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xml" ContentType="application/vnd.openxmlformats-officedocument.presentationml.notesSlide+xml"/>
  <Override PartName="/ppt/tags/tag23.xml" ContentType="application/vnd.openxmlformats-officedocument.presentationml.tags+xml"/>
  <Override PartName="/ppt/notesSlides/notesSlide2.xml" ContentType="application/vnd.openxmlformats-officedocument.presentationml.notesSlide+xml"/>
  <Override PartName="/ppt/tags/tag24.xml" ContentType="application/vnd.openxmlformats-officedocument.presentationml.tags+xml"/>
  <Override PartName="/ppt/notesSlides/notesSlide3.xml" ContentType="application/vnd.openxmlformats-officedocument.presentationml.notesSlide+xml"/>
  <Override PartName="/ppt/tags/tag25.xml" ContentType="application/vnd.openxmlformats-officedocument.presentationml.tags+xml"/>
  <Override PartName="/ppt/notesSlides/notesSlide4.xml" ContentType="application/vnd.openxmlformats-officedocument.presentationml.notesSlide+xml"/>
  <Override PartName="/ppt/tags/tag26.xml" ContentType="application/vnd.openxmlformats-officedocument.presentationml.tags+xml"/>
  <Override PartName="/ppt/notesSlides/notesSlide5.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6.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7.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8.xml" ContentType="application/vnd.openxmlformats-officedocument.presentationml.notesSlide+xml"/>
  <Override PartName="/ppt/tags/tag68.xml" ContentType="application/vnd.openxmlformats-officedocument.presentationml.tags+xml"/>
  <Override PartName="/ppt/notesSlides/notesSlide9.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10.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1.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12.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notesSlides/notesSlide13.xml" ContentType="application/vnd.openxmlformats-officedocument.presentationml.notesSlide+xml"/>
  <Override PartName="/ppt/tags/tag121.xml" ContentType="application/vnd.openxmlformats-officedocument.presentationml.tags+xml"/>
  <Override PartName="/ppt/notesSlides/notesSlide14.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notesSlides/notesSlide15.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notesSlides/notesSlide16.xml" ContentType="application/vnd.openxmlformats-officedocument.presentationml.notesSlide+xml"/>
  <Override PartName="/ppt/tags/tag142.xml" ContentType="application/vnd.openxmlformats-officedocument.presentationml.tags+xml"/>
  <Override PartName="/ppt/notesSlides/notesSlide17.xml" ContentType="application/vnd.openxmlformats-officedocument.presentationml.notesSlide+xml"/>
  <Override PartName="/ppt/tags/tag143.xml" ContentType="application/vnd.openxmlformats-officedocument.presentationml.tags+xml"/>
  <Override PartName="/ppt/notesSlides/notesSlide18.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notesSlides/notesSlide19.xml" ContentType="application/vnd.openxmlformats-officedocument.presentationml.notesSlide+xml"/>
  <Override PartName="/ppt/tags/tag149.xml" ContentType="application/vnd.openxmlformats-officedocument.presentationml.tags+xml"/>
  <Override PartName="/ppt/tags/tag150.xml" ContentType="application/vnd.openxmlformats-officedocument.presentationml.tags+xml"/>
  <Override PartName="/ppt/notesSlides/notesSlide20.xml" ContentType="application/vnd.openxmlformats-officedocument.presentationml.notesSlide+xml"/>
  <Override PartName="/ppt/tags/tag15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52.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53.xml" ContentType="application/vnd.openxmlformats-officedocument.presentationml.tags+xml"/>
  <Override PartName="/ppt/notesSlides/notesSlide32.xml" ContentType="application/vnd.openxmlformats-officedocument.presentationml.notesSlide+xml"/>
  <Override PartName="/ppt/tags/tag154.xml" ContentType="application/vnd.openxmlformats-officedocument.presentationml.tags+xml"/>
  <Override PartName="/ppt/tags/tag155.xml" ContentType="application/vnd.openxmlformats-officedocument.presentationml.tags+xml"/>
  <Override PartName="/ppt/notesSlides/notesSlide33.xml" ContentType="application/vnd.openxmlformats-officedocument.presentationml.notesSlide+xml"/>
  <Override PartName="/ppt/tags/tag156.xml" ContentType="application/vnd.openxmlformats-officedocument.presentationml.tags+xml"/>
  <Override PartName="/ppt/notesSlides/notesSlide34.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notesSlides/notesSlide35.xml" ContentType="application/vnd.openxmlformats-officedocument.presentationml.notesSlid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3" r:id="rId2"/>
    <p:sldMasterId id="2147483755" r:id="rId3"/>
  </p:sldMasterIdLst>
  <p:notesMasterIdLst>
    <p:notesMasterId r:id="rId40"/>
  </p:notesMasterIdLst>
  <p:sldIdLst>
    <p:sldId id="280" r:id="rId4"/>
    <p:sldId id="359" r:id="rId5"/>
    <p:sldId id="357" r:id="rId6"/>
    <p:sldId id="358" r:id="rId7"/>
    <p:sldId id="319" r:id="rId8"/>
    <p:sldId id="323" r:id="rId9"/>
    <p:sldId id="340" r:id="rId10"/>
    <p:sldId id="324" r:id="rId11"/>
    <p:sldId id="309" r:id="rId12"/>
    <p:sldId id="325" r:id="rId13"/>
    <p:sldId id="326" r:id="rId14"/>
    <p:sldId id="327" r:id="rId15"/>
    <p:sldId id="337" r:id="rId16"/>
    <p:sldId id="341" r:id="rId17"/>
    <p:sldId id="329" r:id="rId18"/>
    <p:sldId id="297" r:id="rId19"/>
    <p:sldId id="338" r:id="rId20"/>
    <p:sldId id="332" r:id="rId21"/>
    <p:sldId id="333" r:id="rId22"/>
    <p:sldId id="308" r:id="rId23"/>
    <p:sldId id="289" r:id="rId24"/>
    <p:sldId id="342" r:id="rId25"/>
    <p:sldId id="343" r:id="rId26"/>
    <p:sldId id="345" r:id="rId27"/>
    <p:sldId id="346" r:id="rId28"/>
    <p:sldId id="351" r:id="rId29"/>
    <p:sldId id="352" r:id="rId30"/>
    <p:sldId id="353" r:id="rId31"/>
    <p:sldId id="354" r:id="rId32"/>
    <p:sldId id="355" r:id="rId33"/>
    <p:sldId id="356" r:id="rId34"/>
    <p:sldId id="290" r:id="rId35"/>
    <p:sldId id="275" r:id="rId36"/>
    <p:sldId id="362" r:id="rId37"/>
    <p:sldId id="360" r:id="rId38"/>
    <p:sldId id="335" r:id="rId39"/>
  </p:sldIdLst>
  <p:sldSz cx="12192000" cy="6858000"/>
  <p:notesSz cx="6858000" cy="9144000"/>
  <p:custDataLst>
    <p:tags r:id="rId41"/>
  </p:custDataLst>
  <p:defaultTextStyle>
    <a:defPPr>
      <a:defRPr lang="en-US"/>
    </a:defPPr>
    <a:lvl1pPr algn="ctr" rtl="0" fontAlgn="base">
      <a:spcBef>
        <a:spcPct val="0"/>
      </a:spcBef>
      <a:spcAft>
        <a:spcPct val="0"/>
      </a:spcAft>
      <a:defRPr sz="2400" kern="1200">
        <a:solidFill>
          <a:schemeClr val="tx1"/>
        </a:solidFill>
        <a:latin typeface="Times New Roman" pitchFamily="18" charset="0"/>
        <a:ea typeface="+mn-ea"/>
        <a:cs typeface="+mn-cs"/>
      </a:defRPr>
    </a:lvl1pPr>
    <a:lvl2pPr marL="457200" algn="ctr" rtl="0" fontAlgn="base">
      <a:spcBef>
        <a:spcPct val="0"/>
      </a:spcBef>
      <a:spcAft>
        <a:spcPct val="0"/>
      </a:spcAft>
      <a:defRPr sz="2400" kern="1200">
        <a:solidFill>
          <a:schemeClr val="tx1"/>
        </a:solidFill>
        <a:latin typeface="Times New Roman" pitchFamily="18" charset="0"/>
        <a:ea typeface="+mn-ea"/>
        <a:cs typeface="+mn-cs"/>
      </a:defRPr>
    </a:lvl2pPr>
    <a:lvl3pPr marL="914400" algn="ctr" rtl="0" fontAlgn="base">
      <a:spcBef>
        <a:spcPct val="0"/>
      </a:spcBef>
      <a:spcAft>
        <a:spcPct val="0"/>
      </a:spcAft>
      <a:defRPr sz="2400" kern="1200">
        <a:solidFill>
          <a:schemeClr val="tx1"/>
        </a:solidFill>
        <a:latin typeface="Times New Roman" pitchFamily="18" charset="0"/>
        <a:ea typeface="+mn-ea"/>
        <a:cs typeface="+mn-cs"/>
      </a:defRPr>
    </a:lvl3pPr>
    <a:lvl4pPr marL="1371600" algn="ctr" rtl="0" fontAlgn="base">
      <a:spcBef>
        <a:spcPct val="0"/>
      </a:spcBef>
      <a:spcAft>
        <a:spcPct val="0"/>
      </a:spcAft>
      <a:defRPr sz="2400" kern="1200">
        <a:solidFill>
          <a:schemeClr val="tx1"/>
        </a:solidFill>
        <a:latin typeface="Times New Roman" pitchFamily="18" charset="0"/>
        <a:ea typeface="+mn-ea"/>
        <a:cs typeface="+mn-cs"/>
      </a:defRPr>
    </a:lvl4pPr>
    <a:lvl5pPr marL="1828800" algn="ctr"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00FF00"/>
    <a:srgbClr val="FF0066"/>
    <a:srgbClr val="FFFF00"/>
    <a:srgbClr val="A50021"/>
    <a:srgbClr val="800000"/>
    <a:srgbClr val="FF3300"/>
    <a:srgbClr val="EE99AD"/>
    <a:srgbClr val="FF00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92" autoAdjust="0"/>
    <p:restoredTop sz="94673" autoAdjust="0"/>
  </p:normalViewPr>
  <p:slideViewPr>
    <p:cSldViewPr>
      <p:cViewPr varScale="1">
        <p:scale>
          <a:sx n="69" d="100"/>
          <a:sy n="69" d="100"/>
        </p:scale>
        <p:origin x="-786" y="-10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image" Target="../media/image24.wmf"/><Relationship Id="rId7" Type="http://schemas.openxmlformats.org/officeDocument/2006/relationships/image" Target="../media/image28.wmf"/><Relationship Id="rId12" Type="http://schemas.openxmlformats.org/officeDocument/2006/relationships/image" Target="../media/image33.wmf"/><Relationship Id="rId2" Type="http://schemas.openxmlformats.org/officeDocument/2006/relationships/image" Target="../media/image23.wmf"/><Relationship Id="rId1" Type="http://schemas.openxmlformats.org/officeDocument/2006/relationships/image" Target="../media/image22.wmf"/><Relationship Id="rId6" Type="http://schemas.openxmlformats.org/officeDocument/2006/relationships/image" Target="../media/image27.wmf"/><Relationship Id="rId11" Type="http://schemas.openxmlformats.org/officeDocument/2006/relationships/image" Target="../media/image32.wmf"/><Relationship Id="rId5" Type="http://schemas.openxmlformats.org/officeDocument/2006/relationships/image" Target="../media/image26.wmf"/><Relationship Id="rId10" Type="http://schemas.openxmlformats.org/officeDocument/2006/relationships/image" Target="../media/image31.wmf"/><Relationship Id="rId4" Type="http://schemas.openxmlformats.org/officeDocument/2006/relationships/image" Target="../media/image25.wmf"/><Relationship Id="rId9" Type="http://schemas.openxmlformats.org/officeDocument/2006/relationships/image" Target="../media/image3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image" Target="../media/image25.wmf"/><Relationship Id="rId5" Type="http://schemas.openxmlformats.org/officeDocument/2006/relationships/image" Target="../media/image39.wmf"/><Relationship Id="rId4" Type="http://schemas.openxmlformats.org/officeDocument/2006/relationships/image" Target="../media/image28.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2.wmf"/><Relationship Id="rId7" Type="http://schemas.openxmlformats.org/officeDocument/2006/relationships/image" Target="../media/image46.wmf"/><Relationship Id="rId2" Type="http://schemas.openxmlformats.org/officeDocument/2006/relationships/image" Target="../media/image41.wmf"/><Relationship Id="rId1" Type="http://schemas.openxmlformats.org/officeDocument/2006/relationships/image" Target="../media/image40.wmf"/><Relationship Id="rId6" Type="http://schemas.openxmlformats.org/officeDocument/2006/relationships/image" Target="../media/image45.wmf"/><Relationship Id="rId5" Type="http://schemas.openxmlformats.org/officeDocument/2006/relationships/image" Target="../media/image44.wmf"/><Relationship Id="rId4" Type="http://schemas.openxmlformats.org/officeDocument/2006/relationships/image" Target="../media/image43.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image" Target="../media/image60.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image" Target="../media/image64.wmf"/><Relationship Id="rId1" Type="http://schemas.openxmlformats.org/officeDocument/2006/relationships/image" Target="../media/image63.wmf"/><Relationship Id="rId4" Type="http://schemas.openxmlformats.org/officeDocument/2006/relationships/image" Target="../media/image66.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74.wmf"/><Relationship Id="rId3" Type="http://schemas.openxmlformats.org/officeDocument/2006/relationships/image" Target="../media/image69.wmf"/><Relationship Id="rId7" Type="http://schemas.openxmlformats.org/officeDocument/2006/relationships/image" Target="../media/image73.wmf"/><Relationship Id="rId2" Type="http://schemas.openxmlformats.org/officeDocument/2006/relationships/image" Target="../media/image68.wmf"/><Relationship Id="rId1" Type="http://schemas.openxmlformats.org/officeDocument/2006/relationships/image" Target="../media/image67.wmf"/><Relationship Id="rId6" Type="http://schemas.openxmlformats.org/officeDocument/2006/relationships/image" Target="../media/image72.wmf"/><Relationship Id="rId5" Type="http://schemas.openxmlformats.org/officeDocument/2006/relationships/image" Target="../media/image71.wmf"/><Relationship Id="rId10" Type="http://schemas.openxmlformats.org/officeDocument/2006/relationships/image" Target="../media/image76.wmf"/><Relationship Id="rId4" Type="http://schemas.openxmlformats.org/officeDocument/2006/relationships/image" Target="../media/image70.wmf"/><Relationship Id="rId9" Type="http://schemas.openxmlformats.org/officeDocument/2006/relationships/image" Target="../media/image75.w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82.wmf"/><Relationship Id="rId3" Type="http://schemas.openxmlformats.org/officeDocument/2006/relationships/image" Target="../media/image69.wmf"/><Relationship Id="rId7" Type="http://schemas.openxmlformats.org/officeDocument/2006/relationships/image" Target="../media/image81.wmf"/><Relationship Id="rId2" Type="http://schemas.openxmlformats.org/officeDocument/2006/relationships/image" Target="../media/image77.wmf"/><Relationship Id="rId1" Type="http://schemas.openxmlformats.org/officeDocument/2006/relationships/image" Target="../media/image67.wmf"/><Relationship Id="rId6" Type="http://schemas.openxmlformats.org/officeDocument/2006/relationships/image" Target="../media/image80.wmf"/><Relationship Id="rId5" Type="http://schemas.openxmlformats.org/officeDocument/2006/relationships/image" Target="../media/image79.wmf"/><Relationship Id="rId4" Type="http://schemas.openxmlformats.org/officeDocument/2006/relationships/image" Target="../media/image78.wmf"/><Relationship Id="rId9" Type="http://schemas.openxmlformats.org/officeDocument/2006/relationships/image" Target="../media/image83.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emf"/><Relationship Id="rId1" Type="http://schemas.openxmlformats.org/officeDocument/2006/relationships/image" Target="../media/image84.emf"/><Relationship Id="rId5" Type="http://schemas.openxmlformats.org/officeDocument/2006/relationships/image" Target="../media/image88.emf"/><Relationship Id="rId4" Type="http://schemas.openxmlformats.org/officeDocument/2006/relationships/image" Target="../media/image8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6F6E32-3B7D-4A4C-8F86-CDF94B307F57}" type="datetimeFigureOut">
              <a:rPr lang="en-US" smtClean="0"/>
              <a:t>17/9/2020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0E743D-FEB8-4213-9C68-282066DA4203}" type="slidenum">
              <a:rPr lang="en-US" smtClean="0"/>
              <a:t>‹#›</a:t>
            </a:fld>
            <a:endParaRPr lang="en-US"/>
          </a:p>
        </p:txBody>
      </p:sp>
    </p:spTree>
    <p:extLst>
      <p:ext uri="{BB962C8B-B14F-4D97-AF65-F5344CB8AC3E}">
        <p14:creationId xmlns:p14="http://schemas.microsoft.com/office/powerpoint/2010/main" val="3337784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0E743D-FEB8-4213-9C68-282066DA4203}" type="slidenum">
              <a:rPr lang="en-US" smtClean="0"/>
              <a:t>1</a:t>
            </a:fld>
            <a:endParaRPr lang="en-US"/>
          </a:p>
        </p:txBody>
      </p:sp>
    </p:spTree>
    <p:extLst>
      <p:ext uri="{BB962C8B-B14F-4D97-AF65-F5344CB8AC3E}">
        <p14:creationId xmlns:p14="http://schemas.microsoft.com/office/powerpoint/2010/main" val="40063346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F7E08C-E785-4590-B889-07F6530B851F}" type="slidenum">
              <a:rPr lang="en-US" smtClean="0"/>
              <a:t>10</a:t>
            </a:fld>
            <a:endParaRPr lang="en-US"/>
          </a:p>
        </p:txBody>
      </p:sp>
    </p:spTree>
    <p:extLst>
      <p:ext uri="{BB962C8B-B14F-4D97-AF65-F5344CB8AC3E}">
        <p14:creationId xmlns:p14="http://schemas.microsoft.com/office/powerpoint/2010/main" val="2667362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F7E08C-E785-4590-B889-07F6530B851F}" type="slidenum">
              <a:rPr lang="en-US" smtClean="0"/>
              <a:t>11</a:t>
            </a:fld>
            <a:endParaRPr lang="en-US"/>
          </a:p>
        </p:txBody>
      </p:sp>
    </p:spTree>
    <p:extLst>
      <p:ext uri="{BB962C8B-B14F-4D97-AF65-F5344CB8AC3E}">
        <p14:creationId xmlns:p14="http://schemas.microsoft.com/office/powerpoint/2010/main" val="1939575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F7E08C-E785-4590-B889-07F6530B851F}" type="slidenum">
              <a:rPr lang="en-US" smtClean="0"/>
              <a:t>12</a:t>
            </a:fld>
            <a:endParaRPr lang="en-US"/>
          </a:p>
        </p:txBody>
      </p:sp>
    </p:spTree>
    <p:extLst>
      <p:ext uri="{BB962C8B-B14F-4D97-AF65-F5344CB8AC3E}">
        <p14:creationId xmlns:p14="http://schemas.microsoft.com/office/powerpoint/2010/main" val="2547850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0E743D-FEB8-4213-9C68-282066DA4203}" type="slidenum">
              <a:rPr lang="en-US" smtClean="0"/>
              <a:t>13</a:t>
            </a:fld>
            <a:endParaRPr lang="en-US"/>
          </a:p>
        </p:txBody>
      </p:sp>
    </p:spTree>
    <p:extLst>
      <p:ext uri="{BB962C8B-B14F-4D97-AF65-F5344CB8AC3E}">
        <p14:creationId xmlns:p14="http://schemas.microsoft.com/office/powerpoint/2010/main" val="2636245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0E743D-FEB8-4213-9C68-282066DA4203}" type="slidenum">
              <a:rPr lang="en-US" smtClean="0"/>
              <a:t>14</a:t>
            </a:fld>
            <a:endParaRPr lang="en-US"/>
          </a:p>
        </p:txBody>
      </p:sp>
    </p:spTree>
    <p:extLst>
      <p:ext uri="{BB962C8B-B14F-4D97-AF65-F5344CB8AC3E}">
        <p14:creationId xmlns:p14="http://schemas.microsoft.com/office/powerpoint/2010/main" val="2457537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F7E08C-E785-4590-B889-07F6530B851F}" type="slidenum">
              <a:rPr lang="en-US" smtClean="0"/>
              <a:t>15</a:t>
            </a:fld>
            <a:endParaRPr lang="en-US"/>
          </a:p>
        </p:txBody>
      </p:sp>
    </p:spTree>
    <p:extLst>
      <p:ext uri="{BB962C8B-B14F-4D97-AF65-F5344CB8AC3E}">
        <p14:creationId xmlns:p14="http://schemas.microsoft.com/office/powerpoint/2010/main" val="4132278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0E743D-FEB8-4213-9C68-282066DA4203}" type="slidenum">
              <a:rPr lang="en-US" smtClean="0"/>
              <a:t>16</a:t>
            </a:fld>
            <a:endParaRPr lang="en-US"/>
          </a:p>
        </p:txBody>
      </p:sp>
    </p:spTree>
    <p:extLst>
      <p:ext uri="{BB962C8B-B14F-4D97-AF65-F5344CB8AC3E}">
        <p14:creationId xmlns:p14="http://schemas.microsoft.com/office/powerpoint/2010/main" val="28183046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0E743D-FEB8-4213-9C68-282066DA4203}" type="slidenum">
              <a:rPr lang="en-US" smtClean="0"/>
              <a:t>17</a:t>
            </a:fld>
            <a:endParaRPr lang="en-US"/>
          </a:p>
        </p:txBody>
      </p:sp>
    </p:spTree>
    <p:extLst>
      <p:ext uri="{BB962C8B-B14F-4D97-AF65-F5344CB8AC3E}">
        <p14:creationId xmlns:p14="http://schemas.microsoft.com/office/powerpoint/2010/main" val="791442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F7E08C-E785-4590-B889-07F6530B851F}" type="slidenum">
              <a:rPr lang="en-US" smtClean="0"/>
              <a:t>18</a:t>
            </a:fld>
            <a:endParaRPr lang="en-US"/>
          </a:p>
        </p:txBody>
      </p:sp>
    </p:spTree>
    <p:extLst>
      <p:ext uri="{BB962C8B-B14F-4D97-AF65-F5344CB8AC3E}">
        <p14:creationId xmlns:p14="http://schemas.microsoft.com/office/powerpoint/2010/main" val="35221586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F7E08C-E785-4590-B889-07F6530B851F}" type="slidenum">
              <a:rPr lang="en-US" smtClean="0"/>
              <a:t>19</a:t>
            </a:fld>
            <a:endParaRPr lang="en-US"/>
          </a:p>
        </p:txBody>
      </p:sp>
    </p:spTree>
    <p:extLst>
      <p:ext uri="{BB962C8B-B14F-4D97-AF65-F5344CB8AC3E}">
        <p14:creationId xmlns:p14="http://schemas.microsoft.com/office/powerpoint/2010/main" val="557393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390515-E187-4029-8937-3760D0A2F965}" type="slidenum">
              <a:rPr lang="en-US" smtClean="0"/>
              <a:t>2</a:t>
            </a:fld>
            <a:endParaRPr lang="en-US"/>
          </a:p>
        </p:txBody>
      </p:sp>
    </p:spTree>
    <p:extLst>
      <p:ext uri="{BB962C8B-B14F-4D97-AF65-F5344CB8AC3E}">
        <p14:creationId xmlns:p14="http://schemas.microsoft.com/office/powerpoint/2010/main" val="794927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0E743D-FEB8-4213-9C68-282066DA4203}" type="slidenum">
              <a:rPr lang="en-US" smtClean="0"/>
              <a:t>20</a:t>
            </a:fld>
            <a:endParaRPr lang="en-US"/>
          </a:p>
        </p:txBody>
      </p:sp>
    </p:spTree>
    <p:extLst>
      <p:ext uri="{BB962C8B-B14F-4D97-AF65-F5344CB8AC3E}">
        <p14:creationId xmlns:p14="http://schemas.microsoft.com/office/powerpoint/2010/main" val="3087103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0E743D-FEB8-4213-9C68-282066DA4203}" type="slidenum">
              <a:rPr lang="en-US" smtClean="0"/>
              <a:t>21</a:t>
            </a:fld>
            <a:endParaRPr lang="en-US"/>
          </a:p>
        </p:txBody>
      </p:sp>
    </p:spTree>
    <p:extLst>
      <p:ext uri="{BB962C8B-B14F-4D97-AF65-F5344CB8AC3E}">
        <p14:creationId xmlns:p14="http://schemas.microsoft.com/office/powerpoint/2010/main" val="14422671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0E743D-FEB8-4213-9C68-282066DA4203}" type="slidenum">
              <a:rPr lang="en-US" smtClean="0"/>
              <a:t>22</a:t>
            </a:fld>
            <a:endParaRPr lang="en-US"/>
          </a:p>
        </p:txBody>
      </p:sp>
    </p:spTree>
    <p:extLst>
      <p:ext uri="{BB962C8B-B14F-4D97-AF65-F5344CB8AC3E}">
        <p14:creationId xmlns:p14="http://schemas.microsoft.com/office/powerpoint/2010/main" val="24453564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0E743D-FEB8-4213-9C68-282066DA4203}" type="slidenum">
              <a:rPr lang="en-US" smtClean="0"/>
              <a:t>23</a:t>
            </a:fld>
            <a:endParaRPr lang="en-US"/>
          </a:p>
        </p:txBody>
      </p:sp>
    </p:spTree>
    <p:extLst>
      <p:ext uri="{BB962C8B-B14F-4D97-AF65-F5344CB8AC3E}">
        <p14:creationId xmlns:p14="http://schemas.microsoft.com/office/powerpoint/2010/main" val="30572727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0E743D-FEB8-4213-9C68-282066DA4203}" type="slidenum">
              <a:rPr lang="en-US" smtClean="0"/>
              <a:t>24</a:t>
            </a:fld>
            <a:endParaRPr lang="en-US"/>
          </a:p>
        </p:txBody>
      </p:sp>
    </p:spTree>
    <p:extLst>
      <p:ext uri="{BB962C8B-B14F-4D97-AF65-F5344CB8AC3E}">
        <p14:creationId xmlns:p14="http://schemas.microsoft.com/office/powerpoint/2010/main" val="24935203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0E743D-FEB8-4213-9C68-282066DA4203}" type="slidenum">
              <a:rPr lang="en-US" smtClean="0"/>
              <a:t>25</a:t>
            </a:fld>
            <a:endParaRPr lang="en-US"/>
          </a:p>
        </p:txBody>
      </p:sp>
    </p:spTree>
    <p:extLst>
      <p:ext uri="{BB962C8B-B14F-4D97-AF65-F5344CB8AC3E}">
        <p14:creationId xmlns:p14="http://schemas.microsoft.com/office/powerpoint/2010/main" val="24196698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0E743D-FEB8-4213-9C68-282066DA4203}" type="slidenum">
              <a:rPr lang="en-US" smtClean="0"/>
              <a:t>26</a:t>
            </a:fld>
            <a:endParaRPr lang="en-US"/>
          </a:p>
        </p:txBody>
      </p:sp>
    </p:spTree>
    <p:extLst>
      <p:ext uri="{BB962C8B-B14F-4D97-AF65-F5344CB8AC3E}">
        <p14:creationId xmlns:p14="http://schemas.microsoft.com/office/powerpoint/2010/main" val="35376467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0E743D-FEB8-4213-9C68-282066DA4203}" type="slidenum">
              <a:rPr lang="en-US" smtClean="0"/>
              <a:t>27</a:t>
            </a:fld>
            <a:endParaRPr lang="en-US"/>
          </a:p>
        </p:txBody>
      </p:sp>
    </p:spTree>
    <p:extLst>
      <p:ext uri="{BB962C8B-B14F-4D97-AF65-F5344CB8AC3E}">
        <p14:creationId xmlns:p14="http://schemas.microsoft.com/office/powerpoint/2010/main" val="25115799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0E743D-FEB8-4213-9C68-282066DA4203}" type="slidenum">
              <a:rPr lang="en-US" smtClean="0"/>
              <a:t>28</a:t>
            </a:fld>
            <a:endParaRPr lang="en-US"/>
          </a:p>
        </p:txBody>
      </p:sp>
    </p:spTree>
    <p:extLst>
      <p:ext uri="{BB962C8B-B14F-4D97-AF65-F5344CB8AC3E}">
        <p14:creationId xmlns:p14="http://schemas.microsoft.com/office/powerpoint/2010/main" val="7324967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0E743D-FEB8-4213-9C68-282066DA4203}" type="slidenum">
              <a:rPr lang="en-US" smtClean="0"/>
              <a:t>29</a:t>
            </a:fld>
            <a:endParaRPr lang="en-US"/>
          </a:p>
        </p:txBody>
      </p:sp>
    </p:spTree>
    <p:extLst>
      <p:ext uri="{BB962C8B-B14F-4D97-AF65-F5344CB8AC3E}">
        <p14:creationId xmlns:p14="http://schemas.microsoft.com/office/powerpoint/2010/main" val="3792854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60189EA9-15B3-4E42-BD57-161BB7E190F7}" type="slidenum">
              <a:rPr lang="vi-VN" smtClean="0">
                <a:solidFill>
                  <a:prstClr val="black"/>
                </a:solidFill>
              </a:rPr>
              <a:pPr/>
              <a:t>3</a:t>
            </a:fld>
            <a:endParaRPr lang="vi-VN">
              <a:solidFill>
                <a:prstClr val="black"/>
              </a:solidFill>
            </a:endParaRPr>
          </a:p>
        </p:txBody>
      </p:sp>
    </p:spTree>
    <p:extLst>
      <p:ext uri="{BB962C8B-B14F-4D97-AF65-F5344CB8AC3E}">
        <p14:creationId xmlns:p14="http://schemas.microsoft.com/office/powerpoint/2010/main" val="4841394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0E743D-FEB8-4213-9C68-282066DA4203}" type="slidenum">
              <a:rPr lang="en-US" smtClean="0"/>
              <a:t>30</a:t>
            </a:fld>
            <a:endParaRPr lang="en-US"/>
          </a:p>
        </p:txBody>
      </p:sp>
    </p:spTree>
    <p:extLst>
      <p:ext uri="{BB962C8B-B14F-4D97-AF65-F5344CB8AC3E}">
        <p14:creationId xmlns:p14="http://schemas.microsoft.com/office/powerpoint/2010/main" val="21680048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0E743D-FEB8-4213-9C68-282066DA4203}" type="slidenum">
              <a:rPr lang="en-US" smtClean="0"/>
              <a:t>31</a:t>
            </a:fld>
            <a:endParaRPr lang="en-US"/>
          </a:p>
        </p:txBody>
      </p:sp>
    </p:spTree>
    <p:extLst>
      <p:ext uri="{BB962C8B-B14F-4D97-AF65-F5344CB8AC3E}">
        <p14:creationId xmlns:p14="http://schemas.microsoft.com/office/powerpoint/2010/main" val="2467527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0E743D-FEB8-4213-9C68-282066DA4203}" type="slidenum">
              <a:rPr lang="en-US" smtClean="0"/>
              <a:t>32</a:t>
            </a:fld>
            <a:endParaRPr lang="en-US"/>
          </a:p>
        </p:txBody>
      </p:sp>
    </p:spTree>
    <p:extLst>
      <p:ext uri="{BB962C8B-B14F-4D97-AF65-F5344CB8AC3E}">
        <p14:creationId xmlns:p14="http://schemas.microsoft.com/office/powerpoint/2010/main" val="22805457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0E743D-FEB8-4213-9C68-282066DA4203}" type="slidenum">
              <a:rPr lang="en-US" smtClean="0"/>
              <a:t>33</a:t>
            </a:fld>
            <a:endParaRPr lang="en-US"/>
          </a:p>
        </p:txBody>
      </p:sp>
    </p:spTree>
    <p:extLst>
      <p:ext uri="{BB962C8B-B14F-4D97-AF65-F5344CB8AC3E}">
        <p14:creationId xmlns:p14="http://schemas.microsoft.com/office/powerpoint/2010/main" val="41719638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C28C17-47E1-4A95-A2B2-06A90825C5C4}" type="slidenum">
              <a:rPr lang="vi-VN" smtClean="0"/>
              <a:t>34</a:t>
            </a:fld>
            <a:endParaRPr lang="vi-VN"/>
          </a:p>
        </p:txBody>
      </p:sp>
    </p:spTree>
    <p:extLst>
      <p:ext uri="{BB962C8B-B14F-4D97-AF65-F5344CB8AC3E}">
        <p14:creationId xmlns:p14="http://schemas.microsoft.com/office/powerpoint/2010/main" val="8262104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0E743D-FEB8-4213-9C68-282066DA4203}" type="slidenum">
              <a:rPr lang="en-US" smtClean="0"/>
              <a:t>35</a:t>
            </a:fld>
            <a:endParaRPr lang="en-US"/>
          </a:p>
        </p:txBody>
      </p:sp>
    </p:spTree>
    <p:extLst>
      <p:ext uri="{BB962C8B-B14F-4D97-AF65-F5344CB8AC3E}">
        <p14:creationId xmlns:p14="http://schemas.microsoft.com/office/powerpoint/2010/main" val="12349843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63638"/>
            <a:ext cx="5583238" cy="31416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F7E08C-E785-4590-B889-07F6530B851F}" type="slidenum">
              <a:rPr lang="en-US" smtClean="0"/>
              <a:t>36</a:t>
            </a:fld>
            <a:endParaRPr lang="en-US"/>
          </a:p>
        </p:txBody>
      </p:sp>
    </p:spTree>
    <p:extLst>
      <p:ext uri="{BB962C8B-B14F-4D97-AF65-F5344CB8AC3E}">
        <p14:creationId xmlns:p14="http://schemas.microsoft.com/office/powerpoint/2010/main" val="2179130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60189EA9-15B3-4E42-BD57-161BB7E190F7}" type="slidenum">
              <a:rPr lang="vi-VN" smtClean="0">
                <a:solidFill>
                  <a:prstClr val="black"/>
                </a:solidFill>
              </a:rPr>
              <a:pPr/>
              <a:t>4</a:t>
            </a:fld>
            <a:endParaRPr lang="vi-VN">
              <a:solidFill>
                <a:prstClr val="black"/>
              </a:solidFill>
            </a:endParaRPr>
          </a:p>
        </p:txBody>
      </p:sp>
    </p:spTree>
    <p:extLst>
      <p:ext uri="{BB962C8B-B14F-4D97-AF65-F5344CB8AC3E}">
        <p14:creationId xmlns:p14="http://schemas.microsoft.com/office/powerpoint/2010/main" val="1470831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F7E08C-E785-4590-B889-07F6530B851F}" type="slidenum">
              <a:rPr lang="en-US" smtClean="0"/>
              <a:t>5</a:t>
            </a:fld>
            <a:endParaRPr lang="en-US"/>
          </a:p>
        </p:txBody>
      </p:sp>
    </p:spTree>
    <p:extLst>
      <p:ext uri="{BB962C8B-B14F-4D97-AF65-F5344CB8AC3E}">
        <p14:creationId xmlns:p14="http://schemas.microsoft.com/office/powerpoint/2010/main" val="2746153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F7E08C-E785-4590-B889-07F6530B851F}" type="slidenum">
              <a:rPr lang="en-US" smtClean="0"/>
              <a:t>6</a:t>
            </a:fld>
            <a:endParaRPr lang="en-US"/>
          </a:p>
        </p:txBody>
      </p:sp>
    </p:spTree>
    <p:extLst>
      <p:ext uri="{BB962C8B-B14F-4D97-AF65-F5344CB8AC3E}">
        <p14:creationId xmlns:p14="http://schemas.microsoft.com/office/powerpoint/2010/main" val="122990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F7E08C-E785-4590-B889-07F6530B851F}" type="slidenum">
              <a:rPr lang="en-US" smtClean="0"/>
              <a:t>7</a:t>
            </a:fld>
            <a:endParaRPr lang="en-US"/>
          </a:p>
        </p:txBody>
      </p:sp>
    </p:spTree>
    <p:extLst>
      <p:ext uri="{BB962C8B-B14F-4D97-AF65-F5344CB8AC3E}">
        <p14:creationId xmlns:p14="http://schemas.microsoft.com/office/powerpoint/2010/main" val="3091327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F7E08C-E785-4590-B889-07F6530B851F}" type="slidenum">
              <a:rPr lang="en-US" smtClean="0"/>
              <a:t>8</a:t>
            </a:fld>
            <a:endParaRPr lang="en-US"/>
          </a:p>
        </p:txBody>
      </p:sp>
    </p:spTree>
    <p:extLst>
      <p:ext uri="{BB962C8B-B14F-4D97-AF65-F5344CB8AC3E}">
        <p14:creationId xmlns:p14="http://schemas.microsoft.com/office/powerpoint/2010/main" val="3312232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0E743D-FEB8-4213-9C68-282066DA4203}" type="slidenum">
              <a:rPr lang="en-US" smtClean="0"/>
              <a:t>9</a:t>
            </a:fld>
            <a:endParaRPr lang="en-US"/>
          </a:p>
        </p:txBody>
      </p:sp>
    </p:spTree>
    <p:extLst>
      <p:ext uri="{BB962C8B-B14F-4D97-AF65-F5344CB8AC3E}">
        <p14:creationId xmlns:p14="http://schemas.microsoft.com/office/powerpoint/2010/main" val="41623886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19.xml"/><Relationship Id="rId3" Type="http://schemas.openxmlformats.org/officeDocument/2006/relationships/tags" Target="../tags/tag14.xml"/><Relationship Id="rId7" Type="http://schemas.openxmlformats.org/officeDocument/2006/relationships/tags" Target="../tags/tag18.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9"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914400" y="2130432"/>
            <a:ext cx="10363200" cy="1470025"/>
          </a:xfrm>
        </p:spPr>
        <p:txBody>
          <a:bodyPr/>
          <a:lstStyle/>
          <a:p>
            <a:r>
              <a:rPr lang="en-US" smtClean="0"/>
              <a:t>Click to edit Master title style</a:t>
            </a:r>
            <a:endParaRPr lang="en-US"/>
          </a:p>
        </p:txBody>
      </p:sp>
      <p:sp>
        <p:nvSpPr>
          <p:cNvPr id="3" name="Subtitle 2"/>
          <p:cNvSpPr>
            <a:spLocks noGrp="1"/>
          </p:cNvSpPr>
          <p:nvPr>
            <p:ph type="subTitle" idx="1"/>
            <p:custDataLst>
              <p:tags r:id="rId2"/>
            </p:custDataLst>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9111699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79207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061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custDataLst>
              <p:tags r:id="rId1"/>
            </p:custDataLst>
          </p:nvPr>
        </p:nvSpPr>
        <p:spPr>
          <a:xfrm>
            <a:off x="609600" y="274638"/>
            <a:ext cx="10972800" cy="1143000"/>
          </a:xfrm>
        </p:spPr>
        <p:txBody>
          <a:bodyPr/>
          <a:lstStyle/>
          <a:p>
            <a:r>
              <a:rPr lang="en-US" smtClean="0"/>
              <a:t>Click to edit Master title style</a:t>
            </a:r>
            <a:endParaRPr lang="vi-VN"/>
          </a:p>
        </p:txBody>
      </p:sp>
      <p:sp>
        <p:nvSpPr>
          <p:cNvPr id="3" name="Content Placeholder 2"/>
          <p:cNvSpPr>
            <a:spLocks noGrp="1"/>
          </p:cNvSpPr>
          <p:nvPr>
            <p:ph sz="quarter" idx="1"/>
            <p:custDataLst>
              <p:tags r:id="rId2"/>
            </p:custDataLst>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quarter" idx="2"/>
            <p:custDataLst>
              <p:tags r:id="rId3"/>
            </p:custDataLst>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Content Placeholder 4"/>
          <p:cNvSpPr>
            <a:spLocks noGrp="1"/>
          </p:cNvSpPr>
          <p:nvPr>
            <p:ph sz="quarter" idx="3"/>
            <p:custDataLst>
              <p:tags r:id="rId4"/>
            </p:custDataLst>
          </p:nvPr>
        </p:nvSpPr>
        <p:spPr>
          <a:xfrm>
            <a:off x="609600" y="3938597"/>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Content Placeholder 5"/>
          <p:cNvSpPr>
            <a:spLocks noGrp="1"/>
          </p:cNvSpPr>
          <p:nvPr>
            <p:ph sz="quarter" idx="4"/>
            <p:custDataLst>
              <p:tags r:id="rId5"/>
            </p:custDataLst>
          </p:nvPr>
        </p:nvSpPr>
        <p:spPr>
          <a:xfrm>
            <a:off x="6197600" y="3938597"/>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custDataLst>
              <p:tags r:id="rId6"/>
            </p:custDataLst>
          </p:nvPr>
        </p:nvSpPr>
        <p:spPr>
          <a:xfrm>
            <a:off x="838200" y="6356358"/>
            <a:ext cx="2743200" cy="365125"/>
          </a:xfrm>
          <a:prstGeom prst="rect">
            <a:avLst/>
          </a:prstGeom>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7"/>
            </p:custDataLst>
          </p:nvPr>
        </p:nvSpPr>
        <p:spPr>
          <a:xfrm>
            <a:off x="4038600" y="6356358"/>
            <a:ext cx="4114800" cy="365125"/>
          </a:xfrm>
          <a:prstGeom prst="rect">
            <a:avLst/>
          </a:prstGeom>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8"/>
            </p:custDataLst>
          </p:nvPr>
        </p:nvSpPr>
        <p:spPr>
          <a:xfrm>
            <a:off x="8610600" y="6356358"/>
            <a:ext cx="2743200" cy="365125"/>
          </a:xfrm>
          <a:prstGeom prst="rect">
            <a:avLst/>
          </a:prstGeom>
          <a:ln/>
        </p:spPr>
        <p:txBody>
          <a:bodyPr/>
          <a:lstStyle>
            <a:lvl1pPr>
              <a:defRPr/>
            </a:lvl1pPr>
          </a:lstStyle>
          <a:p>
            <a:fld id="{16E59E13-2604-49C9-AFC7-CD74632403A0}" type="slidenum">
              <a:rPr lang="en-US" altLang="en-US"/>
              <a:pPr/>
              <a:t>‹#›</a:t>
            </a:fld>
            <a:endParaRPr lang="en-US" altLang="en-US"/>
          </a:p>
        </p:txBody>
      </p:sp>
    </p:spTree>
    <p:extLst>
      <p:ext uri="{BB962C8B-B14F-4D97-AF65-F5344CB8AC3E}">
        <p14:creationId xmlns:p14="http://schemas.microsoft.com/office/powerpoint/2010/main" val="316070924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fontAlgn="auto">
              <a:spcBef>
                <a:spcPts val="0"/>
              </a:spcBef>
              <a:spcAft>
                <a:spcPts val="0"/>
              </a:spcAft>
            </a:pPr>
            <a:fld id="{6893673C-799E-484E-906F-D0AC283DF94F}" type="datetimeFigureOut">
              <a:rPr lang="vi-VN" smtClean="0">
                <a:solidFill>
                  <a:prstClr val="black">
                    <a:tint val="75000"/>
                  </a:prstClr>
                </a:solidFill>
                <a:latin typeface="Arial" panose="020B0604020202020204" pitchFamily="34" charset="0"/>
              </a:rPr>
              <a:pPr fontAlgn="auto">
                <a:spcBef>
                  <a:spcPts val="0"/>
                </a:spcBef>
                <a:spcAft>
                  <a:spcPts val="0"/>
                </a:spcAft>
              </a:pPr>
              <a:t>17/09/2020</a:t>
            </a:fld>
            <a:endParaRPr lang="vi-VN">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p>
            <a:pPr fontAlgn="auto">
              <a:spcBef>
                <a:spcPts val="0"/>
              </a:spcBef>
              <a:spcAft>
                <a:spcPts val="0"/>
              </a:spcAft>
            </a:pPr>
            <a:endParaRPr lang="vi-VN">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p>
            <a:pPr fontAlgn="auto">
              <a:spcBef>
                <a:spcPts val="0"/>
              </a:spcBef>
              <a:spcAft>
                <a:spcPts val="0"/>
              </a:spcAft>
            </a:pPr>
            <a:fld id="{E230839B-EDA5-42C8-93BB-9CA707992627}" type="slidenum">
              <a:rPr lang="vi-VN" smtClean="0">
                <a:solidFill>
                  <a:prstClr val="black">
                    <a:tint val="75000"/>
                  </a:prstClr>
                </a:solidFill>
                <a:latin typeface="Arial" panose="020B0604020202020204" pitchFamily="34" charset="0"/>
              </a:rPr>
              <a:pPr fontAlgn="auto">
                <a:spcBef>
                  <a:spcPts val="0"/>
                </a:spcBef>
                <a:spcAft>
                  <a:spcPts val="0"/>
                </a:spcAft>
              </a:pPr>
              <a:t>‹#›</a:t>
            </a:fld>
            <a:endParaRPr lang="vi-VN">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34406199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893673C-799E-484E-906F-D0AC283DF94F}" type="datetimeFigureOut">
              <a:rPr lang="vi-VN" smtClean="0">
                <a:solidFill>
                  <a:prstClr val="black">
                    <a:tint val="75000"/>
                  </a:prstClr>
                </a:solidFill>
              </a:rPr>
              <a:pPr/>
              <a:t>17/09/2020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230839B-EDA5-42C8-93BB-9CA70799262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62444058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fontAlgn="auto">
              <a:spcBef>
                <a:spcPts val="0"/>
              </a:spcBef>
              <a:spcAft>
                <a:spcPts val="0"/>
              </a:spcAft>
            </a:pPr>
            <a:fld id="{6893673C-799E-484E-906F-D0AC283DF94F}" type="datetimeFigureOut">
              <a:rPr lang="vi-VN" smtClean="0">
                <a:solidFill>
                  <a:prstClr val="black">
                    <a:tint val="75000"/>
                  </a:prstClr>
                </a:solidFill>
                <a:latin typeface="Arial" panose="020B0604020202020204" pitchFamily="34" charset="0"/>
              </a:rPr>
              <a:pPr fontAlgn="auto">
                <a:spcBef>
                  <a:spcPts val="0"/>
                </a:spcBef>
                <a:spcAft>
                  <a:spcPts val="0"/>
                </a:spcAft>
              </a:pPr>
              <a:t>17/09/2020</a:t>
            </a:fld>
            <a:endParaRPr lang="vi-VN">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p>
            <a:pPr fontAlgn="auto">
              <a:spcBef>
                <a:spcPts val="0"/>
              </a:spcBef>
              <a:spcAft>
                <a:spcPts val="0"/>
              </a:spcAft>
            </a:pPr>
            <a:endParaRPr lang="vi-VN">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p>
            <a:pPr fontAlgn="auto">
              <a:spcBef>
                <a:spcPts val="0"/>
              </a:spcBef>
              <a:spcAft>
                <a:spcPts val="0"/>
              </a:spcAft>
            </a:pPr>
            <a:fld id="{E230839B-EDA5-42C8-93BB-9CA707992627}" type="slidenum">
              <a:rPr lang="vi-VN" smtClean="0">
                <a:solidFill>
                  <a:prstClr val="black">
                    <a:tint val="75000"/>
                  </a:prstClr>
                </a:solidFill>
                <a:latin typeface="Arial" panose="020B0604020202020204" pitchFamily="34" charset="0"/>
              </a:rPr>
              <a:pPr fontAlgn="auto">
                <a:spcBef>
                  <a:spcPts val="0"/>
                </a:spcBef>
                <a:spcAft>
                  <a:spcPts val="0"/>
                </a:spcAft>
              </a:pPr>
              <a:t>‹#›</a:t>
            </a:fld>
            <a:endParaRPr lang="vi-VN">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14046280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fontAlgn="auto">
              <a:spcBef>
                <a:spcPts val="0"/>
              </a:spcBef>
              <a:spcAft>
                <a:spcPts val="0"/>
              </a:spcAft>
            </a:pPr>
            <a:fld id="{6893673C-799E-484E-906F-D0AC283DF94F}" type="datetimeFigureOut">
              <a:rPr lang="vi-VN" smtClean="0">
                <a:solidFill>
                  <a:prstClr val="black">
                    <a:tint val="75000"/>
                  </a:prstClr>
                </a:solidFill>
                <a:latin typeface="Arial" panose="020B0604020202020204" pitchFamily="34" charset="0"/>
              </a:rPr>
              <a:pPr fontAlgn="auto">
                <a:spcBef>
                  <a:spcPts val="0"/>
                </a:spcBef>
                <a:spcAft>
                  <a:spcPts val="0"/>
                </a:spcAft>
              </a:pPr>
              <a:t>17/09/2020</a:t>
            </a:fld>
            <a:endParaRPr lang="vi-VN">
              <a:solidFill>
                <a:prstClr val="black">
                  <a:tint val="75000"/>
                </a:prstClr>
              </a:solidFill>
              <a:latin typeface="Arial" panose="020B0604020202020204" pitchFamily="34" charset="0"/>
            </a:endParaRPr>
          </a:p>
        </p:txBody>
      </p:sp>
      <p:sp>
        <p:nvSpPr>
          <p:cNvPr id="6" name="Footer Placeholder 5"/>
          <p:cNvSpPr>
            <a:spLocks noGrp="1"/>
          </p:cNvSpPr>
          <p:nvPr>
            <p:ph type="ftr" sz="quarter" idx="11"/>
          </p:nvPr>
        </p:nvSpPr>
        <p:spPr/>
        <p:txBody>
          <a:bodyPr/>
          <a:lstStyle/>
          <a:p>
            <a:pPr fontAlgn="auto">
              <a:spcBef>
                <a:spcPts val="0"/>
              </a:spcBef>
              <a:spcAft>
                <a:spcPts val="0"/>
              </a:spcAft>
            </a:pPr>
            <a:endParaRPr lang="vi-VN">
              <a:solidFill>
                <a:prstClr val="black">
                  <a:tint val="75000"/>
                </a:prstClr>
              </a:solidFill>
              <a:latin typeface="Arial" panose="020B0604020202020204" pitchFamily="34" charset="0"/>
            </a:endParaRPr>
          </a:p>
        </p:txBody>
      </p:sp>
      <p:sp>
        <p:nvSpPr>
          <p:cNvPr id="7" name="Slide Number Placeholder 6"/>
          <p:cNvSpPr>
            <a:spLocks noGrp="1"/>
          </p:cNvSpPr>
          <p:nvPr>
            <p:ph type="sldNum" sz="quarter" idx="12"/>
          </p:nvPr>
        </p:nvSpPr>
        <p:spPr/>
        <p:txBody>
          <a:bodyPr/>
          <a:lstStyle/>
          <a:p>
            <a:pPr fontAlgn="auto">
              <a:spcBef>
                <a:spcPts val="0"/>
              </a:spcBef>
              <a:spcAft>
                <a:spcPts val="0"/>
              </a:spcAft>
            </a:pPr>
            <a:fld id="{E230839B-EDA5-42C8-93BB-9CA707992627}" type="slidenum">
              <a:rPr lang="vi-VN" smtClean="0">
                <a:solidFill>
                  <a:prstClr val="black">
                    <a:tint val="75000"/>
                  </a:prstClr>
                </a:solidFill>
                <a:latin typeface="Arial" panose="020B0604020202020204" pitchFamily="34" charset="0"/>
              </a:rPr>
              <a:pPr fontAlgn="auto">
                <a:spcBef>
                  <a:spcPts val="0"/>
                </a:spcBef>
                <a:spcAft>
                  <a:spcPts val="0"/>
                </a:spcAft>
              </a:pPr>
              <a:t>‹#›</a:t>
            </a:fld>
            <a:endParaRPr lang="vi-VN">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3874832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fontAlgn="auto">
              <a:spcBef>
                <a:spcPts val="0"/>
              </a:spcBef>
              <a:spcAft>
                <a:spcPts val="0"/>
              </a:spcAft>
            </a:pPr>
            <a:fld id="{6893673C-799E-484E-906F-D0AC283DF94F}" type="datetimeFigureOut">
              <a:rPr lang="vi-VN" smtClean="0">
                <a:solidFill>
                  <a:prstClr val="black">
                    <a:tint val="75000"/>
                  </a:prstClr>
                </a:solidFill>
                <a:latin typeface="Arial" panose="020B0604020202020204" pitchFamily="34" charset="0"/>
              </a:rPr>
              <a:pPr fontAlgn="auto">
                <a:spcBef>
                  <a:spcPts val="0"/>
                </a:spcBef>
                <a:spcAft>
                  <a:spcPts val="0"/>
                </a:spcAft>
              </a:pPr>
              <a:t>17/09/2020</a:t>
            </a:fld>
            <a:endParaRPr lang="vi-VN">
              <a:solidFill>
                <a:prstClr val="black">
                  <a:tint val="75000"/>
                </a:prstClr>
              </a:solidFill>
              <a:latin typeface="Arial" panose="020B0604020202020204" pitchFamily="34" charset="0"/>
            </a:endParaRPr>
          </a:p>
        </p:txBody>
      </p:sp>
      <p:sp>
        <p:nvSpPr>
          <p:cNvPr id="8" name="Footer Placeholder 7"/>
          <p:cNvSpPr>
            <a:spLocks noGrp="1"/>
          </p:cNvSpPr>
          <p:nvPr>
            <p:ph type="ftr" sz="quarter" idx="11"/>
          </p:nvPr>
        </p:nvSpPr>
        <p:spPr/>
        <p:txBody>
          <a:bodyPr/>
          <a:lstStyle/>
          <a:p>
            <a:pPr fontAlgn="auto">
              <a:spcBef>
                <a:spcPts val="0"/>
              </a:spcBef>
              <a:spcAft>
                <a:spcPts val="0"/>
              </a:spcAft>
            </a:pPr>
            <a:endParaRPr lang="vi-VN">
              <a:solidFill>
                <a:prstClr val="black">
                  <a:tint val="75000"/>
                </a:prstClr>
              </a:solidFill>
              <a:latin typeface="Arial" panose="020B0604020202020204" pitchFamily="34" charset="0"/>
            </a:endParaRPr>
          </a:p>
        </p:txBody>
      </p:sp>
      <p:sp>
        <p:nvSpPr>
          <p:cNvPr id="9" name="Slide Number Placeholder 8"/>
          <p:cNvSpPr>
            <a:spLocks noGrp="1"/>
          </p:cNvSpPr>
          <p:nvPr>
            <p:ph type="sldNum" sz="quarter" idx="12"/>
          </p:nvPr>
        </p:nvSpPr>
        <p:spPr/>
        <p:txBody>
          <a:bodyPr/>
          <a:lstStyle/>
          <a:p>
            <a:pPr fontAlgn="auto">
              <a:spcBef>
                <a:spcPts val="0"/>
              </a:spcBef>
              <a:spcAft>
                <a:spcPts val="0"/>
              </a:spcAft>
            </a:pPr>
            <a:fld id="{E230839B-EDA5-42C8-93BB-9CA707992627}" type="slidenum">
              <a:rPr lang="vi-VN" smtClean="0">
                <a:solidFill>
                  <a:prstClr val="black">
                    <a:tint val="75000"/>
                  </a:prstClr>
                </a:solidFill>
                <a:latin typeface="Arial" panose="020B0604020202020204" pitchFamily="34" charset="0"/>
              </a:rPr>
              <a:pPr fontAlgn="auto">
                <a:spcBef>
                  <a:spcPts val="0"/>
                </a:spcBef>
                <a:spcAft>
                  <a:spcPts val="0"/>
                </a:spcAft>
              </a:pPr>
              <a:t>‹#›</a:t>
            </a:fld>
            <a:endParaRPr lang="vi-VN">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22931250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fontAlgn="auto">
              <a:spcBef>
                <a:spcPts val="0"/>
              </a:spcBef>
              <a:spcAft>
                <a:spcPts val="0"/>
              </a:spcAft>
            </a:pPr>
            <a:fld id="{6893673C-799E-484E-906F-D0AC283DF94F}" type="datetimeFigureOut">
              <a:rPr lang="vi-VN" smtClean="0">
                <a:solidFill>
                  <a:prstClr val="black">
                    <a:tint val="75000"/>
                  </a:prstClr>
                </a:solidFill>
                <a:latin typeface="Arial" panose="020B0604020202020204" pitchFamily="34" charset="0"/>
              </a:rPr>
              <a:pPr fontAlgn="auto">
                <a:spcBef>
                  <a:spcPts val="0"/>
                </a:spcBef>
                <a:spcAft>
                  <a:spcPts val="0"/>
                </a:spcAft>
              </a:pPr>
              <a:t>17/09/2020</a:t>
            </a:fld>
            <a:endParaRPr lang="vi-VN">
              <a:solidFill>
                <a:prstClr val="black">
                  <a:tint val="75000"/>
                </a:prstClr>
              </a:solidFill>
              <a:latin typeface="Arial" panose="020B0604020202020204" pitchFamily="34" charset="0"/>
            </a:endParaRPr>
          </a:p>
        </p:txBody>
      </p:sp>
      <p:sp>
        <p:nvSpPr>
          <p:cNvPr id="4" name="Footer Placeholder 3"/>
          <p:cNvSpPr>
            <a:spLocks noGrp="1"/>
          </p:cNvSpPr>
          <p:nvPr>
            <p:ph type="ftr" sz="quarter" idx="11"/>
          </p:nvPr>
        </p:nvSpPr>
        <p:spPr/>
        <p:txBody>
          <a:bodyPr/>
          <a:lstStyle/>
          <a:p>
            <a:pPr fontAlgn="auto">
              <a:spcBef>
                <a:spcPts val="0"/>
              </a:spcBef>
              <a:spcAft>
                <a:spcPts val="0"/>
              </a:spcAft>
            </a:pPr>
            <a:endParaRPr lang="vi-VN">
              <a:solidFill>
                <a:prstClr val="black">
                  <a:tint val="75000"/>
                </a:prstClr>
              </a:solidFill>
              <a:latin typeface="Arial" panose="020B0604020202020204" pitchFamily="34" charset="0"/>
            </a:endParaRPr>
          </a:p>
        </p:txBody>
      </p:sp>
      <p:sp>
        <p:nvSpPr>
          <p:cNvPr id="5" name="Slide Number Placeholder 4"/>
          <p:cNvSpPr>
            <a:spLocks noGrp="1"/>
          </p:cNvSpPr>
          <p:nvPr>
            <p:ph type="sldNum" sz="quarter" idx="12"/>
          </p:nvPr>
        </p:nvSpPr>
        <p:spPr/>
        <p:txBody>
          <a:bodyPr/>
          <a:lstStyle/>
          <a:p>
            <a:pPr fontAlgn="auto">
              <a:spcBef>
                <a:spcPts val="0"/>
              </a:spcBef>
              <a:spcAft>
                <a:spcPts val="0"/>
              </a:spcAft>
            </a:pPr>
            <a:fld id="{E230839B-EDA5-42C8-93BB-9CA707992627}" type="slidenum">
              <a:rPr lang="vi-VN" smtClean="0">
                <a:solidFill>
                  <a:prstClr val="black">
                    <a:tint val="75000"/>
                  </a:prstClr>
                </a:solidFill>
                <a:latin typeface="Arial" panose="020B0604020202020204" pitchFamily="34" charset="0"/>
              </a:rPr>
              <a:pPr fontAlgn="auto">
                <a:spcBef>
                  <a:spcPts val="0"/>
                </a:spcBef>
                <a:spcAft>
                  <a:spcPts val="0"/>
                </a:spcAft>
              </a:pPr>
              <a:t>‹#›</a:t>
            </a:fld>
            <a:endParaRPr lang="vi-VN">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378117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auto">
              <a:spcBef>
                <a:spcPts val="0"/>
              </a:spcBef>
              <a:spcAft>
                <a:spcPts val="0"/>
              </a:spcAft>
            </a:pPr>
            <a:fld id="{6893673C-799E-484E-906F-D0AC283DF94F}" type="datetimeFigureOut">
              <a:rPr lang="vi-VN" smtClean="0">
                <a:solidFill>
                  <a:prstClr val="black">
                    <a:tint val="75000"/>
                  </a:prstClr>
                </a:solidFill>
                <a:latin typeface="Arial" panose="020B0604020202020204" pitchFamily="34" charset="0"/>
              </a:rPr>
              <a:pPr fontAlgn="auto">
                <a:spcBef>
                  <a:spcPts val="0"/>
                </a:spcBef>
                <a:spcAft>
                  <a:spcPts val="0"/>
                </a:spcAft>
              </a:pPr>
              <a:t>17/09/2020</a:t>
            </a:fld>
            <a:endParaRPr lang="vi-VN">
              <a:solidFill>
                <a:prstClr val="black">
                  <a:tint val="75000"/>
                </a:prstClr>
              </a:solidFill>
              <a:latin typeface="Arial" panose="020B0604020202020204" pitchFamily="34" charset="0"/>
            </a:endParaRPr>
          </a:p>
        </p:txBody>
      </p:sp>
      <p:sp>
        <p:nvSpPr>
          <p:cNvPr id="3" name="Footer Placeholder 2"/>
          <p:cNvSpPr>
            <a:spLocks noGrp="1"/>
          </p:cNvSpPr>
          <p:nvPr>
            <p:ph type="ftr" sz="quarter" idx="11"/>
          </p:nvPr>
        </p:nvSpPr>
        <p:spPr/>
        <p:txBody>
          <a:bodyPr/>
          <a:lstStyle/>
          <a:p>
            <a:pPr fontAlgn="auto">
              <a:spcBef>
                <a:spcPts val="0"/>
              </a:spcBef>
              <a:spcAft>
                <a:spcPts val="0"/>
              </a:spcAft>
            </a:pPr>
            <a:endParaRPr lang="vi-VN">
              <a:solidFill>
                <a:prstClr val="black">
                  <a:tint val="75000"/>
                </a:prstClr>
              </a:solidFill>
              <a:latin typeface="Arial" panose="020B0604020202020204" pitchFamily="34" charset="0"/>
            </a:endParaRPr>
          </a:p>
        </p:txBody>
      </p:sp>
      <p:sp>
        <p:nvSpPr>
          <p:cNvPr id="4" name="Slide Number Placeholder 3"/>
          <p:cNvSpPr>
            <a:spLocks noGrp="1"/>
          </p:cNvSpPr>
          <p:nvPr>
            <p:ph type="sldNum" sz="quarter" idx="12"/>
          </p:nvPr>
        </p:nvSpPr>
        <p:spPr/>
        <p:txBody>
          <a:bodyPr/>
          <a:lstStyle/>
          <a:p>
            <a:pPr fontAlgn="auto">
              <a:spcBef>
                <a:spcPts val="0"/>
              </a:spcBef>
              <a:spcAft>
                <a:spcPts val="0"/>
              </a:spcAft>
            </a:pPr>
            <a:fld id="{E230839B-EDA5-42C8-93BB-9CA707992627}" type="slidenum">
              <a:rPr lang="vi-VN" smtClean="0">
                <a:solidFill>
                  <a:prstClr val="black">
                    <a:tint val="75000"/>
                  </a:prstClr>
                </a:solidFill>
                <a:latin typeface="Arial" panose="020B0604020202020204" pitchFamily="34" charset="0"/>
              </a:rPr>
              <a:pPr fontAlgn="auto">
                <a:spcBef>
                  <a:spcPts val="0"/>
                </a:spcBef>
                <a:spcAft>
                  <a:spcPts val="0"/>
                </a:spcAft>
              </a:pPr>
              <a:t>‹#›</a:t>
            </a:fld>
            <a:endParaRPr lang="vi-VN">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613802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idx="1"/>
            <p:custDataLst>
              <p:tags r:id="rId2"/>
            </p:custDataLst>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1763754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fontAlgn="auto">
              <a:spcBef>
                <a:spcPts val="0"/>
              </a:spcBef>
              <a:spcAft>
                <a:spcPts val="0"/>
              </a:spcAft>
            </a:pPr>
            <a:fld id="{6893673C-799E-484E-906F-D0AC283DF94F}" type="datetimeFigureOut">
              <a:rPr lang="vi-VN" smtClean="0">
                <a:solidFill>
                  <a:prstClr val="black">
                    <a:tint val="75000"/>
                  </a:prstClr>
                </a:solidFill>
                <a:latin typeface="Arial" panose="020B0604020202020204" pitchFamily="34" charset="0"/>
              </a:rPr>
              <a:pPr fontAlgn="auto">
                <a:spcBef>
                  <a:spcPts val="0"/>
                </a:spcBef>
                <a:spcAft>
                  <a:spcPts val="0"/>
                </a:spcAft>
              </a:pPr>
              <a:t>17/09/2020</a:t>
            </a:fld>
            <a:endParaRPr lang="vi-VN">
              <a:solidFill>
                <a:prstClr val="black">
                  <a:tint val="75000"/>
                </a:prstClr>
              </a:solidFill>
              <a:latin typeface="Arial" panose="020B0604020202020204" pitchFamily="34" charset="0"/>
            </a:endParaRPr>
          </a:p>
        </p:txBody>
      </p:sp>
      <p:sp>
        <p:nvSpPr>
          <p:cNvPr id="6" name="Footer Placeholder 5"/>
          <p:cNvSpPr>
            <a:spLocks noGrp="1"/>
          </p:cNvSpPr>
          <p:nvPr>
            <p:ph type="ftr" sz="quarter" idx="11"/>
          </p:nvPr>
        </p:nvSpPr>
        <p:spPr/>
        <p:txBody>
          <a:bodyPr/>
          <a:lstStyle/>
          <a:p>
            <a:pPr fontAlgn="auto">
              <a:spcBef>
                <a:spcPts val="0"/>
              </a:spcBef>
              <a:spcAft>
                <a:spcPts val="0"/>
              </a:spcAft>
            </a:pPr>
            <a:endParaRPr lang="vi-VN">
              <a:solidFill>
                <a:prstClr val="black">
                  <a:tint val="75000"/>
                </a:prstClr>
              </a:solidFill>
              <a:latin typeface="Arial" panose="020B0604020202020204" pitchFamily="34" charset="0"/>
            </a:endParaRPr>
          </a:p>
        </p:txBody>
      </p:sp>
      <p:sp>
        <p:nvSpPr>
          <p:cNvPr id="7" name="Slide Number Placeholder 6"/>
          <p:cNvSpPr>
            <a:spLocks noGrp="1"/>
          </p:cNvSpPr>
          <p:nvPr>
            <p:ph type="sldNum" sz="quarter" idx="12"/>
          </p:nvPr>
        </p:nvSpPr>
        <p:spPr/>
        <p:txBody>
          <a:bodyPr/>
          <a:lstStyle/>
          <a:p>
            <a:pPr fontAlgn="auto">
              <a:spcBef>
                <a:spcPts val="0"/>
              </a:spcBef>
              <a:spcAft>
                <a:spcPts val="0"/>
              </a:spcAft>
            </a:pPr>
            <a:fld id="{E230839B-EDA5-42C8-93BB-9CA707992627}" type="slidenum">
              <a:rPr lang="vi-VN" smtClean="0">
                <a:solidFill>
                  <a:prstClr val="black">
                    <a:tint val="75000"/>
                  </a:prstClr>
                </a:solidFill>
                <a:latin typeface="Arial" panose="020B0604020202020204" pitchFamily="34" charset="0"/>
              </a:rPr>
              <a:pPr fontAlgn="auto">
                <a:spcBef>
                  <a:spcPts val="0"/>
                </a:spcBef>
                <a:spcAft>
                  <a:spcPts val="0"/>
                </a:spcAft>
              </a:pPr>
              <a:t>‹#›</a:t>
            </a:fld>
            <a:endParaRPr lang="vi-VN">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5205568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fontAlgn="auto">
              <a:spcBef>
                <a:spcPts val="0"/>
              </a:spcBef>
              <a:spcAft>
                <a:spcPts val="0"/>
              </a:spcAft>
            </a:pPr>
            <a:fld id="{6893673C-799E-484E-906F-D0AC283DF94F}" type="datetimeFigureOut">
              <a:rPr lang="vi-VN" smtClean="0">
                <a:solidFill>
                  <a:prstClr val="black">
                    <a:tint val="75000"/>
                  </a:prstClr>
                </a:solidFill>
                <a:latin typeface="Arial" panose="020B0604020202020204" pitchFamily="34" charset="0"/>
              </a:rPr>
              <a:pPr fontAlgn="auto">
                <a:spcBef>
                  <a:spcPts val="0"/>
                </a:spcBef>
                <a:spcAft>
                  <a:spcPts val="0"/>
                </a:spcAft>
              </a:pPr>
              <a:t>17/09/2020</a:t>
            </a:fld>
            <a:endParaRPr lang="vi-VN">
              <a:solidFill>
                <a:prstClr val="black">
                  <a:tint val="75000"/>
                </a:prstClr>
              </a:solidFill>
              <a:latin typeface="Arial" panose="020B0604020202020204" pitchFamily="34" charset="0"/>
            </a:endParaRPr>
          </a:p>
        </p:txBody>
      </p:sp>
      <p:sp>
        <p:nvSpPr>
          <p:cNvPr id="6" name="Footer Placeholder 5"/>
          <p:cNvSpPr>
            <a:spLocks noGrp="1"/>
          </p:cNvSpPr>
          <p:nvPr>
            <p:ph type="ftr" sz="quarter" idx="11"/>
          </p:nvPr>
        </p:nvSpPr>
        <p:spPr/>
        <p:txBody>
          <a:bodyPr/>
          <a:lstStyle/>
          <a:p>
            <a:pPr fontAlgn="auto">
              <a:spcBef>
                <a:spcPts val="0"/>
              </a:spcBef>
              <a:spcAft>
                <a:spcPts val="0"/>
              </a:spcAft>
            </a:pPr>
            <a:endParaRPr lang="vi-VN">
              <a:solidFill>
                <a:prstClr val="black">
                  <a:tint val="75000"/>
                </a:prstClr>
              </a:solidFill>
              <a:latin typeface="Arial" panose="020B0604020202020204" pitchFamily="34" charset="0"/>
            </a:endParaRPr>
          </a:p>
        </p:txBody>
      </p:sp>
      <p:sp>
        <p:nvSpPr>
          <p:cNvPr id="7" name="Slide Number Placeholder 6"/>
          <p:cNvSpPr>
            <a:spLocks noGrp="1"/>
          </p:cNvSpPr>
          <p:nvPr>
            <p:ph type="sldNum" sz="quarter" idx="12"/>
          </p:nvPr>
        </p:nvSpPr>
        <p:spPr/>
        <p:txBody>
          <a:bodyPr/>
          <a:lstStyle/>
          <a:p>
            <a:pPr fontAlgn="auto">
              <a:spcBef>
                <a:spcPts val="0"/>
              </a:spcBef>
              <a:spcAft>
                <a:spcPts val="0"/>
              </a:spcAft>
            </a:pPr>
            <a:fld id="{E230839B-EDA5-42C8-93BB-9CA707992627}" type="slidenum">
              <a:rPr lang="vi-VN" smtClean="0">
                <a:solidFill>
                  <a:prstClr val="black">
                    <a:tint val="75000"/>
                  </a:prstClr>
                </a:solidFill>
                <a:latin typeface="Arial" panose="020B0604020202020204" pitchFamily="34" charset="0"/>
              </a:rPr>
              <a:pPr fontAlgn="auto">
                <a:spcBef>
                  <a:spcPts val="0"/>
                </a:spcBef>
                <a:spcAft>
                  <a:spcPts val="0"/>
                </a:spcAft>
              </a:pPr>
              <a:t>‹#›</a:t>
            </a:fld>
            <a:endParaRPr lang="vi-VN">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1282827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fontAlgn="auto">
              <a:spcBef>
                <a:spcPts val="0"/>
              </a:spcBef>
              <a:spcAft>
                <a:spcPts val="0"/>
              </a:spcAft>
            </a:pPr>
            <a:fld id="{6893673C-799E-484E-906F-D0AC283DF94F}" type="datetimeFigureOut">
              <a:rPr lang="vi-VN" smtClean="0">
                <a:solidFill>
                  <a:prstClr val="black">
                    <a:tint val="75000"/>
                  </a:prstClr>
                </a:solidFill>
                <a:latin typeface="Arial" panose="020B0604020202020204" pitchFamily="34" charset="0"/>
              </a:rPr>
              <a:pPr fontAlgn="auto">
                <a:spcBef>
                  <a:spcPts val="0"/>
                </a:spcBef>
                <a:spcAft>
                  <a:spcPts val="0"/>
                </a:spcAft>
              </a:pPr>
              <a:t>17/09/2020</a:t>
            </a:fld>
            <a:endParaRPr lang="vi-VN">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p>
            <a:pPr fontAlgn="auto">
              <a:spcBef>
                <a:spcPts val="0"/>
              </a:spcBef>
              <a:spcAft>
                <a:spcPts val="0"/>
              </a:spcAft>
            </a:pPr>
            <a:endParaRPr lang="vi-VN">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p>
            <a:pPr fontAlgn="auto">
              <a:spcBef>
                <a:spcPts val="0"/>
              </a:spcBef>
              <a:spcAft>
                <a:spcPts val="0"/>
              </a:spcAft>
            </a:pPr>
            <a:fld id="{E230839B-EDA5-42C8-93BB-9CA707992627}" type="slidenum">
              <a:rPr lang="vi-VN" smtClean="0">
                <a:solidFill>
                  <a:prstClr val="black">
                    <a:tint val="75000"/>
                  </a:prstClr>
                </a:solidFill>
                <a:latin typeface="Arial" panose="020B0604020202020204" pitchFamily="34" charset="0"/>
              </a:rPr>
              <a:pPr fontAlgn="auto">
                <a:spcBef>
                  <a:spcPts val="0"/>
                </a:spcBef>
                <a:spcAft>
                  <a:spcPts val="0"/>
                </a:spcAft>
              </a:pPr>
              <a:t>‹#›</a:t>
            </a:fld>
            <a:endParaRPr lang="vi-VN">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230745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fontAlgn="auto">
              <a:spcBef>
                <a:spcPts val="0"/>
              </a:spcBef>
              <a:spcAft>
                <a:spcPts val="0"/>
              </a:spcAft>
            </a:pPr>
            <a:fld id="{6893673C-799E-484E-906F-D0AC283DF94F}" type="datetimeFigureOut">
              <a:rPr lang="vi-VN" smtClean="0">
                <a:solidFill>
                  <a:prstClr val="black">
                    <a:tint val="75000"/>
                  </a:prstClr>
                </a:solidFill>
                <a:latin typeface="Arial" panose="020B0604020202020204" pitchFamily="34" charset="0"/>
              </a:rPr>
              <a:pPr fontAlgn="auto">
                <a:spcBef>
                  <a:spcPts val="0"/>
                </a:spcBef>
                <a:spcAft>
                  <a:spcPts val="0"/>
                </a:spcAft>
              </a:pPr>
              <a:t>17/09/2020</a:t>
            </a:fld>
            <a:endParaRPr lang="vi-VN">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p>
            <a:pPr fontAlgn="auto">
              <a:spcBef>
                <a:spcPts val="0"/>
              </a:spcBef>
              <a:spcAft>
                <a:spcPts val="0"/>
              </a:spcAft>
            </a:pPr>
            <a:endParaRPr lang="vi-VN">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p>
            <a:pPr fontAlgn="auto">
              <a:spcBef>
                <a:spcPts val="0"/>
              </a:spcBef>
              <a:spcAft>
                <a:spcPts val="0"/>
              </a:spcAft>
            </a:pPr>
            <a:fld id="{E230839B-EDA5-42C8-93BB-9CA707992627}" type="slidenum">
              <a:rPr lang="vi-VN" smtClean="0">
                <a:solidFill>
                  <a:prstClr val="black">
                    <a:tint val="75000"/>
                  </a:prstClr>
                </a:solidFill>
                <a:latin typeface="Arial" panose="020B0604020202020204" pitchFamily="34" charset="0"/>
              </a:rPr>
              <a:pPr fontAlgn="auto">
                <a:spcBef>
                  <a:spcPts val="0"/>
                </a:spcBef>
                <a:spcAft>
                  <a:spcPts val="0"/>
                </a:spcAft>
              </a:pPr>
              <a:t>‹#›</a:t>
            </a:fld>
            <a:endParaRPr lang="vi-VN">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33252302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fontAlgn="auto">
              <a:spcBef>
                <a:spcPts val="0"/>
              </a:spcBef>
              <a:spcAft>
                <a:spcPts val="0"/>
              </a:spcAft>
            </a:pPr>
            <a:fld id="{6893673C-799E-484E-906F-D0AC283DF94F}" type="datetimeFigureOut">
              <a:rPr lang="vi-VN" smtClean="0">
                <a:solidFill>
                  <a:prstClr val="black">
                    <a:tint val="75000"/>
                  </a:prstClr>
                </a:solidFill>
                <a:latin typeface="Arial" panose="020B0604020202020204" pitchFamily="34" charset="0"/>
              </a:rPr>
              <a:pPr fontAlgn="auto">
                <a:spcBef>
                  <a:spcPts val="0"/>
                </a:spcBef>
                <a:spcAft>
                  <a:spcPts val="0"/>
                </a:spcAft>
              </a:pPr>
              <a:t>17/09/2020</a:t>
            </a:fld>
            <a:endParaRPr lang="vi-VN">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p>
            <a:pPr fontAlgn="auto">
              <a:spcBef>
                <a:spcPts val="0"/>
              </a:spcBef>
              <a:spcAft>
                <a:spcPts val="0"/>
              </a:spcAft>
            </a:pPr>
            <a:endParaRPr lang="vi-VN">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p>
            <a:pPr fontAlgn="auto">
              <a:spcBef>
                <a:spcPts val="0"/>
              </a:spcBef>
              <a:spcAft>
                <a:spcPts val="0"/>
              </a:spcAft>
            </a:pPr>
            <a:fld id="{E230839B-EDA5-42C8-93BB-9CA707992627}" type="slidenum">
              <a:rPr lang="vi-VN" smtClean="0">
                <a:solidFill>
                  <a:prstClr val="black">
                    <a:tint val="75000"/>
                  </a:prstClr>
                </a:solidFill>
                <a:latin typeface="Arial" panose="020B0604020202020204" pitchFamily="34" charset="0"/>
              </a:rPr>
              <a:pPr fontAlgn="auto">
                <a:spcBef>
                  <a:spcPts val="0"/>
                </a:spcBef>
                <a:spcAft>
                  <a:spcPts val="0"/>
                </a:spcAft>
              </a:pPr>
              <a:t>‹#›</a:t>
            </a:fld>
            <a:endParaRPr lang="vi-VN">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16979933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893673C-799E-484E-906F-D0AC283DF94F}" type="datetimeFigureOut">
              <a:rPr lang="vi-VN" smtClean="0">
                <a:solidFill>
                  <a:prstClr val="black">
                    <a:tint val="75000"/>
                  </a:prstClr>
                </a:solidFill>
              </a:rPr>
              <a:pPr/>
              <a:t>17/09/2020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230839B-EDA5-42C8-93BB-9CA70799262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9568461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fontAlgn="auto">
              <a:spcBef>
                <a:spcPts val="0"/>
              </a:spcBef>
              <a:spcAft>
                <a:spcPts val="0"/>
              </a:spcAft>
            </a:pPr>
            <a:fld id="{6893673C-799E-484E-906F-D0AC283DF94F}" type="datetimeFigureOut">
              <a:rPr lang="vi-VN" smtClean="0">
                <a:solidFill>
                  <a:prstClr val="black">
                    <a:tint val="75000"/>
                  </a:prstClr>
                </a:solidFill>
                <a:latin typeface="Arial" panose="020B0604020202020204" pitchFamily="34" charset="0"/>
              </a:rPr>
              <a:pPr fontAlgn="auto">
                <a:spcBef>
                  <a:spcPts val="0"/>
                </a:spcBef>
                <a:spcAft>
                  <a:spcPts val="0"/>
                </a:spcAft>
              </a:pPr>
              <a:t>17/09/2020</a:t>
            </a:fld>
            <a:endParaRPr lang="vi-VN">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p>
            <a:pPr fontAlgn="auto">
              <a:spcBef>
                <a:spcPts val="0"/>
              </a:spcBef>
              <a:spcAft>
                <a:spcPts val="0"/>
              </a:spcAft>
            </a:pPr>
            <a:endParaRPr lang="vi-VN">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p>
            <a:pPr fontAlgn="auto">
              <a:spcBef>
                <a:spcPts val="0"/>
              </a:spcBef>
              <a:spcAft>
                <a:spcPts val="0"/>
              </a:spcAft>
            </a:pPr>
            <a:fld id="{E230839B-EDA5-42C8-93BB-9CA707992627}" type="slidenum">
              <a:rPr lang="vi-VN" smtClean="0">
                <a:solidFill>
                  <a:prstClr val="black">
                    <a:tint val="75000"/>
                  </a:prstClr>
                </a:solidFill>
                <a:latin typeface="Arial" panose="020B0604020202020204" pitchFamily="34" charset="0"/>
              </a:rPr>
              <a:pPr fontAlgn="auto">
                <a:spcBef>
                  <a:spcPts val="0"/>
                </a:spcBef>
                <a:spcAft>
                  <a:spcPts val="0"/>
                </a:spcAft>
              </a:pPr>
              <a:t>‹#›</a:t>
            </a:fld>
            <a:endParaRPr lang="vi-VN">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37564568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fontAlgn="auto">
              <a:spcBef>
                <a:spcPts val="0"/>
              </a:spcBef>
              <a:spcAft>
                <a:spcPts val="0"/>
              </a:spcAft>
            </a:pPr>
            <a:fld id="{6893673C-799E-484E-906F-D0AC283DF94F}" type="datetimeFigureOut">
              <a:rPr lang="vi-VN" smtClean="0">
                <a:solidFill>
                  <a:prstClr val="black">
                    <a:tint val="75000"/>
                  </a:prstClr>
                </a:solidFill>
                <a:latin typeface="Arial" panose="020B0604020202020204" pitchFamily="34" charset="0"/>
              </a:rPr>
              <a:pPr fontAlgn="auto">
                <a:spcBef>
                  <a:spcPts val="0"/>
                </a:spcBef>
                <a:spcAft>
                  <a:spcPts val="0"/>
                </a:spcAft>
              </a:pPr>
              <a:t>17/09/2020</a:t>
            </a:fld>
            <a:endParaRPr lang="vi-VN">
              <a:solidFill>
                <a:prstClr val="black">
                  <a:tint val="75000"/>
                </a:prstClr>
              </a:solidFill>
              <a:latin typeface="Arial" panose="020B0604020202020204" pitchFamily="34" charset="0"/>
            </a:endParaRPr>
          </a:p>
        </p:txBody>
      </p:sp>
      <p:sp>
        <p:nvSpPr>
          <p:cNvPr id="6" name="Footer Placeholder 5"/>
          <p:cNvSpPr>
            <a:spLocks noGrp="1"/>
          </p:cNvSpPr>
          <p:nvPr>
            <p:ph type="ftr" sz="quarter" idx="11"/>
          </p:nvPr>
        </p:nvSpPr>
        <p:spPr/>
        <p:txBody>
          <a:bodyPr/>
          <a:lstStyle/>
          <a:p>
            <a:pPr fontAlgn="auto">
              <a:spcBef>
                <a:spcPts val="0"/>
              </a:spcBef>
              <a:spcAft>
                <a:spcPts val="0"/>
              </a:spcAft>
            </a:pPr>
            <a:endParaRPr lang="vi-VN">
              <a:solidFill>
                <a:prstClr val="black">
                  <a:tint val="75000"/>
                </a:prstClr>
              </a:solidFill>
              <a:latin typeface="Arial" panose="020B0604020202020204" pitchFamily="34" charset="0"/>
            </a:endParaRPr>
          </a:p>
        </p:txBody>
      </p:sp>
      <p:sp>
        <p:nvSpPr>
          <p:cNvPr id="7" name="Slide Number Placeholder 6"/>
          <p:cNvSpPr>
            <a:spLocks noGrp="1"/>
          </p:cNvSpPr>
          <p:nvPr>
            <p:ph type="sldNum" sz="quarter" idx="12"/>
          </p:nvPr>
        </p:nvSpPr>
        <p:spPr/>
        <p:txBody>
          <a:bodyPr/>
          <a:lstStyle/>
          <a:p>
            <a:pPr fontAlgn="auto">
              <a:spcBef>
                <a:spcPts val="0"/>
              </a:spcBef>
              <a:spcAft>
                <a:spcPts val="0"/>
              </a:spcAft>
            </a:pPr>
            <a:fld id="{E230839B-EDA5-42C8-93BB-9CA707992627}" type="slidenum">
              <a:rPr lang="vi-VN" smtClean="0">
                <a:solidFill>
                  <a:prstClr val="black">
                    <a:tint val="75000"/>
                  </a:prstClr>
                </a:solidFill>
                <a:latin typeface="Arial" panose="020B0604020202020204" pitchFamily="34" charset="0"/>
              </a:rPr>
              <a:pPr fontAlgn="auto">
                <a:spcBef>
                  <a:spcPts val="0"/>
                </a:spcBef>
                <a:spcAft>
                  <a:spcPts val="0"/>
                </a:spcAft>
              </a:pPr>
              <a:t>‹#›</a:t>
            </a:fld>
            <a:endParaRPr lang="vi-VN">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8483635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fontAlgn="auto">
              <a:spcBef>
                <a:spcPts val="0"/>
              </a:spcBef>
              <a:spcAft>
                <a:spcPts val="0"/>
              </a:spcAft>
            </a:pPr>
            <a:fld id="{6893673C-799E-484E-906F-D0AC283DF94F}" type="datetimeFigureOut">
              <a:rPr lang="vi-VN" smtClean="0">
                <a:solidFill>
                  <a:prstClr val="black">
                    <a:tint val="75000"/>
                  </a:prstClr>
                </a:solidFill>
                <a:latin typeface="Arial" panose="020B0604020202020204" pitchFamily="34" charset="0"/>
              </a:rPr>
              <a:pPr fontAlgn="auto">
                <a:spcBef>
                  <a:spcPts val="0"/>
                </a:spcBef>
                <a:spcAft>
                  <a:spcPts val="0"/>
                </a:spcAft>
              </a:pPr>
              <a:t>17/09/2020</a:t>
            </a:fld>
            <a:endParaRPr lang="vi-VN">
              <a:solidFill>
                <a:prstClr val="black">
                  <a:tint val="75000"/>
                </a:prstClr>
              </a:solidFill>
              <a:latin typeface="Arial" panose="020B0604020202020204" pitchFamily="34" charset="0"/>
            </a:endParaRPr>
          </a:p>
        </p:txBody>
      </p:sp>
      <p:sp>
        <p:nvSpPr>
          <p:cNvPr id="8" name="Footer Placeholder 7"/>
          <p:cNvSpPr>
            <a:spLocks noGrp="1"/>
          </p:cNvSpPr>
          <p:nvPr>
            <p:ph type="ftr" sz="quarter" idx="11"/>
          </p:nvPr>
        </p:nvSpPr>
        <p:spPr/>
        <p:txBody>
          <a:bodyPr/>
          <a:lstStyle/>
          <a:p>
            <a:pPr fontAlgn="auto">
              <a:spcBef>
                <a:spcPts val="0"/>
              </a:spcBef>
              <a:spcAft>
                <a:spcPts val="0"/>
              </a:spcAft>
            </a:pPr>
            <a:endParaRPr lang="vi-VN">
              <a:solidFill>
                <a:prstClr val="black">
                  <a:tint val="75000"/>
                </a:prstClr>
              </a:solidFill>
              <a:latin typeface="Arial" panose="020B0604020202020204" pitchFamily="34" charset="0"/>
            </a:endParaRPr>
          </a:p>
        </p:txBody>
      </p:sp>
      <p:sp>
        <p:nvSpPr>
          <p:cNvPr id="9" name="Slide Number Placeholder 8"/>
          <p:cNvSpPr>
            <a:spLocks noGrp="1"/>
          </p:cNvSpPr>
          <p:nvPr>
            <p:ph type="sldNum" sz="quarter" idx="12"/>
          </p:nvPr>
        </p:nvSpPr>
        <p:spPr/>
        <p:txBody>
          <a:bodyPr/>
          <a:lstStyle/>
          <a:p>
            <a:pPr fontAlgn="auto">
              <a:spcBef>
                <a:spcPts val="0"/>
              </a:spcBef>
              <a:spcAft>
                <a:spcPts val="0"/>
              </a:spcAft>
            </a:pPr>
            <a:fld id="{E230839B-EDA5-42C8-93BB-9CA707992627}" type="slidenum">
              <a:rPr lang="vi-VN" smtClean="0">
                <a:solidFill>
                  <a:prstClr val="black">
                    <a:tint val="75000"/>
                  </a:prstClr>
                </a:solidFill>
                <a:latin typeface="Arial" panose="020B0604020202020204" pitchFamily="34" charset="0"/>
              </a:rPr>
              <a:pPr fontAlgn="auto">
                <a:spcBef>
                  <a:spcPts val="0"/>
                </a:spcBef>
                <a:spcAft>
                  <a:spcPts val="0"/>
                </a:spcAft>
              </a:pPr>
              <a:t>‹#›</a:t>
            </a:fld>
            <a:endParaRPr lang="vi-VN">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4478947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fontAlgn="auto">
              <a:spcBef>
                <a:spcPts val="0"/>
              </a:spcBef>
              <a:spcAft>
                <a:spcPts val="0"/>
              </a:spcAft>
            </a:pPr>
            <a:fld id="{6893673C-799E-484E-906F-D0AC283DF94F}" type="datetimeFigureOut">
              <a:rPr lang="vi-VN" smtClean="0">
                <a:solidFill>
                  <a:prstClr val="black">
                    <a:tint val="75000"/>
                  </a:prstClr>
                </a:solidFill>
                <a:latin typeface="Arial" panose="020B0604020202020204" pitchFamily="34" charset="0"/>
              </a:rPr>
              <a:pPr fontAlgn="auto">
                <a:spcBef>
                  <a:spcPts val="0"/>
                </a:spcBef>
                <a:spcAft>
                  <a:spcPts val="0"/>
                </a:spcAft>
              </a:pPr>
              <a:t>17/09/2020</a:t>
            </a:fld>
            <a:endParaRPr lang="vi-VN">
              <a:solidFill>
                <a:prstClr val="black">
                  <a:tint val="75000"/>
                </a:prstClr>
              </a:solidFill>
              <a:latin typeface="Arial" panose="020B0604020202020204" pitchFamily="34" charset="0"/>
            </a:endParaRPr>
          </a:p>
        </p:txBody>
      </p:sp>
      <p:sp>
        <p:nvSpPr>
          <p:cNvPr id="4" name="Footer Placeholder 3"/>
          <p:cNvSpPr>
            <a:spLocks noGrp="1"/>
          </p:cNvSpPr>
          <p:nvPr>
            <p:ph type="ftr" sz="quarter" idx="11"/>
          </p:nvPr>
        </p:nvSpPr>
        <p:spPr/>
        <p:txBody>
          <a:bodyPr/>
          <a:lstStyle/>
          <a:p>
            <a:pPr fontAlgn="auto">
              <a:spcBef>
                <a:spcPts val="0"/>
              </a:spcBef>
              <a:spcAft>
                <a:spcPts val="0"/>
              </a:spcAft>
            </a:pPr>
            <a:endParaRPr lang="vi-VN">
              <a:solidFill>
                <a:prstClr val="black">
                  <a:tint val="75000"/>
                </a:prstClr>
              </a:solidFill>
              <a:latin typeface="Arial" panose="020B0604020202020204" pitchFamily="34" charset="0"/>
            </a:endParaRPr>
          </a:p>
        </p:txBody>
      </p:sp>
      <p:sp>
        <p:nvSpPr>
          <p:cNvPr id="5" name="Slide Number Placeholder 4"/>
          <p:cNvSpPr>
            <a:spLocks noGrp="1"/>
          </p:cNvSpPr>
          <p:nvPr>
            <p:ph type="sldNum" sz="quarter" idx="12"/>
          </p:nvPr>
        </p:nvSpPr>
        <p:spPr/>
        <p:txBody>
          <a:bodyPr/>
          <a:lstStyle/>
          <a:p>
            <a:pPr fontAlgn="auto">
              <a:spcBef>
                <a:spcPts val="0"/>
              </a:spcBef>
              <a:spcAft>
                <a:spcPts val="0"/>
              </a:spcAft>
            </a:pPr>
            <a:fld id="{E230839B-EDA5-42C8-93BB-9CA707992627}" type="slidenum">
              <a:rPr lang="vi-VN" smtClean="0">
                <a:solidFill>
                  <a:prstClr val="black">
                    <a:tint val="75000"/>
                  </a:prstClr>
                </a:solidFill>
                <a:latin typeface="Arial" panose="020B0604020202020204" pitchFamily="34" charset="0"/>
              </a:rPr>
              <a:pPr fontAlgn="auto">
                <a:spcBef>
                  <a:spcPts val="0"/>
                </a:spcBef>
                <a:spcAft>
                  <a:spcPts val="0"/>
                </a:spcAft>
              </a:pPr>
              <a:t>‹#›</a:t>
            </a:fld>
            <a:endParaRPr lang="vi-VN">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2423395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342522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auto">
              <a:spcBef>
                <a:spcPts val="0"/>
              </a:spcBef>
              <a:spcAft>
                <a:spcPts val="0"/>
              </a:spcAft>
            </a:pPr>
            <a:fld id="{6893673C-799E-484E-906F-D0AC283DF94F}" type="datetimeFigureOut">
              <a:rPr lang="vi-VN" smtClean="0">
                <a:solidFill>
                  <a:prstClr val="black">
                    <a:tint val="75000"/>
                  </a:prstClr>
                </a:solidFill>
                <a:latin typeface="Arial" panose="020B0604020202020204" pitchFamily="34" charset="0"/>
              </a:rPr>
              <a:pPr fontAlgn="auto">
                <a:spcBef>
                  <a:spcPts val="0"/>
                </a:spcBef>
                <a:spcAft>
                  <a:spcPts val="0"/>
                </a:spcAft>
              </a:pPr>
              <a:t>17/09/2020</a:t>
            </a:fld>
            <a:endParaRPr lang="vi-VN">
              <a:solidFill>
                <a:prstClr val="black">
                  <a:tint val="75000"/>
                </a:prstClr>
              </a:solidFill>
              <a:latin typeface="Arial" panose="020B0604020202020204" pitchFamily="34" charset="0"/>
            </a:endParaRPr>
          </a:p>
        </p:txBody>
      </p:sp>
      <p:sp>
        <p:nvSpPr>
          <p:cNvPr id="3" name="Footer Placeholder 2"/>
          <p:cNvSpPr>
            <a:spLocks noGrp="1"/>
          </p:cNvSpPr>
          <p:nvPr>
            <p:ph type="ftr" sz="quarter" idx="11"/>
          </p:nvPr>
        </p:nvSpPr>
        <p:spPr/>
        <p:txBody>
          <a:bodyPr/>
          <a:lstStyle/>
          <a:p>
            <a:pPr fontAlgn="auto">
              <a:spcBef>
                <a:spcPts val="0"/>
              </a:spcBef>
              <a:spcAft>
                <a:spcPts val="0"/>
              </a:spcAft>
            </a:pPr>
            <a:endParaRPr lang="vi-VN">
              <a:solidFill>
                <a:prstClr val="black">
                  <a:tint val="75000"/>
                </a:prstClr>
              </a:solidFill>
              <a:latin typeface="Arial" panose="020B0604020202020204" pitchFamily="34" charset="0"/>
            </a:endParaRPr>
          </a:p>
        </p:txBody>
      </p:sp>
      <p:sp>
        <p:nvSpPr>
          <p:cNvPr id="4" name="Slide Number Placeholder 3"/>
          <p:cNvSpPr>
            <a:spLocks noGrp="1"/>
          </p:cNvSpPr>
          <p:nvPr>
            <p:ph type="sldNum" sz="quarter" idx="12"/>
          </p:nvPr>
        </p:nvSpPr>
        <p:spPr/>
        <p:txBody>
          <a:bodyPr/>
          <a:lstStyle/>
          <a:p>
            <a:pPr fontAlgn="auto">
              <a:spcBef>
                <a:spcPts val="0"/>
              </a:spcBef>
              <a:spcAft>
                <a:spcPts val="0"/>
              </a:spcAft>
            </a:pPr>
            <a:fld id="{E230839B-EDA5-42C8-93BB-9CA707992627}" type="slidenum">
              <a:rPr lang="vi-VN" smtClean="0">
                <a:solidFill>
                  <a:prstClr val="black">
                    <a:tint val="75000"/>
                  </a:prstClr>
                </a:solidFill>
                <a:latin typeface="Arial" panose="020B0604020202020204" pitchFamily="34" charset="0"/>
              </a:rPr>
              <a:pPr fontAlgn="auto">
                <a:spcBef>
                  <a:spcPts val="0"/>
                </a:spcBef>
                <a:spcAft>
                  <a:spcPts val="0"/>
                </a:spcAft>
              </a:pPr>
              <a:t>‹#›</a:t>
            </a:fld>
            <a:endParaRPr lang="vi-VN">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22349866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fontAlgn="auto">
              <a:spcBef>
                <a:spcPts val="0"/>
              </a:spcBef>
              <a:spcAft>
                <a:spcPts val="0"/>
              </a:spcAft>
            </a:pPr>
            <a:fld id="{6893673C-799E-484E-906F-D0AC283DF94F}" type="datetimeFigureOut">
              <a:rPr lang="vi-VN" smtClean="0">
                <a:solidFill>
                  <a:prstClr val="black">
                    <a:tint val="75000"/>
                  </a:prstClr>
                </a:solidFill>
                <a:latin typeface="Arial" panose="020B0604020202020204" pitchFamily="34" charset="0"/>
              </a:rPr>
              <a:pPr fontAlgn="auto">
                <a:spcBef>
                  <a:spcPts val="0"/>
                </a:spcBef>
                <a:spcAft>
                  <a:spcPts val="0"/>
                </a:spcAft>
              </a:pPr>
              <a:t>17/09/2020</a:t>
            </a:fld>
            <a:endParaRPr lang="vi-VN">
              <a:solidFill>
                <a:prstClr val="black">
                  <a:tint val="75000"/>
                </a:prstClr>
              </a:solidFill>
              <a:latin typeface="Arial" panose="020B0604020202020204" pitchFamily="34" charset="0"/>
            </a:endParaRPr>
          </a:p>
        </p:txBody>
      </p:sp>
      <p:sp>
        <p:nvSpPr>
          <p:cNvPr id="6" name="Footer Placeholder 5"/>
          <p:cNvSpPr>
            <a:spLocks noGrp="1"/>
          </p:cNvSpPr>
          <p:nvPr>
            <p:ph type="ftr" sz="quarter" idx="11"/>
          </p:nvPr>
        </p:nvSpPr>
        <p:spPr/>
        <p:txBody>
          <a:bodyPr/>
          <a:lstStyle/>
          <a:p>
            <a:pPr fontAlgn="auto">
              <a:spcBef>
                <a:spcPts val="0"/>
              </a:spcBef>
              <a:spcAft>
                <a:spcPts val="0"/>
              </a:spcAft>
            </a:pPr>
            <a:endParaRPr lang="vi-VN">
              <a:solidFill>
                <a:prstClr val="black">
                  <a:tint val="75000"/>
                </a:prstClr>
              </a:solidFill>
              <a:latin typeface="Arial" panose="020B0604020202020204" pitchFamily="34" charset="0"/>
            </a:endParaRPr>
          </a:p>
        </p:txBody>
      </p:sp>
      <p:sp>
        <p:nvSpPr>
          <p:cNvPr id="7" name="Slide Number Placeholder 6"/>
          <p:cNvSpPr>
            <a:spLocks noGrp="1"/>
          </p:cNvSpPr>
          <p:nvPr>
            <p:ph type="sldNum" sz="quarter" idx="12"/>
          </p:nvPr>
        </p:nvSpPr>
        <p:spPr/>
        <p:txBody>
          <a:bodyPr/>
          <a:lstStyle/>
          <a:p>
            <a:pPr fontAlgn="auto">
              <a:spcBef>
                <a:spcPts val="0"/>
              </a:spcBef>
              <a:spcAft>
                <a:spcPts val="0"/>
              </a:spcAft>
            </a:pPr>
            <a:fld id="{E230839B-EDA5-42C8-93BB-9CA707992627}" type="slidenum">
              <a:rPr lang="vi-VN" smtClean="0">
                <a:solidFill>
                  <a:prstClr val="black">
                    <a:tint val="75000"/>
                  </a:prstClr>
                </a:solidFill>
                <a:latin typeface="Arial" panose="020B0604020202020204" pitchFamily="34" charset="0"/>
              </a:rPr>
              <a:pPr fontAlgn="auto">
                <a:spcBef>
                  <a:spcPts val="0"/>
                </a:spcBef>
                <a:spcAft>
                  <a:spcPts val="0"/>
                </a:spcAft>
              </a:pPr>
              <a:t>‹#›</a:t>
            </a:fld>
            <a:endParaRPr lang="vi-VN">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18271919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fontAlgn="auto">
              <a:spcBef>
                <a:spcPts val="0"/>
              </a:spcBef>
              <a:spcAft>
                <a:spcPts val="0"/>
              </a:spcAft>
            </a:pPr>
            <a:fld id="{6893673C-799E-484E-906F-D0AC283DF94F}" type="datetimeFigureOut">
              <a:rPr lang="vi-VN" smtClean="0">
                <a:solidFill>
                  <a:prstClr val="black">
                    <a:tint val="75000"/>
                  </a:prstClr>
                </a:solidFill>
                <a:latin typeface="Arial" panose="020B0604020202020204" pitchFamily="34" charset="0"/>
              </a:rPr>
              <a:pPr fontAlgn="auto">
                <a:spcBef>
                  <a:spcPts val="0"/>
                </a:spcBef>
                <a:spcAft>
                  <a:spcPts val="0"/>
                </a:spcAft>
              </a:pPr>
              <a:t>17/09/2020</a:t>
            </a:fld>
            <a:endParaRPr lang="vi-VN">
              <a:solidFill>
                <a:prstClr val="black">
                  <a:tint val="75000"/>
                </a:prstClr>
              </a:solidFill>
              <a:latin typeface="Arial" panose="020B0604020202020204" pitchFamily="34" charset="0"/>
            </a:endParaRPr>
          </a:p>
        </p:txBody>
      </p:sp>
      <p:sp>
        <p:nvSpPr>
          <p:cNvPr id="6" name="Footer Placeholder 5"/>
          <p:cNvSpPr>
            <a:spLocks noGrp="1"/>
          </p:cNvSpPr>
          <p:nvPr>
            <p:ph type="ftr" sz="quarter" idx="11"/>
          </p:nvPr>
        </p:nvSpPr>
        <p:spPr/>
        <p:txBody>
          <a:bodyPr/>
          <a:lstStyle/>
          <a:p>
            <a:pPr fontAlgn="auto">
              <a:spcBef>
                <a:spcPts val="0"/>
              </a:spcBef>
              <a:spcAft>
                <a:spcPts val="0"/>
              </a:spcAft>
            </a:pPr>
            <a:endParaRPr lang="vi-VN">
              <a:solidFill>
                <a:prstClr val="black">
                  <a:tint val="75000"/>
                </a:prstClr>
              </a:solidFill>
              <a:latin typeface="Arial" panose="020B0604020202020204" pitchFamily="34" charset="0"/>
            </a:endParaRPr>
          </a:p>
        </p:txBody>
      </p:sp>
      <p:sp>
        <p:nvSpPr>
          <p:cNvPr id="7" name="Slide Number Placeholder 6"/>
          <p:cNvSpPr>
            <a:spLocks noGrp="1"/>
          </p:cNvSpPr>
          <p:nvPr>
            <p:ph type="sldNum" sz="quarter" idx="12"/>
          </p:nvPr>
        </p:nvSpPr>
        <p:spPr/>
        <p:txBody>
          <a:bodyPr/>
          <a:lstStyle/>
          <a:p>
            <a:pPr fontAlgn="auto">
              <a:spcBef>
                <a:spcPts val="0"/>
              </a:spcBef>
              <a:spcAft>
                <a:spcPts val="0"/>
              </a:spcAft>
            </a:pPr>
            <a:fld id="{E230839B-EDA5-42C8-93BB-9CA707992627}" type="slidenum">
              <a:rPr lang="vi-VN" smtClean="0">
                <a:solidFill>
                  <a:prstClr val="black">
                    <a:tint val="75000"/>
                  </a:prstClr>
                </a:solidFill>
                <a:latin typeface="Arial" panose="020B0604020202020204" pitchFamily="34" charset="0"/>
              </a:rPr>
              <a:pPr fontAlgn="auto">
                <a:spcBef>
                  <a:spcPts val="0"/>
                </a:spcBef>
                <a:spcAft>
                  <a:spcPts val="0"/>
                </a:spcAft>
              </a:pPr>
              <a:t>‹#›</a:t>
            </a:fld>
            <a:endParaRPr lang="vi-VN">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40836286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fontAlgn="auto">
              <a:spcBef>
                <a:spcPts val="0"/>
              </a:spcBef>
              <a:spcAft>
                <a:spcPts val="0"/>
              </a:spcAft>
            </a:pPr>
            <a:fld id="{6893673C-799E-484E-906F-D0AC283DF94F}" type="datetimeFigureOut">
              <a:rPr lang="vi-VN" smtClean="0">
                <a:solidFill>
                  <a:prstClr val="black">
                    <a:tint val="75000"/>
                  </a:prstClr>
                </a:solidFill>
                <a:latin typeface="Arial" panose="020B0604020202020204" pitchFamily="34" charset="0"/>
              </a:rPr>
              <a:pPr fontAlgn="auto">
                <a:spcBef>
                  <a:spcPts val="0"/>
                </a:spcBef>
                <a:spcAft>
                  <a:spcPts val="0"/>
                </a:spcAft>
              </a:pPr>
              <a:t>17/09/2020</a:t>
            </a:fld>
            <a:endParaRPr lang="vi-VN">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p>
            <a:pPr fontAlgn="auto">
              <a:spcBef>
                <a:spcPts val="0"/>
              </a:spcBef>
              <a:spcAft>
                <a:spcPts val="0"/>
              </a:spcAft>
            </a:pPr>
            <a:endParaRPr lang="vi-VN">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p>
            <a:pPr fontAlgn="auto">
              <a:spcBef>
                <a:spcPts val="0"/>
              </a:spcBef>
              <a:spcAft>
                <a:spcPts val="0"/>
              </a:spcAft>
            </a:pPr>
            <a:fld id="{E230839B-EDA5-42C8-93BB-9CA707992627}" type="slidenum">
              <a:rPr lang="vi-VN" smtClean="0">
                <a:solidFill>
                  <a:prstClr val="black">
                    <a:tint val="75000"/>
                  </a:prstClr>
                </a:solidFill>
                <a:latin typeface="Arial" panose="020B0604020202020204" pitchFamily="34" charset="0"/>
              </a:rPr>
              <a:pPr fontAlgn="auto">
                <a:spcBef>
                  <a:spcPts val="0"/>
                </a:spcBef>
                <a:spcAft>
                  <a:spcPts val="0"/>
                </a:spcAft>
              </a:pPr>
              <a:t>‹#›</a:t>
            </a:fld>
            <a:endParaRPr lang="vi-VN">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39441708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fontAlgn="auto">
              <a:spcBef>
                <a:spcPts val="0"/>
              </a:spcBef>
              <a:spcAft>
                <a:spcPts val="0"/>
              </a:spcAft>
            </a:pPr>
            <a:fld id="{6893673C-799E-484E-906F-D0AC283DF94F}" type="datetimeFigureOut">
              <a:rPr lang="vi-VN" smtClean="0">
                <a:solidFill>
                  <a:prstClr val="black">
                    <a:tint val="75000"/>
                  </a:prstClr>
                </a:solidFill>
                <a:latin typeface="Arial" panose="020B0604020202020204" pitchFamily="34" charset="0"/>
              </a:rPr>
              <a:pPr fontAlgn="auto">
                <a:spcBef>
                  <a:spcPts val="0"/>
                </a:spcBef>
                <a:spcAft>
                  <a:spcPts val="0"/>
                </a:spcAft>
              </a:pPr>
              <a:t>17/09/2020</a:t>
            </a:fld>
            <a:endParaRPr lang="vi-VN">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p>
            <a:pPr fontAlgn="auto">
              <a:spcBef>
                <a:spcPts val="0"/>
              </a:spcBef>
              <a:spcAft>
                <a:spcPts val="0"/>
              </a:spcAft>
            </a:pPr>
            <a:endParaRPr lang="vi-VN">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p>
            <a:pPr fontAlgn="auto">
              <a:spcBef>
                <a:spcPts val="0"/>
              </a:spcBef>
              <a:spcAft>
                <a:spcPts val="0"/>
              </a:spcAft>
            </a:pPr>
            <a:fld id="{E230839B-EDA5-42C8-93BB-9CA707992627}" type="slidenum">
              <a:rPr lang="vi-VN" smtClean="0">
                <a:solidFill>
                  <a:prstClr val="black">
                    <a:tint val="75000"/>
                  </a:prstClr>
                </a:solidFill>
                <a:latin typeface="Arial" panose="020B0604020202020204" pitchFamily="34" charset="0"/>
              </a:rPr>
              <a:pPr fontAlgn="auto">
                <a:spcBef>
                  <a:spcPts val="0"/>
                </a:spcBef>
                <a:spcAft>
                  <a:spcPts val="0"/>
                </a:spcAft>
              </a:pPr>
              <a:t>‹#›</a:t>
            </a:fld>
            <a:endParaRPr lang="vi-VN">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1862475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sz="half" idx="1"/>
            <p:custDataLst>
              <p:tags r:id="rId2"/>
            </p:custDataLst>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custDataLst>
              <p:tags r:id="rId3"/>
            </p:custDataLst>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917407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3682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0581853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441185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42298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72011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custDataLst>
              <p:tags r:id="rId14"/>
            </p:custDataLst>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2051" name="Rectangle 3"/>
          <p:cNvSpPr>
            <a:spLocks noGrp="1" noChangeArrowheads="1"/>
          </p:cNvSpPr>
          <p:nvPr>
            <p:ph type="body" idx="1"/>
            <p:custDataLst>
              <p:tags r:id="rId15"/>
            </p:custDataLst>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iming>
    <p:tnLst>
      <p:par>
        <p:cTn id="1" dur="indefinite" restart="never" nodeType="tmRoot"/>
      </p:par>
    </p:tnLst>
  </p:timing>
  <p:txStyles>
    <p:titleStyle>
      <a:lvl1pPr algn="ctr" rtl="0" eaLnBrk="0" fontAlgn="base" hangingPunct="0">
        <a:spcBef>
          <a:spcPct val="0"/>
        </a:spcBef>
        <a:spcAft>
          <a:spcPct val="0"/>
        </a:spcAft>
        <a:defRPr sz="4400" b="0" i="0" u="none">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0" i="0" u="none">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17/9/2020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92270427"/>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17/9/2020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421233541"/>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tags" Target="../tags/tag22.xml"/><Relationship Id="rId7" Type="http://schemas.openxmlformats.org/officeDocument/2006/relationships/notesSlide" Target="../notesSlides/notesSlide1.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slideLayout" Target="../slideLayouts/slideLayout7.xml"/><Relationship Id="rId5" Type="http://schemas.openxmlformats.org/officeDocument/2006/relationships/video" Target="../media/media1.mp4"/><Relationship Id="rId4" Type="http://schemas.microsoft.com/office/2007/relationships/media" Target="../media/media1.mp4"/><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tags" Target="../tags/tag71.xml"/><Relationship Id="rId7" Type="http://schemas.openxmlformats.org/officeDocument/2006/relationships/image" Target="../media/image21.png"/><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image" Target="../media/image38.png"/><Relationship Id="rId5" Type="http://schemas.openxmlformats.org/officeDocument/2006/relationships/notesSlide" Target="../notesSlides/notesSlide10.xml"/><Relationship Id="rId4"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tags" Target="../tags/tag78.xml"/><Relationship Id="rId13" Type="http://schemas.openxmlformats.org/officeDocument/2006/relationships/tags" Target="../tags/tag83.xml"/><Relationship Id="rId18" Type="http://schemas.openxmlformats.org/officeDocument/2006/relationships/image" Target="../media/image25.wmf"/><Relationship Id="rId26" Type="http://schemas.openxmlformats.org/officeDocument/2006/relationships/image" Target="../media/image39.wmf"/><Relationship Id="rId3" Type="http://schemas.openxmlformats.org/officeDocument/2006/relationships/tags" Target="../tags/tag73.xml"/><Relationship Id="rId21" Type="http://schemas.openxmlformats.org/officeDocument/2006/relationships/oleObject" Target="../embeddings/oleObject15.bin"/><Relationship Id="rId7" Type="http://schemas.openxmlformats.org/officeDocument/2006/relationships/tags" Target="../tags/tag77.xml"/><Relationship Id="rId12" Type="http://schemas.openxmlformats.org/officeDocument/2006/relationships/tags" Target="../tags/tag82.xml"/><Relationship Id="rId17" Type="http://schemas.openxmlformats.org/officeDocument/2006/relationships/oleObject" Target="../embeddings/oleObject13.bin"/><Relationship Id="rId25" Type="http://schemas.openxmlformats.org/officeDocument/2006/relationships/oleObject" Target="../embeddings/oleObject17.bin"/><Relationship Id="rId2" Type="http://schemas.openxmlformats.org/officeDocument/2006/relationships/tags" Target="../tags/tag72.xml"/><Relationship Id="rId16" Type="http://schemas.openxmlformats.org/officeDocument/2006/relationships/notesSlide" Target="../notesSlides/notesSlide11.xml"/><Relationship Id="rId20" Type="http://schemas.openxmlformats.org/officeDocument/2006/relationships/image" Target="../media/image26.wmf"/><Relationship Id="rId1" Type="http://schemas.openxmlformats.org/officeDocument/2006/relationships/vmlDrawing" Target="../drawings/vmlDrawing2.vml"/><Relationship Id="rId6" Type="http://schemas.openxmlformats.org/officeDocument/2006/relationships/tags" Target="../tags/tag76.xml"/><Relationship Id="rId11" Type="http://schemas.openxmlformats.org/officeDocument/2006/relationships/tags" Target="../tags/tag81.xml"/><Relationship Id="rId24" Type="http://schemas.openxmlformats.org/officeDocument/2006/relationships/image" Target="../media/image28.wmf"/><Relationship Id="rId5" Type="http://schemas.openxmlformats.org/officeDocument/2006/relationships/tags" Target="../tags/tag75.xml"/><Relationship Id="rId15" Type="http://schemas.openxmlformats.org/officeDocument/2006/relationships/slideLayout" Target="../slideLayouts/slideLayout1.xml"/><Relationship Id="rId23" Type="http://schemas.openxmlformats.org/officeDocument/2006/relationships/oleObject" Target="../embeddings/oleObject16.bin"/><Relationship Id="rId10" Type="http://schemas.openxmlformats.org/officeDocument/2006/relationships/tags" Target="../tags/tag80.xml"/><Relationship Id="rId19" Type="http://schemas.openxmlformats.org/officeDocument/2006/relationships/oleObject" Target="../embeddings/oleObject14.bin"/><Relationship Id="rId4" Type="http://schemas.openxmlformats.org/officeDocument/2006/relationships/tags" Target="../tags/tag74.xml"/><Relationship Id="rId9" Type="http://schemas.openxmlformats.org/officeDocument/2006/relationships/tags" Target="../tags/tag79.xml"/><Relationship Id="rId14" Type="http://schemas.openxmlformats.org/officeDocument/2006/relationships/tags" Target="../tags/tag84.xml"/><Relationship Id="rId22" Type="http://schemas.openxmlformats.org/officeDocument/2006/relationships/image" Target="../media/image27.wmf"/></Relationships>
</file>

<file path=ppt/slides/_rels/slide12.xml.rels><?xml version="1.0" encoding="UTF-8" standalone="yes"?>
<Relationships xmlns="http://schemas.openxmlformats.org/package/2006/relationships"><Relationship Id="rId13" Type="http://schemas.openxmlformats.org/officeDocument/2006/relationships/tags" Target="../tags/tag96.xml"/><Relationship Id="rId18" Type="http://schemas.openxmlformats.org/officeDocument/2006/relationships/tags" Target="../tags/tag101.xml"/><Relationship Id="rId26" Type="http://schemas.openxmlformats.org/officeDocument/2006/relationships/tags" Target="../tags/tag109.xml"/><Relationship Id="rId39" Type="http://schemas.openxmlformats.org/officeDocument/2006/relationships/oleObject" Target="../embeddings/oleObject18.bin"/><Relationship Id="rId3" Type="http://schemas.openxmlformats.org/officeDocument/2006/relationships/tags" Target="../tags/tag86.xml"/><Relationship Id="rId21" Type="http://schemas.openxmlformats.org/officeDocument/2006/relationships/tags" Target="../tags/tag104.xml"/><Relationship Id="rId34" Type="http://schemas.openxmlformats.org/officeDocument/2006/relationships/tags" Target="../tags/tag117.xml"/><Relationship Id="rId42" Type="http://schemas.openxmlformats.org/officeDocument/2006/relationships/image" Target="../media/image41.wmf"/><Relationship Id="rId47" Type="http://schemas.openxmlformats.org/officeDocument/2006/relationships/image" Target="../media/image43.wmf"/><Relationship Id="rId50" Type="http://schemas.openxmlformats.org/officeDocument/2006/relationships/image" Target="../media/image49.png"/><Relationship Id="rId7" Type="http://schemas.openxmlformats.org/officeDocument/2006/relationships/tags" Target="../tags/tag90.xml"/><Relationship Id="rId12" Type="http://schemas.openxmlformats.org/officeDocument/2006/relationships/tags" Target="../tags/tag95.xml"/><Relationship Id="rId17" Type="http://schemas.openxmlformats.org/officeDocument/2006/relationships/tags" Target="../tags/tag100.xml"/><Relationship Id="rId25" Type="http://schemas.openxmlformats.org/officeDocument/2006/relationships/tags" Target="../tags/tag108.xml"/><Relationship Id="rId33" Type="http://schemas.openxmlformats.org/officeDocument/2006/relationships/tags" Target="../tags/tag116.xml"/><Relationship Id="rId38" Type="http://schemas.openxmlformats.org/officeDocument/2006/relationships/image" Target="../media/image47.png"/><Relationship Id="rId46" Type="http://schemas.openxmlformats.org/officeDocument/2006/relationships/oleObject" Target="../embeddings/oleObject21.bin"/><Relationship Id="rId2" Type="http://schemas.openxmlformats.org/officeDocument/2006/relationships/tags" Target="../tags/tag85.xml"/><Relationship Id="rId16" Type="http://schemas.openxmlformats.org/officeDocument/2006/relationships/tags" Target="../tags/tag99.xml"/><Relationship Id="rId20" Type="http://schemas.openxmlformats.org/officeDocument/2006/relationships/tags" Target="../tags/tag103.xml"/><Relationship Id="rId29" Type="http://schemas.openxmlformats.org/officeDocument/2006/relationships/tags" Target="../tags/tag112.xml"/><Relationship Id="rId41" Type="http://schemas.openxmlformats.org/officeDocument/2006/relationships/oleObject" Target="../embeddings/oleObject19.bin"/><Relationship Id="rId54" Type="http://schemas.openxmlformats.org/officeDocument/2006/relationships/image" Target="../media/image46.wmf"/><Relationship Id="rId1" Type="http://schemas.openxmlformats.org/officeDocument/2006/relationships/vmlDrawing" Target="../drawings/vmlDrawing3.vml"/><Relationship Id="rId6" Type="http://schemas.openxmlformats.org/officeDocument/2006/relationships/tags" Target="../tags/tag89.xml"/><Relationship Id="rId11" Type="http://schemas.openxmlformats.org/officeDocument/2006/relationships/tags" Target="../tags/tag94.xml"/><Relationship Id="rId24" Type="http://schemas.openxmlformats.org/officeDocument/2006/relationships/tags" Target="../tags/tag107.xml"/><Relationship Id="rId32" Type="http://schemas.openxmlformats.org/officeDocument/2006/relationships/tags" Target="../tags/tag115.xml"/><Relationship Id="rId37" Type="http://schemas.openxmlformats.org/officeDocument/2006/relationships/notesSlide" Target="../notesSlides/notesSlide12.xml"/><Relationship Id="rId40" Type="http://schemas.openxmlformats.org/officeDocument/2006/relationships/image" Target="../media/image40.wmf"/><Relationship Id="rId45" Type="http://schemas.openxmlformats.org/officeDocument/2006/relationships/image" Target="../media/image42.wmf"/><Relationship Id="rId53" Type="http://schemas.openxmlformats.org/officeDocument/2006/relationships/oleObject" Target="../embeddings/oleObject24.bin"/><Relationship Id="rId5" Type="http://schemas.openxmlformats.org/officeDocument/2006/relationships/tags" Target="../tags/tag88.xml"/><Relationship Id="rId15" Type="http://schemas.openxmlformats.org/officeDocument/2006/relationships/tags" Target="../tags/tag98.xml"/><Relationship Id="rId23" Type="http://schemas.openxmlformats.org/officeDocument/2006/relationships/tags" Target="../tags/tag106.xml"/><Relationship Id="rId28" Type="http://schemas.openxmlformats.org/officeDocument/2006/relationships/tags" Target="../tags/tag111.xml"/><Relationship Id="rId36" Type="http://schemas.openxmlformats.org/officeDocument/2006/relationships/slideLayout" Target="../slideLayouts/slideLayout1.xml"/><Relationship Id="rId49" Type="http://schemas.openxmlformats.org/officeDocument/2006/relationships/image" Target="../media/image44.wmf"/><Relationship Id="rId10" Type="http://schemas.openxmlformats.org/officeDocument/2006/relationships/tags" Target="../tags/tag93.xml"/><Relationship Id="rId19" Type="http://schemas.openxmlformats.org/officeDocument/2006/relationships/tags" Target="../tags/tag102.xml"/><Relationship Id="rId31" Type="http://schemas.openxmlformats.org/officeDocument/2006/relationships/tags" Target="../tags/tag114.xml"/><Relationship Id="rId44" Type="http://schemas.openxmlformats.org/officeDocument/2006/relationships/oleObject" Target="../embeddings/oleObject20.bin"/><Relationship Id="rId52" Type="http://schemas.openxmlformats.org/officeDocument/2006/relationships/image" Target="../media/image45.wmf"/><Relationship Id="rId4" Type="http://schemas.openxmlformats.org/officeDocument/2006/relationships/tags" Target="../tags/tag87.xml"/><Relationship Id="rId9" Type="http://schemas.openxmlformats.org/officeDocument/2006/relationships/tags" Target="../tags/tag92.xml"/><Relationship Id="rId14" Type="http://schemas.openxmlformats.org/officeDocument/2006/relationships/tags" Target="../tags/tag97.xml"/><Relationship Id="rId22" Type="http://schemas.openxmlformats.org/officeDocument/2006/relationships/tags" Target="../tags/tag105.xml"/><Relationship Id="rId27" Type="http://schemas.openxmlformats.org/officeDocument/2006/relationships/tags" Target="../tags/tag110.xml"/><Relationship Id="rId30" Type="http://schemas.openxmlformats.org/officeDocument/2006/relationships/tags" Target="../tags/tag113.xml"/><Relationship Id="rId35" Type="http://schemas.openxmlformats.org/officeDocument/2006/relationships/tags" Target="../tags/tag118.xml"/><Relationship Id="rId43" Type="http://schemas.openxmlformats.org/officeDocument/2006/relationships/image" Target="../media/image48.png"/><Relationship Id="rId48" Type="http://schemas.openxmlformats.org/officeDocument/2006/relationships/oleObject" Target="../embeddings/oleObject22.bin"/><Relationship Id="rId8" Type="http://schemas.openxmlformats.org/officeDocument/2006/relationships/tags" Target="../tags/tag91.xml"/><Relationship Id="rId51" Type="http://schemas.openxmlformats.org/officeDocument/2006/relationships/oleObject" Target="../embeddings/oleObject23.bin"/></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20.xml"/><Relationship Id="rId1" Type="http://schemas.openxmlformats.org/officeDocument/2006/relationships/tags" Target="../tags/tag119.xml"/><Relationship Id="rId5" Type="http://schemas.openxmlformats.org/officeDocument/2006/relationships/image" Target="../media/image5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121.xml"/><Relationship Id="rId6" Type="http://schemas.openxmlformats.org/officeDocument/2006/relationships/image" Target="../media/image51.png"/><Relationship Id="rId5" Type="http://schemas.openxmlformats.org/officeDocument/2006/relationships/notesSlide" Target="../notesSlides/notesSlide14.xml"/><Relationship Id="rId4"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tags" Target="../tags/tag129.xml"/><Relationship Id="rId13" Type="http://schemas.openxmlformats.org/officeDocument/2006/relationships/tags" Target="../tags/tag134.xml"/><Relationship Id="rId18" Type="http://schemas.openxmlformats.org/officeDocument/2006/relationships/notesSlide" Target="../notesSlides/notesSlide15.xml"/><Relationship Id="rId3" Type="http://schemas.openxmlformats.org/officeDocument/2006/relationships/tags" Target="../tags/tag124.xml"/><Relationship Id="rId7" Type="http://schemas.openxmlformats.org/officeDocument/2006/relationships/tags" Target="../tags/tag128.xml"/><Relationship Id="rId12" Type="http://schemas.openxmlformats.org/officeDocument/2006/relationships/tags" Target="../tags/tag133.xml"/><Relationship Id="rId17" Type="http://schemas.openxmlformats.org/officeDocument/2006/relationships/slideLayout" Target="../slideLayouts/slideLayout1.xml"/><Relationship Id="rId2" Type="http://schemas.openxmlformats.org/officeDocument/2006/relationships/tags" Target="../tags/tag123.xml"/><Relationship Id="rId16" Type="http://schemas.openxmlformats.org/officeDocument/2006/relationships/tags" Target="../tags/tag137.xml"/><Relationship Id="rId1" Type="http://schemas.openxmlformats.org/officeDocument/2006/relationships/tags" Target="../tags/tag122.xml"/><Relationship Id="rId6" Type="http://schemas.openxmlformats.org/officeDocument/2006/relationships/tags" Target="../tags/tag127.xml"/><Relationship Id="rId11" Type="http://schemas.openxmlformats.org/officeDocument/2006/relationships/tags" Target="../tags/tag132.xml"/><Relationship Id="rId5" Type="http://schemas.openxmlformats.org/officeDocument/2006/relationships/tags" Target="../tags/tag126.xml"/><Relationship Id="rId15" Type="http://schemas.openxmlformats.org/officeDocument/2006/relationships/tags" Target="../tags/tag136.xml"/><Relationship Id="rId10" Type="http://schemas.openxmlformats.org/officeDocument/2006/relationships/tags" Target="../tags/tag131.xml"/><Relationship Id="rId4" Type="http://schemas.openxmlformats.org/officeDocument/2006/relationships/tags" Target="../tags/tag125.xml"/><Relationship Id="rId9" Type="http://schemas.openxmlformats.org/officeDocument/2006/relationships/tags" Target="../tags/tag130.xml"/><Relationship Id="rId14" Type="http://schemas.openxmlformats.org/officeDocument/2006/relationships/tags" Target="../tags/tag135.xml"/></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tags" Target="../tags/tag140.xml"/><Relationship Id="rId7" Type="http://schemas.openxmlformats.org/officeDocument/2006/relationships/image" Target="../media/image52.png"/><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notesSlide" Target="../notesSlides/notesSlide16.xml"/><Relationship Id="rId5" Type="http://schemas.openxmlformats.org/officeDocument/2006/relationships/slideLayout" Target="../slideLayouts/slideLayout6.xml"/><Relationship Id="rId4" Type="http://schemas.openxmlformats.org/officeDocument/2006/relationships/tags" Target="../tags/tag141.xml"/><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42.xml"/><Relationship Id="rId5" Type="http://schemas.openxmlformats.org/officeDocument/2006/relationships/image" Target="../media/image21.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143.xml"/><Relationship Id="rId5" Type="http://schemas.openxmlformats.org/officeDocument/2006/relationships/image" Target="../media/image21.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tags" Target="../tags/tag146.xml"/><Relationship Id="rId7" Type="http://schemas.openxmlformats.org/officeDocument/2006/relationships/notesSlide" Target="../notesSlides/notesSlide19.xml"/><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slideLayout" Target="../slideLayouts/slideLayout12.xml"/><Relationship Id="rId5" Type="http://schemas.openxmlformats.org/officeDocument/2006/relationships/tags" Target="../tags/tag148.xml"/><Relationship Id="rId4" Type="http://schemas.openxmlformats.org/officeDocument/2006/relationships/tags" Target="../tags/tag14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notesSlide" Target="../notesSlides/notesSlide2.xml"/><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slideLayout" Target="../slideLayouts/slideLayout7.xml"/><Relationship Id="rId16" Type="http://schemas.openxmlformats.org/officeDocument/2006/relationships/image" Target="../media/image16.png"/><Relationship Id="rId1" Type="http://schemas.openxmlformats.org/officeDocument/2006/relationships/tags" Target="../tags/tag23.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microsoft.com/office/2007/relationships/media" Target="../media/media4.mp4"/><Relationship Id="rId7" Type="http://schemas.openxmlformats.org/officeDocument/2006/relationships/image" Target="../media/image57.png"/><Relationship Id="rId2" Type="http://schemas.openxmlformats.org/officeDocument/2006/relationships/tags" Target="../tags/tag150.xml"/><Relationship Id="rId1" Type="http://schemas.openxmlformats.org/officeDocument/2006/relationships/tags" Target="../tags/tag149.xml"/><Relationship Id="rId6" Type="http://schemas.openxmlformats.org/officeDocument/2006/relationships/notesSlide" Target="../notesSlides/notesSlide20.xml"/><Relationship Id="rId5" Type="http://schemas.openxmlformats.org/officeDocument/2006/relationships/slideLayout" Target="../slideLayouts/slideLayout6.xml"/><Relationship Id="rId4" Type="http://schemas.openxmlformats.org/officeDocument/2006/relationships/video" Target="../media/media4.mp4"/></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51.xml"/><Relationship Id="rId5" Type="http://schemas.openxmlformats.org/officeDocument/2006/relationships/image" Target="../media/image21.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152.xml"/><Relationship Id="rId5" Type="http://schemas.openxmlformats.org/officeDocument/2006/relationships/image" Target="../media/image21.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510.png"/><Relationship Id="rId3" Type="http://schemas.openxmlformats.org/officeDocument/2006/relationships/image" Target="../media/image61.png"/><Relationship Id="rId7" Type="http://schemas.openxmlformats.org/officeDocument/2006/relationships/image" Target="../media/image500.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90.png"/><Relationship Id="rId5" Type="http://schemas.openxmlformats.org/officeDocument/2006/relationships/image" Target="../media/image480.png"/><Relationship Id="rId4" Type="http://schemas.openxmlformats.org/officeDocument/2006/relationships/image" Target="../media/image470.png"/><Relationship Id="rId9" Type="http://schemas.openxmlformats.org/officeDocument/2006/relationships/image" Target="../media/image140.png"/></Relationships>
</file>

<file path=ppt/slides/_rels/slide26.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notesSlide" Target="../notesSlides/notesSlide26.xml"/><Relationship Id="rId7" Type="http://schemas.openxmlformats.org/officeDocument/2006/relationships/oleObject" Target="../embeddings/oleObject26.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60.wmf"/><Relationship Id="rId5" Type="http://schemas.openxmlformats.org/officeDocument/2006/relationships/oleObject" Target="../embeddings/oleObject25.bin"/><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29.bin"/><Relationship Id="rId3" Type="http://schemas.openxmlformats.org/officeDocument/2006/relationships/notesSlide" Target="../notesSlides/notesSlide28.xml"/><Relationship Id="rId7" Type="http://schemas.openxmlformats.org/officeDocument/2006/relationships/image" Target="../media/image64.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28.bin"/><Relationship Id="rId11" Type="http://schemas.openxmlformats.org/officeDocument/2006/relationships/image" Target="../media/image66.wmf"/><Relationship Id="rId5" Type="http://schemas.openxmlformats.org/officeDocument/2006/relationships/image" Target="../media/image63.wmf"/><Relationship Id="rId10" Type="http://schemas.openxmlformats.org/officeDocument/2006/relationships/oleObject" Target="../embeddings/oleObject30.bin"/><Relationship Id="rId4" Type="http://schemas.openxmlformats.org/officeDocument/2006/relationships/oleObject" Target="../embeddings/oleObject27.bin"/><Relationship Id="rId9" Type="http://schemas.openxmlformats.org/officeDocument/2006/relationships/image" Target="../media/image65.wmf"/></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33.bin"/><Relationship Id="rId13" Type="http://schemas.openxmlformats.org/officeDocument/2006/relationships/image" Target="../media/image71.wmf"/><Relationship Id="rId18" Type="http://schemas.openxmlformats.org/officeDocument/2006/relationships/oleObject" Target="../embeddings/oleObject38.bin"/><Relationship Id="rId3" Type="http://schemas.openxmlformats.org/officeDocument/2006/relationships/notesSlide" Target="../notesSlides/notesSlide29.xml"/><Relationship Id="rId21" Type="http://schemas.openxmlformats.org/officeDocument/2006/relationships/oleObject" Target="../embeddings/oleObject40.bin"/><Relationship Id="rId7" Type="http://schemas.openxmlformats.org/officeDocument/2006/relationships/image" Target="../media/image68.wmf"/><Relationship Id="rId12" Type="http://schemas.openxmlformats.org/officeDocument/2006/relationships/oleObject" Target="../embeddings/oleObject35.bin"/><Relationship Id="rId17" Type="http://schemas.openxmlformats.org/officeDocument/2006/relationships/image" Target="../media/image73.wmf"/><Relationship Id="rId25" Type="http://schemas.openxmlformats.org/officeDocument/2006/relationships/image" Target="../media/image76.wmf"/><Relationship Id="rId2" Type="http://schemas.openxmlformats.org/officeDocument/2006/relationships/slideLayout" Target="../slideLayouts/slideLayout7.xml"/><Relationship Id="rId16" Type="http://schemas.openxmlformats.org/officeDocument/2006/relationships/oleObject" Target="../embeddings/oleObject37.bin"/><Relationship Id="rId20" Type="http://schemas.openxmlformats.org/officeDocument/2006/relationships/oleObject" Target="../embeddings/oleObject39.bin"/><Relationship Id="rId1" Type="http://schemas.openxmlformats.org/officeDocument/2006/relationships/vmlDrawing" Target="../drawings/vmlDrawing6.vml"/><Relationship Id="rId6" Type="http://schemas.openxmlformats.org/officeDocument/2006/relationships/oleObject" Target="../embeddings/oleObject32.bin"/><Relationship Id="rId11" Type="http://schemas.openxmlformats.org/officeDocument/2006/relationships/image" Target="../media/image70.wmf"/><Relationship Id="rId24" Type="http://schemas.openxmlformats.org/officeDocument/2006/relationships/oleObject" Target="../embeddings/oleObject42.bin"/><Relationship Id="rId5" Type="http://schemas.openxmlformats.org/officeDocument/2006/relationships/image" Target="../media/image67.wmf"/><Relationship Id="rId15" Type="http://schemas.openxmlformats.org/officeDocument/2006/relationships/image" Target="../media/image72.wmf"/><Relationship Id="rId23" Type="http://schemas.openxmlformats.org/officeDocument/2006/relationships/image" Target="../media/image75.wmf"/><Relationship Id="rId10" Type="http://schemas.openxmlformats.org/officeDocument/2006/relationships/oleObject" Target="../embeddings/oleObject34.bin"/><Relationship Id="rId19" Type="http://schemas.openxmlformats.org/officeDocument/2006/relationships/image" Target="../media/image74.wmf"/><Relationship Id="rId4" Type="http://schemas.openxmlformats.org/officeDocument/2006/relationships/oleObject" Target="../embeddings/oleObject31.bin"/><Relationship Id="rId9" Type="http://schemas.openxmlformats.org/officeDocument/2006/relationships/image" Target="../media/image69.wmf"/><Relationship Id="rId14" Type="http://schemas.openxmlformats.org/officeDocument/2006/relationships/oleObject" Target="../embeddings/oleObject36.bin"/><Relationship Id="rId22" Type="http://schemas.openxmlformats.org/officeDocument/2006/relationships/oleObject" Target="../embeddings/oleObject41.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24.xml"/><Relationship Id="rId5" Type="http://schemas.openxmlformats.org/officeDocument/2006/relationships/image" Target="../media/image18.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45.bin"/><Relationship Id="rId13" Type="http://schemas.openxmlformats.org/officeDocument/2006/relationships/image" Target="../media/image79.wmf"/><Relationship Id="rId18" Type="http://schemas.openxmlformats.org/officeDocument/2006/relationships/oleObject" Target="../embeddings/oleObject50.bin"/><Relationship Id="rId3" Type="http://schemas.openxmlformats.org/officeDocument/2006/relationships/notesSlide" Target="../notesSlides/notesSlide30.xml"/><Relationship Id="rId21" Type="http://schemas.openxmlformats.org/officeDocument/2006/relationships/image" Target="../media/image83.wmf"/><Relationship Id="rId7" Type="http://schemas.openxmlformats.org/officeDocument/2006/relationships/image" Target="../media/image77.wmf"/><Relationship Id="rId12" Type="http://schemas.openxmlformats.org/officeDocument/2006/relationships/oleObject" Target="../embeddings/oleObject47.bin"/><Relationship Id="rId17" Type="http://schemas.openxmlformats.org/officeDocument/2006/relationships/image" Target="../media/image81.wmf"/><Relationship Id="rId2" Type="http://schemas.openxmlformats.org/officeDocument/2006/relationships/slideLayout" Target="../slideLayouts/slideLayout7.xml"/><Relationship Id="rId16" Type="http://schemas.openxmlformats.org/officeDocument/2006/relationships/oleObject" Target="../embeddings/oleObject49.bin"/><Relationship Id="rId20" Type="http://schemas.openxmlformats.org/officeDocument/2006/relationships/oleObject" Target="../embeddings/oleObject51.bin"/><Relationship Id="rId1" Type="http://schemas.openxmlformats.org/officeDocument/2006/relationships/vmlDrawing" Target="../drawings/vmlDrawing7.vml"/><Relationship Id="rId6" Type="http://schemas.openxmlformats.org/officeDocument/2006/relationships/oleObject" Target="../embeddings/oleObject44.bin"/><Relationship Id="rId11" Type="http://schemas.openxmlformats.org/officeDocument/2006/relationships/image" Target="../media/image78.wmf"/><Relationship Id="rId5" Type="http://schemas.openxmlformats.org/officeDocument/2006/relationships/image" Target="../media/image67.wmf"/><Relationship Id="rId15" Type="http://schemas.openxmlformats.org/officeDocument/2006/relationships/image" Target="../media/image80.wmf"/><Relationship Id="rId10" Type="http://schemas.openxmlformats.org/officeDocument/2006/relationships/oleObject" Target="../embeddings/oleObject46.bin"/><Relationship Id="rId19" Type="http://schemas.openxmlformats.org/officeDocument/2006/relationships/image" Target="../media/image82.wmf"/><Relationship Id="rId4" Type="http://schemas.openxmlformats.org/officeDocument/2006/relationships/oleObject" Target="../embeddings/oleObject43.bin"/><Relationship Id="rId9" Type="http://schemas.openxmlformats.org/officeDocument/2006/relationships/image" Target="../media/image69.wmf"/><Relationship Id="rId14" Type="http://schemas.openxmlformats.org/officeDocument/2006/relationships/oleObject" Target="../embeddings/oleObject48.bin"/></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54.bin"/><Relationship Id="rId13" Type="http://schemas.openxmlformats.org/officeDocument/2006/relationships/image" Target="../media/image88.emf"/><Relationship Id="rId3" Type="http://schemas.openxmlformats.org/officeDocument/2006/relationships/notesSlide" Target="../notesSlides/notesSlide31.xml"/><Relationship Id="rId7" Type="http://schemas.openxmlformats.org/officeDocument/2006/relationships/image" Target="../media/image85.emf"/><Relationship Id="rId12" Type="http://schemas.openxmlformats.org/officeDocument/2006/relationships/oleObject" Target="../embeddings/oleObject56.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53.bin"/><Relationship Id="rId11" Type="http://schemas.openxmlformats.org/officeDocument/2006/relationships/image" Target="../media/image87.emf"/><Relationship Id="rId5" Type="http://schemas.openxmlformats.org/officeDocument/2006/relationships/image" Target="../media/image84.emf"/><Relationship Id="rId10" Type="http://schemas.openxmlformats.org/officeDocument/2006/relationships/oleObject" Target="../embeddings/oleObject55.bin"/><Relationship Id="rId4" Type="http://schemas.openxmlformats.org/officeDocument/2006/relationships/oleObject" Target="../embeddings/oleObject52.bin"/><Relationship Id="rId9" Type="http://schemas.openxmlformats.org/officeDocument/2006/relationships/image" Target="../media/image86.emf"/></Relationships>
</file>

<file path=ppt/slides/_rels/slide32.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3" Type="http://schemas.openxmlformats.org/officeDocument/2006/relationships/notesSlide" Target="../notesSlides/notesSlide32.xml"/><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slideLayout" Target="../slideLayouts/slideLayout7.xml"/><Relationship Id="rId1" Type="http://schemas.openxmlformats.org/officeDocument/2006/relationships/tags" Target="../tags/tag153.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5" Type="http://schemas.openxmlformats.org/officeDocument/2006/relationships/image" Target="../media/image99.png"/><Relationship Id="rId10" Type="http://schemas.openxmlformats.org/officeDocument/2006/relationships/image" Target="../media/image94.png"/><Relationship Id="rId4" Type="http://schemas.openxmlformats.org/officeDocument/2006/relationships/image" Target="../media/image52.png"/><Relationship Id="rId9" Type="http://schemas.openxmlformats.org/officeDocument/2006/relationships/image" Target="../media/image93.png"/><Relationship Id="rId14" Type="http://schemas.openxmlformats.org/officeDocument/2006/relationships/image" Target="../media/image98.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55.xml"/><Relationship Id="rId1" Type="http://schemas.openxmlformats.org/officeDocument/2006/relationships/tags" Target="../tags/tag154.xml"/><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156.xml"/><Relationship Id="rId5" Type="http://schemas.openxmlformats.org/officeDocument/2006/relationships/image" Target="../media/image21.png"/><Relationship Id="rId4" Type="http://schemas.openxmlformats.org/officeDocument/2006/relationships/image" Target="../media/image100.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58.xml"/><Relationship Id="rId1" Type="http://schemas.openxmlformats.org/officeDocument/2006/relationships/tags" Target="../tags/tag157.xml"/><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tags" Target="../tags/tag161.xml"/><Relationship Id="rId7" Type="http://schemas.openxmlformats.org/officeDocument/2006/relationships/image" Target="../media/image101.gif"/><Relationship Id="rId12" Type="http://schemas.openxmlformats.org/officeDocument/2006/relationships/image" Target="../media/image106.png"/><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notesSlide" Target="../notesSlides/notesSlide36.xml"/><Relationship Id="rId11" Type="http://schemas.openxmlformats.org/officeDocument/2006/relationships/image" Target="../media/image105.png"/><Relationship Id="rId5" Type="http://schemas.openxmlformats.org/officeDocument/2006/relationships/slideLayout" Target="../slideLayouts/slideLayout1.xml"/><Relationship Id="rId10" Type="http://schemas.openxmlformats.org/officeDocument/2006/relationships/image" Target="../media/image104.png"/><Relationship Id="rId4" Type="http://schemas.openxmlformats.org/officeDocument/2006/relationships/tags" Target="../tags/tag162.xml"/><Relationship Id="rId9" Type="http://schemas.openxmlformats.org/officeDocument/2006/relationships/image" Target="../media/image10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5.xml"/><Relationship Id="rId1" Type="http://schemas.openxmlformats.org/officeDocument/2006/relationships/tags" Target="../tags/tag25.xml"/><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26.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notesSlide" Target="../notesSlides/notesSlide6.xml"/><Relationship Id="rId4"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3" Type="http://schemas.openxmlformats.org/officeDocument/2006/relationships/tags" Target="../tags/tag41.xml"/><Relationship Id="rId18" Type="http://schemas.openxmlformats.org/officeDocument/2006/relationships/tags" Target="../tags/tag46.xml"/><Relationship Id="rId26" Type="http://schemas.openxmlformats.org/officeDocument/2006/relationships/tags" Target="../tags/tag54.xml"/><Relationship Id="rId39" Type="http://schemas.openxmlformats.org/officeDocument/2006/relationships/image" Target="../media/image34.jpeg"/><Relationship Id="rId21" Type="http://schemas.openxmlformats.org/officeDocument/2006/relationships/tags" Target="../tags/tag49.xml"/><Relationship Id="rId34" Type="http://schemas.openxmlformats.org/officeDocument/2006/relationships/tags" Target="../tags/tag62.xml"/><Relationship Id="rId42" Type="http://schemas.openxmlformats.org/officeDocument/2006/relationships/image" Target="../media/image22.wmf"/><Relationship Id="rId47" Type="http://schemas.openxmlformats.org/officeDocument/2006/relationships/oleObject" Target="../embeddings/oleObject4.bin"/><Relationship Id="rId50" Type="http://schemas.openxmlformats.org/officeDocument/2006/relationships/image" Target="../media/image26.wmf"/><Relationship Id="rId55" Type="http://schemas.openxmlformats.org/officeDocument/2006/relationships/oleObject" Target="../embeddings/oleObject8.bin"/><Relationship Id="rId63" Type="http://schemas.openxmlformats.org/officeDocument/2006/relationships/oleObject" Target="../embeddings/oleObject12.bin"/><Relationship Id="rId7" Type="http://schemas.openxmlformats.org/officeDocument/2006/relationships/tags" Target="../tags/tag35.xml"/><Relationship Id="rId2" Type="http://schemas.openxmlformats.org/officeDocument/2006/relationships/tags" Target="../tags/tag30.xml"/><Relationship Id="rId16" Type="http://schemas.openxmlformats.org/officeDocument/2006/relationships/tags" Target="../tags/tag44.xml"/><Relationship Id="rId20" Type="http://schemas.openxmlformats.org/officeDocument/2006/relationships/tags" Target="../tags/tag48.xml"/><Relationship Id="rId29" Type="http://schemas.openxmlformats.org/officeDocument/2006/relationships/tags" Target="../tags/tag57.xml"/><Relationship Id="rId41" Type="http://schemas.openxmlformats.org/officeDocument/2006/relationships/oleObject" Target="../embeddings/oleObject1.bin"/><Relationship Id="rId54" Type="http://schemas.openxmlformats.org/officeDocument/2006/relationships/image" Target="../media/image28.wmf"/><Relationship Id="rId62" Type="http://schemas.openxmlformats.org/officeDocument/2006/relationships/image" Target="../media/image32.wmf"/><Relationship Id="rId1" Type="http://schemas.openxmlformats.org/officeDocument/2006/relationships/vmlDrawing" Target="../drawings/vmlDrawing1.vml"/><Relationship Id="rId6" Type="http://schemas.openxmlformats.org/officeDocument/2006/relationships/tags" Target="../tags/tag34.xml"/><Relationship Id="rId11" Type="http://schemas.openxmlformats.org/officeDocument/2006/relationships/tags" Target="../tags/tag39.xml"/><Relationship Id="rId24" Type="http://schemas.openxmlformats.org/officeDocument/2006/relationships/tags" Target="../tags/tag52.xml"/><Relationship Id="rId32" Type="http://schemas.openxmlformats.org/officeDocument/2006/relationships/tags" Target="../tags/tag60.xml"/><Relationship Id="rId37" Type="http://schemas.openxmlformats.org/officeDocument/2006/relationships/slideLayout" Target="../slideLayouts/slideLayout1.xml"/><Relationship Id="rId40" Type="http://schemas.openxmlformats.org/officeDocument/2006/relationships/image" Target="../media/image35.jpeg"/><Relationship Id="rId45" Type="http://schemas.openxmlformats.org/officeDocument/2006/relationships/oleObject" Target="../embeddings/oleObject3.bin"/><Relationship Id="rId53" Type="http://schemas.openxmlformats.org/officeDocument/2006/relationships/oleObject" Target="../embeddings/oleObject7.bin"/><Relationship Id="rId58" Type="http://schemas.openxmlformats.org/officeDocument/2006/relationships/image" Target="../media/image30.wmf"/><Relationship Id="rId5" Type="http://schemas.openxmlformats.org/officeDocument/2006/relationships/tags" Target="../tags/tag33.xml"/><Relationship Id="rId15" Type="http://schemas.openxmlformats.org/officeDocument/2006/relationships/tags" Target="../tags/tag43.xml"/><Relationship Id="rId23" Type="http://schemas.openxmlformats.org/officeDocument/2006/relationships/tags" Target="../tags/tag51.xml"/><Relationship Id="rId28" Type="http://schemas.openxmlformats.org/officeDocument/2006/relationships/tags" Target="../tags/tag56.xml"/><Relationship Id="rId36" Type="http://schemas.openxmlformats.org/officeDocument/2006/relationships/tags" Target="../tags/tag64.xml"/><Relationship Id="rId49" Type="http://schemas.openxmlformats.org/officeDocument/2006/relationships/oleObject" Target="../embeddings/oleObject5.bin"/><Relationship Id="rId57" Type="http://schemas.openxmlformats.org/officeDocument/2006/relationships/oleObject" Target="../embeddings/oleObject9.bin"/><Relationship Id="rId61" Type="http://schemas.openxmlformats.org/officeDocument/2006/relationships/oleObject" Target="../embeddings/oleObject11.bin"/><Relationship Id="rId10" Type="http://schemas.openxmlformats.org/officeDocument/2006/relationships/tags" Target="../tags/tag38.xml"/><Relationship Id="rId19" Type="http://schemas.openxmlformats.org/officeDocument/2006/relationships/tags" Target="../tags/tag47.xml"/><Relationship Id="rId31" Type="http://schemas.openxmlformats.org/officeDocument/2006/relationships/tags" Target="../tags/tag59.xml"/><Relationship Id="rId44" Type="http://schemas.openxmlformats.org/officeDocument/2006/relationships/image" Target="../media/image23.wmf"/><Relationship Id="rId52" Type="http://schemas.openxmlformats.org/officeDocument/2006/relationships/image" Target="../media/image27.wmf"/><Relationship Id="rId60" Type="http://schemas.openxmlformats.org/officeDocument/2006/relationships/image" Target="../media/image31.wmf"/><Relationship Id="rId4" Type="http://schemas.openxmlformats.org/officeDocument/2006/relationships/tags" Target="../tags/tag32.xml"/><Relationship Id="rId9" Type="http://schemas.openxmlformats.org/officeDocument/2006/relationships/tags" Target="../tags/tag37.xml"/><Relationship Id="rId14" Type="http://schemas.openxmlformats.org/officeDocument/2006/relationships/tags" Target="../tags/tag42.xml"/><Relationship Id="rId22" Type="http://schemas.openxmlformats.org/officeDocument/2006/relationships/tags" Target="../tags/tag50.xml"/><Relationship Id="rId27" Type="http://schemas.openxmlformats.org/officeDocument/2006/relationships/tags" Target="../tags/tag55.xml"/><Relationship Id="rId30" Type="http://schemas.openxmlformats.org/officeDocument/2006/relationships/tags" Target="../tags/tag58.xml"/><Relationship Id="rId35" Type="http://schemas.openxmlformats.org/officeDocument/2006/relationships/tags" Target="../tags/tag63.xml"/><Relationship Id="rId43" Type="http://schemas.openxmlformats.org/officeDocument/2006/relationships/oleObject" Target="../embeddings/oleObject2.bin"/><Relationship Id="rId48" Type="http://schemas.openxmlformats.org/officeDocument/2006/relationships/image" Target="../media/image25.wmf"/><Relationship Id="rId56" Type="http://schemas.openxmlformats.org/officeDocument/2006/relationships/image" Target="../media/image29.wmf"/><Relationship Id="rId64" Type="http://schemas.openxmlformats.org/officeDocument/2006/relationships/image" Target="../media/image33.wmf"/><Relationship Id="rId8" Type="http://schemas.openxmlformats.org/officeDocument/2006/relationships/tags" Target="../tags/tag36.xml"/><Relationship Id="rId51" Type="http://schemas.openxmlformats.org/officeDocument/2006/relationships/oleObject" Target="../embeddings/oleObject6.bin"/><Relationship Id="rId3" Type="http://schemas.openxmlformats.org/officeDocument/2006/relationships/tags" Target="../tags/tag31.xml"/><Relationship Id="rId12" Type="http://schemas.openxmlformats.org/officeDocument/2006/relationships/tags" Target="../tags/tag40.xml"/><Relationship Id="rId17" Type="http://schemas.openxmlformats.org/officeDocument/2006/relationships/tags" Target="../tags/tag45.xml"/><Relationship Id="rId25" Type="http://schemas.openxmlformats.org/officeDocument/2006/relationships/tags" Target="../tags/tag53.xml"/><Relationship Id="rId33" Type="http://schemas.openxmlformats.org/officeDocument/2006/relationships/tags" Target="../tags/tag61.xml"/><Relationship Id="rId38" Type="http://schemas.openxmlformats.org/officeDocument/2006/relationships/notesSlide" Target="../notesSlides/notesSlide7.xml"/><Relationship Id="rId46" Type="http://schemas.openxmlformats.org/officeDocument/2006/relationships/image" Target="../media/image24.wmf"/><Relationship Id="rId59" Type="http://schemas.openxmlformats.org/officeDocument/2006/relationships/oleObject" Target="../embeddings/oleObject10.bin"/></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67.xml"/><Relationship Id="rId7" Type="http://schemas.openxmlformats.org/officeDocument/2006/relationships/notesSlide" Target="../notesSlides/notesSlide8.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slideLayout" Target="../slideLayouts/slideLayout1.xml"/><Relationship Id="rId5" Type="http://schemas.openxmlformats.org/officeDocument/2006/relationships/video" Target="../media/media2.mp4"/><Relationship Id="rId4" Type="http://schemas.microsoft.com/office/2007/relationships/media" Target="../media/media2.mp4"/><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4" descr="Fireworks-07-june[1]"/>
          <p:cNvPicPr>
            <a:picLocks noChangeAspect="1" noChangeArrowheads="1"/>
          </p:cNvPicPr>
          <p:nvPr>
            <p:custDataLst>
              <p:tags r:id="rId2"/>
            </p:custDataLst>
          </p:nvPr>
        </p:nvPicPr>
        <p:blipFill>
          <a:blip r:embed="rId8">
            <a:lum bright="70000" contrast="-70000"/>
            <a:extLst>
              <a:ext uri="{28A0092B-C50C-407E-A947-70E740481C1C}">
                <a14:useLocalDpi xmlns:a14="http://schemas.microsoft.com/office/drawing/2010/main" val="0"/>
              </a:ext>
            </a:extLst>
          </a:blip>
          <a:srcRect/>
          <a:stretch>
            <a:fillRect/>
          </a:stretch>
        </p:blipFill>
        <p:spPr bwMode="auto">
          <a:xfrm>
            <a:off x="8229600" y="838207"/>
            <a:ext cx="158115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4" descr="Fireworks-07-june[1]"/>
          <p:cNvPicPr>
            <a:picLocks noChangeAspect="1" noChangeArrowheads="1"/>
          </p:cNvPicPr>
          <p:nvPr>
            <p:custDataLst>
              <p:tags r:id="rId3"/>
            </p:custDataLst>
          </p:nvPr>
        </p:nvPicPr>
        <p:blipFill>
          <a:blip r:embed="rId8">
            <a:lum bright="70000" contrast="-70000"/>
            <a:extLst>
              <a:ext uri="{28A0092B-C50C-407E-A947-70E740481C1C}">
                <a14:useLocalDpi xmlns:a14="http://schemas.microsoft.com/office/drawing/2010/main" val="0"/>
              </a:ext>
            </a:extLst>
          </a:blip>
          <a:srcRect/>
          <a:stretch>
            <a:fillRect/>
          </a:stretch>
        </p:blipFill>
        <p:spPr bwMode="auto">
          <a:xfrm>
            <a:off x="8839200" y="4343407"/>
            <a:ext cx="158115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TRANG BIA">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9"/>
          <a:stretch>
            <a:fillRect/>
          </a:stretch>
        </p:blipFill>
        <p:spPr>
          <a:xfrm>
            <a:off x="0" y="0"/>
            <a:ext cx="12192000" cy="6858000"/>
          </a:xfrm>
          <a:prstGeom prst="rect">
            <a:avLst/>
          </a:prstGeom>
        </p:spPr>
      </p:pic>
    </p:spTree>
    <p:custDataLst>
      <p:tags r:id="rId1"/>
    </p:custDataLst>
  </p:cSld>
  <p:clrMapOvr>
    <a:masterClrMapping/>
  </p:clrMapOvr>
  <p:transition spd="med" advClick="0" advTm="71000"/>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custDataLst>
              <p:tags r:id="rId2"/>
            </p:custDataLst>
          </p:nvPr>
        </p:nvSpPr>
        <p:spPr>
          <a:xfrm>
            <a:off x="1524000" y="7"/>
            <a:ext cx="9144000" cy="676945"/>
          </a:xfrm>
          <a:prstGeom prst="rect">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1"/>
          <p:cNvSpPr txBox="1">
            <a:spLocks noChangeArrowheads="1"/>
          </p:cNvSpPr>
          <p:nvPr>
            <p:custDataLst>
              <p:tags r:id="rId3"/>
            </p:custDataLst>
          </p:nvPr>
        </p:nvSpPr>
        <p:spPr bwMode="auto">
          <a:xfrm>
            <a:off x="1834662" y="-7821"/>
            <a:ext cx="88333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altLang="en-US" sz="2000" b="1" dirty="0">
                <a:solidFill>
                  <a:srgbClr val="FFCC00"/>
                </a:solidFill>
              </a:rPr>
              <a:t>CHƯƠNG II: TAM GIÁC</a:t>
            </a:r>
            <a:r>
              <a:rPr lang="en-US" altLang="en-US" sz="2000" dirty="0">
                <a:solidFill>
                  <a:srgbClr val="FFCC00"/>
                </a:solidFill>
              </a:rPr>
              <a:t/>
            </a:r>
            <a:br>
              <a:rPr lang="en-US" altLang="en-US" sz="2000" dirty="0">
                <a:solidFill>
                  <a:srgbClr val="FFCC00"/>
                </a:solidFill>
              </a:rPr>
            </a:br>
            <a:r>
              <a:rPr lang="en-US" altLang="en-US" sz="2000" dirty="0">
                <a:solidFill>
                  <a:srgbClr val="FFCC00"/>
                </a:solidFill>
              </a:rPr>
              <a:t>  TIẾT 17:</a:t>
            </a:r>
            <a:r>
              <a:rPr lang="en-US" altLang="en-US" sz="2000" b="1" dirty="0">
                <a:solidFill>
                  <a:srgbClr val="FFCC00"/>
                </a:solidFill>
              </a:rPr>
              <a:t>TỔNG BA GÓC CỦA MỘT TAM GIÁC</a:t>
            </a:r>
            <a:endParaRPr lang="vi-VN" altLang="en-US" sz="2000" dirty="0">
              <a:solidFill>
                <a:srgbClr val="FFCC00"/>
              </a:solidFill>
            </a:endParaRPr>
          </a:p>
        </p:txBody>
      </p:sp>
      <p:sp>
        <p:nvSpPr>
          <p:cNvPr id="17" name="ISPRING_QUIZ_SHAPE0"/>
          <p:cNvSpPr/>
          <p:nvPr/>
        </p:nvSpPr>
        <p:spPr bwMode="auto">
          <a:xfrm>
            <a:off x="0" y="0"/>
            <a:ext cx="12192000" cy="6858000"/>
          </a:xfrm>
          <a:prstGeom prst="rect">
            <a:avLst/>
          </a:prstGeom>
          <a:solidFill>
            <a:srgbClr val="FFFFFF"/>
          </a:solidFill>
          <a:ln w="38100" cap="flat" cmpd="sng" algn="ctr">
            <a:noFill/>
            <a:prstDash val="solid"/>
            <a:round/>
            <a:headEnd type="none" w="med" len="med"/>
            <a:tailEnd type="none" w="med" len="med"/>
          </a:ln>
          <a:effectLst>
            <a:innerShdw>
              <a:scrgbClr r="0" g="0" b="0">
                <a:alpha val="0"/>
              </a:scrgbClr>
            </a:innerShdw>
          </a:effectLst>
          <a:extLst>
            <a:ext uri="{91240B29-F687-4F45-9708-019B960494DF}">
              <a14:hiddenLine xmlns:a14="http://schemas.microsoft.com/office/drawing/2010/main" w="38100" cap="flat" cmpd="sng" algn="ctr">
                <a:solidFill>
                  <a:srgbClr val="0000FF"/>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18" name="ISPRING_QUIZ_SHAPE1"/>
          <p:cNvPicPr>
            <a:picLocks/>
          </p:cNvPicPr>
          <p:nvPr/>
        </p:nvPicPr>
        <p:blipFill>
          <a:blip r:embed="rId6">
            <a:extLst>
              <a:ext uri="{28A0092B-C50C-407E-A947-70E740481C1C}">
                <a14:useLocalDpi xmlns:a14="http://schemas.microsoft.com/office/drawing/2010/main" val="0"/>
              </a:ext>
            </a:extLst>
          </a:blip>
          <a:srcRect/>
          <a:stretch>
            <a:fillRect/>
          </a:stretch>
        </p:blipFill>
        <p:spPr>
          <a:xfrm>
            <a:off x="3131820" y="1851660"/>
            <a:ext cx="5930900" cy="4445000"/>
          </a:xfrm>
          <a:prstGeom prst="rect">
            <a:avLst/>
          </a:prstGeom>
          <a:effectLst>
            <a:outerShdw blurRad="114300" dist="38100" dir="5400000" rotWithShape="0">
              <a:scrgbClr r="0" g="0" b="0">
                <a:alpha val="20000"/>
              </a:scrgbClr>
            </a:outerShdw>
          </a:effectLst>
        </p:spPr>
      </p:pic>
      <p:sp>
        <p:nvSpPr>
          <p:cNvPr id="19" name="ISPRING_QUIZ_SHAPE2"/>
          <p:cNvSpPr txBox="1"/>
          <p:nvPr/>
        </p:nvSpPr>
        <p:spPr>
          <a:xfrm>
            <a:off x="731520" y="411480"/>
            <a:ext cx="10728960" cy="553998"/>
          </a:xfrm>
          <a:prstGeom prst="rect">
            <a:avLst/>
          </a:prstGeom>
          <a:noFill/>
          <a:effectLst>
            <a:innerShdw>
              <a:scrgbClr r="0" g="0" b="0">
                <a:alpha val="0"/>
              </a:scrgbClr>
            </a:innerShdw>
          </a:effectLst>
        </p:spPr>
        <p:txBody>
          <a:bodyPr vert="horz" rtlCol="0">
            <a:spAutoFit/>
          </a:bodyPr>
          <a:lstStyle/>
          <a:p>
            <a:r>
              <a:rPr lang="en-US" sz="3000" smtClean="0">
                <a:solidFill>
                  <a:srgbClr val="343944"/>
                </a:solidFill>
                <a:effectLst/>
                <a:latin typeface="Segoe UI" panose="020B0502040204020203" pitchFamily="34" charset="0"/>
              </a:rPr>
              <a:t>    Chèn bài tập </a:t>
            </a:r>
            <a:endParaRPr lang="en-US" sz="3000">
              <a:solidFill>
                <a:srgbClr val="343944"/>
              </a:solidFill>
              <a:effectLst/>
              <a:latin typeface="Segoe UI" panose="020B0502040204020203" pitchFamily="34" charset="0"/>
            </a:endParaRPr>
          </a:p>
        </p:txBody>
      </p:sp>
      <p:pic>
        <p:nvPicPr>
          <p:cNvPr id="20" name="ISPRING_QUIZ_SHAPE3"/>
          <p:cNvPicPr>
            <a:picLocks/>
          </p:cNvPicPr>
          <p:nvPr/>
        </p:nvPicPr>
        <p:blipFill>
          <a:blip r:embed="rId7">
            <a:extLst>
              <a:ext uri="{28A0092B-C50C-407E-A947-70E740481C1C}">
                <a14:useLocalDpi xmlns:a14="http://schemas.microsoft.com/office/drawing/2010/main" val="0"/>
              </a:ext>
            </a:extLst>
          </a:blip>
          <a:srcRect/>
          <a:stretch>
            <a:fillRect/>
          </a:stretch>
        </p:blipFill>
        <p:spPr>
          <a:xfrm>
            <a:off x="4625351" y="482600"/>
            <a:ext cx="406400" cy="406400"/>
          </a:xfrm>
          <a:prstGeom prst="rect">
            <a:avLst/>
          </a:prstGeom>
          <a:effectLst>
            <a:innerShdw>
              <a:scrgbClr r="0" g="0" b="0">
                <a:alpha val="0"/>
              </a:scrgbClr>
            </a:innerShdw>
          </a:effectLst>
        </p:spPr>
      </p:pic>
      <p:sp>
        <p:nvSpPr>
          <p:cNvPr id="21" name="ISPRING_QUIZ_SHAPE4"/>
          <p:cNvSpPr txBox="1"/>
          <p:nvPr/>
        </p:nvSpPr>
        <p:spPr>
          <a:xfrm>
            <a:off x="731520" y="1097280"/>
            <a:ext cx="10728960" cy="430887"/>
          </a:xfrm>
          <a:prstGeom prst="rect">
            <a:avLst/>
          </a:prstGeom>
          <a:noFill/>
          <a:effectLst>
            <a:innerShdw>
              <a:scrgbClr r="0" g="0" b="0">
                <a:alpha val="0"/>
              </a:scrgbClr>
            </a:innerShdw>
          </a:effectLst>
        </p:spPr>
        <p:txBody>
          <a:bodyPr vert="horz" rtlCol="0">
            <a:spAutoFit/>
          </a:bodyPr>
          <a:lstStyle/>
          <a:p>
            <a:r>
              <a:rPr lang="vi-VN" sz="2200" smtClean="0">
                <a:solidFill>
                  <a:srgbClr val="343944"/>
                </a:solidFill>
                <a:effectLst/>
                <a:latin typeface="Segoe UI" panose="020B0502040204020203" pitchFamily="34" charset="0"/>
              </a:rPr>
              <a:t> Bấm vào các </a:t>
            </a:r>
            <a:r>
              <a:rPr lang="vi-VN" sz="2200" b="1" smtClean="0">
                <a:solidFill>
                  <a:srgbClr val="343944"/>
                </a:solidFill>
                <a:effectLst/>
                <a:latin typeface="Segoe UI Semibold" panose="020B0702040204020203" pitchFamily="34" charset="0"/>
              </a:rPr>
              <a:t>Quiz</a:t>
            </a:r>
            <a:r>
              <a:rPr lang="vi-VN" sz="2200" smtClean="0">
                <a:solidFill>
                  <a:srgbClr val="343944"/>
                </a:solidFill>
                <a:effectLst/>
                <a:latin typeface="Segoe UI" panose="020B0502040204020203" pitchFamily="34" charset="0"/>
              </a:rPr>
              <a:t> nút chỉnh sửa đối tượng này </a:t>
            </a:r>
            <a:endParaRPr lang="en-US" sz="2200">
              <a:solidFill>
                <a:srgbClr val="343944"/>
              </a:solidFill>
              <a:effectLst/>
              <a:latin typeface="Segoe UI" panose="020B0502040204020203" pitchFamily="34" charset="0"/>
            </a:endParaRPr>
          </a:p>
        </p:txBody>
      </p:sp>
    </p:spTree>
    <p:custDataLst>
      <p:tags r:id="rId1"/>
    </p:custDataLst>
    <p:extLst>
      <p:ext uri="{BB962C8B-B14F-4D97-AF65-F5344CB8AC3E}">
        <p14:creationId xmlns:p14="http://schemas.microsoft.com/office/powerpoint/2010/main" val="384612573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168"/>
          <p:cNvSpPr>
            <a:spLocks noChangeArrowheads="1"/>
          </p:cNvSpPr>
          <p:nvPr>
            <p:custDataLst>
              <p:tags r:id="rId3"/>
            </p:custDataLst>
          </p:nvPr>
        </p:nvSpPr>
        <p:spPr bwMode="auto">
          <a:xfrm>
            <a:off x="529809" y="1220314"/>
            <a:ext cx="5002088" cy="362476"/>
          </a:xfrm>
          <a:prstGeom prst="rect">
            <a:avLst/>
          </a:prstGeom>
          <a:solidFill>
            <a:schemeClr val="bg1"/>
          </a:solidFill>
          <a:ln w="9525">
            <a:solidFill>
              <a:schemeClr val="tx1"/>
            </a:solidFill>
            <a:miter lim="800000"/>
            <a:headEnd/>
            <a:tailEnd/>
          </a:ln>
          <a:effectLst/>
          <a:extLst/>
        </p:spPr>
        <p:txBody>
          <a:bodyPr wrap="none" anchor="ct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l">
              <a:spcBef>
                <a:spcPct val="50000"/>
              </a:spcBef>
            </a:pPr>
            <a:r>
              <a:rPr lang="nl-NL" altLang="en-US" sz="1800" b="1" u="sng">
                <a:solidFill>
                  <a:srgbClr val="0000FF"/>
                </a:solidFill>
              </a:rPr>
              <a:t>Định lí:</a:t>
            </a:r>
            <a:r>
              <a:rPr lang="nl-NL" altLang="en-US" sz="1800" b="1">
                <a:solidFill>
                  <a:srgbClr val="0000FF"/>
                </a:solidFill>
              </a:rPr>
              <a:t> Tổng ba góc của một tam giác bằng 180</a:t>
            </a:r>
            <a:r>
              <a:rPr lang="nl-NL" altLang="en-US" sz="1800" b="1" baseline="30000">
                <a:solidFill>
                  <a:srgbClr val="0000FF"/>
                </a:solidFill>
              </a:rPr>
              <a:t>0</a:t>
            </a:r>
            <a:r>
              <a:rPr lang="nl-NL" altLang="en-US" sz="1600" b="1">
                <a:solidFill>
                  <a:srgbClr val="0000FF"/>
                </a:solidFill>
              </a:rPr>
              <a:t> </a:t>
            </a:r>
            <a:endParaRPr lang="en-US" altLang="en-US" sz="1600">
              <a:solidFill>
                <a:srgbClr val="0000FF"/>
              </a:solidFill>
            </a:endParaRPr>
          </a:p>
        </p:txBody>
      </p:sp>
      <p:grpSp>
        <p:nvGrpSpPr>
          <p:cNvPr id="3" name="Group 2"/>
          <p:cNvGrpSpPr/>
          <p:nvPr>
            <p:custDataLst>
              <p:tags r:id="rId4"/>
            </p:custDataLst>
          </p:nvPr>
        </p:nvGrpSpPr>
        <p:grpSpPr>
          <a:xfrm>
            <a:off x="2929561" y="1749462"/>
            <a:ext cx="2592288" cy="1119029"/>
            <a:chOff x="5436096" y="2420888"/>
            <a:chExt cx="2592288" cy="1119029"/>
          </a:xfrm>
        </p:grpSpPr>
        <p:grpSp>
          <p:nvGrpSpPr>
            <p:cNvPr id="11" name="Group 10"/>
            <p:cNvGrpSpPr/>
            <p:nvPr/>
          </p:nvGrpSpPr>
          <p:grpSpPr>
            <a:xfrm>
              <a:off x="5436096" y="2420888"/>
              <a:ext cx="2592288" cy="1080120"/>
              <a:chOff x="5436096" y="2420888"/>
              <a:chExt cx="2592288" cy="1080120"/>
            </a:xfrm>
          </p:grpSpPr>
          <p:cxnSp>
            <p:nvCxnSpPr>
              <p:cNvPr id="7" name="Straight Connector 6"/>
              <p:cNvCxnSpPr/>
              <p:nvPr/>
            </p:nvCxnSpPr>
            <p:spPr>
              <a:xfrm>
                <a:off x="6012160" y="2420888"/>
                <a:ext cx="0" cy="1080120"/>
              </a:xfrm>
              <a:prstGeom prst="line">
                <a:avLst/>
              </a:prstGeom>
              <a:noFill/>
              <a:ln w="38100" cap="flat" cmpd="sng" algn="ctr">
                <a:solidFill>
                  <a:srgbClr val="0000FF"/>
                </a:solidFill>
                <a:prstDash val="solid"/>
                <a:miter lim="800000"/>
              </a:ln>
              <a:effectLst/>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436096" y="2996952"/>
                <a:ext cx="2592288" cy="0"/>
              </a:xfrm>
              <a:prstGeom prst="line">
                <a:avLst/>
              </a:prstGeom>
              <a:noFill/>
              <a:ln w="28575" cap="flat" cmpd="sng" algn="ctr">
                <a:solidFill>
                  <a:srgbClr val="0000FF"/>
                </a:solidFill>
                <a:prstDash val="solid"/>
                <a:miter lim="800000"/>
              </a:ln>
              <a:effectLst/>
            </p:spPr>
            <p:style>
              <a:lnRef idx="1">
                <a:schemeClr val="accent1"/>
              </a:lnRef>
              <a:fillRef idx="0">
                <a:schemeClr val="accent1"/>
              </a:fillRef>
              <a:effectRef idx="0">
                <a:schemeClr val="accent1"/>
              </a:effectRef>
              <a:fontRef idx="minor">
                <a:schemeClr val="tx1"/>
              </a:fontRef>
            </p:style>
          </p:cxnSp>
        </p:grpSp>
        <p:sp>
          <p:nvSpPr>
            <p:cNvPr id="12" name="TextBox 11"/>
            <p:cNvSpPr txBox="1"/>
            <p:nvPr>
              <p:custDataLst>
                <p:tags r:id="rId13"/>
              </p:custDataLst>
            </p:nvPr>
          </p:nvSpPr>
          <p:spPr>
            <a:xfrm>
              <a:off x="5436096" y="2564904"/>
              <a:ext cx="792088" cy="461665"/>
            </a:xfrm>
            <a:prstGeom prst="rect">
              <a:avLst/>
            </a:prstGeom>
            <a:noFill/>
            <a:ln/>
          </p:spPr>
          <p:txBody>
            <a:bodyPr wrap="square" rtlCol="0">
              <a:spAutoFit/>
            </a:bodyPr>
            <a:lstStyle/>
            <a:p>
              <a:r>
                <a:rPr lang="en-US" dirty="0">
                  <a:solidFill>
                    <a:srgbClr val="0000FF"/>
                  </a:solidFill>
                </a:rPr>
                <a:t>GT</a:t>
              </a:r>
            </a:p>
          </p:txBody>
        </p:sp>
        <p:sp>
          <p:nvSpPr>
            <p:cNvPr id="81" name="TextBox 80"/>
            <p:cNvSpPr txBox="1"/>
            <p:nvPr>
              <p:custDataLst>
                <p:tags r:id="rId14"/>
              </p:custDataLst>
            </p:nvPr>
          </p:nvSpPr>
          <p:spPr>
            <a:xfrm>
              <a:off x="5451691" y="3078252"/>
              <a:ext cx="792088" cy="461665"/>
            </a:xfrm>
            <a:prstGeom prst="rect">
              <a:avLst/>
            </a:prstGeom>
            <a:noFill/>
            <a:ln/>
          </p:spPr>
          <p:txBody>
            <a:bodyPr wrap="square" rtlCol="0">
              <a:spAutoFit/>
            </a:bodyPr>
            <a:lstStyle/>
            <a:p>
              <a:r>
                <a:rPr lang="en-US" dirty="0">
                  <a:solidFill>
                    <a:srgbClr val="0000FF"/>
                  </a:solidFill>
                </a:rPr>
                <a:t>KL</a:t>
              </a:r>
            </a:p>
          </p:txBody>
        </p:sp>
      </p:grpSp>
      <p:grpSp>
        <p:nvGrpSpPr>
          <p:cNvPr id="82" name="Group 81"/>
          <p:cNvGrpSpPr/>
          <p:nvPr>
            <p:custDataLst>
              <p:tags r:id="rId5"/>
            </p:custDataLst>
          </p:nvPr>
        </p:nvGrpSpPr>
        <p:grpSpPr>
          <a:xfrm>
            <a:off x="3599595" y="2353579"/>
            <a:ext cx="1313848" cy="422572"/>
            <a:chOff x="5327046" y="3535384"/>
            <a:chExt cx="1313848" cy="422572"/>
          </a:xfrm>
        </p:grpSpPr>
        <p:graphicFrame>
          <p:nvGraphicFramePr>
            <p:cNvPr id="83" name="Object 37"/>
            <p:cNvGraphicFramePr>
              <a:graphicFrameLocks noChangeAspect="1"/>
            </p:cNvGraphicFramePr>
            <p:nvPr>
              <p:extLst>
                <p:ext uri="{D42A27DB-BD31-4B8C-83A1-F6EECF244321}">
                  <p14:modId xmlns:p14="http://schemas.microsoft.com/office/powerpoint/2010/main" val="3651568424"/>
                </p:ext>
              </p:extLst>
            </p:nvPr>
          </p:nvGraphicFramePr>
          <p:xfrm>
            <a:off x="5327046" y="3535384"/>
            <a:ext cx="481012" cy="400050"/>
          </p:xfrm>
          <a:graphic>
            <a:graphicData uri="http://schemas.openxmlformats.org/presentationml/2006/ole">
              <mc:AlternateContent xmlns:mc="http://schemas.openxmlformats.org/markup-compatibility/2006">
                <mc:Choice xmlns:v="urn:schemas-microsoft-com:vml" Requires="v">
                  <p:oleObj spid="_x0000_s51359" name="Equation" r:id="rId17" imgW="215640" imgH="177480" progId="Equation.DSMT4">
                    <p:embed/>
                  </p:oleObj>
                </mc:Choice>
                <mc:Fallback>
                  <p:oleObj name="Equation" r:id="rId17" imgW="215640" imgH="177480" progId="Equation.DSMT4">
                    <p:embed/>
                    <p:pic>
                      <p:nvPicPr>
                        <p:cNvPr id="0" name=""/>
                        <p:cNvPicPr>
                          <a:picLocks noChangeAspect="1" noChangeArrowheads="1"/>
                        </p:cNvPicPr>
                        <p:nvPr/>
                      </p:nvPicPr>
                      <p:blipFill>
                        <a:blip r:embed="rId18"/>
                        <a:srcRect/>
                        <a:stretch>
                          <a:fillRect/>
                        </a:stretch>
                      </p:blipFill>
                      <p:spPr bwMode="auto">
                        <a:xfrm>
                          <a:off x="5327046" y="3535384"/>
                          <a:ext cx="481012" cy="400050"/>
                        </a:xfrm>
                        <a:prstGeom prst="rect">
                          <a:avLst/>
                        </a:prstGeom>
                        <a:noFill/>
                        <a:ln>
                          <a:noFill/>
                        </a:ln>
                        <a:effectLst/>
                        <a:extLst/>
                      </p:spPr>
                    </p:pic>
                  </p:oleObj>
                </mc:Fallback>
              </mc:AlternateContent>
            </a:graphicData>
          </a:graphic>
        </p:graphicFrame>
        <p:graphicFrame>
          <p:nvGraphicFramePr>
            <p:cNvPr id="84" name="Object 38"/>
            <p:cNvGraphicFramePr>
              <a:graphicFrameLocks noChangeAspect="1"/>
            </p:cNvGraphicFramePr>
            <p:nvPr>
              <p:extLst>
                <p:ext uri="{D42A27DB-BD31-4B8C-83A1-F6EECF244321}">
                  <p14:modId xmlns:p14="http://schemas.microsoft.com/office/powerpoint/2010/main" val="4033506085"/>
                </p:ext>
              </p:extLst>
            </p:nvPr>
          </p:nvGraphicFramePr>
          <p:xfrm>
            <a:off x="5820330" y="3558111"/>
            <a:ext cx="441325" cy="373063"/>
          </p:xfrm>
          <a:graphic>
            <a:graphicData uri="http://schemas.openxmlformats.org/presentationml/2006/ole">
              <mc:AlternateContent xmlns:mc="http://schemas.openxmlformats.org/markup-compatibility/2006">
                <mc:Choice xmlns:v="urn:schemas-microsoft-com:vml" Requires="v">
                  <p:oleObj spid="_x0000_s51360" name="Equation" r:id="rId19" imgW="241200" imgH="203040" progId="Equation.DSMT4">
                    <p:embed/>
                  </p:oleObj>
                </mc:Choice>
                <mc:Fallback>
                  <p:oleObj name="Equation" r:id="rId19" imgW="241200" imgH="203040" progId="Equation.DSMT4">
                    <p:embed/>
                    <p:pic>
                      <p:nvPicPr>
                        <p:cNvPr id="0" name=""/>
                        <p:cNvPicPr>
                          <a:picLocks noChangeAspect="1" noChangeArrowheads="1"/>
                        </p:cNvPicPr>
                        <p:nvPr/>
                      </p:nvPicPr>
                      <p:blipFill>
                        <a:blip r:embed="rId20"/>
                        <a:srcRect/>
                        <a:stretch>
                          <a:fillRect/>
                        </a:stretch>
                      </p:blipFill>
                      <p:spPr bwMode="auto">
                        <a:xfrm>
                          <a:off x="5820330" y="3558111"/>
                          <a:ext cx="441325" cy="373063"/>
                        </a:xfrm>
                        <a:prstGeom prst="rect">
                          <a:avLst/>
                        </a:prstGeom>
                        <a:noFill/>
                        <a:ln>
                          <a:noFill/>
                        </a:ln>
                        <a:effectLst/>
                        <a:extLst/>
                      </p:spPr>
                    </p:pic>
                  </p:oleObj>
                </mc:Fallback>
              </mc:AlternateContent>
            </a:graphicData>
          </a:graphic>
        </p:graphicFrame>
        <p:graphicFrame>
          <p:nvGraphicFramePr>
            <p:cNvPr id="85" name="Object 39"/>
            <p:cNvGraphicFramePr>
              <a:graphicFrameLocks noChangeAspect="1"/>
            </p:cNvGraphicFramePr>
            <p:nvPr>
              <p:extLst>
                <p:ext uri="{D42A27DB-BD31-4B8C-83A1-F6EECF244321}">
                  <p14:modId xmlns:p14="http://schemas.microsoft.com/office/powerpoint/2010/main" val="3378211479"/>
                </p:ext>
              </p:extLst>
            </p:nvPr>
          </p:nvGraphicFramePr>
          <p:xfrm>
            <a:off x="6209094" y="3572194"/>
            <a:ext cx="431800" cy="385762"/>
          </p:xfrm>
          <a:graphic>
            <a:graphicData uri="http://schemas.openxmlformats.org/presentationml/2006/ole">
              <mc:AlternateContent xmlns:mc="http://schemas.openxmlformats.org/markup-compatibility/2006">
                <mc:Choice xmlns:v="urn:schemas-microsoft-com:vml" Requires="v">
                  <p:oleObj spid="_x0000_s51361" name="Equation" r:id="rId21" imgW="241200" imgH="215640" progId="Equation.DSMT4">
                    <p:embed/>
                  </p:oleObj>
                </mc:Choice>
                <mc:Fallback>
                  <p:oleObj name="Equation" r:id="rId21" imgW="241200" imgH="215640" progId="Equation.DSMT4">
                    <p:embed/>
                    <p:pic>
                      <p:nvPicPr>
                        <p:cNvPr id="0" name=""/>
                        <p:cNvPicPr>
                          <a:picLocks noChangeAspect="1" noChangeArrowheads="1"/>
                        </p:cNvPicPr>
                        <p:nvPr/>
                      </p:nvPicPr>
                      <p:blipFill>
                        <a:blip r:embed="rId22"/>
                        <a:srcRect/>
                        <a:stretch>
                          <a:fillRect/>
                        </a:stretch>
                      </p:blipFill>
                      <p:spPr bwMode="auto">
                        <a:xfrm>
                          <a:off x="6209094" y="3572194"/>
                          <a:ext cx="431800" cy="385762"/>
                        </a:xfrm>
                        <a:prstGeom prst="rect">
                          <a:avLst/>
                        </a:prstGeom>
                        <a:noFill/>
                        <a:ln>
                          <a:noFill/>
                        </a:ln>
                        <a:effectLst/>
                        <a:extLst/>
                      </p:spPr>
                    </p:pic>
                  </p:oleObj>
                </mc:Fallback>
              </mc:AlternateContent>
            </a:graphicData>
          </a:graphic>
        </p:graphicFrame>
      </p:grpSp>
      <p:graphicFrame>
        <p:nvGraphicFramePr>
          <p:cNvPr id="86" name="Object 85"/>
          <p:cNvGraphicFramePr>
            <a:graphicFrameLocks noChangeAspect="1"/>
          </p:cNvGraphicFramePr>
          <p:nvPr>
            <p:custDataLst>
              <p:tags r:id="rId6"/>
            </p:custDataLst>
            <p:extLst>
              <p:ext uri="{D42A27DB-BD31-4B8C-83A1-F6EECF244321}">
                <p14:modId xmlns:p14="http://schemas.microsoft.com/office/powerpoint/2010/main" val="1660599559"/>
              </p:ext>
            </p:extLst>
          </p:nvPr>
        </p:nvGraphicFramePr>
        <p:xfrm>
          <a:off x="4863562" y="2390352"/>
          <a:ext cx="644150" cy="409077"/>
        </p:xfrm>
        <a:graphic>
          <a:graphicData uri="http://schemas.openxmlformats.org/presentationml/2006/ole">
            <mc:AlternateContent xmlns:mc="http://schemas.openxmlformats.org/markup-compatibility/2006">
              <mc:Choice xmlns:v="urn:schemas-microsoft-com:vml" Requires="v">
                <p:oleObj spid="_x0000_s51362" name="Equation" r:id="rId23" imgW="266400" imgH="177480" progId="Equation.DSMT4">
                  <p:embed/>
                </p:oleObj>
              </mc:Choice>
              <mc:Fallback>
                <p:oleObj name="Equation" r:id="rId23" imgW="266400" imgH="177480" progId="Equation.DSMT4">
                  <p:embed/>
                  <p:pic>
                    <p:nvPicPr>
                      <p:cNvPr id="0" name=""/>
                      <p:cNvPicPr/>
                      <p:nvPr/>
                    </p:nvPicPr>
                    <p:blipFill>
                      <a:blip r:embed="rId24"/>
                      <a:stretch>
                        <a:fillRect/>
                      </a:stretch>
                    </p:blipFill>
                    <p:spPr>
                      <a:xfrm>
                        <a:off x="4863562" y="2390352"/>
                        <a:ext cx="644150" cy="409077"/>
                      </a:xfrm>
                      <a:prstGeom prst="rect">
                        <a:avLst/>
                      </a:prstGeom>
                    </p:spPr>
                  </p:pic>
                </p:oleObj>
              </mc:Fallback>
            </mc:AlternateContent>
          </a:graphicData>
        </a:graphic>
      </p:graphicFrame>
      <p:graphicFrame>
        <p:nvGraphicFramePr>
          <p:cNvPr id="14" name="Object 13"/>
          <p:cNvGraphicFramePr>
            <a:graphicFrameLocks noChangeAspect="1"/>
          </p:cNvGraphicFramePr>
          <p:nvPr>
            <p:custDataLst>
              <p:tags r:id="rId7"/>
            </p:custDataLst>
            <p:extLst>
              <p:ext uri="{D42A27DB-BD31-4B8C-83A1-F6EECF244321}">
                <p14:modId xmlns:p14="http://schemas.microsoft.com/office/powerpoint/2010/main" val="2599279371"/>
              </p:ext>
            </p:extLst>
          </p:nvPr>
        </p:nvGraphicFramePr>
        <p:xfrm>
          <a:off x="3637034" y="1910913"/>
          <a:ext cx="831080" cy="332432"/>
        </p:xfrm>
        <a:graphic>
          <a:graphicData uri="http://schemas.openxmlformats.org/presentationml/2006/ole">
            <mc:AlternateContent xmlns:mc="http://schemas.openxmlformats.org/markup-compatibility/2006">
              <mc:Choice xmlns:v="urn:schemas-microsoft-com:vml" Requires="v">
                <p:oleObj spid="_x0000_s51363" name="Equation" r:id="rId25" imgW="380880" imgH="152280" progId="Equation.DSMT4">
                  <p:embed/>
                </p:oleObj>
              </mc:Choice>
              <mc:Fallback>
                <p:oleObj name="Equation" r:id="rId25" imgW="380880" imgH="152280" progId="Equation.DSMT4">
                  <p:embed/>
                  <p:pic>
                    <p:nvPicPr>
                      <p:cNvPr id="0" name=""/>
                      <p:cNvPicPr/>
                      <p:nvPr/>
                    </p:nvPicPr>
                    <p:blipFill>
                      <a:blip r:embed="rId26"/>
                      <a:stretch>
                        <a:fillRect/>
                      </a:stretch>
                    </p:blipFill>
                    <p:spPr>
                      <a:xfrm>
                        <a:off x="3637034" y="1910913"/>
                        <a:ext cx="831080" cy="332432"/>
                      </a:xfrm>
                      <a:prstGeom prst="rect">
                        <a:avLst/>
                      </a:prstGeom>
                    </p:spPr>
                  </p:pic>
                </p:oleObj>
              </mc:Fallback>
            </mc:AlternateContent>
          </a:graphicData>
        </a:graphic>
      </p:graphicFrame>
      <p:grpSp>
        <p:nvGrpSpPr>
          <p:cNvPr id="2" name="Group 1"/>
          <p:cNvGrpSpPr/>
          <p:nvPr>
            <p:custDataLst>
              <p:tags r:id="rId8"/>
            </p:custDataLst>
          </p:nvPr>
        </p:nvGrpSpPr>
        <p:grpSpPr>
          <a:xfrm>
            <a:off x="389474" y="1593500"/>
            <a:ext cx="2960319" cy="1697747"/>
            <a:chOff x="586870" y="2234644"/>
            <a:chExt cx="4793491" cy="2700447"/>
          </a:xfrm>
        </p:grpSpPr>
        <p:sp>
          <p:nvSpPr>
            <p:cNvPr id="5" name="Isosceles Triangle 4"/>
            <p:cNvSpPr/>
            <p:nvPr>
              <p:custDataLst>
                <p:tags r:id="rId9"/>
              </p:custDataLst>
            </p:nvPr>
          </p:nvSpPr>
          <p:spPr>
            <a:xfrm>
              <a:off x="982915" y="2708920"/>
              <a:ext cx="3744416" cy="1584176"/>
            </a:xfrm>
            <a:prstGeom prst="triangle">
              <a:avLst>
                <a:gd name="adj" fmla="val 20477"/>
              </a:avLst>
            </a:prstGeom>
            <a:solidFill>
              <a:schemeClr val="bg1"/>
            </a:solidFill>
            <a:ln w="38100" cap="flat" cmpd="sng" algn="ctr">
              <a:solidFill>
                <a:srgbClr val="0000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p:custDataLst>
                <p:tags r:id="rId10"/>
              </p:custDataLst>
            </p:nvPr>
          </p:nvSpPr>
          <p:spPr>
            <a:xfrm>
              <a:off x="1166891" y="2234644"/>
              <a:ext cx="792088" cy="734327"/>
            </a:xfrm>
            <a:prstGeom prst="rect">
              <a:avLst/>
            </a:prstGeom>
            <a:noFill/>
            <a:ln/>
          </p:spPr>
          <p:txBody>
            <a:bodyPr wrap="square" rtlCol="0">
              <a:spAutoFit/>
            </a:bodyPr>
            <a:lstStyle/>
            <a:p>
              <a:r>
                <a:rPr lang="en-US" dirty="0">
                  <a:solidFill>
                    <a:srgbClr val="0000FF"/>
                  </a:solidFill>
                </a:rPr>
                <a:t>A</a:t>
              </a:r>
            </a:p>
          </p:txBody>
        </p:sp>
        <p:sp>
          <p:nvSpPr>
            <p:cNvPr id="88" name="TextBox 87"/>
            <p:cNvSpPr txBox="1"/>
            <p:nvPr>
              <p:custDataLst>
                <p:tags r:id="rId11"/>
              </p:custDataLst>
            </p:nvPr>
          </p:nvSpPr>
          <p:spPr>
            <a:xfrm>
              <a:off x="586870" y="4200764"/>
              <a:ext cx="792089" cy="734327"/>
            </a:xfrm>
            <a:prstGeom prst="rect">
              <a:avLst/>
            </a:prstGeom>
            <a:noFill/>
            <a:ln/>
          </p:spPr>
          <p:txBody>
            <a:bodyPr wrap="square" rtlCol="0">
              <a:spAutoFit/>
            </a:bodyPr>
            <a:lstStyle/>
            <a:p>
              <a:r>
                <a:rPr lang="en-US" dirty="0">
                  <a:solidFill>
                    <a:srgbClr val="0000FF"/>
                  </a:solidFill>
                </a:rPr>
                <a:t>B</a:t>
              </a:r>
            </a:p>
          </p:txBody>
        </p:sp>
        <p:sp>
          <p:nvSpPr>
            <p:cNvPr id="89" name="TextBox 88"/>
            <p:cNvSpPr txBox="1"/>
            <p:nvPr>
              <p:custDataLst>
                <p:tags r:id="rId12"/>
              </p:custDataLst>
            </p:nvPr>
          </p:nvSpPr>
          <p:spPr>
            <a:xfrm>
              <a:off x="4588273" y="4108431"/>
              <a:ext cx="792088" cy="734327"/>
            </a:xfrm>
            <a:prstGeom prst="rect">
              <a:avLst/>
            </a:prstGeom>
            <a:noFill/>
            <a:ln/>
          </p:spPr>
          <p:txBody>
            <a:bodyPr wrap="square" rtlCol="0">
              <a:spAutoFit/>
            </a:bodyPr>
            <a:lstStyle/>
            <a:p>
              <a:r>
                <a:rPr lang="en-US" dirty="0">
                  <a:solidFill>
                    <a:srgbClr val="0000FF"/>
                  </a:solidFill>
                </a:rPr>
                <a:t>C</a:t>
              </a:r>
            </a:p>
          </p:txBody>
        </p:sp>
      </p:grpSp>
      <p:cxnSp>
        <p:nvCxnSpPr>
          <p:cNvPr id="10" name="Straight Connector 9"/>
          <p:cNvCxnSpPr/>
          <p:nvPr/>
        </p:nvCxnSpPr>
        <p:spPr bwMode="auto">
          <a:xfrm>
            <a:off x="5943600" y="676945"/>
            <a:ext cx="0" cy="6104855"/>
          </a:xfrm>
          <a:prstGeom prst="line">
            <a:avLst/>
          </a:prstGeom>
          <a:noFill/>
          <a:ln w="38100" cap="flat" cmpd="sng" algn="ctr">
            <a:solidFill>
              <a:srgbClr val="BC183B"/>
            </a:solidFill>
            <a:prstDash val="solid"/>
            <a:round/>
            <a:headEnd type="none" w="med" len="med"/>
            <a:tailEnd type="none" w="med" len="med"/>
          </a:ln>
          <a:effectLst/>
        </p:spPr>
      </p:cxnSp>
      <p:sp>
        <p:nvSpPr>
          <p:cNvPr id="36" name="Rectangle 35"/>
          <p:cNvSpPr/>
          <p:nvPr/>
        </p:nvSpPr>
        <p:spPr bwMode="auto">
          <a:xfrm>
            <a:off x="3864366" y="118150"/>
            <a:ext cx="6553200" cy="457200"/>
          </a:xfrm>
          <a:prstGeom prst="rect">
            <a:avLst/>
          </a:prstGeom>
          <a:solidFill>
            <a:srgbClr val="BC183B"/>
          </a:solidFill>
          <a:ln w="38100" cap="flat" cmpd="sng" algn="ctr">
            <a:noFill/>
            <a:prstDash val="solid"/>
            <a:round/>
            <a:headEnd type="none" w="med" len="med"/>
            <a:tailEnd type="none" w="med" len="med"/>
          </a:ln>
          <a:effectLst>
            <a:glow rad="101600">
              <a:srgbClr val="C00000">
                <a:alpha val="60000"/>
              </a:srgbClr>
            </a:glow>
          </a:effectLst>
        </p:spPr>
        <p:txBody>
          <a:bodyPr vert="horz" wrap="square" lIns="91440" tIns="45720" rIns="91440" bIns="45720" numCol="1" rtlCol="0" anchor="t" anchorCtr="0" compatLnSpc="1">
            <a:prstTxWarp prst="textNoShape">
              <a:avLst/>
            </a:prstTxWarp>
          </a:bodyPr>
          <a:lstStyle/>
          <a:p>
            <a:r>
              <a:rPr lang="en-US" b="1">
                <a:solidFill>
                  <a:schemeClr val="bg1"/>
                </a:solidFill>
              </a:rPr>
              <a:t>TỔNG BA GÓC CỦA MỘT TAM GIÁC</a:t>
            </a:r>
          </a:p>
        </p:txBody>
      </p:sp>
      <p:sp>
        <p:nvSpPr>
          <p:cNvPr id="37" name="Rectangle 36"/>
          <p:cNvSpPr/>
          <p:nvPr/>
        </p:nvSpPr>
        <p:spPr bwMode="auto">
          <a:xfrm>
            <a:off x="1738790" y="119468"/>
            <a:ext cx="1447093" cy="457200"/>
          </a:xfrm>
          <a:prstGeom prst="rect">
            <a:avLst/>
          </a:prstGeom>
          <a:solidFill>
            <a:srgbClr val="BC183B"/>
          </a:solidFill>
          <a:ln w="38100" cap="flat" cmpd="sng" algn="ctr">
            <a:noFill/>
            <a:prstDash val="solid"/>
            <a:round/>
            <a:headEnd type="none" w="med" len="med"/>
            <a:tailEnd type="none" w="med" len="med"/>
          </a:ln>
          <a:effectLst>
            <a:glow rad="101600">
              <a:srgbClr val="C00000">
                <a:alpha val="60000"/>
              </a:srgbClr>
            </a:glow>
          </a:effectLst>
        </p:spPr>
        <p:txBody>
          <a:bodyPr vert="horz" wrap="square" lIns="91440" tIns="45720" rIns="91440" bIns="45720" numCol="1" rtlCol="0" anchor="t" anchorCtr="0" compatLnSpc="1">
            <a:prstTxWarp prst="textNoShape">
              <a:avLst/>
            </a:prstTxWarp>
          </a:bodyPr>
          <a:lstStyle/>
          <a:p>
            <a:r>
              <a:rPr lang="en-US" b="1" u="sng">
                <a:solidFill>
                  <a:schemeClr val="bg1"/>
                </a:solidFill>
              </a:rPr>
              <a:t>CHỦ ĐỀ</a:t>
            </a:r>
          </a:p>
        </p:txBody>
      </p:sp>
      <p:sp>
        <p:nvSpPr>
          <p:cNvPr id="38" name="TextBox 37"/>
          <p:cNvSpPr txBox="1"/>
          <p:nvPr/>
        </p:nvSpPr>
        <p:spPr>
          <a:xfrm>
            <a:off x="315686" y="697389"/>
            <a:ext cx="4495800" cy="461665"/>
          </a:xfrm>
          <a:prstGeom prst="rect">
            <a:avLst/>
          </a:prstGeom>
          <a:noFill/>
        </p:spPr>
        <p:txBody>
          <a:bodyPr wrap="square" rtlCol="0">
            <a:spAutoFit/>
          </a:bodyPr>
          <a:lstStyle/>
          <a:p>
            <a:pPr algn="l"/>
            <a:r>
              <a:rPr lang="en-US">
                <a:solidFill>
                  <a:srgbClr val="990000"/>
                </a:solidFill>
              </a:rPr>
              <a:t>1.</a:t>
            </a:r>
            <a:r>
              <a:rPr lang="nl-NL" altLang="en-US" b="1">
                <a:solidFill>
                  <a:srgbClr val="990000"/>
                </a:solidFill>
              </a:rPr>
              <a:t> </a:t>
            </a:r>
            <a:r>
              <a:rPr lang="nl-NL" altLang="en-US" b="1" u="sng">
                <a:solidFill>
                  <a:srgbClr val="990000"/>
                </a:solidFill>
              </a:rPr>
              <a:t>Tổng ba góc của một tam giác</a:t>
            </a:r>
            <a:r>
              <a:rPr lang="en-US" u="sng">
                <a:solidFill>
                  <a:srgbClr val="990000"/>
                </a:solidFill>
              </a:rPr>
              <a:t> </a:t>
            </a:r>
          </a:p>
        </p:txBody>
      </p:sp>
    </p:spTree>
    <p:custDataLst>
      <p:tags r:id="rId2"/>
    </p:custDataLst>
    <p:extLst>
      <p:ext uri="{BB962C8B-B14F-4D97-AF65-F5344CB8AC3E}">
        <p14:creationId xmlns:p14="http://schemas.microsoft.com/office/powerpoint/2010/main" val="1023532801"/>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100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3750" fill="hold"/>
                                        <p:tgtEl>
                                          <p:spTgt spid="80"/>
                                        </p:tgtEl>
                                        <p:attrNameLst>
                                          <p:attrName>ppt_x</p:attrName>
                                        </p:attrNameLst>
                                      </p:cBhvr>
                                      <p:tavLst>
                                        <p:tav tm="0">
                                          <p:val>
                                            <p:strVal val="#ppt_x"/>
                                          </p:val>
                                        </p:tav>
                                        <p:tav tm="100000">
                                          <p:val>
                                            <p:strVal val="#ppt_x"/>
                                          </p:val>
                                        </p:tav>
                                      </p:tavLst>
                                    </p:anim>
                                    <p:anim calcmode="lin" valueType="num">
                                      <p:cBhvr additive="base">
                                        <p:cTn id="8" dur="375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1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2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2"/>
                                        </p:tgtEl>
                                        <p:attrNameLst>
                                          <p:attrName>style.visibility</p:attrName>
                                        </p:attrNameLst>
                                      </p:cBhvr>
                                      <p:to>
                                        <p:strVal val="visible"/>
                                      </p:to>
                                    </p:set>
                                    <p:animEffect transition="in" filter="fade">
                                      <p:cBhvr>
                                        <p:cTn id="28" dur="500"/>
                                        <p:tgtEl>
                                          <p:spTgt spid="8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6"/>
                                        </p:tgtEl>
                                        <p:attrNameLst>
                                          <p:attrName>style.visibility</p:attrName>
                                        </p:attrNameLst>
                                      </p:cBhvr>
                                      <p:to>
                                        <p:strVal val="visible"/>
                                      </p:to>
                                    </p:set>
                                    <p:animEffect transition="in" filter="fade">
                                      <p:cBhvr>
                                        <p:cTn id="33" dur="500"/>
                                        <p:tgtEl>
                                          <p:spTgt spid="8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left)">
                                      <p:cBhvr>
                                        <p:cTn id="3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Box 48"/>
          <p:cNvSpPr txBox="1">
            <a:spLocks noChangeArrowheads="1"/>
          </p:cNvSpPr>
          <p:nvPr>
            <p:custDataLst>
              <p:tags r:id="rId3"/>
            </p:custDataLst>
          </p:nvPr>
        </p:nvSpPr>
        <p:spPr bwMode="auto">
          <a:xfrm>
            <a:off x="7405" y="1172858"/>
            <a:ext cx="3581400" cy="490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altLang="en-US" sz="2585" b="1" u="sng">
                <a:solidFill>
                  <a:srgbClr val="0000CC"/>
                </a:solidFill>
              </a:rPr>
              <a:t>Chứng minh:</a:t>
            </a:r>
          </a:p>
        </p:txBody>
      </p:sp>
      <p:sp>
        <p:nvSpPr>
          <p:cNvPr id="37" name="Line 51"/>
          <p:cNvSpPr>
            <a:spLocks noChangeShapeType="1"/>
          </p:cNvSpPr>
          <p:nvPr>
            <p:custDataLst>
              <p:tags r:id="rId4"/>
            </p:custDataLst>
          </p:nvPr>
        </p:nvSpPr>
        <p:spPr bwMode="auto">
          <a:xfrm>
            <a:off x="3909724" y="2049359"/>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 name="Line 52"/>
          <p:cNvSpPr>
            <a:spLocks noChangeShapeType="1"/>
          </p:cNvSpPr>
          <p:nvPr>
            <p:custDataLst>
              <p:tags r:id="rId5"/>
            </p:custDataLst>
          </p:nvPr>
        </p:nvSpPr>
        <p:spPr bwMode="auto">
          <a:xfrm>
            <a:off x="4214524" y="2119698"/>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 name="Line 54"/>
          <p:cNvSpPr>
            <a:spLocks noChangeShapeType="1"/>
          </p:cNvSpPr>
          <p:nvPr>
            <p:custDataLst>
              <p:tags r:id="rId6"/>
            </p:custDataLst>
          </p:nvPr>
        </p:nvSpPr>
        <p:spPr bwMode="auto">
          <a:xfrm>
            <a:off x="4062124" y="2119698"/>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 name="Line 56"/>
          <p:cNvSpPr>
            <a:spLocks noChangeShapeType="1"/>
          </p:cNvSpPr>
          <p:nvPr>
            <p:custDataLst>
              <p:tags r:id="rId7"/>
            </p:custDataLst>
          </p:nvPr>
        </p:nvSpPr>
        <p:spPr bwMode="auto">
          <a:xfrm>
            <a:off x="4138324" y="2049359"/>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 name="Line 57"/>
          <p:cNvSpPr>
            <a:spLocks noChangeShapeType="1"/>
          </p:cNvSpPr>
          <p:nvPr>
            <p:custDataLst>
              <p:tags r:id="rId8"/>
            </p:custDataLst>
          </p:nvPr>
        </p:nvSpPr>
        <p:spPr bwMode="auto">
          <a:xfrm>
            <a:off x="2842924" y="2049359"/>
            <a:ext cx="29718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 name="Text Box 7"/>
          <p:cNvSpPr txBox="1">
            <a:spLocks noChangeArrowheads="1"/>
          </p:cNvSpPr>
          <p:nvPr>
            <p:custDataLst>
              <p:tags r:id="rId9"/>
            </p:custDataLst>
          </p:nvPr>
        </p:nvSpPr>
        <p:spPr bwMode="auto">
          <a:xfrm>
            <a:off x="5814732" y="3174775"/>
            <a:ext cx="530469" cy="43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a:spcBef>
                <a:spcPct val="50000"/>
              </a:spcBef>
            </a:pPr>
            <a:r>
              <a:rPr lang="en-US" altLang="en-US" sz="2215" b="1">
                <a:solidFill>
                  <a:srgbClr val="0000CC"/>
                </a:solidFill>
                <a:latin typeface="VNI-Times" pitchFamily="2" charset="0"/>
              </a:rPr>
              <a:t>C</a:t>
            </a:r>
          </a:p>
        </p:txBody>
      </p:sp>
      <p:sp>
        <p:nvSpPr>
          <p:cNvPr id="43" name="AutoShape 9"/>
          <p:cNvSpPr>
            <a:spLocks noChangeArrowheads="1"/>
          </p:cNvSpPr>
          <p:nvPr>
            <p:custDataLst>
              <p:tags r:id="rId10"/>
            </p:custDataLst>
          </p:nvPr>
        </p:nvSpPr>
        <p:spPr bwMode="auto">
          <a:xfrm>
            <a:off x="3300124" y="2049360"/>
            <a:ext cx="2543908" cy="1214804"/>
          </a:xfrm>
          <a:prstGeom prst="triangle">
            <a:avLst>
              <a:gd name="adj" fmla="val 34269"/>
            </a:avLst>
          </a:prstGeom>
          <a:solidFill>
            <a:srgbClr val="FF00FF"/>
          </a:solidFill>
          <a:ln w="2857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latin typeface=".VnTime" panose="020B7200000000000000" pitchFamily="34" charset="0"/>
            </a:endParaRPr>
          </a:p>
          <a:p>
            <a:pPr eaLnBrk="1" hangingPunct="1"/>
            <a:endParaRPr lang="en-US" altLang="en-US">
              <a:latin typeface=".VnTime" panose="020B7200000000000000" pitchFamily="34" charset="0"/>
            </a:endParaRPr>
          </a:p>
          <a:p>
            <a:pPr eaLnBrk="1" hangingPunct="1"/>
            <a:endParaRPr lang="vi-VN" altLang="en-US">
              <a:latin typeface=".VnTime" panose="020B7200000000000000" pitchFamily="34" charset="0"/>
            </a:endParaRPr>
          </a:p>
        </p:txBody>
      </p:sp>
      <p:sp>
        <p:nvSpPr>
          <p:cNvPr id="44" name="Text Box 10"/>
          <p:cNvSpPr txBox="1">
            <a:spLocks noChangeArrowheads="1"/>
          </p:cNvSpPr>
          <p:nvPr>
            <p:custDataLst>
              <p:tags r:id="rId11"/>
            </p:custDataLst>
          </p:nvPr>
        </p:nvSpPr>
        <p:spPr bwMode="auto">
          <a:xfrm>
            <a:off x="2853190" y="3207013"/>
            <a:ext cx="529003" cy="43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a:spcBef>
                <a:spcPct val="50000"/>
              </a:spcBef>
            </a:pPr>
            <a:r>
              <a:rPr lang="en-US" altLang="en-US" sz="2215" b="1">
                <a:solidFill>
                  <a:srgbClr val="0000CC"/>
                </a:solidFill>
                <a:latin typeface="VNI-Times" pitchFamily="2" charset="0"/>
              </a:rPr>
              <a:t>B</a:t>
            </a:r>
          </a:p>
        </p:txBody>
      </p:sp>
      <p:sp>
        <p:nvSpPr>
          <p:cNvPr id="45" name="Text Box 11"/>
          <p:cNvSpPr txBox="1">
            <a:spLocks noChangeArrowheads="1"/>
          </p:cNvSpPr>
          <p:nvPr>
            <p:custDataLst>
              <p:tags r:id="rId12"/>
            </p:custDataLst>
          </p:nvPr>
        </p:nvSpPr>
        <p:spPr bwMode="auto">
          <a:xfrm>
            <a:off x="3985924" y="1556990"/>
            <a:ext cx="527538" cy="43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a:spcBef>
                <a:spcPct val="50000"/>
              </a:spcBef>
            </a:pPr>
            <a:r>
              <a:rPr lang="en-US" altLang="en-US" sz="2215" b="1">
                <a:solidFill>
                  <a:srgbClr val="0000CC"/>
                </a:solidFill>
                <a:latin typeface="VNI-Times" pitchFamily="2" charset="0"/>
              </a:rPr>
              <a:t>A</a:t>
            </a:r>
          </a:p>
        </p:txBody>
      </p:sp>
      <p:sp>
        <p:nvSpPr>
          <p:cNvPr id="46" name="Arc 143"/>
          <p:cNvSpPr>
            <a:spLocks/>
          </p:cNvSpPr>
          <p:nvPr>
            <p:custDataLst>
              <p:tags r:id="rId13"/>
            </p:custDataLst>
          </p:nvPr>
        </p:nvSpPr>
        <p:spPr bwMode="auto">
          <a:xfrm flipH="1">
            <a:off x="5520182" y="3078067"/>
            <a:ext cx="76200" cy="21101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7" name="Text Box 139"/>
          <p:cNvSpPr txBox="1">
            <a:spLocks noChangeArrowheads="1"/>
          </p:cNvSpPr>
          <p:nvPr>
            <p:custDataLst>
              <p:tags r:id="rId14"/>
            </p:custDataLst>
          </p:nvPr>
        </p:nvSpPr>
        <p:spPr bwMode="auto">
          <a:xfrm>
            <a:off x="4613109" y="1979021"/>
            <a:ext cx="457200" cy="43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altLang="en-US" sz="2215" b="1" baseline="-25000">
                <a:solidFill>
                  <a:srgbClr val="FF0000"/>
                </a:solidFill>
                <a:latin typeface=".VnTime" panose="020B7200000000000000" pitchFamily="34" charset="0"/>
              </a:rPr>
              <a:t>2</a:t>
            </a:r>
            <a:endParaRPr lang="en-US" altLang="en-US" sz="2215" b="1">
              <a:solidFill>
                <a:srgbClr val="FF0000"/>
              </a:solidFill>
              <a:latin typeface=".VnTime" panose="020B7200000000000000" pitchFamily="34" charset="0"/>
            </a:endParaRPr>
          </a:p>
        </p:txBody>
      </p:sp>
      <p:grpSp>
        <p:nvGrpSpPr>
          <p:cNvPr id="48" name="Group 158"/>
          <p:cNvGrpSpPr>
            <a:grpSpLocks/>
          </p:cNvGrpSpPr>
          <p:nvPr>
            <p:custDataLst>
              <p:tags r:id="rId15"/>
            </p:custDataLst>
          </p:nvPr>
        </p:nvGrpSpPr>
        <p:grpSpPr bwMode="auto">
          <a:xfrm rot="-4055570">
            <a:off x="5120754" y="-1037762"/>
            <a:ext cx="1122485" cy="7315200"/>
            <a:chOff x="4588" y="1453"/>
            <a:chExt cx="766" cy="2514"/>
          </a:xfrm>
        </p:grpSpPr>
        <p:pic>
          <p:nvPicPr>
            <p:cNvPr id="49" name="Picture 159"/>
            <p:cNvPicPr>
              <a:picLocks noChangeAspect="1" noChangeArrowheads="1"/>
            </p:cNvPicPr>
            <p:nvPr/>
          </p:nvPicPr>
          <p:blipFill>
            <a:blip r:embed="rId38">
              <a:lum bright="-12000"/>
              <a:extLst>
                <a:ext uri="{28A0092B-C50C-407E-A947-70E740481C1C}">
                  <a14:useLocalDpi xmlns:a14="http://schemas.microsoft.com/office/drawing/2010/main" val="0"/>
                </a:ext>
              </a:extLst>
            </a:blip>
            <a:srcRect/>
            <a:stretch>
              <a:fillRect/>
            </a:stretch>
          </p:blipFill>
          <p:spPr bwMode="auto">
            <a:xfrm rot="4080000">
              <a:off x="3885" y="2497"/>
              <a:ext cx="2514" cy="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 Box 160"/>
            <p:cNvSpPr txBox="1">
              <a:spLocks noChangeArrowheads="1"/>
            </p:cNvSpPr>
            <p:nvPr>
              <p:custDataLst>
                <p:tags r:id="rId35"/>
              </p:custDataLst>
            </p:nvPr>
          </p:nvSpPr>
          <p:spPr bwMode="auto">
            <a:xfrm>
              <a:off x="4588" y="2409"/>
              <a:ext cx="378" cy="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s-VE" altLang="en-US">
                <a:latin typeface="Arial" panose="020B0604020202020204" pitchFamily="34" charset="0"/>
              </a:endParaRPr>
            </a:p>
          </p:txBody>
        </p:sp>
      </p:grpSp>
      <p:grpSp>
        <p:nvGrpSpPr>
          <p:cNvPr id="51" name="Group 50"/>
          <p:cNvGrpSpPr>
            <a:grpSpLocks/>
          </p:cNvGrpSpPr>
          <p:nvPr>
            <p:custDataLst>
              <p:tags r:id="rId16"/>
            </p:custDataLst>
          </p:nvPr>
        </p:nvGrpSpPr>
        <p:grpSpPr bwMode="auto">
          <a:xfrm>
            <a:off x="3805682" y="2049367"/>
            <a:ext cx="742950" cy="211015"/>
            <a:chOff x="1868176" y="1524000"/>
            <a:chExt cx="805174" cy="228600"/>
          </a:xfrm>
        </p:grpSpPr>
        <p:sp>
          <p:nvSpPr>
            <p:cNvPr id="52" name="Arc 145"/>
            <p:cNvSpPr>
              <a:spLocks/>
            </p:cNvSpPr>
            <p:nvPr>
              <p:custDataLst>
                <p:tags r:id="rId32"/>
              </p:custDataLst>
            </p:nvPr>
          </p:nvSpPr>
          <p:spPr bwMode="auto">
            <a:xfrm flipV="1">
              <a:off x="2590800" y="1524000"/>
              <a:ext cx="82550" cy="228600"/>
            </a:xfrm>
            <a:custGeom>
              <a:avLst/>
              <a:gdLst>
                <a:gd name="T0" fmla="*/ 0 w 21600"/>
                <a:gd name="T1" fmla="*/ 0 h 42035"/>
                <a:gd name="T2" fmla="*/ 0 w 21600"/>
                <a:gd name="T3" fmla="*/ 0 h 42035"/>
                <a:gd name="T4" fmla="*/ 0 w 21600"/>
                <a:gd name="T5" fmla="*/ 0 h 42035"/>
                <a:gd name="T6" fmla="*/ 0 60000 65536"/>
                <a:gd name="T7" fmla="*/ 0 60000 65536"/>
                <a:gd name="T8" fmla="*/ 0 60000 65536"/>
                <a:gd name="T9" fmla="*/ 0 w 21600"/>
                <a:gd name="T10" fmla="*/ 0 h 42035"/>
                <a:gd name="T11" fmla="*/ 21600 w 21600"/>
                <a:gd name="T12" fmla="*/ 42035 h 42035"/>
              </a:gdLst>
              <a:ahLst/>
              <a:cxnLst>
                <a:cxn ang="T6">
                  <a:pos x="T0" y="T1"/>
                </a:cxn>
                <a:cxn ang="T7">
                  <a:pos x="T2" y="T3"/>
                </a:cxn>
                <a:cxn ang="T8">
                  <a:pos x="T4" y="T5"/>
                </a:cxn>
              </a:cxnLst>
              <a:rect l="T9" t="T10" r="T11" b="T12"/>
              <a:pathLst>
                <a:path w="21600" h="42035" fill="none" extrusionOk="0">
                  <a:moveTo>
                    <a:pt x="-1" y="0"/>
                  </a:moveTo>
                  <a:cubicBezTo>
                    <a:pt x="11929" y="0"/>
                    <a:pt x="21600" y="9670"/>
                    <a:pt x="21600" y="21600"/>
                  </a:cubicBezTo>
                  <a:cubicBezTo>
                    <a:pt x="21600" y="30832"/>
                    <a:pt x="15732" y="39043"/>
                    <a:pt x="6997" y="42034"/>
                  </a:cubicBezTo>
                </a:path>
                <a:path w="21600" h="42035" stroke="0" extrusionOk="0">
                  <a:moveTo>
                    <a:pt x="-1" y="0"/>
                  </a:moveTo>
                  <a:cubicBezTo>
                    <a:pt x="11929" y="0"/>
                    <a:pt x="21600" y="9670"/>
                    <a:pt x="21600" y="21600"/>
                  </a:cubicBezTo>
                  <a:cubicBezTo>
                    <a:pt x="21600" y="30832"/>
                    <a:pt x="15732" y="39043"/>
                    <a:pt x="6997" y="42034"/>
                  </a:cubicBezTo>
                  <a:lnTo>
                    <a:pt x="0" y="21600"/>
                  </a:lnTo>
                  <a:lnTo>
                    <a:pt x="-1" y="0"/>
                  </a:lnTo>
                  <a:close/>
                </a:path>
              </a:pathLst>
            </a:custGeom>
            <a:noFill/>
            <a:ln w="28575">
              <a:solidFill>
                <a:srgbClr val="00FF00"/>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en-US"/>
            </a:p>
          </p:txBody>
        </p:sp>
        <p:sp>
          <p:nvSpPr>
            <p:cNvPr id="53" name="Arc 148"/>
            <p:cNvSpPr>
              <a:spLocks/>
            </p:cNvSpPr>
            <p:nvPr>
              <p:custDataLst>
                <p:tags r:id="rId33"/>
              </p:custDataLst>
            </p:nvPr>
          </p:nvSpPr>
          <p:spPr bwMode="auto">
            <a:xfrm flipH="1" flipV="1">
              <a:off x="1868176" y="1524000"/>
              <a:ext cx="247962" cy="2286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rgbClr val="0000CC"/>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en-US"/>
            </a:p>
          </p:txBody>
        </p:sp>
        <p:sp>
          <p:nvSpPr>
            <p:cNvPr id="54" name="Line 152"/>
            <p:cNvSpPr>
              <a:spLocks noChangeShapeType="1"/>
            </p:cNvSpPr>
            <p:nvPr>
              <p:custDataLst>
                <p:tags r:id="rId34"/>
              </p:custDataLst>
            </p:nvPr>
          </p:nvSpPr>
          <p:spPr bwMode="auto">
            <a:xfrm flipV="1">
              <a:off x="1868176" y="1585913"/>
              <a:ext cx="82654" cy="76200"/>
            </a:xfrm>
            <a:prstGeom prst="line">
              <a:avLst/>
            </a:prstGeom>
            <a:noFill/>
            <a:ln w="28575">
              <a:solidFill>
                <a:srgbClr val="0000C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55" name="Group 54"/>
          <p:cNvGrpSpPr>
            <a:grpSpLocks/>
          </p:cNvGrpSpPr>
          <p:nvPr>
            <p:custDataLst>
              <p:tags r:id="rId17"/>
            </p:custDataLst>
          </p:nvPr>
        </p:nvGrpSpPr>
        <p:grpSpPr bwMode="auto">
          <a:xfrm>
            <a:off x="3487693" y="2963759"/>
            <a:ext cx="177312" cy="281354"/>
            <a:chOff x="1524000" y="2514600"/>
            <a:chExt cx="192088" cy="304800"/>
          </a:xfrm>
        </p:grpSpPr>
        <p:sp>
          <p:nvSpPr>
            <p:cNvPr id="56" name="Arc 146"/>
            <p:cNvSpPr>
              <a:spLocks/>
            </p:cNvSpPr>
            <p:nvPr>
              <p:custDataLst>
                <p:tags r:id="rId30"/>
              </p:custDataLst>
            </p:nvPr>
          </p:nvSpPr>
          <p:spPr bwMode="auto">
            <a:xfrm>
              <a:off x="1524000" y="2514600"/>
              <a:ext cx="165100" cy="3048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7" name="Line 153"/>
            <p:cNvSpPr>
              <a:spLocks noChangeShapeType="1"/>
            </p:cNvSpPr>
            <p:nvPr>
              <p:custDataLst>
                <p:tags r:id="rId31"/>
              </p:custDataLst>
            </p:nvPr>
          </p:nvSpPr>
          <p:spPr bwMode="auto">
            <a:xfrm flipH="1">
              <a:off x="1633538" y="2576513"/>
              <a:ext cx="82550" cy="76200"/>
            </a:xfrm>
            <a:prstGeom prst="line">
              <a:avLst/>
            </a:prstGeom>
            <a:noFill/>
            <a:ln w="28575">
              <a:solidFill>
                <a:srgbClr val="0000C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8" name="Text Box 128"/>
          <p:cNvSpPr txBox="1">
            <a:spLocks noChangeArrowheads="1"/>
          </p:cNvSpPr>
          <p:nvPr>
            <p:custDataLst>
              <p:tags r:id="rId18"/>
            </p:custDataLst>
          </p:nvPr>
        </p:nvSpPr>
        <p:spPr bwMode="auto">
          <a:xfrm>
            <a:off x="3522862" y="1979021"/>
            <a:ext cx="457200" cy="43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altLang="en-US" sz="2215" b="1" baseline="-25000">
                <a:solidFill>
                  <a:srgbClr val="FF0000"/>
                </a:solidFill>
                <a:latin typeface=".VnTime" panose="020B7200000000000000" pitchFamily="34" charset="0"/>
              </a:rPr>
              <a:t>1</a:t>
            </a:r>
            <a:endParaRPr lang="en-US" altLang="en-US" sz="2215" b="1">
              <a:solidFill>
                <a:srgbClr val="FF0000"/>
              </a:solidFill>
              <a:latin typeface=".VnTime" panose="020B7200000000000000" pitchFamily="34" charset="0"/>
            </a:endParaRPr>
          </a:p>
        </p:txBody>
      </p:sp>
      <p:sp>
        <p:nvSpPr>
          <p:cNvPr id="60" name="Text Box 59"/>
          <p:cNvSpPr txBox="1">
            <a:spLocks noChangeArrowheads="1"/>
          </p:cNvSpPr>
          <p:nvPr>
            <p:custDataLst>
              <p:tags r:id="rId19"/>
            </p:custDataLst>
          </p:nvPr>
        </p:nvSpPr>
        <p:spPr bwMode="auto">
          <a:xfrm>
            <a:off x="5738524" y="1627329"/>
            <a:ext cx="381000" cy="43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altLang="en-US" sz="2215" dirty="0">
                <a:solidFill>
                  <a:srgbClr val="0000CC"/>
                </a:solidFill>
              </a:rPr>
              <a:t>y</a:t>
            </a:r>
          </a:p>
        </p:txBody>
      </p:sp>
      <p:graphicFrame>
        <p:nvGraphicFramePr>
          <p:cNvPr id="98" name="Object 97"/>
          <p:cNvGraphicFramePr>
            <a:graphicFrameLocks noChangeAspect="1"/>
          </p:cNvGraphicFramePr>
          <p:nvPr>
            <p:custDataLst>
              <p:tags r:id="rId20"/>
            </p:custDataLst>
            <p:extLst>
              <p:ext uri="{D42A27DB-BD31-4B8C-83A1-F6EECF244321}">
                <p14:modId xmlns:p14="http://schemas.microsoft.com/office/powerpoint/2010/main" val="2078109229"/>
              </p:ext>
            </p:extLst>
          </p:nvPr>
        </p:nvGraphicFramePr>
        <p:xfrm>
          <a:off x="2713970" y="4804289"/>
          <a:ext cx="992066" cy="550985"/>
        </p:xfrm>
        <a:graphic>
          <a:graphicData uri="http://schemas.openxmlformats.org/presentationml/2006/ole">
            <mc:AlternateContent xmlns:mc="http://schemas.openxmlformats.org/markup-compatibility/2006">
              <mc:Choice xmlns:v="urn:schemas-microsoft-com:vml" Requires="v">
                <p:oleObj spid="_x0000_s53258" name="Equation" r:id="rId39" imgW="457002" imgH="253890" progId="Equation.DSMT4">
                  <p:embed/>
                </p:oleObj>
              </mc:Choice>
              <mc:Fallback>
                <p:oleObj name="Equation" r:id="rId39" imgW="457002" imgH="253890" progId="Equation.DSMT4">
                  <p:embed/>
                  <p:pic>
                    <p:nvPicPr>
                      <p:cNvPr id="0" name=""/>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2713970" y="4804289"/>
                        <a:ext cx="992066" cy="550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9" name="Object 98"/>
          <p:cNvGraphicFramePr>
            <a:graphicFrameLocks noChangeAspect="1"/>
          </p:cNvGraphicFramePr>
          <p:nvPr>
            <p:custDataLst>
              <p:tags r:id="rId21"/>
            </p:custDataLst>
            <p:extLst>
              <p:ext uri="{D42A27DB-BD31-4B8C-83A1-F6EECF244321}">
                <p14:modId xmlns:p14="http://schemas.microsoft.com/office/powerpoint/2010/main" val="976042517"/>
              </p:ext>
            </p:extLst>
          </p:nvPr>
        </p:nvGraphicFramePr>
        <p:xfrm>
          <a:off x="6301239" y="4795498"/>
          <a:ext cx="1063869" cy="559777"/>
        </p:xfrm>
        <a:graphic>
          <a:graphicData uri="http://schemas.openxmlformats.org/presentationml/2006/ole">
            <mc:AlternateContent xmlns:mc="http://schemas.openxmlformats.org/markup-compatibility/2006">
              <mc:Choice xmlns:v="urn:schemas-microsoft-com:vml" Requires="v">
                <p:oleObj spid="_x0000_s53259" name="Equation" r:id="rId41" imgW="482391" imgH="253890" progId="Equation.DSMT4">
                  <p:embed/>
                </p:oleObj>
              </mc:Choice>
              <mc:Fallback>
                <p:oleObj name="Equation" r:id="rId41" imgW="482391" imgH="253890" progId="Equation.DSMT4">
                  <p:embed/>
                  <p:pic>
                    <p:nvPicPr>
                      <p:cNvPr id="0" name=""/>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6301239" y="4795498"/>
                        <a:ext cx="1063869" cy="559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00" name="Group 99"/>
          <p:cNvGrpSpPr>
            <a:grpSpLocks/>
          </p:cNvGrpSpPr>
          <p:nvPr>
            <p:custDataLst>
              <p:tags r:id="rId22"/>
            </p:custDataLst>
          </p:nvPr>
        </p:nvGrpSpPr>
        <p:grpSpPr bwMode="auto">
          <a:xfrm>
            <a:off x="3177032" y="3878167"/>
            <a:ext cx="1943100" cy="436685"/>
            <a:chOff x="2339752" y="1916832"/>
            <a:chExt cx="2104075" cy="473719"/>
          </a:xfrm>
        </p:grpSpPr>
        <p:sp>
          <p:nvSpPr>
            <p:cNvPr id="101" name="Rectangle 100"/>
            <p:cNvSpPr>
              <a:spLocks noRot="1" noChangeAspect="1" noMove="1" noResize="1" noEditPoints="1" noAdjustHandles="1" noChangeArrowheads="1" noChangeShapeType="1" noTextEdit="1"/>
            </p:cNvSpPr>
            <p:nvPr>
              <p:custDataLst>
                <p:tags r:id="rId29"/>
              </p:custDataLst>
            </p:nvPr>
          </p:nvSpPr>
          <p:spPr>
            <a:xfrm>
              <a:off x="2339752" y="1916832"/>
              <a:ext cx="822661" cy="473719"/>
            </a:xfrm>
            <a:prstGeom prst="rect">
              <a:avLst/>
            </a:prstGeom>
            <a:blipFill rotWithShape="1">
              <a:blip r:embed="rId43"/>
              <a:stretch>
                <a:fillRect t="-3846" r="-21481"/>
              </a:stretch>
            </a:blipFill>
          </p:spPr>
          <p:txBody>
            <a:bodyPr/>
            <a:lstStyle/>
            <a:p>
              <a:pPr>
                <a:defRPr/>
              </a:pPr>
              <a:r>
                <a:rPr lang="vi-VN">
                  <a:noFill/>
                </a:rPr>
                <a:t> </a:t>
              </a:r>
            </a:p>
          </p:txBody>
        </p:sp>
        <p:graphicFrame>
          <p:nvGraphicFramePr>
            <p:cNvPr id="102" name="Object 134"/>
            <p:cNvGraphicFramePr>
              <a:graphicFrameLocks noChangeAspect="1"/>
            </p:cNvGraphicFramePr>
            <p:nvPr/>
          </p:nvGraphicFramePr>
          <p:xfrm>
            <a:off x="3702024" y="1916832"/>
            <a:ext cx="741803" cy="434850"/>
          </p:xfrm>
          <a:graphic>
            <a:graphicData uri="http://schemas.openxmlformats.org/presentationml/2006/ole">
              <mc:AlternateContent xmlns:mc="http://schemas.openxmlformats.org/markup-compatibility/2006">
                <mc:Choice xmlns:v="urn:schemas-microsoft-com:vml" Requires="v">
                  <p:oleObj spid="_x0000_s53260" name="Equation" r:id="rId44" imgW="368140" imgH="215806" progId="Equation.DSMT4">
                    <p:embed/>
                  </p:oleObj>
                </mc:Choice>
                <mc:Fallback>
                  <p:oleObj name="Equation" r:id="rId44" imgW="368140" imgH="215806" progId="Equation.DSMT4">
                    <p:embed/>
                    <p:pic>
                      <p:nvPicPr>
                        <p:cNvPr id="0" name=""/>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3702024" y="1916832"/>
                          <a:ext cx="741803" cy="43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3" name="Object 135"/>
            <p:cNvGraphicFramePr>
              <a:graphicFrameLocks noChangeAspect="1"/>
            </p:cNvGraphicFramePr>
            <p:nvPr/>
          </p:nvGraphicFramePr>
          <p:xfrm>
            <a:off x="3131840" y="1916832"/>
            <a:ext cx="504056" cy="384043"/>
          </p:xfrm>
          <a:graphic>
            <a:graphicData uri="http://schemas.openxmlformats.org/presentationml/2006/ole">
              <mc:AlternateContent xmlns:mc="http://schemas.openxmlformats.org/markup-compatibility/2006">
                <mc:Choice xmlns:v="urn:schemas-microsoft-com:vml" Requires="v">
                  <p:oleObj spid="_x0000_s53261" name="Equation" r:id="rId46" imgW="266469" imgH="203024" progId="Equation.DSMT4">
                    <p:embed/>
                  </p:oleObj>
                </mc:Choice>
                <mc:Fallback>
                  <p:oleObj name="Equation" r:id="rId46" imgW="266469" imgH="203024" progId="Equation.DSMT4">
                    <p:embed/>
                    <p:pic>
                      <p:nvPicPr>
                        <p:cNvPr id="0" name=""/>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3131840" y="1916832"/>
                          <a:ext cx="504056" cy="384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104" name="Group 103"/>
          <p:cNvGrpSpPr>
            <a:grpSpLocks/>
          </p:cNvGrpSpPr>
          <p:nvPr>
            <p:custDataLst>
              <p:tags r:id="rId23"/>
            </p:custDataLst>
          </p:nvPr>
        </p:nvGrpSpPr>
        <p:grpSpPr bwMode="auto">
          <a:xfrm>
            <a:off x="5038078" y="3878160"/>
            <a:ext cx="2892669" cy="489438"/>
            <a:chOff x="4469419" y="1890643"/>
            <a:chExt cx="3133143" cy="530245"/>
          </a:xfrm>
        </p:grpSpPr>
        <p:graphicFrame>
          <p:nvGraphicFramePr>
            <p:cNvPr id="105" name="Object 137"/>
            <p:cNvGraphicFramePr>
              <a:graphicFrameLocks noChangeAspect="1"/>
            </p:cNvGraphicFramePr>
            <p:nvPr/>
          </p:nvGraphicFramePr>
          <p:xfrm>
            <a:off x="5940152" y="1906152"/>
            <a:ext cx="669156" cy="514736"/>
          </p:xfrm>
          <a:graphic>
            <a:graphicData uri="http://schemas.openxmlformats.org/presentationml/2006/ole">
              <mc:AlternateContent xmlns:mc="http://schemas.openxmlformats.org/markup-compatibility/2006">
                <mc:Choice xmlns:v="urn:schemas-microsoft-com:vml" Requires="v">
                  <p:oleObj spid="_x0000_s53262" name="Equation" r:id="rId48" imgW="330057" imgH="253890" progId="Equation.DSMT4">
                    <p:embed/>
                  </p:oleObj>
                </mc:Choice>
                <mc:Fallback>
                  <p:oleObj name="Equation" r:id="rId48" imgW="330057" imgH="253890" progId="Equation.DSMT4">
                    <p:embed/>
                    <p:pic>
                      <p:nvPicPr>
                        <p:cNvPr id="0" name=""/>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5940152" y="1906152"/>
                          <a:ext cx="669156" cy="51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6" name="Rectangle 105"/>
            <p:cNvSpPr>
              <a:spLocks noRot="1" noChangeAspect="1" noMove="1" noResize="1" noEditPoints="1" noAdjustHandles="1" noChangeArrowheads="1" noChangeShapeType="1" noTextEdit="1"/>
            </p:cNvSpPr>
            <p:nvPr>
              <p:custDataLst>
                <p:tags r:id="rId28"/>
              </p:custDataLst>
            </p:nvPr>
          </p:nvSpPr>
          <p:spPr>
            <a:xfrm>
              <a:off x="4469419" y="1890643"/>
              <a:ext cx="822661" cy="473719"/>
            </a:xfrm>
            <a:prstGeom prst="rect">
              <a:avLst/>
            </a:prstGeom>
            <a:blipFill rotWithShape="1">
              <a:blip r:embed="rId50"/>
              <a:stretch>
                <a:fillRect t="-3846" r="-21481"/>
              </a:stretch>
            </a:blipFill>
          </p:spPr>
          <p:txBody>
            <a:bodyPr/>
            <a:lstStyle/>
            <a:p>
              <a:pPr>
                <a:defRPr/>
              </a:pPr>
              <a:r>
                <a:rPr lang="vi-VN">
                  <a:noFill/>
                </a:rPr>
                <a:t> </a:t>
              </a:r>
            </a:p>
          </p:txBody>
        </p:sp>
        <p:graphicFrame>
          <p:nvGraphicFramePr>
            <p:cNvPr id="107" name="Object 139"/>
            <p:cNvGraphicFramePr>
              <a:graphicFrameLocks noChangeAspect="1"/>
            </p:cNvGraphicFramePr>
            <p:nvPr/>
          </p:nvGraphicFramePr>
          <p:xfrm>
            <a:off x="5292080" y="1890643"/>
            <a:ext cx="662806" cy="530245"/>
          </p:xfrm>
          <a:graphic>
            <a:graphicData uri="http://schemas.openxmlformats.org/presentationml/2006/ole">
              <mc:AlternateContent xmlns:mc="http://schemas.openxmlformats.org/markup-compatibility/2006">
                <mc:Choice xmlns:v="urn:schemas-microsoft-com:vml" Requires="v">
                  <p:oleObj spid="_x0000_s53263" name="Equation" r:id="rId51" imgW="317225" imgH="253780" progId="Equation.DSMT4">
                    <p:embed/>
                  </p:oleObj>
                </mc:Choice>
                <mc:Fallback>
                  <p:oleObj name="Equation" r:id="rId51" imgW="317225" imgH="253780" progId="Equation.DSMT4">
                    <p:embed/>
                    <p:pic>
                      <p:nvPicPr>
                        <p:cNvPr id="0" name=""/>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5292080" y="1890643"/>
                          <a:ext cx="662806" cy="530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8" name="Object 140"/>
            <p:cNvGraphicFramePr>
              <a:graphicFrameLocks noChangeAspect="1"/>
            </p:cNvGraphicFramePr>
            <p:nvPr/>
          </p:nvGraphicFramePr>
          <p:xfrm>
            <a:off x="6660232" y="1959772"/>
            <a:ext cx="942330" cy="430779"/>
          </p:xfrm>
          <a:graphic>
            <a:graphicData uri="http://schemas.openxmlformats.org/presentationml/2006/ole">
              <mc:AlternateContent xmlns:mc="http://schemas.openxmlformats.org/markup-compatibility/2006">
                <mc:Choice xmlns:v="urn:schemas-microsoft-com:vml" Requires="v">
                  <p:oleObj spid="_x0000_s53264" name="Equation" r:id="rId53" imgW="444307" imgH="203112" progId="Equation.DSMT4">
                    <p:embed/>
                  </p:oleObj>
                </mc:Choice>
                <mc:Fallback>
                  <p:oleObj name="Equation" r:id="rId53" imgW="444307" imgH="203112" progId="Equation.DSMT4">
                    <p:embed/>
                    <p:pic>
                      <p:nvPicPr>
                        <p:cNvPr id="0" name=""/>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6660232" y="1959772"/>
                          <a:ext cx="942330" cy="430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109" name="Rectangle 108"/>
          <p:cNvSpPr>
            <a:spLocks noChangeArrowheads="1"/>
          </p:cNvSpPr>
          <p:nvPr>
            <p:custDataLst>
              <p:tags r:id="rId24"/>
            </p:custDataLst>
          </p:nvPr>
        </p:nvSpPr>
        <p:spPr bwMode="auto">
          <a:xfrm>
            <a:off x="4594059" y="5786090"/>
            <a:ext cx="1407758" cy="490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r>
              <a:rPr lang="en-US" altLang="en-US" sz="2585" b="1">
                <a:solidFill>
                  <a:srgbClr val="FF0000"/>
                </a:solidFill>
              </a:rPr>
              <a:t>xy //  BC</a:t>
            </a:r>
            <a:endParaRPr lang="vi-VN" altLang="en-US" sz="2585" b="1">
              <a:solidFill>
                <a:srgbClr val="FF0000"/>
              </a:solidFill>
            </a:endParaRPr>
          </a:p>
        </p:txBody>
      </p:sp>
      <p:sp>
        <p:nvSpPr>
          <p:cNvPr id="110" name="TextBox 109"/>
          <p:cNvSpPr txBox="1"/>
          <p:nvPr>
            <p:custDataLst>
              <p:tags r:id="rId25"/>
            </p:custDataLst>
          </p:nvPr>
        </p:nvSpPr>
        <p:spPr>
          <a:xfrm>
            <a:off x="3808620" y="4873156"/>
            <a:ext cx="2691911" cy="433196"/>
          </a:xfrm>
          <a:prstGeom prst="rect">
            <a:avLst/>
          </a:prstGeom>
          <a:noFill/>
        </p:spPr>
        <p:txBody>
          <a:bodyPr>
            <a:spAutoFit/>
          </a:bodyPr>
          <a:lstStyle/>
          <a:p>
            <a:pPr>
              <a:defRPr/>
            </a:pPr>
            <a:r>
              <a:rPr lang="vi-VN" sz="2215" dirty="0">
                <a:latin typeface="+mj-lt"/>
              </a:rPr>
              <a:t>(2 góc so le trong);</a:t>
            </a:r>
          </a:p>
        </p:txBody>
      </p:sp>
      <p:sp>
        <p:nvSpPr>
          <p:cNvPr id="111" name="TextBox 110"/>
          <p:cNvSpPr txBox="1"/>
          <p:nvPr>
            <p:custDataLst>
              <p:tags r:id="rId26"/>
            </p:custDataLst>
          </p:nvPr>
        </p:nvSpPr>
        <p:spPr>
          <a:xfrm>
            <a:off x="7496986" y="4858502"/>
            <a:ext cx="2325566" cy="433196"/>
          </a:xfrm>
          <a:prstGeom prst="rect">
            <a:avLst/>
          </a:prstGeom>
          <a:noFill/>
        </p:spPr>
        <p:txBody>
          <a:bodyPr>
            <a:spAutoFit/>
          </a:bodyPr>
          <a:lstStyle/>
          <a:p>
            <a:pPr>
              <a:defRPr/>
            </a:pPr>
            <a:r>
              <a:rPr lang="vi-VN" sz="2215" dirty="0">
                <a:latin typeface="+mj-lt"/>
              </a:rPr>
              <a:t>(2 góc so le trong)</a:t>
            </a:r>
          </a:p>
        </p:txBody>
      </p:sp>
      <p:cxnSp>
        <p:nvCxnSpPr>
          <p:cNvPr id="114" name="Straight Arrow Connector 113"/>
          <p:cNvCxnSpPr/>
          <p:nvPr/>
        </p:nvCxnSpPr>
        <p:spPr>
          <a:xfrm flipH="1" flipV="1">
            <a:off x="5808863" y="4335366"/>
            <a:ext cx="413238" cy="59787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15" name="Straight Arrow Connector 114"/>
          <p:cNvCxnSpPr/>
          <p:nvPr/>
        </p:nvCxnSpPr>
        <p:spPr>
          <a:xfrm flipH="1" flipV="1">
            <a:off x="4487093" y="5364067"/>
            <a:ext cx="485043" cy="48357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16" name="Straight Arrow Connector 115"/>
          <p:cNvCxnSpPr/>
          <p:nvPr/>
        </p:nvCxnSpPr>
        <p:spPr>
          <a:xfrm flipV="1">
            <a:off x="4498809" y="4341228"/>
            <a:ext cx="465992" cy="59201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17" name="Straight Arrow Connector 116"/>
          <p:cNvCxnSpPr/>
          <p:nvPr/>
        </p:nvCxnSpPr>
        <p:spPr>
          <a:xfrm flipV="1">
            <a:off x="5589062" y="5364067"/>
            <a:ext cx="597877" cy="48357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19" name="Text Box 59"/>
          <p:cNvSpPr txBox="1">
            <a:spLocks noChangeArrowheads="1"/>
          </p:cNvSpPr>
          <p:nvPr>
            <p:custDataLst>
              <p:tags r:id="rId27"/>
            </p:custDataLst>
          </p:nvPr>
        </p:nvSpPr>
        <p:spPr bwMode="auto">
          <a:xfrm>
            <a:off x="2677274" y="1616163"/>
            <a:ext cx="381000" cy="43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altLang="en-US" sz="2215" dirty="0">
                <a:solidFill>
                  <a:srgbClr val="0000CC"/>
                </a:solidFill>
              </a:rPr>
              <a:t>x</a:t>
            </a:r>
          </a:p>
        </p:txBody>
      </p:sp>
      <p:sp>
        <p:nvSpPr>
          <p:cNvPr id="71" name="Rectangle 70"/>
          <p:cNvSpPr/>
          <p:nvPr/>
        </p:nvSpPr>
        <p:spPr bwMode="auto">
          <a:xfrm>
            <a:off x="3864366" y="118150"/>
            <a:ext cx="6553200" cy="457200"/>
          </a:xfrm>
          <a:prstGeom prst="rect">
            <a:avLst/>
          </a:prstGeom>
          <a:solidFill>
            <a:srgbClr val="BC183B"/>
          </a:solidFill>
          <a:ln w="38100" cap="flat" cmpd="sng" algn="ctr">
            <a:noFill/>
            <a:prstDash val="solid"/>
            <a:round/>
            <a:headEnd type="none" w="med" len="med"/>
            <a:tailEnd type="none" w="med" len="med"/>
          </a:ln>
          <a:effectLst>
            <a:glow rad="101600">
              <a:srgbClr val="C00000">
                <a:alpha val="60000"/>
              </a:srgbClr>
            </a:glow>
          </a:effectLst>
        </p:spPr>
        <p:txBody>
          <a:bodyPr vert="horz" wrap="square" lIns="91440" tIns="45720" rIns="91440" bIns="45720" numCol="1" rtlCol="0" anchor="t" anchorCtr="0" compatLnSpc="1">
            <a:prstTxWarp prst="textNoShape">
              <a:avLst/>
            </a:prstTxWarp>
          </a:bodyPr>
          <a:lstStyle/>
          <a:p>
            <a:r>
              <a:rPr lang="en-US" b="1">
                <a:solidFill>
                  <a:schemeClr val="bg1"/>
                </a:solidFill>
              </a:rPr>
              <a:t>TỔNG BA GÓC CỦA MỘT TAM GIÁC</a:t>
            </a:r>
          </a:p>
        </p:txBody>
      </p:sp>
      <p:sp>
        <p:nvSpPr>
          <p:cNvPr id="72" name="Rectangle 71"/>
          <p:cNvSpPr/>
          <p:nvPr/>
        </p:nvSpPr>
        <p:spPr bwMode="auto">
          <a:xfrm>
            <a:off x="1738790" y="119468"/>
            <a:ext cx="1447093" cy="457200"/>
          </a:xfrm>
          <a:prstGeom prst="rect">
            <a:avLst/>
          </a:prstGeom>
          <a:solidFill>
            <a:srgbClr val="BC183B"/>
          </a:solidFill>
          <a:ln w="38100" cap="flat" cmpd="sng" algn="ctr">
            <a:noFill/>
            <a:prstDash val="solid"/>
            <a:round/>
            <a:headEnd type="none" w="med" len="med"/>
            <a:tailEnd type="none" w="med" len="med"/>
          </a:ln>
          <a:effectLst>
            <a:glow rad="101600">
              <a:srgbClr val="C00000">
                <a:alpha val="60000"/>
              </a:srgbClr>
            </a:glow>
          </a:effectLst>
        </p:spPr>
        <p:txBody>
          <a:bodyPr vert="horz" wrap="square" lIns="91440" tIns="45720" rIns="91440" bIns="45720" numCol="1" rtlCol="0" anchor="t" anchorCtr="0" compatLnSpc="1">
            <a:prstTxWarp prst="textNoShape">
              <a:avLst/>
            </a:prstTxWarp>
          </a:bodyPr>
          <a:lstStyle/>
          <a:p>
            <a:r>
              <a:rPr lang="en-US" b="1" u="sng">
                <a:solidFill>
                  <a:schemeClr val="bg1"/>
                </a:solidFill>
              </a:rPr>
              <a:t>CHỦ ĐỀ</a:t>
            </a:r>
          </a:p>
        </p:txBody>
      </p:sp>
      <p:sp>
        <p:nvSpPr>
          <p:cNvPr id="73" name="TextBox 72"/>
          <p:cNvSpPr txBox="1"/>
          <p:nvPr/>
        </p:nvSpPr>
        <p:spPr>
          <a:xfrm>
            <a:off x="174456" y="715129"/>
            <a:ext cx="4495800" cy="461665"/>
          </a:xfrm>
          <a:prstGeom prst="rect">
            <a:avLst/>
          </a:prstGeom>
          <a:noFill/>
        </p:spPr>
        <p:txBody>
          <a:bodyPr wrap="square" rtlCol="0">
            <a:spAutoFit/>
          </a:bodyPr>
          <a:lstStyle/>
          <a:p>
            <a:pPr algn="l"/>
            <a:r>
              <a:rPr lang="en-US">
                <a:solidFill>
                  <a:srgbClr val="990000"/>
                </a:solidFill>
              </a:rPr>
              <a:t>1.</a:t>
            </a:r>
            <a:r>
              <a:rPr lang="nl-NL" altLang="en-US" b="1">
                <a:solidFill>
                  <a:srgbClr val="990000"/>
                </a:solidFill>
              </a:rPr>
              <a:t> </a:t>
            </a:r>
            <a:r>
              <a:rPr lang="nl-NL" altLang="en-US" b="1" u="sng">
                <a:solidFill>
                  <a:srgbClr val="990000"/>
                </a:solidFill>
              </a:rPr>
              <a:t>Tổng ba góc của một tam giác</a:t>
            </a:r>
            <a:r>
              <a:rPr lang="en-US" u="sng">
                <a:solidFill>
                  <a:srgbClr val="990000"/>
                </a:solidFill>
              </a:rPr>
              <a:t> </a:t>
            </a:r>
          </a:p>
        </p:txBody>
      </p:sp>
    </p:spTree>
    <p:custDataLst>
      <p:tags r:id="rId2"/>
    </p:custDataLst>
    <p:extLst>
      <p:ext uri="{BB962C8B-B14F-4D97-AF65-F5344CB8AC3E}">
        <p14:creationId xmlns:p14="http://schemas.microsoft.com/office/powerpoint/2010/main" val="2320466809"/>
      </p:ext>
    </p:extLst>
  </p:cSld>
  <p:clrMapOvr>
    <a:masterClrMapping/>
  </p:clrMapOvr>
  <mc:AlternateContent xmlns:mc="http://schemas.openxmlformats.org/markup-compatibility/2006" xmlns:p14="http://schemas.microsoft.com/office/powerpoint/2010/main">
    <mc:Choice Requires="p14">
      <p:transition spd="slow" p14:dur="2000" advTm="13981"/>
    </mc:Choice>
    <mc:Fallback xmlns="">
      <p:transition spd="slow" advTm="139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4250"/>
                                  </p:stCondLst>
                                  <p:childTnLst>
                                    <p:set>
                                      <p:cBhvr>
                                        <p:cTn id="6" dur="1" fill="hold">
                                          <p:stCondLst>
                                            <p:cond delay="0"/>
                                          </p:stCondLst>
                                        </p:cTn>
                                        <p:tgtEl>
                                          <p:spTgt spid="36"/>
                                        </p:tgtEl>
                                        <p:attrNameLst>
                                          <p:attrName>style.visibility</p:attrName>
                                        </p:attrNameLst>
                                      </p:cBhvr>
                                      <p:to>
                                        <p:strVal val="visible"/>
                                      </p:to>
                                    </p:set>
                                    <p:anim calcmode="lin" valueType="num">
                                      <p:cBhvr>
                                        <p:cTn id="7" dur="4250" fill="hold"/>
                                        <p:tgtEl>
                                          <p:spTgt spid="36"/>
                                        </p:tgtEl>
                                        <p:attrNameLst>
                                          <p:attrName>ppt_x</p:attrName>
                                        </p:attrNameLst>
                                      </p:cBhvr>
                                      <p:tavLst>
                                        <p:tav tm="0">
                                          <p:val>
                                            <p:strVal val="#ppt_x-.2"/>
                                          </p:val>
                                        </p:tav>
                                        <p:tav tm="100000">
                                          <p:val>
                                            <p:strVal val="#ppt_x"/>
                                          </p:val>
                                        </p:tav>
                                      </p:tavLst>
                                    </p:anim>
                                    <p:anim calcmode="lin" valueType="num">
                                      <p:cBhvr>
                                        <p:cTn id="8" dur="4250" fill="hold"/>
                                        <p:tgtEl>
                                          <p:spTgt spid="36"/>
                                        </p:tgtEl>
                                        <p:attrNameLst>
                                          <p:attrName>ppt_y</p:attrName>
                                        </p:attrNameLst>
                                      </p:cBhvr>
                                      <p:tavLst>
                                        <p:tav tm="0">
                                          <p:val>
                                            <p:strVal val="#ppt_y"/>
                                          </p:val>
                                        </p:tav>
                                        <p:tav tm="100000">
                                          <p:val>
                                            <p:strVal val="#ppt_y"/>
                                          </p:val>
                                        </p:tav>
                                      </p:tavLst>
                                    </p:anim>
                                    <p:animEffect transition="in" filter="wipe(right)" prLst="gradientSize: 0.1">
                                      <p:cBhvr>
                                        <p:cTn id="9" dur="425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circle(in)">
                                      <p:cBhvr>
                                        <p:cTn id="14" dur="2000"/>
                                        <p:tgtEl>
                                          <p:spTgt spid="48"/>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6"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strips(downRight)">
                                      <p:cBhvr>
                                        <p:cTn id="19" dur="500"/>
                                        <p:tgtEl>
                                          <p:spTgt spid="4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barn(inVertical)">
                                      <p:cBhvr>
                                        <p:cTn id="24" dur="500"/>
                                        <p:tgtEl>
                                          <p:spTgt spid="6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9"/>
                                        </p:tgtEl>
                                        <p:attrNameLst>
                                          <p:attrName>style.visibility</p:attrName>
                                        </p:attrNameLst>
                                      </p:cBhvr>
                                      <p:to>
                                        <p:strVal val="visible"/>
                                      </p:to>
                                    </p:set>
                                    <p:animEffect transition="in" filter="barn(inVertical)">
                                      <p:cBhvr>
                                        <p:cTn id="29" dur="500"/>
                                        <p:tgtEl>
                                          <p:spTgt spid="11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48"/>
                                        </p:tgtEl>
                                      </p:cBhvr>
                                    </p:animEffect>
                                    <p:set>
                                      <p:cBhvr>
                                        <p:cTn id="34" dur="1" fill="hold">
                                          <p:stCondLst>
                                            <p:cond delay="499"/>
                                          </p:stCondLst>
                                        </p:cTn>
                                        <p:tgtEl>
                                          <p:spTgt spid="4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wipe(down)">
                                      <p:cBhvr>
                                        <p:cTn id="39" dur="500"/>
                                        <p:tgtEl>
                                          <p:spTgt spid="51"/>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fade">
                                      <p:cBhvr>
                                        <p:cTn id="44" dur="1000"/>
                                        <p:tgtEl>
                                          <p:spTgt spid="58"/>
                                        </p:tgtEl>
                                      </p:cBhvr>
                                    </p:animEffect>
                                    <p:anim calcmode="lin" valueType="num">
                                      <p:cBhvr>
                                        <p:cTn id="45" dur="1000" fill="hold"/>
                                        <p:tgtEl>
                                          <p:spTgt spid="58"/>
                                        </p:tgtEl>
                                        <p:attrNameLst>
                                          <p:attrName>ppt_x</p:attrName>
                                        </p:attrNameLst>
                                      </p:cBhvr>
                                      <p:tavLst>
                                        <p:tav tm="0">
                                          <p:val>
                                            <p:strVal val="#ppt_x"/>
                                          </p:val>
                                        </p:tav>
                                        <p:tav tm="100000">
                                          <p:val>
                                            <p:strVal val="#ppt_x"/>
                                          </p:val>
                                        </p:tav>
                                      </p:tavLst>
                                    </p:anim>
                                    <p:anim calcmode="lin" valueType="num">
                                      <p:cBhvr>
                                        <p:cTn id="46"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wipe(down)">
                                      <p:cBhvr>
                                        <p:cTn id="51" dur="500"/>
                                        <p:tgtEl>
                                          <p:spTgt spid="47"/>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barn(inVertical)">
                                      <p:cBhvr>
                                        <p:cTn id="56" dur="500"/>
                                        <p:tgtEl>
                                          <p:spTgt spid="55"/>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circle(in)">
                                      <p:cBhvr>
                                        <p:cTn id="61" dur="2000"/>
                                        <p:tgtEl>
                                          <p:spTgt spid="4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109"/>
                                        </p:tgtEl>
                                        <p:attrNameLst>
                                          <p:attrName>style.visibility</p:attrName>
                                        </p:attrNameLst>
                                      </p:cBhvr>
                                      <p:to>
                                        <p:strVal val="visible"/>
                                      </p:to>
                                    </p:set>
                                    <p:animEffect transition="in" filter="wipe(down)">
                                      <p:cBhvr>
                                        <p:cTn id="66" dur="4000"/>
                                        <p:tgtEl>
                                          <p:spTgt spid="109"/>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115"/>
                                        </p:tgtEl>
                                        <p:attrNameLst>
                                          <p:attrName>style.visibility</p:attrName>
                                        </p:attrNameLst>
                                      </p:cBhvr>
                                      <p:to>
                                        <p:strVal val="visible"/>
                                      </p:to>
                                    </p:set>
                                    <p:animEffect transition="in" filter="barn(inVertical)">
                                      <p:cBhvr>
                                        <p:cTn id="71" dur="4000"/>
                                        <p:tgtEl>
                                          <p:spTgt spid="115"/>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98"/>
                                        </p:tgtEl>
                                        <p:attrNameLst>
                                          <p:attrName>style.visibility</p:attrName>
                                        </p:attrNameLst>
                                      </p:cBhvr>
                                      <p:to>
                                        <p:strVal val="visible"/>
                                      </p:to>
                                    </p:set>
                                    <p:animEffect transition="in" filter="barn(inVertical)">
                                      <p:cBhvr>
                                        <p:cTn id="76" dur="4000"/>
                                        <p:tgtEl>
                                          <p:spTgt spid="98"/>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110"/>
                                        </p:tgtEl>
                                        <p:attrNameLst>
                                          <p:attrName>style.visibility</p:attrName>
                                        </p:attrNameLst>
                                      </p:cBhvr>
                                      <p:to>
                                        <p:strVal val="visible"/>
                                      </p:to>
                                    </p:set>
                                    <p:animEffect transition="in" filter="wipe(down)">
                                      <p:cBhvr>
                                        <p:cTn id="81" dur="3000"/>
                                        <p:tgtEl>
                                          <p:spTgt spid="110"/>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117"/>
                                        </p:tgtEl>
                                        <p:attrNameLst>
                                          <p:attrName>style.visibility</p:attrName>
                                        </p:attrNameLst>
                                      </p:cBhvr>
                                      <p:to>
                                        <p:strVal val="visible"/>
                                      </p:to>
                                    </p:set>
                                    <p:animEffect transition="in" filter="barn(inVertical)">
                                      <p:cBhvr>
                                        <p:cTn id="86" dur="4000"/>
                                        <p:tgtEl>
                                          <p:spTgt spid="117"/>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99"/>
                                        </p:tgtEl>
                                        <p:attrNameLst>
                                          <p:attrName>style.visibility</p:attrName>
                                        </p:attrNameLst>
                                      </p:cBhvr>
                                      <p:to>
                                        <p:strVal val="visible"/>
                                      </p:to>
                                    </p:set>
                                    <p:animEffect transition="in" filter="barn(inVertical)">
                                      <p:cBhvr>
                                        <p:cTn id="91" dur="1500"/>
                                        <p:tgtEl>
                                          <p:spTgt spid="99"/>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grpId="0" nodeType="clickEffect">
                                  <p:stCondLst>
                                    <p:cond delay="0"/>
                                  </p:stCondLst>
                                  <p:childTnLst>
                                    <p:set>
                                      <p:cBhvr>
                                        <p:cTn id="95" dur="1" fill="hold">
                                          <p:stCondLst>
                                            <p:cond delay="0"/>
                                          </p:stCondLst>
                                        </p:cTn>
                                        <p:tgtEl>
                                          <p:spTgt spid="111"/>
                                        </p:tgtEl>
                                        <p:attrNameLst>
                                          <p:attrName>style.visibility</p:attrName>
                                        </p:attrNameLst>
                                      </p:cBhvr>
                                      <p:to>
                                        <p:strVal val="visible"/>
                                      </p:to>
                                    </p:set>
                                    <p:animEffect transition="in" filter="wipe(down)">
                                      <p:cBhvr>
                                        <p:cTn id="96" dur="1500"/>
                                        <p:tgtEl>
                                          <p:spTgt spid="111"/>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nodeType="clickEffect">
                                  <p:stCondLst>
                                    <p:cond delay="0"/>
                                  </p:stCondLst>
                                  <p:childTnLst>
                                    <p:set>
                                      <p:cBhvr>
                                        <p:cTn id="100" dur="1" fill="hold">
                                          <p:stCondLst>
                                            <p:cond delay="0"/>
                                          </p:stCondLst>
                                        </p:cTn>
                                        <p:tgtEl>
                                          <p:spTgt spid="116"/>
                                        </p:tgtEl>
                                        <p:attrNameLst>
                                          <p:attrName>style.visibility</p:attrName>
                                        </p:attrNameLst>
                                      </p:cBhvr>
                                      <p:to>
                                        <p:strVal val="visible"/>
                                      </p:to>
                                    </p:set>
                                    <p:animEffect transition="in" filter="barn(inVertical)">
                                      <p:cBhvr>
                                        <p:cTn id="101" dur="2250"/>
                                        <p:tgtEl>
                                          <p:spTgt spid="116"/>
                                        </p:tgtEl>
                                      </p:cBhvr>
                                    </p:animEffect>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nodeType="clickEffect">
                                  <p:stCondLst>
                                    <p:cond delay="0"/>
                                  </p:stCondLst>
                                  <p:childTnLst>
                                    <p:set>
                                      <p:cBhvr>
                                        <p:cTn id="105" dur="1" fill="hold">
                                          <p:stCondLst>
                                            <p:cond delay="0"/>
                                          </p:stCondLst>
                                        </p:cTn>
                                        <p:tgtEl>
                                          <p:spTgt spid="100"/>
                                        </p:tgtEl>
                                        <p:attrNameLst>
                                          <p:attrName>style.visibility</p:attrName>
                                        </p:attrNameLst>
                                      </p:cBhvr>
                                      <p:to>
                                        <p:strVal val="visible"/>
                                      </p:to>
                                    </p:set>
                                    <p:animEffect transition="in" filter="fade">
                                      <p:cBhvr>
                                        <p:cTn id="106" dur="2250"/>
                                        <p:tgtEl>
                                          <p:spTgt spid="100"/>
                                        </p:tgtEl>
                                      </p:cBhvr>
                                    </p:animEffect>
                                    <p:anim calcmode="lin" valueType="num">
                                      <p:cBhvr>
                                        <p:cTn id="107" dur="2250" fill="hold"/>
                                        <p:tgtEl>
                                          <p:spTgt spid="100"/>
                                        </p:tgtEl>
                                        <p:attrNameLst>
                                          <p:attrName>ppt_x</p:attrName>
                                        </p:attrNameLst>
                                      </p:cBhvr>
                                      <p:tavLst>
                                        <p:tav tm="0">
                                          <p:val>
                                            <p:strVal val="#ppt_x"/>
                                          </p:val>
                                        </p:tav>
                                        <p:tav tm="100000">
                                          <p:val>
                                            <p:strVal val="#ppt_x"/>
                                          </p:val>
                                        </p:tav>
                                      </p:tavLst>
                                    </p:anim>
                                    <p:anim calcmode="lin" valueType="num">
                                      <p:cBhvr>
                                        <p:cTn id="108" dur="2250" fill="hold"/>
                                        <p:tgtEl>
                                          <p:spTgt spid="100"/>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16" presetClass="entr" presetSubtype="21" fill="hold" nodeType="clickEffect">
                                  <p:stCondLst>
                                    <p:cond delay="0"/>
                                  </p:stCondLst>
                                  <p:childTnLst>
                                    <p:set>
                                      <p:cBhvr>
                                        <p:cTn id="112" dur="1" fill="hold">
                                          <p:stCondLst>
                                            <p:cond delay="0"/>
                                          </p:stCondLst>
                                        </p:cTn>
                                        <p:tgtEl>
                                          <p:spTgt spid="114"/>
                                        </p:tgtEl>
                                        <p:attrNameLst>
                                          <p:attrName>style.visibility</p:attrName>
                                        </p:attrNameLst>
                                      </p:cBhvr>
                                      <p:to>
                                        <p:strVal val="visible"/>
                                      </p:to>
                                    </p:set>
                                    <p:animEffect transition="in" filter="barn(inVertical)">
                                      <p:cBhvr>
                                        <p:cTn id="113" dur="2250"/>
                                        <p:tgtEl>
                                          <p:spTgt spid="114"/>
                                        </p:tgtEl>
                                      </p:cBhvr>
                                    </p:animEffect>
                                  </p:childTnLst>
                                </p:cTn>
                              </p:par>
                            </p:childTnLst>
                          </p:cTn>
                        </p:par>
                      </p:childTnLst>
                    </p:cTn>
                  </p:par>
                  <p:par>
                    <p:cTn id="114" fill="hold">
                      <p:stCondLst>
                        <p:cond delay="indefinite"/>
                      </p:stCondLst>
                      <p:childTnLst>
                        <p:par>
                          <p:cTn id="115" fill="hold">
                            <p:stCondLst>
                              <p:cond delay="0"/>
                            </p:stCondLst>
                            <p:childTnLst>
                              <p:par>
                                <p:cTn id="116" presetID="6" presetClass="entr" presetSubtype="16" fill="hold" nodeType="clickEffect">
                                  <p:stCondLst>
                                    <p:cond delay="0"/>
                                  </p:stCondLst>
                                  <p:childTnLst>
                                    <p:set>
                                      <p:cBhvr>
                                        <p:cTn id="117" dur="1" fill="hold">
                                          <p:stCondLst>
                                            <p:cond delay="0"/>
                                          </p:stCondLst>
                                        </p:cTn>
                                        <p:tgtEl>
                                          <p:spTgt spid="104"/>
                                        </p:tgtEl>
                                        <p:attrNameLst>
                                          <p:attrName>style.visibility</p:attrName>
                                        </p:attrNameLst>
                                      </p:cBhvr>
                                      <p:to>
                                        <p:strVal val="visible"/>
                                      </p:to>
                                    </p:set>
                                    <p:animEffect transition="in" filter="circle(in)">
                                      <p:cBhvr>
                                        <p:cTn id="118" dur="2250"/>
                                        <p:tgtEl>
                                          <p:spTgt spid="104"/>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8" fill="hold" grpId="0" nodeType="clickEffect">
                                  <p:stCondLst>
                                    <p:cond delay="0"/>
                                  </p:stCondLst>
                                  <p:childTnLst>
                                    <p:set>
                                      <p:cBhvr>
                                        <p:cTn id="122" dur="1" fill="hold">
                                          <p:stCondLst>
                                            <p:cond delay="0"/>
                                          </p:stCondLst>
                                        </p:cTn>
                                        <p:tgtEl>
                                          <p:spTgt spid="73"/>
                                        </p:tgtEl>
                                        <p:attrNameLst>
                                          <p:attrName>style.visibility</p:attrName>
                                        </p:attrNameLst>
                                      </p:cBhvr>
                                      <p:to>
                                        <p:strVal val="visible"/>
                                      </p:to>
                                    </p:set>
                                    <p:animEffect transition="in" filter="wipe(left)">
                                      <p:cBhvr>
                                        <p:cTn id="12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1" grpId="0" animBg="1"/>
      <p:bldP spid="46" grpId="0" animBg="1"/>
      <p:bldP spid="47" grpId="0"/>
      <p:bldP spid="58" grpId="0"/>
      <p:bldP spid="60" grpId="0"/>
      <p:bldP spid="109" grpId="0"/>
      <p:bldP spid="110" grpId="0"/>
      <p:bldP spid="111" grpId="0"/>
      <p:bldP spid="119" grpId="0"/>
      <p:bldP spid="7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3653704259"/>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AM GIAC_265_1_3121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52399" y="703385"/>
            <a:ext cx="11885525" cy="6134518"/>
          </a:xfrm>
          <a:prstGeom prst="rect">
            <a:avLst/>
          </a:prstGeom>
        </p:spPr>
      </p:pic>
    </p:spTree>
    <p:custDataLst>
      <p:tags r:id="rId1"/>
    </p:custDataLst>
    <p:extLst>
      <p:ext uri="{BB962C8B-B14F-4D97-AF65-F5344CB8AC3E}">
        <p14:creationId xmlns:p14="http://schemas.microsoft.com/office/powerpoint/2010/main" val="3672192966"/>
      </p:ext>
    </p:extLst>
  </p:cSld>
  <p:clrMapOvr>
    <a:masterClrMapping/>
  </p:clrMapOvr>
  <mc:AlternateContent xmlns:mc="http://schemas.openxmlformats.org/markup-compatibility/2006" xmlns:p14="http://schemas.microsoft.com/office/powerpoint/2010/main">
    <mc:Choice Requires="p14">
      <p:transition spd="slow" p14:dur="2000" advClick="0" advTm="75000"/>
    </mc:Choice>
    <mc:Fallback xmlns="">
      <p:transition spd="slow" advClick="0" advTm="7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5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custDataLst>
              <p:tags r:id="rId2"/>
            </p:custDataLst>
          </p:nvPr>
        </p:nvSpPr>
        <p:spPr>
          <a:xfrm>
            <a:off x="152400" y="1176839"/>
            <a:ext cx="8782115" cy="400110"/>
          </a:xfrm>
          <a:prstGeom prst="rect">
            <a:avLst/>
          </a:prstGeom>
          <a:noFill/>
        </p:spPr>
        <p:txBody>
          <a:bodyPr wrap="square" rtlCol="0">
            <a:spAutoFit/>
          </a:bodyPr>
          <a:lstStyle/>
          <a:p>
            <a:r>
              <a:rPr lang="en-US" sz="2000" b="1" dirty="0">
                <a:solidFill>
                  <a:srgbClr val="FF0066"/>
                </a:solidFill>
              </a:rPr>
              <a:t>Hoạt động 2: Chứng minh định lý tổng 3 góc của một tam giác</a:t>
            </a:r>
          </a:p>
        </p:txBody>
      </p:sp>
      <p:sp>
        <p:nvSpPr>
          <p:cNvPr id="8" name="Text Box 94"/>
          <p:cNvSpPr txBox="1">
            <a:spLocks noChangeArrowheads="1"/>
          </p:cNvSpPr>
          <p:nvPr>
            <p:custDataLst>
              <p:tags r:id="rId3"/>
            </p:custDataLst>
          </p:nvPr>
        </p:nvSpPr>
        <p:spPr bwMode="auto">
          <a:xfrm>
            <a:off x="2145389" y="5083733"/>
            <a:ext cx="3505200" cy="490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en-US" sz="2585">
                <a:solidFill>
                  <a:srgbClr val="0000FF"/>
                </a:solidFill>
              </a:rPr>
              <a:t>Qua B, kẻ xy // AC</a:t>
            </a:r>
          </a:p>
        </p:txBody>
      </p:sp>
      <p:sp>
        <p:nvSpPr>
          <p:cNvPr id="9" name="Text Box 95"/>
          <p:cNvSpPr txBox="1">
            <a:spLocks noChangeArrowheads="1"/>
          </p:cNvSpPr>
          <p:nvPr>
            <p:custDataLst>
              <p:tags r:id="rId4"/>
            </p:custDataLst>
          </p:nvPr>
        </p:nvSpPr>
        <p:spPr bwMode="auto">
          <a:xfrm>
            <a:off x="6564989" y="5083733"/>
            <a:ext cx="3505200" cy="490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en-US" sz="2585">
                <a:solidFill>
                  <a:srgbClr val="0000FF"/>
                </a:solidFill>
              </a:rPr>
              <a:t>Qua C, kẻ xy // AB</a:t>
            </a:r>
          </a:p>
        </p:txBody>
      </p:sp>
      <p:grpSp>
        <p:nvGrpSpPr>
          <p:cNvPr id="10" name="Group 9"/>
          <p:cNvGrpSpPr>
            <a:grpSpLocks/>
          </p:cNvGrpSpPr>
          <p:nvPr>
            <p:custDataLst>
              <p:tags r:id="rId5"/>
            </p:custDataLst>
          </p:nvPr>
        </p:nvGrpSpPr>
        <p:grpSpPr bwMode="auto">
          <a:xfrm>
            <a:off x="2145389" y="2147102"/>
            <a:ext cx="3138854" cy="2857500"/>
            <a:chOff x="238125" y="-189865"/>
            <a:chExt cx="3400425" cy="3094990"/>
          </a:xfrm>
        </p:grpSpPr>
        <p:sp>
          <p:nvSpPr>
            <p:cNvPr id="11" name="Text Box 7"/>
            <p:cNvSpPr txBox="1"/>
            <p:nvPr>
              <p:custDataLst>
                <p:tags r:id="rId12"/>
              </p:custDataLst>
            </p:nvPr>
          </p:nvSpPr>
          <p:spPr>
            <a:xfrm>
              <a:off x="238125" y="619594"/>
              <a:ext cx="352425" cy="323784"/>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a:lstStyle/>
            <a:p>
              <a:pPr>
                <a:lnSpc>
                  <a:spcPct val="115000"/>
                </a:lnSpc>
                <a:spcAft>
                  <a:spcPts val="923"/>
                </a:spcAft>
                <a:defRPr/>
              </a:pPr>
              <a:r>
                <a:rPr lang="en-US" sz="1477" b="1">
                  <a:solidFill>
                    <a:srgbClr val="FF0000"/>
                  </a:solidFill>
                  <a:ea typeface="Arial"/>
                </a:rPr>
                <a:t>x</a:t>
              </a:r>
              <a:endParaRPr lang="vi-VN" sz="1108">
                <a:ea typeface="Arial"/>
              </a:endParaRPr>
            </a:p>
          </p:txBody>
        </p:sp>
        <p:grpSp>
          <p:nvGrpSpPr>
            <p:cNvPr id="12" name="Group 41"/>
            <p:cNvGrpSpPr>
              <a:grpSpLocks/>
            </p:cNvGrpSpPr>
            <p:nvPr/>
          </p:nvGrpSpPr>
          <p:grpSpPr bwMode="auto">
            <a:xfrm>
              <a:off x="400050" y="-189865"/>
              <a:ext cx="3238500" cy="2866392"/>
              <a:chOff x="400050" y="-189865"/>
              <a:chExt cx="3238500" cy="2866392"/>
            </a:xfrm>
          </p:grpSpPr>
          <p:sp>
            <p:nvSpPr>
              <p:cNvPr id="15" name="Text Box 12"/>
              <p:cNvSpPr txBox="1"/>
              <p:nvPr>
                <p:custDataLst>
                  <p:tags r:id="rId14"/>
                </p:custDataLst>
              </p:nvPr>
            </p:nvSpPr>
            <p:spPr>
              <a:xfrm>
                <a:off x="1905000" y="-189865"/>
                <a:ext cx="352425" cy="323784"/>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a:lstStyle/>
              <a:p>
                <a:pPr>
                  <a:lnSpc>
                    <a:spcPct val="115000"/>
                  </a:lnSpc>
                  <a:spcAft>
                    <a:spcPts val="923"/>
                  </a:spcAft>
                  <a:defRPr/>
                </a:pPr>
                <a:r>
                  <a:rPr lang="en-US" sz="1477" b="1">
                    <a:ea typeface="Arial"/>
                  </a:rPr>
                  <a:t>A</a:t>
                </a:r>
                <a:endParaRPr lang="vi-VN" sz="1108">
                  <a:ea typeface="Arial"/>
                </a:endParaRPr>
              </a:p>
            </p:txBody>
          </p:sp>
          <p:grpSp>
            <p:nvGrpSpPr>
              <p:cNvPr id="16" name="Group 44"/>
              <p:cNvGrpSpPr>
                <a:grpSpLocks/>
              </p:cNvGrpSpPr>
              <p:nvPr/>
            </p:nvGrpSpPr>
            <p:grpSpPr bwMode="auto">
              <a:xfrm>
                <a:off x="400050" y="115570"/>
                <a:ext cx="3238500" cy="2560957"/>
                <a:chOff x="123825" y="-208280"/>
                <a:chExt cx="3238500" cy="2560957"/>
              </a:xfrm>
            </p:grpSpPr>
            <p:sp>
              <p:nvSpPr>
                <p:cNvPr id="19" name="Text Box 13"/>
                <p:cNvSpPr txBox="1"/>
                <p:nvPr>
                  <p:custDataLst>
                    <p:tags r:id="rId15"/>
                  </p:custDataLst>
                </p:nvPr>
              </p:nvSpPr>
              <p:spPr>
                <a:xfrm>
                  <a:off x="3009900" y="1448032"/>
                  <a:ext cx="352425" cy="322197"/>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a:lstStyle/>
                <a:p>
                  <a:pPr>
                    <a:lnSpc>
                      <a:spcPct val="115000"/>
                    </a:lnSpc>
                    <a:spcAft>
                      <a:spcPts val="923"/>
                    </a:spcAft>
                    <a:defRPr/>
                  </a:pPr>
                  <a:r>
                    <a:rPr lang="en-US" sz="1477" b="1">
                      <a:ea typeface="Arial"/>
                    </a:rPr>
                    <a:t>C</a:t>
                  </a:r>
                  <a:endParaRPr lang="vi-VN" sz="1108">
                    <a:ea typeface="Arial"/>
                  </a:endParaRPr>
                </a:p>
              </p:txBody>
            </p:sp>
            <p:grpSp>
              <p:nvGrpSpPr>
                <p:cNvPr id="20" name="Group 46"/>
                <p:cNvGrpSpPr>
                  <a:grpSpLocks/>
                </p:cNvGrpSpPr>
                <p:nvPr/>
              </p:nvGrpSpPr>
              <p:grpSpPr bwMode="auto">
                <a:xfrm>
                  <a:off x="123825" y="-208280"/>
                  <a:ext cx="2886075" cy="2560957"/>
                  <a:chOff x="123825" y="-208280"/>
                  <a:chExt cx="2886075" cy="2560957"/>
                </a:xfrm>
              </p:grpSpPr>
              <p:grpSp>
                <p:nvGrpSpPr>
                  <p:cNvPr id="21" name="Group 47"/>
                  <p:cNvGrpSpPr>
                    <a:grpSpLocks/>
                  </p:cNvGrpSpPr>
                  <p:nvPr/>
                </p:nvGrpSpPr>
                <p:grpSpPr bwMode="auto">
                  <a:xfrm>
                    <a:off x="123825" y="-208280"/>
                    <a:ext cx="2886075" cy="2560957"/>
                    <a:chOff x="123825" y="-208366"/>
                    <a:chExt cx="2886075" cy="2562015"/>
                  </a:xfrm>
                </p:grpSpPr>
                <p:cxnSp>
                  <p:nvCxnSpPr>
                    <p:cNvPr id="23" name="Straight Connector 22"/>
                    <p:cNvCxnSpPr/>
                    <p:nvPr/>
                  </p:nvCxnSpPr>
                  <p:spPr>
                    <a:xfrm flipV="1">
                      <a:off x="714375" y="-201124"/>
                      <a:ext cx="1000125" cy="1648168"/>
                    </a:xfrm>
                    <a:prstGeom prst="line">
                      <a:avLst/>
                    </a:prstGeom>
                    <a:noFill/>
                    <a:ln w="12700" cap="flat" cmpd="sng" algn="ctr">
                      <a:solidFill>
                        <a:schemeClr val="dk1"/>
                      </a:solidFill>
                      <a:prstDash val="solid"/>
                      <a:miter lim="800000"/>
                    </a:ln>
                    <a:effectLst/>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a:off x="1714500" y="-201124"/>
                      <a:ext cx="1295400" cy="1733911"/>
                    </a:xfrm>
                    <a:prstGeom prst="line">
                      <a:avLst/>
                    </a:prstGeom>
                    <a:noFill/>
                    <a:ln w="12700" cap="flat" cmpd="sng" algn="ctr">
                      <a:solidFill>
                        <a:schemeClr val="dk1"/>
                      </a:solidFill>
                      <a:prstDash val="solid"/>
                      <a:miter lim="800000"/>
                    </a:ln>
                    <a:effectLst/>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a:off x="723900" y="1447043"/>
                      <a:ext cx="2286000" cy="85743"/>
                    </a:xfrm>
                    <a:prstGeom prst="line">
                      <a:avLst/>
                    </a:prstGeom>
                    <a:noFill/>
                    <a:ln w="19050" cap="flat" cmpd="sng" algn="ctr">
                      <a:solidFill>
                        <a:schemeClr val="dk1"/>
                      </a:solidFill>
                      <a:prstDash val="solid"/>
                      <a:miter lim="800000"/>
                    </a:ln>
                    <a:effectLst/>
                  </p:spPr>
                  <p:style>
                    <a:lnRef idx="3">
                      <a:schemeClr val="dk1"/>
                    </a:lnRef>
                    <a:fillRef idx="0">
                      <a:schemeClr val="dk1"/>
                    </a:fillRef>
                    <a:effectRef idx="2">
                      <a:schemeClr val="dk1"/>
                    </a:effectRef>
                    <a:fontRef idx="minor">
                      <a:schemeClr val="tx1"/>
                    </a:fontRef>
                  </p:style>
                </p:cxnSp>
                <p:cxnSp>
                  <p:nvCxnSpPr>
                    <p:cNvPr id="26" name="Straight Connector 25"/>
                    <p:cNvCxnSpPr/>
                    <p:nvPr/>
                  </p:nvCxnSpPr>
                  <p:spPr>
                    <a:xfrm>
                      <a:off x="1714500" y="-209064"/>
                      <a:ext cx="1295400" cy="1733911"/>
                    </a:xfrm>
                    <a:prstGeom prst="line">
                      <a:avLst/>
                    </a:prstGeom>
                    <a:noFill/>
                    <a:ln w="12700" cap="flat" cmpd="sng" algn="ctr">
                      <a:solidFill>
                        <a:schemeClr val="dk1"/>
                      </a:solidFill>
                      <a:prstDash val="solid"/>
                      <a:miter lim="800000"/>
                    </a:ln>
                    <a:effectLst/>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123825" y="619783"/>
                      <a:ext cx="1295400" cy="1733911"/>
                    </a:xfrm>
                    <a:prstGeom prst="line">
                      <a:avLst/>
                    </a:prstGeom>
                    <a:noFill/>
                    <a:ln w="12700" cap="flat" cmpd="sng" algn="ctr">
                      <a:solidFill>
                        <a:schemeClr val="dk1"/>
                      </a:solidFill>
                      <a:prstDash val="solid"/>
                      <a:miter lim="800000"/>
                    </a:ln>
                    <a:effectLst/>
                  </p:spPr>
                  <p:style>
                    <a:lnRef idx="2">
                      <a:schemeClr val="dk1"/>
                    </a:lnRef>
                    <a:fillRef idx="0">
                      <a:schemeClr val="dk1"/>
                    </a:fillRef>
                    <a:effectRef idx="1">
                      <a:schemeClr val="dk1"/>
                    </a:effectRef>
                    <a:fontRef idx="minor">
                      <a:schemeClr val="tx1"/>
                    </a:fontRef>
                  </p:style>
                </p:cxnSp>
              </p:grpSp>
              <p:sp>
                <p:nvSpPr>
                  <p:cNvPr id="22" name="Text Box 14"/>
                  <p:cNvSpPr txBox="1"/>
                  <p:nvPr>
                    <p:custDataLst>
                      <p:tags r:id="rId16"/>
                    </p:custDataLst>
                  </p:nvPr>
                </p:nvSpPr>
                <p:spPr>
                  <a:xfrm>
                    <a:off x="476250" y="1524217"/>
                    <a:ext cx="352425" cy="322197"/>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a:lstStyle/>
                  <a:p>
                    <a:pPr>
                      <a:lnSpc>
                        <a:spcPct val="115000"/>
                      </a:lnSpc>
                      <a:spcAft>
                        <a:spcPts val="923"/>
                      </a:spcAft>
                      <a:defRPr/>
                    </a:pPr>
                    <a:r>
                      <a:rPr lang="en-US" sz="1477" b="1">
                        <a:ea typeface="Arial"/>
                      </a:rPr>
                      <a:t>B</a:t>
                    </a:r>
                    <a:endParaRPr lang="vi-VN" sz="1108">
                      <a:ea typeface="Arial"/>
                    </a:endParaRPr>
                  </a:p>
                </p:txBody>
              </p:sp>
            </p:grpSp>
          </p:grpSp>
        </p:grpSp>
        <p:sp>
          <p:nvSpPr>
            <p:cNvPr id="14" name="Text Box 58"/>
            <p:cNvSpPr txBox="1"/>
            <p:nvPr>
              <p:custDataLst>
                <p:tags r:id="rId13"/>
              </p:custDataLst>
            </p:nvPr>
          </p:nvSpPr>
          <p:spPr>
            <a:xfrm>
              <a:off x="1743075" y="2581341"/>
              <a:ext cx="352425" cy="323784"/>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a:lstStyle/>
            <a:p>
              <a:pPr>
                <a:lnSpc>
                  <a:spcPct val="115000"/>
                </a:lnSpc>
                <a:spcAft>
                  <a:spcPts val="923"/>
                </a:spcAft>
                <a:defRPr/>
              </a:pPr>
              <a:r>
                <a:rPr lang="en-US" sz="1477" b="1">
                  <a:solidFill>
                    <a:srgbClr val="FF0000"/>
                  </a:solidFill>
                  <a:ea typeface="Arial"/>
                </a:rPr>
                <a:t>y</a:t>
              </a:r>
              <a:endParaRPr lang="vi-VN" sz="1108">
                <a:ea typeface="Arial"/>
              </a:endParaRPr>
            </a:p>
          </p:txBody>
        </p:sp>
      </p:grpSp>
      <p:grpSp>
        <p:nvGrpSpPr>
          <p:cNvPr id="28" name="Group 27"/>
          <p:cNvGrpSpPr>
            <a:grpSpLocks/>
          </p:cNvGrpSpPr>
          <p:nvPr>
            <p:custDataLst>
              <p:tags r:id="rId6"/>
            </p:custDataLst>
          </p:nvPr>
        </p:nvGrpSpPr>
        <p:grpSpPr bwMode="auto">
          <a:xfrm>
            <a:off x="6693950" y="1988840"/>
            <a:ext cx="2989385" cy="2963008"/>
            <a:chOff x="752475" y="-189865"/>
            <a:chExt cx="3238500" cy="3209290"/>
          </a:xfrm>
        </p:grpSpPr>
        <p:sp>
          <p:nvSpPr>
            <p:cNvPr id="29" name="Text Box 4"/>
            <p:cNvSpPr txBox="1"/>
            <p:nvPr>
              <p:custDataLst>
                <p:tags r:id="rId7"/>
              </p:custDataLst>
            </p:nvPr>
          </p:nvSpPr>
          <p:spPr>
            <a:xfrm>
              <a:off x="3638550" y="419614"/>
              <a:ext cx="352425" cy="323786"/>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a:lstStyle/>
            <a:p>
              <a:pPr>
                <a:lnSpc>
                  <a:spcPct val="115000"/>
                </a:lnSpc>
                <a:spcAft>
                  <a:spcPts val="923"/>
                </a:spcAft>
                <a:defRPr/>
              </a:pPr>
              <a:r>
                <a:rPr lang="en-US" sz="1477" b="1">
                  <a:solidFill>
                    <a:srgbClr val="FF0000"/>
                  </a:solidFill>
                  <a:ea typeface="Arial"/>
                </a:rPr>
                <a:t>x</a:t>
              </a:r>
              <a:endParaRPr lang="vi-VN" sz="1108">
                <a:ea typeface="Arial"/>
              </a:endParaRPr>
            </a:p>
          </p:txBody>
        </p:sp>
        <p:grpSp>
          <p:nvGrpSpPr>
            <p:cNvPr id="30" name="Group 56"/>
            <p:cNvGrpSpPr>
              <a:grpSpLocks/>
            </p:cNvGrpSpPr>
            <p:nvPr/>
          </p:nvGrpSpPr>
          <p:grpSpPr bwMode="auto">
            <a:xfrm>
              <a:off x="752475" y="-189865"/>
              <a:ext cx="3086100" cy="2886076"/>
              <a:chOff x="752475" y="-189865"/>
              <a:chExt cx="3086100" cy="2886076"/>
            </a:xfrm>
          </p:grpSpPr>
          <p:sp>
            <p:nvSpPr>
              <p:cNvPr id="32" name="Text Box 9"/>
              <p:cNvSpPr txBox="1"/>
              <p:nvPr>
                <p:custDataLst>
                  <p:tags r:id="rId9"/>
                </p:custDataLst>
              </p:nvPr>
            </p:nvSpPr>
            <p:spPr>
              <a:xfrm>
                <a:off x="1905000" y="-189865"/>
                <a:ext cx="352425" cy="323786"/>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a:lstStyle/>
              <a:p>
                <a:pPr>
                  <a:lnSpc>
                    <a:spcPct val="115000"/>
                  </a:lnSpc>
                  <a:spcAft>
                    <a:spcPts val="923"/>
                  </a:spcAft>
                  <a:defRPr/>
                </a:pPr>
                <a:r>
                  <a:rPr lang="en-US" sz="1477" b="1">
                    <a:ea typeface="Arial"/>
                  </a:rPr>
                  <a:t>A</a:t>
                </a:r>
                <a:endParaRPr lang="vi-VN" sz="1108">
                  <a:ea typeface="Arial"/>
                </a:endParaRPr>
              </a:p>
            </p:txBody>
          </p:sp>
          <p:grpSp>
            <p:nvGrpSpPr>
              <p:cNvPr id="33" name="Group 59"/>
              <p:cNvGrpSpPr>
                <a:grpSpLocks/>
              </p:cNvGrpSpPr>
              <p:nvPr/>
            </p:nvGrpSpPr>
            <p:grpSpPr bwMode="auto">
              <a:xfrm>
                <a:off x="752475" y="115570"/>
                <a:ext cx="3086100" cy="2580641"/>
                <a:chOff x="476250" y="-208280"/>
                <a:chExt cx="3086100" cy="2580641"/>
              </a:xfrm>
            </p:grpSpPr>
            <p:sp>
              <p:nvSpPr>
                <p:cNvPr id="34" name="Text Box 15"/>
                <p:cNvSpPr txBox="1"/>
                <p:nvPr>
                  <p:custDataLst>
                    <p:tags r:id="rId10"/>
                  </p:custDataLst>
                </p:nvPr>
              </p:nvSpPr>
              <p:spPr>
                <a:xfrm>
                  <a:off x="3009900" y="1446460"/>
                  <a:ext cx="352425" cy="323786"/>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a:lstStyle/>
                <a:p>
                  <a:pPr>
                    <a:lnSpc>
                      <a:spcPct val="115000"/>
                    </a:lnSpc>
                    <a:spcAft>
                      <a:spcPts val="923"/>
                    </a:spcAft>
                    <a:defRPr/>
                  </a:pPr>
                  <a:r>
                    <a:rPr lang="en-US" sz="1477" b="1">
                      <a:ea typeface="Arial"/>
                    </a:rPr>
                    <a:t>C</a:t>
                  </a:r>
                  <a:endParaRPr lang="vi-VN" sz="1108">
                    <a:ea typeface="Arial"/>
                  </a:endParaRPr>
                </a:p>
              </p:txBody>
            </p:sp>
            <p:grpSp>
              <p:nvGrpSpPr>
                <p:cNvPr id="35" name="Group 61"/>
                <p:cNvGrpSpPr>
                  <a:grpSpLocks/>
                </p:cNvGrpSpPr>
                <p:nvPr/>
              </p:nvGrpSpPr>
              <p:grpSpPr bwMode="auto">
                <a:xfrm>
                  <a:off x="476250" y="-208280"/>
                  <a:ext cx="3086100" cy="2580641"/>
                  <a:chOff x="476250" y="-208280"/>
                  <a:chExt cx="3086100" cy="2580641"/>
                </a:xfrm>
              </p:grpSpPr>
              <p:grpSp>
                <p:nvGrpSpPr>
                  <p:cNvPr id="36" name="Group 62"/>
                  <p:cNvGrpSpPr>
                    <a:grpSpLocks/>
                  </p:cNvGrpSpPr>
                  <p:nvPr/>
                </p:nvGrpSpPr>
                <p:grpSpPr bwMode="auto">
                  <a:xfrm>
                    <a:off x="714376" y="-208280"/>
                    <a:ext cx="2847974" cy="2580641"/>
                    <a:chOff x="714376" y="-208366"/>
                    <a:chExt cx="2847974" cy="2581707"/>
                  </a:xfrm>
                </p:grpSpPr>
                <p:cxnSp>
                  <p:nvCxnSpPr>
                    <p:cNvPr id="38" name="Straight Connector 37"/>
                    <p:cNvCxnSpPr/>
                    <p:nvPr/>
                  </p:nvCxnSpPr>
                  <p:spPr>
                    <a:xfrm flipV="1">
                      <a:off x="714375" y="-201121"/>
                      <a:ext cx="1000125" cy="1648179"/>
                    </a:xfrm>
                    <a:prstGeom prst="line">
                      <a:avLst/>
                    </a:prstGeom>
                    <a:noFill/>
                    <a:ln w="12700" cap="flat" cmpd="sng" algn="ctr">
                      <a:solidFill>
                        <a:schemeClr val="dk1"/>
                      </a:solidFill>
                      <a:prstDash val="solid"/>
                      <a:miter lim="800000"/>
                    </a:ln>
                    <a:effectLst/>
                  </p:spPr>
                  <p:style>
                    <a:lnRef idx="2">
                      <a:schemeClr val="dk1"/>
                    </a:lnRef>
                    <a:fillRef idx="0">
                      <a:schemeClr val="dk1"/>
                    </a:fillRef>
                    <a:effectRef idx="1">
                      <a:schemeClr val="dk1"/>
                    </a:effectRef>
                    <a:fontRef idx="minor">
                      <a:schemeClr val="tx1"/>
                    </a:fontRef>
                  </p:style>
                </p:cxnSp>
                <p:cxnSp>
                  <p:nvCxnSpPr>
                    <p:cNvPr id="39" name="Straight Connector 38"/>
                    <p:cNvCxnSpPr/>
                    <p:nvPr/>
                  </p:nvCxnSpPr>
                  <p:spPr>
                    <a:xfrm>
                      <a:off x="1714500" y="-201121"/>
                      <a:ext cx="1295400" cy="1733923"/>
                    </a:xfrm>
                    <a:prstGeom prst="line">
                      <a:avLst/>
                    </a:prstGeom>
                    <a:noFill/>
                    <a:ln w="12700" cap="flat" cmpd="sng" algn="ctr">
                      <a:solidFill>
                        <a:schemeClr val="dk1"/>
                      </a:solidFill>
                      <a:prstDash val="solid"/>
                      <a:miter lim="800000"/>
                    </a:ln>
                    <a:effectLst/>
                  </p:spPr>
                  <p:style>
                    <a:lnRef idx="2">
                      <a:schemeClr val="dk1"/>
                    </a:lnRef>
                    <a:fillRef idx="0">
                      <a:schemeClr val="dk1"/>
                    </a:fillRef>
                    <a:effectRef idx="1">
                      <a:schemeClr val="dk1"/>
                    </a:effectRef>
                    <a:fontRef idx="minor">
                      <a:schemeClr val="tx1"/>
                    </a:fontRef>
                  </p:style>
                </p:cxnSp>
                <p:cxnSp>
                  <p:nvCxnSpPr>
                    <p:cNvPr id="40" name="Straight Connector 39"/>
                    <p:cNvCxnSpPr/>
                    <p:nvPr/>
                  </p:nvCxnSpPr>
                  <p:spPr>
                    <a:xfrm>
                      <a:off x="723900" y="1447058"/>
                      <a:ext cx="2286000" cy="85743"/>
                    </a:xfrm>
                    <a:prstGeom prst="line">
                      <a:avLst/>
                    </a:prstGeom>
                    <a:noFill/>
                    <a:ln w="19050" cap="flat" cmpd="sng" algn="ctr">
                      <a:solidFill>
                        <a:schemeClr val="dk1"/>
                      </a:solidFill>
                      <a:prstDash val="solid"/>
                      <a:miter lim="800000"/>
                    </a:ln>
                    <a:effectLst/>
                  </p:spPr>
                  <p:style>
                    <a:lnRef idx="3">
                      <a:schemeClr val="dk1"/>
                    </a:lnRef>
                    <a:fillRef idx="0">
                      <a:schemeClr val="dk1"/>
                    </a:fillRef>
                    <a:effectRef idx="2">
                      <a:schemeClr val="dk1"/>
                    </a:effectRef>
                    <a:fontRef idx="minor">
                      <a:schemeClr val="tx1"/>
                    </a:fontRef>
                  </p:style>
                </p:cxnSp>
                <p:cxnSp>
                  <p:nvCxnSpPr>
                    <p:cNvPr id="41" name="Straight Connector 40"/>
                    <p:cNvCxnSpPr/>
                    <p:nvPr/>
                  </p:nvCxnSpPr>
                  <p:spPr>
                    <a:xfrm>
                      <a:off x="1714500" y="-209061"/>
                      <a:ext cx="1295400" cy="1732335"/>
                    </a:xfrm>
                    <a:prstGeom prst="line">
                      <a:avLst/>
                    </a:prstGeom>
                    <a:noFill/>
                    <a:ln w="12700" cap="flat" cmpd="sng" algn="ctr">
                      <a:solidFill>
                        <a:schemeClr val="dk1"/>
                      </a:solidFill>
                      <a:prstDash val="solid"/>
                      <a:miter lim="800000"/>
                    </a:ln>
                    <a:effectLst/>
                  </p:spPr>
                  <p:style>
                    <a:lnRef idx="2">
                      <a:schemeClr val="dk1"/>
                    </a:lnRef>
                    <a:fillRef idx="0">
                      <a:schemeClr val="dk1"/>
                    </a:fillRef>
                    <a:effectRef idx="1">
                      <a:schemeClr val="dk1"/>
                    </a:effectRef>
                    <a:fontRef idx="minor">
                      <a:schemeClr val="tx1"/>
                    </a:fontRef>
                  </p:style>
                </p:cxnSp>
                <p:cxnSp>
                  <p:nvCxnSpPr>
                    <p:cNvPr id="42" name="Straight Connector 41"/>
                    <p:cNvCxnSpPr/>
                    <p:nvPr/>
                  </p:nvCxnSpPr>
                  <p:spPr>
                    <a:xfrm flipH="1">
                      <a:off x="2581275" y="429251"/>
                      <a:ext cx="981075" cy="1943518"/>
                    </a:xfrm>
                    <a:prstGeom prst="line">
                      <a:avLst/>
                    </a:prstGeom>
                    <a:noFill/>
                    <a:ln w="12700" cap="flat" cmpd="sng" algn="ctr">
                      <a:solidFill>
                        <a:schemeClr val="dk1"/>
                      </a:solidFill>
                      <a:prstDash val="solid"/>
                      <a:miter lim="800000"/>
                    </a:ln>
                    <a:effectLst/>
                  </p:spPr>
                  <p:style>
                    <a:lnRef idx="2">
                      <a:schemeClr val="dk1"/>
                    </a:lnRef>
                    <a:fillRef idx="0">
                      <a:schemeClr val="dk1"/>
                    </a:fillRef>
                    <a:effectRef idx="1">
                      <a:schemeClr val="dk1"/>
                    </a:effectRef>
                    <a:fontRef idx="minor">
                      <a:schemeClr val="tx1"/>
                    </a:fontRef>
                  </p:style>
                </p:cxnSp>
              </p:grpSp>
              <p:sp>
                <p:nvSpPr>
                  <p:cNvPr id="37" name="Text Box 68"/>
                  <p:cNvSpPr txBox="1"/>
                  <p:nvPr>
                    <p:custDataLst>
                      <p:tags r:id="rId11"/>
                    </p:custDataLst>
                  </p:nvPr>
                </p:nvSpPr>
                <p:spPr>
                  <a:xfrm>
                    <a:off x="476250" y="1522645"/>
                    <a:ext cx="352425" cy="323786"/>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a:lstStyle/>
                  <a:p>
                    <a:pPr>
                      <a:lnSpc>
                        <a:spcPct val="115000"/>
                      </a:lnSpc>
                      <a:spcAft>
                        <a:spcPts val="923"/>
                      </a:spcAft>
                      <a:defRPr/>
                    </a:pPr>
                    <a:r>
                      <a:rPr lang="en-US" sz="1477" b="1">
                        <a:ea typeface="Arial"/>
                      </a:rPr>
                      <a:t>B</a:t>
                    </a:r>
                    <a:endParaRPr lang="vi-VN" sz="1108">
                      <a:ea typeface="Arial"/>
                    </a:endParaRPr>
                  </a:p>
                </p:txBody>
              </p:sp>
            </p:grpSp>
          </p:grpSp>
        </p:grpSp>
        <p:sp>
          <p:nvSpPr>
            <p:cNvPr id="31" name="Text Box 69"/>
            <p:cNvSpPr txBox="1"/>
            <p:nvPr>
              <p:custDataLst>
                <p:tags r:id="rId8"/>
              </p:custDataLst>
            </p:nvPr>
          </p:nvSpPr>
          <p:spPr>
            <a:xfrm>
              <a:off x="2676525" y="2695639"/>
              <a:ext cx="352425" cy="323786"/>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a:lstStyle/>
            <a:p>
              <a:pPr>
                <a:lnSpc>
                  <a:spcPct val="115000"/>
                </a:lnSpc>
                <a:spcAft>
                  <a:spcPts val="923"/>
                </a:spcAft>
                <a:defRPr/>
              </a:pPr>
              <a:r>
                <a:rPr lang="en-US" sz="1477" b="1">
                  <a:solidFill>
                    <a:srgbClr val="FF0000"/>
                  </a:solidFill>
                  <a:ea typeface="Arial"/>
                </a:rPr>
                <a:t>y</a:t>
              </a:r>
              <a:endParaRPr lang="vi-VN" sz="1108">
                <a:ea typeface="Arial"/>
              </a:endParaRPr>
            </a:p>
          </p:txBody>
        </p:sp>
      </p:grpSp>
      <p:sp>
        <p:nvSpPr>
          <p:cNvPr id="53" name="Rectangle 52"/>
          <p:cNvSpPr/>
          <p:nvPr/>
        </p:nvSpPr>
        <p:spPr bwMode="auto">
          <a:xfrm>
            <a:off x="3864366" y="118150"/>
            <a:ext cx="6553200" cy="457200"/>
          </a:xfrm>
          <a:prstGeom prst="rect">
            <a:avLst/>
          </a:prstGeom>
          <a:solidFill>
            <a:srgbClr val="BC183B"/>
          </a:solidFill>
          <a:ln w="38100" cap="flat" cmpd="sng" algn="ctr">
            <a:noFill/>
            <a:prstDash val="solid"/>
            <a:round/>
            <a:headEnd type="none" w="med" len="med"/>
            <a:tailEnd type="none" w="med" len="med"/>
          </a:ln>
          <a:effectLst>
            <a:glow rad="101600">
              <a:srgbClr val="C00000">
                <a:alpha val="60000"/>
              </a:srgbClr>
            </a:glow>
          </a:effectLst>
        </p:spPr>
        <p:txBody>
          <a:bodyPr vert="horz" wrap="square" lIns="91440" tIns="45720" rIns="91440" bIns="45720" numCol="1" rtlCol="0" anchor="t" anchorCtr="0" compatLnSpc="1">
            <a:prstTxWarp prst="textNoShape">
              <a:avLst/>
            </a:prstTxWarp>
          </a:bodyPr>
          <a:lstStyle/>
          <a:p>
            <a:r>
              <a:rPr lang="en-US" b="1">
                <a:solidFill>
                  <a:schemeClr val="bg1"/>
                </a:solidFill>
              </a:rPr>
              <a:t>TỔNG BA GÓC CỦA MỘT TAM GIÁC</a:t>
            </a:r>
          </a:p>
        </p:txBody>
      </p:sp>
      <p:sp>
        <p:nvSpPr>
          <p:cNvPr id="54" name="Rectangle 53"/>
          <p:cNvSpPr/>
          <p:nvPr/>
        </p:nvSpPr>
        <p:spPr bwMode="auto">
          <a:xfrm>
            <a:off x="1738790" y="119468"/>
            <a:ext cx="1447093" cy="457200"/>
          </a:xfrm>
          <a:prstGeom prst="rect">
            <a:avLst/>
          </a:prstGeom>
          <a:solidFill>
            <a:srgbClr val="BC183B"/>
          </a:solidFill>
          <a:ln w="38100" cap="flat" cmpd="sng" algn="ctr">
            <a:noFill/>
            <a:prstDash val="solid"/>
            <a:round/>
            <a:headEnd type="none" w="med" len="med"/>
            <a:tailEnd type="none" w="med" len="med"/>
          </a:ln>
          <a:effectLst>
            <a:glow rad="101600">
              <a:srgbClr val="C00000">
                <a:alpha val="60000"/>
              </a:srgbClr>
            </a:glow>
          </a:effectLst>
        </p:spPr>
        <p:txBody>
          <a:bodyPr vert="horz" wrap="square" lIns="91440" tIns="45720" rIns="91440" bIns="45720" numCol="1" rtlCol="0" anchor="t" anchorCtr="0" compatLnSpc="1">
            <a:prstTxWarp prst="textNoShape">
              <a:avLst/>
            </a:prstTxWarp>
          </a:bodyPr>
          <a:lstStyle/>
          <a:p>
            <a:r>
              <a:rPr lang="en-US" b="1" u="sng">
                <a:solidFill>
                  <a:schemeClr val="bg1"/>
                </a:solidFill>
              </a:rPr>
              <a:t>CHỦ ĐỀ</a:t>
            </a:r>
          </a:p>
        </p:txBody>
      </p:sp>
      <p:sp>
        <p:nvSpPr>
          <p:cNvPr id="55" name="TextBox 54"/>
          <p:cNvSpPr txBox="1"/>
          <p:nvPr/>
        </p:nvSpPr>
        <p:spPr>
          <a:xfrm>
            <a:off x="174266" y="729588"/>
            <a:ext cx="4495800" cy="461665"/>
          </a:xfrm>
          <a:prstGeom prst="rect">
            <a:avLst/>
          </a:prstGeom>
          <a:noFill/>
        </p:spPr>
        <p:txBody>
          <a:bodyPr wrap="square" rtlCol="0">
            <a:spAutoFit/>
          </a:bodyPr>
          <a:lstStyle/>
          <a:p>
            <a:pPr algn="l"/>
            <a:r>
              <a:rPr lang="en-US">
                <a:solidFill>
                  <a:srgbClr val="990000"/>
                </a:solidFill>
              </a:rPr>
              <a:t>1.</a:t>
            </a:r>
            <a:r>
              <a:rPr lang="nl-NL" altLang="en-US" b="1">
                <a:solidFill>
                  <a:srgbClr val="990000"/>
                </a:solidFill>
              </a:rPr>
              <a:t> </a:t>
            </a:r>
            <a:r>
              <a:rPr lang="nl-NL" altLang="en-US" b="1" u="sng">
                <a:solidFill>
                  <a:srgbClr val="990000"/>
                </a:solidFill>
              </a:rPr>
              <a:t>Tổng ba góc của một tam giác</a:t>
            </a:r>
            <a:r>
              <a:rPr lang="en-US" u="sng">
                <a:solidFill>
                  <a:srgbClr val="990000"/>
                </a:solidFill>
              </a:rPr>
              <a:t> </a:t>
            </a:r>
          </a:p>
        </p:txBody>
      </p:sp>
    </p:spTree>
    <p:custDataLst>
      <p:tags r:id="rId1"/>
    </p:custDataLst>
    <p:extLst>
      <p:ext uri="{BB962C8B-B14F-4D97-AF65-F5344CB8AC3E}">
        <p14:creationId xmlns:p14="http://schemas.microsoft.com/office/powerpoint/2010/main" val="1855555889"/>
      </p:ext>
    </p:extLst>
  </p:cSld>
  <p:clrMapOvr>
    <a:masterClrMapping/>
  </p:clrMapOvr>
  <mc:AlternateContent xmlns:mc="http://schemas.openxmlformats.org/markup-compatibility/2006" xmlns:p14="http://schemas.microsoft.com/office/powerpoint/2010/main">
    <mc:Choice Requires="p14">
      <p:transition spd="slow" p14:dur="2000" advTm="28267"/>
    </mc:Choice>
    <mc:Fallback xmlns="">
      <p:transition spd="slow" advTm="2826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wipe(left)">
                                      <p:cBhvr>
                                        <p:cTn id="3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5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6" descr="E:\DUNG GOI\nen-20171009T115356Z-001\nen\000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81128" y="-233360"/>
            <a:ext cx="9448800" cy="732473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a:spLocks noChangeArrowheads="1"/>
          </p:cNvSpPr>
          <p:nvPr>
            <p:custDataLst>
              <p:tags r:id="rId2"/>
            </p:custDataLst>
          </p:nvPr>
        </p:nvSpPr>
        <p:spPr bwMode="auto">
          <a:xfrm>
            <a:off x="6003637"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custDataLst>
              <p:tags r:id="rId3"/>
            </p:custDataLst>
          </p:nvPr>
        </p:nvSpPr>
        <p:spPr bwMode="auto">
          <a:xfrm>
            <a:off x="6003637"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6"/>
          <p:cNvSpPr>
            <a:spLocks noChangeArrowheads="1"/>
          </p:cNvSpPr>
          <p:nvPr>
            <p:custDataLst>
              <p:tags r:id="rId4"/>
            </p:custDataLst>
          </p:nvPr>
        </p:nvSpPr>
        <p:spPr bwMode="auto">
          <a:xfrm>
            <a:off x="6003637"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ISPRING_QUIZ_SHAPE0"/>
          <p:cNvSpPr/>
          <p:nvPr/>
        </p:nvSpPr>
        <p:spPr bwMode="auto">
          <a:xfrm>
            <a:off x="1524000" y="0"/>
            <a:ext cx="9144000" cy="6858000"/>
          </a:xfrm>
          <a:prstGeom prst="rect">
            <a:avLst/>
          </a:prstGeom>
          <a:solidFill>
            <a:srgbClr val="FFFFFF"/>
          </a:solidFill>
          <a:ln w="38100" cap="flat" cmpd="sng" algn="ctr">
            <a:noFill/>
            <a:prstDash val="solid"/>
            <a:round/>
            <a:headEnd type="none" w="med" len="med"/>
            <a:tailEnd type="none" w="med" len="med"/>
          </a:ln>
          <a:effectLst>
            <a:innerShdw>
              <a:scrgbClr r="0" g="0" b="0">
                <a:alpha val="0"/>
              </a:scrgbClr>
            </a:innerShdw>
          </a:effectLst>
          <a:extLst>
            <a:ext uri="{91240B29-F687-4F45-9708-019B960494DF}">
              <a14:hiddenLine xmlns:a14="http://schemas.microsoft.com/office/drawing/2010/main" w="38100" cap="flat" cmpd="sng" algn="ctr">
                <a:solidFill>
                  <a:srgbClr val="0000FF"/>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endParaRPr lang="en-US"/>
          </a:p>
        </p:txBody>
      </p:sp>
      <p:pic>
        <p:nvPicPr>
          <p:cNvPr id="4" name="ISPRING_QUIZ_SHAPE1"/>
          <p:cNvPicPr>
            <a:picLocks/>
          </p:cNvPicPr>
          <p:nvPr/>
        </p:nvPicPr>
        <p:blipFill>
          <a:blip r:embed="rId8">
            <a:extLst>
              <a:ext uri="{28A0092B-C50C-407E-A947-70E740481C1C}">
                <a14:useLocalDpi xmlns:a14="http://schemas.microsoft.com/office/drawing/2010/main" val="0"/>
              </a:ext>
            </a:extLst>
          </a:blip>
          <a:srcRect/>
          <a:stretch>
            <a:fillRect/>
          </a:stretch>
        </p:blipFill>
        <p:spPr>
          <a:xfrm>
            <a:off x="3133090" y="1851660"/>
            <a:ext cx="5930900" cy="4445000"/>
          </a:xfrm>
          <a:prstGeom prst="rect">
            <a:avLst/>
          </a:prstGeom>
          <a:effectLst>
            <a:outerShdw blurRad="114300" dist="38100" dir="5400000" rotWithShape="0">
              <a:scrgbClr r="0" g="0" b="0">
                <a:alpha val="20000"/>
              </a:scrgbClr>
            </a:outerShdw>
          </a:effectLst>
        </p:spPr>
      </p:pic>
      <p:sp>
        <p:nvSpPr>
          <p:cNvPr id="5" name="ISPRING_QUIZ_SHAPE2"/>
          <p:cNvSpPr txBox="1"/>
          <p:nvPr/>
        </p:nvSpPr>
        <p:spPr>
          <a:xfrm>
            <a:off x="2072640" y="411480"/>
            <a:ext cx="8046720" cy="553998"/>
          </a:xfrm>
          <a:prstGeom prst="rect">
            <a:avLst/>
          </a:prstGeom>
          <a:noFill/>
          <a:effectLst>
            <a:innerShdw>
              <a:scrgbClr r="0" g="0" b="0">
                <a:alpha val="0"/>
              </a:scrgbClr>
            </a:innerShdw>
          </a:effectLst>
        </p:spPr>
        <p:txBody>
          <a:bodyPr vert="horz" rtlCol="0">
            <a:spAutoFit/>
          </a:bodyPr>
          <a:lstStyle/>
          <a:p>
            <a:r>
              <a:rPr lang="en-US" sz="3000">
                <a:solidFill>
                  <a:srgbClr val="343944"/>
                </a:solidFill>
                <a:latin typeface="Segoe UI" panose="020B0502040204020203" pitchFamily="34" charset="0"/>
              </a:rPr>
              <a:t>    Chèn bài tập </a:t>
            </a:r>
          </a:p>
        </p:txBody>
      </p:sp>
      <p:pic>
        <p:nvPicPr>
          <p:cNvPr id="6" name="ISPRING_QUIZ_SHAPE3"/>
          <p:cNvPicPr>
            <a:picLocks/>
          </p:cNvPicPr>
          <p:nvPr/>
        </p:nvPicPr>
        <p:blipFill>
          <a:blip r:embed="rId9">
            <a:extLst>
              <a:ext uri="{28A0092B-C50C-407E-A947-70E740481C1C}">
                <a14:useLocalDpi xmlns:a14="http://schemas.microsoft.com/office/drawing/2010/main" val="0"/>
              </a:ext>
            </a:extLst>
          </a:blip>
          <a:srcRect/>
          <a:stretch>
            <a:fillRect/>
          </a:stretch>
        </p:blipFill>
        <p:spPr>
          <a:xfrm>
            <a:off x="4625351" y="482600"/>
            <a:ext cx="406400" cy="406400"/>
          </a:xfrm>
          <a:prstGeom prst="rect">
            <a:avLst/>
          </a:prstGeom>
          <a:effectLst>
            <a:innerShdw>
              <a:scrgbClr r="0" g="0" b="0">
                <a:alpha val="0"/>
              </a:scrgbClr>
            </a:innerShdw>
          </a:effectLst>
        </p:spPr>
      </p:pic>
      <p:sp>
        <p:nvSpPr>
          <p:cNvPr id="8" name="ISPRING_QUIZ_SHAPE4"/>
          <p:cNvSpPr txBox="1"/>
          <p:nvPr/>
        </p:nvSpPr>
        <p:spPr>
          <a:xfrm>
            <a:off x="2072640" y="1097285"/>
            <a:ext cx="8046720" cy="430887"/>
          </a:xfrm>
          <a:prstGeom prst="rect">
            <a:avLst/>
          </a:prstGeom>
          <a:noFill/>
          <a:effectLst>
            <a:innerShdw>
              <a:scrgbClr r="0" g="0" b="0">
                <a:alpha val="0"/>
              </a:scrgbClr>
            </a:innerShdw>
          </a:effectLst>
        </p:spPr>
        <p:txBody>
          <a:bodyPr vert="horz" rtlCol="0">
            <a:spAutoFit/>
          </a:bodyPr>
          <a:lstStyle/>
          <a:p>
            <a:r>
              <a:rPr lang="vi-VN" sz="2200">
                <a:solidFill>
                  <a:srgbClr val="343944"/>
                </a:solidFill>
                <a:latin typeface="Segoe UI" panose="020B0502040204020203" pitchFamily="34" charset="0"/>
              </a:rPr>
              <a:t> Bấm vào các </a:t>
            </a:r>
            <a:r>
              <a:rPr lang="vi-VN" sz="2200" b="1">
                <a:solidFill>
                  <a:srgbClr val="343944"/>
                </a:solidFill>
                <a:latin typeface="Segoe UI Semibold" panose="020B0702040204020203" pitchFamily="34" charset="0"/>
              </a:rPr>
              <a:t>Quiz</a:t>
            </a:r>
            <a:r>
              <a:rPr lang="vi-VN" sz="2200">
                <a:solidFill>
                  <a:srgbClr val="343944"/>
                </a:solidFill>
                <a:latin typeface="Segoe UI" panose="020B0502040204020203" pitchFamily="34" charset="0"/>
              </a:rPr>
              <a:t> nút chỉnh sửa đối tượng này </a:t>
            </a:r>
            <a:endParaRPr lang="en-US" sz="2200">
              <a:solidFill>
                <a:srgbClr val="343944"/>
              </a:solidFill>
              <a:latin typeface="Segoe UI" panose="020B0502040204020203" pitchFamily="34" charset="0"/>
            </a:endParaRPr>
          </a:p>
        </p:txBody>
      </p:sp>
    </p:spTree>
    <p:custDataLst>
      <p:tags r:id="rId1"/>
    </p:custDataLst>
    <p:extLst>
      <p:ext uri="{BB962C8B-B14F-4D97-AF65-F5344CB8AC3E}">
        <p14:creationId xmlns:p14="http://schemas.microsoft.com/office/powerpoint/2010/main" val="190158029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PRING_QUIZ_SHAPE0"/>
          <p:cNvSpPr/>
          <p:nvPr/>
        </p:nvSpPr>
        <p:spPr bwMode="auto">
          <a:xfrm>
            <a:off x="0" y="0"/>
            <a:ext cx="12192000" cy="6858000"/>
          </a:xfrm>
          <a:prstGeom prst="rect">
            <a:avLst/>
          </a:prstGeom>
          <a:solidFill>
            <a:srgbClr val="FFFFFF"/>
          </a:solidFill>
          <a:ln w="38100" cap="flat" cmpd="sng" algn="ctr">
            <a:noFill/>
            <a:prstDash val="solid"/>
            <a:round/>
            <a:headEnd type="none" w="med" len="med"/>
            <a:tailEnd type="none" w="med" len="med"/>
          </a:ln>
          <a:effectLst>
            <a:innerShdw>
              <a:scrgbClr r="0" g="0" b="0">
                <a:alpha val="0"/>
              </a:scrgbClr>
            </a:innerShdw>
          </a:effectLst>
          <a:extLst>
            <a:ext uri="{91240B29-F687-4F45-9708-019B960494DF}">
              <a14:hiddenLine xmlns:a14="http://schemas.microsoft.com/office/drawing/2010/main" w="38100" cap="flat" cmpd="sng" algn="ctr">
                <a:solidFill>
                  <a:srgbClr val="0000FF"/>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5" name="ISPRING_QUIZ_SHAPE1"/>
          <p:cNvPicPr>
            <a:picLocks/>
          </p:cNvPicPr>
          <p:nvPr/>
        </p:nvPicPr>
        <p:blipFill>
          <a:blip r:embed="rId4">
            <a:extLst>
              <a:ext uri="{28A0092B-C50C-407E-A947-70E740481C1C}">
                <a14:useLocalDpi xmlns:a14="http://schemas.microsoft.com/office/drawing/2010/main" val="0"/>
              </a:ext>
            </a:extLst>
          </a:blip>
          <a:srcRect/>
          <a:stretch>
            <a:fillRect/>
          </a:stretch>
        </p:blipFill>
        <p:spPr>
          <a:xfrm>
            <a:off x="3131820" y="1851660"/>
            <a:ext cx="5930900" cy="4445000"/>
          </a:xfrm>
          <a:prstGeom prst="rect">
            <a:avLst/>
          </a:prstGeom>
          <a:effectLst>
            <a:outerShdw blurRad="114300" dist="38100" dir="5400000" rotWithShape="0">
              <a:scrgbClr r="0" g="0" b="0">
                <a:alpha val="20000"/>
              </a:scrgbClr>
            </a:outerShdw>
          </a:effectLst>
        </p:spPr>
      </p:pic>
      <p:sp>
        <p:nvSpPr>
          <p:cNvPr id="6" name="ISPRING_QUIZ_SHAPE2"/>
          <p:cNvSpPr txBox="1"/>
          <p:nvPr/>
        </p:nvSpPr>
        <p:spPr>
          <a:xfrm>
            <a:off x="731520" y="411480"/>
            <a:ext cx="10728960" cy="553998"/>
          </a:xfrm>
          <a:prstGeom prst="rect">
            <a:avLst/>
          </a:prstGeom>
          <a:noFill/>
          <a:effectLst>
            <a:innerShdw>
              <a:scrgbClr r="0" g="0" b="0">
                <a:alpha val="0"/>
              </a:scrgbClr>
            </a:innerShdw>
          </a:effectLst>
        </p:spPr>
        <p:txBody>
          <a:bodyPr vert="horz" rtlCol="0">
            <a:spAutoFit/>
          </a:bodyPr>
          <a:lstStyle/>
          <a:p>
            <a:r>
              <a:rPr lang="en-US" sz="3000" smtClean="0">
                <a:solidFill>
                  <a:srgbClr val="343944"/>
                </a:solidFill>
                <a:effectLst/>
                <a:latin typeface="Segoe UI" panose="020B0502040204020203" pitchFamily="34" charset="0"/>
              </a:rPr>
              <a:t>    Chèn bài tập </a:t>
            </a:r>
            <a:endParaRPr lang="en-US" sz="3000">
              <a:solidFill>
                <a:srgbClr val="343944"/>
              </a:solidFill>
              <a:effectLst/>
              <a:latin typeface="Segoe UI" panose="020B0502040204020203" pitchFamily="34" charset="0"/>
            </a:endParaRPr>
          </a:p>
        </p:txBody>
      </p:sp>
      <p:pic>
        <p:nvPicPr>
          <p:cNvPr id="7" name="ISPRING_QUIZ_SHAPE3"/>
          <p:cNvPicPr>
            <a:picLocks/>
          </p:cNvPicPr>
          <p:nvPr/>
        </p:nvPicPr>
        <p:blipFill>
          <a:blip r:embed="rId5">
            <a:extLst>
              <a:ext uri="{28A0092B-C50C-407E-A947-70E740481C1C}">
                <a14:useLocalDpi xmlns:a14="http://schemas.microsoft.com/office/drawing/2010/main" val="0"/>
              </a:ext>
            </a:extLst>
          </a:blip>
          <a:srcRect/>
          <a:stretch>
            <a:fillRect/>
          </a:stretch>
        </p:blipFill>
        <p:spPr>
          <a:xfrm>
            <a:off x="4625351" y="482600"/>
            <a:ext cx="406400" cy="406400"/>
          </a:xfrm>
          <a:prstGeom prst="rect">
            <a:avLst/>
          </a:prstGeom>
          <a:effectLst>
            <a:innerShdw>
              <a:scrgbClr r="0" g="0" b="0">
                <a:alpha val="0"/>
              </a:scrgbClr>
            </a:innerShdw>
          </a:effectLst>
        </p:spPr>
      </p:pic>
      <p:sp>
        <p:nvSpPr>
          <p:cNvPr id="8" name="ISPRING_QUIZ_SHAPE4"/>
          <p:cNvSpPr txBox="1"/>
          <p:nvPr/>
        </p:nvSpPr>
        <p:spPr>
          <a:xfrm>
            <a:off x="731520" y="1097280"/>
            <a:ext cx="10728960" cy="430887"/>
          </a:xfrm>
          <a:prstGeom prst="rect">
            <a:avLst/>
          </a:prstGeom>
          <a:noFill/>
          <a:effectLst>
            <a:innerShdw>
              <a:scrgbClr r="0" g="0" b="0">
                <a:alpha val="0"/>
              </a:scrgbClr>
            </a:innerShdw>
          </a:effectLst>
        </p:spPr>
        <p:txBody>
          <a:bodyPr vert="horz" rtlCol="0">
            <a:spAutoFit/>
          </a:bodyPr>
          <a:lstStyle/>
          <a:p>
            <a:r>
              <a:rPr lang="vi-VN" sz="2200" smtClean="0">
                <a:solidFill>
                  <a:srgbClr val="343944"/>
                </a:solidFill>
                <a:effectLst/>
                <a:latin typeface="Segoe UI" panose="020B0502040204020203" pitchFamily="34" charset="0"/>
              </a:rPr>
              <a:t> Bấm vào các </a:t>
            </a:r>
            <a:r>
              <a:rPr lang="vi-VN" sz="2200" b="1" smtClean="0">
                <a:solidFill>
                  <a:srgbClr val="343944"/>
                </a:solidFill>
                <a:effectLst/>
                <a:latin typeface="Segoe UI Semibold" panose="020B0702040204020203" pitchFamily="34" charset="0"/>
              </a:rPr>
              <a:t>Quiz</a:t>
            </a:r>
            <a:r>
              <a:rPr lang="vi-VN" sz="2200" smtClean="0">
                <a:solidFill>
                  <a:srgbClr val="343944"/>
                </a:solidFill>
                <a:effectLst/>
                <a:latin typeface="Segoe UI" panose="020B0502040204020203" pitchFamily="34" charset="0"/>
              </a:rPr>
              <a:t> nút chỉnh sửa đối tượng này </a:t>
            </a:r>
            <a:endParaRPr lang="en-US" sz="2200">
              <a:solidFill>
                <a:srgbClr val="343944"/>
              </a:solidFill>
              <a:effectLst/>
              <a:latin typeface="Segoe UI" panose="020B0502040204020203" pitchFamily="34" charset="0"/>
            </a:endParaRPr>
          </a:p>
        </p:txBody>
      </p:sp>
    </p:spTree>
    <p:custDataLst>
      <p:tags r:id="rId1"/>
    </p:custDataLst>
    <p:extLst>
      <p:ext uri="{BB962C8B-B14F-4D97-AF65-F5344CB8AC3E}">
        <p14:creationId xmlns:p14="http://schemas.microsoft.com/office/powerpoint/2010/main" val="277129471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SPRING_QUIZ_SHAPE0"/>
          <p:cNvSpPr/>
          <p:nvPr/>
        </p:nvSpPr>
        <p:spPr bwMode="auto">
          <a:xfrm>
            <a:off x="0" y="0"/>
            <a:ext cx="12192000" cy="6858000"/>
          </a:xfrm>
          <a:prstGeom prst="rect">
            <a:avLst/>
          </a:prstGeom>
          <a:solidFill>
            <a:srgbClr val="FFFFFF"/>
          </a:solidFill>
          <a:ln w="38100" cap="flat" cmpd="sng" algn="ctr">
            <a:noFill/>
            <a:prstDash val="solid"/>
            <a:round/>
            <a:headEnd type="none" w="med" len="med"/>
            <a:tailEnd type="none" w="med" len="med"/>
          </a:ln>
          <a:effectLst>
            <a:innerShdw>
              <a:scrgbClr r="0" g="0" b="0">
                <a:alpha val="0"/>
              </a:scrgbClr>
            </a:innerShdw>
          </a:effectLst>
          <a:extLst>
            <a:ext uri="{91240B29-F687-4F45-9708-019B960494DF}">
              <a14:hiddenLine xmlns:a14="http://schemas.microsoft.com/office/drawing/2010/main" w="38100" cap="flat" cmpd="sng" algn="ctr">
                <a:solidFill>
                  <a:srgbClr val="0000FF"/>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8" name="ISPRING_QUIZ_SHAPE1"/>
          <p:cNvPicPr>
            <a:picLocks/>
          </p:cNvPicPr>
          <p:nvPr/>
        </p:nvPicPr>
        <p:blipFill>
          <a:blip r:embed="rId4">
            <a:extLst>
              <a:ext uri="{28A0092B-C50C-407E-A947-70E740481C1C}">
                <a14:useLocalDpi xmlns:a14="http://schemas.microsoft.com/office/drawing/2010/main" val="0"/>
              </a:ext>
            </a:extLst>
          </a:blip>
          <a:srcRect/>
          <a:stretch>
            <a:fillRect/>
          </a:stretch>
        </p:blipFill>
        <p:spPr>
          <a:xfrm>
            <a:off x="3131820" y="1851660"/>
            <a:ext cx="5930900" cy="4445000"/>
          </a:xfrm>
          <a:prstGeom prst="rect">
            <a:avLst/>
          </a:prstGeom>
          <a:effectLst>
            <a:outerShdw blurRad="114300" dist="38100" dir="5400000" rotWithShape="0">
              <a:scrgbClr r="0" g="0" b="0">
                <a:alpha val="20000"/>
              </a:scrgbClr>
            </a:outerShdw>
          </a:effectLst>
        </p:spPr>
      </p:pic>
      <p:sp>
        <p:nvSpPr>
          <p:cNvPr id="9" name="ISPRING_QUIZ_SHAPE2"/>
          <p:cNvSpPr txBox="1"/>
          <p:nvPr/>
        </p:nvSpPr>
        <p:spPr>
          <a:xfrm>
            <a:off x="731520" y="411480"/>
            <a:ext cx="10728960" cy="553998"/>
          </a:xfrm>
          <a:prstGeom prst="rect">
            <a:avLst/>
          </a:prstGeom>
          <a:noFill/>
          <a:effectLst>
            <a:innerShdw>
              <a:scrgbClr r="0" g="0" b="0">
                <a:alpha val="0"/>
              </a:scrgbClr>
            </a:innerShdw>
          </a:effectLst>
        </p:spPr>
        <p:txBody>
          <a:bodyPr vert="horz" rtlCol="0">
            <a:spAutoFit/>
          </a:bodyPr>
          <a:lstStyle/>
          <a:p>
            <a:r>
              <a:rPr lang="en-US" sz="3000" smtClean="0">
                <a:solidFill>
                  <a:srgbClr val="343944"/>
                </a:solidFill>
                <a:effectLst/>
                <a:latin typeface="Segoe UI" panose="020B0502040204020203" pitchFamily="34" charset="0"/>
              </a:rPr>
              <a:t>    Chèn bài tập </a:t>
            </a:r>
            <a:endParaRPr lang="en-US" sz="3000">
              <a:solidFill>
                <a:srgbClr val="343944"/>
              </a:solidFill>
              <a:effectLst/>
              <a:latin typeface="Segoe UI" panose="020B0502040204020203" pitchFamily="34" charset="0"/>
            </a:endParaRPr>
          </a:p>
        </p:txBody>
      </p:sp>
      <p:pic>
        <p:nvPicPr>
          <p:cNvPr id="10" name="ISPRING_QUIZ_SHAPE3"/>
          <p:cNvPicPr>
            <a:picLocks/>
          </p:cNvPicPr>
          <p:nvPr/>
        </p:nvPicPr>
        <p:blipFill>
          <a:blip r:embed="rId5">
            <a:extLst>
              <a:ext uri="{28A0092B-C50C-407E-A947-70E740481C1C}">
                <a14:useLocalDpi xmlns:a14="http://schemas.microsoft.com/office/drawing/2010/main" val="0"/>
              </a:ext>
            </a:extLst>
          </a:blip>
          <a:srcRect/>
          <a:stretch>
            <a:fillRect/>
          </a:stretch>
        </p:blipFill>
        <p:spPr>
          <a:xfrm>
            <a:off x="4625351" y="482600"/>
            <a:ext cx="406400" cy="406400"/>
          </a:xfrm>
          <a:prstGeom prst="rect">
            <a:avLst/>
          </a:prstGeom>
          <a:effectLst>
            <a:innerShdw>
              <a:scrgbClr r="0" g="0" b="0">
                <a:alpha val="0"/>
              </a:scrgbClr>
            </a:innerShdw>
          </a:effectLst>
        </p:spPr>
      </p:pic>
      <p:sp>
        <p:nvSpPr>
          <p:cNvPr id="11" name="ISPRING_QUIZ_SHAPE4"/>
          <p:cNvSpPr txBox="1"/>
          <p:nvPr/>
        </p:nvSpPr>
        <p:spPr>
          <a:xfrm>
            <a:off x="731520" y="1097280"/>
            <a:ext cx="10728960" cy="430887"/>
          </a:xfrm>
          <a:prstGeom prst="rect">
            <a:avLst/>
          </a:prstGeom>
          <a:noFill/>
          <a:effectLst>
            <a:innerShdw>
              <a:scrgbClr r="0" g="0" b="0">
                <a:alpha val="0"/>
              </a:scrgbClr>
            </a:innerShdw>
          </a:effectLst>
        </p:spPr>
        <p:txBody>
          <a:bodyPr vert="horz" rtlCol="0">
            <a:spAutoFit/>
          </a:bodyPr>
          <a:lstStyle/>
          <a:p>
            <a:r>
              <a:rPr lang="vi-VN" sz="2200" smtClean="0">
                <a:solidFill>
                  <a:srgbClr val="343944"/>
                </a:solidFill>
                <a:effectLst/>
                <a:latin typeface="Segoe UI" panose="020B0502040204020203" pitchFamily="34" charset="0"/>
              </a:rPr>
              <a:t> Bấm vào các </a:t>
            </a:r>
            <a:r>
              <a:rPr lang="vi-VN" sz="2200" b="1" smtClean="0">
                <a:solidFill>
                  <a:srgbClr val="343944"/>
                </a:solidFill>
                <a:effectLst/>
                <a:latin typeface="Segoe UI Semibold" panose="020B0702040204020203" pitchFamily="34" charset="0"/>
              </a:rPr>
              <a:t>Quiz</a:t>
            </a:r>
            <a:r>
              <a:rPr lang="vi-VN" sz="2200" smtClean="0">
                <a:solidFill>
                  <a:srgbClr val="343944"/>
                </a:solidFill>
                <a:effectLst/>
                <a:latin typeface="Segoe UI" panose="020B0502040204020203" pitchFamily="34" charset="0"/>
              </a:rPr>
              <a:t> nút chỉnh sửa đối tượng này </a:t>
            </a:r>
            <a:endParaRPr lang="en-US" sz="2200">
              <a:solidFill>
                <a:srgbClr val="343944"/>
              </a:solidFill>
              <a:effectLst/>
              <a:latin typeface="Segoe UI" panose="020B0502040204020203" pitchFamily="34" charset="0"/>
            </a:endParaRPr>
          </a:p>
        </p:txBody>
      </p:sp>
    </p:spTree>
    <p:custDataLst>
      <p:tags r:id="rId1"/>
    </p:custDataLst>
    <p:extLst>
      <p:ext uri="{BB962C8B-B14F-4D97-AF65-F5344CB8AC3E}">
        <p14:creationId xmlns:p14="http://schemas.microsoft.com/office/powerpoint/2010/main" val="304046538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custDataLst>
              <p:tags r:id="rId2"/>
            </p:custDataLst>
          </p:nvPr>
        </p:nvSpPr>
        <p:spPr bwMode="auto">
          <a:xfrm>
            <a:off x="1989759" y="4243320"/>
            <a:ext cx="8440615" cy="2479140"/>
          </a:xfrm>
          <a:prstGeom prst="rect">
            <a:avLst/>
          </a:prstGeom>
          <a:solidFill>
            <a:schemeClr val="bg1"/>
          </a:solidFill>
          <a:ln w="6350" cap="flat" cmpd="sng" algn="ctr">
            <a:solidFill>
              <a:schemeClr val="bg1"/>
            </a:solidFill>
            <a:prstDash val="solid"/>
            <a:miter lim="800000"/>
          </a:ln>
          <a:effectLst/>
        </p:spPr>
        <p:style>
          <a:lnRef idx="1">
            <a:schemeClr val="accent1"/>
          </a:lnRef>
          <a:fillRef idx="2">
            <a:schemeClr val="accent1"/>
          </a:fillRef>
          <a:effectRef idx="1">
            <a:schemeClr val="accent1"/>
          </a:effectRef>
          <a:fontRef idx="minor">
            <a:schemeClr val="dk1"/>
          </a:fontRef>
        </p:style>
        <p:txBody>
          <a:bodyPr>
            <a:spAutoFit/>
          </a:bodyPr>
          <a:lstStyle/>
          <a:p>
            <a:pPr marL="79133" indent="-79133" algn="just">
              <a:defRPr/>
            </a:pPr>
            <a:r>
              <a:rPr lang="en-US" sz="2585" b="1">
                <a:solidFill>
                  <a:srgbClr val="0000FF"/>
                </a:solidFill>
                <a:latin typeface="Times New Roman" panose="02020603050405020304" pitchFamily="18" charset="0"/>
                <a:cs typeface="Times New Roman" panose="02020603050405020304" pitchFamily="18" charset="0"/>
              </a:rPr>
              <a:t>* Tính </a:t>
            </a:r>
            <a:r>
              <a:rPr lang="en-US" sz="2585" b="1" dirty="0" err="1">
                <a:solidFill>
                  <a:srgbClr val="0000FF"/>
                </a:solidFill>
                <a:latin typeface="Times New Roman" panose="02020603050405020304" pitchFamily="18" charset="0"/>
                <a:cs typeface="Times New Roman" panose="02020603050405020304" pitchFamily="18" charset="0"/>
              </a:rPr>
              <a:t>số</a:t>
            </a:r>
            <a:r>
              <a:rPr lang="en-US" sz="2585" b="1" dirty="0">
                <a:solidFill>
                  <a:srgbClr val="0000FF"/>
                </a:solidFill>
                <a:latin typeface="Times New Roman" panose="02020603050405020304" pitchFamily="18" charset="0"/>
                <a:cs typeface="Times New Roman" panose="02020603050405020304" pitchFamily="18" charset="0"/>
              </a:rPr>
              <a:t> </a:t>
            </a:r>
            <a:r>
              <a:rPr lang="en-US" sz="2585" b="1" dirty="0" err="1">
                <a:solidFill>
                  <a:srgbClr val="0000FF"/>
                </a:solidFill>
                <a:latin typeface="Times New Roman" panose="02020603050405020304" pitchFamily="18" charset="0"/>
                <a:cs typeface="Times New Roman" panose="02020603050405020304" pitchFamily="18" charset="0"/>
              </a:rPr>
              <a:t>đo</a:t>
            </a:r>
            <a:r>
              <a:rPr lang="en-US" sz="2585" b="1" dirty="0">
                <a:solidFill>
                  <a:srgbClr val="0000FF"/>
                </a:solidFill>
                <a:latin typeface="Times New Roman" panose="02020603050405020304" pitchFamily="18" charset="0"/>
                <a:cs typeface="Times New Roman" panose="02020603050405020304" pitchFamily="18" charset="0"/>
              </a:rPr>
              <a:t> </a:t>
            </a:r>
            <a:r>
              <a:rPr lang="en-US" sz="2585" b="1" dirty="0" err="1">
                <a:solidFill>
                  <a:srgbClr val="0000FF"/>
                </a:solidFill>
                <a:latin typeface="Times New Roman" panose="02020603050405020304" pitchFamily="18" charset="0"/>
                <a:cs typeface="Times New Roman" panose="02020603050405020304" pitchFamily="18" charset="0"/>
              </a:rPr>
              <a:t>các</a:t>
            </a:r>
            <a:r>
              <a:rPr lang="en-US" sz="2585" b="1" dirty="0">
                <a:solidFill>
                  <a:srgbClr val="0000FF"/>
                </a:solidFill>
                <a:latin typeface="Times New Roman" panose="02020603050405020304" pitchFamily="18" charset="0"/>
                <a:cs typeface="Times New Roman" panose="02020603050405020304" pitchFamily="18" charset="0"/>
              </a:rPr>
              <a:t> </a:t>
            </a:r>
            <a:r>
              <a:rPr lang="en-US" sz="2585" b="1" dirty="0" err="1">
                <a:solidFill>
                  <a:srgbClr val="0000FF"/>
                </a:solidFill>
                <a:latin typeface="Times New Roman" panose="02020603050405020304" pitchFamily="18" charset="0"/>
                <a:cs typeface="Times New Roman" panose="02020603050405020304" pitchFamily="18" charset="0"/>
              </a:rPr>
              <a:t>góc</a:t>
            </a:r>
            <a:r>
              <a:rPr lang="en-US" sz="2585" b="1" dirty="0">
                <a:solidFill>
                  <a:srgbClr val="0000FF"/>
                </a:solidFill>
                <a:latin typeface="Times New Roman" panose="02020603050405020304" pitchFamily="18" charset="0"/>
                <a:cs typeface="Times New Roman" panose="02020603050405020304" pitchFamily="18" charset="0"/>
              </a:rPr>
              <a:t> </a:t>
            </a:r>
            <a:r>
              <a:rPr lang="en-US" sz="2585" b="1" dirty="0" err="1">
                <a:solidFill>
                  <a:srgbClr val="0000FF"/>
                </a:solidFill>
                <a:latin typeface="Times New Roman" panose="02020603050405020304" pitchFamily="18" charset="0"/>
                <a:cs typeface="Times New Roman" panose="02020603050405020304" pitchFamily="18" charset="0"/>
              </a:rPr>
              <a:t>của</a:t>
            </a:r>
            <a:r>
              <a:rPr lang="en-US" sz="2585" b="1" dirty="0">
                <a:solidFill>
                  <a:srgbClr val="0000FF"/>
                </a:solidFill>
                <a:latin typeface="Times New Roman" panose="02020603050405020304" pitchFamily="18" charset="0"/>
                <a:cs typeface="Times New Roman" panose="02020603050405020304" pitchFamily="18" charset="0"/>
              </a:rPr>
              <a:t> </a:t>
            </a:r>
            <a:r>
              <a:rPr lang="en-US" sz="2585" b="1" dirty="0" err="1">
                <a:solidFill>
                  <a:srgbClr val="0000FF"/>
                </a:solidFill>
                <a:latin typeface="Times New Roman" panose="02020603050405020304" pitchFamily="18" charset="0"/>
                <a:cs typeface="Times New Roman" panose="02020603050405020304" pitchFamily="18" charset="0"/>
              </a:rPr>
              <a:t>một</a:t>
            </a:r>
            <a:r>
              <a:rPr lang="en-US" sz="2585" b="1" dirty="0">
                <a:solidFill>
                  <a:srgbClr val="0000FF"/>
                </a:solidFill>
                <a:latin typeface="Times New Roman" panose="02020603050405020304" pitchFamily="18" charset="0"/>
                <a:cs typeface="Times New Roman" panose="02020603050405020304" pitchFamily="18" charset="0"/>
              </a:rPr>
              <a:t> tam </a:t>
            </a:r>
            <a:r>
              <a:rPr lang="en-US" sz="2585" b="1" dirty="0" err="1">
                <a:solidFill>
                  <a:srgbClr val="0000FF"/>
                </a:solidFill>
                <a:latin typeface="Times New Roman" panose="02020603050405020304" pitchFamily="18" charset="0"/>
                <a:cs typeface="Times New Roman" panose="02020603050405020304" pitchFamily="18" charset="0"/>
              </a:rPr>
              <a:t>giác</a:t>
            </a:r>
            <a:r>
              <a:rPr lang="en-US" sz="2585" b="1" dirty="0">
                <a:solidFill>
                  <a:srgbClr val="0000FF"/>
                </a:solidFill>
                <a:latin typeface="Times New Roman" panose="02020603050405020304" pitchFamily="18" charset="0"/>
                <a:cs typeface="Times New Roman" panose="02020603050405020304" pitchFamily="18" charset="0"/>
              </a:rPr>
              <a:t>:</a:t>
            </a:r>
          </a:p>
          <a:p>
            <a:pPr algn="just">
              <a:defRPr/>
            </a:pPr>
            <a:r>
              <a:rPr lang="en-US" sz="2585">
                <a:solidFill>
                  <a:srgbClr val="0000FF"/>
                </a:solidFill>
                <a:latin typeface="Times New Roman" panose="02020603050405020304" pitchFamily="18" charset="0"/>
                <a:cs typeface="Times New Roman" panose="02020603050405020304" pitchFamily="18" charset="0"/>
              </a:rPr>
              <a:t>- Tính </a:t>
            </a:r>
            <a:r>
              <a:rPr lang="en-US" sz="2585" dirty="0" err="1">
                <a:solidFill>
                  <a:srgbClr val="0000FF"/>
                </a:solidFill>
                <a:latin typeface="Times New Roman" panose="02020603050405020304" pitchFamily="18" charset="0"/>
                <a:cs typeface="Times New Roman" panose="02020603050405020304" pitchFamily="18" charset="0"/>
              </a:rPr>
              <a:t>số</a:t>
            </a:r>
            <a:r>
              <a:rPr lang="en-US" sz="2585" dirty="0">
                <a:solidFill>
                  <a:srgbClr val="0000FF"/>
                </a:solidFill>
                <a:latin typeface="Times New Roman" panose="02020603050405020304" pitchFamily="18" charset="0"/>
                <a:cs typeface="Times New Roman" panose="02020603050405020304" pitchFamily="18" charset="0"/>
              </a:rPr>
              <a:t> </a:t>
            </a:r>
            <a:r>
              <a:rPr lang="en-US" sz="2585" dirty="0" err="1">
                <a:solidFill>
                  <a:srgbClr val="0000FF"/>
                </a:solidFill>
                <a:latin typeface="Times New Roman" panose="02020603050405020304" pitchFamily="18" charset="0"/>
                <a:cs typeface="Times New Roman" panose="02020603050405020304" pitchFamily="18" charset="0"/>
              </a:rPr>
              <a:t>đo</a:t>
            </a:r>
            <a:r>
              <a:rPr lang="en-US" sz="2585" dirty="0">
                <a:solidFill>
                  <a:srgbClr val="0000FF"/>
                </a:solidFill>
                <a:latin typeface="Times New Roman" panose="02020603050405020304" pitchFamily="18" charset="0"/>
                <a:cs typeface="Times New Roman" panose="02020603050405020304" pitchFamily="18" charset="0"/>
              </a:rPr>
              <a:t> </a:t>
            </a:r>
            <a:r>
              <a:rPr lang="en-US" sz="2585" dirty="0" err="1">
                <a:solidFill>
                  <a:srgbClr val="0000FF"/>
                </a:solidFill>
                <a:latin typeface="Times New Roman" panose="02020603050405020304" pitchFamily="18" charset="0"/>
                <a:cs typeface="Times New Roman" panose="02020603050405020304" pitchFamily="18" charset="0"/>
              </a:rPr>
              <a:t>một</a:t>
            </a:r>
            <a:r>
              <a:rPr lang="en-US" sz="2585" dirty="0">
                <a:solidFill>
                  <a:srgbClr val="0000FF"/>
                </a:solidFill>
                <a:latin typeface="Times New Roman" panose="02020603050405020304" pitchFamily="18" charset="0"/>
                <a:cs typeface="Times New Roman" panose="02020603050405020304" pitchFamily="18" charset="0"/>
              </a:rPr>
              <a:t> </a:t>
            </a:r>
            <a:r>
              <a:rPr lang="en-US" sz="2585" dirty="0" err="1">
                <a:solidFill>
                  <a:srgbClr val="0000FF"/>
                </a:solidFill>
                <a:latin typeface="Times New Roman" panose="02020603050405020304" pitchFamily="18" charset="0"/>
                <a:cs typeface="Times New Roman" panose="02020603050405020304" pitchFamily="18" charset="0"/>
              </a:rPr>
              <a:t>góc</a:t>
            </a:r>
            <a:r>
              <a:rPr lang="en-US" sz="2585" dirty="0">
                <a:solidFill>
                  <a:srgbClr val="0000FF"/>
                </a:solidFill>
                <a:latin typeface="Times New Roman" panose="02020603050405020304" pitchFamily="18" charset="0"/>
                <a:cs typeface="Times New Roman" panose="02020603050405020304" pitchFamily="18" charset="0"/>
              </a:rPr>
              <a:t> </a:t>
            </a:r>
            <a:r>
              <a:rPr lang="en-US" sz="2585" dirty="0" err="1">
                <a:solidFill>
                  <a:srgbClr val="0000FF"/>
                </a:solidFill>
                <a:latin typeface="Times New Roman" panose="02020603050405020304" pitchFamily="18" charset="0"/>
                <a:cs typeface="Times New Roman" panose="02020603050405020304" pitchFamily="18" charset="0"/>
              </a:rPr>
              <a:t>khi</a:t>
            </a:r>
            <a:r>
              <a:rPr lang="en-US" sz="2585" dirty="0">
                <a:solidFill>
                  <a:srgbClr val="0000FF"/>
                </a:solidFill>
                <a:latin typeface="Times New Roman" panose="02020603050405020304" pitchFamily="18" charset="0"/>
                <a:cs typeface="Times New Roman" panose="02020603050405020304" pitchFamily="18" charset="0"/>
              </a:rPr>
              <a:t> </a:t>
            </a:r>
            <a:r>
              <a:rPr lang="en-US" sz="2585" dirty="0" err="1">
                <a:solidFill>
                  <a:srgbClr val="0000FF"/>
                </a:solidFill>
                <a:latin typeface="Times New Roman" panose="02020603050405020304" pitchFamily="18" charset="0"/>
                <a:cs typeface="Times New Roman" panose="02020603050405020304" pitchFamily="18" charset="0"/>
              </a:rPr>
              <a:t>biết</a:t>
            </a:r>
            <a:r>
              <a:rPr lang="en-US" sz="2585" dirty="0">
                <a:solidFill>
                  <a:srgbClr val="0000FF"/>
                </a:solidFill>
                <a:latin typeface="Times New Roman" panose="02020603050405020304" pitchFamily="18" charset="0"/>
                <a:cs typeface="Times New Roman" panose="02020603050405020304" pitchFamily="18" charset="0"/>
              </a:rPr>
              <a:t> </a:t>
            </a:r>
            <a:r>
              <a:rPr lang="en-US" sz="2585" dirty="0" err="1">
                <a:solidFill>
                  <a:srgbClr val="0000FF"/>
                </a:solidFill>
                <a:latin typeface="Times New Roman" panose="02020603050405020304" pitchFamily="18" charset="0"/>
                <a:cs typeface="Times New Roman" panose="02020603050405020304" pitchFamily="18" charset="0"/>
              </a:rPr>
              <a:t>hai</a:t>
            </a:r>
            <a:r>
              <a:rPr lang="en-US" sz="2585" dirty="0">
                <a:solidFill>
                  <a:srgbClr val="0000FF"/>
                </a:solidFill>
                <a:latin typeface="Times New Roman" panose="02020603050405020304" pitchFamily="18" charset="0"/>
                <a:cs typeface="Times New Roman" panose="02020603050405020304" pitchFamily="18" charset="0"/>
              </a:rPr>
              <a:t> </a:t>
            </a:r>
            <a:r>
              <a:rPr lang="en-US" sz="2585" dirty="0" err="1">
                <a:solidFill>
                  <a:srgbClr val="0000FF"/>
                </a:solidFill>
                <a:latin typeface="Times New Roman" panose="02020603050405020304" pitchFamily="18" charset="0"/>
                <a:cs typeface="Times New Roman" panose="02020603050405020304" pitchFamily="18" charset="0"/>
              </a:rPr>
              <a:t>góc</a:t>
            </a:r>
            <a:r>
              <a:rPr lang="en-US" sz="2585" dirty="0">
                <a:solidFill>
                  <a:srgbClr val="0000FF"/>
                </a:solidFill>
                <a:latin typeface="Times New Roman" panose="02020603050405020304" pitchFamily="18" charset="0"/>
                <a:cs typeface="Times New Roman" panose="02020603050405020304" pitchFamily="18" charset="0"/>
              </a:rPr>
              <a:t> </a:t>
            </a:r>
            <a:r>
              <a:rPr lang="en-US" sz="2585" dirty="0" err="1">
                <a:solidFill>
                  <a:srgbClr val="0000FF"/>
                </a:solidFill>
                <a:latin typeface="Times New Roman" panose="02020603050405020304" pitchFamily="18" charset="0"/>
                <a:cs typeface="Times New Roman" panose="02020603050405020304" pitchFamily="18" charset="0"/>
              </a:rPr>
              <a:t>còn</a:t>
            </a:r>
            <a:r>
              <a:rPr lang="en-US" sz="2585" dirty="0">
                <a:solidFill>
                  <a:srgbClr val="0000FF"/>
                </a:solidFill>
                <a:latin typeface="Times New Roman" panose="02020603050405020304" pitchFamily="18" charset="0"/>
                <a:cs typeface="Times New Roman" panose="02020603050405020304" pitchFamily="18" charset="0"/>
              </a:rPr>
              <a:t> </a:t>
            </a:r>
            <a:r>
              <a:rPr lang="en-US" sz="2585" dirty="0" err="1">
                <a:solidFill>
                  <a:srgbClr val="0000FF"/>
                </a:solidFill>
                <a:latin typeface="Times New Roman" panose="02020603050405020304" pitchFamily="18" charset="0"/>
                <a:cs typeface="Times New Roman" panose="02020603050405020304" pitchFamily="18" charset="0"/>
              </a:rPr>
              <a:t>lại</a:t>
            </a:r>
            <a:endParaRPr lang="en-US" sz="2585" dirty="0">
              <a:solidFill>
                <a:srgbClr val="0000FF"/>
              </a:solidFill>
              <a:latin typeface="Times New Roman" panose="02020603050405020304" pitchFamily="18" charset="0"/>
              <a:cs typeface="Times New Roman" panose="02020603050405020304" pitchFamily="18" charset="0"/>
            </a:endParaRPr>
          </a:p>
          <a:p>
            <a:pPr algn="just">
              <a:defRPr/>
            </a:pPr>
            <a:r>
              <a:rPr lang="en-US" sz="2585">
                <a:solidFill>
                  <a:srgbClr val="0000FF"/>
                </a:solidFill>
                <a:latin typeface="Times New Roman" panose="02020603050405020304" pitchFamily="18" charset="0"/>
                <a:cs typeface="Times New Roman" panose="02020603050405020304" pitchFamily="18" charset="0"/>
              </a:rPr>
              <a:t>- Nếu </a:t>
            </a:r>
            <a:r>
              <a:rPr lang="en-US" sz="2585" dirty="0">
                <a:solidFill>
                  <a:srgbClr val="0000FF"/>
                </a:solidFill>
                <a:latin typeface="Times New Roman" panose="02020603050405020304" pitchFamily="18" charset="0"/>
                <a:cs typeface="Times New Roman" panose="02020603050405020304" pitchFamily="18" charset="0"/>
              </a:rPr>
              <a:t>tam </a:t>
            </a:r>
            <a:r>
              <a:rPr lang="en-US" sz="2585" dirty="0" err="1">
                <a:solidFill>
                  <a:srgbClr val="0000FF"/>
                </a:solidFill>
                <a:latin typeface="Times New Roman" panose="02020603050405020304" pitchFamily="18" charset="0"/>
                <a:cs typeface="Times New Roman" panose="02020603050405020304" pitchFamily="18" charset="0"/>
              </a:rPr>
              <a:t>giác</a:t>
            </a:r>
            <a:r>
              <a:rPr lang="en-US" sz="2585" dirty="0">
                <a:solidFill>
                  <a:srgbClr val="0000FF"/>
                </a:solidFill>
                <a:latin typeface="Times New Roman" panose="02020603050405020304" pitchFamily="18" charset="0"/>
                <a:cs typeface="Times New Roman" panose="02020603050405020304" pitchFamily="18" charset="0"/>
              </a:rPr>
              <a:t> </a:t>
            </a:r>
            <a:r>
              <a:rPr lang="en-US" sz="2585" dirty="0" err="1">
                <a:solidFill>
                  <a:srgbClr val="0000FF"/>
                </a:solidFill>
                <a:latin typeface="Times New Roman" panose="02020603050405020304" pitchFamily="18" charset="0"/>
                <a:cs typeface="Times New Roman" panose="02020603050405020304" pitchFamily="18" charset="0"/>
              </a:rPr>
              <a:t>có</a:t>
            </a:r>
            <a:r>
              <a:rPr lang="en-US" sz="2585" dirty="0">
                <a:solidFill>
                  <a:srgbClr val="0000FF"/>
                </a:solidFill>
                <a:latin typeface="Times New Roman" panose="02020603050405020304" pitchFamily="18" charset="0"/>
                <a:cs typeface="Times New Roman" panose="02020603050405020304" pitchFamily="18" charset="0"/>
              </a:rPr>
              <a:t> </a:t>
            </a:r>
            <a:r>
              <a:rPr lang="en-US" sz="2585" dirty="0" err="1">
                <a:solidFill>
                  <a:srgbClr val="0000FF"/>
                </a:solidFill>
                <a:latin typeface="Times New Roman" panose="02020603050405020304" pitchFamily="18" charset="0"/>
                <a:cs typeface="Times New Roman" panose="02020603050405020304" pitchFamily="18" charset="0"/>
              </a:rPr>
              <a:t>hai</a:t>
            </a:r>
            <a:r>
              <a:rPr lang="en-US" sz="2585" dirty="0">
                <a:solidFill>
                  <a:srgbClr val="0000FF"/>
                </a:solidFill>
                <a:latin typeface="Times New Roman" panose="02020603050405020304" pitchFamily="18" charset="0"/>
                <a:cs typeface="Times New Roman" panose="02020603050405020304" pitchFamily="18" charset="0"/>
              </a:rPr>
              <a:t> </a:t>
            </a:r>
            <a:r>
              <a:rPr lang="en-US" sz="2585" dirty="0" err="1">
                <a:solidFill>
                  <a:srgbClr val="0000FF"/>
                </a:solidFill>
                <a:latin typeface="Times New Roman" panose="02020603050405020304" pitchFamily="18" charset="0"/>
                <a:cs typeface="Times New Roman" panose="02020603050405020304" pitchFamily="18" charset="0"/>
              </a:rPr>
              <a:t>góc</a:t>
            </a:r>
            <a:r>
              <a:rPr lang="en-US" sz="2585" dirty="0">
                <a:solidFill>
                  <a:srgbClr val="0000FF"/>
                </a:solidFill>
                <a:latin typeface="Times New Roman" panose="02020603050405020304" pitchFamily="18" charset="0"/>
                <a:cs typeface="Times New Roman" panose="02020603050405020304" pitchFamily="18" charset="0"/>
              </a:rPr>
              <a:t> </a:t>
            </a:r>
            <a:r>
              <a:rPr lang="en-US" sz="2585" dirty="0" err="1">
                <a:solidFill>
                  <a:srgbClr val="0000FF"/>
                </a:solidFill>
                <a:latin typeface="Times New Roman" panose="02020603050405020304" pitchFamily="18" charset="0"/>
                <a:cs typeface="Times New Roman" panose="02020603050405020304" pitchFamily="18" charset="0"/>
              </a:rPr>
              <a:t>bằng</a:t>
            </a:r>
            <a:r>
              <a:rPr lang="en-US" sz="2585" dirty="0">
                <a:solidFill>
                  <a:srgbClr val="0000FF"/>
                </a:solidFill>
                <a:latin typeface="Times New Roman" panose="02020603050405020304" pitchFamily="18" charset="0"/>
                <a:cs typeface="Times New Roman" panose="02020603050405020304" pitchFamily="18" charset="0"/>
              </a:rPr>
              <a:t> </a:t>
            </a:r>
            <a:r>
              <a:rPr lang="en-US" sz="2585" dirty="0" err="1">
                <a:solidFill>
                  <a:srgbClr val="0000FF"/>
                </a:solidFill>
                <a:latin typeface="Times New Roman" panose="02020603050405020304" pitchFamily="18" charset="0"/>
                <a:cs typeface="Times New Roman" panose="02020603050405020304" pitchFamily="18" charset="0"/>
              </a:rPr>
              <a:t>nhau</a:t>
            </a:r>
            <a:r>
              <a:rPr lang="en-US" sz="2585" dirty="0">
                <a:solidFill>
                  <a:srgbClr val="0000FF"/>
                </a:solidFill>
                <a:latin typeface="Times New Roman" panose="02020603050405020304" pitchFamily="18" charset="0"/>
                <a:cs typeface="Times New Roman" panose="02020603050405020304" pitchFamily="18" charset="0"/>
              </a:rPr>
              <a:t>, </a:t>
            </a:r>
            <a:r>
              <a:rPr lang="en-US" sz="2585" dirty="0" err="1">
                <a:solidFill>
                  <a:srgbClr val="0000FF"/>
                </a:solidFill>
                <a:latin typeface="Times New Roman" panose="02020603050405020304" pitchFamily="18" charset="0"/>
                <a:cs typeface="Times New Roman" panose="02020603050405020304" pitchFamily="18" charset="0"/>
              </a:rPr>
              <a:t>chỉ</a:t>
            </a:r>
            <a:r>
              <a:rPr lang="en-US" sz="2585" dirty="0">
                <a:solidFill>
                  <a:srgbClr val="0000FF"/>
                </a:solidFill>
                <a:latin typeface="Times New Roman" panose="02020603050405020304" pitchFamily="18" charset="0"/>
                <a:cs typeface="Times New Roman" panose="02020603050405020304" pitchFamily="18" charset="0"/>
              </a:rPr>
              <a:t> </a:t>
            </a:r>
            <a:r>
              <a:rPr lang="en-US" sz="2585" dirty="0" err="1">
                <a:solidFill>
                  <a:srgbClr val="0000FF"/>
                </a:solidFill>
                <a:latin typeface="Times New Roman" panose="02020603050405020304" pitchFamily="18" charset="0"/>
                <a:cs typeface="Times New Roman" panose="02020603050405020304" pitchFamily="18" charset="0"/>
              </a:rPr>
              <a:t>cần</a:t>
            </a:r>
            <a:r>
              <a:rPr lang="en-US" sz="2585" dirty="0">
                <a:solidFill>
                  <a:srgbClr val="0000FF"/>
                </a:solidFill>
                <a:latin typeface="Times New Roman" panose="02020603050405020304" pitchFamily="18" charset="0"/>
                <a:cs typeface="Times New Roman" panose="02020603050405020304" pitchFamily="18" charset="0"/>
              </a:rPr>
              <a:t> </a:t>
            </a:r>
            <a:r>
              <a:rPr lang="en-US" sz="2585" dirty="0" err="1">
                <a:solidFill>
                  <a:srgbClr val="0000FF"/>
                </a:solidFill>
                <a:latin typeface="Times New Roman" panose="02020603050405020304" pitchFamily="18" charset="0"/>
                <a:cs typeface="Times New Roman" panose="02020603050405020304" pitchFamily="18" charset="0"/>
              </a:rPr>
              <a:t>biết</a:t>
            </a:r>
            <a:r>
              <a:rPr lang="en-US" sz="2585" dirty="0">
                <a:solidFill>
                  <a:srgbClr val="0000FF"/>
                </a:solidFill>
                <a:latin typeface="Times New Roman" panose="02020603050405020304" pitchFamily="18" charset="0"/>
                <a:cs typeface="Times New Roman" panose="02020603050405020304" pitchFamily="18" charset="0"/>
              </a:rPr>
              <a:t> </a:t>
            </a:r>
            <a:r>
              <a:rPr lang="en-US" sz="2585" dirty="0" err="1">
                <a:solidFill>
                  <a:srgbClr val="0000FF"/>
                </a:solidFill>
                <a:latin typeface="Times New Roman" panose="02020603050405020304" pitchFamily="18" charset="0"/>
                <a:cs typeface="Times New Roman" panose="02020603050405020304" pitchFamily="18" charset="0"/>
              </a:rPr>
              <a:t>số</a:t>
            </a:r>
            <a:r>
              <a:rPr lang="en-US" sz="2585" dirty="0">
                <a:solidFill>
                  <a:srgbClr val="0000FF"/>
                </a:solidFill>
                <a:latin typeface="Times New Roman" panose="02020603050405020304" pitchFamily="18" charset="0"/>
                <a:cs typeface="Times New Roman" panose="02020603050405020304" pitchFamily="18" charset="0"/>
              </a:rPr>
              <a:t> </a:t>
            </a:r>
            <a:r>
              <a:rPr lang="en-US" sz="2585" dirty="0" err="1">
                <a:solidFill>
                  <a:srgbClr val="0000FF"/>
                </a:solidFill>
                <a:latin typeface="Times New Roman" panose="02020603050405020304" pitchFamily="18" charset="0"/>
                <a:cs typeface="Times New Roman" panose="02020603050405020304" pitchFamily="18" charset="0"/>
              </a:rPr>
              <a:t>đo</a:t>
            </a:r>
            <a:r>
              <a:rPr lang="en-US" sz="2585" dirty="0">
                <a:solidFill>
                  <a:srgbClr val="0000FF"/>
                </a:solidFill>
                <a:latin typeface="Times New Roman" panose="02020603050405020304" pitchFamily="18" charset="0"/>
                <a:cs typeface="Times New Roman" panose="02020603050405020304" pitchFamily="18" charset="0"/>
              </a:rPr>
              <a:t> </a:t>
            </a:r>
            <a:r>
              <a:rPr lang="en-US" sz="2585" dirty="0" err="1">
                <a:solidFill>
                  <a:srgbClr val="0000FF"/>
                </a:solidFill>
                <a:latin typeface="Times New Roman" panose="02020603050405020304" pitchFamily="18" charset="0"/>
                <a:cs typeface="Times New Roman" panose="02020603050405020304" pitchFamily="18" charset="0"/>
              </a:rPr>
              <a:t>một</a:t>
            </a:r>
            <a:r>
              <a:rPr lang="en-US" sz="2585" dirty="0">
                <a:solidFill>
                  <a:srgbClr val="0000FF"/>
                </a:solidFill>
                <a:latin typeface="Times New Roman" panose="02020603050405020304" pitchFamily="18" charset="0"/>
                <a:cs typeface="Times New Roman" panose="02020603050405020304" pitchFamily="18" charset="0"/>
              </a:rPr>
              <a:t> </a:t>
            </a:r>
            <a:r>
              <a:rPr lang="en-US" sz="2585" dirty="0" err="1">
                <a:solidFill>
                  <a:srgbClr val="0000FF"/>
                </a:solidFill>
                <a:latin typeface="Times New Roman" panose="02020603050405020304" pitchFamily="18" charset="0"/>
                <a:cs typeface="Times New Roman" panose="02020603050405020304" pitchFamily="18" charset="0"/>
              </a:rPr>
              <a:t>góc</a:t>
            </a:r>
            <a:r>
              <a:rPr lang="en-US" sz="2585" dirty="0">
                <a:solidFill>
                  <a:srgbClr val="0000FF"/>
                </a:solidFill>
                <a:latin typeface="Times New Roman" panose="02020603050405020304" pitchFamily="18" charset="0"/>
                <a:cs typeface="Times New Roman" panose="02020603050405020304" pitchFamily="18" charset="0"/>
              </a:rPr>
              <a:t>, ta </a:t>
            </a:r>
            <a:r>
              <a:rPr lang="en-US" sz="2585" dirty="0" err="1">
                <a:solidFill>
                  <a:srgbClr val="0000FF"/>
                </a:solidFill>
                <a:latin typeface="Times New Roman" panose="02020603050405020304" pitchFamily="18" charset="0"/>
                <a:cs typeface="Times New Roman" panose="02020603050405020304" pitchFamily="18" charset="0"/>
              </a:rPr>
              <a:t>có</a:t>
            </a:r>
            <a:r>
              <a:rPr lang="en-US" sz="2585" dirty="0">
                <a:solidFill>
                  <a:srgbClr val="0000FF"/>
                </a:solidFill>
                <a:latin typeface="Times New Roman" panose="02020603050405020304" pitchFamily="18" charset="0"/>
                <a:cs typeface="Times New Roman" panose="02020603050405020304" pitchFamily="18" charset="0"/>
              </a:rPr>
              <a:t> </a:t>
            </a:r>
            <a:r>
              <a:rPr lang="en-US" sz="2585" dirty="0" err="1">
                <a:solidFill>
                  <a:srgbClr val="0000FF"/>
                </a:solidFill>
                <a:latin typeface="Times New Roman" panose="02020603050405020304" pitchFamily="18" charset="0"/>
                <a:cs typeface="Times New Roman" panose="02020603050405020304" pitchFamily="18" charset="0"/>
              </a:rPr>
              <a:t>thể</a:t>
            </a:r>
            <a:r>
              <a:rPr lang="en-US" sz="2585" dirty="0">
                <a:solidFill>
                  <a:srgbClr val="0000FF"/>
                </a:solidFill>
                <a:latin typeface="Times New Roman" panose="02020603050405020304" pitchFamily="18" charset="0"/>
                <a:cs typeface="Times New Roman" panose="02020603050405020304" pitchFamily="18" charset="0"/>
              </a:rPr>
              <a:t> </a:t>
            </a:r>
            <a:r>
              <a:rPr lang="en-US" sz="2585" dirty="0" err="1">
                <a:solidFill>
                  <a:srgbClr val="0000FF"/>
                </a:solidFill>
                <a:latin typeface="Times New Roman" panose="02020603050405020304" pitchFamily="18" charset="0"/>
                <a:cs typeface="Times New Roman" panose="02020603050405020304" pitchFamily="18" charset="0"/>
              </a:rPr>
              <a:t>tính</a:t>
            </a:r>
            <a:r>
              <a:rPr lang="en-US" sz="2585" dirty="0">
                <a:solidFill>
                  <a:srgbClr val="0000FF"/>
                </a:solidFill>
                <a:latin typeface="Times New Roman" panose="02020603050405020304" pitchFamily="18" charset="0"/>
                <a:cs typeface="Times New Roman" panose="02020603050405020304" pitchFamily="18" charset="0"/>
              </a:rPr>
              <a:t> </a:t>
            </a:r>
            <a:r>
              <a:rPr lang="en-US" sz="2585" dirty="0" err="1">
                <a:solidFill>
                  <a:srgbClr val="0000FF"/>
                </a:solidFill>
                <a:latin typeface="Times New Roman" panose="02020603050405020304" pitchFamily="18" charset="0"/>
                <a:cs typeface="Times New Roman" panose="02020603050405020304" pitchFamily="18" charset="0"/>
              </a:rPr>
              <a:t>được</a:t>
            </a:r>
            <a:r>
              <a:rPr lang="en-US" sz="2585" dirty="0">
                <a:solidFill>
                  <a:srgbClr val="0000FF"/>
                </a:solidFill>
                <a:latin typeface="Times New Roman" panose="02020603050405020304" pitchFamily="18" charset="0"/>
                <a:cs typeface="Times New Roman" panose="02020603050405020304" pitchFamily="18" charset="0"/>
              </a:rPr>
              <a:t> </a:t>
            </a:r>
            <a:r>
              <a:rPr lang="en-US" sz="2585" dirty="0" err="1">
                <a:solidFill>
                  <a:srgbClr val="0000FF"/>
                </a:solidFill>
                <a:latin typeface="Times New Roman" panose="02020603050405020304" pitchFamily="18" charset="0"/>
                <a:cs typeface="Times New Roman" panose="02020603050405020304" pitchFamily="18" charset="0"/>
              </a:rPr>
              <a:t>số</a:t>
            </a:r>
            <a:r>
              <a:rPr lang="en-US" sz="2585" dirty="0">
                <a:solidFill>
                  <a:srgbClr val="0000FF"/>
                </a:solidFill>
                <a:latin typeface="Times New Roman" panose="02020603050405020304" pitchFamily="18" charset="0"/>
                <a:cs typeface="Times New Roman" panose="02020603050405020304" pitchFamily="18" charset="0"/>
              </a:rPr>
              <a:t> </a:t>
            </a:r>
            <a:r>
              <a:rPr lang="en-US" sz="2585" dirty="0" err="1">
                <a:solidFill>
                  <a:srgbClr val="0000FF"/>
                </a:solidFill>
                <a:latin typeface="Times New Roman" panose="02020603050405020304" pitchFamily="18" charset="0"/>
                <a:cs typeface="Times New Roman" panose="02020603050405020304" pitchFamily="18" charset="0"/>
              </a:rPr>
              <a:t>đo</a:t>
            </a:r>
            <a:r>
              <a:rPr lang="en-US" sz="2585" dirty="0">
                <a:solidFill>
                  <a:srgbClr val="0000FF"/>
                </a:solidFill>
                <a:latin typeface="Times New Roman" panose="02020603050405020304" pitchFamily="18" charset="0"/>
                <a:cs typeface="Times New Roman" panose="02020603050405020304" pitchFamily="18" charset="0"/>
              </a:rPr>
              <a:t> </a:t>
            </a:r>
            <a:r>
              <a:rPr lang="en-US" sz="2585" dirty="0" err="1">
                <a:solidFill>
                  <a:srgbClr val="0000FF"/>
                </a:solidFill>
                <a:latin typeface="Times New Roman" panose="02020603050405020304" pitchFamily="18" charset="0"/>
                <a:cs typeface="Times New Roman" panose="02020603050405020304" pitchFamily="18" charset="0"/>
              </a:rPr>
              <a:t>các</a:t>
            </a:r>
            <a:r>
              <a:rPr lang="en-US" sz="2585" dirty="0">
                <a:solidFill>
                  <a:srgbClr val="0000FF"/>
                </a:solidFill>
                <a:latin typeface="Times New Roman" panose="02020603050405020304" pitchFamily="18" charset="0"/>
                <a:cs typeface="Times New Roman" panose="02020603050405020304" pitchFamily="18" charset="0"/>
              </a:rPr>
              <a:t> </a:t>
            </a:r>
            <a:r>
              <a:rPr lang="en-US" sz="2585" dirty="0" err="1">
                <a:solidFill>
                  <a:srgbClr val="0000FF"/>
                </a:solidFill>
                <a:latin typeface="Times New Roman" panose="02020603050405020304" pitchFamily="18" charset="0"/>
                <a:cs typeface="Times New Roman" panose="02020603050405020304" pitchFamily="18" charset="0"/>
              </a:rPr>
              <a:t>góc</a:t>
            </a:r>
            <a:r>
              <a:rPr lang="en-US" sz="2585" dirty="0">
                <a:solidFill>
                  <a:srgbClr val="0000FF"/>
                </a:solidFill>
                <a:latin typeface="Times New Roman" panose="02020603050405020304" pitchFamily="18" charset="0"/>
                <a:cs typeface="Times New Roman" panose="02020603050405020304" pitchFamily="18" charset="0"/>
              </a:rPr>
              <a:t> </a:t>
            </a:r>
            <a:r>
              <a:rPr lang="en-US" sz="2585" dirty="0" err="1">
                <a:solidFill>
                  <a:srgbClr val="0000FF"/>
                </a:solidFill>
                <a:latin typeface="Times New Roman" panose="02020603050405020304" pitchFamily="18" charset="0"/>
                <a:cs typeface="Times New Roman" panose="02020603050405020304" pitchFamily="18" charset="0"/>
              </a:rPr>
              <a:t>còn</a:t>
            </a:r>
            <a:r>
              <a:rPr lang="en-US" sz="2585" dirty="0">
                <a:solidFill>
                  <a:srgbClr val="0000FF"/>
                </a:solidFill>
                <a:latin typeface="Times New Roman" panose="02020603050405020304" pitchFamily="18" charset="0"/>
                <a:cs typeface="Times New Roman" panose="02020603050405020304" pitchFamily="18" charset="0"/>
              </a:rPr>
              <a:t> </a:t>
            </a:r>
            <a:r>
              <a:rPr lang="en-US" sz="2585" dirty="0" err="1">
                <a:solidFill>
                  <a:srgbClr val="0000FF"/>
                </a:solidFill>
                <a:latin typeface="Times New Roman" panose="02020603050405020304" pitchFamily="18" charset="0"/>
                <a:cs typeface="Times New Roman" panose="02020603050405020304" pitchFamily="18" charset="0"/>
              </a:rPr>
              <a:t>lại</a:t>
            </a:r>
            <a:r>
              <a:rPr lang="en-US" sz="2585" dirty="0">
                <a:solidFill>
                  <a:srgbClr val="0000FF"/>
                </a:solidFill>
                <a:latin typeface="Times New Roman" panose="02020603050405020304" pitchFamily="18" charset="0"/>
                <a:cs typeface="Times New Roman" panose="02020603050405020304" pitchFamily="18" charset="0"/>
              </a:rPr>
              <a:t>.</a:t>
            </a:r>
          </a:p>
          <a:p>
            <a:pPr algn="just">
              <a:defRPr/>
            </a:pPr>
            <a:r>
              <a:rPr lang="en-US" sz="2585">
                <a:solidFill>
                  <a:srgbClr val="0000FF"/>
                </a:solidFill>
                <a:latin typeface="Times New Roman" panose="02020603050405020304" pitchFamily="18" charset="0"/>
                <a:cs typeface="Times New Roman" panose="02020603050405020304" pitchFamily="18" charset="0"/>
              </a:rPr>
              <a:t>- Nếu </a:t>
            </a:r>
            <a:r>
              <a:rPr lang="en-US" sz="2585" dirty="0">
                <a:solidFill>
                  <a:srgbClr val="0000FF"/>
                </a:solidFill>
                <a:latin typeface="Times New Roman" panose="02020603050405020304" pitchFamily="18" charset="0"/>
                <a:cs typeface="Times New Roman" panose="02020603050405020304" pitchFamily="18" charset="0"/>
              </a:rPr>
              <a:t>tam </a:t>
            </a:r>
            <a:r>
              <a:rPr lang="en-US" sz="2585" dirty="0" err="1">
                <a:solidFill>
                  <a:srgbClr val="0000FF"/>
                </a:solidFill>
                <a:latin typeface="Times New Roman" panose="02020603050405020304" pitchFamily="18" charset="0"/>
                <a:cs typeface="Times New Roman" panose="02020603050405020304" pitchFamily="18" charset="0"/>
              </a:rPr>
              <a:t>giác</a:t>
            </a:r>
            <a:r>
              <a:rPr lang="en-US" sz="2585" dirty="0">
                <a:solidFill>
                  <a:srgbClr val="0000FF"/>
                </a:solidFill>
                <a:latin typeface="Times New Roman" panose="02020603050405020304" pitchFamily="18" charset="0"/>
                <a:cs typeface="Times New Roman" panose="02020603050405020304" pitchFamily="18" charset="0"/>
              </a:rPr>
              <a:t> </a:t>
            </a:r>
            <a:r>
              <a:rPr lang="en-US" sz="2585" dirty="0" err="1">
                <a:solidFill>
                  <a:srgbClr val="0000FF"/>
                </a:solidFill>
                <a:latin typeface="Times New Roman" panose="02020603050405020304" pitchFamily="18" charset="0"/>
                <a:cs typeface="Times New Roman" panose="02020603050405020304" pitchFamily="18" charset="0"/>
              </a:rPr>
              <a:t>có</a:t>
            </a:r>
            <a:r>
              <a:rPr lang="en-US" sz="2585" dirty="0">
                <a:solidFill>
                  <a:srgbClr val="0000FF"/>
                </a:solidFill>
                <a:latin typeface="Times New Roman" panose="02020603050405020304" pitchFamily="18" charset="0"/>
                <a:cs typeface="Times New Roman" panose="02020603050405020304" pitchFamily="18" charset="0"/>
              </a:rPr>
              <a:t> </a:t>
            </a:r>
            <a:r>
              <a:rPr lang="en-US" sz="2585" dirty="0" err="1">
                <a:solidFill>
                  <a:srgbClr val="0000FF"/>
                </a:solidFill>
                <a:latin typeface="Times New Roman" panose="02020603050405020304" pitchFamily="18" charset="0"/>
                <a:cs typeface="Times New Roman" panose="02020603050405020304" pitchFamily="18" charset="0"/>
              </a:rPr>
              <a:t>ba</a:t>
            </a:r>
            <a:r>
              <a:rPr lang="en-US" sz="2585" dirty="0">
                <a:solidFill>
                  <a:srgbClr val="0000FF"/>
                </a:solidFill>
                <a:latin typeface="Times New Roman" panose="02020603050405020304" pitchFamily="18" charset="0"/>
                <a:cs typeface="Times New Roman" panose="02020603050405020304" pitchFamily="18" charset="0"/>
              </a:rPr>
              <a:t> </a:t>
            </a:r>
            <a:r>
              <a:rPr lang="en-US" sz="2585" dirty="0" err="1">
                <a:solidFill>
                  <a:srgbClr val="0000FF"/>
                </a:solidFill>
                <a:latin typeface="Times New Roman" panose="02020603050405020304" pitchFamily="18" charset="0"/>
                <a:cs typeface="Times New Roman" panose="02020603050405020304" pitchFamily="18" charset="0"/>
              </a:rPr>
              <a:t>góc</a:t>
            </a:r>
            <a:r>
              <a:rPr lang="en-US" sz="2585" dirty="0">
                <a:solidFill>
                  <a:srgbClr val="0000FF"/>
                </a:solidFill>
                <a:latin typeface="Times New Roman" panose="02020603050405020304" pitchFamily="18" charset="0"/>
                <a:cs typeface="Times New Roman" panose="02020603050405020304" pitchFamily="18" charset="0"/>
              </a:rPr>
              <a:t> </a:t>
            </a:r>
            <a:r>
              <a:rPr lang="en-US" sz="2585" dirty="0" err="1">
                <a:solidFill>
                  <a:srgbClr val="0000FF"/>
                </a:solidFill>
                <a:latin typeface="Times New Roman" panose="02020603050405020304" pitchFamily="18" charset="0"/>
                <a:cs typeface="Times New Roman" panose="02020603050405020304" pitchFamily="18" charset="0"/>
              </a:rPr>
              <a:t>bằng</a:t>
            </a:r>
            <a:r>
              <a:rPr lang="en-US" sz="2585" dirty="0">
                <a:solidFill>
                  <a:srgbClr val="0000FF"/>
                </a:solidFill>
                <a:latin typeface="Times New Roman" panose="02020603050405020304" pitchFamily="18" charset="0"/>
                <a:cs typeface="Times New Roman" panose="02020603050405020304" pitchFamily="18" charset="0"/>
              </a:rPr>
              <a:t> </a:t>
            </a:r>
            <a:r>
              <a:rPr lang="en-US" sz="2585" dirty="0" err="1">
                <a:solidFill>
                  <a:srgbClr val="0000FF"/>
                </a:solidFill>
                <a:latin typeface="Times New Roman" panose="02020603050405020304" pitchFamily="18" charset="0"/>
                <a:cs typeface="Times New Roman" panose="02020603050405020304" pitchFamily="18" charset="0"/>
              </a:rPr>
              <a:t>nhau</a:t>
            </a:r>
            <a:r>
              <a:rPr lang="en-US" sz="2585" dirty="0">
                <a:solidFill>
                  <a:srgbClr val="0000FF"/>
                </a:solidFill>
                <a:latin typeface="Times New Roman" panose="02020603050405020304" pitchFamily="18" charset="0"/>
                <a:cs typeface="Times New Roman" panose="02020603050405020304" pitchFamily="18" charset="0"/>
              </a:rPr>
              <a:t> </a:t>
            </a:r>
            <a:r>
              <a:rPr lang="en-US" sz="2585" dirty="0" err="1">
                <a:solidFill>
                  <a:srgbClr val="0000FF"/>
                </a:solidFill>
                <a:latin typeface="Times New Roman" panose="02020603050405020304" pitchFamily="18" charset="0"/>
                <a:cs typeface="Times New Roman" panose="02020603050405020304" pitchFamily="18" charset="0"/>
              </a:rPr>
              <a:t>thì</a:t>
            </a:r>
            <a:r>
              <a:rPr lang="en-US" sz="2585" dirty="0">
                <a:solidFill>
                  <a:srgbClr val="0000FF"/>
                </a:solidFill>
                <a:latin typeface="Times New Roman" panose="02020603050405020304" pitchFamily="18" charset="0"/>
                <a:cs typeface="Times New Roman" panose="02020603050405020304" pitchFamily="18" charset="0"/>
              </a:rPr>
              <a:t> </a:t>
            </a:r>
            <a:r>
              <a:rPr lang="en-US" sz="2585" dirty="0" err="1">
                <a:solidFill>
                  <a:srgbClr val="0000FF"/>
                </a:solidFill>
                <a:latin typeface="Times New Roman" panose="02020603050405020304" pitchFamily="18" charset="0"/>
                <a:cs typeface="Times New Roman" panose="02020603050405020304" pitchFamily="18" charset="0"/>
              </a:rPr>
              <a:t>không</a:t>
            </a:r>
            <a:r>
              <a:rPr lang="en-US" sz="2585" dirty="0">
                <a:solidFill>
                  <a:srgbClr val="0000FF"/>
                </a:solidFill>
                <a:latin typeface="Times New Roman" panose="02020603050405020304" pitchFamily="18" charset="0"/>
                <a:cs typeface="Times New Roman" panose="02020603050405020304" pitchFamily="18" charset="0"/>
              </a:rPr>
              <a:t> </a:t>
            </a:r>
            <a:r>
              <a:rPr lang="en-US" sz="2585" dirty="0" err="1">
                <a:solidFill>
                  <a:srgbClr val="0000FF"/>
                </a:solidFill>
                <a:latin typeface="Times New Roman" panose="02020603050405020304" pitchFamily="18" charset="0"/>
                <a:cs typeface="Times New Roman" panose="02020603050405020304" pitchFamily="18" charset="0"/>
              </a:rPr>
              <a:t>cần</a:t>
            </a:r>
            <a:r>
              <a:rPr lang="en-US" sz="2585" dirty="0">
                <a:solidFill>
                  <a:srgbClr val="0000FF"/>
                </a:solidFill>
                <a:latin typeface="Times New Roman" panose="02020603050405020304" pitchFamily="18" charset="0"/>
                <a:cs typeface="Times New Roman" panose="02020603050405020304" pitchFamily="18" charset="0"/>
              </a:rPr>
              <a:t> </a:t>
            </a:r>
            <a:r>
              <a:rPr lang="en-US" sz="2585" dirty="0" err="1">
                <a:solidFill>
                  <a:srgbClr val="0000FF"/>
                </a:solidFill>
                <a:latin typeface="Times New Roman" panose="02020603050405020304" pitchFamily="18" charset="0"/>
                <a:cs typeface="Times New Roman" panose="02020603050405020304" pitchFamily="18" charset="0"/>
              </a:rPr>
              <a:t>biết</a:t>
            </a:r>
            <a:r>
              <a:rPr lang="en-US" sz="2585" dirty="0">
                <a:solidFill>
                  <a:srgbClr val="0000FF"/>
                </a:solidFill>
                <a:latin typeface="Times New Roman" panose="02020603050405020304" pitchFamily="18" charset="0"/>
                <a:cs typeface="Times New Roman" panose="02020603050405020304" pitchFamily="18" charset="0"/>
              </a:rPr>
              <a:t> </a:t>
            </a:r>
            <a:r>
              <a:rPr lang="en-US" sz="2585" dirty="0" err="1">
                <a:solidFill>
                  <a:srgbClr val="0000FF"/>
                </a:solidFill>
                <a:latin typeface="Times New Roman" panose="02020603050405020304" pitchFamily="18" charset="0"/>
                <a:cs typeface="Times New Roman" panose="02020603050405020304" pitchFamily="18" charset="0"/>
              </a:rPr>
              <a:t>số</a:t>
            </a:r>
            <a:r>
              <a:rPr lang="en-US" sz="2585" dirty="0">
                <a:solidFill>
                  <a:srgbClr val="0000FF"/>
                </a:solidFill>
                <a:latin typeface="Times New Roman" panose="02020603050405020304" pitchFamily="18" charset="0"/>
                <a:cs typeface="Times New Roman" panose="02020603050405020304" pitchFamily="18" charset="0"/>
              </a:rPr>
              <a:t> </a:t>
            </a:r>
            <a:r>
              <a:rPr lang="en-US" sz="2585" dirty="0" err="1">
                <a:solidFill>
                  <a:srgbClr val="0000FF"/>
                </a:solidFill>
                <a:latin typeface="Times New Roman" panose="02020603050405020304" pitchFamily="18" charset="0"/>
                <a:cs typeface="Times New Roman" panose="02020603050405020304" pitchFamily="18" charset="0"/>
              </a:rPr>
              <a:t>đo</a:t>
            </a:r>
            <a:r>
              <a:rPr lang="en-US" sz="2585" dirty="0">
                <a:solidFill>
                  <a:srgbClr val="0000FF"/>
                </a:solidFill>
                <a:latin typeface="Times New Roman" panose="02020603050405020304" pitchFamily="18" charset="0"/>
                <a:cs typeface="Times New Roman" panose="02020603050405020304" pitchFamily="18" charset="0"/>
              </a:rPr>
              <a:t> </a:t>
            </a:r>
            <a:r>
              <a:rPr lang="en-US" sz="2585" dirty="0" err="1">
                <a:solidFill>
                  <a:srgbClr val="0000FF"/>
                </a:solidFill>
                <a:latin typeface="Times New Roman" panose="02020603050405020304" pitchFamily="18" charset="0"/>
                <a:cs typeface="Times New Roman" panose="02020603050405020304" pitchFamily="18" charset="0"/>
              </a:rPr>
              <a:t>của</a:t>
            </a:r>
            <a:r>
              <a:rPr lang="en-US" sz="2585" dirty="0">
                <a:solidFill>
                  <a:srgbClr val="0000FF"/>
                </a:solidFill>
                <a:latin typeface="Times New Roman" panose="02020603050405020304" pitchFamily="18" charset="0"/>
                <a:cs typeface="Times New Roman" panose="02020603050405020304" pitchFamily="18" charset="0"/>
              </a:rPr>
              <a:t> </a:t>
            </a:r>
            <a:r>
              <a:rPr lang="en-US" sz="2585" dirty="0" err="1">
                <a:solidFill>
                  <a:srgbClr val="0000FF"/>
                </a:solidFill>
                <a:latin typeface="Times New Roman" panose="02020603050405020304" pitchFamily="18" charset="0"/>
                <a:cs typeface="Times New Roman" panose="02020603050405020304" pitchFamily="18" charset="0"/>
              </a:rPr>
              <a:t>góc</a:t>
            </a:r>
            <a:r>
              <a:rPr lang="en-US" sz="2585" dirty="0">
                <a:solidFill>
                  <a:srgbClr val="0000FF"/>
                </a:solidFill>
                <a:latin typeface="Times New Roman" panose="02020603050405020304" pitchFamily="18" charset="0"/>
                <a:cs typeface="Times New Roman" panose="02020603050405020304" pitchFamily="18" charset="0"/>
              </a:rPr>
              <a:t> </a:t>
            </a:r>
            <a:r>
              <a:rPr lang="en-US" sz="2585" dirty="0" err="1">
                <a:solidFill>
                  <a:srgbClr val="0000FF"/>
                </a:solidFill>
                <a:latin typeface="Times New Roman" panose="02020603050405020304" pitchFamily="18" charset="0"/>
                <a:cs typeface="Times New Roman" panose="02020603050405020304" pitchFamily="18" charset="0"/>
              </a:rPr>
              <a:t>nào</a:t>
            </a:r>
            <a:r>
              <a:rPr lang="en-US" sz="2585" dirty="0">
                <a:solidFill>
                  <a:srgbClr val="0000FF"/>
                </a:solidFill>
                <a:latin typeface="Times New Roman" panose="02020603050405020304" pitchFamily="18" charset="0"/>
                <a:cs typeface="Times New Roman" panose="02020603050405020304" pitchFamily="18" charset="0"/>
              </a:rPr>
              <a:t>, ta </a:t>
            </a:r>
            <a:r>
              <a:rPr lang="en-US" sz="2585" dirty="0" err="1">
                <a:solidFill>
                  <a:srgbClr val="0000FF"/>
                </a:solidFill>
                <a:latin typeface="Times New Roman" panose="02020603050405020304" pitchFamily="18" charset="0"/>
                <a:cs typeface="Times New Roman" panose="02020603050405020304" pitchFamily="18" charset="0"/>
              </a:rPr>
              <a:t>cũng</a:t>
            </a:r>
            <a:r>
              <a:rPr lang="en-US" sz="2585" dirty="0">
                <a:solidFill>
                  <a:srgbClr val="0000FF"/>
                </a:solidFill>
                <a:latin typeface="Times New Roman" panose="02020603050405020304" pitchFamily="18" charset="0"/>
                <a:cs typeface="Times New Roman" panose="02020603050405020304" pitchFamily="18" charset="0"/>
              </a:rPr>
              <a:t> </a:t>
            </a:r>
            <a:r>
              <a:rPr lang="en-US" sz="2585" dirty="0" err="1">
                <a:solidFill>
                  <a:srgbClr val="0000FF"/>
                </a:solidFill>
                <a:latin typeface="Times New Roman" panose="02020603050405020304" pitchFamily="18" charset="0"/>
                <a:cs typeface="Times New Roman" panose="02020603050405020304" pitchFamily="18" charset="0"/>
              </a:rPr>
              <a:t>tính</a:t>
            </a:r>
            <a:r>
              <a:rPr lang="en-US" sz="2585" dirty="0">
                <a:solidFill>
                  <a:srgbClr val="0000FF"/>
                </a:solidFill>
                <a:latin typeface="Times New Roman" panose="02020603050405020304" pitchFamily="18" charset="0"/>
                <a:cs typeface="Times New Roman" panose="02020603050405020304" pitchFamily="18" charset="0"/>
              </a:rPr>
              <a:t> </a:t>
            </a:r>
            <a:r>
              <a:rPr lang="en-US" sz="2585" dirty="0" err="1">
                <a:solidFill>
                  <a:srgbClr val="0000FF"/>
                </a:solidFill>
                <a:latin typeface="Times New Roman" panose="02020603050405020304" pitchFamily="18" charset="0"/>
                <a:cs typeface="Times New Roman" panose="02020603050405020304" pitchFamily="18" charset="0"/>
              </a:rPr>
              <a:t>được</a:t>
            </a:r>
            <a:r>
              <a:rPr lang="en-US" sz="2585" dirty="0">
                <a:solidFill>
                  <a:srgbClr val="0000FF"/>
                </a:solidFill>
                <a:latin typeface="Times New Roman" panose="02020603050405020304" pitchFamily="18" charset="0"/>
                <a:cs typeface="Times New Roman" panose="02020603050405020304" pitchFamily="18" charset="0"/>
              </a:rPr>
              <a:t> </a:t>
            </a:r>
            <a:r>
              <a:rPr lang="en-US" sz="2585" dirty="0" err="1">
                <a:solidFill>
                  <a:srgbClr val="0000FF"/>
                </a:solidFill>
                <a:latin typeface="Times New Roman" panose="02020603050405020304" pitchFamily="18" charset="0"/>
                <a:cs typeface="Times New Roman" panose="02020603050405020304" pitchFamily="18" charset="0"/>
              </a:rPr>
              <a:t>số</a:t>
            </a:r>
            <a:r>
              <a:rPr lang="en-US" sz="2585" dirty="0">
                <a:solidFill>
                  <a:srgbClr val="0000FF"/>
                </a:solidFill>
                <a:latin typeface="Times New Roman" panose="02020603050405020304" pitchFamily="18" charset="0"/>
                <a:cs typeface="Times New Roman" panose="02020603050405020304" pitchFamily="18" charset="0"/>
              </a:rPr>
              <a:t> </a:t>
            </a:r>
            <a:r>
              <a:rPr lang="en-US" sz="2585" dirty="0" err="1">
                <a:solidFill>
                  <a:srgbClr val="0000FF"/>
                </a:solidFill>
                <a:latin typeface="Times New Roman" panose="02020603050405020304" pitchFamily="18" charset="0"/>
                <a:cs typeface="Times New Roman" panose="02020603050405020304" pitchFamily="18" charset="0"/>
              </a:rPr>
              <a:t>đo</a:t>
            </a:r>
            <a:r>
              <a:rPr lang="en-US" sz="2585" dirty="0">
                <a:solidFill>
                  <a:srgbClr val="0000FF"/>
                </a:solidFill>
                <a:latin typeface="Times New Roman" panose="02020603050405020304" pitchFamily="18" charset="0"/>
                <a:cs typeface="Times New Roman" panose="02020603050405020304" pitchFamily="18" charset="0"/>
              </a:rPr>
              <a:t> </a:t>
            </a:r>
            <a:r>
              <a:rPr lang="en-US" sz="2585" dirty="0" err="1">
                <a:solidFill>
                  <a:srgbClr val="0000FF"/>
                </a:solidFill>
                <a:latin typeface="Times New Roman" panose="02020603050405020304" pitchFamily="18" charset="0"/>
                <a:cs typeface="Times New Roman" panose="02020603050405020304" pitchFamily="18" charset="0"/>
              </a:rPr>
              <a:t>mỗi</a:t>
            </a:r>
            <a:r>
              <a:rPr lang="en-US" sz="2585" dirty="0">
                <a:solidFill>
                  <a:srgbClr val="0000FF"/>
                </a:solidFill>
                <a:latin typeface="Times New Roman" panose="02020603050405020304" pitchFamily="18" charset="0"/>
                <a:cs typeface="Times New Roman" panose="02020603050405020304" pitchFamily="18" charset="0"/>
              </a:rPr>
              <a:t> </a:t>
            </a:r>
            <a:r>
              <a:rPr lang="en-US" sz="2585" dirty="0" err="1">
                <a:solidFill>
                  <a:srgbClr val="0000FF"/>
                </a:solidFill>
                <a:latin typeface="Times New Roman" panose="02020603050405020304" pitchFamily="18" charset="0"/>
                <a:cs typeface="Times New Roman" panose="02020603050405020304" pitchFamily="18" charset="0"/>
              </a:rPr>
              <a:t>góc</a:t>
            </a:r>
            <a:r>
              <a:rPr lang="en-US" sz="2585" dirty="0">
                <a:solidFill>
                  <a:srgbClr val="0000FF"/>
                </a:solidFill>
                <a:latin typeface="Times New Roman" panose="02020603050405020304" pitchFamily="18" charset="0"/>
                <a:cs typeface="Times New Roman" panose="02020603050405020304" pitchFamily="18" charset="0"/>
              </a:rPr>
              <a:t> </a:t>
            </a:r>
            <a:r>
              <a:rPr lang="en-US" sz="2585" dirty="0" err="1">
                <a:solidFill>
                  <a:srgbClr val="0000FF"/>
                </a:solidFill>
                <a:latin typeface="Times New Roman" panose="02020603050405020304" pitchFamily="18" charset="0"/>
                <a:cs typeface="Times New Roman" panose="02020603050405020304" pitchFamily="18" charset="0"/>
              </a:rPr>
              <a:t>bằng</a:t>
            </a:r>
            <a:r>
              <a:rPr lang="en-US" sz="2585" dirty="0">
                <a:solidFill>
                  <a:srgbClr val="0000FF"/>
                </a:solidFill>
                <a:latin typeface="Times New Roman" panose="02020603050405020304" pitchFamily="18" charset="0"/>
                <a:cs typeface="Times New Roman" panose="02020603050405020304" pitchFamily="18" charset="0"/>
              </a:rPr>
              <a:t> 60</a:t>
            </a:r>
            <a:r>
              <a:rPr lang="en-US" sz="2585" baseline="30000" dirty="0">
                <a:solidFill>
                  <a:srgbClr val="0000FF"/>
                </a:solidFill>
                <a:latin typeface="Times New Roman" panose="02020603050405020304" pitchFamily="18" charset="0"/>
                <a:cs typeface="Times New Roman" panose="02020603050405020304" pitchFamily="18" charset="0"/>
              </a:rPr>
              <a:t>0</a:t>
            </a:r>
            <a:endParaRPr lang="en-US" sz="2585" dirty="0">
              <a:solidFill>
                <a:srgbClr val="0000FF"/>
              </a:solidFill>
              <a:latin typeface="Times New Roman" panose="02020603050405020304" pitchFamily="18" charset="0"/>
              <a:cs typeface="Times New Roman" panose="02020603050405020304" pitchFamily="18" charset="0"/>
            </a:endParaRPr>
          </a:p>
        </p:txBody>
      </p:sp>
      <p:sp>
        <p:nvSpPr>
          <p:cNvPr id="8" name="TextBox 7"/>
          <p:cNvSpPr txBox="1">
            <a:spLocks noChangeArrowheads="1"/>
          </p:cNvSpPr>
          <p:nvPr>
            <p:custDataLst>
              <p:tags r:id="rId3"/>
            </p:custDataLst>
          </p:nvPr>
        </p:nvSpPr>
        <p:spPr bwMode="auto">
          <a:xfrm>
            <a:off x="1989752" y="3696382"/>
            <a:ext cx="8229600" cy="546945"/>
          </a:xfrm>
          <a:prstGeom prst="rect">
            <a:avLst/>
          </a:prstGeom>
          <a:solidFill>
            <a:schemeClr val="bg1"/>
          </a:solidFill>
          <a:ln>
            <a:solidFill>
              <a:schemeClr val="bg1"/>
            </a:solidFill>
          </a:ln>
          <a:extLst/>
        </p:spPr>
        <p:txBody>
          <a:bodyPr>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r>
              <a:rPr lang="en-US" altLang="en-US" sz="2954">
                <a:solidFill>
                  <a:srgbClr val="FF33CC"/>
                </a:solidFill>
              </a:rPr>
              <a:t>Ứng dụng của định lý tổng ba góc của một tam giác</a:t>
            </a:r>
            <a:endParaRPr lang="vi-VN" altLang="en-US" sz="2954">
              <a:solidFill>
                <a:srgbClr val="FF33CC"/>
              </a:solidFill>
            </a:endParaRPr>
          </a:p>
        </p:txBody>
      </p:sp>
      <p:sp>
        <p:nvSpPr>
          <p:cNvPr id="35" name="TextBox 34"/>
          <p:cNvSpPr txBox="1"/>
          <p:nvPr>
            <p:custDataLst>
              <p:tags r:id="rId4"/>
            </p:custDataLst>
          </p:nvPr>
        </p:nvSpPr>
        <p:spPr>
          <a:xfrm>
            <a:off x="1523969" y="1254294"/>
            <a:ext cx="3096344" cy="400110"/>
          </a:xfrm>
          <a:prstGeom prst="rect">
            <a:avLst/>
          </a:prstGeom>
          <a:noFill/>
        </p:spPr>
        <p:txBody>
          <a:bodyPr wrap="square" rtlCol="0">
            <a:spAutoFit/>
          </a:bodyPr>
          <a:lstStyle/>
          <a:p>
            <a:r>
              <a:rPr lang="en-US" sz="2000" b="1" dirty="0">
                <a:solidFill>
                  <a:srgbClr val="FF0066"/>
                </a:solidFill>
              </a:rPr>
              <a:t>Hoạt động 3</a:t>
            </a:r>
            <a:r>
              <a:rPr lang="en-US" sz="2000" b="1">
                <a:solidFill>
                  <a:srgbClr val="FF0066"/>
                </a:solidFill>
              </a:rPr>
              <a:t>: Vận dụng</a:t>
            </a:r>
            <a:endParaRPr lang="en-US" sz="2000" b="1" dirty="0">
              <a:solidFill>
                <a:srgbClr val="FF0066"/>
              </a:solidFill>
            </a:endParaRPr>
          </a:p>
        </p:txBody>
      </p:sp>
      <p:pic>
        <p:nvPicPr>
          <p:cNvPr id="9" name="Picture 8"/>
          <p:cNvPicPr>
            <a:picLocks noChangeAspect="1"/>
          </p:cNvPicPr>
          <p:nvPr>
            <p:custDataLst>
              <p:tags r:id="rId5"/>
            </p:custDataLst>
          </p:nvPr>
        </p:nvPicPr>
        <p:blipFill>
          <a:blip r:embed="rId8"/>
          <a:stretch>
            <a:fillRect/>
          </a:stretch>
        </p:blipFill>
        <p:spPr>
          <a:xfrm>
            <a:off x="3080615" y="1683752"/>
            <a:ext cx="5585313" cy="2061000"/>
          </a:xfrm>
          <a:prstGeom prst="rect">
            <a:avLst/>
          </a:prstGeom>
        </p:spPr>
      </p:pic>
      <p:sp>
        <p:nvSpPr>
          <p:cNvPr id="21" name="Rectangle 20"/>
          <p:cNvSpPr/>
          <p:nvPr/>
        </p:nvSpPr>
        <p:spPr bwMode="auto">
          <a:xfrm>
            <a:off x="3864366" y="118150"/>
            <a:ext cx="6553200" cy="457200"/>
          </a:xfrm>
          <a:prstGeom prst="rect">
            <a:avLst/>
          </a:prstGeom>
          <a:solidFill>
            <a:srgbClr val="BC183B"/>
          </a:solidFill>
          <a:ln w="38100" cap="flat" cmpd="sng" algn="ctr">
            <a:noFill/>
            <a:prstDash val="solid"/>
            <a:round/>
            <a:headEnd type="none" w="med" len="med"/>
            <a:tailEnd type="none" w="med" len="med"/>
          </a:ln>
          <a:effectLst>
            <a:glow rad="101600">
              <a:srgbClr val="C00000">
                <a:alpha val="60000"/>
              </a:srgbClr>
            </a:glow>
          </a:effectLst>
        </p:spPr>
        <p:txBody>
          <a:bodyPr vert="horz" wrap="square" lIns="91440" tIns="45720" rIns="91440" bIns="45720" numCol="1" rtlCol="0" anchor="t" anchorCtr="0" compatLnSpc="1">
            <a:prstTxWarp prst="textNoShape">
              <a:avLst/>
            </a:prstTxWarp>
          </a:bodyPr>
          <a:lstStyle/>
          <a:p>
            <a:r>
              <a:rPr lang="en-US" b="1">
                <a:solidFill>
                  <a:schemeClr val="bg1"/>
                </a:solidFill>
              </a:rPr>
              <a:t>TỔNG BA GÓC CỦA MỘT TAM GIÁC</a:t>
            </a:r>
          </a:p>
        </p:txBody>
      </p:sp>
      <p:sp>
        <p:nvSpPr>
          <p:cNvPr id="22" name="Rectangle 21"/>
          <p:cNvSpPr/>
          <p:nvPr/>
        </p:nvSpPr>
        <p:spPr bwMode="auto">
          <a:xfrm>
            <a:off x="1738790" y="119468"/>
            <a:ext cx="1447093" cy="457200"/>
          </a:xfrm>
          <a:prstGeom prst="rect">
            <a:avLst/>
          </a:prstGeom>
          <a:solidFill>
            <a:srgbClr val="BC183B"/>
          </a:solidFill>
          <a:ln w="38100" cap="flat" cmpd="sng" algn="ctr">
            <a:noFill/>
            <a:prstDash val="solid"/>
            <a:round/>
            <a:headEnd type="none" w="med" len="med"/>
            <a:tailEnd type="none" w="med" len="med"/>
          </a:ln>
          <a:effectLst>
            <a:glow rad="101600">
              <a:srgbClr val="C00000">
                <a:alpha val="60000"/>
              </a:srgbClr>
            </a:glow>
          </a:effectLst>
        </p:spPr>
        <p:txBody>
          <a:bodyPr vert="horz" wrap="square" lIns="91440" tIns="45720" rIns="91440" bIns="45720" numCol="1" rtlCol="0" anchor="t" anchorCtr="0" compatLnSpc="1">
            <a:prstTxWarp prst="textNoShape">
              <a:avLst/>
            </a:prstTxWarp>
          </a:bodyPr>
          <a:lstStyle/>
          <a:p>
            <a:r>
              <a:rPr lang="en-US" b="1" u="sng">
                <a:solidFill>
                  <a:schemeClr val="bg1"/>
                </a:solidFill>
              </a:rPr>
              <a:t>CHỦ ĐỀ</a:t>
            </a:r>
          </a:p>
        </p:txBody>
      </p:sp>
      <p:sp>
        <p:nvSpPr>
          <p:cNvPr id="23" name="TextBox 22"/>
          <p:cNvSpPr txBox="1"/>
          <p:nvPr/>
        </p:nvSpPr>
        <p:spPr>
          <a:xfrm>
            <a:off x="1495960" y="687974"/>
            <a:ext cx="4495800" cy="461665"/>
          </a:xfrm>
          <a:prstGeom prst="rect">
            <a:avLst/>
          </a:prstGeom>
          <a:noFill/>
        </p:spPr>
        <p:txBody>
          <a:bodyPr wrap="square" rtlCol="0">
            <a:spAutoFit/>
          </a:bodyPr>
          <a:lstStyle/>
          <a:p>
            <a:pPr algn="l"/>
            <a:r>
              <a:rPr lang="en-US">
                <a:solidFill>
                  <a:srgbClr val="990000"/>
                </a:solidFill>
              </a:rPr>
              <a:t>1.</a:t>
            </a:r>
            <a:r>
              <a:rPr lang="nl-NL" altLang="en-US" b="1">
                <a:solidFill>
                  <a:srgbClr val="990000"/>
                </a:solidFill>
              </a:rPr>
              <a:t> </a:t>
            </a:r>
            <a:r>
              <a:rPr lang="nl-NL" altLang="en-US" b="1" u="sng">
                <a:solidFill>
                  <a:srgbClr val="990000"/>
                </a:solidFill>
              </a:rPr>
              <a:t>Tổng ba góc của một tam giác</a:t>
            </a:r>
            <a:r>
              <a:rPr lang="en-US" u="sng">
                <a:solidFill>
                  <a:srgbClr val="990000"/>
                </a:solidFill>
              </a:rPr>
              <a:t> </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5000"/>
    </mc:Choice>
    <mc:Fallback xmlns="">
      <p:transition spd="slow" advTm="75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7"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3041" y="4624525"/>
            <a:ext cx="2433161" cy="99438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4288" y="4485203"/>
            <a:ext cx="2559240" cy="73678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5"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9615" y="4013085"/>
            <a:ext cx="2493880" cy="86017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9620" y="3601486"/>
            <a:ext cx="2738387" cy="122339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3"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63005" y="3036318"/>
            <a:ext cx="2757181" cy="218566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76397" y="2039480"/>
            <a:ext cx="2460364" cy="186375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08816" y="1126685"/>
            <a:ext cx="2299356" cy="244586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86212" y="4493967"/>
            <a:ext cx="2183680" cy="112495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9"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49705" y="4039128"/>
            <a:ext cx="2220186" cy="89987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55400" y="3276589"/>
            <a:ext cx="2244107" cy="126176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04353" y="3111280"/>
            <a:ext cx="2504723" cy="193656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04353" y="1896430"/>
            <a:ext cx="2504723" cy="177917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5"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902738" y="895811"/>
            <a:ext cx="2076177" cy="242473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518546" y="2981853"/>
            <a:ext cx="1390650" cy="10572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873293"/>
      </p:ext>
    </p:extLst>
  </p:cSld>
  <p:clrMapOvr>
    <a:masterClrMapping/>
  </p:clrMapOvr>
  <mc:AlternateContent xmlns:mc="http://schemas.openxmlformats.org/markup-compatibility/2006" xmlns:p14="http://schemas.microsoft.com/office/powerpoint/2010/main">
    <mc:Choice Requires="p14">
      <p:transition spd="slow" p14:dur="800" advClick="0" advTm="46203">
        <p:circle/>
      </p:transition>
    </mc:Choice>
    <mc:Fallback xmlns="">
      <p:transition spd="slow" advClick="0" advTm="46203">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ox(ou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right)">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right)">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right)">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right)">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right)">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wipe(right)">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wipe(right)">
                                      <p:cBhvr>
                                        <p:cTn id="7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a:spLocks noChangeArrowheads="1"/>
          </p:cNvSpPr>
          <p:nvPr>
            <p:custDataLst>
              <p:tags r:id="rId2"/>
            </p:custDataLst>
          </p:nvPr>
        </p:nvSpPr>
        <p:spPr bwMode="auto">
          <a:xfrm>
            <a:off x="1834662" y="-7821"/>
            <a:ext cx="88333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altLang="en-US" sz="2000" b="1" dirty="0">
                <a:solidFill>
                  <a:srgbClr val="FFCC00"/>
                </a:solidFill>
              </a:rPr>
              <a:t>CHƯƠNG II: TAM GIÁC</a:t>
            </a:r>
            <a:r>
              <a:rPr lang="en-US" altLang="en-US" sz="2000" dirty="0">
                <a:solidFill>
                  <a:srgbClr val="FFCC00"/>
                </a:solidFill>
              </a:rPr>
              <a:t/>
            </a:r>
            <a:br>
              <a:rPr lang="en-US" altLang="en-US" sz="2000" dirty="0">
                <a:solidFill>
                  <a:srgbClr val="FFCC00"/>
                </a:solidFill>
              </a:rPr>
            </a:br>
            <a:r>
              <a:rPr lang="en-US" altLang="en-US" sz="2000">
                <a:solidFill>
                  <a:srgbClr val="FFCC00"/>
                </a:solidFill>
              </a:rPr>
              <a:t> </a:t>
            </a:r>
            <a:r>
              <a:rPr lang="en-US" altLang="en-US" sz="2000" b="1" smtClean="0">
                <a:solidFill>
                  <a:srgbClr val="FFCC00"/>
                </a:solidFill>
              </a:rPr>
              <a:t>CHỦ </a:t>
            </a:r>
            <a:r>
              <a:rPr lang="en-US" altLang="en-US" sz="2000" b="1">
                <a:solidFill>
                  <a:srgbClr val="FFCC00"/>
                </a:solidFill>
              </a:rPr>
              <a:t>ĐỀ: TỔNG </a:t>
            </a:r>
            <a:r>
              <a:rPr lang="en-US" altLang="en-US" sz="2000" b="1" dirty="0">
                <a:solidFill>
                  <a:srgbClr val="FFCC00"/>
                </a:solidFill>
              </a:rPr>
              <a:t>BA GÓC CỦA MỘT </a:t>
            </a:r>
            <a:r>
              <a:rPr lang="en-US" altLang="en-US" sz="2000" b="1">
                <a:solidFill>
                  <a:srgbClr val="FFCC00"/>
                </a:solidFill>
              </a:rPr>
              <a:t>TAM GIÁC (TIẾT 1)</a:t>
            </a:r>
            <a:endParaRPr lang="vi-VN" altLang="en-US" sz="2000" dirty="0">
              <a:solidFill>
                <a:srgbClr val="FFCC00"/>
              </a:solidFill>
            </a:endParaRPr>
          </a:p>
        </p:txBody>
      </p:sp>
      <p:pic>
        <p:nvPicPr>
          <p:cNvPr id="3" name="ket bai tong ba goc cua tam giac">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52400" y="76200"/>
            <a:ext cx="11887200" cy="6659575"/>
          </a:xfrm>
          <a:prstGeom prst="rect">
            <a:avLst/>
          </a:prstGeom>
        </p:spPr>
      </p:pic>
    </p:spTree>
    <p:custDataLst>
      <p:tags r:id="rId1"/>
    </p:custDataLst>
    <p:extLst>
      <p:ext uri="{BB962C8B-B14F-4D97-AF65-F5344CB8AC3E}">
        <p14:creationId xmlns:p14="http://schemas.microsoft.com/office/powerpoint/2010/main" val="3253889598"/>
      </p:ext>
    </p:extLst>
  </p:cSld>
  <p:clrMapOvr>
    <a:masterClrMapping/>
  </p:clrMapOvr>
  <mc:AlternateContent xmlns:mc="http://schemas.openxmlformats.org/markup-compatibility/2006" xmlns:p14="http://schemas.microsoft.com/office/powerpoint/2010/main">
    <mc:Choice Requires="p14">
      <p:transition spd="slow" p14:dur="2000" advTm="18000"/>
    </mc:Choice>
    <mc:Fallback xmlns="">
      <p:transition spd="slow"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SPRING_QUIZ_SHAPE0"/>
          <p:cNvSpPr/>
          <p:nvPr/>
        </p:nvSpPr>
        <p:spPr bwMode="auto">
          <a:xfrm>
            <a:off x="0" y="0"/>
            <a:ext cx="12192000" cy="6858000"/>
          </a:xfrm>
          <a:prstGeom prst="rect">
            <a:avLst/>
          </a:prstGeom>
          <a:solidFill>
            <a:srgbClr val="FFFFFF"/>
          </a:solidFill>
          <a:ln w="38100" cap="flat" cmpd="sng" algn="ctr">
            <a:noFill/>
            <a:prstDash val="solid"/>
            <a:round/>
            <a:headEnd type="none" w="med" len="med"/>
            <a:tailEnd type="none" w="med" len="med"/>
          </a:ln>
          <a:effectLst>
            <a:innerShdw>
              <a:scrgbClr r="0" g="0" b="0">
                <a:alpha val="0"/>
              </a:scrgbClr>
            </a:innerShdw>
          </a:effectLst>
          <a:extLst>
            <a:ext uri="{91240B29-F687-4F45-9708-019B960494DF}">
              <a14:hiddenLine xmlns:a14="http://schemas.microsoft.com/office/drawing/2010/main" w="38100" cap="flat" cmpd="sng" algn="ctr">
                <a:solidFill>
                  <a:srgbClr val="0000FF"/>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8" name="ISPRING_QUIZ_SHAPE1"/>
          <p:cNvPicPr>
            <a:picLocks/>
          </p:cNvPicPr>
          <p:nvPr/>
        </p:nvPicPr>
        <p:blipFill>
          <a:blip r:embed="rId4">
            <a:extLst>
              <a:ext uri="{28A0092B-C50C-407E-A947-70E740481C1C}">
                <a14:useLocalDpi xmlns:a14="http://schemas.microsoft.com/office/drawing/2010/main" val="0"/>
              </a:ext>
            </a:extLst>
          </a:blip>
          <a:srcRect/>
          <a:stretch>
            <a:fillRect/>
          </a:stretch>
        </p:blipFill>
        <p:spPr>
          <a:xfrm>
            <a:off x="3131820" y="1851660"/>
            <a:ext cx="5930900" cy="4445000"/>
          </a:xfrm>
          <a:prstGeom prst="rect">
            <a:avLst/>
          </a:prstGeom>
          <a:effectLst>
            <a:outerShdw blurRad="114300" dist="38100" dir="5400000" rotWithShape="0">
              <a:scrgbClr r="0" g="0" b="0">
                <a:alpha val="20000"/>
              </a:scrgbClr>
            </a:outerShdw>
          </a:effectLst>
        </p:spPr>
      </p:pic>
      <p:sp>
        <p:nvSpPr>
          <p:cNvPr id="9" name="ISPRING_QUIZ_SHAPE2"/>
          <p:cNvSpPr txBox="1"/>
          <p:nvPr/>
        </p:nvSpPr>
        <p:spPr>
          <a:xfrm>
            <a:off x="731520" y="411480"/>
            <a:ext cx="10728960" cy="553998"/>
          </a:xfrm>
          <a:prstGeom prst="rect">
            <a:avLst/>
          </a:prstGeom>
          <a:noFill/>
          <a:effectLst>
            <a:innerShdw>
              <a:scrgbClr r="0" g="0" b="0">
                <a:alpha val="0"/>
              </a:scrgbClr>
            </a:innerShdw>
          </a:effectLst>
        </p:spPr>
        <p:txBody>
          <a:bodyPr vert="horz" rtlCol="0">
            <a:spAutoFit/>
          </a:bodyPr>
          <a:lstStyle/>
          <a:p>
            <a:r>
              <a:rPr lang="en-US" sz="3000" smtClean="0">
                <a:solidFill>
                  <a:srgbClr val="343944"/>
                </a:solidFill>
                <a:effectLst/>
                <a:latin typeface="Segoe UI" panose="020B0502040204020203" pitchFamily="34" charset="0"/>
              </a:rPr>
              <a:t>    Chèn bài tập </a:t>
            </a:r>
            <a:endParaRPr lang="en-US" sz="3000">
              <a:solidFill>
                <a:srgbClr val="343944"/>
              </a:solidFill>
              <a:effectLst/>
              <a:latin typeface="Segoe UI" panose="020B0502040204020203" pitchFamily="34" charset="0"/>
            </a:endParaRPr>
          </a:p>
        </p:txBody>
      </p:sp>
      <p:pic>
        <p:nvPicPr>
          <p:cNvPr id="10" name="ISPRING_QUIZ_SHAPE3"/>
          <p:cNvPicPr>
            <a:picLocks/>
          </p:cNvPicPr>
          <p:nvPr/>
        </p:nvPicPr>
        <p:blipFill>
          <a:blip r:embed="rId5">
            <a:extLst>
              <a:ext uri="{28A0092B-C50C-407E-A947-70E740481C1C}">
                <a14:useLocalDpi xmlns:a14="http://schemas.microsoft.com/office/drawing/2010/main" val="0"/>
              </a:ext>
            </a:extLst>
          </a:blip>
          <a:srcRect/>
          <a:stretch>
            <a:fillRect/>
          </a:stretch>
        </p:blipFill>
        <p:spPr>
          <a:xfrm>
            <a:off x="4625351" y="482600"/>
            <a:ext cx="406400" cy="406400"/>
          </a:xfrm>
          <a:prstGeom prst="rect">
            <a:avLst/>
          </a:prstGeom>
          <a:effectLst>
            <a:innerShdw>
              <a:scrgbClr r="0" g="0" b="0">
                <a:alpha val="0"/>
              </a:scrgbClr>
            </a:innerShdw>
          </a:effectLst>
        </p:spPr>
      </p:pic>
      <p:sp>
        <p:nvSpPr>
          <p:cNvPr id="11" name="ISPRING_QUIZ_SHAPE4"/>
          <p:cNvSpPr txBox="1"/>
          <p:nvPr/>
        </p:nvSpPr>
        <p:spPr>
          <a:xfrm>
            <a:off x="731520" y="1097280"/>
            <a:ext cx="10728960" cy="430887"/>
          </a:xfrm>
          <a:prstGeom prst="rect">
            <a:avLst/>
          </a:prstGeom>
          <a:noFill/>
          <a:effectLst>
            <a:innerShdw>
              <a:scrgbClr r="0" g="0" b="0">
                <a:alpha val="0"/>
              </a:scrgbClr>
            </a:innerShdw>
          </a:effectLst>
        </p:spPr>
        <p:txBody>
          <a:bodyPr vert="horz" rtlCol="0">
            <a:spAutoFit/>
          </a:bodyPr>
          <a:lstStyle/>
          <a:p>
            <a:r>
              <a:rPr lang="vi-VN" sz="2200" smtClean="0">
                <a:solidFill>
                  <a:srgbClr val="343944"/>
                </a:solidFill>
                <a:effectLst/>
                <a:latin typeface="Segoe UI" panose="020B0502040204020203" pitchFamily="34" charset="0"/>
              </a:rPr>
              <a:t> Bấm vào các </a:t>
            </a:r>
            <a:r>
              <a:rPr lang="vi-VN" sz="2200" b="1" smtClean="0">
                <a:solidFill>
                  <a:srgbClr val="343944"/>
                </a:solidFill>
                <a:effectLst/>
                <a:latin typeface="Segoe UI Semibold" panose="020B0702040204020203" pitchFamily="34" charset="0"/>
              </a:rPr>
              <a:t>Quiz</a:t>
            </a:r>
            <a:r>
              <a:rPr lang="vi-VN" sz="2200" smtClean="0">
                <a:solidFill>
                  <a:srgbClr val="343944"/>
                </a:solidFill>
                <a:effectLst/>
                <a:latin typeface="Segoe UI" panose="020B0502040204020203" pitchFamily="34" charset="0"/>
              </a:rPr>
              <a:t> nút chỉnh sửa đối tượng này </a:t>
            </a:r>
            <a:endParaRPr lang="en-US" sz="2200">
              <a:solidFill>
                <a:srgbClr val="343944"/>
              </a:solidFill>
              <a:effectLst/>
              <a:latin typeface="Segoe UI" panose="020B0502040204020203" pitchFamily="34" charset="0"/>
            </a:endParaRPr>
          </a:p>
        </p:txBody>
      </p:sp>
    </p:spTree>
    <p:custDataLst>
      <p:tags r:id="rId1"/>
    </p:custDataLst>
  </p:cSld>
  <p:clrMapOvr>
    <a:masterClrMapping/>
  </p:clrMapOvr>
  <p:transition advTm="5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3864366" y="118150"/>
            <a:ext cx="6553200" cy="457200"/>
          </a:xfrm>
          <a:prstGeom prst="rect">
            <a:avLst/>
          </a:prstGeom>
          <a:solidFill>
            <a:srgbClr val="BC183B"/>
          </a:solidFill>
          <a:ln w="38100" cap="flat" cmpd="sng" algn="ctr">
            <a:noFill/>
            <a:prstDash val="solid"/>
            <a:round/>
            <a:headEnd type="none" w="med" len="med"/>
            <a:tailEnd type="none" w="med" len="med"/>
          </a:ln>
          <a:effectLst>
            <a:glow rad="101600">
              <a:srgbClr val="C00000">
                <a:alpha val="60000"/>
              </a:srgbClr>
            </a:glow>
          </a:effectLst>
        </p:spPr>
        <p:txBody>
          <a:bodyPr vert="horz" wrap="square" lIns="91440" tIns="45720" rIns="91440" bIns="45720" numCol="1" rtlCol="0" anchor="t" anchorCtr="0" compatLnSpc="1">
            <a:prstTxWarp prst="textNoShape">
              <a:avLst/>
            </a:prstTxWarp>
          </a:bodyPr>
          <a:lstStyle/>
          <a:p>
            <a:r>
              <a:rPr lang="en-US" b="1">
                <a:solidFill>
                  <a:schemeClr val="bg1"/>
                </a:solidFill>
              </a:rPr>
              <a:t>TỔNG BA GÓC CỦA MỘT TAM GIÁC</a:t>
            </a:r>
          </a:p>
        </p:txBody>
      </p:sp>
      <p:sp>
        <p:nvSpPr>
          <p:cNvPr id="9" name="Rectangle 8"/>
          <p:cNvSpPr/>
          <p:nvPr/>
        </p:nvSpPr>
        <p:spPr bwMode="auto">
          <a:xfrm>
            <a:off x="1738790" y="119468"/>
            <a:ext cx="1447093" cy="457200"/>
          </a:xfrm>
          <a:prstGeom prst="rect">
            <a:avLst/>
          </a:prstGeom>
          <a:solidFill>
            <a:srgbClr val="BC183B"/>
          </a:solidFill>
          <a:ln w="38100" cap="flat" cmpd="sng" algn="ctr">
            <a:noFill/>
            <a:prstDash val="solid"/>
            <a:round/>
            <a:headEnd type="none" w="med" len="med"/>
            <a:tailEnd type="none" w="med" len="med"/>
          </a:ln>
          <a:effectLst>
            <a:glow rad="101600">
              <a:srgbClr val="C00000">
                <a:alpha val="60000"/>
              </a:srgbClr>
            </a:glow>
          </a:effectLst>
        </p:spPr>
        <p:txBody>
          <a:bodyPr vert="horz" wrap="square" lIns="91440" tIns="45720" rIns="91440" bIns="45720" numCol="1" rtlCol="0" anchor="t" anchorCtr="0" compatLnSpc="1">
            <a:prstTxWarp prst="textNoShape">
              <a:avLst/>
            </a:prstTxWarp>
          </a:bodyPr>
          <a:lstStyle/>
          <a:p>
            <a:r>
              <a:rPr lang="en-US" b="1" u="sng">
                <a:solidFill>
                  <a:schemeClr val="bg1"/>
                </a:solidFill>
              </a:rPr>
              <a:t>CHỦ ĐỀ</a:t>
            </a:r>
          </a:p>
        </p:txBody>
      </p:sp>
      <p:sp>
        <p:nvSpPr>
          <p:cNvPr id="11" name="TextBox 10"/>
          <p:cNvSpPr txBox="1"/>
          <p:nvPr/>
        </p:nvSpPr>
        <p:spPr>
          <a:xfrm>
            <a:off x="214436" y="728937"/>
            <a:ext cx="4495800" cy="461665"/>
          </a:xfrm>
          <a:prstGeom prst="rect">
            <a:avLst/>
          </a:prstGeom>
          <a:noFill/>
        </p:spPr>
        <p:txBody>
          <a:bodyPr wrap="square" rtlCol="0">
            <a:spAutoFit/>
          </a:bodyPr>
          <a:lstStyle/>
          <a:p>
            <a:pPr algn="l"/>
            <a:r>
              <a:rPr lang="en-US">
                <a:solidFill>
                  <a:srgbClr val="990000"/>
                </a:solidFill>
              </a:rPr>
              <a:t>2.</a:t>
            </a:r>
            <a:r>
              <a:rPr lang="nl-NL" altLang="en-US" b="1">
                <a:solidFill>
                  <a:srgbClr val="990000"/>
                </a:solidFill>
              </a:rPr>
              <a:t> </a:t>
            </a:r>
            <a:r>
              <a:rPr lang="en-US" altLang="en-US" b="1" u="sng">
                <a:solidFill>
                  <a:srgbClr val="990000"/>
                </a:solidFill>
              </a:rPr>
              <a:t>Áp dụng vào tam giác vuông</a:t>
            </a:r>
            <a:endParaRPr lang="en-US" u="sng">
              <a:solidFill>
                <a:srgbClr val="990000"/>
              </a:solidFill>
            </a:endParaRPr>
          </a:p>
        </p:txBody>
      </p:sp>
    </p:spTree>
    <p:extLst>
      <p:ext uri="{BB962C8B-B14F-4D97-AF65-F5344CB8AC3E}">
        <p14:creationId xmlns:p14="http://schemas.microsoft.com/office/powerpoint/2010/main" val="247282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Arrow Connector 22"/>
          <p:cNvCxnSpPr/>
          <p:nvPr/>
        </p:nvCxnSpPr>
        <p:spPr bwMode="auto">
          <a:xfrm flipV="1">
            <a:off x="9296405" y="1515016"/>
            <a:ext cx="1" cy="237589"/>
          </a:xfrm>
          <a:prstGeom prst="straightConnector1">
            <a:avLst/>
          </a:prstGeom>
          <a:noFill/>
          <a:ln w="38100" cap="flat" cmpd="sng" algn="ctr">
            <a:solidFill>
              <a:srgbClr val="0000FF"/>
            </a:solidFill>
            <a:prstDash val="solid"/>
            <a:round/>
            <a:headEnd type="none" w="med" len="med"/>
            <a:tailEnd type="triangle"/>
          </a:ln>
          <a:effectLst/>
        </p:spPr>
      </p:cxnSp>
      <p:sp>
        <p:nvSpPr>
          <p:cNvPr id="7" name="ISPRING_QUIZ_SHAPE0"/>
          <p:cNvSpPr/>
          <p:nvPr/>
        </p:nvSpPr>
        <p:spPr bwMode="auto">
          <a:xfrm>
            <a:off x="0" y="0"/>
            <a:ext cx="12192000" cy="6858000"/>
          </a:xfrm>
          <a:prstGeom prst="rect">
            <a:avLst/>
          </a:prstGeom>
          <a:solidFill>
            <a:srgbClr val="FFFFFF"/>
          </a:solidFill>
          <a:ln w="38100" cap="flat" cmpd="sng" algn="ctr">
            <a:noFill/>
            <a:prstDash val="solid"/>
            <a:round/>
            <a:headEnd type="none" w="med" len="med"/>
            <a:tailEnd type="none" w="med" len="med"/>
          </a:ln>
          <a:effectLst>
            <a:innerShdw>
              <a:scrgbClr r="0" g="0" b="0">
                <a:alpha val="0"/>
              </a:scrgbClr>
            </a:innerShdw>
          </a:effectLst>
          <a:extLst>
            <a:ext uri="{91240B29-F687-4F45-9708-019B960494DF}">
              <a14:hiddenLine xmlns:a14="http://schemas.microsoft.com/office/drawing/2010/main" w="38100" cap="flat" cmpd="sng" algn="ctr">
                <a:solidFill>
                  <a:srgbClr val="0000FF"/>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8" name="ISPRING_QUIZ_SHAPE1"/>
          <p:cNvPicPr>
            <a:picLocks/>
          </p:cNvPicPr>
          <p:nvPr/>
        </p:nvPicPr>
        <p:blipFill>
          <a:blip r:embed="rId4">
            <a:extLst>
              <a:ext uri="{28A0092B-C50C-407E-A947-70E740481C1C}">
                <a14:useLocalDpi xmlns:a14="http://schemas.microsoft.com/office/drawing/2010/main" val="0"/>
              </a:ext>
            </a:extLst>
          </a:blip>
          <a:srcRect/>
          <a:stretch>
            <a:fillRect/>
          </a:stretch>
        </p:blipFill>
        <p:spPr>
          <a:xfrm>
            <a:off x="3131820" y="1851660"/>
            <a:ext cx="5930900" cy="4445000"/>
          </a:xfrm>
          <a:prstGeom prst="rect">
            <a:avLst/>
          </a:prstGeom>
          <a:effectLst>
            <a:outerShdw blurRad="114300" dist="38100" dir="5400000" rotWithShape="0">
              <a:scrgbClr r="0" g="0" b="0">
                <a:alpha val="20000"/>
              </a:scrgbClr>
            </a:outerShdw>
          </a:effectLst>
        </p:spPr>
      </p:pic>
      <p:sp>
        <p:nvSpPr>
          <p:cNvPr id="9" name="ISPRING_QUIZ_SHAPE2"/>
          <p:cNvSpPr txBox="1"/>
          <p:nvPr/>
        </p:nvSpPr>
        <p:spPr>
          <a:xfrm>
            <a:off x="731520" y="411480"/>
            <a:ext cx="10728960" cy="553998"/>
          </a:xfrm>
          <a:prstGeom prst="rect">
            <a:avLst/>
          </a:prstGeom>
          <a:noFill/>
          <a:effectLst>
            <a:innerShdw>
              <a:scrgbClr r="0" g="0" b="0">
                <a:alpha val="0"/>
              </a:scrgbClr>
            </a:innerShdw>
          </a:effectLst>
        </p:spPr>
        <p:txBody>
          <a:bodyPr vert="horz" rtlCol="0">
            <a:spAutoFit/>
          </a:bodyPr>
          <a:lstStyle/>
          <a:p>
            <a:r>
              <a:rPr lang="en-US" sz="3000" smtClean="0">
                <a:solidFill>
                  <a:srgbClr val="343944"/>
                </a:solidFill>
                <a:effectLst/>
                <a:latin typeface="Segoe UI" panose="020B0502040204020203" pitchFamily="34" charset="0"/>
              </a:rPr>
              <a:t>    Chèn bài tập </a:t>
            </a:r>
            <a:endParaRPr lang="en-US" sz="3000">
              <a:solidFill>
                <a:srgbClr val="343944"/>
              </a:solidFill>
              <a:effectLst/>
              <a:latin typeface="Segoe UI" panose="020B0502040204020203" pitchFamily="34" charset="0"/>
            </a:endParaRPr>
          </a:p>
        </p:txBody>
      </p:sp>
      <p:pic>
        <p:nvPicPr>
          <p:cNvPr id="10" name="ISPRING_QUIZ_SHAPE3"/>
          <p:cNvPicPr>
            <a:picLocks/>
          </p:cNvPicPr>
          <p:nvPr/>
        </p:nvPicPr>
        <p:blipFill>
          <a:blip r:embed="rId5">
            <a:extLst>
              <a:ext uri="{28A0092B-C50C-407E-A947-70E740481C1C}">
                <a14:useLocalDpi xmlns:a14="http://schemas.microsoft.com/office/drawing/2010/main" val="0"/>
              </a:ext>
            </a:extLst>
          </a:blip>
          <a:srcRect/>
          <a:stretch>
            <a:fillRect/>
          </a:stretch>
        </p:blipFill>
        <p:spPr>
          <a:xfrm>
            <a:off x="4625351" y="482600"/>
            <a:ext cx="406400" cy="406400"/>
          </a:xfrm>
          <a:prstGeom prst="rect">
            <a:avLst/>
          </a:prstGeom>
          <a:effectLst>
            <a:innerShdw>
              <a:scrgbClr r="0" g="0" b="0">
                <a:alpha val="0"/>
              </a:scrgbClr>
            </a:innerShdw>
          </a:effectLst>
        </p:spPr>
      </p:pic>
      <p:sp>
        <p:nvSpPr>
          <p:cNvPr id="11" name="ISPRING_QUIZ_SHAPE4"/>
          <p:cNvSpPr txBox="1"/>
          <p:nvPr/>
        </p:nvSpPr>
        <p:spPr>
          <a:xfrm>
            <a:off x="731520" y="1097280"/>
            <a:ext cx="10728960" cy="430887"/>
          </a:xfrm>
          <a:prstGeom prst="rect">
            <a:avLst/>
          </a:prstGeom>
          <a:noFill/>
          <a:effectLst>
            <a:innerShdw>
              <a:scrgbClr r="0" g="0" b="0">
                <a:alpha val="0"/>
              </a:scrgbClr>
            </a:innerShdw>
          </a:effectLst>
        </p:spPr>
        <p:txBody>
          <a:bodyPr vert="horz" rtlCol="0">
            <a:spAutoFit/>
          </a:bodyPr>
          <a:lstStyle/>
          <a:p>
            <a:r>
              <a:rPr lang="vi-VN" sz="2200" smtClean="0">
                <a:solidFill>
                  <a:srgbClr val="343944"/>
                </a:solidFill>
                <a:effectLst/>
                <a:latin typeface="Segoe UI" panose="020B0502040204020203" pitchFamily="34" charset="0"/>
              </a:rPr>
              <a:t> Bấm vào các </a:t>
            </a:r>
            <a:r>
              <a:rPr lang="vi-VN" sz="2200" b="1" smtClean="0">
                <a:solidFill>
                  <a:srgbClr val="343944"/>
                </a:solidFill>
                <a:effectLst/>
                <a:latin typeface="Segoe UI Semibold" panose="020B0702040204020203" pitchFamily="34" charset="0"/>
              </a:rPr>
              <a:t>Quiz</a:t>
            </a:r>
            <a:r>
              <a:rPr lang="vi-VN" sz="2200" smtClean="0">
                <a:solidFill>
                  <a:srgbClr val="343944"/>
                </a:solidFill>
                <a:effectLst/>
                <a:latin typeface="Segoe UI" panose="020B0502040204020203" pitchFamily="34" charset="0"/>
              </a:rPr>
              <a:t> nút chỉnh sửa đối tượng này </a:t>
            </a:r>
            <a:endParaRPr lang="en-US" sz="2200">
              <a:solidFill>
                <a:srgbClr val="343944"/>
              </a:solidFill>
              <a:effectLst/>
              <a:latin typeface="Segoe UI" panose="020B0502040204020203" pitchFamily="34" charset="0"/>
            </a:endParaRPr>
          </a:p>
        </p:txBody>
      </p:sp>
    </p:spTree>
    <p:custDataLst>
      <p:tags r:id="rId1"/>
    </p:custDataLst>
    <p:extLst>
      <p:ext uri="{BB962C8B-B14F-4D97-AF65-F5344CB8AC3E}">
        <p14:creationId xmlns:p14="http://schemas.microsoft.com/office/powerpoint/2010/main" val="13960158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2"/>
          <p:cNvGrpSpPr>
            <a:grpSpLocks/>
          </p:cNvGrpSpPr>
          <p:nvPr/>
        </p:nvGrpSpPr>
        <p:grpSpPr bwMode="auto">
          <a:xfrm>
            <a:off x="6599239" y="7065963"/>
            <a:ext cx="395287" cy="71437"/>
            <a:chOff x="3515" y="2976"/>
            <a:chExt cx="363" cy="91"/>
          </a:xfrm>
        </p:grpSpPr>
        <p:sp>
          <p:nvSpPr>
            <p:cNvPr id="23555" name="Line 3"/>
            <p:cNvSpPr>
              <a:spLocks noChangeShapeType="1"/>
            </p:cNvSpPr>
            <p:nvPr/>
          </p:nvSpPr>
          <p:spPr bwMode="auto">
            <a:xfrm flipH="1">
              <a:off x="3515" y="2976"/>
              <a:ext cx="181" cy="9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56" name="Line 4"/>
            <p:cNvSpPr>
              <a:spLocks noChangeShapeType="1"/>
            </p:cNvSpPr>
            <p:nvPr/>
          </p:nvSpPr>
          <p:spPr bwMode="auto">
            <a:xfrm>
              <a:off x="3697" y="2976"/>
              <a:ext cx="181" cy="9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3557" name="Oval 5"/>
          <p:cNvSpPr>
            <a:spLocks noChangeArrowheads="1"/>
          </p:cNvSpPr>
          <p:nvPr/>
        </p:nvSpPr>
        <p:spPr bwMode="auto">
          <a:xfrm>
            <a:off x="5880100" y="7029450"/>
            <a:ext cx="71438" cy="107950"/>
          </a:xfrm>
          <a:prstGeom prst="ellipse">
            <a:avLst/>
          </a:prstGeom>
          <a:noFill/>
          <a:ln w="28575" algn="ctr">
            <a:solidFill>
              <a:schemeClr val="bg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3558" name="Group 6"/>
          <p:cNvGrpSpPr>
            <a:grpSpLocks/>
          </p:cNvGrpSpPr>
          <p:nvPr/>
        </p:nvGrpSpPr>
        <p:grpSpPr bwMode="auto">
          <a:xfrm>
            <a:off x="7462839" y="7929563"/>
            <a:ext cx="395287" cy="71437"/>
            <a:chOff x="3515" y="2976"/>
            <a:chExt cx="363" cy="91"/>
          </a:xfrm>
        </p:grpSpPr>
        <p:sp>
          <p:nvSpPr>
            <p:cNvPr id="23559" name="Line 7"/>
            <p:cNvSpPr>
              <a:spLocks noChangeShapeType="1"/>
            </p:cNvSpPr>
            <p:nvPr/>
          </p:nvSpPr>
          <p:spPr bwMode="auto">
            <a:xfrm flipH="1">
              <a:off x="3515" y="2976"/>
              <a:ext cx="181" cy="9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60" name="Line 8"/>
            <p:cNvSpPr>
              <a:spLocks noChangeShapeType="1"/>
            </p:cNvSpPr>
            <p:nvPr/>
          </p:nvSpPr>
          <p:spPr bwMode="auto">
            <a:xfrm>
              <a:off x="3697" y="2976"/>
              <a:ext cx="181" cy="9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3572" name="Text Box 20"/>
          <p:cNvSpPr txBox="1">
            <a:spLocks noChangeArrowheads="1"/>
          </p:cNvSpPr>
          <p:nvPr/>
        </p:nvSpPr>
        <p:spPr bwMode="auto">
          <a:xfrm>
            <a:off x="2463800" y="2033336"/>
            <a:ext cx="8432800" cy="553998"/>
          </a:xfrm>
          <a:prstGeom prst="rect">
            <a:avLst/>
          </a:prstGeom>
          <a:noFill/>
          <a:ln>
            <a:noFill/>
          </a:ln>
          <a:effectLst/>
          <a:extLst>
            <a:ext uri="{909E8E84-426E-40DD-AFC4-6F175D3DCCD1}">
              <a14:hiddenFill xmlns:a14="http://schemas.microsoft.com/office/drawing/2010/main">
                <a:gradFill rotWithShape="1">
                  <a:gsLst>
                    <a:gs pos="0">
                      <a:srgbClr val="CCFFCC"/>
                    </a:gs>
                    <a:gs pos="100000">
                      <a:srgbClr val="CCFFCC">
                        <a:gamma/>
                        <a:shade val="66275"/>
                        <a:invGamma/>
                      </a:srgbClr>
                    </a:gs>
                  </a:gsLst>
                  <a:lin ang="2700000" scaled="1"/>
                </a:gra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en-US" sz="3000" dirty="0">
                <a:solidFill>
                  <a:srgbClr val="6600FF"/>
                </a:solidFill>
                <a:cs typeface="Times New Roman" panose="02020603050405020304" pitchFamily="18" charset="0"/>
              </a:rPr>
              <a:t>Tam </a:t>
            </a:r>
            <a:r>
              <a:rPr lang="en-US" altLang="en-US" sz="3000" dirty="0" err="1">
                <a:solidFill>
                  <a:srgbClr val="6600FF"/>
                </a:solidFill>
                <a:cs typeface="Times New Roman" panose="02020603050405020304" pitchFamily="18" charset="0"/>
              </a:rPr>
              <a:t>giác</a:t>
            </a:r>
            <a:r>
              <a:rPr lang="en-US" altLang="en-US" sz="3000" dirty="0">
                <a:solidFill>
                  <a:srgbClr val="6600FF"/>
                </a:solidFill>
                <a:cs typeface="Times New Roman" panose="02020603050405020304" pitchFamily="18" charset="0"/>
              </a:rPr>
              <a:t> </a:t>
            </a:r>
            <a:r>
              <a:rPr lang="en-US" altLang="en-US" sz="3000" dirty="0" err="1">
                <a:solidFill>
                  <a:srgbClr val="6600FF"/>
                </a:solidFill>
                <a:cs typeface="Times New Roman" panose="02020603050405020304" pitchFamily="18" charset="0"/>
              </a:rPr>
              <a:t>vuông</a:t>
            </a:r>
            <a:r>
              <a:rPr lang="en-US" altLang="en-US" sz="3000" dirty="0">
                <a:solidFill>
                  <a:srgbClr val="6600FF"/>
                </a:solidFill>
                <a:cs typeface="Times New Roman" panose="02020603050405020304" pitchFamily="18" charset="0"/>
              </a:rPr>
              <a:t> </a:t>
            </a:r>
            <a:r>
              <a:rPr lang="en-US" altLang="en-US" sz="3000" dirty="0" err="1">
                <a:solidFill>
                  <a:srgbClr val="6600FF"/>
                </a:solidFill>
                <a:cs typeface="Times New Roman" panose="02020603050405020304" pitchFamily="18" charset="0"/>
              </a:rPr>
              <a:t>là</a:t>
            </a:r>
            <a:r>
              <a:rPr lang="en-US" altLang="en-US" sz="3000" dirty="0">
                <a:solidFill>
                  <a:srgbClr val="6600FF"/>
                </a:solidFill>
                <a:cs typeface="Times New Roman" panose="02020603050405020304" pitchFamily="18" charset="0"/>
              </a:rPr>
              <a:t> tam </a:t>
            </a:r>
            <a:r>
              <a:rPr lang="en-US" altLang="en-US" sz="3000" dirty="0" err="1">
                <a:solidFill>
                  <a:srgbClr val="6600FF"/>
                </a:solidFill>
                <a:cs typeface="Times New Roman" panose="02020603050405020304" pitchFamily="18" charset="0"/>
              </a:rPr>
              <a:t>giác</a:t>
            </a:r>
            <a:r>
              <a:rPr lang="en-US" altLang="en-US" sz="3000" dirty="0">
                <a:solidFill>
                  <a:srgbClr val="6600FF"/>
                </a:solidFill>
                <a:cs typeface="Times New Roman" panose="02020603050405020304" pitchFamily="18" charset="0"/>
              </a:rPr>
              <a:t> </a:t>
            </a:r>
            <a:r>
              <a:rPr lang="en-US" altLang="en-US" sz="3000" dirty="0" err="1">
                <a:solidFill>
                  <a:srgbClr val="6600FF"/>
                </a:solidFill>
                <a:cs typeface="Times New Roman" panose="02020603050405020304" pitchFamily="18" charset="0"/>
              </a:rPr>
              <a:t>có</a:t>
            </a:r>
            <a:r>
              <a:rPr lang="en-US" altLang="en-US" sz="3000" dirty="0">
                <a:solidFill>
                  <a:srgbClr val="6600FF"/>
                </a:solidFill>
                <a:cs typeface="Times New Roman" panose="02020603050405020304" pitchFamily="18" charset="0"/>
              </a:rPr>
              <a:t> </a:t>
            </a:r>
            <a:r>
              <a:rPr lang="en-US" altLang="en-US" sz="3000" dirty="0" err="1">
                <a:solidFill>
                  <a:srgbClr val="6600FF"/>
                </a:solidFill>
                <a:cs typeface="Times New Roman" panose="02020603050405020304" pitchFamily="18" charset="0"/>
              </a:rPr>
              <a:t>một</a:t>
            </a:r>
            <a:r>
              <a:rPr lang="en-US" altLang="en-US" sz="3000" dirty="0">
                <a:solidFill>
                  <a:srgbClr val="6600FF"/>
                </a:solidFill>
                <a:cs typeface="Times New Roman" panose="02020603050405020304" pitchFamily="18" charset="0"/>
              </a:rPr>
              <a:t> </a:t>
            </a:r>
            <a:r>
              <a:rPr lang="en-US" altLang="en-US" sz="3000" dirty="0" err="1">
                <a:solidFill>
                  <a:srgbClr val="6600FF"/>
                </a:solidFill>
                <a:cs typeface="Times New Roman" panose="02020603050405020304" pitchFamily="18" charset="0"/>
              </a:rPr>
              <a:t>góc</a:t>
            </a:r>
            <a:r>
              <a:rPr lang="en-US" altLang="en-US" sz="3000" dirty="0">
                <a:solidFill>
                  <a:srgbClr val="6600FF"/>
                </a:solidFill>
                <a:cs typeface="Times New Roman" panose="02020603050405020304" pitchFamily="18" charset="0"/>
              </a:rPr>
              <a:t> </a:t>
            </a:r>
            <a:r>
              <a:rPr lang="en-US" altLang="en-US" sz="3000" dirty="0" err="1">
                <a:solidFill>
                  <a:srgbClr val="6600FF"/>
                </a:solidFill>
                <a:cs typeface="Times New Roman" panose="02020603050405020304" pitchFamily="18" charset="0"/>
              </a:rPr>
              <a:t>vuông</a:t>
            </a:r>
            <a:r>
              <a:rPr lang="en-US" altLang="en-US" sz="3000" dirty="0">
                <a:solidFill>
                  <a:srgbClr val="6600FF"/>
                </a:solidFill>
                <a:cs typeface="Times New Roman" panose="02020603050405020304" pitchFamily="18" charset="0"/>
              </a:rPr>
              <a:t>.</a:t>
            </a:r>
          </a:p>
        </p:txBody>
      </p:sp>
      <p:sp>
        <p:nvSpPr>
          <p:cNvPr id="23573" name="Text Box 21"/>
          <p:cNvSpPr txBox="1">
            <a:spLocks noChangeArrowheads="1"/>
          </p:cNvSpPr>
          <p:nvPr/>
        </p:nvSpPr>
        <p:spPr bwMode="auto">
          <a:xfrm>
            <a:off x="1839918" y="1351002"/>
            <a:ext cx="280828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000" b="1" u="sng" dirty="0" err="1">
                <a:solidFill>
                  <a:srgbClr val="CC0099"/>
                </a:solidFill>
                <a:cs typeface="Times New Roman" panose="02020603050405020304" pitchFamily="18" charset="0"/>
              </a:rPr>
              <a:t>Định</a:t>
            </a:r>
            <a:r>
              <a:rPr lang="en-US" altLang="en-US" sz="3000" b="1" u="sng" dirty="0">
                <a:solidFill>
                  <a:srgbClr val="CC0099"/>
                </a:solidFill>
                <a:cs typeface="Times New Roman" panose="02020603050405020304" pitchFamily="18" charset="0"/>
              </a:rPr>
              <a:t> </a:t>
            </a:r>
            <a:r>
              <a:rPr lang="en-US" altLang="en-US" sz="3000" b="1" u="sng" dirty="0" err="1">
                <a:solidFill>
                  <a:srgbClr val="CC0099"/>
                </a:solidFill>
                <a:cs typeface="Times New Roman" panose="02020603050405020304" pitchFamily="18" charset="0"/>
              </a:rPr>
              <a:t>nghĩa</a:t>
            </a:r>
            <a:r>
              <a:rPr lang="en-US" altLang="en-US" sz="3000" b="1" dirty="0">
                <a:solidFill>
                  <a:srgbClr val="CC0099"/>
                </a:solidFill>
                <a:cs typeface="Times New Roman" panose="02020603050405020304" pitchFamily="18" charset="0"/>
              </a:rPr>
              <a:t>:</a:t>
            </a:r>
          </a:p>
        </p:txBody>
      </p:sp>
      <p:grpSp>
        <p:nvGrpSpPr>
          <p:cNvPr id="23564" name="Group 12"/>
          <p:cNvGrpSpPr>
            <a:grpSpLocks/>
          </p:cNvGrpSpPr>
          <p:nvPr/>
        </p:nvGrpSpPr>
        <p:grpSpPr bwMode="auto">
          <a:xfrm>
            <a:off x="3965346" y="2772219"/>
            <a:ext cx="2314983" cy="2905870"/>
            <a:chOff x="3929" y="1592"/>
            <a:chExt cx="1841" cy="2514"/>
          </a:xfrm>
        </p:grpSpPr>
        <p:grpSp>
          <p:nvGrpSpPr>
            <p:cNvPr id="23565" name="Group 13"/>
            <p:cNvGrpSpPr>
              <a:grpSpLocks/>
            </p:cNvGrpSpPr>
            <p:nvPr/>
          </p:nvGrpSpPr>
          <p:grpSpPr bwMode="auto">
            <a:xfrm>
              <a:off x="3929" y="1592"/>
              <a:ext cx="1841" cy="2514"/>
              <a:chOff x="117" y="2602"/>
              <a:chExt cx="1207" cy="1556"/>
            </a:xfrm>
          </p:grpSpPr>
          <p:sp>
            <p:nvSpPr>
              <p:cNvPr id="23566" name="Text Box 14"/>
              <p:cNvSpPr txBox="1">
                <a:spLocks noChangeArrowheads="1"/>
              </p:cNvSpPr>
              <p:nvPr/>
            </p:nvSpPr>
            <p:spPr bwMode="auto">
              <a:xfrm>
                <a:off x="140" y="3878"/>
                <a:ext cx="227" cy="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a:solidFill>
                      <a:srgbClr val="0000FF"/>
                    </a:solidFill>
                  </a:rPr>
                  <a:t>A</a:t>
                </a:r>
              </a:p>
            </p:txBody>
          </p:sp>
          <p:sp>
            <p:nvSpPr>
              <p:cNvPr id="23567" name="Text Box 15"/>
              <p:cNvSpPr txBox="1">
                <a:spLocks noChangeArrowheads="1"/>
              </p:cNvSpPr>
              <p:nvPr/>
            </p:nvSpPr>
            <p:spPr bwMode="auto">
              <a:xfrm>
                <a:off x="117" y="2602"/>
                <a:ext cx="272" cy="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a:solidFill>
                      <a:srgbClr val="0000FF"/>
                    </a:solidFill>
                  </a:rPr>
                  <a:t>B</a:t>
                </a:r>
              </a:p>
            </p:txBody>
          </p:sp>
          <p:sp>
            <p:nvSpPr>
              <p:cNvPr id="23568" name="Text Box 16"/>
              <p:cNvSpPr txBox="1">
                <a:spLocks noChangeArrowheads="1"/>
              </p:cNvSpPr>
              <p:nvPr/>
            </p:nvSpPr>
            <p:spPr bwMode="auto">
              <a:xfrm flipH="1">
                <a:off x="1097" y="3852"/>
                <a:ext cx="227" cy="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dirty="0">
                    <a:solidFill>
                      <a:srgbClr val="0000FF"/>
                    </a:solidFill>
                  </a:rPr>
                  <a:t>C</a:t>
                </a:r>
              </a:p>
            </p:txBody>
          </p:sp>
        </p:grpSp>
        <p:grpSp>
          <p:nvGrpSpPr>
            <p:cNvPr id="23569" name="Group 17"/>
            <p:cNvGrpSpPr>
              <a:grpSpLocks/>
            </p:cNvGrpSpPr>
            <p:nvPr/>
          </p:nvGrpSpPr>
          <p:grpSpPr bwMode="auto">
            <a:xfrm>
              <a:off x="4269" y="1886"/>
              <a:ext cx="1155" cy="1980"/>
              <a:chOff x="399" y="2886"/>
              <a:chExt cx="757" cy="1225"/>
            </a:xfrm>
          </p:grpSpPr>
          <p:sp>
            <p:nvSpPr>
              <p:cNvPr id="23570" name="AutoShape 18"/>
              <p:cNvSpPr>
                <a:spLocks noChangeArrowheads="1"/>
              </p:cNvSpPr>
              <p:nvPr/>
            </p:nvSpPr>
            <p:spPr bwMode="auto">
              <a:xfrm>
                <a:off x="399" y="2886"/>
                <a:ext cx="757" cy="1225"/>
              </a:xfrm>
              <a:prstGeom prst="rtTriangle">
                <a:avLst/>
              </a:prstGeom>
              <a:noFill/>
              <a:ln w="57150" algn="ctr">
                <a:solidFill>
                  <a:srgbClr val="0000FF"/>
                </a:solidFill>
                <a:miter lim="800000"/>
                <a:headEnd/>
                <a:tailEnd/>
              </a:ln>
              <a:effectLst/>
              <a:extLst>
                <a:ext uri="{909E8E84-426E-40DD-AFC4-6F175D3DCCD1}">
                  <a14:hiddenFill xmlns:a14="http://schemas.microsoft.com/office/drawing/2010/main">
                    <a:solidFill>
                      <a:srgbClr val="0000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71" name="Rectangle 19"/>
              <p:cNvSpPr>
                <a:spLocks noChangeArrowheads="1"/>
              </p:cNvSpPr>
              <p:nvPr/>
            </p:nvSpPr>
            <p:spPr bwMode="auto">
              <a:xfrm>
                <a:off x="403" y="4010"/>
                <a:ext cx="91" cy="91"/>
              </a:xfrm>
              <a:prstGeom prst="rect">
                <a:avLst/>
              </a:prstGeom>
              <a:noFill/>
              <a:ln w="28575" algn="ctr">
                <a:solidFill>
                  <a:srgbClr val="0000FF"/>
                </a:solidFill>
                <a:miter lim="800000"/>
                <a:headEnd/>
                <a:tailEnd/>
              </a:ln>
              <a:effectLst/>
              <a:extLst>
                <a:ext uri="{909E8E84-426E-40DD-AFC4-6F175D3DCCD1}">
                  <a14:hiddenFill xmlns:a14="http://schemas.microsoft.com/office/drawing/2010/main">
                    <a:solidFill>
                      <a:srgbClr val="0000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23574" name="Rectangle 22"/>
          <p:cNvSpPr>
            <a:spLocks noChangeArrowheads="1"/>
          </p:cNvSpPr>
          <p:nvPr/>
        </p:nvSpPr>
        <p:spPr bwMode="auto">
          <a:xfrm rot="3502918">
            <a:off x="4079287" y="4051970"/>
            <a:ext cx="2541587"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dirty="0" err="1">
                <a:solidFill>
                  <a:srgbClr val="FF00FF"/>
                </a:solidFill>
              </a:rPr>
              <a:t>Cạnh</a:t>
            </a:r>
            <a:r>
              <a:rPr lang="en-US" altLang="en-US" sz="1800" b="1" dirty="0">
                <a:solidFill>
                  <a:srgbClr val="FF00FF"/>
                </a:solidFill>
              </a:rPr>
              <a:t> </a:t>
            </a:r>
            <a:r>
              <a:rPr lang="en-US" altLang="en-US" sz="1800" b="1" dirty="0" err="1">
                <a:solidFill>
                  <a:srgbClr val="FF00FF"/>
                </a:solidFill>
              </a:rPr>
              <a:t>huyền</a:t>
            </a:r>
            <a:endParaRPr lang="en-US" altLang="en-US" sz="1800" b="1" dirty="0">
              <a:solidFill>
                <a:srgbClr val="FF00FF"/>
              </a:solidFill>
            </a:endParaRPr>
          </a:p>
        </p:txBody>
      </p:sp>
      <p:sp>
        <p:nvSpPr>
          <p:cNvPr id="23575" name="Text Box 23"/>
          <p:cNvSpPr txBox="1">
            <a:spLocks noChangeArrowheads="1"/>
          </p:cNvSpPr>
          <p:nvPr/>
        </p:nvSpPr>
        <p:spPr bwMode="auto">
          <a:xfrm rot="16200000">
            <a:off x="3316827" y="4220944"/>
            <a:ext cx="1766489"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600" b="1" dirty="0" err="1">
                <a:solidFill>
                  <a:srgbClr val="FF00FF"/>
                </a:solidFill>
              </a:rPr>
              <a:t>Cạnh</a:t>
            </a:r>
            <a:r>
              <a:rPr lang="en-US" altLang="en-US" sz="1600" b="1" dirty="0">
                <a:solidFill>
                  <a:srgbClr val="FF00FF"/>
                </a:solidFill>
              </a:rPr>
              <a:t> </a:t>
            </a:r>
            <a:r>
              <a:rPr lang="en-US" altLang="en-US" sz="1600" b="1" dirty="0" err="1">
                <a:solidFill>
                  <a:srgbClr val="FF00FF"/>
                </a:solidFill>
              </a:rPr>
              <a:t>góc</a:t>
            </a:r>
            <a:r>
              <a:rPr lang="en-US" altLang="en-US" sz="1600" b="1" dirty="0">
                <a:solidFill>
                  <a:srgbClr val="FF00FF"/>
                </a:solidFill>
              </a:rPr>
              <a:t> </a:t>
            </a:r>
            <a:r>
              <a:rPr lang="en-US" altLang="en-US" sz="1600" b="1" dirty="0" err="1">
                <a:solidFill>
                  <a:srgbClr val="FF00FF"/>
                </a:solidFill>
              </a:rPr>
              <a:t>vuông</a:t>
            </a:r>
            <a:endParaRPr lang="en-US" altLang="en-US" sz="1600" b="1" dirty="0">
              <a:solidFill>
                <a:srgbClr val="FF00FF"/>
              </a:solidFill>
            </a:endParaRPr>
          </a:p>
        </p:txBody>
      </p:sp>
      <p:sp>
        <p:nvSpPr>
          <p:cNvPr id="23576" name="Text Box 24"/>
          <p:cNvSpPr txBox="1">
            <a:spLocks noChangeArrowheads="1"/>
          </p:cNvSpPr>
          <p:nvPr/>
        </p:nvSpPr>
        <p:spPr bwMode="auto">
          <a:xfrm>
            <a:off x="4299341" y="5378245"/>
            <a:ext cx="1710246"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600" b="1" dirty="0" err="1">
                <a:solidFill>
                  <a:srgbClr val="FF00FF"/>
                </a:solidFill>
              </a:rPr>
              <a:t>Cạnh</a:t>
            </a:r>
            <a:r>
              <a:rPr lang="en-US" altLang="en-US" sz="1600" b="1" dirty="0">
                <a:solidFill>
                  <a:srgbClr val="FF00FF"/>
                </a:solidFill>
              </a:rPr>
              <a:t> </a:t>
            </a:r>
            <a:r>
              <a:rPr lang="en-US" altLang="en-US" sz="1600" b="1" dirty="0" err="1">
                <a:solidFill>
                  <a:srgbClr val="FF00FF"/>
                </a:solidFill>
              </a:rPr>
              <a:t>góc</a:t>
            </a:r>
            <a:r>
              <a:rPr lang="en-US" altLang="en-US" sz="1600" b="1" dirty="0">
                <a:solidFill>
                  <a:srgbClr val="FF00FF"/>
                </a:solidFill>
              </a:rPr>
              <a:t> </a:t>
            </a:r>
            <a:r>
              <a:rPr lang="en-US" altLang="en-US" sz="1600" b="1" dirty="0" err="1">
                <a:solidFill>
                  <a:srgbClr val="FF00FF"/>
                </a:solidFill>
              </a:rPr>
              <a:t>vuông</a:t>
            </a:r>
            <a:endParaRPr lang="en-US" altLang="en-US" sz="1600" b="1" dirty="0">
              <a:solidFill>
                <a:srgbClr val="FF00FF"/>
              </a:solidFill>
            </a:endParaRPr>
          </a:p>
        </p:txBody>
      </p:sp>
      <p:sp>
        <p:nvSpPr>
          <p:cNvPr id="23" name="Text Box 47"/>
          <p:cNvSpPr txBox="1">
            <a:spLocks noChangeArrowheads="1"/>
          </p:cNvSpPr>
          <p:nvPr/>
        </p:nvSpPr>
        <p:spPr bwMode="auto">
          <a:xfrm>
            <a:off x="2045975" y="4996667"/>
            <a:ext cx="1737959" cy="553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99FF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000" b="1" dirty="0">
                <a:solidFill>
                  <a:schemeClr val="bg1"/>
                </a:solidFill>
                <a:cs typeface="Times New Roman" panose="02020603050405020304" pitchFamily="18" charset="0"/>
              </a:rPr>
              <a:t> </a:t>
            </a:r>
            <a:r>
              <a:rPr lang="en-US" altLang="en-US" sz="2800" b="1" dirty="0" err="1">
                <a:solidFill>
                  <a:srgbClr val="CC0099"/>
                </a:solidFill>
                <a:cs typeface="Times New Roman" panose="02020603050405020304" pitchFamily="18" charset="0"/>
              </a:rPr>
              <a:t>Định</a:t>
            </a:r>
            <a:r>
              <a:rPr lang="en-US" altLang="en-US" sz="2800" b="1" dirty="0">
                <a:solidFill>
                  <a:srgbClr val="CC0099"/>
                </a:solidFill>
                <a:cs typeface="Times New Roman" panose="02020603050405020304" pitchFamily="18" charset="0"/>
              </a:rPr>
              <a:t> </a:t>
            </a:r>
            <a:r>
              <a:rPr lang="en-US" altLang="en-US" sz="2800" b="1" dirty="0" err="1">
                <a:solidFill>
                  <a:srgbClr val="CC0099"/>
                </a:solidFill>
                <a:cs typeface="Times New Roman" panose="02020603050405020304" pitchFamily="18" charset="0"/>
              </a:rPr>
              <a:t>lý</a:t>
            </a:r>
            <a:r>
              <a:rPr lang="en-US" altLang="en-US" sz="2800" b="1" dirty="0">
                <a:solidFill>
                  <a:srgbClr val="CC0099"/>
                </a:solidFill>
                <a:cs typeface="Times New Roman" panose="02020603050405020304" pitchFamily="18" charset="0"/>
              </a:rPr>
              <a:t>:</a:t>
            </a:r>
          </a:p>
        </p:txBody>
      </p:sp>
      <p:sp>
        <p:nvSpPr>
          <p:cNvPr id="24" name="Text Box 48"/>
          <p:cNvSpPr txBox="1">
            <a:spLocks noChangeArrowheads="1"/>
          </p:cNvSpPr>
          <p:nvPr/>
        </p:nvSpPr>
        <p:spPr bwMode="auto">
          <a:xfrm>
            <a:off x="6477000" y="2968012"/>
            <a:ext cx="3822700" cy="1477328"/>
          </a:xfrm>
          <a:prstGeom prst="rect">
            <a:avLst/>
          </a:prstGeom>
          <a:gradFill rotWithShape="1">
            <a:gsLst>
              <a:gs pos="0">
                <a:srgbClr val="CCFFFF">
                  <a:gamma/>
                  <a:shade val="69804"/>
                  <a:invGamma/>
                </a:srgbClr>
              </a:gs>
              <a:gs pos="50000">
                <a:srgbClr val="CCFFFF"/>
              </a:gs>
              <a:gs pos="100000">
                <a:srgbClr val="CCFFFF">
                  <a:gamma/>
                  <a:shade val="69804"/>
                  <a:invGamma/>
                </a:srgbClr>
              </a:gs>
            </a:gsLst>
            <a:lin ang="5400000" scaled="1"/>
          </a:gradFill>
          <a:ln w="28575" algn="ctr">
            <a:solidFill>
              <a:srgbClr val="FF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000" dirty="0">
                <a:solidFill>
                  <a:srgbClr val="FF3300"/>
                </a:solidFill>
                <a:cs typeface="Times New Roman" panose="02020603050405020304" pitchFamily="18" charset="0"/>
              </a:rPr>
              <a:t>  </a:t>
            </a:r>
            <a:r>
              <a:rPr lang="en-US" altLang="en-US" sz="3000" dirty="0" err="1">
                <a:solidFill>
                  <a:srgbClr val="FF3300"/>
                </a:solidFill>
                <a:cs typeface="Times New Roman" panose="02020603050405020304" pitchFamily="18" charset="0"/>
              </a:rPr>
              <a:t>Trong</a:t>
            </a:r>
            <a:r>
              <a:rPr lang="en-US" altLang="en-US" sz="3000" dirty="0">
                <a:solidFill>
                  <a:srgbClr val="FF3300"/>
                </a:solidFill>
                <a:cs typeface="Times New Roman" panose="02020603050405020304" pitchFamily="18" charset="0"/>
              </a:rPr>
              <a:t> </a:t>
            </a:r>
            <a:r>
              <a:rPr lang="en-US" altLang="en-US" sz="3000" dirty="0" err="1">
                <a:solidFill>
                  <a:srgbClr val="FF3300"/>
                </a:solidFill>
                <a:cs typeface="Times New Roman" panose="02020603050405020304" pitchFamily="18" charset="0"/>
              </a:rPr>
              <a:t>một</a:t>
            </a:r>
            <a:r>
              <a:rPr lang="en-US" altLang="en-US" sz="3000" dirty="0">
                <a:solidFill>
                  <a:srgbClr val="FF3300"/>
                </a:solidFill>
                <a:cs typeface="Times New Roman" panose="02020603050405020304" pitchFamily="18" charset="0"/>
              </a:rPr>
              <a:t> tam </a:t>
            </a:r>
            <a:r>
              <a:rPr lang="en-US" altLang="en-US" sz="3000" dirty="0" err="1">
                <a:solidFill>
                  <a:srgbClr val="FF3300"/>
                </a:solidFill>
                <a:cs typeface="Times New Roman" panose="02020603050405020304" pitchFamily="18" charset="0"/>
              </a:rPr>
              <a:t>giác</a:t>
            </a:r>
            <a:r>
              <a:rPr lang="en-US" altLang="en-US" sz="3000" dirty="0">
                <a:solidFill>
                  <a:srgbClr val="FF3300"/>
                </a:solidFill>
                <a:cs typeface="Times New Roman" panose="02020603050405020304" pitchFamily="18" charset="0"/>
              </a:rPr>
              <a:t> </a:t>
            </a:r>
            <a:r>
              <a:rPr lang="en-US" altLang="en-US" sz="3000" dirty="0" err="1">
                <a:solidFill>
                  <a:srgbClr val="FF3300"/>
                </a:solidFill>
                <a:cs typeface="Times New Roman" panose="02020603050405020304" pitchFamily="18" charset="0"/>
              </a:rPr>
              <a:t>vuông</a:t>
            </a:r>
            <a:r>
              <a:rPr lang="en-US" altLang="en-US" sz="3000" dirty="0">
                <a:solidFill>
                  <a:srgbClr val="FF3300"/>
                </a:solidFill>
                <a:cs typeface="Times New Roman" panose="02020603050405020304" pitchFamily="18" charset="0"/>
              </a:rPr>
              <a:t>, </a:t>
            </a:r>
            <a:r>
              <a:rPr lang="en-US" altLang="en-US" sz="3000" dirty="0" err="1">
                <a:solidFill>
                  <a:srgbClr val="FF3300"/>
                </a:solidFill>
                <a:cs typeface="Times New Roman" panose="02020603050405020304" pitchFamily="18" charset="0"/>
              </a:rPr>
              <a:t>hai</a:t>
            </a:r>
            <a:r>
              <a:rPr lang="en-US" altLang="en-US" sz="3000" dirty="0">
                <a:solidFill>
                  <a:srgbClr val="FF3300"/>
                </a:solidFill>
                <a:cs typeface="Times New Roman" panose="02020603050405020304" pitchFamily="18" charset="0"/>
              </a:rPr>
              <a:t> </a:t>
            </a:r>
            <a:r>
              <a:rPr lang="en-US" altLang="en-US" sz="3000" dirty="0" err="1">
                <a:solidFill>
                  <a:srgbClr val="FF3300"/>
                </a:solidFill>
                <a:cs typeface="Times New Roman" panose="02020603050405020304" pitchFamily="18" charset="0"/>
              </a:rPr>
              <a:t>góc</a:t>
            </a:r>
            <a:r>
              <a:rPr lang="en-US" altLang="en-US" sz="3000" dirty="0">
                <a:solidFill>
                  <a:srgbClr val="FF3300"/>
                </a:solidFill>
                <a:cs typeface="Times New Roman" panose="02020603050405020304" pitchFamily="18" charset="0"/>
              </a:rPr>
              <a:t> </a:t>
            </a:r>
            <a:r>
              <a:rPr lang="en-US" altLang="en-US" sz="3000" dirty="0" err="1">
                <a:solidFill>
                  <a:srgbClr val="FF3300"/>
                </a:solidFill>
                <a:cs typeface="Times New Roman" panose="02020603050405020304" pitchFamily="18" charset="0"/>
              </a:rPr>
              <a:t>nhọn</a:t>
            </a:r>
            <a:r>
              <a:rPr lang="en-US" altLang="en-US" sz="3000" dirty="0">
                <a:solidFill>
                  <a:srgbClr val="FF3300"/>
                </a:solidFill>
                <a:cs typeface="Times New Roman" panose="02020603050405020304" pitchFamily="18" charset="0"/>
              </a:rPr>
              <a:t> </a:t>
            </a:r>
            <a:r>
              <a:rPr lang="en-US" altLang="en-US" sz="3000" dirty="0" err="1">
                <a:solidFill>
                  <a:srgbClr val="FF3300"/>
                </a:solidFill>
                <a:cs typeface="Times New Roman" panose="02020603050405020304" pitchFamily="18" charset="0"/>
              </a:rPr>
              <a:t>phụ</a:t>
            </a:r>
            <a:r>
              <a:rPr lang="en-US" altLang="en-US" sz="3000" dirty="0">
                <a:solidFill>
                  <a:srgbClr val="FF3300"/>
                </a:solidFill>
                <a:cs typeface="Times New Roman" panose="02020603050405020304" pitchFamily="18" charset="0"/>
              </a:rPr>
              <a:t> </a:t>
            </a:r>
            <a:r>
              <a:rPr lang="en-US" altLang="en-US" sz="3000" dirty="0" err="1">
                <a:solidFill>
                  <a:srgbClr val="FF3300"/>
                </a:solidFill>
                <a:cs typeface="Times New Roman" panose="02020603050405020304" pitchFamily="18" charset="0"/>
              </a:rPr>
              <a:t>nhau</a:t>
            </a:r>
            <a:r>
              <a:rPr lang="en-US" altLang="en-US" sz="3000" dirty="0">
                <a:solidFill>
                  <a:srgbClr val="FF3300"/>
                </a:solidFill>
                <a:cs typeface="Times New Roman" panose="02020603050405020304" pitchFamily="18" charset="0"/>
              </a:rPr>
              <a:t>.</a:t>
            </a:r>
          </a:p>
        </p:txBody>
      </p:sp>
      <p:sp>
        <p:nvSpPr>
          <p:cNvPr id="26" name="Text Box 4"/>
          <p:cNvSpPr txBox="1">
            <a:spLocks noChangeArrowheads="1"/>
          </p:cNvSpPr>
          <p:nvPr/>
        </p:nvSpPr>
        <p:spPr bwMode="auto">
          <a:xfrm>
            <a:off x="2479388" y="6172200"/>
            <a:ext cx="441960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3000" dirty="0">
                <a:sym typeface="Symbol" panose="05050102010706020507" pitchFamily="18" charset="2"/>
              </a:rPr>
              <a:t> </a:t>
            </a:r>
            <a:r>
              <a:rPr lang="en-US" altLang="en-US" sz="3000" dirty="0">
                <a:latin typeface="Times New Roman" panose="02020603050405020304" pitchFamily="18" charset="0"/>
              </a:rPr>
              <a:t>ABC </a:t>
            </a:r>
            <a:r>
              <a:rPr lang="en-US" altLang="en-US" sz="3000" dirty="0" err="1">
                <a:latin typeface="Times New Roman" panose="02020603050405020304" pitchFamily="18" charset="0"/>
              </a:rPr>
              <a:t>vuông</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tại</a:t>
            </a:r>
            <a:r>
              <a:rPr lang="en-US" altLang="en-US" sz="3000" dirty="0">
                <a:latin typeface="Times New Roman" panose="02020603050405020304" pitchFamily="18" charset="0"/>
              </a:rPr>
              <a:t> A  ta có: </a:t>
            </a:r>
          </a:p>
        </p:txBody>
      </p:sp>
      <mc:AlternateContent xmlns:mc="http://schemas.openxmlformats.org/markup-compatibility/2006" xmlns:a14="http://schemas.microsoft.com/office/drawing/2010/main">
        <mc:Choice Requires="a14">
          <p:sp>
            <p:nvSpPr>
              <p:cNvPr id="27" name="Rectangle 26"/>
              <p:cNvSpPr/>
              <p:nvPr/>
            </p:nvSpPr>
            <p:spPr>
              <a:xfrm>
                <a:off x="6680200" y="6172205"/>
                <a:ext cx="2306978" cy="5695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3000" i="1">
                              <a:latin typeface="Cambria Math"/>
                            </a:rPr>
                          </m:ctrlPr>
                        </m:accPr>
                        <m:e>
                          <m:r>
                            <m:rPr>
                              <m:sty m:val="p"/>
                            </m:rPr>
                            <a:rPr lang="en-US" sz="3000">
                              <a:latin typeface="Cambria Math" panose="02040503050406030204" pitchFamily="18" charset="0"/>
                            </a:rPr>
                            <m:t>B</m:t>
                          </m:r>
                        </m:e>
                      </m:acc>
                      <m:r>
                        <a:rPr lang="en-US" sz="3000">
                          <a:latin typeface="Cambria Math" panose="02040503050406030204" pitchFamily="18" charset="0"/>
                        </a:rPr>
                        <m:t>+</m:t>
                      </m:r>
                      <m:acc>
                        <m:accPr>
                          <m:chr m:val="̂"/>
                          <m:ctrlPr>
                            <a:rPr lang="en-US" sz="3000" i="1">
                              <a:latin typeface="Cambria Math"/>
                            </a:rPr>
                          </m:ctrlPr>
                        </m:accPr>
                        <m:e>
                          <m:r>
                            <m:rPr>
                              <m:sty m:val="p"/>
                            </m:rPr>
                            <a:rPr lang="en-US" sz="3000">
                              <a:latin typeface="Cambria Math" panose="02040503050406030204" pitchFamily="18" charset="0"/>
                            </a:rPr>
                            <m:t>C</m:t>
                          </m:r>
                        </m:e>
                      </m:acc>
                      <m:r>
                        <a:rPr lang="en-US" sz="3000">
                          <a:latin typeface="Cambria Math" panose="02040503050406030204" pitchFamily="18" charset="0"/>
                        </a:rPr>
                        <m:t>=</m:t>
                      </m:r>
                      <m:sSup>
                        <m:sSupPr>
                          <m:ctrlPr>
                            <a:rPr lang="en-US" sz="3000" i="1">
                              <a:latin typeface="Cambria Math"/>
                            </a:rPr>
                          </m:ctrlPr>
                        </m:sSupPr>
                        <m:e>
                          <m:r>
                            <a:rPr lang="en-US" sz="3000">
                              <a:latin typeface="Cambria Math" panose="02040503050406030204" pitchFamily="18" charset="0"/>
                            </a:rPr>
                            <m:t>90</m:t>
                          </m:r>
                        </m:e>
                        <m:sup>
                          <m:r>
                            <a:rPr lang="en-US" sz="3000">
                              <a:latin typeface="Cambria Math" panose="02040503050406030204" pitchFamily="18" charset="0"/>
                            </a:rPr>
                            <m:t>0</m:t>
                          </m:r>
                        </m:sup>
                      </m:sSup>
                    </m:oMath>
                  </m:oMathPara>
                </a14:m>
                <a:endParaRPr lang="en-US" sz="3000" dirty="0"/>
              </a:p>
            </p:txBody>
          </p:sp>
        </mc:Choice>
        <mc:Fallback xmlns="">
          <p:sp>
            <p:nvSpPr>
              <p:cNvPr id="27" name="Rectangle 26"/>
              <p:cNvSpPr>
                <a:spLocks noRot="1" noChangeAspect="1" noMove="1" noResize="1" noEditPoints="1" noAdjustHandles="1" noChangeArrowheads="1" noChangeShapeType="1" noTextEdit="1"/>
              </p:cNvSpPr>
              <p:nvPr/>
            </p:nvSpPr>
            <p:spPr>
              <a:xfrm>
                <a:off x="5156200" y="6172200"/>
                <a:ext cx="2306978" cy="569515"/>
              </a:xfrm>
              <a:prstGeom prst="rect">
                <a:avLst/>
              </a:prstGeom>
              <a:blipFill rotWithShape="0">
                <a:blip r:embed="rId3"/>
                <a:stretch>
                  <a:fillRect/>
                </a:stretch>
              </a:blipFill>
            </p:spPr>
            <p:txBody>
              <a:bodyPr/>
              <a:lstStyle/>
              <a:p>
                <a:r>
                  <a:rPr lang="en-US">
                    <a:noFill/>
                  </a:rPr>
                  <a:t> </a:t>
                </a:r>
              </a:p>
            </p:txBody>
          </p:sp>
        </mc:Fallback>
      </mc:AlternateContent>
      <p:sp>
        <p:nvSpPr>
          <p:cNvPr id="32" name="Rectangle 31"/>
          <p:cNvSpPr/>
          <p:nvPr/>
        </p:nvSpPr>
        <p:spPr bwMode="auto">
          <a:xfrm>
            <a:off x="3864366" y="118150"/>
            <a:ext cx="6553200" cy="457200"/>
          </a:xfrm>
          <a:prstGeom prst="rect">
            <a:avLst/>
          </a:prstGeom>
          <a:solidFill>
            <a:srgbClr val="BC183B"/>
          </a:solidFill>
          <a:ln w="38100" cap="flat" cmpd="sng" algn="ctr">
            <a:noFill/>
            <a:prstDash val="solid"/>
            <a:round/>
            <a:headEnd type="none" w="med" len="med"/>
            <a:tailEnd type="none" w="med" len="med"/>
          </a:ln>
          <a:effectLst>
            <a:glow rad="101600">
              <a:srgbClr val="C00000">
                <a:alpha val="60000"/>
              </a:srgbClr>
            </a:glow>
          </a:effectLst>
        </p:spPr>
        <p:txBody>
          <a:bodyPr vert="horz" wrap="square" lIns="91440" tIns="45720" rIns="91440" bIns="45720" numCol="1" rtlCol="0" anchor="t" anchorCtr="0" compatLnSpc="1">
            <a:prstTxWarp prst="textNoShape">
              <a:avLst/>
            </a:prstTxWarp>
          </a:bodyPr>
          <a:lstStyle/>
          <a:p>
            <a:r>
              <a:rPr lang="en-US" b="1">
                <a:solidFill>
                  <a:schemeClr val="bg1"/>
                </a:solidFill>
              </a:rPr>
              <a:t>TỔNG BA GÓC CỦA MỘT TAM GIÁC</a:t>
            </a:r>
          </a:p>
        </p:txBody>
      </p:sp>
      <p:sp>
        <p:nvSpPr>
          <p:cNvPr id="33" name="Rectangle 32"/>
          <p:cNvSpPr/>
          <p:nvPr/>
        </p:nvSpPr>
        <p:spPr bwMode="auto">
          <a:xfrm>
            <a:off x="1738790" y="119468"/>
            <a:ext cx="1447093" cy="457200"/>
          </a:xfrm>
          <a:prstGeom prst="rect">
            <a:avLst/>
          </a:prstGeom>
          <a:solidFill>
            <a:srgbClr val="BC183B"/>
          </a:solidFill>
          <a:ln w="38100" cap="flat" cmpd="sng" algn="ctr">
            <a:noFill/>
            <a:prstDash val="solid"/>
            <a:round/>
            <a:headEnd type="none" w="med" len="med"/>
            <a:tailEnd type="none" w="med" len="med"/>
          </a:ln>
          <a:effectLst>
            <a:glow rad="101600">
              <a:srgbClr val="C00000">
                <a:alpha val="60000"/>
              </a:srgbClr>
            </a:glow>
          </a:effectLst>
        </p:spPr>
        <p:txBody>
          <a:bodyPr vert="horz" wrap="square" lIns="91440" tIns="45720" rIns="91440" bIns="45720" numCol="1" rtlCol="0" anchor="t" anchorCtr="0" compatLnSpc="1">
            <a:prstTxWarp prst="textNoShape">
              <a:avLst/>
            </a:prstTxWarp>
          </a:bodyPr>
          <a:lstStyle/>
          <a:p>
            <a:r>
              <a:rPr lang="en-US" b="1" u="sng">
                <a:solidFill>
                  <a:schemeClr val="bg1"/>
                </a:solidFill>
              </a:rPr>
              <a:t>CHỦ ĐỀ</a:t>
            </a:r>
          </a:p>
        </p:txBody>
      </p:sp>
      <p:sp>
        <p:nvSpPr>
          <p:cNvPr id="29" name="TextBox 28"/>
          <p:cNvSpPr txBox="1"/>
          <p:nvPr/>
        </p:nvSpPr>
        <p:spPr>
          <a:xfrm>
            <a:off x="214436" y="728937"/>
            <a:ext cx="4495800" cy="461665"/>
          </a:xfrm>
          <a:prstGeom prst="rect">
            <a:avLst/>
          </a:prstGeom>
          <a:noFill/>
        </p:spPr>
        <p:txBody>
          <a:bodyPr wrap="square" rtlCol="0">
            <a:spAutoFit/>
          </a:bodyPr>
          <a:lstStyle/>
          <a:p>
            <a:pPr algn="l"/>
            <a:r>
              <a:rPr lang="en-US">
                <a:solidFill>
                  <a:srgbClr val="990000"/>
                </a:solidFill>
              </a:rPr>
              <a:t>2.</a:t>
            </a:r>
            <a:r>
              <a:rPr lang="nl-NL" altLang="en-US" b="1">
                <a:solidFill>
                  <a:srgbClr val="990000"/>
                </a:solidFill>
              </a:rPr>
              <a:t> </a:t>
            </a:r>
            <a:r>
              <a:rPr lang="en-US" altLang="en-US" b="1" u="sng">
                <a:solidFill>
                  <a:srgbClr val="990000"/>
                </a:solidFill>
              </a:rPr>
              <a:t>Áp dụng vào tam giác vuông</a:t>
            </a:r>
            <a:endParaRPr lang="en-US" u="sng">
              <a:solidFill>
                <a:srgbClr val="990000"/>
              </a:solidFill>
            </a:endParaRPr>
          </a:p>
        </p:txBody>
      </p:sp>
    </p:spTree>
  </p:cSld>
  <p:clrMapOvr>
    <a:masterClrMapping/>
  </p:clrMapOvr>
  <p:transition>
    <p:wheel spokes="2"/>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23573"/>
                                        </p:tgtEl>
                                        <p:attrNameLst>
                                          <p:attrName>style.visibility</p:attrName>
                                        </p:attrNameLst>
                                      </p:cBhvr>
                                      <p:to>
                                        <p:strVal val="visible"/>
                                      </p:to>
                                    </p:set>
                                    <p:anim calcmode="lin" valueType="num">
                                      <p:cBhvr>
                                        <p:cTn id="7" dur="1000" fill="hold"/>
                                        <p:tgtEl>
                                          <p:spTgt spid="23573"/>
                                        </p:tgtEl>
                                        <p:attrNameLst>
                                          <p:attrName>ppt_w</p:attrName>
                                        </p:attrNameLst>
                                      </p:cBhvr>
                                      <p:tavLst>
                                        <p:tav tm="0">
                                          <p:val>
                                            <p:fltVal val="0"/>
                                          </p:val>
                                        </p:tav>
                                        <p:tav tm="100000">
                                          <p:val>
                                            <p:strVal val="#ppt_w"/>
                                          </p:val>
                                        </p:tav>
                                      </p:tavLst>
                                    </p:anim>
                                    <p:anim calcmode="lin" valueType="num">
                                      <p:cBhvr>
                                        <p:cTn id="8" dur="1000" fill="hold"/>
                                        <p:tgtEl>
                                          <p:spTgt spid="23573"/>
                                        </p:tgtEl>
                                        <p:attrNameLst>
                                          <p:attrName>ppt_h</p:attrName>
                                        </p:attrNameLst>
                                      </p:cBhvr>
                                      <p:tavLst>
                                        <p:tav tm="0">
                                          <p:val>
                                            <p:fltVal val="0"/>
                                          </p:val>
                                        </p:tav>
                                        <p:tav tm="100000">
                                          <p:val>
                                            <p:strVal val="#ppt_h"/>
                                          </p:val>
                                        </p:tav>
                                      </p:tavLst>
                                    </p:anim>
                                    <p:anim calcmode="lin" valueType="num">
                                      <p:cBhvr>
                                        <p:cTn id="9" dur="1000" fill="hold"/>
                                        <p:tgtEl>
                                          <p:spTgt spid="23573"/>
                                        </p:tgtEl>
                                        <p:attrNameLst>
                                          <p:attrName>style.rotation</p:attrName>
                                        </p:attrNameLst>
                                      </p:cBhvr>
                                      <p:tavLst>
                                        <p:tav tm="0">
                                          <p:val>
                                            <p:fltVal val="90"/>
                                          </p:val>
                                        </p:tav>
                                        <p:tav tm="100000">
                                          <p:val>
                                            <p:fltVal val="0"/>
                                          </p:val>
                                        </p:tav>
                                      </p:tavLst>
                                    </p:anim>
                                    <p:animEffect transition="in" filter="fade">
                                      <p:cBhvr>
                                        <p:cTn id="10" dur="1000"/>
                                        <p:tgtEl>
                                          <p:spTgt spid="2357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iterate type="lt">
                                    <p:tmPct val="10000"/>
                                  </p:iterate>
                                  <p:childTnLst>
                                    <p:set>
                                      <p:cBhvr>
                                        <p:cTn id="14" dur="1" fill="hold">
                                          <p:stCondLst>
                                            <p:cond delay="0"/>
                                          </p:stCondLst>
                                        </p:cTn>
                                        <p:tgtEl>
                                          <p:spTgt spid="23572"/>
                                        </p:tgtEl>
                                        <p:attrNameLst>
                                          <p:attrName>style.visibility</p:attrName>
                                        </p:attrNameLst>
                                      </p:cBhvr>
                                      <p:to>
                                        <p:strVal val="visible"/>
                                      </p:to>
                                    </p:set>
                                    <p:animEffect transition="in" filter="wipe(left)">
                                      <p:cBhvr>
                                        <p:cTn id="15" dur="500"/>
                                        <p:tgtEl>
                                          <p:spTgt spid="2357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3564"/>
                                        </p:tgtEl>
                                        <p:attrNameLst>
                                          <p:attrName>style.visibility</p:attrName>
                                        </p:attrNameLst>
                                      </p:cBhvr>
                                      <p:to>
                                        <p:strVal val="visible"/>
                                      </p:to>
                                    </p:set>
                                    <p:animEffect transition="in" filter="circle(in)">
                                      <p:cBhvr>
                                        <p:cTn id="20" dur="2000"/>
                                        <p:tgtEl>
                                          <p:spTgt spid="23564"/>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3575"/>
                                        </p:tgtEl>
                                        <p:attrNameLst>
                                          <p:attrName>style.visibility</p:attrName>
                                        </p:attrNameLst>
                                      </p:cBhvr>
                                      <p:to>
                                        <p:strVal val="visible"/>
                                      </p:to>
                                    </p:set>
                                    <p:animEffect transition="in" filter="circle(in)">
                                      <p:cBhvr>
                                        <p:cTn id="25" dur="2000"/>
                                        <p:tgtEl>
                                          <p:spTgt spid="23575"/>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23576"/>
                                        </p:tgtEl>
                                        <p:attrNameLst>
                                          <p:attrName>style.visibility</p:attrName>
                                        </p:attrNameLst>
                                      </p:cBhvr>
                                      <p:to>
                                        <p:strVal val="visible"/>
                                      </p:to>
                                    </p:set>
                                    <p:animEffect transition="in" filter="circle(in)">
                                      <p:cBhvr>
                                        <p:cTn id="28" dur="2000"/>
                                        <p:tgtEl>
                                          <p:spTgt spid="23576"/>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3574"/>
                                        </p:tgtEl>
                                        <p:attrNameLst>
                                          <p:attrName>style.visibility</p:attrName>
                                        </p:attrNameLst>
                                      </p:cBhvr>
                                      <p:to>
                                        <p:strVal val="visible"/>
                                      </p:to>
                                    </p:set>
                                    <p:animEffect transition="in" filter="circle(in)">
                                      <p:cBhvr>
                                        <p:cTn id="33" dur="2000"/>
                                        <p:tgtEl>
                                          <p:spTgt spid="23574"/>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circle(in)">
                                      <p:cBhvr>
                                        <p:cTn id="38" dur="20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circle(in)">
                                      <p:cBhvr>
                                        <p:cTn id="43" dur="20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circle(in)">
                                      <p:cBhvr>
                                        <p:cTn id="48" dur="20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circle(in)">
                                      <p:cBhvr>
                                        <p:cTn id="53" dur="20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wipe(left)">
                                      <p:cBhvr>
                                        <p:cTn id="5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72" grpId="0"/>
      <p:bldP spid="23573" grpId="0"/>
      <p:bldP spid="23574" grpId="0"/>
      <p:bldP spid="23575" grpId="0"/>
      <p:bldP spid="23576" grpId="0"/>
      <p:bldP spid="23" grpId="0"/>
      <p:bldP spid="24" grpId="0" animBg="1"/>
      <p:bldP spid="26" grpId="0"/>
      <p:bldP spid="27" grpId="0"/>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338137" y="1241597"/>
            <a:ext cx="576263" cy="647700"/>
          </a:xfrm>
          <a:prstGeom prst="rect">
            <a:avLst/>
          </a:prstGeom>
          <a:solidFill>
            <a:srgbClr val="6666FF"/>
          </a:solidFill>
          <a:ln w="9525">
            <a:solidFill>
              <a:srgbClr val="66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000" dirty="0">
                <a:solidFill>
                  <a:schemeClr val="bg1"/>
                </a:solidFill>
                <a:cs typeface="Times New Roman" panose="02020603050405020304" pitchFamily="18" charset="0"/>
              </a:rPr>
              <a:t>?3</a:t>
            </a:r>
          </a:p>
        </p:txBody>
      </p:sp>
      <mc:AlternateContent xmlns:mc="http://schemas.openxmlformats.org/markup-compatibility/2006" xmlns:a14="http://schemas.microsoft.com/office/drawing/2010/main">
        <mc:Choice Requires="a14">
          <p:sp>
            <p:nvSpPr>
              <p:cNvPr id="24580" name="Text Box 4"/>
              <p:cNvSpPr txBox="1">
                <a:spLocks noChangeArrowheads="1"/>
              </p:cNvSpPr>
              <p:nvPr/>
            </p:nvSpPr>
            <p:spPr bwMode="auto">
              <a:xfrm>
                <a:off x="914400" y="995937"/>
                <a:ext cx="7935913" cy="569515"/>
              </a:xfrm>
              <a:prstGeom prst="rect">
                <a:avLst/>
              </a:prstGeom>
              <a:noFill/>
              <a:ln>
                <a:noFill/>
              </a:ln>
              <a:effectLst/>
              <a:extLst>
                <a:ext uri="{909E8E84-426E-40DD-AFC4-6F175D3DCCD1}">
                  <a14:hiddenFill>
                    <a:solidFill>
                      <a:schemeClr val="accent1"/>
                    </a:solidFill>
                  </a14:hiddenFill>
                </a:ext>
                <a:ext uri="{91240B29-F687-4F45-9708-019B960494DF}">
                  <a14:hiddenLine w="28575" algn="ctr">
                    <a:solidFill>
                      <a:srgbClr val="0000FF"/>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spcBef>
                    <a:spcPct val="50000"/>
                  </a:spcBef>
                </a:pPr>
                <a:r>
                  <a:rPr lang="en-US" altLang="en-US" sz="3000" dirty="0">
                    <a:cs typeface="Times New Roman" panose="02020603050405020304" pitchFamily="18" charset="0"/>
                  </a:rPr>
                  <a:t>Cho tam </a:t>
                </a:r>
                <a:r>
                  <a:rPr lang="en-US" altLang="en-US" sz="3000" dirty="0" err="1">
                    <a:cs typeface="Times New Roman" panose="02020603050405020304" pitchFamily="18" charset="0"/>
                  </a:rPr>
                  <a:t>giác</a:t>
                </a:r>
                <a:r>
                  <a:rPr lang="en-US" altLang="en-US" sz="3000" dirty="0">
                    <a:cs typeface="Times New Roman" panose="02020603050405020304" pitchFamily="18" charset="0"/>
                  </a:rPr>
                  <a:t> ABC </a:t>
                </a:r>
                <a:r>
                  <a:rPr lang="en-US" altLang="en-US" sz="3000" dirty="0" err="1">
                    <a:cs typeface="Times New Roman" panose="02020603050405020304" pitchFamily="18" charset="0"/>
                  </a:rPr>
                  <a:t>vuông</a:t>
                </a:r>
                <a:r>
                  <a:rPr lang="en-US" altLang="en-US" sz="3000" dirty="0">
                    <a:cs typeface="Times New Roman" panose="02020603050405020304" pitchFamily="18" charset="0"/>
                  </a:rPr>
                  <a:t> </a:t>
                </a:r>
                <a:r>
                  <a:rPr lang="en-US" altLang="en-US" sz="3000" dirty="0" err="1">
                    <a:cs typeface="Times New Roman" panose="02020603050405020304" pitchFamily="18" charset="0"/>
                  </a:rPr>
                  <a:t>tại</a:t>
                </a:r>
                <a:r>
                  <a:rPr lang="en-US" altLang="en-US" sz="3000" dirty="0">
                    <a:cs typeface="Times New Roman" panose="02020603050405020304" pitchFamily="18" charset="0"/>
                  </a:rPr>
                  <a:t> A. </a:t>
                </a:r>
                <a:r>
                  <a:rPr lang="en-US" altLang="en-US" sz="3000" dirty="0" err="1">
                    <a:cs typeface="Times New Roman" panose="02020603050405020304" pitchFamily="18" charset="0"/>
                  </a:rPr>
                  <a:t>Tính</a:t>
                </a:r>
                <a:r>
                  <a:rPr lang="en-US" altLang="en-US" sz="3000" dirty="0">
                    <a:cs typeface="Times New Roman" panose="02020603050405020304" pitchFamily="18" charset="0"/>
                  </a:rPr>
                  <a:t> </a:t>
                </a:r>
                <a:r>
                  <a:rPr lang="en-US" altLang="en-US" sz="3000" dirty="0" err="1">
                    <a:cs typeface="Times New Roman" panose="02020603050405020304" pitchFamily="18" charset="0"/>
                  </a:rPr>
                  <a:t>tổng</a:t>
                </a:r>
                <a14:m>
                  <m:oMath xmlns:m="http://schemas.openxmlformats.org/officeDocument/2006/math">
                    <m:acc>
                      <m:accPr>
                        <m:chr m:val="̂"/>
                        <m:ctrlPr>
                          <a:rPr lang="en-US" sz="3000" i="1">
                            <a:latin typeface="Cambria Math"/>
                          </a:rPr>
                        </m:ctrlPr>
                      </m:accPr>
                      <m:e>
                        <m:r>
                          <a:rPr lang="en-US" sz="3000">
                            <a:latin typeface="Cambria Math" panose="02040503050406030204" pitchFamily="18" charset="0"/>
                          </a:rPr>
                          <m:t> </m:t>
                        </m:r>
                        <m:r>
                          <m:rPr>
                            <m:sty m:val="p"/>
                          </m:rPr>
                          <a:rPr lang="en-US" sz="3000">
                            <a:latin typeface="Cambria Math" panose="02040503050406030204" pitchFamily="18" charset="0"/>
                          </a:rPr>
                          <m:t>B</m:t>
                        </m:r>
                      </m:e>
                    </m:acc>
                    <m:r>
                      <a:rPr lang="en-US" sz="3000">
                        <a:latin typeface="Cambria Math" panose="02040503050406030204" pitchFamily="18" charset="0"/>
                      </a:rPr>
                      <m:t>+</m:t>
                    </m:r>
                    <m:acc>
                      <m:accPr>
                        <m:chr m:val="̂"/>
                        <m:ctrlPr>
                          <a:rPr lang="en-US" sz="3000" i="1">
                            <a:latin typeface="Cambria Math"/>
                          </a:rPr>
                        </m:ctrlPr>
                      </m:accPr>
                      <m:e>
                        <m:r>
                          <m:rPr>
                            <m:sty m:val="p"/>
                          </m:rPr>
                          <a:rPr lang="en-US" sz="3000">
                            <a:latin typeface="Cambria Math" panose="02040503050406030204" pitchFamily="18" charset="0"/>
                          </a:rPr>
                          <m:t>C</m:t>
                        </m:r>
                      </m:e>
                    </m:acc>
                    <m:r>
                      <a:rPr lang="en-US" sz="3000">
                        <a:latin typeface="Cambria Math" panose="02040503050406030204" pitchFamily="18" charset="0"/>
                      </a:rPr>
                      <m:t>?</m:t>
                    </m:r>
                  </m:oMath>
                </a14:m>
                <a:endParaRPr lang="en-US" sz="3000" dirty="0">
                  <a:cs typeface="Times New Roman" panose="02020603050405020304" pitchFamily="18" charset="0"/>
                </a:endParaRPr>
              </a:p>
            </p:txBody>
          </p:sp>
        </mc:Choice>
        <mc:Fallback xmlns="">
          <p:sp>
            <p:nvSpPr>
              <p:cNvPr id="24580" name="Text Box 4"/>
              <p:cNvSpPr txBox="1">
                <a:spLocks noRot="1" noChangeAspect="1" noMove="1" noResize="1" noEditPoints="1" noAdjustHandles="1" noChangeArrowheads="1" noChangeShapeType="1" noTextEdit="1"/>
              </p:cNvSpPr>
              <p:nvPr/>
            </p:nvSpPr>
            <p:spPr bwMode="auto">
              <a:xfrm>
                <a:off x="914400" y="995937"/>
                <a:ext cx="7935913" cy="569515"/>
              </a:xfrm>
              <a:prstGeom prst="rect">
                <a:avLst/>
              </a:prstGeom>
              <a:blipFill rotWithShape="0">
                <a:blip r:embed="rId3"/>
                <a:stretch>
                  <a:fillRect l="-768" t="-10638" b="-3191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4587" name="Text Box 11"/>
          <p:cNvSpPr txBox="1">
            <a:spLocks noChangeArrowheads="1"/>
          </p:cNvSpPr>
          <p:nvPr/>
        </p:nvSpPr>
        <p:spPr bwMode="auto">
          <a:xfrm>
            <a:off x="3995737" y="1565447"/>
            <a:ext cx="187166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000" u="sng" dirty="0" err="1">
                <a:solidFill>
                  <a:srgbClr val="FF7C80"/>
                </a:solidFill>
                <a:cs typeface="Times New Roman" panose="02020603050405020304" pitchFamily="18" charset="0"/>
              </a:rPr>
              <a:t>Trả</a:t>
            </a:r>
            <a:r>
              <a:rPr lang="en-US" altLang="en-US" sz="3000" u="sng" dirty="0">
                <a:solidFill>
                  <a:srgbClr val="FF7C80"/>
                </a:solidFill>
                <a:cs typeface="Times New Roman" panose="02020603050405020304" pitchFamily="18" charset="0"/>
              </a:rPr>
              <a:t> </a:t>
            </a:r>
            <a:r>
              <a:rPr lang="en-US" altLang="en-US" sz="3000" u="sng" dirty="0" err="1">
                <a:solidFill>
                  <a:srgbClr val="FF7C80"/>
                </a:solidFill>
                <a:cs typeface="Times New Roman" panose="02020603050405020304" pitchFamily="18" charset="0"/>
              </a:rPr>
              <a:t>lời</a:t>
            </a:r>
            <a:r>
              <a:rPr lang="en-US" altLang="en-US" sz="3000" dirty="0">
                <a:solidFill>
                  <a:srgbClr val="FF7C80"/>
                </a:solidFill>
                <a:cs typeface="Times New Roman" panose="02020603050405020304" pitchFamily="18" charset="0"/>
              </a:rPr>
              <a:t>:</a:t>
            </a:r>
          </a:p>
        </p:txBody>
      </p:sp>
      <p:sp>
        <p:nvSpPr>
          <p:cNvPr id="24588" name="Text Box 12"/>
          <p:cNvSpPr txBox="1">
            <a:spLocks noChangeArrowheads="1"/>
          </p:cNvSpPr>
          <p:nvPr/>
        </p:nvSpPr>
        <p:spPr bwMode="auto">
          <a:xfrm>
            <a:off x="2304683" y="2148682"/>
            <a:ext cx="730885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000" dirty="0">
                <a:cs typeface="Times New Roman" panose="02020603050405020304" pitchFamily="18" charset="0"/>
              </a:rPr>
              <a:t> </a:t>
            </a:r>
            <a:r>
              <a:rPr lang="en-US" altLang="en-US" sz="3000" dirty="0" err="1">
                <a:cs typeface="Times New Roman" panose="02020603050405020304" pitchFamily="18" charset="0"/>
              </a:rPr>
              <a:t>Trong</a:t>
            </a:r>
            <a:r>
              <a:rPr lang="en-US" altLang="en-US" sz="3000" dirty="0">
                <a:cs typeface="Times New Roman" panose="02020603050405020304" pitchFamily="18" charset="0"/>
              </a:rPr>
              <a:t> tam </a:t>
            </a:r>
            <a:r>
              <a:rPr lang="en-US" altLang="en-US" sz="3000" dirty="0" err="1">
                <a:cs typeface="Times New Roman" panose="02020603050405020304" pitchFamily="18" charset="0"/>
              </a:rPr>
              <a:t>giác</a:t>
            </a:r>
            <a:r>
              <a:rPr lang="en-US" altLang="en-US" sz="3000" dirty="0">
                <a:cs typeface="Times New Roman" panose="02020603050405020304" pitchFamily="18" charset="0"/>
              </a:rPr>
              <a:t> </a:t>
            </a:r>
            <a:r>
              <a:rPr lang="en-US" altLang="en-US" sz="3000" dirty="0" err="1">
                <a:cs typeface="Times New Roman" panose="02020603050405020304" pitchFamily="18" charset="0"/>
              </a:rPr>
              <a:t>vuông</a:t>
            </a:r>
            <a:r>
              <a:rPr lang="en-US" altLang="en-US" sz="3000" dirty="0">
                <a:cs typeface="Times New Roman" panose="02020603050405020304" pitchFamily="18" charset="0"/>
              </a:rPr>
              <a:t> ABC ta </a:t>
            </a:r>
            <a:r>
              <a:rPr lang="en-US" altLang="en-US" sz="3000" dirty="0" err="1">
                <a:cs typeface="Times New Roman" panose="02020603050405020304" pitchFamily="18" charset="0"/>
              </a:rPr>
              <a:t>có</a:t>
            </a:r>
            <a:r>
              <a:rPr lang="en-US" altLang="en-US" sz="3000" dirty="0">
                <a:cs typeface="Times New Roman" panose="02020603050405020304" pitchFamily="18" charset="0"/>
              </a:rPr>
              <a:t> :</a:t>
            </a:r>
          </a:p>
        </p:txBody>
      </p:sp>
      <p:sp>
        <p:nvSpPr>
          <p:cNvPr id="24623" name="Text Box 47"/>
          <p:cNvSpPr txBox="1">
            <a:spLocks noChangeArrowheads="1"/>
          </p:cNvSpPr>
          <p:nvPr/>
        </p:nvSpPr>
        <p:spPr bwMode="auto">
          <a:xfrm>
            <a:off x="5305430" y="4780002"/>
            <a:ext cx="2162175" cy="553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99FF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000" b="1" dirty="0">
                <a:solidFill>
                  <a:schemeClr val="bg1"/>
                </a:solidFill>
                <a:cs typeface="Times New Roman" panose="02020603050405020304" pitchFamily="18" charset="0"/>
              </a:rPr>
              <a:t> </a:t>
            </a:r>
            <a:r>
              <a:rPr lang="en-US" altLang="en-US" sz="3000" b="1" dirty="0" err="1">
                <a:solidFill>
                  <a:srgbClr val="C00000"/>
                </a:solidFill>
                <a:cs typeface="Times New Roman" panose="02020603050405020304" pitchFamily="18" charset="0"/>
              </a:rPr>
              <a:t>Định</a:t>
            </a:r>
            <a:r>
              <a:rPr lang="en-US" altLang="en-US" sz="3000" b="1" dirty="0">
                <a:solidFill>
                  <a:srgbClr val="C00000"/>
                </a:solidFill>
                <a:cs typeface="Times New Roman" panose="02020603050405020304" pitchFamily="18" charset="0"/>
              </a:rPr>
              <a:t> </a:t>
            </a:r>
            <a:r>
              <a:rPr lang="en-US" altLang="en-US" sz="3000" b="1" dirty="0" err="1">
                <a:solidFill>
                  <a:srgbClr val="C00000"/>
                </a:solidFill>
                <a:cs typeface="Times New Roman" panose="02020603050405020304" pitchFamily="18" charset="0"/>
              </a:rPr>
              <a:t>lý</a:t>
            </a:r>
            <a:r>
              <a:rPr lang="en-US" altLang="en-US" sz="3000" b="1" dirty="0">
                <a:solidFill>
                  <a:srgbClr val="C00000"/>
                </a:solidFill>
                <a:cs typeface="Times New Roman" panose="02020603050405020304" pitchFamily="18" charset="0"/>
              </a:rPr>
              <a:t>:</a:t>
            </a:r>
          </a:p>
        </p:txBody>
      </p:sp>
      <p:sp>
        <p:nvSpPr>
          <p:cNvPr id="24624" name="Text Box 48"/>
          <p:cNvSpPr txBox="1">
            <a:spLocks noChangeArrowheads="1"/>
          </p:cNvSpPr>
          <p:nvPr/>
        </p:nvSpPr>
        <p:spPr bwMode="auto">
          <a:xfrm>
            <a:off x="1981200" y="5410200"/>
            <a:ext cx="8229600" cy="553998"/>
          </a:xfrm>
          <a:prstGeom prst="rect">
            <a:avLst/>
          </a:prstGeom>
          <a:gradFill rotWithShape="1">
            <a:gsLst>
              <a:gs pos="0">
                <a:srgbClr val="CCFFFF">
                  <a:gamma/>
                  <a:shade val="69804"/>
                  <a:invGamma/>
                </a:srgbClr>
              </a:gs>
              <a:gs pos="50000">
                <a:srgbClr val="CCFFFF"/>
              </a:gs>
              <a:gs pos="100000">
                <a:srgbClr val="CCFFFF">
                  <a:gamma/>
                  <a:shade val="69804"/>
                  <a:invGamma/>
                </a:srgbClr>
              </a:gs>
            </a:gsLst>
            <a:lin ang="5400000" scaled="1"/>
          </a:gradFill>
          <a:ln w="28575" algn="ctr">
            <a:solidFill>
              <a:srgbClr val="FF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000" dirty="0">
                <a:solidFill>
                  <a:srgbClr val="FF3300"/>
                </a:solidFill>
                <a:cs typeface="Times New Roman" panose="02020603050405020304" pitchFamily="18" charset="0"/>
              </a:rPr>
              <a:t>  </a:t>
            </a:r>
            <a:r>
              <a:rPr lang="en-US" altLang="en-US" sz="3000" dirty="0" err="1">
                <a:solidFill>
                  <a:srgbClr val="FF3300"/>
                </a:solidFill>
                <a:cs typeface="Times New Roman" panose="02020603050405020304" pitchFamily="18" charset="0"/>
              </a:rPr>
              <a:t>Trong</a:t>
            </a:r>
            <a:r>
              <a:rPr lang="en-US" altLang="en-US" sz="3000" dirty="0">
                <a:solidFill>
                  <a:srgbClr val="FF3300"/>
                </a:solidFill>
                <a:cs typeface="Times New Roman" panose="02020603050405020304" pitchFamily="18" charset="0"/>
              </a:rPr>
              <a:t> </a:t>
            </a:r>
            <a:r>
              <a:rPr lang="en-US" altLang="en-US" sz="3000" dirty="0" err="1">
                <a:solidFill>
                  <a:srgbClr val="FF3300"/>
                </a:solidFill>
                <a:cs typeface="Times New Roman" panose="02020603050405020304" pitchFamily="18" charset="0"/>
              </a:rPr>
              <a:t>một</a:t>
            </a:r>
            <a:r>
              <a:rPr lang="en-US" altLang="en-US" sz="3000" dirty="0">
                <a:solidFill>
                  <a:srgbClr val="FF3300"/>
                </a:solidFill>
                <a:cs typeface="Times New Roman" panose="02020603050405020304" pitchFamily="18" charset="0"/>
              </a:rPr>
              <a:t> tam </a:t>
            </a:r>
            <a:r>
              <a:rPr lang="en-US" altLang="en-US" sz="3000" dirty="0" err="1">
                <a:solidFill>
                  <a:srgbClr val="FF3300"/>
                </a:solidFill>
                <a:cs typeface="Times New Roman" panose="02020603050405020304" pitchFamily="18" charset="0"/>
              </a:rPr>
              <a:t>giác</a:t>
            </a:r>
            <a:r>
              <a:rPr lang="en-US" altLang="en-US" sz="3000" dirty="0">
                <a:solidFill>
                  <a:srgbClr val="FF3300"/>
                </a:solidFill>
                <a:cs typeface="Times New Roman" panose="02020603050405020304" pitchFamily="18" charset="0"/>
              </a:rPr>
              <a:t> </a:t>
            </a:r>
            <a:r>
              <a:rPr lang="en-US" altLang="en-US" sz="3000" dirty="0" err="1">
                <a:solidFill>
                  <a:srgbClr val="FF3300"/>
                </a:solidFill>
                <a:cs typeface="Times New Roman" panose="02020603050405020304" pitchFamily="18" charset="0"/>
              </a:rPr>
              <a:t>vuông</a:t>
            </a:r>
            <a:r>
              <a:rPr lang="en-US" altLang="en-US" sz="3000" dirty="0">
                <a:solidFill>
                  <a:srgbClr val="FF3300"/>
                </a:solidFill>
                <a:cs typeface="Times New Roman" panose="02020603050405020304" pitchFamily="18" charset="0"/>
              </a:rPr>
              <a:t>, </a:t>
            </a:r>
            <a:r>
              <a:rPr lang="en-US" altLang="en-US" sz="3000" dirty="0" err="1">
                <a:solidFill>
                  <a:srgbClr val="FF3300"/>
                </a:solidFill>
                <a:cs typeface="Times New Roman" panose="02020603050405020304" pitchFamily="18" charset="0"/>
              </a:rPr>
              <a:t>hai</a:t>
            </a:r>
            <a:r>
              <a:rPr lang="en-US" altLang="en-US" sz="3000" dirty="0">
                <a:solidFill>
                  <a:srgbClr val="FF3300"/>
                </a:solidFill>
                <a:cs typeface="Times New Roman" panose="02020603050405020304" pitchFamily="18" charset="0"/>
              </a:rPr>
              <a:t> </a:t>
            </a:r>
            <a:r>
              <a:rPr lang="en-US" altLang="en-US" sz="3000" dirty="0" err="1">
                <a:solidFill>
                  <a:srgbClr val="FF3300"/>
                </a:solidFill>
                <a:cs typeface="Times New Roman" panose="02020603050405020304" pitchFamily="18" charset="0"/>
              </a:rPr>
              <a:t>góc</a:t>
            </a:r>
            <a:r>
              <a:rPr lang="en-US" altLang="en-US" sz="3000" dirty="0">
                <a:solidFill>
                  <a:srgbClr val="FF3300"/>
                </a:solidFill>
                <a:cs typeface="Times New Roman" panose="02020603050405020304" pitchFamily="18" charset="0"/>
              </a:rPr>
              <a:t> </a:t>
            </a:r>
            <a:r>
              <a:rPr lang="en-US" altLang="en-US" sz="3000" dirty="0" err="1">
                <a:solidFill>
                  <a:srgbClr val="FF3300"/>
                </a:solidFill>
                <a:cs typeface="Times New Roman" panose="02020603050405020304" pitchFamily="18" charset="0"/>
              </a:rPr>
              <a:t>nhọn</a:t>
            </a:r>
            <a:r>
              <a:rPr lang="en-US" altLang="en-US" sz="3000" dirty="0">
                <a:solidFill>
                  <a:srgbClr val="FF3300"/>
                </a:solidFill>
                <a:cs typeface="Times New Roman" panose="02020603050405020304" pitchFamily="18" charset="0"/>
              </a:rPr>
              <a:t> </a:t>
            </a:r>
            <a:r>
              <a:rPr lang="en-US" altLang="en-US" sz="3000" dirty="0" err="1">
                <a:solidFill>
                  <a:srgbClr val="FF3300"/>
                </a:solidFill>
                <a:cs typeface="Times New Roman" panose="02020603050405020304" pitchFamily="18" charset="0"/>
              </a:rPr>
              <a:t>phụ</a:t>
            </a:r>
            <a:r>
              <a:rPr lang="en-US" altLang="en-US" sz="3000" dirty="0">
                <a:solidFill>
                  <a:srgbClr val="FF3300"/>
                </a:solidFill>
                <a:cs typeface="Times New Roman" panose="02020603050405020304" pitchFamily="18" charset="0"/>
              </a:rPr>
              <a:t> </a:t>
            </a:r>
            <a:r>
              <a:rPr lang="en-US" altLang="en-US" sz="3000" dirty="0" err="1">
                <a:solidFill>
                  <a:srgbClr val="FF3300"/>
                </a:solidFill>
                <a:cs typeface="Times New Roman" panose="02020603050405020304" pitchFamily="18" charset="0"/>
              </a:rPr>
              <a:t>nhau</a:t>
            </a:r>
            <a:r>
              <a:rPr lang="en-US" altLang="en-US" sz="3000" dirty="0">
                <a:solidFill>
                  <a:srgbClr val="FF3300"/>
                </a:solidFill>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6" name="Rectangle 5"/>
              <p:cNvSpPr/>
              <p:nvPr/>
            </p:nvSpPr>
            <p:spPr>
              <a:xfrm>
                <a:off x="2737947" y="2840816"/>
                <a:ext cx="3283206" cy="5697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3000" i="1">
                              <a:solidFill>
                                <a:srgbClr val="FF00FF"/>
                              </a:solidFill>
                              <a:latin typeface="Cambria Math"/>
                            </a:rPr>
                          </m:ctrlPr>
                        </m:accPr>
                        <m:e>
                          <m:r>
                            <m:rPr>
                              <m:sty m:val="p"/>
                            </m:rPr>
                            <a:rPr lang="en-US" sz="3000">
                              <a:solidFill>
                                <a:srgbClr val="FF00FF"/>
                              </a:solidFill>
                              <a:latin typeface="Cambria Math" panose="02040503050406030204" pitchFamily="18" charset="0"/>
                            </a:rPr>
                            <m:t>A</m:t>
                          </m:r>
                        </m:e>
                      </m:acc>
                      <m:r>
                        <a:rPr lang="en-US" sz="3000">
                          <a:solidFill>
                            <a:srgbClr val="FF00FF"/>
                          </a:solidFill>
                          <a:latin typeface="Cambria Math" panose="02040503050406030204" pitchFamily="18" charset="0"/>
                        </a:rPr>
                        <m:t>+</m:t>
                      </m:r>
                      <m:acc>
                        <m:accPr>
                          <m:chr m:val="̂"/>
                          <m:ctrlPr>
                            <a:rPr lang="en-US" sz="3000" i="1">
                              <a:solidFill>
                                <a:srgbClr val="FF00FF"/>
                              </a:solidFill>
                              <a:latin typeface="Cambria Math"/>
                            </a:rPr>
                          </m:ctrlPr>
                        </m:accPr>
                        <m:e>
                          <m:r>
                            <m:rPr>
                              <m:sty m:val="p"/>
                            </m:rPr>
                            <a:rPr lang="en-US" sz="3000">
                              <a:solidFill>
                                <a:srgbClr val="FF00FF"/>
                              </a:solidFill>
                              <a:latin typeface="Cambria Math" panose="02040503050406030204" pitchFamily="18" charset="0"/>
                            </a:rPr>
                            <m:t>B</m:t>
                          </m:r>
                        </m:e>
                      </m:acc>
                      <m:r>
                        <a:rPr lang="en-US" sz="3000">
                          <a:solidFill>
                            <a:srgbClr val="FF00FF"/>
                          </a:solidFill>
                          <a:latin typeface="Cambria Math" panose="02040503050406030204" pitchFamily="18" charset="0"/>
                        </a:rPr>
                        <m:t>+</m:t>
                      </m:r>
                      <m:acc>
                        <m:accPr>
                          <m:chr m:val="̂"/>
                          <m:ctrlPr>
                            <a:rPr lang="en-US" sz="3000" i="1">
                              <a:solidFill>
                                <a:srgbClr val="FF00FF"/>
                              </a:solidFill>
                              <a:latin typeface="Cambria Math"/>
                            </a:rPr>
                          </m:ctrlPr>
                        </m:accPr>
                        <m:e>
                          <m:r>
                            <m:rPr>
                              <m:sty m:val="p"/>
                            </m:rPr>
                            <a:rPr lang="en-US" sz="3000">
                              <a:solidFill>
                                <a:srgbClr val="FF00FF"/>
                              </a:solidFill>
                              <a:latin typeface="Cambria Math" panose="02040503050406030204" pitchFamily="18" charset="0"/>
                            </a:rPr>
                            <m:t>C</m:t>
                          </m:r>
                        </m:e>
                      </m:acc>
                      <m:r>
                        <a:rPr lang="en-US" sz="3000">
                          <a:solidFill>
                            <a:srgbClr val="FF00FF"/>
                          </a:solidFill>
                          <a:latin typeface="Cambria Math" panose="02040503050406030204" pitchFamily="18" charset="0"/>
                        </a:rPr>
                        <m:t>=</m:t>
                      </m:r>
                      <m:sSup>
                        <m:sSupPr>
                          <m:ctrlPr>
                            <a:rPr lang="en-US" sz="3000" i="1">
                              <a:solidFill>
                                <a:srgbClr val="FF00FF"/>
                              </a:solidFill>
                              <a:latin typeface="Cambria Math"/>
                            </a:rPr>
                          </m:ctrlPr>
                        </m:sSupPr>
                        <m:e>
                          <m:r>
                            <a:rPr lang="en-US" sz="3000">
                              <a:solidFill>
                                <a:srgbClr val="FF00FF"/>
                              </a:solidFill>
                              <a:latin typeface="Cambria Math" panose="02040503050406030204" pitchFamily="18" charset="0"/>
                            </a:rPr>
                            <m:t>180</m:t>
                          </m:r>
                        </m:e>
                        <m:sup>
                          <m:r>
                            <a:rPr lang="en-US" sz="3000">
                              <a:solidFill>
                                <a:srgbClr val="FF00FF"/>
                              </a:solidFill>
                              <a:latin typeface="Cambria Math" panose="02040503050406030204" pitchFamily="18" charset="0"/>
                            </a:rPr>
                            <m:t>0</m:t>
                          </m:r>
                        </m:sup>
                      </m:sSup>
                    </m:oMath>
                  </m:oMathPara>
                </a14:m>
                <a:endParaRPr lang="en-US" sz="3000" dirty="0">
                  <a:solidFill>
                    <a:srgbClr val="FF00FF"/>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1213947" y="2840816"/>
                <a:ext cx="3283206" cy="569708"/>
              </a:xfrm>
              <a:prstGeom prst="rect">
                <a:avLst/>
              </a:prstGeom>
              <a:blipFill rotWithShape="0">
                <a:blip r:embed="rId4"/>
                <a:stretch>
                  <a:fillRect/>
                </a:stretch>
              </a:blipFill>
            </p:spPr>
            <p:txBody>
              <a:bodyPr/>
              <a:lstStyle/>
              <a:p>
                <a:r>
                  <a:rPr lang="en-US">
                    <a:noFill/>
                  </a:rPr>
                  <a:t> </a:t>
                </a:r>
              </a:p>
            </p:txBody>
          </p:sp>
        </mc:Fallback>
      </mc:AlternateContent>
      <p:sp>
        <p:nvSpPr>
          <p:cNvPr id="57" name="Rectangle 56"/>
          <p:cNvSpPr/>
          <p:nvPr/>
        </p:nvSpPr>
        <p:spPr>
          <a:xfrm>
            <a:off x="5935103" y="2822489"/>
            <a:ext cx="548548" cy="553998"/>
          </a:xfrm>
          <a:prstGeom prst="rect">
            <a:avLst/>
          </a:prstGeom>
        </p:spPr>
        <p:txBody>
          <a:bodyPr wrap="none">
            <a:spAutoFit/>
          </a:bodyPr>
          <a:lstStyle/>
          <a:p>
            <a:r>
              <a:rPr lang="en-US" sz="3000" dirty="0" err="1">
                <a:cs typeface="Times New Roman" panose="02020603050405020304" pitchFamily="18" charset="0"/>
              </a:rPr>
              <a:t>va</a:t>
            </a:r>
            <a:r>
              <a:rPr lang="en-US" sz="3000" dirty="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7" name="Rectangle 6"/>
              <p:cNvSpPr/>
              <p:nvPr/>
            </p:nvSpPr>
            <p:spPr>
              <a:xfrm>
                <a:off x="6451399" y="2817893"/>
                <a:ext cx="1644489" cy="5697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3000" i="1">
                              <a:latin typeface="Cambria Math"/>
                            </a:rPr>
                          </m:ctrlPr>
                        </m:accPr>
                        <m:e>
                          <m:r>
                            <m:rPr>
                              <m:sty m:val="p"/>
                            </m:rPr>
                            <a:rPr lang="en-US" sz="3000">
                              <a:latin typeface="Cambria Math" panose="02040503050406030204" pitchFamily="18" charset="0"/>
                            </a:rPr>
                            <m:t>A</m:t>
                          </m:r>
                        </m:e>
                      </m:acc>
                      <m:r>
                        <a:rPr lang="en-US" sz="3000">
                          <a:latin typeface="Cambria Math" panose="02040503050406030204" pitchFamily="18" charset="0"/>
                        </a:rPr>
                        <m:t>=</m:t>
                      </m:r>
                      <m:sSup>
                        <m:sSupPr>
                          <m:ctrlPr>
                            <a:rPr lang="en-US" sz="3000" i="1">
                              <a:latin typeface="Cambria Math"/>
                            </a:rPr>
                          </m:ctrlPr>
                        </m:sSupPr>
                        <m:e>
                          <m:r>
                            <a:rPr lang="en-US" sz="3000">
                              <a:latin typeface="Cambria Math" panose="02040503050406030204" pitchFamily="18" charset="0"/>
                            </a:rPr>
                            <m:t>90</m:t>
                          </m:r>
                        </m:e>
                        <m:sup>
                          <m:r>
                            <a:rPr lang="en-US" sz="3000">
                              <a:latin typeface="Cambria Math" panose="02040503050406030204" pitchFamily="18" charset="0"/>
                            </a:rPr>
                            <m:t>0</m:t>
                          </m:r>
                        </m:sup>
                      </m:sSup>
                    </m:oMath>
                  </m:oMathPara>
                </a14:m>
                <a:endParaRPr lang="en-US" sz="3000" dirty="0"/>
              </a:p>
            </p:txBody>
          </p:sp>
        </mc:Choice>
        <mc:Fallback xmlns="">
          <p:sp>
            <p:nvSpPr>
              <p:cNvPr id="7" name="Rectangle 6"/>
              <p:cNvSpPr>
                <a:spLocks noRot="1" noChangeAspect="1" noMove="1" noResize="1" noEditPoints="1" noAdjustHandles="1" noChangeArrowheads="1" noChangeShapeType="1" noTextEdit="1"/>
              </p:cNvSpPr>
              <p:nvPr/>
            </p:nvSpPr>
            <p:spPr>
              <a:xfrm>
                <a:off x="4927394" y="2817893"/>
                <a:ext cx="1644489" cy="569708"/>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3218161" y="3572674"/>
                <a:ext cx="3582327" cy="5695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3000" i="1">
                              <a:latin typeface="Cambria Math"/>
                            </a:rPr>
                          </m:ctrlPr>
                        </m:sSupPr>
                        <m:e>
                          <m:r>
                            <a:rPr lang="en-US" sz="3000">
                              <a:latin typeface="Cambria Math" panose="02040503050406030204" pitchFamily="18" charset="0"/>
                            </a:rPr>
                            <m:t>90</m:t>
                          </m:r>
                        </m:e>
                        <m:sup>
                          <m:r>
                            <a:rPr lang="en-US" sz="3000">
                              <a:latin typeface="Cambria Math" panose="02040503050406030204" pitchFamily="18" charset="0"/>
                            </a:rPr>
                            <m:t>0</m:t>
                          </m:r>
                        </m:sup>
                      </m:sSup>
                      <m:r>
                        <a:rPr lang="en-US" sz="3000">
                          <a:latin typeface="Cambria Math" panose="02040503050406030204" pitchFamily="18" charset="0"/>
                        </a:rPr>
                        <m:t>+</m:t>
                      </m:r>
                      <m:acc>
                        <m:accPr>
                          <m:chr m:val="̂"/>
                          <m:ctrlPr>
                            <a:rPr lang="en-US" sz="3000" i="1">
                              <a:solidFill>
                                <a:srgbClr val="FF0066"/>
                              </a:solidFill>
                              <a:latin typeface="Cambria Math"/>
                            </a:rPr>
                          </m:ctrlPr>
                        </m:accPr>
                        <m:e>
                          <m:r>
                            <m:rPr>
                              <m:sty m:val="p"/>
                            </m:rPr>
                            <a:rPr lang="en-US" sz="3000">
                              <a:solidFill>
                                <a:srgbClr val="FF0066"/>
                              </a:solidFill>
                              <a:latin typeface="Cambria Math" panose="02040503050406030204" pitchFamily="18" charset="0"/>
                            </a:rPr>
                            <m:t>B</m:t>
                          </m:r>
                        </m:e>
                      </m:acc>
                      <m:r>
                        <a:rPr lang="en-US" sz="3000">
                          <a:solidFill>
                            <a:srgbClr val="FF0066"/>
                          </a:solidFill>
                          <a:latin typeface="Cambria Math" panose="02040503050406030204" pitchFamily="18" charset="0"/>
                        </a:rPr>
                        <m:t>+</m:t>
                      </m:r>
                      <m:acc>
                        <m:accPr>
                          <m:chr m:val="̂"/>
                          <m:ctrlPr>
                            <a:rPr lang="en-US" sz="3000" i="1">
                              <a:solidFill>
                                <a:srgbClr val="FF0066"/>
                              </a:solidFill>
                              <a:latin typeface="Cambria Math"/>
                            </a:rPr>
                          </m:ctrlPr>
                        </m:accPr>
                        <m:e>
                          <m:r>
                            <m:rPr>
                              <m:sty m:val="p"/>
                            </m:rPr>
                            <a:rPr lang="en-US" sz="3000">
                              <a:solidFill>
                                <a:srgbClr val="FF0066"/>
                              </a:solidFill>
                              <a:latin typeface="Cambria Math" panose="02040503050406030204" pitchFamily="18" charset="0"/>
                            </a:rPr>
                            <m:t>C</m:t>
                          </m:r>
                        </m:e>
                      </m:acc>
                      <m:r>
                        <a:rPr lang="en-US" sz="3000">
                          <a:latin typeface="Cambria Math" panose="02040503050406030204" pitchFamily="18" charset="0"/>
                        </a:rPr>
                        <m:t>=</m:t>
                      </m:r>
                      <m:sSup>
                        <m:sSupPr>
                          <m:ctrlPr>
                            <a:rPr lang="en-US" sz="3000" i="1">
                              <a:latin typeface="Cambria Math"/>
                            </a:rPr>
                          </m:ctrlPr>
                        </m:sSupPr>
                        <m:e>
                          <m:r>
                            <a:rPr lang="en-US" sz="3000">
                              <a:latin typeface="Cambria Math" panose="02040503050406030204" pitchFamily="18" charset="0"/>
                            </a:rPr>
                            <m:t>180</m:t>
                          </m:r>
                        </m:e>
                        <m:sup>
                          <m:r>
                            <a:rPr lang="en-US" sz="3000">
                              <a:latin typeface="Cambria Math" panose="02040503050406030204" pitchFamily="18" charset="0"/>
                            </a:rPr>
                            <m:t>0</m:t>
                          </m:r>
                        </m:sup>
                      </m:sSup>
                    </m:oMath>
                  </m:oMathPara>
                </a14:m>
                <a:endParaRPr lang="en-US" sz="3000" dirty="0"/>
              </a:p>
            </p:txBody>
          </p:sp>
        </mc:Choice>
        <mc:Fallback xmlns="">
          <p:sp>
            <p:nvSpPr>
              <p:cNvPr id="8" name="Rectangle 7"/>
              <p:cNvSpPr>
                <a:spLocks noRot="1" noChangeAspect="1" noMove="1" noResize="1" noEditPoints="1" noAdjustHandles="1" noChangeArrowheads="1" noChangeShapeType="1" noTextEdit="1"/>
              </p:cNvSpPr>
              <p:nvPr/>
            </p:nvSpPr>
            <p:spPr>
              <a:xfrm>
                <a:off x="1694156" y="3572669"/>
                <a:ext cx="3582327" cy="569515"/>
              </a:xfrm>
              <a:prstGeom prst="rect">
                <a:avLst/>
              </a:prstGeom>
              <a:blipFill rotWithShape="0">
                <a:blip r:embed="rId6"/>
                <a:stretch>
                  <a:fillRect/>
                </a:stretch>
              </a:blipFill>
            </p:spPr>
            <p:txBody>
              <a:bodyPr/>
              <a:lstStyle/>
              <a:p>
                <a:r>
                  <a:rPr lang="en-US">
                    <a:noFill/>
                  </a:rPr>
                  <a:t> </a:t>
                </a:r>
              </a:p>
            </p:txBody>
          </p:sp>
        </mc:Fallback>
      </mc:AlternateContent>
      <p:sp>
        <p:nvSpPr>
          <p:cNvPr id="9" name="Right Arrow 8"/>
          <p:cNvSpPr/>
          <p:nvPr/>
        </p:nvSpPr>
        <p:spPr>
          <a:xfrm>
            <a:off x="2533283" y="3725069"/>
            <a:ext cx="622960" cy="284758"/>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Right Arrow 60"/>
          <p:cNvSpPr/>
          <p:nvPr/>
        </p:nvSpPr>
        <p:spPr>
          <a:xfrm>
            <a:off x="2533283" y="4278511"/>
            <a:ext cx="622960" cy="284758"/>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10" name="Rectangle 9"/>
              <p:cNvSpPr/>
              <p:nvPr/>
            </p:nvSpPr>
            <p:spPr>
              <a:xfrm>
                <a:off x="3219088" y="4145961"/>
                <a:ext cx="3640035" cy="5697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3000" i="1">
                              <a:latin typeface="Cambria Math"/>
                            </a:rPr>
                          </m:ctrlPr>
                        </m:accPr>
                        <m:e>
                          <m:r>
                            <m:rPr>
                              <m:sty m:val="p"/>
                            </m:rPr>
                            <a:rPr lang="en-US" sz="3000">
                              <a:latin typeface="Cambria Math" panose="02040503050406030204" pitchFamily="18" charset="0"/>
                            </a:rPr>
                            <m:t>B</m:t>
                          </m:r>
                        </m:e>
                      </m:acc>
                      <m:r>
                        <a:rPr lang="en-US" sz="3000">
                          <a:latin typeface="Cambria Math" panose="02040503050406030204" pitchFamily="18" charset="0"/>
                        </a:rPr>
                        <m:t>+</m:t>
                      </m:r>
                      <m:acc>
                        <m:accPr>
                          <m:chr m:val="̂"/>
                          <m:ctrlPr>
                            <a:rPr lang="en-US" sz="3000" i="1">
                              <a:latin typeface="Cambria Math"/>
                            </a:rPr>
                          </m:ctrlPr>
                        </m:accPr>
                        <m:e>
                          <m:r>
                            <m:rPr>
                              <m:sty m:val="p"/>
                            </m:rPr>
                            <a:rPr lang="en-US" sz="3000">
                              <a:latin typeface="Cambria Math" panose="02040503050406030204" pitchFamily="18" charset="0"/>
                            </a:rPr>
                            <m:t>C</m:t>
                          </m:r>
                        </m:e>
                      </m:acc>
                      <m:r>
                        <a:rPr lang="en-US" sz="3000">
                          <a:latin typeface="Cambria Math" panose="02040503050406030204" pitchFamily="18" charset="0"/>
                        </a:rPr>
                        <m:t>=</m:t>
                      </m:r>
                      <m:sSup>
                        <m:sSupPr>
                          <m:ctrlPr>
                            <a:rPr lang="en-US" sz="3000" i="1">
                              <a:latin typeface="Cambria Math"/>
                            </a:rPr>
                          </m:ctrlPr>
                        </m:sSupPr>
                        <m:e>
                          <m:r>
                            <a:rPr lang="en-US" sz="3000">
                              <a:latin typeface="Cambria Math" panose="02040503050406030204" pitchFamily="18" charset="0"/>
                            </a:rPr>
                            <m:t>180</m:t>
                          </m:r>
                        </m:e>
                        <m:sup>
                          <m:r>
                            <a:rPr lang="en-US" sz="3000">
                              <a:latin typeface="Cambria Math" panose="02040503050406030204" pitchFamily="18" charset="0"/>
                            </a:rPr>
                            <m:t>0</m:t>
                          </m:r>
                        </m:sup>
                      </m:sSup>
                      <m:r>
                        <a:rPr lang="en-US" sz="3000">
                          <a:latin typeface="Cambria Math" panose="02040503050406030204" pitchFamily="18" charset="0"/>
                        </a:rPr>
                        <m:t>−</m:t>
                      </m:r>
                      <m:sSup>
                        <m:sSupPr>
                          <m:ctrlPr>
                            <a:rPr lang="en-US" sz="3000" i="1">
                              <a:latin typeface="Cambria Math"/>
                            </a:rPr>
                          </m:ctrlPr>
                        </m:sSupPr>
                        <m:e>
                          <m:r>
                            <a:rPr lang="en-US" sz="3000">
                              <a:latin typeface="Cambria Math" panose="02040503050406030204" pitchFamily="18" charset="0"/>
                            </a:rPr>
                            <m:t>90</m:t>
                          </m:r>
                        </m:e>
                        <m:sup>
                          <m:r>
                            <a:rPr lang="en-US" sz="3000">
                              <a:latin typeface="Cambria Math" panose="02040503050406030204" pitchFamily="18" charset="0"/>
                            </a:rPr>
                            <m:t>0</m:t>
                          </m:r>
                        </m:sup>
                      </m:sSup>
                    </m:oMath>
                  </m:oMathPara>
                </a14:m>
                <a:endParaRPr lang="en-US" sz="3000" dirty="0"/>
              </a:p>
            </p:txBody>
          </p:sp>
        </mc:Choice>
        <mc:Fallback xmlns="">
          <p:sp>
            <p:nvSpPr>
              <p:cNvPr id="10" name="Rectangle 9"/>
              <p:cNvSpPr>
                <a:spLocks noRot="1" noChangeAspect="1" noMove="1" noResize="1" noEditPoints="1" noAdjustHandles="1" noChangeArrowheads="1" noChangeShapeType="1" noTextEdit="1"/>
              </p:cNvSpPr>
              <p:nvPr/>
            </p:nvSpPr>
            <p:spPr>
              <a:xfrm>
                <a:off x="1695083" y="4145961"/>
                <a:ext cx="3640035" cy="569708"/>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3203043" y="4823745"/>
                <a:ext cx="2364686" cy="5697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3000" i="1">
                              <a:latin typeface="Cambria Math"/>
                            </a:rPr>
                          </m:ctrlPr>
                        </m:accPr>
                        <m:e>
                          <m:r>
                            <m:rPr>
                              <m:sty m:val="p"/>
                            </m:rPr>
                            <a:rPr lang="en-US" sz="3000">
                              <a:latin typeface="Cambria Math" panose="02040503050406030204" pitchFamily="18" charset="0"/>
                            </a:rPr>
                            <m:t>B</m:t>
                          </m:r>
                        </m:e>
                      </m:acc>
                      <m:r>
                        <a:rPr lang="en-US" sz="3000">
                          <a:latin typeface="Cambria Math" panose="02040503050406030204" pitchFamily="18" charset="0"/>
                        </a:rPr>
                        <m:t>+</m:t>
                      </m:r>
                      <m:acc>
                        <m:accPr>
                          <m:chr m:val="̂"/>
                          <m:ctrlPr>
                            <a:rPr lang="en-US" sz="3000" i="1">
                              <a:latin typeface="Cambria Math"/>
                            </a:rPr>
                          </m:ctrlPr>
                        </m:accPr>
                        <m:e>
                          <m:r>
                            <m:rPr>
                              <m:sty m:val="p"/>
                            </m:rPr>
                            <a:rPr lang="en-US" sz="3000">
                              <a:latin typeface="Cambria Math" panose="02040503050406030204" pitchFamily="18" charset="0"/>
                            </a:rPr>
                            <m:t>C</m:t>
                          </m:r>
                        </m:e>
                      </m:acc>
                      <m:r>
                        <a:rPr lang="en-US" sz="3000">
                          <a:latin typeface="Cambria Math" panose="02040503050406030204" pitchFamily="18" charset="0"/>
                        </a:rPr>
                        <m:t>=</m:t>
                      </m:r>
                      <m:sSup>
                        <m:sSupPr>
                          <m:ctrlPr>
                            <a:rPr lang="en-US" sz="3000" i="1">
                              <a:latin typeface="Cambria Math"/>
                            </a:rPr>
                          </m:ctrlPr>
                        </m:sSupPr>
                        <m:e>
                          <m:r>
                            <a:rPr lang="en-US" sz="3000">
                              <a:latin typeface="Cambria Math" panose="02040503050406030204" pitchFamily="18" charset="0"/>
                            </a:rPr>
                            <m:t>90</m:t>
                          </m:r>
                        </m:e>
                        <m:sup>
                          <m:r>
                            <a:rPr lang="en-US" sz="3000">
                              <a:latin typeface="Cambria Math" panose="02040503050406030204" pitchFamily="18" charset="0"/>
                            </a:rPr>
                            <m:t>0</m:t>
                          </m:r>
                        </m:sup>
                      </m:sSup>
                    </m:oMath>
                  </m:oMathPara>
                </a14:m>
                <a:endParaRPr lang="en-US" sz="3000" dirty="0"/>
              </a:p>
            </p:txBody>
          </p:sp>
        </mc:Choice>
        <mc:Fallback xmlns="">
          <p:sp>
            <p:nvSpPr>
              <p:cNvPr id="11" name="Rectangle 10"/>
              <p:cNvSpPr>
                <a:spLocks noRot="1" noChangeAspect="1" noMove="1" noResize="1" noEditPoints="1" noAdjustHandles="1" noChangeArrowheads="1" noChangeShapeType="1" noTextEdit="1"/>
              </p:cNvSpPr>
              <p:nvPr/>
            </p:nvSpPr>
            <p:spPr>
              <a:xfrm>
                <a:off x="1679043" y="4823745"/>
                <a:ext cx="2364686" cy="569708"/>
              </a:xfrm>
              <a:prstGeom prst="rect">
                <a:avLst/>
              </a:prstGeom>
              <a:blipFill rotWithShape="0">
                <a:blip r:embed="rId8"/>
                <a:stretch>
                  <a:fillRect/>
                </a:stretch>
              </a:blipFill>
            </p:spPr>
            <p:txBody>
              <a:bodyPr/>
              <a:lstStyle/>
              <a:p>
                <a:r>
                  <a:rPr lang="en-US">
                    <a:noFill/>
                  </a:rPr>
                  <a:t> </a:t>
                </a:r>
              </a:p>
            </p:txBody>
          </p:sp>
        </mc:Fallback>
      </mc:AlternateContent>
      <p:sp>
        <p:nvSpPr>
          <p:cNvPr id="64" name="Right Arrow 63"/>
          <p:cNvSpPr/>
          <p:nvPr/>
        </p:nvSpPr>
        <p:spPr>
          <a:xfrm>
            <a:off x="2533283" y="4964311"/>
            <a:ext cx="622960" cy="284758"/>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 Box 4"/>
          <p:cNvSpPr txBox="1">
            <a:spLocks noChangeArrowheads="1"/>
          </p:cNvSpPr>
          <p:nvPr/>
        </p:nvSpPr>
        <p:spPr bwMode="auto">
          <a:xfrm>
            <a:off x="2895604" y="6096000"/>
            <a:ext cx="441960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3000" dirty="0">
                <a:sym typeface="Symbol" panose="05050102010706020507" pitchFamily="18" charset="2"/>
              </a:rPr>
              <a:t> </a:t>
            </a:r>
            <a:r>
              <a:rPr lang="en-US" altLang="en-US" sz="3000" dirty="0">
                <a:latin typeface="Times New Roman" panose="02020603050405020304" pitchFamily="18" charset="0"/>
              </a:rPr>
              <a:t>ABC </a:t>
            </a:r>
            <a:r>
              <a:rPr lang="en-US" altLang="en-US" sz="3000" dirty="0" err="1">
                <a:latin typeface="Times New Roman" panose="02020603050405020304" pitchFamily="18" charset="0"/>
              </a:rPr>
              <a:t>vuông</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tại</a:t>
            </a:r>
            <a:r>
              <a:rPr lang="en-US" altLang="en-US" sz="3000" dirty="0">
                <a:latin typeface="Times New Roman" panose="02020603050405020304" pitchFamily="18" charset="0"/>
              </a:rPr>
              <a:t> A  ta có: </a:t>
            </a:r>
          </a:p>
        </p:txBody>
      </p:sp>
      <mc:AlternateContent xmlns:mc="http://schemas.openxmlformats.org/markup-compatibility/2006" xmlns:a14="http://schemas.microsoft.com/office/drawing/2010/main">
        <mc:Choice Requires="a14">
          <p:sp>
            <p:nvSpPr>
              <p:cNvPr id="2" name="Rectangle 1"/>
              <p:cNvSpPr/>
              <p:nvPr/>
            </p:nvSpPr>
            <p:spPr>
              <a:xfrm>
                <a:off x="6962272" y="6091997"/>
                <a:ext cx="2306978" cy="5695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3000" i="1">
                              <a:latin typeface="Cambria Math"/>
                            </a:rPr>
                          </m:ctrlPr>
                        </m:accPr>
                        <m:e>
                          <m:r>
                            <m:rPr>
                              <m:sty m:val="p"/>
                            </m:rPr>
                            <a:rPr lang="en-US" sz="3000">
                              <a:latin typeface="Cambria Math" panose="02040503050406030204" pitchFamily="18" charset="0"/>
                            </a:rPr>
                            <m:t>B</m:t>
                          </m:r>
                        </m:e>
                      </m:acc>
                      <m:r>
                        <a:rPr lang="en-US" sz="3000">
                          <a:latin typeface="Cambria Math" panose="02040503050406030204" pitchFamily="18" charset="0"/>
                        </a:rPr>
                        <m:t>+</m:t>
                      </m:r>
                      <m:acc>
                        <m:accPr>
                          <m:chr m:val="̂"/>
                          <m:ctrlPr>
                            <a:rPr lang="en-US" sz="3000" i="1">
                              <a:latin typeface="Cambria Math"/>
                            </a:rPr>
                          </m:ctrlPr>
                        </m:accPr>
                        <m:e>
                          <m:r>
                            <m:rPr>
                              <m:sty m:val="p"/>
                            </m:rPr>
                            <a:rPr lang="en-US" sz="3000">
                              <a:latin typeface="Cambria Math" panose="02040503050406030204" pitchFamily="18" charset="0"/>
                            </a:rPr>
                            <m:t>C</m:t>
                          </m:r>
                        </m:e>
                      </m:acc>
                      <m:r>
                        <a:rPr lang="en-US" sz="3000">
                          <a:latin typeface="Cambria Math" panose="02040503050406030204" pitchFamily="18" charset="0"/>
                        </a:rPr>
                        <m:t>=</m:t>
                      </m:r>
                      <m:sSup>
                        <m:sSupPr>
                          <m:ctrlPr>
                            <a:rPr lang="en-US" sz="3000" i="1">
                              <a:latin typeface="Cambria Math"/>
                            </a:rPr>
                          </m:ctrlPr>
                        </m:sSupPr>
                        <m:e>
                          <m:r>
                            <a:rPr lang="en-US" sz="3000">
                              <a:latin typeface="Cambria Math" panose="02040503050406030204" pitchFamily="18" charset="0"/>
                            </a:rPr>
                            <m:t>90</m:t>
                          </m:r>
                        </m:e>
                        <m:sup>
                          <m:r>
                            <a:rPr lang="en-US" sz="3000">
                              <a:latin typeface="Cambria Math" panose="02040503050406030204" pitchFamily="18" charset="0"/>
                            </a:rPr>
                            <m:t>0</m:t>
                          </m:r>
                        </m:sup>
                      </m:sSup>
                    </m:oMath>
                  </m:oMathPara>
                </a14:m>
                <a:endParaRPr lang="en-US" sz="3000" dirty="0"/>
              </a:p>
            </p:txBody>
          </p:sp>
        </mc:Choice>
        <mc:Fallback xmlns="">
          <p:sp>
            <p:nvSpPr>
              <p:cNvPr id="2" name="Rectangle 1"/>
              <p:cNvSpPr>
                <a:spLocks noRot="1" noChangeAspect="1" noMove="1" noResize="1" noEditPoints="1" noAdjustHandles="1" noChangeArrowheads="1" noChangeShapeType="1" noTextEdit="1"/>
              </p:cNvSpPr>
              <p:nvPr/>
            </p:nvSpPr>
            <p:spPr>
              <a:xfrm>
                <a:off x="5438272" y="6091992"/>
                <a:ext cx="2306978" cy="569515"/>
              </a:xfrm>
              <a:prstGeom prst="rect">
                <a:avLst/>
              </a:prstGeom>
              <a:blipFill>
                <a:blip r:embed="rId9"/>
                <a:stretch>
                  <a:fillRect/>
                </a:stretch>
              </a:blipFill>
            </p:spPr>
            <p:txBody>
              <a:bodyPr/>
              <a:lstStyle/>
              <a:p>
                <a:r>
                  <a:rPr lang="en-US">
                    <a:noFill/>
                  </a:rPr>
                  <a:t> </a:t>
                </a:r>
              </a:p>
            </p:txBody>
          </p:sp>
        </mc:Fallback>
      </mc:AlternateContent>
      <p:sp>
        <p:nvSpPr>
          <p:cNvPr id="23" name="Rectangle 22"/>
          <p:cNvSpPr/>
          <p:nvPr/>
        </p:nvSpPr>
        <p:spPr bwMode="auto">
          <a:xfrm>
            <a:off x="3864366" y="118150"/>
            <a:ext cx="6553200" cy="457200"/>
          </a:xfrm>
          <a:prstGeom prst="rect">
            <a:avLst/>
          </a:prstGeom>
          <a:solidFill>
            <a:srgbClr val="BC183B"/>
          </a:solidFill>
          <a:ln w="38100" cap="flat" cmpd="sng" algn="ctr">
            <a:noFill/>
            <a:prstDash val="solid"/>
            <a:round/>
            <a:headEnd type="none" w="med" len="med"/>
            <a:tailEnd type="none" w="med" len="med"/>
          </a:ln>
          <a:effectLst>
            <a:glow rad="101600">
              <a:srgbClr val="C00000">
                <a:alpha val="60000"/>
              </a:srgbClr>
            </a:glow>
          </a:effectLst>
        </p:spPr>
        <p:txBody>
          <a:bodyPr vert="horz" wrap="square" lIns="91440" tIns="45720" rIns="91440" bIns="45720" numCol="1" rtlCol="0" anchor="t" anchorCtr="0" compatLnSpc="1">
            <a:prstTxWarp prst="textNoShape">
              <a:avLst/>
            </a:prstTxWarp>
          </a:bodyPr>
          <a:lstStyle/>
          <a:p>
            <a:r>
              <a:rPr lang="en-US" b="1">
                <a:solidFill>
                  <a:schemeClr val="bg1"/>
                </a:solidFill>
              </a:rPr>
              <a:t>TỔNG BA GÓC CỦA MỘT TAM GIÁC</a:t>
            </a:r>
          </a:p>
        </p:txBody>
      </p:sp>
      <p:sp>
        <p:nvSpPr>
          <p:cNvPr id="24" name="Rectangle 23"/>
          <p:cNvSpPr/>
          <p:nvPr/>
        </p:nvSpPr>
        <p:spPr bwMode="auto">
          <a:xfrm>
            <a:off x="1738790" y="119468"/>
            <a:ext cx="1447093" cy="457200"/>
          </a:xfrm>
          <a:prstGeom prst="rect">
            <a:avLst/>
          </a:prstGeom>
          <a:solidFill>
            <a:srgbClr val="BC183B"/>
          </a:solidFill>
          <a:ln w="38100" cap="flat" cmpd="sng" algn="ctr">
            <a:noFill/>
            <a:prstDash val="solid"/>
            <a:round/>
            <a:headEnd type="none" w="med" len="med"/>
            <a:tailEnd type="none" w="med" len="med"/>
          </a:ln>
          <a:effectLst>
            <a:glow rad="101600">
              <a:srgbClr val="C00000">
                <a:alpha val="60000"/>
              </a:srgbClr>
            </a:glow>
          </a:effectLst>
        </p:spPr>
        <p:txBody>
          <a:bodyPr vert="horz" wrap="square" lIns="91440" tIns="45720" rIns="91440" bIns="45720" numCol="1" rtlCol="0" anchor="t" anchorCtr="0" compatLnSpc="1">
            <a:prstTxWarp prst="textNoShape">
              <a:avLst/>
            </a:prstTxWarp>
          </a:bodyPr>
          <a:lstStyle/>
          <a:p>
            <a:r>
              <a:rPr lang="en-US" b="1" u="sng">
                <a:solidFill>
                  <a:schemeClr val="bg1"/>
                </a:solidFill>
              </a:rPr>
              <a:t>CHỦ ĐỀ</a:t>
            </a:r>
          </a:p>
        </p:txBody>
      </p:sp>
      <p:sp>
        <p:nvSpPr>
          <p:cNvPr id="22" name="TextBox 21"/>
          <p:cNvSpPr txBox="1"/>
          <p:nvPr/>
        </p:nvSpPr>
        <p:spPr>
          <a:xfrm>
            <a:off x="214436" y="728937"/>
            <a:ext cx="4495800" cy="461665"/>
          </a:xfrm>
          <a:prstGeom prst="rect">
            <a:avLst/>
          </a:prstGeom>
          <a:noFill/>
        </p:spPr>
        <p:txBody>
          <a:bodyPr wrap="square" rtlCol="0">
            <a:spAutoFit/>
          </a:bodyPr>
          <a:lstStyle/>
          <a:p>
            <a:pPr algn="l"/>
            <a:r>
              <a:rPr lang="en-US">
                <a:solidFill>
                  <a:srgbClr val="990000"/>
                </a:solidFill>
              </a:rPr>
              <a:t>2.</a:t>
            </a:r>
            <a:r>
              <a:rPr lang="nl-NL" altLang="en-US" b="1">
                <a:solidFill>
                  <a:srgbClr val="990000"/>
                </a:solidFill>
              </a:rPr>
              <a:t> </a:t>
            </a:r>
            <a:r>
              <a:rPr lang="en-US" altLang="en-US" b="1" u="sng">
                <a:solidFill>
                  <a:srgbClr val="990000"/>
                </a:solidFill>
              </a:rPr>
              <a:t>Áp dụng vào tam giác vuông</a:t>
            </a:r>
            <a:endParaRPr lang="en-US" u="sng">
              <a:solidFill>
                <a:srgbClr val="990000"/>
              </a:solidFill>
            </a:endParaRPr>
          </a:p>
        </p:txBody>
      </p:sp>
    </p:spTree>
  </p:cSld>
  <p:clrMapOvr>
    <a:masterClrMapping/>
  </p:clrMapOvr>
  <p:transition>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circle(in)">
                                      <p:cBhvr>
                                        <p:cTn id="7" dur="2000"/>
                                        <p:tgtEl>
                                          <p:spTgt spid="2457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4580"/>
                                        </p:tgtEl>
                                        <p:attrNameLst>
                                          <p:attrName>style.visibility</p:attrName>
                                        </p:attrNameLst>
                                      </p:cBhvr>
                                      <p:to>
                                        <p:strVal val="visible"/>
                                      </p:to>
                                    </p:set>
                                    <p:animEffect transition="in" filter="circle(in)">
                                      <p:cBhvr>
                                        <p:cTn id="12" dur="2000"/>
                                        <p:tgtEl>
                                          <p:spTgt spid="2458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4587"/>
                                        </p:tgtEl>
                                        <p:attrNameLst>
                                          <p:attrName>style.visibility</p:attrName>
                                        </p:attrNameLst>
                                      </p:cBhvr>
                                      <p:to>
                                        <p:strVal val="visible"/>
                                      </p:to>
                                    </p:set>
                                    <p:animEffect transition="in" filter="circle(in)">
                                      <p:cBhvr>
                                        <p:cTn id="17" dur="2000"/>
                                        <p:tgtEl>
                                          <p:spTgt spid="2458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4588"/>
                                        </p:tgtEl>
                                        <p:attrNameLst>
                                          <p:attrName>style.visibility</p:attrName>
                                        </p:attrNameLst>
                                      </p:cBhvr>
                                      <p:to>
                                        <p:strVal val="visible"/>
                                      </p:to>
                                    </p:set>
                                    <p:animEffect transition="in" filter="circle(in)">
                                      <p:cBhvr>
                                        <p:cTn id="22" dur="2000"/>
                                        <p:tgtEl>
                                          <p:spTgt spid="2458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circle(in)">
                                      <p:cBhvr>
                                        <p:cTn id="32" dur="2000"/>
                                        <p:tgtEl>
                                          <p:spTgt spid="57"/>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circle(in)">
                                      <p:cBhvr>
                                        <p:cTn id="37" dur="20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circle(in)">
                                      <p:cBhvr>
                                        <p:cTn id="42" dur="2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circle(in)">
                                      <p:cBhvr>
                                        <p:cTn id="47" dur="20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circle(in)">
                                      <p:cBhvr>
                                        <p:cTn id="52" dur="2000"/>
                                        <p:tgtEl>
                                          <p:spTgt spid="61"/>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circle(in)">
                                      <p:cBhvr>
                                        <p:cTn id="57" dur="20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64"/>
                                        </p:tgtEl>
                                        <p:attrNameLst>
                                          <p:attrName>style.visibility</p:attrName>
                                        </p:attrNameLst>
                                      </p:cBhvr>
                                      <p:to>
                                        <p:strVal val="visible"/>
                                      </p:to>
                                    </p:set>
                                    <p:animEffect transition="in" filter="circle(in)">
                                      <p:cBhvr>
                                        <p:cTn id="62" dur="2000"/>
                                        <p:tgtEl>
                                          <p:spTgt spid="64"/>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circle(in)">
                                      <p:cBhvr>
                                        <p:cTn id="67" dur="20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24623"/>
                                        </p:tgtEl>
                                        <p:attrNameLst>
                                          <p:attrName>style.visibility</p:attrName>
                                        </p:attrNameLst>
                                      </p:cBhvr>
                                      <p:to>
                                        <p:strVal val="visible"/>
                                      </p:to>
                                    </p:set>
                                    <p:animEffect transition="in" filter="circle(in)">
                                      <p:cBhvr>
                                        <p:cTn id="72" dur="2000"/>
                                        <p:tgtEl>
                                          <p:spTgt spid="24623"/>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grpId="0" nodeType="clickEffect">
                                  <p:stCondLst>
                                    <p:cond delay="0"/>
                                  </p:stCondLst>
                                  <p:childTnLst>
                                    <p:set>
                                      <p:cBhvr>
                                        <p:cTn id="76" dur="1" fill="hold">
                                          <p:stCondLst>
                                            <p:cond delay="0"/>
                                          </p:stCondLst>
                                        </p:cTn>
                                        <p:tgtEl>
                                          <p:spTgt spid="24624"/>
                                        </p:tgtEl>
                                        <p:attrNameLst>
                                          <p:attrName>style.visibility</p:attrName>
                                        </p:attrNameLst>
                                      </p:cBhvr>
                                      <p:to>
                                        <p:strVal val="visible"/>
                                      </p:to>
                                    </p:set>
                                    <p:animEffect transition="in" filter="circle(in)">
                                      <p:cBhvr>
                                        <p:cTn id="77" dur="2000"/>
                                        <p:tgtEl>
                                          <p:spTgt spid="24624"/>
                                        </p:tgtEl>
                                      </p:cBhvr>
                                    </p:animEffect>
                                  </p:childTnLst>
                                </p:cTn>
                              </p:par>
                            </p:childTnLst>
                          </p:cTn>
                        </p:par>
                      </p:childTnLst>
                    </p:cTn>
                  </p:par>
                  <p:par>
                    <p:cTn id="78" fill="hold">
                      <p:stCondLst>
                        <p:cond delay="indefinite"/>
                      </p:stCondLst>
                      <p:childTnLst>
                        <p:par>
                          <p:cTn id="79" fill="hold">
                            <p:stCondLst>
                              <p:cond delay="0"/>
                            </p:stCondLst>
                            <p:childTnLst>
                              <p:par>
                                <p:cTn id="80" presetID="6" presetClass="entr" presetSubtype="16" fill="hold" grpId="0" nodeType="click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circle(in)">
                                      <p:cBhvr>
                                        <p:cTn id="82" dur="2000"/>
                                        <p:tgtEl>
                                          <p:spTgt spid="17"/>
                                        </p:tgtEl>
                                      </p:cBhvr>
                                    </p:animEffect>
                                  </p:childTnLst>
                                </p:cTn>
                              </p:par>
                            </p:childTnLst>
                          </p:cTn>
                        </p:par>
                      </p:childTnLst>
                    </p:cTn>
                  </p:par>
                  <p:par>
                    <p:cTn id="83" fill="hold">
                      <p:stCondLst>
                        <p:cond delay="indefinite"/>
                      </p:stCondLst>
                      <p:childTnLst>
                        <p:par>
                          <p:cTn id="84" fill="hold">
                            <p:stCondLst>
                              <p:cond delay="0"/>
                            </p:stCondLst>
                            <p:childTnLst>
                              <p:par>
                                <p:cTn id="85" presetID="6" presetClass="entr" presetSubtype="16" fill="hold" grpId="0" nodeType="clickEffect">
                                  <p:stCondLst>
                                    <p:cond delay="0"/>
                                  </p:stCondLst>
                                  <p:childTnLst>
                                    <p:set>
                                      <p:cBhvr>
                                        <p:cTn id="86" dur="1" fill="hold">
                                          <p:stCondLst>
                                            <p:cond delay="0"/>
                                          </p:stCondLst>
                                        </p:cTn>
                                        <p:tgtEl>
                                          <p:spTgt spid="2"/>
                                        </p:tgtEl>
                                        <p:attrNameLst>
                                          <p:attrName>style.visibility</p:attrName>
                                        </p:attrNameLst>
                                      </p:cBhvr>
                                      <p:to>
                                        <p:strVal val="visible"/>
                                      </p:to>
                                    </p:set>
                                    <p:animEffect transition="in" filter="circle(in)">
                                      <p:cBhvr>
                                        <p:cTn id="87" dur="2000"/>
                                        <p:tgtEl>
                                          <p:spTgt spid="2"/>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wipe(left)">
                                      <p:cBhvr>
                                        <p:cTn id="9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animBg="1"/>
      <p:bldP spid="24580" grpId="0"/>
      <p:bldP spid="24587" grpId="0"/>
      <p:bldP spid="24588" grpId="0"/>
      <p:bldP spid="24623" grpId="0"/>
      <p:bldP spid="24624" grpId="0" animBg="1"/>
      <p:bldP spid="6" grpId="0"/>
      <p:bldP spid="57" grpId="0"/>
      <p:bldP spid="7" grpId="0"/>
      <p:bldP spid="8" grpId="0"/>
      <p:bldP spid="9" grpId="0" animBg="1"/>
      <p:bldP spid="61" grpId="0" animBg="1"/>
      <p:bldP spid="10" grpId="0"/>
      <p:bldP spid="11" grpId="0"/>
      <p:bldP spid="64" grpId="0" animBg="1"/>
      <p:bldP spid="17" grpId="0"/>
      <p:bldP spid="2"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l="19514" t="2118" r="20425"/>
          <a:stretch>
            <a:fillRect/>
          </a:stretch>
        </p:blipFill>
        <p:spPr bwMode="auto">
          <a:xfrm>
            <a:off x="1854172" y="1149639"/>
            <a:ext cx="4537075" cy="5544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p:nvPr/>
        </p:nvCxnSpPr>
        <p:spPr>
          <a:xfrm flipV="1">
            <a:off x="3527184" y="5813634"/>
            <a:ext cx="1352550" cy="695325"/>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4211614" y="2536200"/>
            <a:ext cx="117725" cy="3584570"/>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 name="Arc 4"/>
          <p:cNvSpPr/>
          <p:nvPr/>
        </p:nvSpPr>
        <p:spPr>
          <a:xfrm>
            <a:off x="3394529" y="6260180"/>
            <a:ext cx="349331" cy="320713"/>
          </a:xfrm>
          <a:prstGeom prst="arc">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6" name="Straight Connector 5"/>
          <p:cNvCxnSpPr/>
          <p:nvPr/>
        </p:nvCxnSpPr>
        <p:spPr>
          <a:xfrm flipH="1">
            <a:off x="3535645" y="2536200"/>
            <a:ext cx="633354" cy="39862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074" name="Object 6"/>
          <p:cNvGraphicFramePr>
            <a:graphicFrameLocks noChangeAspect="1"/>
          </p:cNvGraphicFramePr>
          <p:nvPr>
            <p:extLst>
              <p:ext uri="{D42A27DB-BD31-4B8C-83A1-F6EECF244321}">
                <p14:modId xmlns:p14="http://schemas.microsoft.com/office/powerpoint/2010/main" val="631475818"/>
              </p:ext>
            </p:extLst>
          </p:nvPr>
        </p:nvGraphicFramePr>
        <p:xfrm>
          <a:off x="3631670" y="5888312"/>
          <a:ext cx="473287" cy="371868"/>
        </p:xfrm>
        <a:graphic>
          <a:graphicData uri="http://schemas.openxmlformats.org/presentationml/2006/ole">
            <mc:AlternateContent xmlns:mc="http://schemas.openxmlformats.org/markup-compatibility/2006">
              <mc:Choice xmlns:v="urn:schemas-microsoft-com:vml" Requires="v">
                <p:oleObj spid="_x0000_s43286" name="Equation" r:id="rId5" imgW="533169" imgH="418918" progId="Equation.DSMT4">
                  <p:embed/>
                </p:oleObj>
              </mc:Choice>
              <mc:Fallback>
                <p:oleObj name="Equation" r:id="rId5" imgW="533169" imgH="418918"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1670" y="5888312"/>
                        <a:ext cx="473287" cy="371868"/>
                      </a:xfrm>
                      <a:prstGeom prst="rect">
                        <a:avLst/>
                      </a:prstGeom>
                      <a:noFill/>
                      <a:ln>
                        <a:noFill/>
                      </a:ln>
                      <a:extLst/>
                    </p:spPr>
                  </p:pic>
                </p:oleObj>
              </mc:Fallback>
            </mc:AlternateContent>
          </a:graphicData>
        </a:graphic>
      </p:graphicFrame>
      <p:cxnSp>
        <p:nvCxnSpPr>
          <p:cNvPr id="8" name="Straight Connector 7"/>
          <p:cNvCxnSpPr/>
          <p:nvPr/>
        </p:nvCxnSpPr>
        <p:spPr>
          <a:xfrm>
            <a:off x="9707563" y="2152655"/>
            <a:ext cx="0" cy="34385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8380413" y="5591175"/>
            <a:ext cx="131286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8393113" y="2152655"/>
            <a:ext cx="1314450" cy="34385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1" name="Object 10"/>
          <p:cNvGraphicFramePr>
            <a:graphicFrameLocks noChangeAspect="1"/>
          </p:cNvGraphicFramePr>
          <p:nvPr>
            <p:extLst>
              <p:ext uri="{D42A27DB-BD31-4B8C-83A1-F6EECF244321}">
                <p14:modId xmlns:p14="http://schemas.microsoft.com/office/powerpoint/2010/main" val="2854162017"/>
              </p:ext>
            </p:extLst>
          </p:nvPr>
        </p:nvGraphicFramePr>
        <p:xfrm>
          <a:off x="8518525" y="5146675"/>
          <a:ext cx="533400" cy="419100"/>
        </p:xfrm>
        <a:graphic>
          <a:graphicData uri="http://schemas.openxmlformats.org/presentationml/2006/ole">
            <mc:AlternateContent xmlns:mc="http://schemas.openxmlformats.org/markup-compatibility/2006">
              <mc:Choice xmlns:v="urn:schemas-microsoft-com:vml" Requires="v">
                <p:oleObj spid="_x0000_s43287" name="Equation" r:id="rId7" imgW="533169" imgH="418918" progId="Equation.DSMT4">
                  <p:embed/>
                </p:oleObj>
              </mc:Choice>
              <mc:Fallback>
                <p:oleObj name="Equation" r:id="rId7" imgW="533169" imgH="418918"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18525" y="5146675"/>
                        <a:ext cx="5334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Rectangle 11"/>
          <p:cNvSpPr/>
          <p:nvPr/>
        </p:nvSpPr>
        <p:spPr>
          <a:xfrm>
            <a:off x="9501193" y="5381625"/>
            <a:ext cx="192087" cy="20955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2"/>
          <p:cNvSpPr txBox="1">
            <a:spLocks noChangeArrowheads="1"/>
          </p:cNvSpPr>
          <p:nvPr/>
        </p:nvSpPr>
        <p:spPr bwMode="auto">
          <a:xfrm>
            <a:off x="9526593" y="1681168"/>
            <a:ext cx="5540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sz="2800" b="1">
                <a:cs typeface="Times New Roman" panose="02020603050405020304" pitchFamily="18" charset="0"/>
              </a:rPr>
              <a:t>B</a:t>
            </a:r>
          </a:p>
        </p:txBody>
      </p:sp>
      <p:sp>
        <p:nvSpPr>
          <p:cNvPr id="14" name="TextBox 13"/>
          <p:cNvSpPr txBox="1">
            <a:spLocks noChangeArrowheads="1"/>
          </p:cNvSpPr>
          <p:nvPr/>
        </p:nvSpPr>
        <p:spPr bwMode="auto">
          <a:xfrm>
            <a:off x="9693275" y="5303843"/>
            <a:ext cx="552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sz="2800" b="1">
                <a:cs typeface="Times New Roman" panose="02020603050405020304" pitchFamily="18" charset="0"/>
              </a:rPr>
              <a:t>A</a:t>
            </a:r>
          </a:p>
        </p:txBody>
      </p:sp>
      <p:sp>
        <p:nvSpPr>
          <p:cNvPr id="15" name="TextBox 14"/>
          <p:cNvSpPr txBox="1">
            <a:spLocks noChangeArrowheads="1"/>
          </p:cNvSpPr>
          <p:nvPr/>
        </p:nvSpPr>
        <p:spPr bwMode="auto">
          <a:xfrm>
            <a:off x="7967668" y="5321300"/>
            <a:ext cx="554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sz="2800" b="1">
                <a:cs typeface="Times New Roman" panose="02020603050405020304" pitchFamily="18" charset="0"/>
              </a:rPr>
              <a:t>C</a:t>
            </a:r>
          </a:p>
        </p:txBody>
      </p:sp>
      <p:sp>
        <p:nvSpPr>
          <p:cNvPr id="16" name="Arc 15"/>
          <p:cNvSpPr/>
          <p:nvPr/>
        </p:nvSpPr>
        <p:spPr>
          <a:xfrm rot="9695656">
            <a:off x="9469438" y="2587625"/>
            <a:ext cx="373062" cy="292100"/>
          </a:xfrm>
          <a:prstGeom prst="arc">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7" name="TextBox 16"/>
          <p:cNvSpPr txBox="1">
            <a:spLocks noChangeArrowheads="1"/>
          </p:cNvSpPr>
          <p:nvPr/>
        </p:nvSpPr>
        <p:spPr bwMode="auto">
          <a:xfrm>
            <a:off x="9305694" y="2806700"/>
            <a:ext cx="5540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sz="2800" b="1">
                <a:cs typeface="Times New Roman" panose="02020603050405020304" pitchFamily="18" charset="0"/>
              </a:rPr>
              <a:t>?</a:t>
            </a:r>
          </a:p>
        </p:txBody>
      </p:sp>
      <p:sp>
        <p:nvSpPr>
          <p:cNvPr id="18" name="Oval Callout 17"/>
          <p:cNvSpPr/>
          <p:nvPr/>
        </p:nvSpPr>
        <p:spPr>
          <a:xfrm>
            <a:off x="5243518" y="1319213"/>
            <a:ext cx="2949575" cy="2011362"/>
          </a:xfrm>
          <a:prstGeom prst="wedgeEllipseCallout">
            <a:avLst>
              <a:gd name="adj1" fmla="val -86717"/>
              <a:gd name="adj2" fmla="val 50430"/>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b="1">
                <a:solidFill>
                  <a:srgbClr val="FF0066"/>
                </a:solidFill>
                <a:latin typeface="Times New Roman" panose="02020603050405020304" pitchFamily="18" charset="0"/>
                <a:cs typeface="Times New Roman" panose="02020603050405020304" pitchFamily="18" charset="0"/>
              </a:rPr>
              <a:t>Tính số đo góc tạo bởi cạnh thang và bức tường?</a:t>
            </a:r>
          </a:p>
        </p:txBody>
      </p:sp>
      <p:sp>
        <p:nvSpPr>
          <p:cNvPr id="23" name="Rectangle 22"/>
          <p:cNvSpPr/>
          <p:nvPr/>
        </p:nvSpPr>
        <p:spPr bwMode="auto">
          <a:xfrm>
            <a:off x="3864366" y="118150"/>
            <a:ext cx="6553200" cy="457200"/>
          </a:xfrm>
          <a:prstGeom prst="rect">
            <a:avLst/>
          </a:prstGeom>
          <a:solidFill>
            <a:srgbClr val="BC183B"/>
          </a:solidFill>
          <a:ln w="38100" cap="flat" cmpd="sng" algn="ctr">
            <a:noFill/>
            <a:prstDash val="solid"/>
            <a:round/>
            <a:headEnd type="none" w="med" len="med"/>
            <a:tailEnd type="none" w="med" len="med"/>
          </a:ln>
          <a:effectLst>
            <a:glow rad="101600">
              <a:srgbClr val="C00000">
                <a:alpha val="60000"/>
              </a:srgbClr>
            </a:glow>
          </a:effectLst>
        </p:spPr>
        <p:txBody>
          <a:bodyPr vert="horz" wrap="square" lIns="91440" tIns="45720" rIns="91440" bIns="45720" numCol="1" rtlCol="0" anchor="t" anchorCtr="0" compatLnSpc="1">
            <a:prstTxWarp prst="textNoShape">
              <a:avLst/>
            </a:prstTxWarp>
          </a:bodyPr>
          <a:lstStyle/>
          <a:p>
            <a:r>
              <a:rPr lang="en-US" b="1">
                <a:solidFill>
                  <a:schemeClr val="bg1"/>
                </a:solidFill>
              </a:rPr>
              <a:t>TỔNG BA GÓC CỦA MỘT TAM GIÁC</a:t>
            </a:r>
          </a:p>
        </p:txBody>
      </p:sp>
      <p:sp>
        <p:nvSpPr>
          <p:cNvPr id="24" name="Rectangle 23"/>
          <p:cNvSpPr/>
          <p:nvPr/>
        </p:nvSpPr>
        <p:spPr bwMode="auto">
          <a:xfrm>
            <a:off x="1738790" y="119468"/>
            <a:ext cx="1447093" cy="457200"/>
          </a:xfrm>
          <a:prstGeom prst="rect">
            <a:avLst/>
          </a:prstGeom>
          <a:solidFill>
            <a:srgbClr val="BC183B"/>
          </a:solidFill>
          <a:ln w="38100" cap="flat" cmpd="sng" algn="ctr">
            <a:noFill/>
            <a:prstDash val="solid"/>
            <a:round/>
            <a:headEnd type="none" w="med" len="med"/>
            <a:tailEnd type="none" w="med" len="med"/>
          </a:ln>
          <a:effectLst>
            <a:glow rad="101600">
              <a:srgbClr val="C00000">
                <a:alpha val="60000"/>
              </a:srgbClr>
            </a:glow>
          </a:effectLst>
        </p:spPr>
        <p:txBody>
          <a:bodyPr vert="horz" wrap="square" lIns="91440" tIns="45720" rIns="91440" bIns="45720" numCol="1" rtlCol="0" anchor="t" anchorCtr="0" compatLnSpc="1">
            <a:prstTxWarp prst="textNoShape">
              <a:avLst/>
            </a:prstTxWarp>
          </a:bodyPr>
          <a:lstStyle/>
          <a:p>
            <a:r>
              <a:rPr lang="en-US" b="1" u="sng">
                <a:solidFill>
                  <a:schemeClr val="bg1"/>
                </a:solidFill>
              </a:rPr>
              <a:t>CHỦ ĐỀ</a:t>
            </a:r>
          </a:p>
        </p:txBody>
      </p:sp>
      <p:sp>
        <p:nvSpPr>
          <p:cNvPr id="22" name="TextBox 21"/>
          <p:cNvSpPr txBox="1"/>
          <p:nvPr/>
        </p:nvSpPr>
        <p:spPr>
          <a:xfrm>
            <a:off x="214436" y="728937"/>
            <a:ext cx="4495800" cy="461665"/>
          </a:xfrm>
          <a:prstGeom prst="rect">
            <a:avLst/>
          </a:prstGeom>
          <a:noFill/>
        </p:spPr>
        <p:txBody>
          <a:bodyPr wrap="square" rtlCol="0">
            <a:spAutoFit/>
          </a:bodyPr>
          <a:lstStyle/>
          <a:p>
            <a:pPr algn="l"/>
            <a:r>
              <a:rPr lang="en-US">
                <a:solidFill>
                  <a:srgbClr val="990000"/>
                </a:solidFill>
              </a:rPr>
              <a:t>2.</a:t>
            </a:r>
            <a:r>
              <a:rPr lang="nl-NL" altLang="en-US" b="1">
                <a:solidFill>
                  <a:srgbClr val="990000"/>
                </a:solidFill>
              </a:rPr>
              <a:t> </a:t>
            </a:r>
            <a:r>
              <a:rPr lang="en-US" altLang="en-US" b="1" u="sng">
                <a:solidFill>
                  <a:srgbClr val="990000"/>
                </a:solidFill>
              </a:rPr>
              <a:t>Áp dụng vào tam giác vuông</a:t>
            </a:r>
            <a:endParaRPr lang="en-US" u="sng">
              <a:solidFill>
                <a:srgbClr val="99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downLeft)">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par>
                          <p:cTn id="13" fill="hold" nodeType="afterGroup">
                            <p:stCondLst>
                              <p:cond delay="500"/>
                            </p:stCondLst>
                            <p:childTnLst>
                              <p:par>
                                <p:cTn id="14" presetID="16" presetClass="entr" presetSubtype="21"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par>
                          <p:cTn id="17" fill="hold" nodeType="afterGroup">
                            <p:stCondLst>
                              <p:cond delay="1000"/>
                            </p:stCondLst>
                            <p:childTnLst>
                              <p:par>
                                <p:cTn id="18" presetID="16" presetClass="entr" presetSubtype="2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par>
                          <p:cTn id="21" fill="hold" nodeType="afterGroup">
                            <p:stCondLst>
                              <p:cond delay="1500"/>
                            </p:stCondLst>
                            <p:childTnLst>
                              <p:par>
                                <p:cTn id="22" presetID="16" presetClass="entr" presetSubtype="21"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par>
                          <p:cTn id="25" fill="hold" nodeType="afterGroup">
                            <p:stCondLst>
                              <p:cond delay="2000"/>
                            </p:stCondLst>
                            <p:childTnLst>
                              <p:par>
                                <p:cTn id="26" presetID="16" presetClass="entr" presetSubtype="21"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par>
                          <p:cTn id="29" fill="hold" nodeType="afterGroup">
                            <p:stCondLst>
                              <p:cond delay="2500"/>
                            </p:stCondLst>
                            <p:childTnLst>
                              <p:par>
                                <p:cTn id="30" presetID="16" presetClass="entr" presetSubtype="21"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par>
                          <p:cTn id="33" fill="hold" nodeType="afterGroup">
                            <p:stCondLst>
                              <p:cond delay="3000"/>
                            </p:stCondLst>
                            <p:childTnLst>
                              <p:par>
                                <p:cTn id="34" presetID="16" presetClass="entr" presetSubtype="21"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par>
                          <p:cTn id="37" fill="hold" nodeType="afterGroup">
                            <p:stCondLst>
                              <p:cond delay="3500"/>
                            </p:stCondLst>
                            <p:childTnLst>
                              <p:par>
                                <p:cTn id="38" presetID="16" presetClass="entr" presetSubtype="21" fill="hold"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par>
                          <p:cTn id="41" fill="hold" nodeType="afterGroup">
                            <p:stCondLst>
                              <p:cond delay="4000"/>
                            </p:stCondLst>
                            <p:childTnLst>
                              <p:par>
                                <p:cTn id="42" presetID="16" presetClass="entr" presetSubtype="21" fill="hold"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par>
                          <p:cTn id="45" fill="hold" nodeType="afterGroup">
                            <p:stCondLst>
                              <p:cond delay="4500"/>
                            </p:stCondLst>
                            <p:childTnLst>
                              <p:par>
                                <p:cTn id="46" presetID="16" presetClass="entr" presetSubtype="21"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barn(inVertical)">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left)">
                                      <p:cBhvr>
                                        <p:cTn id="5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5" grpId="0"/>
      <p:bldP spid="17" grpId="0"/>
      <p:bldP spid="18" grpId="0" animBg="1"/>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3"/>
          <p:cNvSpPr txBox="1">
            <a:spLocks noChangeArrowheads="1"/>
          </p:cNvSpPr>
          <p:nvPr/>
        </p:nvSpPr>
        <p:spPr bwMode="auto">
          <a:xfrm>
            <a:off x="4073525" y="4216400"/>
            <a:ext cx="503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endParaRPr lang="en-US">
              <a:solidFill>
                <a:schemeClr val="bg1"/>
              </a:solidFill>
            </a:endParaRPr>
          </a:p>
        </p:txBody>
      </p:sp>
      <p:sp>
        <p:nvSpPr>
          <p:cNvPr id="32" name="Text Box 16"/>
          <p:cNvSpPr txBox="1">
            <a:spLocks noChangeArrowheads="1"/>
          </p:cNvSpPr>
          <p:nvPr/>
        </p:nvSpPr>
        <p:spPr bwMode="auto">
          <a:xfrm>
            <a:off x="2135188" y="3635375"/>
            <a:ext cx="76327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sz="2800" b="1" u="sng"/>
              <a:t>Định </a:t>
            </a:r>
            <a:r>
              <a:rPr lang="en-US" sz="2800" b="1" u="sng">
                <a:latin typeface=".VnTime" panose="020B7200000000000000" pitchFamily="34" charset="0"/>
              </a:rPr>
              <a:t>nghÜa</a:t>
            </a:r>
            <a:r>
              <a:rPr lang="en-US" sz="2800"/>
              <a:t>: </a:t>
            </a:r>
            <a:r>
              <a:rPr lang="en-US" sz="2800">
                <a:solidFill>
                  <a:srgbClr val="FF0000"/>
                </a:solidFill>
              </a:rPr>
              <a:t>Góc ngoài của một tam giác là góc kề bù với một góc của tam giác</a:t>
            </a:r>
          </a:p>
        </p:txBody>
      </p:sp>
      <p:grpSp>
        <p:nvGrpSpPr>
          <p:cNvPr id="16" name="Group 15"/>
          <p:cNvGrpSpPr/>
          <p:nvPr/>
        </p:nvGrpSpPr>
        <p:grpSpPr>
          <a:xfrm>
            <a:off x="4458952" y="1524005"/>
            <a:ext cx="5301400" cy="2258497"/>
            <a:chOff x="1877275" y="1788040"/>
            <a:chExt cx="5301400" cy="2258497"/>
          </a:xfrm>
        </p:grpSpPr>
        <p:sp>
          <p:nvSpPr>
            <p:cNvPr id="17" name="Arc 5"/>
            <p:cNvSpPr>
              <a:spLocks/>
            </p:cNvSpPr>
            <p:nvPr/>
          </p:nvSpPr>
          <p:spPr bwMode="auto">
            <a:xfrm rot="2264394">
              <a:off x="4854291" y="3370041"/>
              <a:ext cx="657726" cy="436956"/>
            </a:xfrm>
            <a:custGeom>
              <a:avLst/>
              <a:gdLst>
                <a:gd name="T0" fmla="*/ 0 w 29528"/>
                <a:gd name="T1" fmla="*/ 2147483647 h 21600"/>
                <a:gd name="T2" fmla="*/ 2147483647 w 29528"/>
                <a:gd name="T3" fmla="*/ 2147483647 h 21600"/>
                <a:gd name="T4" fmla="*/ 2147483647 w 29528"/>
                <a:gd name="T5" fmla="*/ 2147483647 h 21600"/>
                <a:gd name="T6" fmla="*/ 0 60000 65536"/>
                <a:gd name="T7" fmla="*/ 0 60000 65536"/>
                <a:gd name="T8" fmla="*/ 0 60000 65536"/>
                <a:gd name="T9" fmla="*/ 0 w 29528"/>
                <a:gd name="T10" fmla="*/ 0 h 21600"/>
                <a:gd name="T11" fmla="*/ 29528 w 29528"/>
                <a:gd name="T12" fmla="*/ 21600 h 21600"/>
              </a:gdLst>
              <a:ahLst/>
              <a:cxnLst>
                <a:cxn ang="T6">
                  <a:pos x="T0" y="T1"/>
                </a:cxn>
                <a:cxn ang="T7">
                  <a:pos x="T2" y="T3"/>
                </a:cxn>
                <a:cxn ang="T8">
                  <a:pos x="T4" y="T5"/>
                </a:cxn>
              </a:cxnLst>
              <a:rect l="T9" t="T10" r="T11" b="T12"/>
              <a:pathLst>
                <a:path w="29528" h="21600" fill="none" extrusionOk="0">
                  <a:moveTo>
                    <a:pt x="-1" y="13858"/>
                  </a:moveTo>
                  <a:cubicBezTo>
                    <a:pt x="3204" y="5510"/>
                    <a:pt x="11222" y="-1"/>
                    <a:pt x="20165" y="0"/>
                  </a:cubicBezTo>
                  <a:cubicBezTo>
                    <a:pt x="23406" y="0"/>
                    <a:pt x="26606" y="729"/>
                    <a:pt x="29528" y="2134"/>
                  </a:cubicBezTo>
                </a:path>
                <a:path w="29528" h="21600" stroke="0" extrusionOk="0">
                  <a:moveTo>
                    <a:pt x="-1" y="13858"/>
                  </a:moveTo>
                  <a:cubicBezTo>
                    <a:pt x="3204" y="5510"/>
                    <a:pt x="11222" y="-1"/>
                    <a:pt x="20165" y="0"/>
                  </a:cubicBezTo>
                  <a:cubicBezTo>
                    <a:pt x="23406" y="0"/>
                    <a:pt x="26606" y="729"/>
                    <a:pt x="29528" y="2134"/>
                  </a:cubicBezTo>
                  <a:lnTo>
                    <a:pt x="20165" y="21600"/>
                  </a:lnTo>
                  <a:close/>
                </a:path>
              </a:pathLst>
            </a:custGeom>
            <a:noFill/>
            <a:ln w="33338">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p>
          </p:txBody>
        </p:sp>
        <p:sp>
          <p:nvSpPr>
            <p:cNvPr id="18" name="Line 7"/>
            <p:cNvSpPr>
              <a:spLocks noChangeShapeType="1"/>
            </p:cNvSpPr>
            <p:nvPr/>
          </p:nvSpPr>
          <p:spPr bwMode="auto">
            <a:xfrm>
              <a:off x="2133600" y="3653208"/>
              <a:ext cx="5045075" cy="0"/>
            </a:xfrm>
            <a:prstGeom prst="line">
              <a:avLst/>
            </a:prstGeom>
            <a:noFill/>
            <a:ln w="33338">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 name="Rectangle 8"/>
            <p:cNvSpPr>
              <a:spLocks noChangeArrowheads="1"/>
            </p:cNvSpPr>
            <p:nvPr/>
          </p:nvSpPr>
          <p:spPr bwMode="auto">
            <a:xfrm>
              <a:off x="7017377" y="3340100"/>
              <a:ext cx="14908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sz="2100" b="1">
                  <a:solidFill>
                    <a:srgbClr val="000000"/>
                  </a:solidFill>
                  <a:latin typeface="Arial" panose="020B0604020202020204" pitchFamily="34" charset="0"/>
                </a:rPr>
                <a:t>x</a:t>
              </a:r>
              <a:endParaRPr lang="en-US">
                <a:latin typeface="Arial" panose="020B0604020202020204" pitchFamily="34" charset="0"/>
              </a:endParaRPr>
            </a:p>
          </p:txBody>
        </p:sp>
        <p:sp>
          <p:nvSpPr>
            <p:cNvPr id="22" name="Line 9"/>
            <p:cNvSpPr>
              <a:spLocks noChangeShapeType="1"/>
            </p:cNvSpPr>
            <p:nvPr/>
          </p:nvSpPr>
          <p:spPr bwMode="auto">
            <a:xfrm>
              <a:off x="3324754" y="2162968"/>
              <a:ext cx="1856846" cy="1490240"/>
            </a:xfrm>
            <a:prstGeom prst="line">
              <a:avLst/>
            </a:prstGeom>
            <a:noFill/>
            <a:ln w="33338">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 name="Line 10"/>
            <p:cNvSpPr>
              <a:spLocks noChangeShapeType="1"/>
            </p:cNvSpPr>
            <p:nvPr/>
          </p:nvSpPr>
          <p:spPr bwMode="auto">
            <a:xfrm flipH="1">
              <a:off x="2133600" y="2162968"/>
              <a:ext cx="1209674" cy="1490240"/>
            </a:xfrm>
            <a:prstGeom prst="line">
              <a:avLst/>
            </a:prstGeom>
            <a:noFill/>
            <a:ln w="33338">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Oval 11"/>
            <p:cNvSpPr>
              <a:spLocks noChangeArrowheads="1"/>
            </p:cNvSpPr>
            <p:nvPr/>
          </p:nvSpPr>
          <p:spPr bwMode="auto">
            <a:xfrm>
              <a:off x="5142215" y="3617815"/>
              <a:ext cx="57150" cy="55562"/>
            </a:xfrm>
            <a:prstGeom prst="ellipse">
              <a:avLst/>
            </a:prstGeom>
            <a:solidFill>
              <a:srgbClr val="FF0000"/>
            </a:solidFill>
            <a:ln w="0">
              <a:solidFill>
                <a:srgbClr val="000000"/>
              </a:solidFill>
              <a:round/>
              <a:headEnd/>
              <a:tailEnd/>
            </a:ln>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p>
          </p:txBody>
        </p:sp>
        <p:sp>
          <p:nvSpPr>
            <p:cNvPr id="25" name="Rectangle 12"/>
            <p:cNvSpPr>
              <a:spLocks noChangeArrowheads="1"/>
            </p:cNvSpPr>
            <p:nvPr/>
          </p:nvSpPr>
          <p:spPr bwMode="auto">
            <a:xfrm>
              <a:off x="5056938" y="3725862"/>
              <a:ext cx="192088"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sz="2100" b="1">
                  <a:solidFill>
                    <a:srgbClr val="000000"/>
                  </a:solidFill>
                  <a:latin typeface="Arial" panose="020B0604020202020204" pitchFamily="34" charset="0"/>
                </a:rPr>
                <a:t>C</a:t>
              </a:r>
              <a:endParaRPr lang="en-US">
                <a:latin typeface="Arial" panose="020B0604020202020204" pitchFamily="34" charset="0"/>
              </a:endParaRPr>
            </a:p>
          </p:txBody>
        </p:sp>
        <p:sp>
          <p:nvSpPr>
            <p:cNvPr id="26" name="Oval 13"/>
            <p:cNvSpPr>
              <a:spLocks noChangeArrowheads="1"/>
            </p:cNvSpPr>
            <p:nvPr/>
          </p:nvSpPr>
          <p:spPr bwMode="auto">
            <a:xfrm>
              <a:off x="2119369" y="3630669"/>
              <a:ext cx="57150" cy="55562"/>
            </a:xfrm>
            <a:prstGeom prst="ellipse">
              <a:avLst/>
            </a:prstGeom>
            <a:solidFill>
              <a:srgbClr val="FF0000"/>
            </a:solidFill>
            <a:ln w="0">
              <a:solidFill>
                <a:srgbClr val="000000"/>
              </a:solidFill>
              <a:round/>
              <a:headEnd/>
              <a:tailEnd/>
            </a:ln>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p>
          </p:txBody>
        </p:sp>
        <p:sp>
          <p:nvSpPr>
            <p:cNvPr id="27" name="Rectangle 14"/>
            <p:cNvSpPr>
              <a:spLocks noChangeArrowheads="1"/>
            </p:cNvSpPr>
            <p:nvPr/>
          </p:nvSpPr>
          <p:spPr bwMode="auto">
            <a:xfrm>
              <a:off x="1877275" y="3365556"/>
              <a:ext cx="192088"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sz="2100" b="1">
                  <a:solidFill>
                    <a:srgbClr val="000000"/>
                  </a:solidFill>
                  <a:latin typeface="Arial" panose="020B0604020202020204" pitchFamily="34" charset="0"/>
                </a:rPr>
                <a:t>B</a:t>
              </a:r>
              <a:endParaRPr lang="en-US">
                <a:latin typeface="Arial" panose="020B0604020202020204" pitchFamily="34" charset="0"/>
              </a:endParaRPr>
            </a:p>
          </p:txBody>
        </p:sp>
        <p:sp>
          <p:nvSpPr>
            <p:cNvPr id="33" name="Oval 15"/>
            <p:cNvSpPr>
              <a:spLocks noChangeArrowheads="1"/>
            </p:cNvSpPr>
            <p:nvPr/>
          </p:nvSpPr>
          <p:spPr bwMode="auto">
            <a:xfrm>
              <a:off x="3311996" y="2131606"/>
              <a:ext cx="55562" cy="55563"/>
            </a:xfrm>
            <a:prstGeom prst="ellipse">
              <a:avLst/>
            </a:prstGeom>
            <a:solidFill>
              <a:srgbClr val="FF0000"/>
            </a:solidFill>
            <a:ln w="0">
              <a:solidFill>
                <a:srgbClr val="000000"/>
              </a:solidFill>
              <a:round/>
              <a:headEnd/>
              <a:tailEnd/>
            </a:ln>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p>
          </p:txBody>
        </p:sp>
        <p:sp>
          <p:nvSpPr>
            <p:cNvPr id="34" name="Rectangle 16"/>
            <p:cNvSpPr>
              <a:spLocks noChangeArrowheads="1"/>
            </p:cNvSpPr>
            <p:nvPr/>
          </p:nvSpPr>
          <p:spPr bwMode="auto">
            <a:xfrm>
              <a:off x="3150249" y="1788040"/>
              <a:ext cx="1939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sz="2100" b="1">
                  <a:solidFill>
                    <a:srgbClr val="000000"/>
                  </a:solidFill>
                  <a:latin typeface="Arial" panose="020B0604020202020204" pitchFamily="34" charset="0"/>
                </a:rPr>
                <a:t>A</a:t>
              </a:r>
              <a:endParaRPr lang="en-US">
                <a:latin typeface="Arial" panose="020B0604020202020204" pitchFamily="34" charset="0"/>
              </a:endParaRPr>
            </a:p>
          </p:txBody>
        </p:sp>
      </p:grpSp>
      <p:sp>
        <p:nvSpPr>
          <p:cNvPr id="36" name="Rectangle 35"/>
          <p:cNvSpPr/>
          <p:nvPr/>
        </p:nvSpPr>
        <p:spPr bwMode="auto">
          <a:xfrm>
            <a:off x="3864366" y="118150"/>
            <a:ext cx="6553200" cy="457200"/>
          </a:xfrm>
          <a:prstGeom prst="rect">
            <a:avLst/>
          </a:prstGeom>
          <a:solidFill>
            <a:srgbClr val="BC183B"/>
          </a:solidFill>
          <a:ln w="38100" cap="flat" cmpd="sng" algn="ctr">
            <a:noFill/>
            <a:prstDash val="solid"/>
            <a:round/>
            <a:headEnd type="none" w="med" len="med"/>
            <a:tailEnd type="none" w="med" len="med"/>
          </a:ln>
          <a:effectLst>
            <a:glow rad="101600">
              <a:srgbClr val="C00000">
                <a:alpha val="60000"/>
              </a:srgbClr>
            </a:glow>
          </a:effectLst>
        </p:spPr>
        <p:txBody>
          <a:bodyPr vert="horz" wrap="square" lIns="91440" tIns="45720" rIns="91440" bIns="45720" numCol="1" rtlCol="0" anchor="t" anchorCtr="0" compatLnSpc="1">
            <a:prstTxWarp prst="textNoShape">
              <a:avLst/>
            </a:prstTxWarp>
          </a:bodyPr>
          <a:lstStyle/>
          <a:p>
            <a:r>
              <a:rPr lang="en-US" b="1">
                <a:solidFill>
                  <a:schemeClr val="bg1"/>
                </a:solidFill>
              </a:rPr>
              <a:t>TỔNG BA GÓC CỦA MỘT TAM GIÁC</a:t>
            </a:r>
          </a:p>
        </p:txBody>
      </p:sp>
      <p:sp>
        <p:nvSpPr>
          <p:cNvPr id="37" name="Rectangle 36"/>
          <p:cNvSpPr/>
          <p:nvPr/>
        </p:nvSpPr>
        <p:spPr bwMode="auto">
          <a:xfrm>
            <a:off x="1679711" y="121064"/>
            <a:ext cx="1447093" cy="457200"/>
          </a:xfrm>
          <a:prstGeom prst="rect">
            <a:avLst/>
          </a:prstGeom>
          <a:solidFill>
            <a:srgbClr val="BC183B"/>
          </a:solidFill>
          <a:ln w="38100" cap="flat" cmpd="sng" algn="ctr">
            <a:noFill/>
            <a:prstDash val="solid"/>
            <a:round/>
            <a:headEnd type="none" w="med" len="med"/>
            <a:tailEnd type="none" w="med" len="med"/>
          </a:ln>
          <a:effectLst>
            <a:glow rad="101600">
              <a:srgbClr val="C00000">
                <a:alpha val="60000"/>
              </a:srgbClr>
            </a:glow>
          </a:effectLst>
        </p:spPr>
        <p:txBody>
          <a:bodyPr vert="horz" wrap="square" lIns="91440" tIns="45720" rIns="91440" bIns="45720" numCol="1" rtlCol="0" anchor="t" anchorCtr="0" compatLnSpc="1">
            <a:prstTxWarp prst="textNoShape">
              <a:avLst/>
            </a:prstTxWarp>
          </a:bodyPr>
          <a:lstStyle/>
          <a:p>
            <a:r>
              <a:rPr lang="en-US" b="1" u="sng">
                <a:solidFill>
                  <a:schemeClr val="bg1"/>
                </a:solidFill>
              </a:rPr>
              <a:t>CHỦ ĐỀ</a:t>
            </a:r>
          </a:p>
        </p:txBody>
      </p:sp>
      <p:sp>
        <p:nvSpPr>
          <p:cNvPr id="19" name="TextBox 18"/>
          <p:cNvSpPr txBox="1"/>
          <p:nvPr/>
        </p:nvSpPr>
        <p:spPr>
          <a:xfrm>
            <a:off x="214436" y="728937"/>
            <a:ext cx="4495800" cy="461665"/>
          </a:xfrm>
          <a:prstGeom prst="rect">
            <a:avLst/>
          </a:prstGeom>
          <a:noFill/>
        </p:spPr>
        <p:txBody>
          <a:bodyPr wrap="square" rtlCol="0">
            <a:spAutoFit/>
          </a:bodyPr>
          <a:lstStyle/>
          <a:p>
            <a:pPr algn="l"/>
            <a:r>
              <a:rPr lang="en-US">
                <a:solidFill>
                  <a:srgbClr val="990000"/>
                </a:solidFill>
              </a:rPr>
              <a:t>2.</a:t>
            </a:r>
            <a:r>
              <a:rPr lang="nl-NL" altLang="en-US" b="1">
                <a:solidFill>
                  <a:srgbClr val="990000"/>
                </a:solidFill>
              </a:rPr>
              <a:t> </a:t>
            </a:r>
            <a:r>
              <a:rPr lang="en-US" altLang="en-US" b="1" u="sng">
                <a:solidFill>
                  <a:srgbClr val="990000"/>
                </a:solidFill>
              </a:rPr>
              <a:t>Áp dụng vào tam giác vuông</a:t>
            </a:r>
            <a:endParaRPr lang="en-US" u="sng">
              <a:solidFill>
                <a:srgbClr val="99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ox(i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Arc 5"/>
          <p:cNvSpPr>
            <a:spLocks/>
          </p:cNvSpPr>
          <p:nvPr/>
        </p:nvSpPr>
        <p:spPr bwMode="auto">
          <a:xfrm rot="2264394">
            <a:off x="6378291" y="3370041"/>
            <a:ext cx="657726" cy="436956"/>
          </a:xfrm>
          <a:custGeom>
            <a:avLst/>
            <a:gdLst>
              <a:gd name="T0" fmla="*/ 0 w 29528"/>
              <a:gd name="T1" fmla="*/ 2147483647 h 21600"/>
              <a:gd name="T2" fmla="*/ 2147483647 w 29528"/>
              <a:gd name="T3" fmla="*/ 2147483647 h 21600"/>
              <a:gd name="T4" fmla="*/ 2147483647 w 29528"/>
              <a:gd name="T5" fmla="*/ 2147483647 h 21600"/>
              <a:gd name="T6" fmla="*/ 0 60000 65536"/>
              <a:gd name="T7" fmla="*/ 0 60000 65536"/>
              <a:gd name="T8" fmla="*/ 0 60000 65536"/>
              <a:gd name="T9" fmla="*/ 0 w 29528"/>
              <a:gd name="T10" fmla="*/ 0 h 21600"/>
              <a:gd name="T11" fmla="*/ 29528 w 29528"/>
              <a:gd name="T12" fmla="*/ 21600 h 21600"/>
            </a:gdLst>
            <a:ahLst/>
            <a:cxnLst>
              <a:cxn ang="T6">
                <a:pos x="T0" y="T1"/>
              </a:cxn>
              <a:cxn ang="T7">
                <a:pos x="T2" y="T3"/>
              </a:cxn>
              <a:cxn ang="T8">
                <a:pos x="T4" y="T5"/>
              </a:cxn>
            </a:cxnLst>
            <a:rect l="T9" t="T10" r="T11" b="T12"/>
            <a:pathLst>
              <a:path w="29528" h="21600" fill="none" extrusionOk="0">
                <a:moveTo>
                  <a:pt x="-1" y="13858"/>
                </a:moveTo>
                <a:cubicBezTo>
                  <a:pt x="3204" y="5510"/>
                  <a:pt x="11222" y="-1"/>
                  <a:pt x="20165" y="0"/>
                </a:cubicBezTo>
                <a:cubicBezTo>
                  <a:pt x="23406" y="0"/>
                  <a:pt x="26606" y="729"/>
                  <a:pt x="29528" y="2134"/>
                </a:cubicBezTo>
              </a:path>
              <a:path w="29528" h="21600" stroke="0" extrusionOk="0">
                <a:moveTo>
                  <a:pt x="-1" y="13858"/>
                </a:moveTo>
                <a:cubicBezTo>
                  <a:pt x="3204" y="5510"/>
                  <a:pt x="11222" y="-1"/>
                  <a:pt x="20165" y="0"/>
                </a:cubicBezTo>
                <a:cubicBezTo>
                  <a:pt x="23406" y="0"/>
                  <a:pt x="26606" y="729"/>
                  <a:pt x="29528" y="2134"/>
                </a:cubicBezTo>
                <a:lnTo>
                  <a:pt x="20165" y="21600"/>
                </a:lnTo>
                <a:close/>
              </a:path>
            </a:pathLst>
          </a:custGeom>
          <a:noFill/>
          <a:ln w="33338">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p>
        </p:txBody>
      </p:sp>
      <p:sp>
        <p:nvSpPr>
          <p:cNvPr id="4103" name="Line 7"/>
          <p:cNvSpPr>
            <a:spLocks noChangeShapeType="1"/>
          </p:cNvSpPr>
          <p:nvPr/>
        </p:nvSpPr>
        <p:spPr bwMode="auto">
          <a:xfrm>
            <a:off x="3657605" y="3653208"/>
            <a:ext cx="5045075" cy="0"/>
          </a:xfrm>
          <a:prstGeom prst="line">
            <a:avLst/>
          </a:prstGeom>
          <a:noFill/>
          <a:ln w="33338">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4" name="Rectangle 8"/>
          <p:cNvSpPr>
            <a:spLocks noChangeArrowheads="1"/>
          </p:cNvSpPr>
          <p:nvPr/>
        </p:nvSpPr>
        <p:spPr bwMode="auto">
          <a:xfrm>
            <a:off x="8541377" y="3340105"/>
            <a:ext cx="14908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sz="2100" b="1">
                <a:solidFill>
                  <a:srgbClr val="000000"/>
                </a:solidFill>
                <a:latin typeface="Arial" panose="020B0604020202020204" pitchFamily="34" charset="0"/>
              </a:rPr>
              <a:t>x</a:t>
            </a:r>
            <a:endParaRPr lang="en-US">
              <a:latin typeface="Arial" panose="020B0604020202020204" pitchFamily="34" charset="0"/>
            </a:endParaRPr>
          </a:p>
        </p:txBody>
      </p:sp>
      <p:sp>
        <p:nvSpPr>
          <p:cNvPr id="4105" name="Line 9"/>
          <p:cNvSpPr>
            <a:spLocks noChangeShapeType="1"/>
          </p:cNvSpPr>
          <p:nvPr/>
        </p:nvSpPr>
        <p:spPr bwMode="auto">
          <a:xfrm>
            <a:off x="4848754" y="2162968"/>
            <a:ext cx="1856846" cy="1490240"/>
          </a:xfrm>
          <a:prstGeom prst="line">
            <a:avLst/>
          </a:prstGeom>
          <a:noFill/>
          <a:ln w="33338">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6" name="Line 10"/>
          <p:cNvSpPr>
            <a:spLocks noChangeShapeType="1"/>
          </p:cNvSpPr>
          <p:nvPr/>
        </p:nvSpPr>
        <p:spPr bwMode="auto">
          <a:xfrm flipH="1">
            <a:off x="3657600" y="2162968"/>
            <a:ext cx="1209674" cy="1490240"/>
          </a:xfrm>
          <a:prstGeom prst="line">
            <a:avLst/>
          </a:prstGeom>
          <a:noFill/>
          <a:ln w="33338">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7" name="Oval 11"/>
          <p:cNvSpPr>
            <a:spLocks noChangeArrowheads="1"/>
          </p:cNvSpPr>
          <p:nvPr/>
        </p:nvSpPr>
        <p:spPr bwMode="auto">
          <a:xfrm>
            <a:off x="6666215" y="3617815"/>
            <a:ext cx="57150" cy="55562"/>
          </a:xfrm>
          <a:prstGeom prst="ellipse">
            <a:avLst/>
          </a:prstGeom>
          <a:solidFill>
            <a:srgbClr val="FF0000"/>
          </a:solidFill>
          <a:ln w="0">
            <a:solidFill>
              <a:srgbClr val="000000"/>
            </a:solidFill>
            <a:round/>
            <a:headEnd/>
            <a:tailEnd/>
          </a:ln>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p>
        </p:txBody>
      </p:sp>
      <p:sp>
        <p:nvSpPr>
          <p:cNvPr id="4108" name="Rectangle 12"/>
          <p:cNvSpPr>
            <a:spLocks noChangeArrowheads="1"/>
          </p:cNvSpPr>
          <p:nvPr/>
        </p:nvSpPr>
        <p:spPr bwMode="auto">
          <a:xfrm>
            <a:off x="6580938" y="3725867"/>
            <a:ext cx="192088"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sz="2100" b="1">
                <a:solidFill>
                  <a:srgbClr val="000000"/>
                </a:solidFill>
                <a:latin typeface="Arial" panose="020B0604020202020204" pitchFamily="34" charset="0"/>
              </a:rPr>
              <a:t>C</a:t>
            </a:r>
            <a:endParaRPr lang="en-US">
              <a:latin typeface="Arial" panose="020B0604020202020204" pitchFamily="34" charset="0"/>
            </a:endParaRPr>
          </a:p>
        </p:txBody>
      </p:sp>
      <p:sp>
        <p:nvSpPr>
          <p:cNvPr id="4109" name="Oval 13"/>
          <p:cNvSpPr>
            <a:spLocks noChangeArrowheads="1"/>
          </p:cNvSpPr>
          <p:nvPr/>
        </p:nvSpPr>
        <p:spPr bwMode="auto">
          <a:xfrm>
            <a:off x="3643369" y="3630669"/>
            <a:ext cx="57150" cy="55562"/>
          </a:xfrm>
          <a:prstGeom prst="ellipse">
            <a:avLst/>
          </a:prstGeom>
          <a:solidFill>
            <a:srgbClr val="FF0000"/>
          </a:solidFill>
          <a:ln w="0">
            <a:solidFill>
              <a:srgbClr val="000000"/>
            </a:solidFill>
            <a:round/>
            <a:headEnd/>
            <a:tailEnd/>
          </a:ln>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p>
        </p:txBody>
      </p:sp>
      <p:sp>
        <p:nvSpPr>
          <p:cNvPr id="4110" name="Rectangle 14"/>
          <p:cNvSpPr>
            <a:spLocks noChangeArrowheads="1"/>
          </p:cNvSpPr>
          <p:nvPr/>
        </p:nvSpPr>
        <p:spPr bwMode="auto">
          <a:xfrm>
            <a:off x="3401275" y="3365561"/>
            <a:ext cx="192088"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sz="2100" b="1">
                <a:solidFill>
                  <a:srgbClr val="000000"/>
                </a:solidFill>
                <a:latin typeface="Arial" panose="020B0604020202020204" pitchFamily="34" charset="0"/>
              </a:rPr>
              <a:t>B</a:t>
            </a:r>
            <a:endParaRPr lang="en-US">
              <a:latin typeface="Arial" panose="020B0604020202020204" pitchFamily="34" charset="0"/>
            </a:endParaRPr>
          </a:p>
        </p:txBody>
      </p:sp>
      <p:sp>
        <p:nvSpPr>
          <p:cNvPr id="4111" name="Oval 15"/>
          <p:cNvSpPr>
            <a:spLocks noChangeArrowheads="1"/>
          </p:cNvSpPr>
          <p:nvPr/>
        </p:nvSpPr>
        <p:spPr bwMode="auto">
          <a:xfrm>
            <a:off x="4835996" y="2131611"/>
            <a:ext cx="55562" cy="55563"/>
          </a:xfrm>
          <a:prstGeom prst="ellipse">
            <a:avLst/>
          </a:prstGeom>
          <a:solidFill>
            <a:srgbClr val="FF0000"/>
          </a:solidFill>
          <a:ln w="0">
            <a:solidFill>
              <a:srgbClr val="000000"/>
            </a:solidFill>
            <a:round/>
            <a:headEnd/>
            <a:tailEnd/>
          </a:ln>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p>
        </p:txBody>
      </p:sp>
      <p:sp>
        <p:nvSpPr>
          <p:cNvPr id="4112" name="Rectangle 16"/>
          <p:cNvSpPr>
            <a:spLocks noChangeArrowheads="1"/>
          </p:cNvSpPr>
          <p:nvPr/>
        </p:nvSpPr>
        <p:spPr bwMode="auto">
          <a:xfrm>
            <a:off x="4674249" y="1788045"/>
            <a:ext cx="1939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sz="2100" b="1">
                <a:solidFill>
                  <a:srgbClr val="000000"/>
                </a:solidFill>
                <a:latin typeface="Arial" panose="020B0604020202020204" pitchFamily="34" charset="0"/>
              </a:rPr>
              <a:t>A</a:t>
            </a:r>
            <a:endParaRPr lang="en-US">
              <a:latin typeface="Arial" panose="020B0604020202020204" pitchFamily="34" charset="0"/>
            </a:endParaRPr>
          </a:p>
        </p:txBody>
      </p:sp>
      <p:graphicFrame>
        <p:nvGraphicFramePr>
          <p:cNvPr id="4098" name="Object 19"/>
          <p:cNvGraphicFramePr>
            <a:graphicFrameLocks noChangeAspect="1"/>
          </p:cNvGraphicFramePr>
          <p:nvPr>
            <p:extLst>
              <p:ext uri="{D42A27DB-BD31-4B8C-83A1-F6EECF244321}">
                <p14:modId xmlns:p14="http://schemas.microsoft.com/office/powerpoint/2010/main" val="1388021219"/>
              </p:ext>
            </p:extLst>
          </p:nvPr>
        </p:nvGraphicFramePr>
        <p:xfrm>
          <a:off x="6106681" y="3403976"/>
          <a:ext cx="333375" cy="249237"/>
        </p:xfrm>
        <a:graphic>
          <a:graphicData uri="http://schemas.openxmlformats.org/presentationml/2006/ole">
            <mc:AlternateContent xmlns:mc="http://schemas.openxmlformats.org/markup-compatibility/2006">
              <mc:Choice xmlns:v="urn:schemas-microsoft-com:vml" Requires="v">
                <p:oleObj spid="_x0000_s44586" name="Equation" r:id="rId4" imgW="330120" imgH="253800" progId="Equation.DSMT4">
                  <p:embed/>
                </p:oleObj>
              </mc:Choice>
              <mc:Fallback>
                <p:oleObj name="Equation" r:id="rId4" imgW="330120" imgH="2538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6681" y="3403976"/>
                        <a:ext cx="333375" cy="249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099" name="Object 20"/>
          <p:cNvGraphicFramePr>
            <a:graphicFrameLocks noChangeAspect="1"/>
          </p:cNvGraphicFramePr>
          <p:nvPr>
            <p:extLst>
              <p:ext uri="{D42A27DB-BD31-4B8C-83A1-F6EECF244321}">
                <p14:modId xmlns:p14="http://schemas.microsoft.com/office/powerpoint/2010/main" val="2503953375"/>
              </p:ext>
            </p:extLst>
          </p:nvPr>
        </p:nvGraphicFramePr>
        <p:xfrm>
          <a:off x="3873193" y="3386321"/>
          <a:ext cx="360363" cy="261937"/>
        </p:xfrm>
        <a:graphic>
          <a:graphicData uri="http://schemas.openxmlformats.org/presentationml/2006/ole">
            <mc:AlternateContent xmlns:mc="http://schemas.openxmlformats.org/markup-compatibility/2006">
              <mc:Choice xmlns:v="urn:schemas-microsoft-com:vml" Requires="v">
                <p:oleObj spid="_x0000_s44587" name="Equation" r:id="rId6" imgW="355320" imgH="266400" progId="Equation.DSMT4">
                  <p:embed/>
                </p:oleObj>
              </mc:Choice>
              <mc:Fallback>
                <p:oleObj name="Equation" r:id="rId6" imgW="355320" imgH="2664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73193" y="3386321"/>
                        <a:ext cx="360363" cy="261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067506459"/>
              </p:ext>
            </p:extLst>
          </p:nvPr>
        </p:nvGraphicFramePr>
        <p:xfrm>
          <a:off x="4707408" y="2321120"/>
          <a:ext cx="368300" cy="304800"/>
        </p:xfrm>
        <a:graphic>
          <a:graphicData uri="http://schemas.openxmlformats.org/presentationml/2006/ole">
            <mc:AlternateContent xmlns:mc="http://schemas.openxmlformats.org/markup-compatibility/2006">
              <mc:Choice xmlns:v="urn:schemas-microsoft-com:vml" Requires="v">
                <p:oleObj spid="_x0000_s44588" name="Equation" r:id="rId8" imgW="368280" imgH="304560" progId="Equation.DSMT4">
                  <p:embed/>
                </p:oleObj>
              </mc:Choice>
              <mc:Fallback>
                <p:oleObj name="Equation" r:id="rId8" imgW="368280" imgH="30456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07408" y="2321120"/>
                        <a:ext cx="368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 name="Object 5"/>
          <p:cNvGraphicFramePr>
            <a:graphicFrameLocks noChangeAspect="1"/>
          </p:cNvGraphicFramePr>
          <p:nvPr>
            <p:extLst>
              <p:ext uri="{D42A27DB-BD31-4B8C-83A1-F6EECF244321}">
                <p14:modId xmlns:p14="http://schemas.microsoft.com/office/powerpoint/2010/main" val="3586918188"/>
              </p:ext>
            </p:extLst>
          </p:nvPr>
        </p:nvGraphicFramePr>
        <p:xfrm>
          <a:off x="6809113" y="3143891"/>
          <a:ext cx="482600" cy="304800"/>
        </p:xfrm>
        <a:graphic>
          <a:graphicData uri="http://schemas.openxmlformats.org/presentationml/2006/ole">
            <mc:AlternateContent xmlns:mc="http://schemas.openxmlformats.org/markup-compatibility/2006">
              <mc:Choice xmlns:v="urn:schemas-microsoft-com:vml" Requires="v">
                <p:oleObj spid="_x0000_s44589" name="Equation" r:id="rId10" imgW="482400" imgH="304560" progId="Equation.DSMT4">
                  <p:embed/>
                </p:oleObj>
              </mc:Choice>
              <mc:Fallback>
                <p:oleObj name="Equation" r:id="rId10" imgW="482400" imgH="30456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09113" y="3143891"/>
                        <a:ext cx="482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 name="Rectangle 20"/>
          <p:cNvSpPr/>
          <p:nvPr/>
        </p:nvSpPr>
        <p:spPr bwMode="auto">
          <a:xfrm>
            <a:off x="3864366" y="118150"/>
            <a:ext cx="6553200" cy="457200"/>
          </a:xfrm>
          <a:prstGeom prst="rect">
            <a:avLst/>
          </a:prstGeom>
          <a:solidFill>
            <a:srgbClr val="BC183B"/>
          </a:solidFill>
          <a:ln w="38100" cap="flat" cmpd="sng" algn="ctr">
            <a:noFill/>
            <a:prstDash val="solid"/>
            <a:round/>
            <a:headEnd type="none" w="med" len="med"/>
            <a:tailEnd type="none" w="med" len="med"/>
          </a:ln>
          <a:effectLst>
            <a:glow rad="101600">
              <a:srgbClr val="C00000">
                <a:alpha val="60000"/>
              </a:srgbClr>
            </a:glow>
          </a:effectLst>
        </p:spPr>
        <p:txBody>
          <a:bodyPr vert="horz" wrap="square" lIns="91440" tIns="45720" rIns="91440" bIns="45720" numCol="1" rtlCol="0" anchor="t" anchorCtr="0" compatLnSpc="1">
            <a:prstTxWarp prst="textNoShape">
              <a:avLst/>
            </a:prstTxWarp>
          </a:bodyPr>
          <a:lstStyle/>
          <a:p>
            <a:r>
              <a:rPr lang="en-US" b="1">
                <a:solidFill>
                  <a:schemeClr val="bg1"/>
                </a:solidFill>
              </a:rPr>
              <a:t>TỔNG BA GÓC CỦA MỘT TAM GIÁC</a:t>
            </a:r>
          </a:p>
        </p:txBody>
      </p:sp>
      <p:sp>
        <p:nvSpPr>
          <p:cNvPr id="22" name="Rectangle 21"/>
          <p:cNvSpPr/>
          <p:nvPr/>
        </p:nvSpPr>
        <p:spPr bwMode="auto">
          <a:xfrm>
            <a:off x="1738790" y="119468"/>
            <a:ext cx="1447093" cy="457200"/>
          </a:xfrm>
          <a:prstGeom prst="rect">
            <a:avLst/>
          </a:prstGeom>
          <a:solidFill>
            <a:srgbClr val="BC183B"/>
          </a:solidFill>
          <a:ln w="38100" cap="flat" cmpd="sng" algn="ctr">
            <a:noFill/>
            <a:prstDash val="solid"/>
            <a:round/>
            <a:headEnd type="none" w="med" len="med"/>
            <a:tailEnd type="none" w="med" len="med"/>
          </a:ln>
          <a:effectLst>
            <a:glow rad="101600">
              <a:srgbClr val="C00000">
                <a:alpha val="60000"/>
              </a:srgbClr>
            </a:glow>
          </a:effectLst>
        </p:spPr>
        <p:txBody>
          <a:bodyPr vert="horz" wrap="square" lIns="91440" tIns="45720" rIns="91440" bIns="45720" numCol="1" rtlCol="0" anchor="t" anchorCtr="0" compatLnSpc="1">
            <a:prstTxWarp prst="textNoShape">
              <a:avLst/>
            </a:prstTxWarp>
          </a:bodyPr>
          <a:lstStyle/>
          <a:p>
            <a:r>
              <a:rPr lang="en-US" b="1" u="sng">
                <a:solidFill>
                  <a:schemeClr val="bg1"/>
                </a:solidFill>
              </a:rPr>
              <a:t>CHỦ ĐỀ</a:t>
            </a:r>
          </a:p>
        </p:txBody>
      </p:sp>
      <p:sp>
        <p:nvSpPr>
          <p:cNvPr id="20" name="TextBox 19"/>
          <p:cNvSpPr txBox="1"/>
          <p:nvPr/>
        </p:nvSpPr>
        <p:spPr>
          <a:xfrm>
            <a:off x="214436" y="728937"/>
            <a:ext cx="4495800" cy="461665"/>
          </a:xfrm>
          <a:prstGeom prst="rect">
            <a:avLst/>
          </a:prstGeom>
          <a:noFill/>
        </p:spPr>
        <p:txBody>
          <a:bodyPr wrap="square" rtlCol="0">
            <a:spAutoFit/>
          </a:bodyPr>
          <a:lstStyle/>
          <a:p>
            <a:pPr algn="l"/>
            <a:r>
              <a:rPr lang="en-US">
                <a:solidFill>
                  <a:srgbClr val="990000"/>
                </a:solidFill>
              </a:rPr>
              <a:t>2.</a:t>
            </a:r>
            <a:r>
              <a:rPr lang="nl-NL" altLang="en-US" b="1">
                <a:solidFill>
                  <a:srgbClr val="990000"/>
                </a:solidFill>
              </a:rPr>
              <a:t> </a:t>
            </a:r>
            <a:r>
              <a:rPr lang="en-US" altLang="en-US" b="1" u="sng">
                <a:solidFill>
                  <a:srgbClr val="990000"/>
                </a:solidFill>
              </a:rPr>
              <a:t>Áp dụng vào tam giác vuông</a:t>
            </a:r>
            <a:endParaRPr lang="en-US" u="sng">
              <a:solidFill>
                <a:srgbClr val="99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4" name="Text Box 2"/>
          <p:cNvSpPr txBox="1">
            <a:spLocks noChangeArrowheads="1"/>
          </p:cNvSpPr>
          <p:nvPr/>
        </p:nvSpPr>
        <p:spPr bwMode="auto">
          <a:xfrm>
            <a:off x="2837764" y="1374984"/>
            <a:ext cx="74898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sz="2800" b="1" u="sng"/>
              <a:t>Định lí</a:t>
            </a:r>
            <a:r>
              <a:rPr lang="en-US" sz="2800"/>
              <a:t>: </a:t>
            </a:r>
            <a:r>
              <a:rPr lang="en-US" sz="2800">
                <a:solidFill>
                  <a:srgbClr val="FF0000"/>
                </a:solidFill>
              </a:rPr>
              <a:t>Mỗi góc ngoài của một tam giác bằng tổng của hai góc trong không kề với nó</a:t>
            </a:r>
          </a:p>
        </p:txBody>
      </p:sp>
      <p:grpSp>
        <p:nvGrpSpPr>
          <p:cNvPr id="5139" name="Group 22"/>
          <p:cNvGrpSpPr>
            <a:grpSpLocks/>
          </p:cNvGrpSpPr>
          <p:nvPr/>
        </p:nvGrpSpPr>
        <p:grpSpPr bwMode="auto">
          <a:xfrm>
            <a:off x="1616971" y="2105239"/>
            <a:ext cx="3848100" cy="1368425"/>
            <a:chOff x="-40" y="791"/>
            <a:chExt cx="2424" cy="862"/>
          </a:xfrm>
        </p:grpSpPr>
        <p:sp>
          <p:nvSpPr>
            <p:cNvPr id="5148" name="Line 15"/>
            <p:cNvSpPr>
              <a:spLocks noChangeShapeType="1"/>
            </p:cNvSpPr>
            <p:nvPr/>
          </p:nvSpPr>
          <p:spPr bwMode="auto">
            <a:xfrm>
              <a:off x="26" y="1298"/>
              <a:ext cx="235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49" name="Line 16"/>
            <p:cNvSpPr>
              <a:spLocks noChangeShapeType="1"/>
            </p:cNvSpPr>
            <p:nvPr/>
          </p:nvSpPr>
          <p:spPr bwMode="auto">
            <a:xfrm>
              <a:off x="391" y="791"/>
              <a:ext cx="0" cy="8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50" name="Text Box 17"/>
            <p:cNvSpPr txBox="1">
              <a:spLocks noChangeArrowheads="1"/>
            </p:cNvSpPr>
            <p:nvPr/>
          </p:nvSpPr>
          <p:spPr bwMode="auto">
            <a:xfrm>
              <a:off x="-14" y="930"/>
              <a:ext cx="54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sz="2800"/>
                <a:t>GT</a:t>
              </a:r>
            </a:p>
          </p:txBody>
        </p:sp>
        <p:sp>
          <p:nvSpPr>
            <p:cNvPr id="5151" name="Text Box 18"/>
            <p:cNvSpPr txBox="1">
              <a:spLocks noChangeArrowheads="1"/>
            </p:cNvSpPr>
            <p:nvPr/>
          </p:nvSpPr>
          <p:spPr bwMode="auto">
            <a:xfrm>
              <a:off x="-40" y="1298"/>
              <a:ext cx="58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sz="2800"/>
                <a:t>KL</a:t>
              </a:r>
            </a:p>
          </p:txBody>
        </p:sp>
      </p:grpSp>
      <p:sp>
        <p:nvSpPr>
          <p:cNvPr id="5140" name="Text Box 21"/>
          <p:cNvSpPr txBox="1">
            <a:spLocks noChangeArrowheads="1"/>
          </p:cNvSpPr>
          <p:nvPr/>
        </p:nvSpPr>
        <p:spPr bwMode="auto">
          <a:xfrm>
            <a:off x="2669057" y="2431002"/>
            <a:ext cx="3313112"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sz="2600"/>
              <a:t>là góc ngoài tại C</a:t>
            </a:r>
          </a:p>
        </p:txBody>
      </p:sp>
      <p:grpSp>
        <p:nvGrpSpPr>
          <p:cNvPr id="5141" name="Group 29"/>
          <p:cNvGrpSpPr>
            <a:grpSpLocks/>
          </p:cNvGrpSpPr>
          <p:nvPr/>
        </p:nvGrpSpPr>
        <p:grpSpPr bwMode="auto">
          <a:xfrm>
            <a:off x="2326584" y="2036971"/>
            <a:ext cx="1612900" cy="1301750"/>
            <a:chOff x="928688" y="1536700"/>
            <a:chExt cx="1612900" cy="1301750"/>
          </a:xfrm>
        </p:grpSpPr>
        <p:graphicFrame>
          <p:nvGraphicFramePr>
            <p:cNvPr id="18" name="Object 19"/>
            <p:cNvGraphicFramePr>
              <a:graphicFrameLocks noChangeAspect="1"/>
            </p:cNvGraphicFramePr>
            <p:nvPr/>
          </p:nvGraphicFramePr>
          <p:xfrm>
            <a:off x="957263" y="1536700"/>
            <a:ext cx="914400" cy="292100"/>
          </p:xfrm>
          <a:graphic>
            <a:graphicData uri="http://schemas.openxmlformats.org/presentationml/2006/ole">
              <mc:AlternateContent xmlns:mc="http://schemas.openxmlformats.org/markup-compatibility/2006">
                <mc:Choice xmlns:v="urn:schemas-microsoft-com:vml" Requires="v">
                  <p:oleObj spid="_x0000_s49786" name="Equation" r:id="rId4" imgW="914400" imgH="292100" progId="Equation.DSMT4">
                    <p:embed/>
                  </p:oleObj>
                </mc:Choice>
                <mc:Fallback>
                  <p:oleObj name="Equation" r:id="rId4" imgW="914400" imgH="2921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7263" y="1536700"/>
                          <a:ext cx="914400" cy="29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 name="Object 20"/>
            <p:cNvGraphicFramePr>
              <a:graphicFrameLocks noChangeAspect="1"/>
            </p:cNvGraphicFramePr>
            <p:nvPr/>
          </p:nvGraphicFramePr>
          <p:xfrm>
            <a:off x="990600" y="1978025"/>
            <a:ext cx="673100" cy="342900"/>
          </p:xfrm>
          <a:graphic>
            <a:graphicData uri="http://schemas.openxmlformats.org/presentationml/2006/ole">
              <mc:AlternateContent xmlns:mc="http://schemas.openxmlformats.org/markup-compatibility/2006">
                <mc:Choice xmlns:v="urn:schemas-microsoft-com:vml" Requires="v">
                  <p:oleObj spid="_x0000_s49787" name="Equation" r:id="rId6" imgW="672808" imgH="342751" progId="Equation.DSMT4">
                    <p:embed/>
                  </p:oleObj>
                </mc:Choice>
                <mc:Fallback>
                  <p:oleObj name="Equation" r:id="rId6" imgW="672808" imgH="342751"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600" y="1978025"/>
                          <a:ext cx="67310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1" name="Object 23"/>
            <p:cNvGraphicFramePr>
              <a:graphicFrameLocks noChangeAspect="1"/>
            </p:cNvGraphicFramePr>
            <p:nvPr/>
          </p:nvGraphicFramePr>
          <p:xfrm>
            <a:off x="928688" y="2470150"/>
            <a:ext cx="1612900" cy="368300"/>
          </p:xfrm>
          <a:graphic>
            <a:graphicData uri="http://schemas.openxmlformats.org/presentationml/2006/ole">
              <mc:AlternateContent xmlns:mc="http://schemas.openxmlformats.org/markup-compatibility/2006">
                <mc:Choice xmlns:v="urn:schemas-microsoft-com:vml" Requires="v">
                  <p:oleObj spid="_x0000_s49788" name="Equation" r:id="rId8" imgW="1612900" imgH="368300" progId="Equation.DSMT4">
                    <p:embed/>
                  </p:oleObj>
                </mc:Choice>
                <mc:Fallback>
                  <p:oleObj name="Equation" r:id="rId8" imgW="1612900" imgH="3683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8688" y="2470150"/>
                          <a:ext cx="16129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5142" name="Text Box 17"/>
          <p:cNvSpPr txBox="1">
            <a:spLocks noChangeArrowheads="1"/>
          </p:cNvSpPr>
          <p:nvPr/>
        </p:nvSpPr>
        <p:spPr bwMode="auto">
          <a:xfrm>
            <a:off x="2696476" y="3286339"/>
            <a:ext cx="2130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sz="2800">
                <a:solidFill>
                  <a:srgbClr val="FF0000"/>
                </a:solidFill>
              </a:rPr>
              <a:t>Chứng minh</a:t>
            </a:r>
          </a:p>
        </p:txBody>
      </p:sp>
      <p:sp>
        <p:nvSpPr>
          <p:cNvPr id="24" name="Text Box 20"/>
          <p:cNvSpPr txBox="1">
            <a:spLocks noChangeArrowheads="1"/>
          </p:cNvSpPr>
          <p:nvPr/>
        </p:nvSpPr>
        <p:spPr bwMode="auto">
          <a:xfrm>
            <a:off x="1683646" y="3691151"/>
            <a:ext cx="8643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sz="2800"/>
              <a:t>Xét tam giác ABC có                       (</a:t>
            </a:r>
            <a:r>
              <a:rPr lang="vi-VN" sz="2800"/>
              <a:t>định </a:t>
            </a:r>
            <a:r>
              <a:rPr lang="en-US" sz="2800"/>
              <a:t> lí  tổng  ba góc ):</a:t>
            </a:r>
          </a:p>
        </p:txBody>
      </p:sp>
      <p:graphicFrame>
        <p:nvGraphicFramePr>
          <p:cNvPr id="5122" name="Object 27"/>
          <p:cNvGraphicFramePr>
            <a:graphicFrameLocks noChangeAspect="1"/>
          </p:cNvGraphicFramePr>
          <p:nvPr>
            <p:extLst>
              <p:ext uri="{D42A27DB-BD31-4B8C-83A1-F6EECF244321}">
                <p14:modId xmlns:p14="http://schemas.microsoft.com/office/powerpoint/2010/main" val="3982397531"/>
              </p:ext>
            </p:extLst>
          </p:nvPr>
        </p:nvGraphicFramePr>
        <p:xfrm>
          <a:off x="4898334" y="3754646"/>
          <a:ext cx="1917700" cy="419100"/>
        </p:xfrm>
        <a:graphic>
          <a:graphicData uri="http://schemas.openxmlformats.org/presentationml/2006/ole">
            <mc:AlternateContent xmlns:mc="http://schemas.openxmlformats.org/markup-compatibility/2006">
              <mc:Choice xmlns:v="urn:schemas-microsoft-com:vml" Requires="v">
                <p:oleObj spid="_x0000_s49789" name="Equation" r:id="rId10" imgW="1917360" imgH="419040" progId="Equation.DSMT4">
                  <p:embed/>
                </p:oleObj>
              </mc:Choice>
              <mc:Fallback>
                <p:oleObj name="Equation" r:id="rId10" imgW="1917360" imgH="41904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98334" y="3754646"/>
                        <a:ext cx="191770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 name="Object 21"/>
          <p:cNvGraphicFramePr>
            <a:graphicFrameLocks noChangeAspect="1"/>
          </p:cNvGraphicFramePr>
          <p:nvPr>
            <p:extLst>
              <p:ext uri="{D42A27DB-BD31-4B8C-83A1-F6EECF244321}">
                <p14:modId xmlns:p14="http://schemas.microsoft.com/office/powerpoint/2010/main" val="3491269983"/>
              </p:ext>
            </p:extLst>
          </p:nvPr>
        </p:nvGraphicFramePr>
        <p:xfrm>
          <a:off x="2755209" y="4286459"/>
          <a:ext cx="1739900" cy="355600"/>
        </p:xfrm>
        <a:graphic>
          <a:graphicData uri="http://schemas.openxmlformats.org/presentationml/2006/ole">
            <mc:AlternateContent xmlns:mc="http://schemas.openxmlformats.org/markup-compatibility/2006">
              <mc:Choice xmlns:v="urn:schemas-microsoft-com:vml" Requires="v">
                <p:oleObj spid="_x0000_s49790" name="Equation" r:id="rId12" imgW="1739880" imgH="355320" progId="Equation.DSMT4">
                  <p:embed/>
                </p:oleObj>
              </mc:Choice>
              <mc:Fallback>
                <p:oleObj name="Equation" r:id="rId12" imgW="1739880" imgH="35532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55209" y="4286459"/>
                        <a:ext cx="1739900" cy="35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 name="Object 25"/>
          <p:cNvGraphicFramePr>
            <a:graphicFrameLocks noChangeAspect="1"/>
          </p:cNvGraphicFramePr>
          <p:nvPr>
            <p:extLst>
              <p:ext uri="{D42A27DB-BD31-4B8C-83A1-F6EECF244321}">
                <p14:modId xmlns:p14="http://schemas.microsoft.com/office/powerpoint/2010/main" val="1974279805"/>
              </p:ext>
            </p:extLst>
          </p:nvPr>
        </p:nvGraphicFramePr>
        <p:xfrm>
          <a:off x="4530034" y="4286459"/>
          <a:ext cx="266700" cy="368300"/>
        </p:xfrm>
        <a:graphic>
          <a:graphicData uri="http://schemas.openxmlformats.org/presentationml/2006/ole">
            <mc:AlternateContent xmlns:mc="http://schemas.openxmlformats.org/markup-compatibility/2006">
              <mc:Choice xmlns:v="urn:schemas-microsoft-com:vml" Requires="v">
                <p:oleObj spid="_x0000_s49791" name="Equation" r:id="rId14" imgW="266584" imgH="368140" progId="Equation.DSMT4">
                  <p:embed/>
                </p:oleObj>
              </mc:Choice>
              <mc:Fallback>
                <p:oleObj name="Equation" r:id="rId14" imgW="266584" imgH="36814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30034" y="4286459"/>
                        <a:ext cx="2667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44" name="Text Box 22"/>
          <p:cNvSpPr txBox="1">
            <a:spLocks noChangeArrowheads="1"/>
          </p:cNvSpPr>
          <p:nvPr/>
        </p:nvSpPr>
        <p:spPr bwMode="auto">
          <a:xfrm>
            <a:off x="4326839" y="4267409"/>
            <a:ext cx="7143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sz="2800"/>
              <a:t>. . .</a:t>
            </a:r>
          </a:p>
        </p:txBody>
      </p:sp>
      <p:sp>
        <p:nvSpPr>
          <p:cNvPr id="29" name="Text Box 25"/>
          <p:cNvSpPr txBox="1">
            <a:spLocks noChangeArrowheads="1"/>
          </p:cNvSpPr>
          <p:nvPr/>
        </p:nvSpPr>
        <p:spPr bwMode="auto">
          <a:xfrm>
            <a:off x="1612214" y="4684921"/>
            <a:ext cx="8618537"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sz="2800"/>
              <a:t>V ì  góc ACx là góc kề  bù  v</a:t>
            </a:r>
            <a:r>
              <a:rPr lang="vi-VN" sz="2800"/>
              <a:t>ới </a:t>
            </a:r>
            <a:r>
              <a:rPr lang="en-US" sz="2800"/>
              <a:t>     của tam giác ABC             </a:t>
            </a:r>
          </a:p>
          <a:p>
            <a:pPr eaLnBrk="1" hangingPunct="1">
              <a:spcBef>
                <a:spcPct val="50000"/>
              </a:spcBef>
            </a:pPr>
            <a:endParaRPr lang="en-US" sz="2800"/>
          </a:p>
        </p:txBody>
      </p:sp>
      <p:graphicFrame>
        <p:nvGraphicFramePr>
          <p:cNvPr id="4" name="Object 18"/>
          <p:cNvGraphicFramePr>
            <a:graphicFrameLocks noChangeAspect="1"/>
          </p:cNvGraphicFramePr>
          <p:nvPr>
            <p:extLst>
              <p:ext uri="{D42A27DB-BD31-4B8C-83A1-F6EECF244321}">
                <p14:modId xmlns:p14="http://schemas.microsoft.com/office/powerpoint/2010/main" val="1624674707"/>
              </p:ext>
            </p:extLst>
          </p:nvPr>
        </p:nvGraphicFramePr>
        <p:xfrm>
          <a:off x="2540896" y="5372309"/>
          <a:ext cx="673100" cy="342900"/>
        </p:xfrm>
        <a:graphic>
          <a:graphicData uri="http://schemas.openxmlformats.org/presentationml/2006/ole">
            <mc:AlternateContent xmlns:mc="http://schemas.openxmlformats.org/markup-compatibility/2006">
              <mc:Choice xmlns:v="urn:schemas-microsoft-com:vml" Requires="v">
                <p:oleObj spid="_x0000_s49792" name="Equation" r:id="rId16" imgW="672808" imgH="342751" progId="Equation.DSMT4">
                  <p:embed/>
                </p:oleObj>
              </mc:Choice>
              <mc:Fallback>
                <p:oleObj name="Equation" r:id="rId16" imgW="672808" imgH="342751"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40896" y="5372309"/>
                        <a:ext cx="67310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 name="Object 26"/>
          <p:cNvGraphicFramePr>
            <a:graphicFrameLocks noChangeAspect="1"/>
          </p:cNvGraphicFramePr>
          <p:nvPr>
            <p:extLst>
              <p:ext uri="{D42A27DB-BD31-4B8C-83A1-F6EECF244321}">
                <p14:modId xmlns:p14="http://schemas.microsoft.com/office/powerpoint/2010/main" val="2379064324"/>
              </p:ext>
            </p:extLst>
          </p:nvPr>
        </p:nvGraphicFramePr>
        <p:xfrm>
          <a:off x="2540896" y="5786646"/>
          <a:ext cx="1701800" cy="355600"/>
        </p:xfrm>
        <a:graphic>
          <a:graphicData uri="http://schemas.openxmlformats.org/presentationml/2006/ole">
            <mc:AlternateContent xmlns:mc="http://schemas.openxmlformats.org/markup-compatibility/2006">
              <mc:Choice xmlns:v="urn:schemas-microsoft-com:vml" Requires="v">
                <p:oleObj spid="_x0000_s49793" name="Equation" r:id="rId18" imgW="1701800" imgH="355600" progId="Equation.DSMT4">
                  <p:embed/>
                </p:oleObj>
              </mc:Choice>
              <mc:Fallback>
                <p:oleObj name="Equation" r:id="rId18" imgW="1701800" imgH="355600"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40896" y="5786646"/>
                        <a:ext cx="1701800" cy="35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46" name="Text Box 27"/>
          <p:cNvSpPr txBox="1">
            <a:spLocks noChangeArrowheads="1"/>
          </p:cNvSpPr>
          <p:nvPr/>
        </p:nvSpPr>
        <p:spPr bwMode="auto">
          <a:xfrm>
            <a:off x="4318901" y="5786646"/>
            <a:ext cx="9366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sz="2800"/>
              <a:t>. . .</a:t>
            </a:r>
          </a:p>
        </p:txBody>
      </p:sp>
      <p:graphicFrame>
        <p:nvGraphicFramePr>
          <p:cNvPr id="6" name="Object 29"/>
          <p:cNvGraphicFramePr>
            <a:graphicFrameLocks noChangeAspect="1"/>
          </p:cNvGraphicFramePr>
          <p:nvPr>
            <p:extLst>
              <p:ext uri="{D42A27DB-BD31-4B8C-83A1-F6EECF244321}">
                <p14:modId xmlns:p14="http://schemas.microsoft.com/office/powerpoint/2010/main" val="2180293275"/>
              </p:ext>
            </p:extLst>
          </p:nvPr>
        </p:nvGraphicFramePr>
        <p:xfrm>
          <a:off x="4326834" y="5775534"/>
          <a:ext cx="266700" cy="368300"/>
        </p:xfrm>
        <a:graphic>
          <a:graphicData uri="http://schemas.openxmlformats.org/presentationml/2006/ole">
            <mc:AlternateContent xmlns:mc="http://schemas.openxmlformats.org/markup-compatibility/2006">
              <mc:Choice xmlns:v="urn:schemas-microsoft-com:vml" Requires="v">
                <p:oleObj spid="_x0000_s49794" name="Equation" r:id="rId20" imgW="266584" imgH="368140" progId="Equation.DSMT4">
                  <p:embed/>
                </p:oleObj>
              </mc:Choice>
              <mc:Fallback>
                <p:oleObj name="Equation" r:id="rId20" imgW="266584" imgH="36814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26834" y="5775534"/>
                        <a:ext cx="2667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 name="Object 30"/>
          <p:cNvGraphicFramePr>
            <a:graphicFrameLocks noChangeAspect="1"/>
          </p:cNvGraphicFramePr>
          <p:nvPr>
            <p:extLst>
              <p:ext uri="{D42A27DB-BD31-4B8C-83A1-F6EECF244321}">
                <p14:modId xmlns:p14="http://schemas.microsoft.com/office/powerpoint/2010/main" val="933254970"/>
              </p:ext>
            </p:extLst>
          </p:nvPr>
        </p:nvGraphicFramePr>
        <p:xfrm>
          <a:off x="6682684" y="4786521"/>
          <a:ext cx="266700" cy="368300"/>
        </p:xfrm>
        <a:graphic>
          <a:graphicData uri="http://schemas.openxmlformats.org/presentationml/2006/ole">
            <mc:AlternateContent xmlns:mc="http://schemas.openxmlformats.org/markup-compatibility/2006">
              <mc:Choice xmlns:v="urn:schemas-microsoft-com:vml" Requires="v">
                <p:oleObj spid="_x0000_s49795" name="Equation" r:id="rId21" imgW="266584" imgH="368140" progId="Equation.DSMT4">
                  <p:embed/>
                </p:oleObj>
              </mc:Choice>
              <mc:Fallback>
                <p:oleObj name="Equation" r:id="rId21" imgW="266584" imgH="36814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82684" y="4786521"/>
                        <a:ext cx="2667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30" name="Object 32"/>
          <p:cNvGraphicFramePr>
            <a:graphicFrameLocks noChangeAspect="1"/>
          </p:cNvGraphicFramePr>
          <p:nvPr>
            <p:extLst>
              <p:ext uri="{D42A27DB-BD31-4B8C-83A1-F6EECF244321}">
                <p14:modId xmlns:p14="http://schemas.microsoft.com/office/powerpoint/2010/main" val="1932332676"/>
              </p:ext>
            </p:extLst>
          </p:nvPr>
        </p:nvGraphicFramePr>
        <p:xfrm>
          <a:off x="3398146" y="6358151"/>
          <a:ext cx="1785938" cy="428625"/>
        </p:xfrm>
        <a:graphic>
          <a:graphicData uri="http://schemas.openxmlformats.org/presentationml/2006/ole">
            <mc:AlternateContent xmlns:mc="http://schemas.openxmlformats.org/markup-compatibility/2006">
              <mc:Choice xmlns:v="urn:schemas-microsoft-com:vml" Requires="v">
                <p:oleObj spid="_x0000_s49796" name="Equation" r:id="rId22" imgW="1346040" imgH="342720" progId="Equation.DSMT4">
                  <p:embed/>
                </p:oleObj>
              </mc:Choice>
              <mc:Fallback>
                <p:oleObj name="Equation" r:id="rId22" imgW="1346040" imgH="342720" progId="Equation.DSMT4">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398146" y="6358151"/>
                        <a:ext cx="1785938"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7" name="Text Box 28"/>
          <p:cNvSpPr txBox="1">
            <a:spLocks noChangeArrowheads="1"/>
          </p:cNvSpPr>
          <p:nvPr/>
        </p:nvSpPr>
        <p:spPr bwMode="auto">
          <a:xfrm>
            <a:off x="1473302" y="6359701"/>
            <a:ext cx="28082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sz="2800"/>
              <a:t>Suy ra: </a:t>
            </a:r>
          </a:p>
        </p:txBody>
      </p:sp>
      <p:graphicFrame>
        <p:nvGraphicFramePr>
          <p:cNvPr id="11" name="Object 41"/>
          <p:cNvGraphicFramePr>
            <a:graphicFrameLocks noChangeAspect="1"/>
          </p:cNvGraphicFramePr>
          <p:nvPr>
            <p:extLst>
              <p:ext uri="{D42A27DB-BD31-4B8C-83A1-F6EECF244321}">
                <p14:modId xmlns:p14="http://schemas.microsoft.com/office/powerpoint/2010/main" val="3649032230"/>
              </p:ext>
            </p:extLst>
          </p:nvPr>
        </p:nvGraphicFramePr>
        <p:xfrm>
          <a:off x="3282259" y="5361196"/>
          <a:ext cx="1320800" cy="406400"/>
        </p:xfrm>
        <a:graphic>
          <a:graphicData uri="http://schemas.openxmlformats.org/presentationml/2006/ole">
            <mc:AlternateContent xmlns:mc="http://schemas.openxmlformats.org/markup-compatibility/2006">
              <mc:Choice xmlns:v="urn:schemas-microsoft-com:vml" Requires="v">
                <p:oleObj spid="_x0000_s49797" name="Equation" r:id="rId24" imgW="1320480" imgH="406080" progId="Equation.DSMT4">
                  <p:embed/>
                </p:oleObj>
              </mc:Choice>
              <mc:Fallback>
                <p:oleObj name="Equation" r:id="rId24" imgW="1320480" imgH="406080" progId="Equation.DSMT4">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282259" y="5361196"/>
                        <a:ext cx="1320800" cy="40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3" name="Group 2"/>
          <p:cNvGrpSpPr/>
          <p:nvPr/>
        </p:nvGrpSpPr>
        <p:grpSpPr>
          <a:xfrm>
            <a:off x="5390884" y="1615753"/>
            <a:ext cx="5301400" cy="2258497"/>
            <a:chOff x="1877275" y="1788040"/>
            <a:chExt cx="5301400" cy="2258497"/>
          </a:xfrm>
        </p:grpSpPr>
        <p:sp>
          <p:nvSpPr>
            <p:cNvPr id="38" name="Arc 5"/>
            <p:cNvSpPr>
              <a:spLocks/>
            </p:cNvSpPr>
            <p:nvPr/>
          </p:nvSpPr>
          <p:spPr bwMode="auto">
            <a:xfrm rot="2264394">
              <a:off x="4854291" y="3370041"/>
              <a:ext cx="657726" cy="436956"/>
            </a:xfrm>
            <a:custGeom>
              <a:avLst/>
              <a:gdLst>
                <a:gd name="T0" fmla="*/ 0 w 29528"/>
                <a:gd name="T1" fmla="*/ 2147483647 h 21600"/>
                <a:gd name="T2" fmla="*/ 2147483647 w 29528"/>
                <a:gd name="T3" fmla="*/ 2147483647 h 21600"/>
                <a:gd name="T4" fmla="*/ 2147483647 w 29528"/>
                <a:gd name="T5" fmla="*/ 2147483647 h 21600"/>
                <a:gd name="T6" fmla="*/ 0 60000 65536"/>
                <a:gd name="T7" fmla="*/ 0 60000 65536"/>
                <a:gd name="T8" fmla="*/ 0 60000 65536"/>
                <a:gd name="T9" fmla="*/ 0 w 29528"/>
                <a:gd name="T10" fmla="*/ 0 h 21600"/>
                <a:gd name="T11" fmla="*/ 29528 w 29528"/>
                <a:gd name="T12" fmla="*/ 21600 h 21600"/>
              </a:gdLst>
              <a:ahLst/>
              <a:cxnLst>
                <a:cxn ang="T6">
                  <a:pos x="T0" y="T1"/>
                </a:cxn>
                <a:cxn ang="T7">
                  <a:pos x="T2" y="T3"/>
                </a:cxn>
                <a:cxn ang="T8">
                  <a:pos x="T4" y="T5"/>
                </a:cxn>
              </a:cxnLst>
              <a:rect l="T9" t="T10" r="T11" b="T12"/>
              <a:pathLst>
                <a:path w="29528" h="21600" fill="none" extrusionOk="0">
                  <a:moveTo>
                    <a:pt x="-1" y="13858"/>
                  </a:moveTo>
                  <a:cubicBezTo>
                    <a:pt x="3204" y="5510"/>
                    <a:pt x="11222" y="-1"/>
                    <a:pt x="20165" y="0"/>
                  </a:cubicBezTo>
                  <a:cubicBezTo>
                    <a:pt x="23406" y="0"/>
                    <a:pt x="26606" y="729"/>
                    <a:pt x="29528" y="2134"/>
                  </a:cubicBezTo>
                </a:path>
                <a:path w="29528" h="21600" stroke="0" extrusionOk="0">
                  <a:moveTo>
                    <a:pt x="-1" y="13858"/>
                  </a:moveTo>
                  <a:cubicBezTo>
                    <a:pt x="3204" y="5510"/>
                    <a:pt x="11222" y="-1"/>
                    <a:pt x="20165" y="0"/>
                  </a:cubicBezTo>
                  <a:cubicBezTo>
                    <a:pt x="23406" y="0"/>
                    <a:pt x="26606" y="729"/>
                    <a:pt x="29528" y="2134"/>
                  </a:cubicBezTo>
                  <a:lnTo>
                    <a:pt x="20165" y="21600"/>
                  </a:lnTo>
                  <a:close/>
                </a:path>
              </a:pathLst>
            </a:custGeom>
            <a:noFill/>
            <a:ln w="33338">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p>
          </p:txBody>
        </p:sp>
        <p:sp>
          <p:nvSpPr>
            <p:cNvPr id="39" name="Line 7"/>
            <p:cNvSpPr>
              <a:spLocks noChangeShapeType="1"/>
            </p:cNvSpPr>
            <p:nvPr/>
          </p:nvSpPr>
          <p:spPr bwMode="auto">
            <a:xfrm>
              <a:off x="2133600" y="3653208"/>
              <a:ext cx="5045075" cy="0"/>
            </a:xfrm>
            <a:prstGeom prst="line">
              <a:avLst/>
            </a:prstGeom>
            <a:noFill/>
            <a:ln w="33338">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 name="Rectangle 8"/>
            <p:cNvSpPr>
              <a:spLocks noChangeArrowheads="1"/>
            </p:cNvSpPr>
            <p:nvPr/>
          </p:nvSpPr>
          <p:spPr bwMode="auto">
            <a:xfrm>
              <a:off x="7017377" y="3340100"/>
              <a:ext cx="14908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sz="2100" b="1">
                  <a:solidFill>
                    <a:srgbClr val="000000"/>
                  </a:solidFill>
                  <a:latin typeface="Arial" panose="020B0604020202020204" pitchFamily="34" charset="0"/>
                </a:rPr>
                <a:t>x</a:t>
              </a:r>
              <a:endParaRPr lang="en-US">
                <a:latin typeface="Arial" panose="020B0604020202020204" pitchFamily="34" charset="0"/>
              </a:endParaRPr>
            </a:p>
          </p:txBody>
        </p:sp>
        <p:sp>
          <p:nvSpPr>
            <p:cNvPr id="41" name="Line 9"/>
            <p:cNvSpPr>
              <a:spLocks noChangeShapeType="1"/>
            </p:cNvSpPr>
            <p:nvPr/>
          </p:nvSpPr>
          <p:spPr bwMode="auto">
            <a:xfrm>
              <a:off x="3324754" y="2162968"/>
              <a:ext cx="1856846" cy="1490240"/>
            </a:xfrm>
            <a:prstGeom prst="line">
              <a:avLst/>
            </a:prstGeom>
            <a:noFill/>
            <a:ln w="33338">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Line 10"/>
            <p:cNvSpPr>
              <a:spLocks noChangeShapeType="1"/>
            </p:cNvSpPr>
            <p:nvPr/>
          </p:nvSpPr>
          <p:spPr bwMode="auto">
            <a:xfrm flipH="1">
              <a:off x="2133600" y="2162968"/>
              <a:ext cx="1209674" cy="1490240"/>
            </a:xfrm>
            <a:prstGeom prst="line">
              <a:avLst/>
            </a:prstGeom>
            <a:noFill/>
            <a:ln w="33338">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 name="Oval 11"/>
            <p:cNvSpPr>
              <a:spLocks noChangeArrowheads="1"/>
            </p:cNvSpPr>
            <p:nvPr/>
          </p:nvSpPr>
          <p:spPr bwMode="auto">
            <a:xfrm>
              <a:off x="5142215" y="3617815"/>
              <a:ext cx="57150" cy="55562"/>
            </a:xfrm>
            <a:prstGeom prst="ellipse">
              <a:avLst/>
            </a:prstGeom>
            <a:solidFill>
              <a:srgbClr val="FF0000"/>
            </a:solidFill>
            <a:ln w="0">
              <a:solidFill>
                <a:srgbClr val="000000"/>
              </a:solidFill>
              <a:round/>
              <a:headEnd/>
              <a:tailEnd/>
            </a:ln>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p>
          </p:txBody>
        </p:sp>
        <p:sp>
          <p:nvSpPr>
            <p:cNvPr id="44" name="Rectangle 12"/>
            <p:cNvSpPr>
              <a:spLocks noChangeArrowheads="1"/>
            </p:cNvSpPr>
            <p:nvPr/>
          </p:nvSpPr>
          <p:spPr bwMode="auto">
            <a:xfrm>
              <a:off x="5056938" y="3725862"/>
              <a:ext cx="192088"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sz="2100" b="1">
                  <a:solidFill>
                    <a:srgbClr val="000000"/>
                  </a:solidFill>
                  <a:latin typeface="Arial" panose="020B0604020202020204" pitchFamily="34" charset="0"/>
                </a:rPr>
                <a:t>C</a:t>
              </a:r>
              <a:endParaRPr lang="en-US">
                <a:latin typeface="Arial" panose="020B0604020202020204" pitchFamily="34" charset="0"/>
              </a:endParaRPr>
            </a:p>
          </p:txBody>
        </p:sp>
        <p:sp>
          <p:nvSpPr>
            <p:cNvPr id="45" name="Oval 13"/>
            <p:cNvSpPr>
              <a:spLocks noChangeArrowheads="1"/>
            </p:cNvSpPr>
            <p:nvPr/>
          </p:nvSpPr>
          <p:spPr bwMode="auto">
            <a:xfrm>
              <a:off x="2119369" y="3630669"/>
              <a:ext cx="57150" cy="55562"/>
            </a:xfrm>
            <a:prstGeom prst="ellipse">
              <a:avLst/>
            </a:prstGeom>
            <a:solidFill>
              <a:srgbClr val="FF0000"/>
            </a:solidFill>
            <a:ln w="0">
              <a:solidFill>
                <a:srgbClr val="000000"/>
              </a:solidFill>
              <a:round/>
              <a:headEnd/>
              <a:tailEnd/>
            </a:ln>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p>
          </p:txBody>
        </p:sp>
        <p:sp>
          <p:nvSpPr>
            <p:cNvPr id="46" name="Rectangle 14"/>
            <p:cNvSpPr>
              <a:spLocks noChangeArrowheads="1"/>
            </p:cNvSpPr>
            <p:nvPr/>
          </p:nvSpPr>
          <p:spPr bwMode="auto">
            <a:xfrm>
              <a:off x="1877275" y="3365556"/>
              <a:ext cx="192088"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sz="2100" b="1">
                  <a:solidFill>
                    <a:srgbClr val="000000"/>
                  </a:solidFill>
                  <a:latin typeface="Arial" panose="020B0604020202020204" pitchFamily="34" charset="0"/>
                </a:rPr>
                <a:t>B</a:t>
              </a:r>
              <a:endParaRPr lang="en-US">
                <a:latin typeface="Arial" panose="020B0604020202020204" pitchFamily="34" charset="0"/>
              </a:endParaRPr>
            </a:p>
          </p:txBody>
        </p:sp>
        <p:sp>
          <p:nvSpPr>
            <p:cNvPr id="47" name="Oval 15"/>
            <p:cNvSpPr>
              <a:spLocks noChangeArrowheads="1"/>
            </p:cNvSpPr>
            <p:nvPr/>
          </p:nvSpPr>
          <p:spPr bwMode="auto">
            <a:xfrm>
              <a:off x="3311996" y="2131606"/>
              <a:ext cx="55562" cy="55563"/>
            </a:xfrm>
            <a:prstGeom prst="ellipse">
              <a:avLst/>
            </a:prstGeom>
            <a:solidFill>
              <a:srgbClr val="FF0000"/>
            </a:solidFill>
            <a:ln w="0">
              <a:solidFill>
                <a:srgbClr val="000000"/>
              </a:solidFill>
              <a:round/>
              <a:headEnd/>
              <a:tailEnd/>
            </a:ln>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p>
          </p:txBody>
        </p:sp>
        <p:sp>
          <p:nvSpPr>
            <p:cNvPr id="48" name="Rectangle 16"/>
            <p:cNvSpPr>
              <a:spLocks noChangeArrowheads="1"/>
            </p:cNvSpPr>
            <p:nvPr/>
          </p:nvSpPr>
          <p:spPr bwMode="auto">
            <a:xfrm>
              <a:off x="3150249" y="1788040"/>
              <a:ext cx="1939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sz="2100" b="1">
                  <a:solidFill>
                    <a:srgbClr val="000000"/>
                  </a:solidFill>
                  <a:latin typeface="Arial" panose="020B0604020202020204" pitchFamily="34" charset="0"/>
                </a:rPr>
                <a:t>A</a:t>
              </a:r>
              <a:endParaRPr lang="en-US">
                <a:latin typeface="Arial" panose="020B0604020202020204" pitchFamily="34" charset="0"/>
              </a:endParaRPr>
            </a:p>
          </p:txBody>
        </p:sp>
      </p:grpSp>
      <p:sp>
        <p:nvSpPr>
          <p:cNvPr id="58" name="Rectangle 57"/>
          <p:cNvSpPr/>
          <p:nvPr/>
        </p:nvSpPr>
        <p:spPr bwMode="auto">
          <a:xfrm>
            <a:off x="3864366" y="118150"/>
            <a:ext cx="6553200" cy="457200"/>
          </a:xfrm>
          <a:prstGeom prst="rect">
            <a:avLst/>
          </a:prstGeom>
          <a:solidFill>
            <a:srgbClr val="BC183B"/>
          </a:solidFill>
          <a:ln w="38100" cap="flat" cmpd="sng" algn="ctr">
            <a:noFill/>
            <a:prstDash val="solid"/>
            <a:round/>
            <a:headEnd type="none" w="med" len="med"/>
            <a:tailEnd type="none" w="med" len="med"/>
          </a:ln>
          <a:effectLst>
            <a:glow rad="101600">
              <a:srgbClr val="C00000">
                <a:alpha val="60000"/>
              </a:srgbClr>
            </a:glow>
          </a:effectLst>
        </p:spPr>
        <p:txBody>
          <a:bodyPr vert="horz" wrap="square" lIns="91440" tIns="45720" rIns="91440" bIns="45720" numCol="1" rtlCol="0" anchor="t" anchorCtr="0" compatLnSpc="1">
            <a:prstTxWarp prst="textNoShape">
              <a:avLst/>
            </a:prstTxWarp>
          </a:bodyPr>
          <a:lstStyle/>
          <a:p>
            <a:r>
              <a:rPr lang="en-US" b="1">
                <a:solidFill>
                  <a:schemeClr val="bg1"/>
                </a:solidFill>
              </a:rPr>
              <a:t>TỔNG BA GÓC CỦA MỘT TAM GIÁC</a:t>
            </a:r>
          </a:p>
        </p:txBody>
      </p:sp>
      <p:sp>
        <p:nvSpPr>
          <p:cNvPr id="59" name="Rectangle 58"/>
          <p:cNvSpPr/>
          <p:nvPr/>
        </p:nvSpPr>
        <p:spPr bwMode="auto">
          <a:xfrm>
            <a:off x="1738790" y="119468"/>
            <a:ext cx="1447093" cy="457200"/>
          </a:xfrm>
          <a:prstGeom prst="rect">
            <a:avLst/>
          </a:prstGeom>
          <a:solidFill>
            <a:srgbClr val="BC183B"/>
          </a:solidFill>
          <a:ln w="38100" cap="flat" cmpd="sng" algn="ctr">
            <a:noFill/>
            <a:prstDash val="solid"/>
            <a:round/>
            <a:headEnd type="none" w="med" len="med"/>
            <a:tailEnd type="none" w="med" len="med"/>
          </a:ln>
          <a:effectLst>
            <a:glow rad="101600">
              <a:srgbClr val="C00000">
                <a:alpha val="60000"/>
              </a:srgbClr>
            </a:glow>
          </a:effectLst>
        </p:spPr>
        <p:txBody>
          <a:bodyPr vert="horz" wrap="square" lIns="91440" tIns="45720" rIns="91440" bIns="45720" numCol="1" rtlCol="0" anchor="t" anchorCtr="0" compatLnSpc="1">
            <a:prstTxWarp prst="textNoShape">
              <a:avLst/>
            </a:prstTxWarp>
          </a:bodyPr>
          <a:lstStyle/>
          <a:p>
            <a:r>
              <a:rPr lang="en-US" b="1" u="sng">
                <a:solidFill>
                  <a:schemeClr val="bg1"/>
                </a:solidFill>
              </a:rPr>
              <a:t>CHỦ ĐỀ</a:t>
            </a:r>
          </a:p>
        </p:txBody>
      </p:sp>
      <p:sp>
        <p:nvSpPr>
          <p:cNvPr id="49" name="TextBox 48"/>
          <p:cNvSpPr txBox="1"/>
          <p:nvPr/>
        </p:nvSpPr>
        <p:spPr>
          <a:xfrm>
            <a:off x="214436" y="728937"/>
            <a:ext cx="4495800" cy="461665"/>
          </a:xfrm>
          <a:prstGeom prst="rect">
            <a:avLst/>
          </a:prstGeom>
          <a:noFill/>
        </p:spPr>
        <p:txBody>
          <a:bodyPr wrap="square" rtlCol="0">
            <a:spAutoFit/>
          </a:bodyPr>
          <a:lstStyle/>
          <a:p>
            <a:pPr algn="l"/>
            <a:r>
              <a:rPr lang="en-US">
                <a:solidFill>
                  <a:srgbClr val="990000"/>
                </a:solidFill>
              </a:rPr>
              <a:t>2.</a:t>
            </a:r>
            <a:r>
              <a:rPr lang="nl-NL" altLang="en-US" b="1">
                <a:solidFill>
                  <a:srgbClr val="990000"/>
                </a:solidFill>
              </a:rPr>
              <a:t> </a:t>
            </a:r>
            <a:r>
              <a:rPr lang="en-US" altLang="en-US" b="1" u="sng">
                <a:solidFill>
                  <a:srgbClr val="990000"/>
                </a:solidFill>
              </a:rPr>
              <a:t>Áp dụng vào tam giác vuông</a:t>
            </a:r>
            <a:endParaRPr lang="en-US" u="sng">
              <a:solidFill>
                <a:srgbClr val="99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ox(in)">
                                      <p:cBhvr>
                                        <p:cTn id="7" dur="500"/>
                                        <p:tgtEl>
                                          <p:spTgt spid="512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ox(in)">
                                      <p:cBhvr>
                                        <p:cTn id="10" dur="500"/>
                                        <p:tgtEl>
                                          <p:spTgt spid="2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ox(in)">
                                      <p:cBhvr>
                                        <p:cTn id="15" dur="500"/>
                                        <p:tgtEl>
                                          <p:spTgt spid="17"/>
                                        </p:tgtEl>
                                      </p:cBhvr>
                                    </p:animEffect>
                                  </p:childTnLst>
                                </p:cTn>
                              </p:par>
                              <p:par>
                                <p:cTn id="16" presetID="4"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ox(in)">
                                      <p:cBhvr>
                                        <p:cTn id="18" dur="500"/>
                                        <p:tgtEl>
                                          <p:spTgt spid="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ox(in)">
                                      <p:cBhvr>
                                        <p:cTn id="23" dur="500"/>
                                        <p:tgtEl>
                                          <p:spTgt spid="7"/>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box(in)">
                                      <p:cBhvr>
                                        <p:cTn id="26" dur="500"/>
                                        <p:tgtEl>
                                          <p:spTgt spid="2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16"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ox(in)">
                                      <p:cBhvr>
                                        <p:cTn id="31" dur="500"/>
                                        <p:tgtEl>
                                          <p:spTgt spid="11"/>
                                        </p:tgtEl>
                                      </p:cBhvr>
                                    </p:animEffect>
                                  </p:childTnLst>
                                </p:cTn>
                              </p:par>
                              <p:par>
                                <p:cTn id="32" presetID="4" presetClass="entr" presetSubtype="16"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ox(in)">
                                      <p:cBhvr>
                                        <p:cTn id="34" dur="500"/>
                                        <p:tgtEl>
                                          <p:spTgt spid="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ntr" presetSubtype="16"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ox(in)">
                                      <p:cBhvr>
                                        <p:cTn id="39" dur="500"/>
                                        <p:tgtEl>
                                          <p:spTgt spid="22"/>
                                        </p:tgtEl>
                                      </p:cBhvr>
                                    </p:animEffect>
                                  </p:childTnLst>
                                </p:cTn>
                              </p:par>
                              <p:par>
                                <p:cTn id="40" presetID="4" presetClass="entr" presetSubtype="16"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ox(in)">
                                      <p:cBhvr>
                                        <p:cTn id="42" dur="500"/>
                                        <p:tgtEl>
                                          <p:spTgt spid="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nodeType="clickEffect">
                                  <p:stCondLst>
                                    <p:cond delay="0"/>
                                  </p:stCondLst>
                                  <p:childTnLst>
                                    <p:set>
                                      <p:cBhvr>
                                        <p:cTn id="46" dur="1" fill="hold">
                                          <p:stCondLst>
                                            <p:cond delay="0"/>
                                          </p:stCondLst>
                                        </p:cTn>
                                        <p:tgtEl>
                                          <p:spTgt spid="5130"/>
                                        </p:tgtEl>
                                        <p:attrNameLst>
                                          <p:attrName>style.visibility</p:attrName>
                                        </p:attrNameLst>
                                      </p:cBhvr>
                                      <p:to>
                                        <p:strVal val="visible"/>
                                      </p:to>
                                    </p:set>
                                    <p:animEffect transition="in" filter="box(in)">
                                      <p:cBhvr>
                                        <p:cTn id="47" dur="500"/>
                                        <p:tgtEl>
                                          <p:spTgt spid="5130"/>
                                        </p:tgtEl>
                                      </p:cBhvr>
                                    </p:animEffect>
                                  </p:childTnLst>
                                </p:cTn>
                              </p:par>
                              <p:par>
                                <p:cTn id="48" presetID="4" presetClass="entr" presetSubtype="16" fill="hold" grpId="0" nodeType="with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box(in)">
                                      <p:cBhvr>
                                        <p:cTn id="50" dur="500"/>
                                        <p:tgtEl>
                                          <p:spTgt spid="3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wipe(left)">
                                      <p:cBhvr>
                                        <p:cTn id="5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9" grpId="0"/>
      <p:bldP spid="37" grpId="0"/>
      <p:bldP spid="4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42" name="Picture 4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3856"/>
            <a:ext cx="12191732" cy="6871855"/>
          </a:xfrm>
          <a:prstGeom prst="rect">
            <a:avLst/>
          </a:prstGeom>
        </p:spPr>
      </p:pic>
      <p:sp>
        <p:nvSpPr>
          <p:cNvPr id="5" name="TextBox 4">
            <a:extLst>
              <a:ext uri="{FF2B5EF4-FFF2-40B4-BE49-F238E27FC236}">
                <a16:creationId xmlns="" xmlns:a16="http://schemas.microsoft.com/office/drawing/2014/main" id="{89B750FD-1FDC-48C5-AAA3-2DF9372A9EB9}"/>
              </a:ext>
            </a:extLst>
          </p:cNvPr>
          <p:cNvSpPr txBox="1"/>
          <p:nvPr/>
        </p:nvSpPr>
        <p:spPr>
          <a:xfrm>
            <a:off x="4572005" y="717229"/>
            <a:ext cx="3147849" cy="461665"/>
          </a:xfrm>
          <a:prstGeom prst="rect">
            <a:avLst/>
          </a:prstGeom>
          <a:noFill/>
        </p:spPr>
        <p:txBody>
          <a:bodyPr wrap="none" rtlCol="0">
            <a:spAutoFit/>
          </a:bodyPr>
          <a:lstStyle/>
          <a:p>
            <a:pPr algn="l" fontAlgn="auto">
              <a:spcBef>
                <a:spcPts val="0"/>
              </a:spcBef>
              <a:spcAft>
                <a:spcPts val="0"/>
              </a:spcAft>
            </a:pPr>
            <a:r>
              <a:rPr lang="en-US" b="1" dirty="0">
                <a:solidFill>
                  <a:srgbClr val="FF0000"/>
                </a:solidFill>
                <a:cs typeface="Times New Roman" panose="02020603050405020304" pitchFamily="18" charset="0"/>
              </a:rPr>
              <a:t>MỤC TIÊU BÀI HỌC</a:t>
            </a:r>
            <a:endParaRPr lang="vi-VN" b="1" dirty="0">
              <a:solidFill>
                <a:srgbClr val="FF0000"/>
              </a:solidFill>
              <a:cs typeface="Times New Roman" panose="02020603050405020304" pitchFamily="18" charset="0"/>
            </a:endParaRPr>
          </a:p>
        </p:txBody>
      </p:sp>
      <p:grpSp>
        <p:nvGrpSpPr>
          <p:cNvPr id="32" name="Group 31">
            <a:extLst>
              <a:ext uri="{FF2B5EF4-FFF2-40B4-BE49-F238E27FC236}">
                <a16:creationId xmlns="" xmlns:a16="http://schemas.microsoft.com/office/drawing/2014/main" id="{78DF9815-C125-47E2-ADB5-2DAE6D2B64AB}"/>
              </a:ext>
            </a:extLst>
          </p:cNvPr>
          <p:cNvGrpSpPr/>
          <p:nvPr/>
        </p:nvGrpSpPr>
        <p:grpSpPr>
          <a:xfrm>
            <a:off x="2193033" y="2629111"/>
            <a:ext cx="7869587" cy="1102042"/>
            <a:chOff x="839971" y="2869823"/>
            <a:chExt cx="10492783" cy="1405291"/>
          </a:xfrm>
        </p:grpSpPr>
        <p:grpSp>
          <p:nvGrpSpPr>
            <p:cNvPr id="28" name="Group 27">
              <a:extLst>
                <a:ext uri="{FF2B5EF4-FFF2-40B4-BE49-F238E27FC236}">
                  <a16:creationId xmlns="" xmlns:a16="http://schemas.microsoft.com/office/drawing/2014/main" id="{3D1EBF19-8DAE-4B96-B611-7D3BD2250065}"/>
                </a:ext>
              </a:extLst>
            </p:cNvPr>
            <p:cNvGrpSpPr/>
            <p:nvPr/>
          </p:nvGrpSpPr>
          <p:grpSpPr>
            <a:xfrm>
              <a:off x="839971" y="2869823"/>
              <a:ext cx="10492783" cy="1405291"/>
              <a:chOff x="839971" y="2869823"/>
              <a:chExt cx="10492783" cy="1405291"/>
            </a:xfrm>
          </p:grpSpPr>
          <p:sp>
            <p:nvSpPr>
              <p:cNvPr id="24" name="Rectangle 23">
                <a:extLst>
                  <a:ext uri="{FF2B5EF4-FFF2-40B4-BE49-F238E27FC236}">
                    <a16:creationId xmlns="" xmlns:a16="http://schemas.microsoft.com/office/drawing/2014/main" id="{0DAE8312-0658-492A-A729-5793F1F9D486}"/>
                  </a:ext>
                </a:extLst>
              </p:cNvPr>
              <p:cNvSpPr/>
              <p:nvPr/>
            </p:nvSpPr>
            <p:spPr>
              <a:xfrm>
                <a:off x="2109150" y="2869823"/>
                <a:ext cx="9223604" cy="1405290"/>
              </a:xfrm>
              <a:prstGeom prst="rect">
                <a:avLst/>
              </a:prstGeom>
              <a:solidFill>
                <a:srgbClr val="FBE9FD"/>
              </a:solidFill>
              <a:ln>
                <a:solidFill>
                  <a:srgbClr val="EC9E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vi-VN" sz="1350">
                  <a:solidFill>
                    <a:prstClr val="white"/>
                  </a:solidFill>
                </a:endParaRPr>
              </a:p>
            </p:txBody>
          </p:sp>
          <p:sp>
            <p:nvSpPr>
              <p:cNvPr id="21" name="Arrow: Pentagon 20">
                <a:extLst>
                  <a:ext uri="{FF2B5EF4-FFF2-40B4-BE49-F238E27FC236}">
                    <a16:creationId xmlns="" xmlns:a16="http://schemas.microsoft.com/office/drawing/2014/main" id="{349757C5-9172-4AA1-9BF6-96ACC37769AC}"/>
                  </a:ext>
                </a:extLst>
              </p:cNvPr>
              <p:cNvSpPr/>
              <p:nvPr/>
            </p:nvSpPr>
            <p:spPr>
              <a:xfrm>
                <a:off x="839971" y="2869824"/>
                <a:ext cx="2014738" cy="1405290"/>
              </a:xfrm>
              <a:prstGeom prst="homePlate">
                <a:avLst/>
              </a:prstGeom>
              <a:solidFill>
                <a:srgbClr val="66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vi-VN" sz="1350">
                  <a:solidFill>
                    <a:prstClr val="white"/>
                  </a:solidFill>
                </a:endParaRPr>
              </a:p>
            </p:txBody>
          </p:sp>
          <p:sp>
            <p:nvSpPr>
              <p:cNvPr id="15" name="Rectangle 14">
                <a:extLst>
                  <a:ext uri="{FF2B5EF4-FFF2-40B4-BE49-F238E27FC236}">
                    <a16:creationId xmlns="" xmlns:a16="http://schemas.microsoft.com/office/drawing/2014/main" id="{69988BB2-D6D9-4F27-A08A-6BBB61936EBD}"/>
                  </a:ext>
                </a:extLst>
              </p:cNvPr>
              <p:cNvSpPr/>
              <p:nvPr/>
            </p:nvSpPr>
            <p:spPr>
              <a:xfrm>
                <a:off x="3183982" y="3277485"/>
                <a:ext cx="7533547" cy="902675"/>
              </a:xfrm>
              <a:prstGeom prst="rect">
                <a:avLst/>
              </a:prstGeom>
            </p:spPr>
            <p:txBody>
              <a:bodyPr wrap="square">
                <a:spAutoFit/>
              </a:bodyPr>
              <a:lstStyle/>
              <a:p>
                <a:pPr marL="214313" indent="-214313" algn="just" fontAlgn="auto">
                  <a:spcBef>
                    <a:spcPts val="0"/>
                  </a:spcBef>
                  <a:spcAft>
                    <a:spcPts val="0"/>
                  </a:spcAft>
                  <a:buFont typeface="Wingdings" panose="05000000000000000000" pitchFamily="2" charset="2"/>
                  <a:buChar char="Ø"/>
                </a:pPr>
                <a:r>
                  <a:rPr lang="en-US" altLang="en-US" sz="1400" b="1">
                    <a:ln/>
                    <a:solidFill>
                      <a:srgbClr val="0000FF"/>
                    </a:solidFill>
                    <a:ea typeface="Times New Roman" panose="02020603050405020304" pitchFamily="18" charset="0"/>
                    <a:cs typeface="Times New Roman" panose="02020603050405020304" pitchFamily="18" charset="0"/>
                  </a:rPr>
                  <a:t>Vận dụng các khái niệm, định lí trong bài để tính số đo các góc của một tam giác.</a:t>
                </a:r>
              </a:p>
              <a:p>
                <a:pPr algn="just" fontAlgn="auto">
                  <a:spcBef>
                    <a:spcPts val="0"/>
                  </a:spcBef>
                  <a:spcAft>
                    <a:spcPts val="0"/>
                  </a:spcAft>
                </a:pPr>
                <a:endParaRPr lang="vi-VN" sz="1200" dirty="0">
                  <a:solidFill>
                    <a:srgbClr val="0000FF"/>
                  </a:solidFill>
                  <a:ea typeface="Times New Roman" panose="02020603050405020304" pitchFamily="18" charset="0"/>
                  <a:cs typeface="Times New Roman" panose="02020603050405020304" pitchFamily="18" charset="0"/>
                </a:endParaRPr>
              </a:p>
            </p:txBody>
          </p:sp>
        </p:grpSp>
        <p:sp>
          <p:nvSpPr>
            <p:cNvPr id="2" name="Rectangle 1">
              <a:extLst>
                <a:ext uri="{FF2B5EF4-FFF2-40B4-BE49-F238E27FC236}">
                  <a16:creationId xmlns="" xmlns:a16="http://schemas.microsoft.com/office/drawing/2014/main" id="{E6DD02C8-44AF-4DF5-B613-D39506A9A598}"/>
                </a:ext>
              </a:extLst>
            </p:cNvPr>
            <p:cNvSpPr/>
            <p:nvPr/>
          </p:nvSpPr>
          <p:spPr>
            <a:xfrm>
              <a:off x="907486" y="3242574"/>
              <a:ext cx="1870597" cy="470961"/>
            </a:xfrm>
            <a:prstGeom prst="rect">
              <a:avLst/>
            </a:prstGeom>
          </p:spPr>
          <p:txBody>
            <a:bodyPr wrap="none">
              <a:spAutoFit/>
            </a:bodyPr>
            <a:lstStyle/>
            <a:p>
              <a:pPr algn="just" fontAlgn="auto">
                <a:spcBef>
                  <a:spcPts val="0"/>
                </a:spcBef>
                <a:spcAft>
                  <a:spcPts val="0"/>
                </a:spcAft>
              </a:pPr>
              <a:r>
                <a:rPr lang="nl-NL" sz="1800" b="1" dirty="0">
                  <a:solidFill>
                    <a:prstClr val="white"/>
                  </a:solidFill>
                  <a:ea typeface="Times New Roman" panose="02020603050405020304" pitchFamily="18" charset="0"/>
                </a:rPr>
                <a:t>b. </a:t>
              </a:r>
              <a:r>
                <a:rPr lang="nl-NL" sz="1800" b="1" u="sng" dirty="0">
                  <a:solidFill>
                    <a:prstClr val="white"/>
                  </a:solidFill>
                  <a:ea typeface="Times New Roman" panose="02020603050405020304" pitchFamily="18" charset="0"/>
                </a:rPr>
                <a:t>Kỹ năng</a:t>
              </a:r>
              <a:r>
                <a:rPr lang="nl-NL" sz="1800" b="1" dirty="0">
                  <a:solidFill>
                    <a:prstClr val="white"/>
                  </a:solidFill>
                  <a:ea typeface="Times New Roman" panose="02020603050405020304" pitchFamily="18" charset="0"/>
                </a:rPr>
                <a:t>: </a:t>
              </a:r>
            </a:p>
          </p:txBody>
        </p:sp>
      </p:grpSp>
      <p:grpSp>
        <p:nvGrpSpPr>
          <p:cNvPr id="35" name="Group 34">
            <a:extLst>
              <a:ext uri="{FF2B5EF4-FFF2-40B4-BE49-F238E27FC236}">
                <a16:creationId xmlns="" xmlns:a16="http://schemas.microsoft.com/office/drawing/2014/main" id="{F21FF0CF-6E04-4339-B8FC-E5F12E8FAA27}"/>
              </a:ext>
            </a:extLst>
          </p:cNvPr>
          <p:cNvGrpSpPr/>
          <p:nvPr/>
        </p:nvGrpSpPr>
        <p:grpSpPr>
          <a:xfrm>
            <a:off x="2196568" y="1418128"/>
            <a:ext cx="7859564" cy="1064828"/>
            <a:chOff x="866585" y="793016"/>
            <a:chExt cx="10479418" cy="1419770"/>
          </a:xfrm>
        </p:grpSpPr>
        <p:sp>
          <p:nvSpPr>
            <p:cNvPr id="17" name="Rectangle 16">
              <a:extLst>
                <a:ext uri="{FF2B5EF4-FFF2-40B4-BE49-F238E27FC236}">
                  <a16:creationId xmlns="" xmlns:a16="http://schemas.microsoft.com/office/drawing/2014/main" id="{DFFEA54D-B0BE-4447-9D0B-3EEED5373721}"/>
                </a:ext>
              </a:extLst>
            </p:cNvPr>
            <p:cNvSpPr/>
            <p:nvPr/>
          </p:nvSpPr>
          <p:spPr>
            <a:xfrm>
              <a:off x="2122399" y="793017"/>
              <a:ext cx="9223604" cy="1412682"/>
            </a:xfrm>
            <a:prstGeom prst="rect">
              <a:avLst/>
            </a:prstGeom>
            <a:solidFill>
              <a:srgbClr val="FBE9FD"/>
            </a:solidFill>
            <a:ln>
              <a:solidFill>
                <a:srgbClr val="EC9E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vi-VN" sz="1350">
                <a:solidFill>
                  <a:prstClr val="white"/>
                </a:solidFill>
              </a:endParaRPr>
            </a:p>
          </p:txBody>
        </p:sp>
        <p:grpSp>
          <p:nvGrpSpPr>
            <p:cNvPr id="34" name="Group 33">
              <a:extLst>
                <a:ext uri="{FF2B5EF4-FFF2-40B4-BE49-F238E27FC236}">
                  <a16:creationId xmlns="" xmlns:a16="http://schemas.microsoft.com/office/drawing/2014/main" id="{B6BDCC8C-BB9B-4EEF-9459-72E10F9327A9}"/>
                </a:ext>
              </a:extLst>
            </p:cNvPr>
            <p:cNvGrpSpPr/>
            <p:nvPr/>
          </p:nvGrpSpPr>
          <p:grpSpPr>
            <a:xfrm>
              <a:off x="866585" y="793016"/>
              <a:ext cx="10216515" cy="1419770"/>
              <a:chOff x="866585" y="793016"/>
              <a:chExt cx="10216515" cy="1419770"/>
            </a:xfrm>
          </p:grpSpPr>
          <p:sp>
            <p:nvSpPr>
              <p:cNvPr id="9" name="Arrow: Pentagon 8">
                <a:extLst>
                  <a:ext uri="{FF2B5EF4-FFF2-40B4-BE49-F238E27FC236}">
                    <a16:creationId xmlns="" xmlns:a16="http://schemas.microsoft.com/office/drawing/2014/main" id="{6BFC3BC1-78AB-472E-ACCD-21D741674136}"/>
                  </a:ext>
                </a:extLst>
              </p:cNvPr>
              <p:cNvSpPr/>
              <p:nvPr/>
            </p:nvSpPr>
            <p:spPr>
              <a:xfrm>
                <a:off x="866585" y="793016"/>
                <a:ext cx="1980795" cy="1419770"/>
              </a:xfrm>
              <a:prstGeom prst="homePlate">
                <a:avLst/>
              </a:prstGeom>
              <a:solidFill>
                <a:srgbClr val="00B0F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vi-VN" sz="1350">
                  <a:solidFill>
                    <a:prstClr val="white"/>
                  </a:solidFill>
                </a:endParaRPr>
              </a:p>
            </p:txBody>
          </p:sp>
          <p:sp>
            <p:nvSpPr>
              <p:cNvPr id="8" name="TextBox 7">
                <a:extLst>
                  <a:ext uri="{FF2B5EF4-FFF2-40B4-BE49-F238E27FC236}">
                    <a16:creationId xmlns="" xmlns:a16="http://schemas.microsoft.com/office/drawing/2014/main" id="{1950F100-87D8-48F4-B61A-234C64331717}"/>
                  </a:ext>
                </a:extLst>
              </p:cNvPr>
              <p:cNvSpPr txBox="1"/>
              <p:nvPr/>
            </p:nvSpPr>
            <p:spPr>
              <a:xfrm>
                <a:off x="3205878" y="837720"/>
                <a:ext cx="7705646" cy="687366"/>
              </a:xfrm>
              <a:prstGeom prst="rect">
                <a:avLst/>
              </a:prstGeom>
              <a:noFill/>
            </p:spPr>
            <p:txBody>
              <a:bodyPr wrap="square" rtlCol="0">
                <a:spAutoFit/>
              </a:bodyPr>
              <a:lstStyle/>
              <a:p>
                <a:pPr marL="214313" indent="-214313" algn="l" fontAlgn="auto">
                  <a:spcBef>
                    <a:spcPts val="0"/>
                  </a:spcBef>
                  <a:spcAft>
                    <a:spcPts val="0"/>
                  </a:spcAft>
                  <a:buFont typeface="Wingdings" panose="05000000000000000000" pitchFamily="2" charset="2"/>
                  <a:buChar char="Ø"/>
                </a:pPr>
                <a:r>
                  <a:rPr lang="en-US" altLang="en-US" sz="1400" b="1">
                    <a:ln/>
                    <a:solidFill>
                      <a:srgbClr val="0000FF"/>
                    </a:solidFill>
                    <a:ea typeface="Times New Roman" panose="02020603050405020304" pitchFamily="18" charset="0"/>
                    <a:cs typeface="Times New Roman" panose="02020603050405020304" pitchFamily="18" charset="0"/>
                  </a:rPr>
                  <a:t>Biết được định lí về tổng ba góc của một tam giác.</a:t>
                </a:r>
              </a:p>
              <a:p>
                <a:pPr algn="l" fontAlgn="auto">
                  <a:spcBef>
                    <a:spcPts val="0"/>
                  </a:spcBef>
                  <a:spcAft>
                    <a:spcPts val="0"/>
                  </a:spcAft>
                </a:pPr>
                <a:endParaRPr lang="en-US" sz="1350" dirty="0">
                  <a:solidFill>
                    <a:srgbClr val="0000FF"/>
                  </a:solidFill>
                  <a:cs typeface="Times New Roman" panose="02020603050405020304" pitchFamily="18" charset="0"/>
                </a:endParaRPr>
              </a:p>
            </p:txBody>
          </p:sp>
          <p:sp>
            <p:nvSpPr>
              <p:cNvPr id="12" name="Rectangle 11">
                <a:extLst>
                  <a:ext uri="{FF2B5EF4-FFF2-40B4-BE49-F238E27FC236}">
                    <a16:creationId xmlns="" xmlns:a16="http://schemas.microsoft.com/office/drawing/2014/main" id="{EE73730E-6103-401C-9C9C-86BB77EB4CDF}"/>
                  </a:ext>
                </a:extLst>
              </p:cNvPr>
              <p:cNvSpPr/>
              <p:nvPr/>
            </p:nvSpPr>
            <p:spPr>
              <a:xfrm>
                <a:off x="3211462" y="1737262"/>
                <a:ext cx="7871638" cy="410369"/>
              </a:xfrm>
              <a:prstGeom prst="rect">
                <a:avLst/>
              </a:prstGeom>
            </p:spPr>
            <p:txBody>
              <a:bodyPr wrap="square">
                <a:spAutoFit/>
              </a:bodyPr>
              <a:lstStyle/>
              <a:p>
                <a:pPr marL="214313" indent="-214313" algn="l" fontAlgn="auto">
                  <a:spcBef>
                    <a:spcPts val="0"/>
                  </a:spcBef>
                  <a:spcAft>
                    <a:spcPts val="0"/>
                  </a:spcAft>
                  <a:buFont typeface="Wingdings" panose="05000000000000000000" pitchFamily="2" charset="2"/>
                  <a:buChar char="Ø"/>
                </a:pPr>
                <a:r>
                  <a:rPr lang="vi-VN" sz="1350">
                    <a:solidFill>
                      <a:srgbClr val="0000FF"/>
                    </a:solidFill>
                    <a:ea typeface="Times New Roman" panose="02020603050405020304" pitchFamily="18" charset="0"/>
                  </a:rPr>
                  <a:t> </a:t>
                </a:r>
                <a:r>
                  <a:rPr lang="en-US" sz="1400" b="1">
                    <a:solidFill>
                      <a:srgbClr val="0000FF"/>
                    </a:solidFill>
                    <a:ea typeface="Times New Roman" panose="02020603050405020304" pitchFamily="18" charset="0"/>
                  </a:rPr>
                  <a:t>Biết được định nghĩa  và định lý về góc ngoài của một tam giác.</a:t>
                </a:r>
                <a:endParaRPr lang="vi-VN" sz="1400" b="1" dirty="0">
                  <a:solidFill>
                    <a:srgbClr val="0000FF"/>
                  </a:solidFill>
                  <a:latin typeface="Arial" panose="020B0604020202020204" pitchFamily="34" charset="0"/>
                </a:endParaRPr>
              </a:p>
            </p:txBody>
          </p:sp>
          <p:sp>
            <p:nvSpPr>
              <p:cNvPr id="13" name="Rectangle 12">
                <a:extLst>
                  <a:ext uri="{FF2B5EF4-FFF2-40B4-BE49-F238E27FC236}">
                    <a16:creationId xmlns="" xmlns:a16="http://schemas.microsoft.com/office/drawing/2014/main" id="{74F7A95E-D62A-4313-B7B3-0EAE19E61864}"/>
                  </a:ext>
                </a:extLst>
              </p:cNvPr>
              <p:cNvSpPr/>
              <p:nvPr/>
            </p:nvSpPr>
            <p:spPr>
              <a:xfrm>
                <a:off x="3205878" y="1294284"/>
                <a:ext cx="7871638" cy="410369"/>
              </a:xfrm>
              <a:prstGeom prst="rect">
                <a:avLst/>
              </a:prstGeom>
            </p:spPr>
            <p:txBody>
              <a:bodyPr wrap="square">
                <a:spAutoFit/>
              </a:bodyPr>
              <a:lstStyle/>
              <a:p>
                <a:pPr marL="214313" indent="-214313" algn="l" fontAlgn="auto">
                  <a:spcBef>
                    <a:spcPts val="0"/>
                  </a:spcBef>
                  <a:spcAft>
                    <a:spcPts val="0"/>
                  </a:spcAft>
                  <a:buFont typeface="Wingdings" panose="05000000000000000000" pitchFamily="2" charset="2"/>
                  <a:buChar char="Ø"/>
                </a:pPr>
                <a:r>
                  <a:rPr lang="vi-VN" sz="1350" b="1">
                    <a:solidFill>
                      <a:srgbClr val="0000FF"/>
                    </a:solidFill>
                    <a:ea typeface="Times New Roman" panose="02020603050405020304" pitchFamily="18" charset="0"/>
                  </a:rPr>
                  <a:t> </a:t>
                </a:r>
                <a:r>
                  <a:rPr lang="en-US" sz="1350" b="1">
                    <a:solidFill>
                      <a:srgbClr val="0000FF"/>
                    </a:solidFill>
                    <a:ea typeface="Times New Roman" panose="02020603050405020304" pitchFamily="18" charset="0"/>
                  </a:rPr>
                  <a:t>Biết </a:t>
                </a:r>
                <a:r>
                  <a:rPr lang="en-US" sz="1200" b="1">
                    <a:solidFill>
                      <a:srgbClr val="0000FF"/>
                    </a:solidFill>
                    <a:ea typeface="Times New Roman" panose="02020603050405020304" pitchFamily="18" charset="0"/>
                  </a:rPr>
                  <a:t>được định nghĩa và định lý về tính chất  góc của </a:t>
                </a:r>
                <a:r>
                  <a:rPr lang="en-US" sz="1350" b="1">
                    <a:solidFill>
                      <a:srgbClr val="0000FF"/>
                    </a:solidFill>
                    <a:ea typeface="Times New Roman" panose="02020603050405020304" pitchFamily="18" charset="0"/>
                  </a:rPr>
                  <a:t>tam giác vuông. </a:t>
                </a:r>
                <a:endParaRPr lang="vi-VN" sz="1350" dirty="0">
                  <a:solidFill>
                    <a:srgbClr val="0000FF"/>
                  </a:solidFill>
                  <a:latin typeface="Arial" panose="020B0604020202020204" pitchFamily="34" charset="0"/>
                </a:endParaRPr>
              </a:p>
            </p:txBody>
          </p:sp>
          <p:sp>
            <p:nvSpPr>
              <p:cNvPr id="6" name="TextBox 5">
                <a:extLst>
                  <a:ext uri="{FF2B5EF4-FFF2-40B4-BE49-F238E27FC236}">
                    <a16:creationId xmlns="" xmlns:a16="http://schemas.microsoft.com/office/drawing/2014/main" id="{C6B9C5A6-D9F1-428F-B2A2-7BF11FE07FE9}"/>
                  </a:ext>
                </a:extLst>
              </p:cNvPr>
              <p:cNvSpPr txBox="1"/>
              <p:nvPr/>
            </p:nvSpPr>
            <p:spPr>
              <a:xfrm>
                <a:off x="885536" y="1208920"/>
                <a:ext cx="1960365" cy="492442"/>
              </a:xfrm>
              <a:prstGeom prst="rect">
                <a:avLst/>
              </a:prstGeom>
              <a:noFill/>
            </p:spPr>
            <p:txBody>
              <a:bodyPr wrap="none" rtlCol="0">
                <a:spAutoFit/>
              </a:bodyPr>
              <a:lstStyle/>
              <a:p>
                <a:pPr algn="l" fontAlgn="auto">
                  <a:spcBef>
                    <a:spcPts val="0"/>
                  </a:spcBef>
                  <a:spcAft>
                    <a:spcPts val="0"/>
                  </a:spcAft>
                </a:pPr>
                <a:r>
                  <a:rPr lang="en-US" sz="1800" b="1" dirty="0">
                    <a:solidFill>
                      <a:prstClr val="white"/>
                    </a:solidFill>
                    <a:cs typeface="Times New Roman" panose="02020603050405020304" pitchFamily="18" charset="0"/>
                  </a:rPr>
                  <a:t>a. </a:t>
                </a:r>
                <a:r>
                  <a:rPr lang="en-US" sz="1800" b="1" u="sng" dirty="0">
                    <a:solidFill>
                      <a:prstClr val="white"/>
                    </a:solidFill>
                    <a:cs typeface="Times New Roman" panose="02020603050405020304" pitchFamily="18" charset="0"/>
                  </a:rPr>
                  <a:t>Kiến thức:</a:t>
                </a:r>
              </a:p>
            </p:txBody>
          </p:sp>
        </p:grpSp>
      </p:grpSp>
      <p:grpSp>
        <p:nvGrpSpPr>
          <p:cNvPr id="31" name="Group 30">
            <a:extLst>
              <a:ext uri="{FF2B5EF4-FFF2-40B4-BE49-F238E27FC236}">
                <a16:creationId xmlns="" xmlns:a16="http://schemas.microsoft.com/office/drawing/2014/main" id="{7DD21AF8-A9BC-4948-B44C-77602C3E51C4}"/>
              </a:ext>
            </a:extLst>
          </p:cNvPr>
          <p:cNvGrpSpPr/>
          <p:nvPr/>
        </p:nvGrpSpPr>
        <p:grpSpPr>
          <a:xfrm>
            <a:off x="2157597" y="3836123"/>
            <a:ext cx="7905023" cy="1034614"/>
            <a:chOff x="735069" y="4785121"/>
            <a:chExt cx="10610116" cy="1303669"/>
          </a:xfrm>
        </p:grpSpPr>
        <p:sp>
          <p:nvSpPr>
            <p:cNvPr id="25" name="Rectangle 24">
              <a:extLst>
                <a:ext uri="{FF2B5EF4-FFF2-40B4-BE49-F238E27FC236}">
                  <a16:creationId xmlns="" xmlns:a16="http://schemas.microsoft.com/office/drawing/2014/main" id="{16BB88F5-09D8-4EB1-87F5-A45FDB75ED03}"/>
                </a:ext>
              </a:extLst>
            </p:cNvPr>
            <p:cNvSpPr/>
            <p:nvPr/>
          </p:nvSpPr>
          <p:spPr>
            <a:xfrm>
              <a:off x="2060249" y="4796662"/>
              <a:ext cx="9284936" cy="1234033"/>
            </a:xfrm>
            <a:prstGeom prst="rect">
              <a:avLst/>
            </a:prstGeom>
            <a:solidFill>
              <a:srgbClr val="FBE9FD"/>
            </a:solidFill>
            <a:ln>
              <a:solidFill>
                <a:srgbClr val="EC9E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vi-VN" sz="1350">
                <a:solidFill>
                  <a:prstClr val="white"/>
                </a:solidFill>
              </a:endParaRPr>
            </a:p>
          </p:txBody>
        </p:sp>
        <p:grpSp>
          <p:nvGrpSpPr>
            <p:cNvPr id="30" name="Group 29">
              <a:extLst>
                <a:ext uri="{FF2B5EF4-FFF2-40B4-BE49-F238E27FC236}">
                  <a16:creationId xmlns="" xmlns:a16="http://schemas.microsoft.com/office/drawing/2014/main" id="{F50E5392-49A0-4BBA-8457-D5FD5FA704B8}"/>
                </a:ext>
              </a:extLst>
            </p:cNvPr>
            <p:cNvGrpSpPr/>
            <p:nvPr/>
          </p:nvGrpSpPr>
          <p:grpSpPr>
            <a:xfrm>
              <a:off x="735069" y="4785121"/>
              <a:ext cx="10380720" cy="1303669"/>
              <a:chOff x="735069" y="4785121"/>
              <a:chExt cx="10380720" cy="1303669"/>
            </a:xfrm>
          </p:grpSpPr>
          <p:grpSp>
            <p:nvGrpSpPr>
              <p:cNvPr id="29" name="Group 28">
                <a:extLst>
                  <a:ext uri="{FF2B5EF4-FFF2-40B4-BE49-F238E27FC236}">
                    <a16:creationId xmlns="" xmlns:a16="http://schemas.microsoft.com/office/drawing/2014/main" id="{A6BD5879-B267-4A12-930A-C06D7B4F73E5}"/>
                  </a:ext>
                </a:extLst>
              </p:cNvPr>
              <p:cNvGrpSpPr/>
              <p:nvPr/>
            </p:nvGrpSpPr>
            <p:grpSpPr>
              <a:xfrm>
                <a:off x="773930" y="4785121"/>
                <a:ext cx="10341859" cy="1303669"/>
                <a:chOff x="854241" y="4792223"/>
                <a:chExt cx="10341859" cy="1303669"/>
              </a:xfrm>
            </p:grpSpPr>
            <p:sp>
              <p:nvSpPr>
                <p:cNvPr id="23" name="Arrow: Pentagon 22">
                  <a:extLst>
                    <a:ext uri="{FF2B5EF4-FFF2-40B4-BE49-F238E27FC236}">
                      <a16:creationId xmlns="" xmlns:a16="http://schemas.microsoft.com/office/drawing/2014/main" id="{9FDC5A7D-4C9E-4A34-ABB0-FDDC2D4523F1}"/>
                    </a:ext>
                  </a:extLst>
                </p:cNvPr>
                <p:cNvSpPr/>
                <p:nvPr/>
              </p:nvSpPr>
              <p:spPr>
                <a:xfrm>
                  <a:off x="854241" y="4792223"/>
                  <a:ext cx="1914242" cy="1234033"/>
                </a:xfrm>
                <a:prstGeom prst="homePlate">
                  <a:avLst/>
                </a:prstGeom>
                <a:solidFill>
                  <a:srgbClr val="00B05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vi-VN" sz="1350">
                    <a:solidFill>
                      <a:prstClr val="white"/>
                    </a:solidFill>
                  </a:endParaRPr>
                </a:p>
              </p:txBody>
            </p:sp>
            <p:sp>
              <p:nvSpPr>
                <p:cNvPr id="10" name="Rectangle 9">
                  <a:extLst>
                    <a:ext uri="{FF2B5EF4-FFF2-40B4-BE49-F238E27FC236}">
                      <a16:creationId xmlns="" xmlns:a16="http://schemas.microsoft.com/office/drawing/2014/main" id="{3AF607BF-2CDC-444F-B0CF-C9D0538B647D}"/>
                    </a:ext>
                  </a:extLst>
                </p:cNvPr>
                <p:cNvSpPr/>
                <p:nvPr/>
              </p:nvSpPr>
              <p:spPr>
                <a:xfrm>
                  <a:off x="3227591" y="4861859"/>
                  <a:ext cx="7082594" cy="378119"/>
                </a:xfrm>
                <a:prstGeom prst="rect">
                  <a:avLst/>
                </a:prstGeom>
              </p:spPr>
              <p:txBody>
                <a:bodyPr wrap="square">
                  <a:spAutoFit/>
                </a:bodyPr>
                <a:lstStyle/>
                <a:p>
                  <a:pPr marL="214313" indent="-214313" algn="just" fontAlgn="auto">
                    <a:spcBef>
                      <a:spcPts val="0"/>
                    </a:spcBef>
                    <a:spcAft>
                      <a:spcPts val="0"/>
                    </a:spcAft>
                    <a:buFont typeface="Wingdings" panose="05000000000000000000" pitchFamily="2" charset="2"/>
                    <a:buChar char="Ø"/>
                  </a:pPr>
                  <a:r>
                    <a:rPr lang="nl-NL" sz="1350" b="1" dirty="0">
                      <a:solidFill>
                        <a:srgbClr val="0000FF"/>
                      </a:solidFill>
                      <a:ea typeface="Times New Roman" panose="02020603050405020304" pitchFamily="18" charset="0"/>
                    </a:rPr>
                    <a:t> Thái độ cẩn thận, chính xác trong vẽ hình, </a:t>
                  </a:r>
                  <a:r>
                    <a:rPr lang="nl-NL" sz="1350" b="1">
                      <a:solidFill>
                        <a:srgbClr val="0000FF"/>
                      </a:solidFill>
                      <a:ea typeface="Times New Roman" panose="02020603050405020304" pitchFamily="18" charset="0"/>
                    </a:rPr>
                    <a:t>gấp hình.</a:t>
                  </a:r>
                  <a:endParaRPr lang="vi-VN" sz="1200" b="1" dirty="0">
                    <a:solidFill>
                      <a:srgbClr val="0000FF"/>
                    </a:solidFill>
                    <a:ea typeface="Times New Roman" panose="02020603050405020304" pitchFamily="18" charset="0"/>
                  </a:endParaRPr>
                </a:p>
              </p:txBody>
            </p:sp>
            <p:sp>
              <p:nvSpPr>
                <p:cNvPr id="26" name="Rectangle 25">
                  <a:extLst>
                    <a:ext uri="{FF2B5EF4-FFF2-40B4-BE49-F238E27FC236}">
                      <a16:creationId xmlns="" xmlns:a16="http://schemas.microsoft.com/office/drawing/2014/main" id="{AF0F8F58-2233-418E-AF5C-63E47B42E3CC}"/>
                    </a:ext>
                  </a:extLst>
                </p:cNvPr>
                <p:cNvSpPr/>
                <p:nvPr/>
              </p:nvSpPr>
              <p:spPr>
                <a:xfrm>
                  <a:off x="3222542" y="5165136"/>
                  <a:ext cx="7973558" cy="930756"/>
                </a:xfrm>
                <a:prstGeom prst="rect">
                  <a:avLst/>
                </a:prstGeom>
              </p:spPr>
              <p:txBody>
                <a:bodyPr wrap="square">
                  <a:spAutoFit/>
                </a:bodyPr>
                <a:lstStyle/>
                <a:p>
                  <a:pPr marL="214313" indent="-214313" algn="just" fontAlgn="auto">
                    <a:spcBef>
                      <a:spcPts val="0"/>
                    </a:spcBef>
                    <a:spcAft>
                      <a:spcPts val="0"/>
                    </a:spcAft>
                    <a:buFont typeface="Wingdings" panose="05000000000000000000" pitchFamily="2" charset="2"/>
                    <a:buChar char="Ø"/>
                  </a:pPr>
                  <a:r>
                    <a:rPr lang="nl-NL" sz="1350" b="1">
                      <a:solidFill>
                        <a:srgbClr val="0000FF"/>
                      </a:solidFill>
                      <a:ea typeface="Times New Roman" panose="02020603050405020304" pitchFamily="18" charset="0"/>
                    </a:rPr>
                    <a:t> C</a:t>
                  </a:r>
                  <a:r>
                    <a:rPr lang="en-US" altLang="en-US" sz="1400" b="1">
                      <a:ln/>
                      <a:solidFill>
                        <a:srgbClr val="0000FF"/>
                      </a:solidFill>
                      <a:cs typeface="Times New Roman" panose="02020603050405020304" pitchFamily="18" charset="0"/>
                    </a:rPr>
                    <a:t>ó ý thức vận dụng các kiến thức được học vào các bài toán, tích cực giải bài tập, thông qua đó các em yêu thích hơn môn toán, yêu quý và bảo vệ các di sản thiên nhiên và lịch sử,…</a:t>
                  </a:r>
                </a:p>
              </p:txBody>
            </p:sp>
          </p:grpSp>
          <p:sp>
            <p:nvSpPr>
              <p:cNvPr id="3" name="Rectangle 2">
                <a:extLst>
                  <a:ext uri="{FF2B5EF4-FFF2-40B4-BE49-F238E27FC236}">
                    <a16:creationId xmlns="" xmlns:a16="http://schemas.microsoft.com/office/drawing/2014/main" id="{2AD40B5D-A199-4CE7-B3E5-9D156DB05894}"/>
                  </a:ext>
                </a:extLst>
              </p:cNvPr>
              <p:cNvSpPr/>
              <p:nvPr/>
            </p:nvSpPr>
            <p:spPr>
              <a:xfrm>
                <a:off x="735069" y="5075173"/>
                <a:ext cx="1739744" cy="465378"/>
              </a:xfrm>
              <a:prstGeom prst="rect">
                <a:avLst/>
              </a:prstGeom>
            </p:spPr>
            <p:txBody>
              <a:bodyPr wrap="none">
                <a:spAutoFit/>
              </a:bodyPr>
              <a:lstStyle/>
              <a:p>
                <a:pPr algn="just" fontAlgn="auto">
                  <a:spcBef>
                    <a:spcPts val="0"/>
                  </a:spcBef>
                  <a:spcAft>
                    <a:spcPts val="0"/>
                  </a:spcAft>
                </a:pPr>
                <a:r>
                  <a:rPr lang="nl-NL" sz="1800" b="1" dirty="0">
                    <a:solidFill>
                      <a:prstClr val="white"/>
                    </a:solidFill>
                    <a:ea typeface="Times New Roman" panose="02020603050405020304" pitchFamily="18" charset="0"/>
                  </a:rPr>
                  <a:t>c. </a:t>
                </a:r>
                <a:r>
                  <a:rPr lang="nl-NL" sz="1800" b="1" u="sng" dirty="0">
                    <a:solidFill>
                      <a:prstClr val="white"/>
                    </a:solidFill>
                    <a:ea typeface="Times New Roman" panose="02020603050405020304" pitchFamily="18" charset="0"/>
                  </a:rPr>
                  <a:t>Thái độ</a:t>
                </a:r>
                <a:r>
                  <a:rPr lang="nl-NL" sz="1800" b="1" dirty="0">
                    <a:solidFill>
                      <a:prstClr val="white"/>
                    </a:solidFill>
                    <a:ea typeface="Times New Roman" panose="02020603050405020304" pitchFamily="18" charset="0"/>
                  </a:rPr>
                  <a:t>: </a:t>
                </a:r>
              </a:p>
            </p:txBody>
          </p:sp>
        </p:grpSp>
      </p:grpSp>
      <p:grpSp>
        <p:nvGrpSpPr>
          <p:cNvPr id="33" name="Group 32">
            <a:extLst>
              <a:ext uri="{FF2B5EF4-FFF2-40B4-BE49-F238E27FC236}">
                <a16:creationId xmlns="" xmlns:a16="http://schemas.microsoft.com/office/drawing/2014/main" id="{EC013170-C8F2-4EF9-A000-27EFDD96E892}"/>
              </a:ext>
            </a:extLst>
          </p:cNvPr>
          <p:cNvGrpSpPr/>
          <p:nvPr/>
        </p:nvGrpSpPr>
        <p:grpSpPr>
          <a:xfrm>
            <a:off x="2173690" y="4946934"/>
            <a:ext cx="7882447" cy="925525"/>
            <a:chOff x="770353" y="4785121"/>
            <a:chExt cx="10579812" cy="1234033"/>
          </a:xfrm>
        </p:grpSpPr>
        <p:sp>
          <p:nvSpPr>
            <p:cNvPr id="36" name="Rectangle 35">
              <a:extLst>
                <a:ext uri="{FF2B5EF4-FFF2-40B4-BE49-F238E27FC236}">
                  <a16:creationId xmlns="" xmlns:a16="http://schemas.microsoft.com/office/drawing/2014/main" id="{0EC0EC70-F9DB-45B5-A14C-3DFE76255092}"/>
                </a:ext>
              </a:extLst>
            </p:cNvPr>
            <p:cNvSpPr/>
            <p:nvPr/>
          </p:nvSpPr>
          <p:spPr>
            <a:xfrm>
              <a:off x="2082215" y="4785121"/>
              <a:ext cx="9267950" cy="1234033"/>
            </a:xfrm>
            <a:prstGeom prst="rect">
              <a:avLst/>
            </a:prstGeom>
            <a:solidFill>
              <a:srgbClr val="FBE9FD"/>
            </a:solidFill>
            <a:ln>
              <a:solidFill>
                <a:srgbClr val="EC9E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vi-VN" sz="1350">
                <a:solidFill>
                  <a:prstClr val="white"/>
                </a:solidFill>
              </a:endParaRPr>
            </a:p>
          </p:txBody>
        </p:sp>
        <p:grpSp>
          <p:nvGrpSpPr>
            <p:cNvPr id="37" name="Group 36">
              <a:extLst>
                <a:ext uri="{FF2B5EF4-FFF2-40B4-BE49-F238E27FC236}">
                  <a16:creationId xmlns="" xmlns:a16="http://schemas.microsoft.com/office/drawing/2014/main" id="{612831C2-BDAA-4291-9D2D-6215DEA56D00}"/>
                </a:ext>
              </a:extLst>
            </p:cNvPr>
            <p:cNvGrpSpPr/>
            <p:nvPr/>
          </p:nvGrpSpPr>
          <p:grpSpPr>
            <a:xfrm>
              <a:off x="770353" y="4785121"/>
              <a:ext cx="10550300" cy="1234033"/>
              <a:chOff x="770353" y="4785121"/>
              <a:chExt cx="10550300" cy="1234033"/>
            </a:xfrm>
          </p:grpSpPr>
          <p:grpSp>
            <p:nvGrpSpPr>
              <p:cNvPr id="38" name="Group 37">
                <a:extLst>
                  <a:ext uri="{FF2B5EF4-FFF2-40B4-BE49-F238E27FC236}">
                    <a16:creationId xmlns="" xmlns:a16="http://schemas.microsoft.com/office/drawing/2014/main" id="{CA168DDD-538E-43B7-9E5D-CDAA7C9E23DF}"/>
                  </a:ext>
                </a:extLst>
              </p:cNvPr>
              <p:cNvGrpSpPr/>
              <p:nvPr/>
            </p:nvGrpSpPr>
            <p:grpSpPr>
              <a:xfrm>
                <a:off x="773930" y="4785121"/>
                <a:ext cx="10546723" cy="1234033"/>
                <a:chOff x="854241" y="4792223"/>
                <a:chExt cx="10546723" cy="1234033"/>
              </a:xfrm>
            </p:grpSpPr>
            <p:sp>
              <p:nvSpPr>
                <p:cNvPr id="40" name="Arrow: Pentagon 39">
                  <a:extLst>
                    <a:ext uri="{FF2B5EF4-FFF2-40B4-BE49-F238E27FC236}">
                      <a16:creationId xmlns="" xmlns:a16="http://schemas.microsoft.com/office/drawing/2014/main" id="{9C7154CF-EE5B-4825-B76A-DDFD05530928}"/>
                    </a:ext>
                  </a:extLst>
                </p:cNvPr>
                <p:cNvSpPr/>
                <p:nvPr/>
              </p:nvSpPr>
              <p:spPr>
                <a:xfrm>
                  <a:off x="854241" y="4792223"/>
                  <a:ext cx="1914242" cy="1234033"/>
                </a:xfrm>
                <a:prstGeom prst="homePlat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vi-VN" sz="1350">
                    <a:solidFill>
                      <a:prstClr val="white"/>
                    </a:solidFill>
                  </a:endParaRPr>
                </a:p>
              </p:txBody>
            </p:sp>
            <p:sp>
              <p:nvSpPr>
                <p:cNvPr id="41" name="Rectangle 40">
                  <a:extLst>
                    <a:ext uri="{FF2B5EF4-FFF2-40B4-BE49-F238E27FC236}">
                      <a16:creationId xmlns="" xmlns:a16="http://schemas.microsoft.com/office/drawing/2014/main" id="{115D3A3A-9698-459A-83EF-233DE548B919}"/>
                    </a:ext>
                  </a:extLst>
                </p:cNvPr>
                <p:cNvSpPr/>
                <p:nvPr/>
              </p:nvSpPr>
              <p:spPr>
                <a:xfrm>
                  <a:off x="3054616" y="4853696"/>
                  <a:ext cx="8346348" cy="984885"/>
                </a:xfrm>
                <a:prstGeom prst="rect">
                  <a:avLst/>
                </a:prstGeom>
              </p:spPr>
              <p:txBody>
                <a:bodyPr wrap="square">
                  <a:spAutoFit/>
                </a:bodyPr>
                <a:lstStyle/>
                <a:p>
                  <a:pPr marL="214313" indent="-214313" algn="just" fontAlgn="auto">
                    <a:spcBef>
                      <a:spcPts val="0"/>
                    </a:spcBef>
                    <a:spcAft>
                      <a:spcPts val="0"/>
                    </a:spcAft>
                    <a:buFont typeface="Wingdings" panose="05000000000000000000" pitchFamily="2" charset="2"/>
                    <a:buChar char="Ø"/>
                  </a:pPr>
                  <a:r>
                    <a:rPr lang="nl-NL" sz="1350" b="1" dirty="0">
                      <a:solidFill>
                        <a:srgbClr val="0000FF"/>
                      </a:solidFill>
                      <a:ea typeface="Times New Roman" panose="02020603050405020304" pitchFamily="18" charset="0"/>
                    </a:rPr>
                    <a:t> Có năng l</a:t>
                  </a:r>
                  <a:r>
                    <a:rPr lang="en-US" sz="1350" b="1" dirty="0">
                      <a:solidFill>
                        <a:srgbClr val="0000FF"/>
                      </a:solidFill>
                      <a:ea typeface="Times New Roman" panose="02020603050405020304" pitchFamily="18" charset="0"/>
                    </a:rPr>
                    <a:t>ực tự </a:t>
                  </a:r>
                  <a:r>
                    <a:rPr lang="en-US" sz="1350" b="1">
                      <a:solidFill>
                        <a:srgbClr val="0000FF"/>
                      </a:solidFill>
                      <a:ea typeface="Times New Roman" panose="02020603050405020304" pitchFamily="18" charset="0"/>
                    </a:rPr>
                    <a:t>học, </a:t>
                  </a:r>
                  <a:r>
                    <a:rPr lang="en-US" sz="1400" b="1">
                      <a:solidFill>
                        <a:srgbClr val="0000FF"/>
                      </a:solidFill>
                      <a:cs typeface="Times New Roman" panose="02020603050405020304" pitchFamily="18" charset="0"/>
                    </a:rPr>
                    <a:t>năng lực tự sáng tạo,</a:t>
                  </a:r>
                  <a:r>
                    <a:rPr lang="en-US" sz="1350" b="1">
                      <a:solidFill>
                        <a:srgbClr val="0000FF"/>
                      </a:solidFill>
                      <a:ea typeface="Times New Roman" panose="02020603050405020304" pitchFamily="18" charset="0"/>
                    </a:rPr>
                    <a:t> </a:t>
                  </a:r>
                  <a:r>
                    <a:rPr lang="en-US" sz="1350" b="1" dirty="0">
                      <a:solidFill>
                        <a:srgbClr val="0000FF"/>
                      </a:solidFill>
                      <a:ea typeface="Times New Roman" panose="02020603050405020304" pitchFamily="18" charset="0"/>
                    </a:rPr>
                    <a:t>sắp xếp thời gian hợp lý, năng lực quan sát, năng lực phát hiện và giải quyết vấn đề</a:t>
                  </a:r>
                  <a:r>
                    <a:rPr lang="en-US" sz="1350" b="1">
                      <a:solidFill>
                        <a:srgbClr val="0000FF"/>
                      </a:solidFill>
                      <a:ea typeface="Times New Roman" panose="02020603050405020304" pitchFamily="18" charset="0"/>
                    </a:rPr>
                    <a:t>, </a:t>
                  </a:r>
                  <a:r>
                    <a:rPr lang="en-US" sz="1400" b="1">
                      <a:solidFill>
                        <a:srgbClr val="0000FF"/>
                      </a:solidFill>
                      <a:cs typeface="Times New Roman" panose="02020603050405020304" pitchFamily="18" charset="0"/>
                    </a:rPr>
                    <a:t>năng lực tính toán, năng lực CNTT và truyền thông, </a:t>
                  </a:r>
                  <a:r>
                    <a:rPr lang="en-US" sz="1350" b="1">
                      <a:solidFill>
                        <a:srgbClr val="0000FF"/>
                      </a:solidFill>
                      <a:ea typeface="Times New Roman" panose="02020603050405020304" pitchFamily="18" charset="0"/>
                    </a:rPr>
                    <a:t>năng </a:t>
                  </a:r>
                  <a:r>
                    <a:rPr lang="en-US" sz="1350" b="1" dirty="0">
                      <a:solidFill>
                        <a:srgbClr val="0000FF"/>
                      </a:solidFill>
                      <a:ea typeface="Times New Roman" panose="02020603050405020304" pitchFamily="18" charset="0"/>
                    </a:rPr>
                    <a:t>lực vận dụng kiến thức vào thực tiễn cuộc sống</a:t>
                  </a:r>
                  <a:r>
                    <a:rPr lang="nl-NL" sz="1350" b="1" dirty="0">
                      <a:solidFill>
                        <a:srgbClr val="0000FF"/>
                      </a:solidFill>
                      <a:ea typeface="Times New Roman" panose="02020603050405020304" pitchFamily="18" charset="0"/>
                    </a:rPr>
                    <a:t>.</a:t>
                  </a:r>
                  <a:endParaRPr lang="vi-VN" sz="1200" b="1" dirty="0">
                    <a:solidFill>
                      <a:srgbClr val="0000FF"/>
                    </a:solidFill>
                    <a:ea typeface="Times New Roman" panose="02020603050405020304" pitchFamily="18" charset="0"/>
                  </a:endParaRPr>
                </a:p>
              </p:txBody>
            </p:sp>
          </p:grpSp>
          <p:sp>
            <p:nvSpPr>
              <p:cNvPr id="39" name="Rectangle 38">
                <a:extLst>
                  <a:ext uri="{FF2B5EF4-FFF2-40B4-BE49-F238E27FC236}">
                    <a16:creationId xmlns="" xmlns:a16="http://schemas.microsoft.com/office/drawing/2014/main" id="{E6D43D50-77E0-4944-980F-9AF36FE007EC}"/>
                  </a:ext>
                </a:extLst>
              </p:cNvPr>
              <p:cNvSpPr/>
              <p:nvPr/>
            </p:nvSpPr>
            <p:spPr>
              <a:xfrm>
                <a:off x="770353" y="4925082"/>
                <a:ext cx="1793107" cy="861774"/>
              </a:xfrm>
              <a:prstGeom prst="rect">
                <a:avLst/>
              </a:prstGeom>
            </p:spPr>
            <p:txBody>
              <a:bodyPr wrap="square">
                <a:spAutoFit/>
              </a:bodyPr>
              <a:lstStyle/>
              <a:p>
                <a:pPr algn="l" fontAlgn="auto">
                  <a:spcBef>
                    <a:spcPts val="0"/>
                  </a:spcBef>
                  <a:spcAft>
                    <a:spcPts val="0"/>
                  </a:spcAft>
                </a:pPr>
                <a:r>
                  <a:rPr lang="nl-NL" sz="1800" b="1" dirty="0">
                    <a:solidFill>
                      <a:prstClr val="white"/>
                    </a:solidFill>
                    <a:ea typeface="Times New Roman" panose="02020603050405020304" pitchFamily="18" charset="0"/>
                  </a:rPr>
                  <a:t>d. </a:t>
                </a:r>
                <a:r>
                  <a:rPr lang="nl-NL" sz="1800" b="1" u="sng" dirty="0">
                    <a:solidFill>
                      <a:prstClr val="white"/>
                    </a:solidFill>
                    <a:ea typeface="Times New Roman" panose="02020603050405020304" pitchFamily="18" charset="0"/>
                  </a:rPr>
                  <a:t>Năng l</a:t>
                </a:r>
                <a:r>
                  <a:rPr lang="en-US" sz="1800" b="1" u="sng" dirty="0">
                    <a:solidFill>
                      <a:prstClr val="white"/>
                    </a:solidFill>
                    <a:ea typeface="Times New Roman" panose="02020603050405020304" pitchFamily="18" charset="0"/>
                  </a:rPr>
                  <a:t>ực phát triển</a:t>
                </a:r>
                <a:r>
                  <a:rPr lang="nl-NL" sz="1800" b="1" dirty="0">
                    <a:solidFill>
                      <a:prstClr val="white"/>
                    </a:solidFill>
                    <a:ea typeface="Times New Roman" panose="02020603050405020304" pitchFamily="18" charset="0"/>
                  </a:rPr>
                  <a:t>: </a:t>
                </a:r>
              </a:p>
            </p:txBody>
          </p:sp>
        </p:grpSp>
      </p:grpSp>
    </p:spTree>
    <p:custDataLst>
      <p:tags r:id="rId1"/>
    </p:custDataLst>
    <p:extLst>
      <p:ext uri="{BB962C8B-B14F-4D97-AF65-F5344CB8AC3E}">
        <p14:creationId xmlns:p14="http://schemas.microsoft.com/office/powerpoint/2010/main" val="1285043550"/>
      </p:ext>
    </p:extLst>
  </p:cSld>
  <p:clrMapOvr>
    <a:masterClrMapping/>
  </p:clrMapOvr>
  <mc:AlternateContent xmlns:mc="http://schemas.openxmlformats.org/markup-compatibility/2006" xmlns:p14="http://schemas.microsoft.com/office/powerpoint/2010/main">
    <mc:Choice Requires="p14">
      <p:transition spd="slow" p14:dur="1121" advTm="44444">
        <p14:prism/>
      </p:transition>
    </mc:Choice>
    <mc:Fallback xmlns="">
      <p:transition spd="slow" advTm="4444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5" name="Text Box 2"/>
          <p:cNvSpPr txBox="1">
            <a:spLocks noChangeArrowheads="1"/>
          </p:cNvSpPr>
          <p:nvPr/>
        </p:nvSpPr>
        <p:spPr bwMode="auto">
          <a:xfrm>
            <a:off x="3153896" y="1433028"/>
            <a:ext cx="74898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sz="2800" b="1" u="sng"/>
              <a:t>Định lí</a:t>
            </a:r>
            <a:r>
              <a:rPr lang="en-US" sz="2800"/>
              <a:t>: </a:t>
            </a:r>
            <a:r>
              <a:rPr lang="en-US" sz="2800">
                <a:solidFill>
                  <a:srgbClr val="FF0000"/>
                </a:solidFill>
              </a:rPr>
              <a:t>Mỗi góc ngoài của một tam giác bằng tổng của hai góc trong không kề với nó</a:t>
            </a:r>
          </a:p>
        </p:txBody>
      </p:sp>
      <p:grpSp>
        <p:nvGrpSpPr>
          <p:cNvPr id="3" name="Group 22"/>
          <p:cNvGrpSpPr>
            <a:grpSpLocks/>
          </p:cNvGrpSpPr>
          <p:nvPr/>
        </p:nvGrpSpPr>
        <p:grpSpPr bwMode="auto">
          <a:xfrm>
            <a:off x="1728787" y="2153406"/>
            <a:ext cx="3848100" cy="1368425"/>
            <a:chOff x="-40" y="791"/>
            <a:chExt cx="2424" cy="862"/>
          </a:xfrm>
        </p:grpSpPr>
        <p:sp>
          <p:nvSpPr>
            <p:cNvPr id="6164" name="Line 15"/>
            <p:cNvSpPr>
              <a:spLocks noChangeShapeType="1"/>
            </p:cNvSpPr>
            <p:nvPr/>
          </p:nvSpPr>
          <p:spPr bwMode="auto">
            <a:xfrm>
              <a:off x="26" y="1298"/>
              <a:ext cx="235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5" name="Line 16"/>
            <p:cNvSpPr>
              <a:spLocks noChangeShapeType="1"/>
            </p:cNvSpPr>
            <p:nvPr/>
          </p:nvSpPr>
          <p:spPr bwMode="auto">
            <a:xfrm>
              <a:off x="391" y="791"/>
              <a:ext cx="0" cy="8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6" name="Text Box 17"/>
            <p:cNvSpPr txBox="1">
              <a:spLocks noChangeArrowheads="1"/>
            </p:cNvSpPr>
            <p:nvPr/>
          </p:nvSpPr>
          <p:spPr bwMode="auto">
            <a:xfrm>
              <a:off x="-14" y="930"/>
              <a:ext cx="54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sz="2800"/>
                <a:t>GT</a:t>
              </a:r>
            </a:p>
          </p:txBody>
        </p:sp>
        <p:sp>
          <p:nvSpPr>
            <p:cNvPr id="6167" name="Text Box 18"/>
            <p:cNvSpPr txBox="1">
              <a:spLocks noChangeArrowheads="1"/>
            </p:cNvSpPr>
            <p:nvPr/>
          </p:nvSpPr>
          <p:spPr bwMode="auto">
            <a:xfrm>
              <a:off x="-40" y="1298"/>
              <a:ext cx="58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sz="2800"/>
                <a:t>KL</a:t>
              </a:r>
            </a:p>
          </p:txBody>
        </p:sp>
      </p:grpSp>
      <p:graphicFrame>
        <p:nvGraphicFramePr>
          <p:cNvPr id="18" name="Object 19"/>
          <p:cNvGraphicFramePr>
            <a:graphicFrameLocks noChangeAspect="1"/>
          </p:cNvGraphicFramePr>
          <p:nvPr>
            <p:extLst>
              <p:ext uri="{D42A27DB-BD31-4B8C-83A1-F6EECF244321}">
                <p14:modId xmlns:p14="http://schemas.microsoft.com/office/powerpoint/2010/main" val="1967486510"/>
              </p:ext>
            </p:extLst>
          </p:nvPr>
        </p:nvGraphicFramePr>
        <p:xfrm>
          <a:off x="2466975" y="2085138"/>
          <a:ext cx="914400" cy="292100"/>
        </p:xfrm>
        <a:graphic>
          <a:graphicData uri="http://schemas.openxmlformats.org/presentationml/2006/ole">
            <mc:AlternateContent xmlns:mc="http://schemas.openxmlformats.org/markup-compatibility/2006">
              <mc:Choice xmlns:v="urn:schemas-microsoft-com:vml" Requires="v">
                <p:oleObj spid="_x0000_s52444" name="Equation" r:id="rId4" imgW="914400" imgH="292100" progId="Equation.DSMT4">
                  <p:embed/>
                </p:oleObj>
              </mc:Choice>
              <mc:Fallback>
                <p:oleObj name="Equation" r:id="rId4" imgW="914400" imgH="2921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6975" y="2085138"/>
                        <a:ext cx="914400" cy="29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 name="Object 20"/>
          <p:cNvGraphicFramePr>
            <a:graphicFrameLocks noChangeAspect="1"/>
          </p:cNvGraphicFramePr>
          <p:nvPr>
            <p:extLst>
              <p:ext uri="{D42A27DB-BD31-4B8C-83A1-F6EECF244321}">
                <p14:modId xmlns:p14="http://schemas.microsoft.com/office/powerpoint/2010/main" val="1164061443"/>
              </p:ext>
            </p:extLst>
          </p:nvPr>
        </p:nvGraphicFramePr>
        <p:xfrm>
          <a:off x="2597154" y="2469318"/>
          <a:ext cx="482601" cy="371475"/>
        </p:xfrm>
        <a:graphic>
          <a:graphicData uri="http://schemas.openxmlformats.org/presentationml/2006/ole">
            <mc:AlternateContent xmlns:mc="http://schemas.openxmlformats.org/markup-compatibility/2006">
              <mc:Choice xmlns:v="urn:schemas-microsoft-com:vml" Requires="v">
                <p:oleObj spid="_x0000_s52445" name="Equation" r:id="rId6" imgW="393480" imgH="253800" progId="Equation.DSMT4">
                  <p:embed/>
                </p:oleObj>
              </mc:Choice>
              <mc:Fallback>
                <p:oleObj name="Equation" r:id="rId6" imgW="393480" imgH="253800" progId="Equation.DSMT4">
                  <p:embed/>
                  <p:pic>
                    <p:nvPicPr>
                      <p:cNvPr id="0" name=""/>
                      <p:cNvPicPr>
                        <a:picLocks noChangeAspect="1" noChangeArrowheads="1"/>
                      </p:cNvPicPr>
                      <p:nvPr/>
                    </p:nvPicPr>
                    <p:blipFill>
                      <a:blip r:embed="rId7"/>
                      <a:srcRect/>
                      <a:stretch>
                        <a:fillRect/>
                      </a:stretch>
                    </p:blipFill>
                    <p:spPr bwMode="auto">
                      <a:xfrm>
                        <a:off x="2597154" y="2469318"/>
                        <a:ext cx="482601" cy="371475"/>
                      </a:xfrm>
                      <a:prstGeom prst="rect">
                        <a:avLst/>
                      </a:prstGeom>
                      <a:noFill/>
                      <a:ln>
                        <a:noFill/>
                      </a:ln>
                      <a:effectLst/>
                    </p:spPr>
                  </p:pic>
                </p:oleObj>
              </mc:Fallback>
            </mc:AlternateContent>
          </a:graphicData>
        </a:graphic>
      </p:graphicFrame>
      <p:sp>
        <p:nvSpPr>
          <p:cNvPr id="20" name="Text Box 21"/>
          <p:cNvSpPr txBox="1">
            <a:spLocks noChangeArrowheads="1"/>
          </p:cNvSpPr>
          <p:nvPr/>
        </p:nvSpPr>
        <p:spPr bwMode="auto">
          <a:xfrm>
            <a:off x="3200400" y="2470901"/>
            <a:ext cx="3313112"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sz="2600"/>
              <a:t>là góc ngoài tại C</a:t>
            </a:r>
          </a:p>
        </p:txBody>
      </p:sp>
      <p:graphicFrame>
        <p:nvGraphicFramePr>
          <p:cNvPr id="21" name="Object 23"/>
          <p:cNvGraphicFramePr>
            <a:graphicFrameLocks noChangeAspect="1"/>
          </p:cNvGraphicFramePr>
          <p:nvPr>
            <p:extLst>
              <p:ext uri="{D42A27DB-BD31-4B8C-83A1-F6EECF244321}">
                <p14:modId xmlns:p14="http://schemas.microsoft.com/office/powerpoint/2010/main" val="3008114741"/>
              </p:ext>
            </p:extLst>
          </p:nvPr>
        </p:nvGraphicFramePr>
        <p:xfrm>
          <a:off x="2501899" y="3147177"/>
          <a:ext cx="1612900" cy="368300"/>
        </p:xfrm>
        <a:graphic>
          <a:graphicData uri="http://schemas.openxmlformats.org/presentationml/2006/ole">
            <mc:AlternateContent xmlns:mc="http://schemas.openxmlformats.org/markup-compatibility/2006">
              <mc:Choice xmlns:v="urn:schemas-microsoft-com:vml" Requires="v">
                <p:oleObj spid="_x0000_s52446" name="Equation" r:id="rId8" imgW="1612900" imgH="368300" progId="Equation.DSMT4">
                  <p:embed/>
                </p:oleObj>
              </mc:Choice>
              <mc:Fallback>
                <p:oleObj name="Equation" r:id="rId8" imgW="1612900" imgH="3683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01899" y="3147177"/>
                        <a:ext cx="16129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 name="Text Box 24"/>
          <p:cNvSpPr txBox="1">
            <a:spLocks noChangeArrowheads="1"/>
          </p:cNvSpPr>
          <p:nvPr/>
        </p:nvSpPr>
        <p:spPr bwMode="auto">
          <a:xfrm>
            <a:off x="1978030" y="4326693"/>
            <a:ext cx="41036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sz="2800"/>
              <a:t>Hãy so sánh: </a:t>
            </a:r>
          </a:p>
        </p:txBody>
      </p:sp>
      <p:graphicFrame>
        <p:nvGraphicFramePr>
          <p:cNvPr id="23" name="Object 25"/>
          <p:cNvGraphicFramePr>
            <a:graphicFrameLocks noChangeAspect="1"/>
          </p:cNvGraphicFramePr>
          <p:nvPr>
            <p:extLst>
              <p:ext uri="{D42A27DB-BD31-4B8C-83A1-F6EECF244321}">
                <p14:modId xmlns:p14="http://schemas.microsoft.com/office/powerpoint/2010/main" val="2029637751"/>
              </p:ext>
            </p:extLst>
          </p:nvPr>
        </p:nvGraphicFramePr>
        <p:xfrm>
          <a:off x="2841625" y="4902951"/>
          <a:ext cx="673100" cy="368300"/>
        </p:xfrm>
        <a:graphic>
          <a:graphicData uri="http://schemas.openxmlformats.org/presentationml/2006/ole">
            <mc:AlternateContent xmlns:mc="http://schemas.openxmlformats.org/markup-compatibility/2006">
              <mc:Choice xmlns:v="urn:schemas-microsoft-com:vml" Requires="v">
                <p:oleObj spid="_x0000_s52447" name="Equation" r:id="rId10" imgW="672808" imgH="368140" progId="Equation.DSMT4">
                  <p:embed/>
                </p:oleObj>
              </mc:Choice>
              <mc:Fallback>
                <p:oleObj name="Equation" r:id="rId10" imgW="672808" imgH="36814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41625" y="4902951"/>
                        <a:ext cx="6731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4" name="Object 26"/>
          <p:cNvGraphicFramePr>
            <a:graphicFrameLocks noChangeAspect="1"/>
          </p:cNvGraphicFramePr>
          <p:nvPr>
            <p:extLst>
              <p:ext uri="{D42A27DB-BD31-4B8C-83A1-F6EECF244321}">
                <p14:modId xmlns:p14="http://schemas.microsoft.com/office/powerpoint/2010/main" val="1007980110"/>
              </p:ext>
            </p:extLst>
          </p:nvPr>
        </p:nvGraphicFramePr>
        <p:xfrm>
          <a:off x="5408612" y="4895013"/>
          <a:ext cx="673100" cy="368300"/>
        </p:xfrm>
        <a:graphic>
          <a:graphicData uri="http://schemas.openxmlformats.org/presentationml/2006/ole">
            <mc:AlternateContent xmlns:mc="http://schemas.openxmlformats.org/markup-compatibility/2006">
              <mc:Choice xmlns:v="urn:schemas-microsoft-com:vml" Requires="v">
                <p:oleObj spid="_x0000_s52448" name="Equation" r:id="rId12" imgW="672808" imgH="368140" progId="Equation.DSMT4">
                  <p:embed/>
                </p:oleObj>
              </mc:Choice>
              <mc:Fallback>
                <p:oleObj name="Equation" r:id="rId12" imgW="672808" imgH="36814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08612" y="4895013"/>
                        <a:ext cx="6731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5" name="Object 27"/>
          <p:cNvGraphicFramePr>
            <a:graphicFrameLocks noChangeAspect="1"/>
          </p:cNvGraphicFramePr>
          <p:nvPr>
            <p:extLst>
              <p:ext uri="{D42A27DB-BD31-4B8C-83A1-F6EECF244321}">
                <p14:modId xmlns:p14="http://schemas.microsoft.com/office/powerpoint/2010/main" val="479129943"/>
              </p:ext>
            </p:extLst>
          </p:nvPr>
        </p:nvGraphicFramePr>
        <p:xfrm>
          <a:off x="3903662" y="4907713"/>
          <a:ext cx="279400" cy="355600"/>
        </p:xfrm>
        <a:graphic>
          <a:graphicData uri="http://schemas.openxmlformats.org/presentationml/2006/ole">
            <mc:AlternateContent xmlns:mc="http://schemas.openxmlformats.org/markup-compatibility/2006">
              <mc:Choice xmlns:v="urn:schemas-microsoft-com:vml" Requires="v">
                <p:oleObj spid="_x0000_s52449" name="Equation" r:id="rId14" imgW="279279" imgH="355446" progId="Equation.DSMT4">
                  <p:embed/>
                </p:oleObj>
              </mc:Choice>
              <mc:Fallback>
                <p:oleObj name="Equation" r:id="rId14" imgW="279279" imgH="355446"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03662" y="4907713"/>
                        <a:ext cx="279400" cy="35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6" name="Object 28"/>
          <p:cNvGraphicFramePr>
            <a:graphicFrameLocks noChangeAspect="1"/>
          </p:cNvGraphicFramePr>
          <p:nvPr>
            <p:extLst>
              <p:ext uri="{D42A27DB-BD31-4B8C-83A1-F6EECF244321}">
                <p14:modId xmlns:p14="http://schemas.microsoft.com/office/powerpoint/2010/main" val="3837221189"/>
              </p:ext>
            </p:extLst>
          </p:nvPr>
        </p:nvGraphicFramePr>
        <p:xfrm>
          <a:off x="6554787" y="4882313"/>
          <a:ext cx="266700" cy="406400"/>
        </p:xfrm>
        <a:graphic>
          <a:graphicData uri="http://schemas.openxmlformats.org/presentationml/2006/ole">
            <mc:AlternateContent xmlns:mc="http://schemas.openxmlformats.org/markup-compatibility/2006">
              <mc:Choice xmlns:v="urn:schemas-microsoft-com:vml" Requires="v">
                <p:oleObj spid="_x0000_s52450" name="Equation" r:id="rId16" imgW="266469" imgH="406048" progId="Equation.DSMT4">
                  <p:embed/>
                </p:oleObj>
              </mc:Choice>
              <mc:Fallback>
                <p:oleObj name="Equation" r:id="rId16" imgW="266469" imgH="406048"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554787" y="4882313"/>
                        <a:ext cx="2667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29"/>
          <p:cNvGraphicFramePr>
            <a:graphicFrameLocks noChangeAspect="1"/>
          </p:cNvGraphicFramePr>
          <p:nvPr>
            <p:extLst>
              <p:ext uri="{D42A27DB-BD31-4B8C-83A1-F6EECF244321}">
                <p14:modId xmlns:p14="http://schemas.microsoft.com/office/powerpoint/2010/main" val="1461169933"/>
              </p:ext>
            </p:extLst>
          </p:nvPr>
        </p:nvGraphicFramePr>
        <p:xfrm>
          <a:off x="3621087" y="5044238"/>
          <a:ext cx="215900" cy="215900"/>
        </p:xfrm>
        <a:graphic>
          <a:graphicData uri="http://schemas.openxmlformats.org/presentationml/2006/ole">
            <mc:AlternateContent xmlns:mc="http://schemas.openxmlformats.org/markup-compatibility/2006">
              <mc:Choice xmlns:v="urn:schemas-microsoft-com:vml" Requires="v">
                <p:oleObj spid="_x0000_s52451" name="Equation" r:id="rId18" imgW="215619" imgH="215619" progId="Equation.DSMT4">
                  <p:embed/>
                </p:oleObj>
              </mc:Choice>
              <mc:Fallback>
                <p:oleObj name="Equation" r:id="rId18" imgW="215619" imgH="215619"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621087" y="5044238"/>
                        <a:ext cx="2159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8" name="Object 30"/>
          <p:cNvGraphicFramePr>
            <a:graphicFrameLocks noChangeAspect="1"/>
          </p:cNvGraphicFramePr>
          <p:nvPr>
            <p:extLst>
              <p:ext uri="{D42A27DB-BD31-4B8C-83A1-F6EECF244321}">
                <p14:modId xmlns:p14="http://schemas.microsoft.com/office/powerpoint/2010/main" val="2045930533"/>
              </p:ext>
            </p:extLst>
          </p:nvPr>
        </p:nvGraphicFramePr>
        <p:xfrm>
          <a:off x="6227762" y="5036301"/>
          <a:ext cx="215900" cy="215900"/>
        </p:xfrm>
        <a:graphic>
          <a:graphicData uri="http://schemas.openxmlformats.org/presentationml/2006/ole">
            <mc:AlternateContent xmlns:mc="http://schemas.openxmlformats.org/markup-compatibility/2006">
              <mc:Choice xmlns:v="urn:schemas-microsoft-com:vml" Requires="v">
                <p:oleObj spid="_x0000_s52452" name="Equation" r:id="rId20" imgW="215619" imgH="215619" progId="Equation.DSMT4">
                  <p:embed/>
                </p:oleObj>
              </mc:Choice>
              <mc:Fallback>
                <p:oleObj name="Equation" r:id="rId20" imgW="215619" imgH="215619" progId="Equation.DSMT4">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227762" y="5036301"/>
                        <a:ext cx="2159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9" name="Text Box 31"/>
          <p:cNvSpPr txBox="1">
            <a:spLocks noChangeArrowheads="1"/>
          </p:cNvSpPr>
          <p:nvPr/>
        </p:nvSpPr>
        <p:spPr bwMode="auto">
          <a:xfrm>
            <a:off x="1760542" y="5911013"/>
            <a:ext cx="777716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sz="2600" b="1" i="1"/>
              <a:t>Nhận xét</a:t>
            </a:r>
            <a:r>
              <a:rPr lang="en-US" sz="2800"/>
              <a:t>: Góc ngoài của tam giác lớn hơn mỗi góc trong không kề với nó.</a:t>
            </a:r>
          </a:p>
        </p:txBody>
      </p:sp>
      <p:grpSp>
        <p:nvGrpSpPr>
          <p:cNvPr id="30" name="Group 29"/>
          <p:cNvGrpSpPr/>
          <p:nvPr/>
        </p:nvGrpSpPr>
        <p:grpSpPr>
          <a:xfrm>
            <a:off x="6523515" y="2703208"/>
            <a:ext cx="3682320" cy="1651669"/>
            <a:chOff x="1831566" y="1788040"/>
            <a:chExt cx="5382241" cy="2409206"/>
          </a:xfrm>
        </p:grpSpPr>
        <p:sp>
          <p:nvSpPr>
            <p:cNvPr id="31" name="Arc 5"/>
            <p:cNvSpPr>
              <a:spLocks/>
            </p:cNvSpPr>
            <p:nvPr/>
          </p:nvSpPr>
          <p:spPr bwMode="auto">
            <a:xfrm rot="2264394">
              <a:off x="4854291" y="3370041"/>
              <a:ext cx="657726" cy="436956"/>
            </a:xfrm>
            <a:custGeom>
              <a:avLst/>
              <a:gdLst>
                <a:gd name="T0" fmla="*/ 0 w 29528"/>
                <a:gd name="T1" fmla="*/ 2147483647 h 21600"/>
                <a:gd name="T2" fmla="*/ 2147483647 w 29528"/>
                <a:gd name="T3" fmla="*/ 2147483647 h 21600"/>
                <a:gd name="T4" fmla="*/ 2147483647 w 29528"/>
                <a:gd name="T5" fmla="*/ 2147483647 h 21600"/>
                <a:gd name="T6" fmla="*/ 0 60000 65536"/>
                <a:gd name="T7" fmla="*/ 0 60000 65536"/>
                <a:gd name="T8" fmla="*/ 0 60000 65536"/>
                <a:gd name="T9" fmla="*/ 0 w 29528"/>
                <a:gd name="T10" fmla="*/ 0 h 21600"/>
                <a:gd name="T11" fmla="*/ 29528 w 29528"/>
                <a:gd name="T12" fmla="*/ 21600 h 21600"/>
              </a:gdLst>
              <a:ahLst/>
              <a:cxnLst>
                <a:cxn ang="T6">
                  <a:pos x="T0" y="T1"/>
                </a:cxn>
                <a:cxn ang="T7">
                  <a:pos x="T2" y="T3"/>
                </a:cxn>
                <a:cxn ang="T8">
                  <a:pos x="T4" y="T5"/>
                </a:cxn>
              </a:cxnLst>
              <a:rect l="T9" t="T10" r="T11" b="T12"/>
              <a:pathLst>
                <a:path w="29528" h="21600" fill="none" extrusionOk="0">
                  <a:moveTo>
                    <a:pt x="-1" y="13858"/>
                  </a:moveTo>
                  <a:cubicBezTo>
                    <a:pt x="3204" y="5510"/>
                    <a:pt x="11222" y="-1"/>
                    <a:pt x="20165" y="0"/>
                  </a:cubicBezTo>
                  <a:cubicBezTo>
                    <a:pt x="23406" y="0"/>
                    <a:pt x="26606" y="729"/>
                    <a:pt x="29528" y="2134"/>
                  </a:cubicBezTo>
                </a:path>
                <a:path w="29528" h="21600" stroke="0" extrusionOk="0">
                  <a:moveTo>
                    <a:pt x="-1" y="13858"/>
                  </a:moveTo>
                  <a:cubicBezTo>
                    <a:pt x="3204" y="5510"/>
                    <a:pt x="11222" y="-1"/>
                    <a:pt x="20165" y="0"/>
                  </a:cubicBezTo>
                  <a:cubicBezTo>
                    <a:pt x="23406" y="0"/>
                    <a:pt x="26606" y="729"/>
                    <a:pt x="29528" y="2134"/>
                  </a:cubicBezTo>
                  <a:lnTo>
                    <a:pt x="20165" y="21600"/>
                  </a:lnTo>
                  <a:close/>
                </a:path>
              </a:pathLst>
            </a:custGeom>
            <a:noFill/>
            <a:ln w="33338">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p>
          </p:txBody>
        </p:sp>
        <p:sp>
          <p:nvSpPr>
            <p:cNvPr id="32" name="Line 7"/>
            <p:cNvSpPr>
              <a:spLocks noChangeShapeType="1"/>
            </p:cNvSpPr>
            <p:nvPr/>
          </p:nvSpPr>
          <p:spPr bwMode="auto">
            <a:xfrm>
              <a:off x="2133600" y="3653208"/>
              <a:ext cx="5045075" cy="0"/>
            </a:xfrm>
            <a:prstGeom prst="line">
              <a:avLst/>
            </a:prstGeom>
            <a:noFill/>
            <a:ln w="33338">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 name="Rectangle 8"/>
            <p:cNvSpPr>
              <a:spLocks noChangeArrowheads="1"/>
            </p:cNvSpPr>
            <p:nvPr/>
          </p:nvSpPr>
          <p:spPr bwMode="auto">
            <a:xfrm>
              <a:off x="6995905" y="3205219"/>
              <a:ext cx="217902" cy="471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sz="2100" b="1">
                  <a:solidFill>
                    <a:srgbClr val="000000"/>
                  </a:solidFill>
                  <a:latin typeface="Arial" panose="020B0604020202020204" pitchFamily="34" charset="0"/>
                </a:rPr>
                <a:t>x</a:t>
              </a:r>
              <a:endParaRPr lang="en-US">
                <a:latin typeface="Arial" panose="020B0604020202020204" pitchFamily="34" charset="0"/>
              </a:endParaRPr>
            </a:p>
          </p:txBody>
        </p:sp>
        <p:sp>
          <p:nvSpPr>
            <p:cNvPr id="34" name="Line 9"/>
            <p:cNvSpPr>
              <a:spLocks noChangeShapeType="1"/>
            </p:cNvSpPr>
            <p:nvPr/>
          </p:nvSpPr>
          <p:spPr bwMode="auto">
            <a:xfrm>
              <a:off x="3324754" y="2162968"/>
              <a:ext cx="1856846" cy="1490240"/>
            </a:xfrm>
            <a:prstGeom prst="line">
              <a:avLst/>
            </a:prstGeom>
            <a:noFill/>
            <a:ln w="33338">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 name="Line 10"/>
            <p:cNvSpPr>
              <a:spLocks noChangeShapeType="1"/>
            </p:cNvSpPr>
            <p:nvPr/>
          </p:nvSpPr>
          <p:spPr bwMode="auto">
            <a:xfrm flipH="1">
              <a:off x="2133600" y="2162968"/>
              <a:ext cx="1209674" cy="1490240"/>
            </a:xfrm>
            <a:prstGeom prst="line">
              <a:avLst/>
            </a:prstGeom>
            <a:noFill/>
            <a:ln w="33338">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Oval 11"/>
            <p:cNvSpPr>
              <a:spLocks noChangeArrowheads="1"/>
            </p:cNvSpPr>
            <p:nvPr/>
          </p:nvSpPr>
          <p:spPr bwMode="auto">
            <a:xfrm>
              <a:off x="5142215" y="3617815"/>
              <a:ext cx="57150" cy="55562"/>
            </a:xfrm>
            <a:prstGeom prst="ellipse">
              <a:avLst/>
            </a:prstGeom>
            <a:solidFill>
              <a:srgbClr val="FF0000"/>
            </a:solidFill>
            <a:ln w="0">
              <a:solidFill>
                <a:srgbClr val="000000"/>
              </a:solidFill>
              <a:round/>
              <a:headEnd/>
              <a:tailEnd/>
            </a:ln>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p>
          </p:txBody>
        </p:sp>
        <p:sp>
          <p:nvSpPr>
            <p:cNvPr id="37" name="Rectangle 12"/>
            <p:cNvSpPr>
              <a:spLocks noChangeArrowheads="1"/>
            </p:cNvSpPr>
            <p:nvPr/>
          </p:nvSpPr>
          <p:spPr bwMode="auto">
            <a:xfrm>
              <a:off x="5011230" y="3725862"/>
              <a:ext cx="283506" cy="471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sz="2100" b="1">
                  <a:solidFill>
                    <a:srgbClr val="000000"/>
                  </a:solidFill>
                  <a:latin typeface="Arial" panose="020B0604020202020204" pitchFamily="34" charset="0"/>
                </a:rPr>
                <a:t>C</a:t>
              </a:r>
              <a:endParaRPr lang="en-US">
                <a:latin typeface="Arial" panose="020B0604020202020204" pitchFamily="34" charset="0"/>
              </a:endParaRPr>
            </a:p>
          </p:txBody>
        </p:sp>
        <p:sp>
          <p:nvSpPr>
            <p:cNvPr id="38" name="Oval 13"/>
            <p:cNvSpPr>
              <a:spLocks noChangeArrowheads="1"/>
            </p:cNvSpPr>
            <p:nvPr/>
          </p:nvSpPr>
          <p:spPr bwMode="auto">
            <a:xfrm>
              <a:off x="2119369" y="3630669"/>
              <a:ext cx="57150" cy="55562"/>
            </a:xfrm>
            <a:prstGeom prst="ellipse">
              <a:avLst/>
            </a:prstGeom>
            <a:solidFill>
              <a:srgbClr val="FF0000"/>
            </a:solidFill>
            <a:ln w="0">
              <a:solidFill>
                <a:srgbClr val="000000"/>
              </a:solidFill>
              <a:round/>
              <a:headEnd/>
              <a:tailEnd/>
            </a:ln>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p>
          </p:txBody>
        </p:sp>
        <p:sp>
          <p:nvSpPr>
            <p:cNvPr id="39" name="Rectangle 14"/>
            <p:cNvSpPr>
              <a:spLocks noChangeArrowheads="1"/>
            </p:cNvSpPr>
            <p:nvPr/>
          </p:nvSpPr>
          <p:spPr bwMode="auto">
            <a:xfrm>
              <a:off x="1831566" y="3365556"/>
              <a:ext cx="283506" cy="471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sz="2100" b="1">
                  <a:solidFill>
                    <a:srgbClr val="000000"/>
                  </a:solidFill>
                  <a:latin typeface="Arial" panose="020B0604020202020204" pitchFamily="34" charset="0"/>
                </a:rPr>
                <a:t>B</a:t>
              </a:r>
              <a:endParaRPr lang="en-US">
                <a:latin typeface="Arial" panose="020B0604020202020204" pitchFamily="34" charset="0"/>
              </a:endParaRPr>
            </a:p>
          </p:txBody>
        </p:sp>
        <p:sp>
          <p:nvSpPr>
            <p:cNvPr id="40" name="Oval 15"/>
            <p:cNvSpPr>
              <a:spLocks noChangeArrowheads="1"/>
            </p:cNvSpPr>
            <p:nvPr/>
          </p:nvSpPr>
          <p:spPr bwMode="auto">
            <a:xfrm>
              <a:off x="3311996" y="2131606"/>
              <a:ext cx="55562" cy="55563"/>
            </a:xfrm>
            <a:prstGeom prst="ellipse">
              <a:avLst/>
            </a:prstGeom>
            <a:solidFill>
              <a:srgbClr val="FF0000"/>
            </a:solidFill>
            <a:ln w="0">
              <a:solidFill>
                <a:srgbClr val="000000"/>
              </a:solidFill>
              <a:round/>
              <a:headEnd/>
              <a:tailEnd/>
            </a:ln>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p>
          </p:txBody>
        </p:sp>
        <p:sp>
          <p:nvSpPr>
            <p:cNvPr id="41" name="Rectangle 16"/>
            <p:cNvSpPr>
              <a:spLocks noChangeArrowheads="1"/>
            </p:cNvSpPr>
            <p:nvPr/>
          </p:nvSpPr>
          <p:spPr bwMode="auto">
            <a:xfrm>
              <a:off x="3105476" y="1788040"/>
              <a:ext cx="283506" cy="471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sz="2100" b="1">
                  <a:solidFill>
                    <a:srgbClr val="000000"/>
                  </a:solidFill>
                  <a:latin typeface="Arial" panose="020B0604020202020204" pitchFamily="34" charset="0"/>
                </a:rPr>
                <a:t>A</a:t>
              </a:r>
              <a:endParaRPr lang="en-US">
                <a:latin typeface="Arial" panose="020B0604020202020204" pitchFamily="34" charset="0"/>
              </a:endParaRPr>
            </a:p>
          </p:txBody>
        </p:sp>
      </p:grpSp>
      <p:sp>
        <p:nvSpPr>
          <p:cNvPr id="46" name="Rectangle 45"/>
          <p:cNvSpPr/>
          <p:nvPr/>
        </p:nvSpPr>
        <p:spPr bwMode="auto">
          <a:xfrm>
            <a:off x="3864366" y="118150"/>
            <a:ext cx="6553200" cy="457200"/>
          </a:xfrm>
          <a:prstGeom prst="rect">
            <a:avLst/>
          </a:prstGeom>
          <a:solidFill>
            <a:srgbClr val="BC183B"/>
          </a:solidFill>
          <a:ln w="38100" cap="flat" cmpd="sng" algn="ctr">
            <a:noFill/>
            <a:prstDash val="solid"/>
            <a:round/>
            <a:headEnd type="none" w="med" len="med"/>
            <a:tailEnd type="none" w="med" len="med"/>
          </a:ln>
          <a:effectLst>
            <a:glow rad="101600">
              <a:srgbClr val="C00000">
                <a:alpha val="60000"/>
              </a:srgbClr>
            </a:glow>
          </a:effectLst>
        </p:spPr>
        <p:txBody>
          <a:bodyPr vert="horz" wrap="square" lIns="91440" tIns="45720" rIns="91440" bIns="45720" numCol="1" rtlCol="0" anchor="t" anchorCtr="0" compatLnSpc="1">
            <a:prstTxWarp prst="textNoShape">
              <a:avLst/>
            </a:prstTxWarp>
          </a:bodyPr>
          <a:lstStyle/>
          <a:p>
            <a:r>
              <a:rPr lang="en-US" b="1">
                <a:solidFill>
                  <a:schemeClr val="bg1"/>
                </a:solidFill>
              </a:rPr>
              <a:t>TỔNG BA GÓC CỦA MỘT TAM GIÁC</a:t>
            </a:r>
          </a:p>
        </p:txBody>
      </p:sp>
      <p:sp>
        <p:nvSpPr>
          <p:cNvPr id="47" name="Rectangle 46"/>
          <p:cNvSpPr/>
          <p:nvPr/>
        </p:nvSpPr>
        <p:spPr bwMode="auto">
          <a:xfrm>
            <a:off x="1738790" y="119468"/>
            <a:ext cx="1447093" cy="457200"/>
          </a:xfrm>
          <a:prstGeom prst="rect">
            <a:avLst/>
          </a:prstGeom>
          <a:solidFill>
            <a:srgbClr val="BC183B"/>
          </a:solidFill>
          <a:ln w="38100" cap="flat" cmpd="sng" algn="ctr">
            <a:noFill/>
            <a:prstDash val="solid"/>
            <a:round/>
            <a:headEnd type="none" w="med" len="med"/>
            <a:tailEnd type="none" w="med" len="med"/>
          </a:ln>
          <a:effectLst>
            <a:glow rad="101600">
              <a:srgbClr val="C00000">
                <a:alpha val="60000"/>
              </a:srgbClr>
            </a:glow>
          </a:effectLst>
        </p:spPr>
        <p:txBody>
          <a:bodyPr vert="horz" wrap="square" lIns="91440" tIns="45720" rIns="91440" bIns="45720" numCol="1" rtlCol="0" anchor="t" anchorCtr="0" compatLnSpc="1">
            <a:prstTxWarp prst="textNoShape">
              <a:avLst/>
            </a:prstTxWarp>
          </a:bodyPr>
          <a:lstStyle/>
          <a:p>
            <a:r>
              <a:rPr lang="en-US" b="1" u="sng">
                <a:solidFill>
                  <a:schemeClr val="bg1"/>
                </a:solidFill>
              </a:rPr>
              <a:t>CHỦ ĐỀ</a:t>
            </a:r>
          </a:p>
        </p:txBody>
      </p:sp>
      <p:sp>
        <p:nvSpPr>
          <p:cNvPr id="42" name="TextBox 41"/>
          <p:cNvSpPr txBox="1"/>
          <p:nvPr/>
        </p:nvSpPr>
        <p:spPr>
          <a:xfrm>
            <a:off x="214436" y="728937"/>
            <a:ext cx="4495800" cy="461665"/>
          </a:xfrm>
          <a:prstGeom prst="rect">
            <a:avLst/>
          </a:prstGeom>
          <a:noFill/>
        </p:spPr>
        <p:txBody>
          <a:bodyPr wrap="square" rtlCol="0">
            <a:spAutoFit/>
          </a:bodyPr>
          <a:lstStyle/>
          <a:p>
            <a:pPr algn="l"/>
            <a:r>
              <a:rPr lang="en-US">
                <a:solidFill>
                  <a:srgbClr val="990000"/>
                </a:solidFill>
              </a:rPr>
              <a:t>2.</a:t>
            </a:r>
            <a:r>
              <a:rPr lang="nl-NL" altLang="en-US" b="1">
                <a:solidFill>
                  <a:srgbClr val="990000"/>
                </a:solidFill>
              </a:rPr>
              <a:t> </a:t>
            </a:r>
            <a:r>
              <a:rPr lang="en-US" altLang="en-US" b="1" u="sng">
                <a:solidFill>
                  <a:srgbClr val="990000"/>
                </a:solidFill>
              </a:rPr>
              <a:t>Áp dụng vào tam giác vuông</a:t>
            </a:r>
            <a:endParaRPr lang="en-US" u="sng">
              <a:solidFill>
                <a:srgbClr val="99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ox(in)">
                                      <p:cBhvr>
                                        <p:cTn id="12" dur="500"/>
                                        <p:tgtEl>
                                          <p:spTgt spid="18"/>
                                        </p:tgtEl>
                                      </p:cBhvr>
                                    </p:animEffect>
                                  </p:childTnLst>
                                </p:cTn>
                              </p:par>
                              <p:par>
                                <p:cTn id="13" presetID="4" presetClass="entr" presetSubtype="16"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ox(in)">
                                      <p:cBhvr>
                                        <p:cTn id="15" dur="500"/>
                                        <p:tgtEl>
                                          <p:spTgt spid="19"/>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ox(in)">
                                      <p:cBhvr>
                                        <p:cTn id="18" dur="500"/>
                                        <p:tgtEl>
                                          <p:spTgt spid="2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ox(in)">
                                      <p:cBhvr>
                                        <p:cTn id="23" dur="500"/>
                                        <p:tgtEl>
                                          <p:spTgt spid="2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ox(in)">
                                      <p:cBhvr>
                                        <p:cTn id="28" dur="500"/>
                                        <p:tgtEl>
                                          <p:spTgt spid="22"/>
                                        </p:tgtEl>
                                      </p:cBhvr>
                                    </p:animEffect>
                                  </p:childTnLst>
                                </p:cTn>
                              </p:par>
                              <p:par>
                                <p:cTn id="29" presetID="4" presetClass="entr" presetSubtype="16"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ox(in)">
                                      <p:cBhvr>
                                        <p:cTn id="31" dur="500"/>
                                        <p:tgtEl>
                                          <p:spTgt spid="23"/>
                                        </p:tgtEl>
                                      </p:cBhvr>
                                    </p:animEffect>
                                  </p:childTnLst>
                                </p:cTn>
                              </p:par>
                              <p:par>
                                <p:cTn id="32" presetID="4" presetClass="entr" presetSubtype="16"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ox(in)">
                                      <p:cBhvr>
                                        <p:cTn id="34" dur="500"/>
                                        <p:tgtEl>
                                          <p:spTgt spid="25"/>
                                        </p:tgtEl>
                                      </p:cBhvr>
                                    </p:animEffect>
                                  </p:childTnLst>
                                </p:cTn>
                              </p:par>
                            </p:childTnLst>
                          </p:cTn>
                        </p:par>
                        <p:par>
                          <p:cTn id="35" fill="hold" nodeType="afterGroup">
                            <p:stCondLst>
                              <p:cond delay="500"/>
                            </p:stCondLst>
                            <p:childTnLst>
                              <p:par>
                                <p:cTn id="36" presetID="4" presetClass="entr" presetSubtype="16" fill="hold"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ox(in)">
                                      <p:cBhvr>
                                        <p:cTn id="38" dur="500"/>
                                        <p:tgtEl>
                                          <p:spTgt spid="24"/>
                                        </p:tgtEl>
                                      </p:cBhvr>
                                    </p:animEffect>
                                  </p:childTnLst>
                                </p:cTn>
                              </p:par>
                              <p:par>
                                <p:cTn id="39" presetID="4" presetClass="entr" presetSubtype="16"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ox(in)">
                                      <p:cBhvr>
                                        <p:cTn id="41" dur="500"/>
                                        <p:tgtEl>
                                          <p:spTgt spid="26"/>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4" presetClass="entr" presetSubtype="16"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ox(in)">
                                      <p:cBhvr>
                                        <p:cTn id="46" dur="500"/>
                                        <p:tgtEl>
                                          <p:spTgt spid="27"/>
                                        </p:tgtEl>
                                      </p:cBhvr>
                                    </p:animEffect>
                                  </p:childTnLst>
                                </p:cTn>
                              </p:par>
                              <p:par>
                                <p:cTn id="47" presetID="4" presetClass="entr" presetSubtype="16"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box(in)">
                                      <p:cBhvr>
                                        <p:cTn id="49" dur="500"/>
                                        <p:tgtEl>
                                          <p:spTgt spid="28"/>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4" presetClass="entr" presetSubtype="16" fill="hold" grpId="0" nodeType="click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box(in)">
                                      <p:cBhvr>
                                        <p:cTn id="54" dur="500"/>
                                        <p:tgtEl>
                                          <p:spTgt spid="2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wipe(left)">
                                      <p:cBhvr>
                                        <p:cTn id="5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9" grpId="0"/>
      <p:bldP spid="4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2"/>
          <p:cNvSpPr>
            <a:spLocks noGrp="1" noChangeArrowheads="1"/>
          </p:cNvSpPr>
          <p:nvPr>
            <p:ph type="title"/>
          </p:nvPr>
        </p:nvSpPr>
        <p:spPr>
          <a:xfrm>
            <a:off x="1371600" y="1752600"/>
            <a:ext cx="8623300" cy="1079500"/>
          </a:xfrm>
        </p:spPr>
        <p:txBody>
          <a:bodyPr/>
          <a:lstStyle/>
          <a:p>
            <a:pPr eaLnBrk="1" hangingPunct="1"/>
            <a:r>
              <a:rPr lang="en-US" sz="2400" u="sng">
                <a:latin typeface="Times New Roman" panose="02020603050405020304" pitchFamily="18" charset="0"/>
                <a:cs typeface="Times New Roman" panose="02020603050405020304" pitchFamily="18" charset="0"/>
              </a:rPr>
              <a:t>HOẠT ĐỘNG LUYỆN TẬP</a:t>
            </a:r>
            <a:br>
              <a:rPr lang="en-US" sz="2400" u="sng">
                <a:latin typeface="Times New Roman" panose="02020603050405020304" pitchFamily="18" charset="0"/>
                <a:cs typeface="Times New Roman" panose="02020603050405020304" pitchFamily="18" charset="0"/>
              </a:rPr>
            </a:br>
            <a:r>
              <a:rPr lang="en-US" sz="2400" u="sng">
                <a:latin typeface="Times New Roman" panose="02020603050405020304" pitchFamily="18" charset="0"/>
                <a:cs typeface="Times New Roman" panose="02020603050405020304" pitchFamily="18" charset="0"/>
              </a:rPr>
              <a:t>Bài tập 1</a:t>
            </a:r>
            <a:r>
              <a:rPr lang="en-US" sz="2400">
                <a:latin typeface="Times New Roman" panose="02020603050405020304" pitchFamily="18" charset="0"/>
                <a:cs typeface="Times New Roman" panose="02020603050405020304" pitchFamily="18" charset="0"/>
              </a:rPr>
              <a:t>:  Điền vào dấu (…) để được khẳng định đúng.</a:t>
            </a:r>
          </a:p>
        </p:txBody>
      </p:sp>
      <p:graphicFrame>
        <p:nvGraphicFramePr>
          <p:cNvPr id="7170" name="Object 5"/>
          <p:cNvGraphicFramePr>
            <a:graphicFrameLocks noGrp="1" noChangeAspect="1"/>
          </p:cNvGraphicFramePr>
          <p:nvPr>
            <p:ph type="body" idx="1"/>
            <p:extLst>
              <p:ext uri="{D42A27DB-BD31-4B8C-83A1-F6EECF244321}">
                <p14:modId xmlns:p14="http://schemas.microsoft.com/office/powerpoint/2010/main" val="3956176080"/>
              </p:ext>
            </p:extLst>
          </p:nvPr>
        </p:nvGraphicFramePr>
        <p:xfrm>
          <a:off x="2276480" y="2984500"/>
          <a:ext cx="3529013" cy="388938"/>
        </p:xfrm>
        <a:graphic>
          <a:graphicData uri="http://schemas.openxmlformats.org/presentationml/2006/ole">
            <mc:AlternateContent xmlns:mc="http://schemas.openxmlformats.org/markup-compatibility/2006">
              <mc:Choice xmlns:v="urn:schemas-microsoft-com:vml" Requires="v">
                <p:oleObj spid="_x0000_s47796" name="Equation" r:id="rId4" imgW="3682800" imgH="444240" progId="Equation.DSMT4">
                  <p:embed/>
                </p:oleObj>
              </mc:Choice>
              <mc:Fallback>
                <p:oleObj name="Equation" r:id="rId4" imgW="3682800" imgH="44424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6480" y="2984500"/>
                        <a:ext cx="3529013" cy="388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76" name="Text Box 6"/>
          <p:cNvSpPr txBox="1">
            <a:spLocks noChangeArrowheads="1"/>
          </p:cNvSpPr>
          <p:nvPr/>
        </p:nvSpPr>
        <p:spPr bwMode="auto">
          <a:xfrm>
            <a:off x="3414718" y="2932113"/>
            <a:ext cx="504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cs typeface="Times New Roman" panose="02020603050405020304" pitchFamily="18" charset="0"/>
              </a:rPr>
              <a:t>có</a:t>
            </a:r>
          </a:p>
        </p:txBody>
      </p:sp>
      <p:sp>
        <p:nvSpPr>
          <p:cNvPr id="48136" name="Text Box 8"/>
          <p:cNvSpPr txBox="1">
            <a:spLocks noChangeArrowheads="1"/>
          </p:cNvSpPr>
          <p:nvPr/>
        </p:nvSpPr>
        <p:spPr bwMode="auto">
          <a:xfrm>
            <a:off x="5430838" y="2903538"/>
            <a:ext cx="927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spcBef>
                <a:spcPct val="50000"/>
              </a:spcBef>
            </a:pPr>
            <a:r>
              <a:rPr lang="en-US">
                <a:solidFill>
                  <a:srgbClr val="FF0000"/>
                </a:solidFill>
                <a:cs typeface="Times New Roman" panose="02020603050405020304" pitchFamily="18" charset="0"/>
              </a:rPr>
              <a:t>180</a:t>
            </a:r>
            <a:r>
              <a:rPr lang="en-US" baseline="30000">
                <a:solidFill>
                  <a:srgbClr val="FF0000"/>
                </a:solidFill>
                <a:cs typeface="Times New Roman" panose="02020603050405020304" pitchFamily="18" charset="0"/>
              </a:rPr>
              <a:t>o</a:t>
            </a:r>
            <a:endParaRPr lang="en-US">
              <a:solidFill>
                <a:srgbClr val="FF0000"/>
              </a:solidFill>
              <a:cs typeface="Times New Roman" panose="02020603050405020304" pitchFamily="18" charset="0"/>
            </a:endParaRPr>
          </a:p>
        </p:txBody>
      </p:sp>
      <p:graphicFrame>
        <p:nvGraphicFramePr>
          <p:cNvPr id="7171" name="Object 31"/>
          <p:cNvGraphicFramePr>
            <a:graphicFrameLocks noChangeAspect="1"/>
          </p:cNvGraphicFramePr>
          <p:nvPr>
            <p:extLst>
              <p:ext uri="{D42A27DB-BD31-4B8C-83A1-F6EECF244321}">
                <p14:modId xmlns:p14="http://schemas.microsoft.com/office/powerpoint/2010/main" val="2163991718"/>
              </p:ext>
            </p:extLst>
          </p:nvPr>
        </p:nvGraphicFramePr>
        <p:xfrm>
          <a:off x="2211388" y="3563938"/>
          <a:ext cx="4248150" cy="400050"/>
        </p:xfrm>
        <a:graphic>
          <a:graphicData uri="http://schemas.openxmlformats.org/presentationml/2006/ole">
            <mc:AlternateContent xmlns:mc="http://schemas.openxmlformats.org/markup-compatibility/2006">
              <mc:Choice xmlns:v="urn:schemas-microsoft-com:vml" Requires="v">
                <p:oleObj spid="_x0000_s47797" name="Equation" r:id="rId6" imgW="3454200" imgH="380880" progId="Equation.DSMT4">
                  <p:embed/>
                </p:oleObj>
              </mc:Choice>
              <mc:Fallback>
                <p:oleObj name="Equation" r:id="rId6" imgW="3454200" imgH="38088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11388" y="3563938"/>
                        <a:ext cx="4248150"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172" name="Object 32"/>
          <p:cNvGraphicFramePr>
            <a:graphicFrameLocks noChangeAspect="1"/>
          </p:cNvGraphicFramePr>
          <p:nvPr>
            <p:extLst>
              <p:ext uri="{D42A27DB-BD31-4B8C-83A1-F6EECF244321}">
                <p14:modId xmlns:p14="http://schemas.microsoft.com/office/powerpoint/2010/main" val="610726489"/>
              </p:ext>
            </p:extLst>
          </p:nvPr>
        </p:nvGraphicFramePr>
        <p:xfrm>
          <a:off x="2217743" y="4095755"/>
          <a:ext cx="3830637" cy="398463"/>
        </p:xfrm>
        <a:graphic>
          <a:graphicData uri="http://schemas.openxmlformats.org/presentationml/2006/ole">
            <mc:AlternateContent xmlns:mc="http://schemas.openxmlformats.org/markup-compatibility/2006">
              <mc:Choice xmlns:v="urn:schemas-microsoft-com:vml" Requires="v">
                <p:oleObj spid="_x0000_s47798" name="Equation" r:id="rId8" imgW="2692080" imgH="380880" progId="Equation.DSMT4">
                  <p:embed/>
                </p:oleObj>
              </mc:Choice>
              <mc:Fallback>
                <p:oleObj name="Equation" r:id="rId8" imgW="2692080" imgH="38088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17743" y="4095755"/>
                        <a:ext cx="3830637"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8161" name="Object 33"/>
          <p:cNvGraphicFramePr>
            <a:graphicFrameLocks noChangeAspect="1"/>
          </p:cNvGraphicFramePr>
          <p:nvPr>
            <p:extLst>
              <p:ext uri="{D42A27DB-BD31-4B8C-83A1-F6EECF244321}">
                <p14:modId xmlns:p14="http://schemas.microsoft.com/office/powerpoint/2010/main" val="512064208"/>
              </p:ext>
            </p:extLst>
          </p:nvPr>
        </p:nvGraphicFramePr>
        <p:xfrm>
          <a:off x="6003930" y="3994150"/>
          <a:ext cx="1420813" cy="495300"/>
        </p:xfrm>
        <a:graphic>
          <a:graphicData uri="http://schemas.openxmlformats.org/presentationml/2006/ole">
            <mc:AlternateContent xmlns:mc="http://schemas.openxmlformats.org/markup-compatibility/2006">
              <mc:Choice xmlns:v="urn:schemas-microsoft-com:vml" Requires="v">
                <p:oleObj spid="_x0000_s47799" name="Equation" r:id="rId10" imgW="1054080" imgH="380880" progId="Equation.DSMT4">
                  <p:embed/>
                </p:oleObj>
              </mc:Choice>
              <mc:Fallback>
                <p:oleObj name="Equation" r:id="rId10" imgW="1054080" imgH="38088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03930" y="3994150"/>
                        <a:ext cx="1420813"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174" name="Object 35"/>
          <p:cNvGraphicFramePr>
            <a:graphicFrameLocks noChangeAspect="1"/>
          </p:cNvGraphicFramePr>
          <p:nvPr>
            <p:extLst>
              <p:ext uri="{D42A27DB-BD31-4B8C-83A1-F6EECF244321}">
                <p14:modId xmlns:p14="http://schemas.microsoft.com/office/powerpoint/2010/main" val="1059974686"/>
              </p:ext>
            </p:extLst>
          </p:nvPr>
        </p:nvGraphicFramePr>
        <p:xfrm>
          <a:off x="2187580" y="4608513"/>
          <a:ext cx="4024313" cy="431800"/>
        </p:xfrm>
        <a:graphic>
          <a:graphicData uri="http://schemas.openxmlformats.org/presentationml/2006/ole">
            <mc:AlternateContent xmlns:mc="http://schemas.openxmlformats.org/markup-compatibility/2006">
              <mc:Choice xmlns:v="urn:schemas-microsoft-com:vml" Requires="v">
                <p:oleObj spid="_x0000_s47800" name="Equation" r:id="rId12" imgW="2425680" imgH="253800" progId="Equation.DSMT4">
                  <p:embed/>
                </p:oleObj>
              </mc:Choice>
              <mc:Fallback>
                <p:oleObj name="Equation" r:id="rId12" imgW="2425680" imgH="25380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87580" y="4608513"/>
                        <a:ext cx="4024313"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78" name="Text Box 38"/>
          <p:cNvSpPr txBox="1">
            <a:spLocks noChangeArrowheads="1"/>
          </p:cNvSpPr>
          <p:nvPr/>
        </p:nvSpPr>
        <p:spPr bwMode="auto">
          <a:xfrm>
            <a:off x="2073280" y="5137155"/>
            <a:ext cx="79216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cs typeface="Times New Roman" panose="02020603050405020304" pitchFamily="18" charset="0"/>
              </a:rPr>
              <a:t>5. Mỗi góc ngoài của một tam giác bằng……………của hai góc trong không kề với nó </a:t>
            </a:r>
          </a:p>
        </p:txBody>
      </p:sp>
      <p:sp>
        <p:nvSpPr>
          <p:cNvPr id="48167" name="Text Box 39"/>
          <p:cNvSpPr txBox="1">
            <a:spLocks noChangeArrowheads="1"/>
          </p:cNvSpPr>
          <p:nvPr/>
        </p:nvSpPr>
        <p:spPr bwMode="auto">
          <a:xfrm>
            <a:off x="7596188" y="5102230"/>
            <a:ext cx="7921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solidFill>
                  <a:srgbClr val="FF0000"/>
                </a:solidFill>
                <a:cs typeface="Times New Roman" panose="02020603050405020304" pitchFamily="18" charset="0"/>
              </a:rPr>
              <a:t>tổng</a:t>
            </a:r>
          </a:p>
        </p:txBody>
      </p:sp>
      <p:sp>
        <p:nvSpPr>
          <p:cNvPr id="7180" name="Text Box 40"/>
          <p:cNvSpPr txBox="1">
            <a:spLocks noChangeArrowheads="1"/>
          </p:cNvSpPr>
          <p:nvPr/>
        </p:nvSpPr>
        <p:spPr bwMode="auto">
          <a:xfrm>
            <a:off x="3455992" y="4063207"/>
            <a:ext cx="5184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cs typeface="Times New Roman" panose="02020603050405020304" pitchFamily="18" charset="0"/>
              </a:rPr>
              <a:t> có                    thì ……………  = 90</a:t>
            </a:r>
            <a:r>
              <a:rPr lang="en-US" baseline="30000">
                <a:cs typeface="Times New Roman" panose="02020603050405020304" pitchFamily="18" charset="0"/>
              </a:rPr>
              <a:t>0</a:t>
            </a:r>
            <a:endParaRPr lang="en-US">
              <a:cs typeface="Times New Roman" panose="02020603050405020304" pitchFamily="18" charset="0"/>
            </a:endParaRPr>
          </a:p>
        </p:txBody>
      </p:sp>
      <p:sp>
        <p:nvSpPr>
          <p:cNvPr id="7181" name="Text Box 41"/>
          <p:cNvSpPr txBox="1">
            <a:spLocks noChangeArrowheads="1"/>
          </p:cNvSpPr>
          <p:nvPr/>
        </p:nvSpPr>
        <p:spPr bwMode="auto">
          <a:xfrm>
            <a:off x="3411369" y="3205167"/>
            <a:ext cx="6877049"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cs typeface="Times New Roman" panose="02020603050405020304" pitchFamily="18" charset="0"/>
              </a:rPr>
              <a:t>có                    thì              …………..</a:t>
            </a:r>
          </a:p>
        </p:txBody>
      </p:sp>
      <p:sp>
        <p:nvSpPr>
          <p:cNvPr id="48170" name="Text Box 42"/>
          <p:cNvSpPr txBox="1">
            <a:spLocks noChangeArrowheads="1"/>
          </p:cNvSpPr>
          <p:nvPr/>
        </p:nvSpPr>
        <p:spPr bwMode="auto">
          <a:xfrm>
            <a:off x="7232650" y="4596611"/>
            <a:ext cx="231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solidFill>
                  <a:srgbClr val="FF0000"/>
                </a:solidFill>
                <a:latin typeface="Tahoma" panose="020B0604030504040204" pitchFamily="34" charset="0"/>
              </a:rPr>
              <a:t> </a:t>
            </a:r>
            <a:r>
              <a:rPr lang="en-US">
                <a:solidFill>
                  <a:srgbClr val="FF0000"/>
                </a:solidFill>
                <a:cs typeface="Times New Roman" panose="02020603050405020304" pitchFamily="18" charset="0"/>
              </a:rPr>
              <a:t>vuông tại A</a:t>
            </a:r>
          </a:p>
        </p:txBody>
      </p:sp>
      <p:sp>
        <p:nvSpPr>
          <p:cNvPr id="7183" name="Text Box 44"/>
          <p:cNvSpPr txBox="1">
            <a:spLocks noChangeArrowheads="1"/>
          </p:cNvSpPr>
          <p:nvPr/>
        </p:nvSpPr>
        <p:spPr bwMode="auto">
          <a:xfrm>
            <a:off x="2564607" y="3559970"/>
            <a:ext cx="6481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cs typeface="Times New Roman" panose="02020603050405020304" pitchFamily="18" charset="0"/>
              </a:rPr>
              <a:t>  có                  thì             ………………</a:t>
            </a:r>
          </a:p>
        </p:txBody>
      </p:sp>
      <p:sp>
        <p:nvSpPr>
          <p:cNvPr id="48176" name="Text Box 48"/>
          <p:cNvSpPr txBox="1">
            <a:spLocks noChangeArrowheads="1"/>
          </p:cNvSpPr>
          <p:nvPr/>
        </p:nvSpPr>
        <p:spPr bwMode="auto">
          <a:xfrm>
            <a:off x="6394450" y="3489330"/>
            <a:ext cx="3136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solidFill>
                  <a:srgbClr val="FF0000"/>
                </a:solidFill>
                <a:latin typeface="Tahoma" panose="020B0604030504040204" pitchFamily="34" charset="0"/>
              </a:rPr>
              <a:t> </a:t>
            </a:r>
            <a:r>
              <a:rPr lang="en-US">
                <a:solidFill>
                  <a:srgbClr val="FF0000"/>
                </a:solidFill>
                <a:cs typeface="Times New Roman" panose="02020603050405020304" pitchFamily="18" charset="0"/>
              </a:rPr>
              <a:t>vuông tại A</a:t>
            </a:r>
          </a:p>
        </p:txBody>
      </p:sp>
      <p:sp>
        <p:nvSpPr>
          <p:cNvPr id="21" name="Rectangle 20"/>
          <p:cNvSpPr/>
          <p:nvPr/>
        </p:nvSpPr>
        <p:spPr bwMode="auto">
          <a:xfrm>
            <a:off x="3864366" y="118150"/>
            <a:ext cx="6553200" cy="457200"/>
          </a:xfrm>
          <a:prstGeom prst="rect">
            <a:avLst/>
          </a:prstGeom>
          <a:solidFill>
            <a:srgbClr val="BC183B"/>
          </a:solidFill>
          <a:ln w="38100" cap="flat" cmpd="sng" algn="ctr">
            <a:noFill/>
            <a:prstDash val="solid"/>
            <a:round/>
            <a:headEnd type="none" w="med" len="med"/>
            <a:tailEnd type="none" w="med" len="med"/>
          </a:ln>
          <a:effectLst>
            <a:glow rad="101600">
              <a:srgbClr val="C00000">
                <a:alpha val="60000"/>
              </a:srgbClr>
            </a:glow>
          </a:effectLst>
        </p:spPr>
        <p:txBody>
          <a:bodyPr vert="horz" wrap="square" lIns="91440" tIns="45720" rIns="91440" bIns="45720" numCol="1" rtlCol="0" anchor="t" anchorCtr="0" compatLnSpc="1">
            <a:prstTxWarp prst="textNoShape">
              <a:avLst/>
            </a:prstTxWarp>
          </a:bodyPr>
          <a:lstStyle/>
          <a:p>
            <a:r>
              <a:rPr lang="en-US" b="1">
                <a:solidFill>
                  <a:schemeClr val="bg1"/>
                </a:solidFill>
              </a:rPr>
              <a:t>TỔNG BA GÓC CỦA MỘT TAM GIÁC</a:t>
            </a:r>
          </a:p>
        </p:txBody>
      </p:sp>
      <p:sp>
        <p:nvSpPr>
          <p:cNvPr id="22" name="Rectangle 21"/>
          <p:cNvSpPr/>
          <p:nvPr/>
        </p:nvSpPr>
        <p:spPr bwMode="auto">
          <a:xfrm>
            <a:off x="1738790" y="119468"/>
            <a:ext cx="1447093" cy="457200"/>
          </a:xfrm>
          <a:prstGeom prst="rect">
            <a:avLst/>
          </a:prstGeom>
          <a:solidFill>
            <a:srgbClr val="BC183B"/>
          </a:solidFill>
          <a:ln w="38100" cap="flat" cmpd="sng" algn="ctr">
            <a:noFill/>
            <a:prstDash val="solid"/>
            <a:round/>
            <a:headEnd type="none" w="med" len="med"/>
            <a:tailEnd type="none" w="med" len="med"/>
          </a:ln>
          <a:effectLst>
            <a:glow rad="101600">
              <a:srgbClr val="C00000">
                <a:alpha val="60000"/>
              </a:srgbClr>
            </a:glow>
          </a:effectLst>
        </p:spPr>
        <p:txBody>
          <a:bodyPr vert="horz" wrap="square" lIns="91440" tIns="45720" rIns="91440" bIns="45720" numCol="1" rtlCol="0" anchor="t" anchorCtr="0" compatLnSpc="1">
            <a:prstTxWarp prst="textNoShape">
              <a:avLst/>
            </a:prstTxWarp>
          </a:bodyPr>
          <a:lstStyle/>
          <a:p>
            <a:r>
              <a:rPr lang="en-US" b="1" u="sng">
                <a:solidFill>
                  <a:schemeClr val="bg1"/>
                </a:solidFill>
              </a:rPr>
              <a:t>CHỦ ĐỀ</a:t>
            </a:r>
          </a:p>
        </p:txBody>
      </p:sp>
      <p:sp>
        <p:nvSpPr>
          <p:cNvPr id="20" name="TextBox 19"/>
          <p:cNvSpPr txBox="1"/>
          <p:nvPr/>
        </p:nvSpPr>
        <p:spPr>
          <a:xfrm>
            <a:off x="214436" y="728937"/>
            <a:ext cx="4495800" cy="461665"/>
          </a:xfrm>
          <a:prstGeom prst="rect">
            <a:avLst/>
          </a:prstGeom>
          <a:noFill/>
        </p:spPr>
        <p:txBody>
          <a:bodyPr wrap="square" rtlCol="0">
            <a:spAutoFit/>
          </a:bodyPr>
          <a:lstStyle/>
          <a:p>
            <a:pPr algn="l"/>
            <a:r>
              <a:rPr lang="en-US">
                <a:solidFill>
                  <a:srgbClr val="990000"/>
                </a:solidFill>
              </a:rPr>
              <a:t>2.</a:t>
            </a:r>
            <a:r>
              <a:rPr lang="nl-NL" altLang="en-US" b="1">
                <a:solidFill>
                  <a:srgbClr val="990000"/>
                </a:solidFill>
              </a:rPr>
              <a:t> </a:t>
            </a:r>
            <a:r>
              <a:rPr lang="en-US" altLang="en-US" b="1" u="sng">
                <a:solidFill>
                  <a:srgbClr val="990000"/>
                </a:solidFill>
              </a:rPr>
              <a:t>Áp dụng vào tam giác vuông</a:t>
            </a:r>
            <a:endParaRPr lang="en-US" u="sng">
              <a:solidFill>
                <a:srgbClr val="99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8136"/>
                                        </p:tgtEl>
                                        <p:attrNameLst>
                                          <p:attrName>style.visibility</p:attrName>
                                        </p:attrNameLst>
                                      </p:cBhvr>
                                      <p:to>
                                        <p:strVal val="visible"/>
                                      </p:to>
                                    </p:set>
                                    <p:animEffect transition="in" filter="checkerboard(across)">
                                      <p:cBhvr>
                                        <p:cTn id="7" dur="500"/>
                                        <p:tgtEl>
                                          <p:spTgt spid="481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8176"/>
                                        </p:tgtEl>
                                        <p:attrNameLst>
                                          <p:attrName>style.visibility</p:attrName>
                                        </p:attrNameLst>
                                      </p:cBhvr>
                                      <p:to>
                                        <p:strVal val="visible"/>
                                      </p:to>
                                    </p:set>
                                    <p:animEffect transition="in" filter="checkerboard(across)">
                                      <p:cBhvr>
                                        <p:cTn id="12" dur="500"/>
                                        <p:tgtEl>
                                          <p:spTgt spid="4817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48161"/>
                                        </p:tgtEl>
                                        <p:attrNameLst>
                                          <p:attrName>style.visibility</p:attrName>
                                        </p:attrNameLst>
                                      </p:cBhvr>
                                      <p:to>
                                        <p:strVal val="visible"/>
                                      </p:to>
                                    </p:set>
                                    <p:animEffect transition="in" filter="checkerboard(across)">
                                      <p:cBhvr>
                                        <p:cTn id="17" dur="500"/>
                                        <p:tgtEl>
                                          <p:spTgt spid="4816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8170"/>
                                        </p:tgtEl>
                                        <p:attrNameLst>
                                          <p:attrName>style.visibility</p:attrName>
                                        </p:attrNameLst>
                                      </p:cBhvr>
                                      <p:to>
                                        <p:strVal val="visible"/>
                                      </p:to>
                                    </p:set>
                                    <p:animEffect transition="in" filter="checkerboard(across)">
                                      <p:cBhvr>
                                        <p:cTn id="22" dur="500"/>
                                        <p:tgtEl>
                                          <p:spTgt spid="4817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48167"/>
                                        </p:tgtEl>
                                        <p:attrNameLst>
                                          <p:attrName>style.visibility</p:attrName>
                                        </p:attrNameLst>
                                      </p:cBhvr>
                                      <p:to>
                                        <p:strVal val="visible"/>
                                      </p:to>
                                    </p:set>
                                    <p:animEffect transition="in" filter="checkerboard(across)">
                                      <p:cBhvr>
                                        <p:cTn id="27" dur="500"/>
                                        <p:tgtEl>
                                          <p:spTgt spid="4816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6" grpId="0"/>
      <p:bldP spid="48167" grpId="0"/>
      <p:bldP spid="48170" grpId="0"/>
      <p:bldP spid="48176"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6" descr="E:\DUNG GOI\nen-20171009T115356Z-001\nen\00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930" y="533399"/>
            <a:ext cx="12496800" cy="636843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4183070"/>
            <a:ext cx="2692400" cy="214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2213" y="4173545"/>
            <a:ext cx="3230562"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45150" y="2398713"/>
            <a:ext cx="5005388"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97570" y="2381257"/>
            <a:ext cx="39576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73900" y="1879607"/>
            <a:ext cx="15240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7"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62645" y="1809757"/>
            <a:ext cx="20351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8"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02320" y="1185870"/>
            <a:ext cx="1939925"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9"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49795" y="2052638"/>
            <a:ext cx="1463675"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10"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79938" y="320675"/>
            <a:ext cx="240665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11"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35288" y="1662113"/>
            <a:ext cx="3040062"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2" name="Picture 12"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70195" y="3757613"/>
            <a:ext cx="2389187"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Click="0" advTm="65000"/>
    </mc:Choice>
    <mc:Fallback xmlns="">
      <p:transition spd="slow" advClick="0" advTm="6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0492"/>
                                        </p:tgtEl>
                                        <p:attrNameLst>
                                          <p:attrName>style.visibility</p:attrName>
                                        </p:attrNameLst>
                                      </p:cBhvr>
                                      <p:to>
                                        <p:strVal val="visible"/>
                                      </p:to>
                                    </p:set>
                                    <p:animEffect transition="in" filter="box(out)">
                                      <p:cBhvr>
                                        <p:cTn id="7" dur="500"/>
                                        <p:tgtEl>
                                          <p:spTgt spid="2049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491"/>
                                        </p:tgtEl>
                                        <p:attrNameLst>
                                          <p:attrName>style.visibility</p:attrName>
                                        </p:attrNameLst>
                                      </p:cBhvr>
                                      <p:to>
                                        <p:strVal val="visible"/>
                                      </p:to>
                                    </p:set>
                                    <p:animEffect transition="in" filter="wipe(left)">
                                      <p:cBhvr>
                                        <p:cTn id="12" dur="500"/>
                                        <p:tgtEl>
                                          <p:spTgt spid="2049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490"/>
                                        </p:tgtEl>
                                        <p:attrNameLst>
                                          <p:attrName>style.visibility</p:attrName>
                                        </p:attrNameLst>
                                      </p:cBhvr>
                                      <p:to>
                                        <p:strVal val="visible"/>
                                      </p:to>
                                    </p:set>
                                    <p:animEffect transition="in" filter="wipe(left)">
                                      <p:cBhvr>
                                        <p:cTn id="17" dur="500"/>
                                        <p:tgtEl>
                                          <p:spTgt spid="2049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489"/>
                                        </p:tgtEl>
                                        <p:attrNameLst>
                                          <p:attrName>style.visibility</p:attrName>
                                        </p:attrNameLst>
                                      </p:cBhvr>
                                      <p:to>
                                        <p:strVal val="visible"/>
                                      </p:to>
                                    </p:set>
                                    <p:animEffect transition="in" filter="wipe(left)">
                                      <p:cBhvr>
                                        <p:cTn id="22" dur="500"/>
                                        <p:tgtEl>
                                          <p:spTgt spid="2048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488"/>
                                        </p:tgtEl>
                                        <p:attrNameLst>
                                          <p:attrName>style.visibility</p:attrName>
                                        </p:attrNameLst>
                                      </p:cBhvr>
                                      <p:to>
                                        <p:strVal val="visible"/>
                                      </p:to>
                                    </p:set>
                                    <p:animEffect transition="in" filter="wipe(left)">
                                      <p:cBhvr>
                                        <p:cTn id="27" dur="500"/>
                                        <p:tgtEl>
                                          <p:spTgt spid="2048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0487"/>
                                        </p:tgtEl>
                                        <p:attrNameLst>
                                          <p:attrName>style.visibility</p:attrName>
                                        </p:attrNameLst>
                                      </p:cBhvr>
                                      <p:to>
                                        <p:strVal val="visible"/>
                                      </p:to>
                                    </p:set>
                                    <p:animEffect transition="in" filter="wipe(left)">
                                      <p:cBhvr>
                                        <p:cTn id="32" dur="500"/>
                                        <p:tgtEl>
                                          <p:spTgt spid="2048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0486"/>
                                        </p:tgtEl>
                                        <p:attrNameLst>
                                          <p:attrName>style.visibility</p:attrName>
                                        </p:attrNameLst>
                                      </p:cBhvr>
                                      <p:to>
                                        <p:strVal val="visible"/>
                                      </p:to>
                                    </p:set>
                                    <p:animEffect transition="in" filter="wipe(left)">
                                      <p:cBhvr>
                                        <p:cTn id="37" dur="500"/>
                                        <p:tgtEl>
                                          <p:spTgt spid="2048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0485"/>
                                        </p:tgtEl>
                                        <p:attrNameLst>
                                          <p:attrName>style.visibility</p:attrName>
                                        </p:attrNameLst>
                                      </p:cBhvr>
                                      <p:to>
                                        <p:strVal val="visible"/>
                                      </p:to>
                                    </p:set>
                                    <p:animEffect transition="in" filter="wipe(left)">
                                      <p:cBhvr>
                                        <p:cTn id="42" dur="500"/>
                                        <p:tgtEl>
                                          <p:spTgt spid="2048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0484"/>
                                        </p:tgtEl>
                                        <p:attrNameLst>
                                          <p:attrName>style.visibility</p:attrName>
                                        </p:attrNameLst>
                                      </p:cBhvr>
                                      <p:to>
                                        <p:strVal val="visible"/>
                                      </p:to>
                                    </p:set>
                                    <p:animEffect transition="in" filter="wipe(left)">
                                      <p:cBhvr>
                                        <p:cTn id="47" dur="500"/>
                                        <p:tgtEl>
                                          <p:spTgt spid="2048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0483"/>
                                        </p:tgtEl>
                                        <p:attrNameLst>
                                          <p:attrName>style.visibility</p:attrName>
                                        </p:attrNameLst>
                                      </p:cBhvr>
                                      <p:to>
                                        <p:strVal val="visible"/>
                                      </p:to>
                                    </p:set>
                                    <p:animEffect transition="in" filter="wipe(left)">
                                      <p:cBhvr>
                                        <p:cTn id="52" dur="500"/>
                                        <p:tgtEl>
                                          <p:spTgt spid="2048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wipe(right)">
                                      <p:cBhvr>
                                        <p:cTn id="5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4"/>
          <p:cNvSpPr txBox="1">
            <a:spLocks noChangeArrowheads="1"/>
          </p:cNvSpPr>
          <p:nvPr>
            <p:custDataLst>
              <p:tags r:id="rId2"/>
            </p:custDataLst>
          </p:nvPr>
        </p:nvSpPr>
        <p:spPr bwMode="auto">
          <a:xfrm>
            <a:off x="1981200" y="1066800"/>
            <a:ext cx="836207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400" b="1" u="sng">
                <a:solidFill>
                  <a:srgbClr val="0000FF"/>
                </a:solidFill>
                <a:latin typeface="Arial" pitchFamily="34" charset="0"/>
                <a:cs typeface="Arial" pitchFamily="34" charset="0"/>
              </a:rPr>
              <a:t>GIAO NHIỆM VỤ VỀ NHÀ</a:t>
            </a:r>
            <a:r>
              <a:rPr lang="en-US" altLang="en-US" sz="2400" b="1">
                <a:solidFill>
                  <a:srgbClr val="0000FF"/>
                </a:solidFill>
                <a:latin typeface="Arial" pitchFamily="34" charset="0"/>
                <a:cs typeface="Arial" pitchFamily="34" charset="0"/>
              </a:rPr>
              <a:t>:</a:t>
            </a:r>
          </a:p>
          <a:p>
            <a:pPr eaLnBrk="1" hangingPunct="1">
              <a:spcBef>
                <a:spcPct val="50000"/>
              </a:spcBef>
              <a:buFontTx/>
              <a:buAutoNum type="arabicParenR"/>
            </a:pPr>
            <a:r>
              <a:rPr lang="en-US" altLang="en-US" sz="2000" b="1" u="sng">
                <a:solidFill>
                  <a:srgbClr val="0000FF"/>
                </a:solidFill>
                <a:latin typeface="Arial" pitchFamily="34" charset="0"/>
                <a:cs typeface="Arial" pitchFamily="34" charset="0"/>
              </a:rPr>
              <a:t>Bài vừa học</a:t>
            </a:r>
            <a:r>
              <a:rPr lang="en-US" altLang="en-US" sz="2000" b="1">
                <a:solidFill>
                  <a:srgbClr val="0000FF"/>
                </a:solidFill>
                <a:latin typeface="Arial" pitchFamily="34" charset="0"/>
                <a:cs typeface="Arial" pitchFamily="34" charset="0"/>
              </a:rPr>
              <a:t> :</a:t>
            </a:r>
          </a:p>
          <a:p>
            <a:pPr eaLnBrk="1" hangingPunct="1">
              <a:spcBef>
                <a:spcPct val="50000"/>
              </a:spcBef>
              <a:buFontTx/>
              <a:buNone/>
            </a:pPr>
            <a:r>
              <a:rPr lang="en-US" altLang="en-US" sz="2000" b="1">
                <a:solidFill>
                  <a:srgbClr val="0000FF"/>
                </a:solidFill>
                <a:latin typeface="Arial" pitchFamily="34" charset="0"/>
                <a:cs typeface="Arial" pitchFamily="34" charset="0"/>
              </a:rPr>
              <a:t>	- Học thuộc nội dung định lý, xem lại phần chứng minh định lý.</a:t>
            </a:r>
          </a:p>
          <a:p>
            <a:pPr eaLnBrk="1" hangingPunct="1">
              <a:spcBef>
                <a:spcPct val="50000"/>
              </a:spcBef>
              <a:buFontTx/>
              <a:buNone/>
            </a:pPr>
            <a:r>
              <a:rPr lang="en-US" altLang="en-US" sz="2000" b="1">
                <a:solidFill>
                  <a:srgbClr val="0000FF"/>
                </a:solidFill>
                <a:latin typeface="Arial" pitchFamily="34" charset="0"/>
                <a:cs typeface="Arial" pitchFamily="34" charset="0"/>
              </a:rPr>
              <a:t>	- Làm bài tập :  2 , 4 , 5 trang 108 / Sgk.</a:t>
            </a:r>
          </a:p>
          <a:p>
            <a:pPr eaLnBrk="1" hangingPunct="1">
              <a:spcBef>
                <a:spcPct val="50000"/>
              </a:spcBef>
              <a:buFontTx/>
              <a:buNone/>
            </a:pPr>
            <a:r>
              <a:rPr lang="en-US" altLang="en-US" sz="2000" b="1">
                <a:solidFill>
                  <a:srgbClr val="0000FF"/>
                </a:solidFill>
                <a:latin typeface="Arial" pitchFamily="34" charset="0"/>
                <a:cs typeface="Arial" pitchFamily="34" charset="0"/>
              </a:rPr>
              <a:t>2) </a:t>
            </a:r>
            <a:r>
              <a:rPr lang="en-US" altLang="en-US" sz="2000" b="1" u="sng">
                <a:solidFill>
                  <a:srgbClr val="0000FF"/>
                </a:solidFill>
                <a:latin typeface="Arial" pitchFamily="34" charset="0"/>
                <a:cs typeface="Arial" pitchFamily="34" charset="0"/>
              </a:rPr>
              <a:t>Tiết học tiếp theo</a:t>
            </a:r>
            <a:r>
              <a:rPr lang="en-US" altLang="en-US" sz="2000" b="1">
                <a:solidFill>
                  <a:srgbClr val="0000FF"/>
                </a:solidFill>
                <a:latin typeface="Arial" pitchFamily="34" charset="0"/>
                <a:cs typeface="Arial" pitchFamily="34" charset="0"/>
              </a:rPr>
              <a:t>:</a:t>
            </a:r>
          </a:p>
        </p:txBody>
      </p:sp>
      <p:sp>
        <p:nvSpPr>
          <p:cNvPr id="9" name="Rectangle 8"/>
          <p:cNvSpPr/>
          <p:nvPr/>
        </p:nvSpPr>
        <p:spPr bwMode="auto">
          <a:xfrm>
            <a:off x="3864366" y="118150"/>
            <a:ext cx="6553200" cy="457200"/>
          </a:xfrm>
          <a:prstGeom prst="rect">
            <a:avLst/>
          </a:prstGeom>
          <a:solidFill>
            <a:srgbClr val="BC183B"/>
          </a:solidFill>
          <a:ln w="38100" cap="flat" cmpd="sng" algn="ctr">
            <a:noFill/>
            <a:prstDash val="solid"/>
            <a:round/>
            <a:headEnd type="none" w="med" len="med"/>
            <a:tailEnd type="none" w="med" len="med"/>
          </a:ln>
          <a:effectLst>
            <a:glow rad="101600">
              <a:srgbClr val="C00000">
                <a:alpha val="60000"/>
              </a:srgbClr>
            </a:glow>
          </a:effectLst>
        </p:spPr>
        <p:txBody>
          <a:bodyPr vert="horz" wrap="square" lIns="91440" tIns="45720" rIns="91440" bIns="45720" numCol="1" rtlCol="0" anchor="t" anchorCtr="0" compatLnSpc="1">
            <a:prstTxWarp prst="textNoShape">
              <a:avLst/>
            </a:prstTxWarp>
          </a:bodyPr>
          <a:lstStyle/>
          <a:p>
            <a:r>
              <a:rPr lang="en-US" b="1">
                <a:solidFill>
                  <a:schemeClr val="bg1"/>
                </a:solidFill>
              </a:rPr>
              <a:t>TỔNG BA GÓC CỦA MỘT TAM GIÁC</a:t>
            </a:r>
          </a:p>
        </p:txBody>
      </p:sp>
      <p:sp>
        <p:nvSpPr>
          <p:cNvPr id="10" name="Rectangle 9"/>
          <p:cNvSpPr/>
          <p:nvPr/>
        </p:nvSpPr>
        <p:spPr bwMode="auto">
          <a:xfrm>
            <a:off x="1679711" y="121064"/>
            <a:ext cx="1447093" cy="457200"/>
          </a:xfrm>
          <a:prstGeom prst="rect">
            <a:avLst/>
          </a:prstGeom>
          <a:solidFill>
            <a:srgbClr val="BC183B"/>
          </a:solidFill>
          <a:ln w="38100" cap="flat" cmpd="sng" algn="ctr">
            <a:noFill/>
            <a:prstDash val="solid"/>
            <a:round/>
            <a:headEnd type="none" w="med" len="med"/>
            <a:tailEnd type="none" w="med" len="med"/>
          </a:ln>
          <a:effectLst>
            <a:glow rad="101600">
              <a:srgbClr val="C00000">
                <a:alpha val="60000"/>
              </a:srgbClr>
            </a:glow>
          </a:effectLst>
        </p:spPr>
        <p:txBody>
          <a:bodyPr vert="horz" wrap="square" lIns="91440" tIns="45720" rIns="91440" bIns="45720" numCol="1" rtlCol="0" anchor="t" anchorCtr="0" compatLnSpc="1">
            <a:prstTxWarp prst="textNoShape">
              <a:avLst/>
            </a:prstTxWarp>
          </a:bodyPr>
          <a:lstStyle/>
          <a:p>
            <a:r>
              <a:rPr lang="en-US" b="1" u="sng">
                <a:solidFill>
                  <a:schemeClr val="bg1"/>
                </a:solidFill>
              </a:rPr>
              <a:t>CHỦ ĐỀ</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Click="0" advTm="33076"/>
    </mc:Choice>
    <mc:Fallback xmlns="">
      <p:transition spd="slow" advClick="0" advTm="33076"/>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PRING_QUIZ_SHAPE0"/>
          <p:cNvSpPr/>
          <p:nvPr/>
        </p:nvSpPr>
        <p:spPr bwMode="auto">
          <a:xfrm>
            <a:off x="0" y="0"/>
            <a:ext cx="12192000" cy="6858000"/>
          </a:xfrm>
          <a:prstGeom prst="rect">
            <a:avLst/>
          </a:prstGeom>
          <a:solidFill>
            <a:srgbClr val="FFFFFF"/>
          </a:solidFill>
          <a:ln w="38100" cap="flat" cmpd="sng" algn="ctr">
            <a:noFill/>
            <a:prstDash val="solid"/>
            <a:round/>
            <a:headEnd type="none" w="med" len="med"/>
            <a:tailEnd type="none" w="med" len="med"/>
          </a:ln>
          <a:effectLst>
            <a:innerShdw>
              <a:scrgbClr r="0" g="0" b="0">
                <a:alpha val="0"/>
              </a:scrgbClr>
            </a:innerShdw>
          </a:effectLst>
          <a:extLst>
            <a:ext uri="{91240B29-F687-4F45-9708-019B960494DF}">
              <a14:hiddenLine xmlns:a14="http://schemas.microsoft.com/office/drawing/2010/main" w="38100" cap="flat" cmpd="sng" algn="ctr">
                <a:solidFill>
                  <a:srgbClr val="0000FF"/>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18" name="ISPRING_QUIZ_SHAPE1"/>
          <p:cNvPicPr>
            <a:picLocks/>
          </p:cNvPicPr>
          <p:nvPr/>
        </p:nvPicPr>
        <p:blipFill>
          <a:blip r:embed="rId4">
            <a:extLst>
              <a:ext uri="{28A0092B-C50C-407E-A947-70E740481C1C}">
                <a14:useLocalDpi xmlns:a14="http://schemas.microsoft.com/office/drawing/2010/main" val="0"/>
              </a:ext>
            </a:extLst>
          </a:blip>
          <a:srcRect/>
          <a:stretch>
            <a:fillRect/>
          </a:stretch>
        </p:blipFill>
        <p:spPr>
          <a:xfrm>
            <a:off x="2147570" y="1851660"/>
            <a:ext cx="7899400" cy="4445000"/>
          </a:xfrm>
          <a:prstGeom prst="rect">
            <a:avLst/>
          </a:prstGeom>
          <a:effectLst>
            <a:outerShdw blurRad="114300" dist="38100" dir="5400000" rotWithShape="0">
              <a:scrgbClr r="0" g="0" b="0">
                <a:alpha val="20000"/>
              </a:scrgbClr>
            </a:outerShdw>
          </a:effectLst>
        </p:spPr>
      </p:pic>
      <p:sp>
        <p:nvSpPr>
          <p:cNvPr id="19" name="ISPRING_QUIZ_SHAPE2"/>
          <p:cNvSpPr txBox="1"/>
          <p:nvPr/>
        </p:nvSpPr>
        <p:spPr>
          <a:xfrm>
            <a:off x="731520" y="411480"/>
            <a:ext cx="10728960" cy="553998"/>
          </a:xfrm>
          <a:prstGeom prst="rect">
            <a:avLst/>
          </a:prstGeom>
          <a:noFill/>
          <a:effectLst>
            <a:innerShdw>
              <a:scrgbClr r="0" g="0" b="0">
                <a:alpha val="0"/>
              </a:scrgbClr>
            </a:innerShdw>
          </a:effectLst>
        </p:spPr>
        <p:txBody>
          <a:bodyPr vert="horz" rtlCol="0">
            <a:spAutoFit/>
          </a:bodyPr>
          <a:lstStyle/>
          <a:p>
            <a:r>
              <a:rPr lang="en-US" sz="3000" smtClean="0">
                <a:solidFill>
                  <a:srgbClr val="343944"/>
                </a:solidFill>
                <a:effectLst/>
                <a:latin typeface="Segoe UI" panose="020B0502040204020203" pitchFamily="34" charset="0"/>
              </a:rPr>
              <a:t>    Chèn bài tập </a:t>
            </a:r>
            <a:endParaRPr lang="en-US" sz="3000">
              <a:solidFill>
                <a:srgbClr val="343944"/>
              </a:solidFill>
              <a:effectLst/>
              <a:latin typeface="Segoe UI" panose="020B0502040204020203" pitchFamily="34" charset="0"/>
            </a:endParaRPr>
          </a:p>
        </p:txBody>
      </p:sp>
      <p:pic>
        <p:nvPicPr>
          <p:cNvPr id="20" name="ISPRING_QUIZ_SHAPE3"/>
          <p:cNvPicPr>
            <a:picLocks/>
          </p:cNvPicPr>
          <p:nvPr/>
        </p:nvPicPr>
        <p:blipFill>
          <a:blip r:embed="rId5">
            <a:extLst>
              <a:ext uri="{28A0092B-C50C-407E-A947-70E740481C1C}">
                <a14:useLocalDpi xmlns:a14="http://schemas.microsoft.com/office/drawing/2010/main" val="0"/>
              </a:ext>
            </a:extLst>
          </a:blip>
          <a:srcRect/>
          <a:stretch>
            <a:fillRect/>
          </a:stretch>
        </p:blipFill>
        <p:spPr>
          <a:xfrm>
            <a:off x="4625351" y="482600"/>
            <a:ext cx="406400" cy="406400"/>
          </a:xfrm>
          <a:prstGeom prst="rect">
            <a:avLst/>
          </a:prstGeom>
          <a:effectLst>
            <a:innerShdw>
              <a:scrgbClr r="0" g="0" b="0">
                <a:alpha val="0"/>
              </a:scrgbClr>
            </a:innerShdw>
          </a:effectLst>
        </p:spPr>
      </p:pic>
      <p:sp>
        <p:nvSpPr>
          <p:cNvPr id="21" name="ISPRING_QUIZ_SHAPE4"/>
          <p:cNvSpPr txBox="1"/>
          <p:nvPr/>
        </p:nvSpPr>
        <p:spPr>
          <a:xfrm>
            <a:off x="731520" y="1097280"/>
            <a:ext cx="10728960" cy="430887"/>
          </a:xfrm>
          <a:prstGeom prst="rect">
            <a:avLst/>
          </a:prstGeom>
          <a:noFill/>
          <a:effectLst>
            <a:innerShdw>
              <a:scrgbClr r="0" g="0" b="0">
                <a:alpha val="0"/>
              </a:scrgbClr>
            </a:innerShdw>
          </a:effectLst>
        </p:spPr>
        <p:txBody>
          <a:bodyPr vert="horz" rtlCol="0">
            <a:spAutoFit/>
          </a:bodyPr>
          <a:lstStyle/>
          <a:p>
            <a:r>
              <a:rPr lang="vi-VN" sz="2200" smtClean="0">
                <a:solidFill>
                  <a:srgbClr val="343944"/>
                </a:solidFill>
                <a:effectLst/>
                <a:latin typeface="Segoe UI" panose="020B0502040204020203" pitchFamily="34" charset="0"/>
              </a:rPr>
              <a:t> Bấm vào các </a:t>
            </a:r>
            <a:r>
              <a:rPr lang="vi-VN" sz="2200" b="1" smtClean="0">
                <a:solidFill>
                  <a:srgbClr val="343944"/>
                </a:solidFill>
                <a:effectLst/>
                <a:latin typeface="Segoe UI Semibold" panose="020B0702040204020203" pitchFamily="34" charset="0"/>
              </a:rPr>
              <a:t>Quiz</a:t>
            </a:r>
            <a:r>
              <a:rPr lang="vi-VN" sz="2200" smtClean="0">
                <a:solidFill>
                  <a:srgbClr val="343944"/>
                </a:solidFill>
                <a:effectLst/>
                <a:latin typeface="Segoe UI" panose="020B0502040204020203" pitchFamily="34" charset="0"/>
              </a:rPr>
              <a:t> nút chỉnh sửa đối tượng này </a:t>
            </a:r>
            <a:endParaRPr lang="en-US" sz="2200">
              <a:solidFill>
                <a:srgbClr val="343944"/>
              </a:solidFill>
              <a:effectLst/>
              <a:latin typeface="Segoe UI" panose="020B0502040204020203" pitchFamily="34" charset="0"/>
            </a:endParaRPr>
          </a:p>
        </p:txBody>
      </p:sp>
    </p:spTree>
    <p:custDataLst>
      <p:tags r:id="rId1"/>
    </p:custDataLst>
    <p:extLst>
      <p:ext uri="{BB962C8B-B14F-4D97-AF65-F5344CB8AC3E}">
        <p14:creationId xmlns:p14="http://schemas.microsoft.com/office/powerpoint/2010/main" val="3587446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4"/>
          <p:cNvSpPr txBox="1">
            <a:spLocks noChangeArrowheads="1"/>
          </p:cNvSpPr>
          <p:nvPr>
            <p:custDataLst>
              <p:tags r:id="rId2"/>
            </p:custDataLst>
          </p:nvPr>
        </p:nvSpPr>
        <p:spPr bwMode="auto">
          <a:xfrm>
            <a:off x="1981200" y="1066800"/>
            <a:ext cx="8362074"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400" b="1" u="sng">
                <a:solidFill>
                  <a:srgbClr val="0000FF"/>
                </a:solidFill>
                <a:latin typeface="Arial" pitchFamily="34" charset="0"/>
                <a:cs typeface="Arial" pitchFamily="34" charset="0"/>
              </a:rPr>
              <a:t>GIAO NHIỆM VỤ VỀ NHÀ</a:t>
            </a:r>
            <a:r>
              <a:rPr lang="en-US" altLang="en-US" sz="2400" b="1">
                <a:solidFill>
                  <a:srgbClr val="0000FF"/>
                </a:solidFill>
                <a:latin typeface="Arial" pitchFamily="34" charset="0"/>
                <a:cs typeface="Arial" pitchFamily="34" charset="0"/>
              </a:rPr>
              <a:t>:</a:t>
            </a:r>
          </a:p>
          <a:p>
            <a:pPr eaLnBrk="1" hangingPunct="1">
              <a:spcBef>
                <a:spcPct val="50000"/>
              </a:spcBef>
              <a:buFontTx/>
              <a:buAutoNum type="arabicParenR"/>
            </a:pPr>
            <a:r>
              <a:rPr lang="en-US" altLang="en-US" sz="2000" b="1" u="sng">
                <a:solidFill>
                  <a:srgbClr val="0000FF"/>
                </a:solidFill>
                <a:latin typeface="Arial" pitchFamily="34" charset="0"/>
                <a:cs typeface="Arial" pitchFamily="34" charset="0"/>
              </a:rPr>
              <a:t>Bài vừa học</a:t>
            </a:r>
            <a:r>
              <a:rPr lang="en-US" altLang="en-US" sz="2000" b="1">
                <a:solidFill>
                  <a:srgbClr val="0000FF"/>
                </a:solidFill>
                <a:latin typeface="Arial" pitchFamily="34" charset="0"/>
                <a:cs typeface="Arial" pitchFamily="34" charset="0"/>
              </a:rPr>
              <a:t> :</a:t>
            </a:r>
          </a:p>
          <a:p>
            <a:pPr eaLnBrk="1" hangingPunct="1">
              <a:spcBef>
                <a:spcPct val="50000"/>
              </a:spcBef>
              <a:buFontTx/>
              <a:buNone/>
            </a:pPr>
            <a:r>
              <a:rPr lang="en-US" altLang="en-US" sz="2000" b="1">
                <a:solidFill>
                  <a:srgbClr val="0000FF"/>
                </a:solidFill>
                <a:latin typeface="Arial" pitchFamily="34" charset="0"/>
                <a:cs typeface="Arial" pitchFamily="34" charset="0"/>
              </a:rPr>
              <a:t>	- Học thuộc nội dung định lý, xem lại phần chứng minh định lý.</a:t>
            </a:r>
          </a:p>
          <a:p>
            <a:pPr eaLnBrk="1" hangingPunct="1">
              <a:spcBef>
                <a:spcPct val="50000"/>
              </a:spcBef>
              <a:buFontTx/>
              <a:buNone/>
            </a:pPr>
            <a:r>
              <a:rPr lang="en-US" altLang="en-US" sz="2000" b="1">
                <a:solidFill>
                  <a:srgbClr val="0000FF"/>
                </a:solidFill>
                <a:latin typeface="Arial" pitchFamily="34" charset="0"/>
                <a:cs typeface="Arial" pitchFamily="34" charset="0"/>
              </a:rPr>
              <a:t>	- Làm bài tập :  2 , 4 , 5 trang 108 / Sgk</a:t>
            </a:r>
            <a:r>
              <a:rPr lang="en-US" altLang="en-US" sz="2000" b="1" smtClean="0">
                <a:solidFill>
                  <a:srgbClr val="0000FF"/>
                </a:solidFill>
                <a:latin typeface="Arial" pitchFamily="34" charset="0"/>
                <a:cs typeface="Arial" pitchFamily="34" charset="0"/>
              </a:rPr>
              <a:t>.</a:t>
            </a:r>
            <a:endParaRPr lang="en-US" altLang="en-US" sz="2000" b="1">
              <a:solidFill>
                <a:srgbClr val="0000FF"/>
              </a:solidFill>
              <a:latin typeface="Arial" pitchFamily="34" charset="0"/>
              <a:cs typeface="Arial" pitchFamily="34" charset="0"/>
            </a:endParaRPr>
          </a:p>
        </p:txBody>
      </p:sp>
      <p:sp>
        <p:nvSpPr>
          <p:cNvPr id="9" name="Rectangle 8"/>
          <p:cNvSpPr/>
          <p:nvPr/>
        </p:nvSpPr>
        <p:spPr bwMode="auto">
          <a:xfrm>
            <a:off x="3824406" y="136732"/>
            <a:ext cx="6553200" cy="457200"/>
          </a:xfrm>
          <a:prstGeom prst="rect">
            <a:avLst/>
          </a:prstGeom>
          <a:solidFill>
            <a:srgbClr val="BC183B"/>
          </a:solidFill>
          <a:ln w="38100" cap="flat" cmpd="sng" algn="ctr">
            <a:noFill/>
            <a:prstDash val="solid"/>
            <a:round/>
            <a:headEnd type="none" w="med" len="med"/>
            <a:tailEnd type="none" w="med" len="med"/>
          </a:ln>
          <a:effectLst>
            <a:glow rad="101600">
              <a:srgbClr val="C00000">
                <a:alpha val="60000"/>
              </a:srgbClr>
            </a:glow>
          </a:effectLst>
        </p:spPr>
        <p:txBody>
          <a:bodyPr vert="horz" wrap="square" lIns="91440" tIns="45720" rIns="91440" bIns="45720" numCol="1" rtlCol="0" anchor="t" anchorCtr="0" compatLnSpc="1">
            <a:prstTxWarp prst="textNoShape">
              <a:avLst/>
            </a:prstTxWarp>
          </a:bodyPr>
          <a:lstStyle/>
          <a:p>
            <a:r>
              <a:rPr lang="en-US" b="1">
                <a:solidFill>
                  <a:schemeClr val="bg1"/>
                </a:solidFill>
              </a:rPr>
              <a:t>TỔNG BA GÓC CỦA MỘT TAM GIÁC</a:t>
            </a:r>
          </a:p>
        </p:txBody>
      </p:sp>
      <p:sp>
        <p:nvSpPr>
          <p:cNvPr id="10" name="Rectangle 9"/>
          <p:cNvSpPr/>
          <p:nvPr/>
        </p:nvSpPr>
        <p:spPr bwMode="auto">
          <a:xfrm>
            <a:off x="1679711" y="121064"/>
            <a:ext cx="1447093" cy="457200"/>
          </a:xfrm>
          <a:prstGeom prst="rect">
            <a:avLst/>
          </a:prstGeom>
          <a:solidFill>
            <a:srgbClr val="BC183B"/>
          </a:solidFill>
          <a:ln w="38100" cap="flat" cmpd="sng" algn="ctr">
            <a:noFill/>
            <a:prstDash val="solid"/>
            <a:round/>
            <a:headEnd type="none" w="med" len="med"/>
            <a:tailEnd type="none" w="med" len="med"/>
          </a:ln>
          <a:effectLst>
            <a:glow rad="101600">
              <a:srgbClr val="C00000">
                <a:alpha val="60000"/>
              </a:srgbClr>
            </a:glow>
          </a:effectLst>
        </p:spPr>
        <p:txBody>
          <a:bodyPr vert="horz" wrap="square" lIns="91440" tIns="45720" rIns="91440" bIns="45720" numCol="1" rtlCol="0" anchor="t" anchorCtr="0" compatLnSpc="1">
            <a:prstTxWarp prst="textNoShape">
              <a:avLst/>
            </a:prstTxWarp>
          </a:bodyPr>
          <a:lstStyle/>
          <a:p>
            <a:r>
              <a:rPr lang="en-US" b="1" u="sng">
                <a:solidFill>
                  <a:schemeClr val="bg1"/>
                </a:solidFill>
              </a:rPr>
              <a:t>CHỦ ĐỀ</a:t>
            </a:r>
          </a:p>
        </p:txBody>
      </p:sp>
    </p:spTree>
    <p:custDataLst>
      <p:tags r:id="rId1"/>
    </p:custDataLst>
    <p:extLst>
      <p:ext uri="{BB962C8B-B14F-4D97-AF65-F5344CB8AC3E}">
        <p14:creationId xmlns:p14="http://schemas.microsoft.com/office/powerpoint/2010/main" val="629308897"/>
      </p:ext>
    </p:extLst>
  </p:cSld>
  <p:clrMapOvr>
    <a:masterClrMapping/>
  </p:clrMapOvr>
  <mc:AlternateContent xmlns:mc="http://schemas.openxmlformats.org/markup-compatibility/2006" xmlns:p14="http://schemas.microsoft.com/office/powerpoint/2010/main">
    <mc:Choice Requires="p14">
      <p:transition spd="slow" p14:dur="2000" advClick="0" advTm="33076"/>
    </mc:Choice>
    <mc:Fallback xmlns="">
      <p:transition spd="slow" advClick="0" advTm="33076"/>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Line 166"/>
          <p:cNvSpPr>
            <a:spLocks noChangeShapeType="1"/>
          </p:cNvSpPr>
          <p:nvPr>
            <p:custDataLst>
              <p:tags r:id="rId2"/>
            </p:custDataLst>
          </p:nvPr>
        </p:nvSpPr>
        <p:spPr bwMode="auto">
          <a:xfrm>
            <a:off x="4008970" y="1861645"/>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13"/>
          </a:p>
        </p:txBody>
      </p:sp>
      <p:sp>
        <p:nvSpPr>
          <p:cNvPr id="5" name="TextBox 4"/>
          <p:cNvSpPr txBox="1"/>
          <p:nvPr>
            <p:custDataLst>
              <p:tags r:id="rId3"/>
            </p:custDataLst>
          </p:nvPr>
        </p:nvSpPr>
        <p:spPr>
          <a:xfrm>
            <a:off x="2806494" y="1208189"/>
            <a:ext cx="6550895" cy="3970318"/>
          </a:xfrm>
          <a:prstGeom prst="rect">
            <a:avLst/>
          </a:prstGeom>
          <a:noFill/>
        </p:spPr>
        <p:txBody>
          <a:bodyPr wrap="square" rtlCol="0">
            <a:spAutoFit/>
          </a:bodyPr>
          <a:lstStyle/>
          <a:p>
            <a:pPr algn="l"/>
            <a:r>
              <a:rPr lang="en-US" sz="1800" b="1" dirty="0">
                <a:solidFill>
                  <a:srgbClr val="FF00FF"/>
                </a:solidFill>
                <a:cs typeface="Times New Roman" panose="02020603050405020304" pitchFamily="18" charset="0"/>
              </a:rPr>
              <a:t>1)  Sách giáo khoa, sách giáo viên </a:t>
            </a:r>
            <a:r>
              <a:rPr lang="en-US" sz="1800" b="1">
                <a:solidFill>
                  <a:srgbClr val="FF00FF"/>
                </a:solidFill>
                <a:cs typeface="Times New Roman" panose="02020603050405020304" pitchFamily="18" charset="0"/>
              </a:rPr>
              <a:t>Toán 7 tập một, </a:t>
            </a:r>
            <a:r>
              <a:rPr lang="en-US" sz="1800" b="1" dirty="0">
                <a:solidFill>
                  <a:srgbClr val="FF00FF"/>
                </a:solidFill>
                <a:cs typeface="Times New Roman" panose="02020603050405020304" pitchFamily="18" charset="0"/>
              </a:rPr>
              <a:t>kiểm tra trắc nghiệm </a:t>
            </a:r>
            <a:r>
              <a:rPr lang="en-US" sz="1800" b="1">
                <a:solidFill>
                  <a:srgbClr val="FF00FF"/>
                </a:solidFill>
                <a:cs typeface="Times New Roman" panose="02020603050405020304" pitchFamily="18" charset="0"/>
              </a:rPr>
              <a:t>toán 7, </a:t>
            </a:r>
            <a:r>
              <a:rPr lang="en-US" sz="1800" b="1" dirty="0">
                <a:solidFill>
                  <a:srgbClr val="FF00FF"/>
                </a:solidFill>
                <a:cs typeface="Times New Roman" panose="02020603050405020304" pitchFamily="18" charset="0"/>
              </a:rPr>
              <a:t>bài tập trắc nghiệm và các đề kiểm tra </a:t>
            </a:r>
            <a:r>
              <a:rPr lang="en-US" sz="1800" b="1">
                <a:solidFill>
                  <a:srgbClr val="FF00FF"/>
                </a:solidFill>
                <a:cs typeface="Times New Roman" panose="02020603050405020304" pitchFamily="18" charset="0"/>
              </a:rPr>
              <a:t>toán 7.</a:t>
            </a:r>
            <a:endParaRPr lang="en-US" sz="1800" b="1" dirty="0">
              <a:solidFill>
                <a:srgbClr val="FF00FF"/>
              </a:solidFill>
              <a:cs typeface="Times New Roman" panose="02020603050405020304" pitchFamily="18" charset="0"/>
            </a:endParaRPr>
          </a:p>
          <a:p>
            <a:pPr marL="342900" indent="-342900" algn="l">
              <a:buAutoNum type="arabicParenR" startAt="2"/>
            </a:pPr>
            <a:r>
              <a:rPr lang="en-US" sz="1800" b="1">
                <a:solidFill>
                  <a:srgbClr val="FF00FF"/>
                </a:solidFill>
                <a:cs typeface="Times New Roman" panose="02020603050405020304" pitchFamily="18" charset="0"/>
              </a:rPr>
              <a:t>Phần mềm:</a:t>
            </a:r>
          </a:p>
          <a:p>
            <a:pPr marL="342900" indent="-342900">
              <a:buAutoNum type="arabicParenR" startAt="2"/>
            </a:pPr>
            <a:endParaRPr lang="en-US" sz="1800" b="1">
              <a:solidFill>
                <a:srgbClr val="FF00FF"/>
              </a:solidFill>
              <a:cs typeface="Times New Roman" panose="02020603050405020304" pitchFamily="18" charset="0"/>
            </a:endParaRPr>
          </a:p>
          <a:p>
            <a:endParaRPr lang="en-US" sz="1800" b="1">
              <a:solidFill>
                <a:srgbClr val="FF00FF"/>
              </a:solidFill>
              <a:cs typeface="Times New Roman" panose="02020603050405020304" pitchFamily="18" charset="0"/>
            </a:endParaRPr>
          </a:p>
          <a:p>
            <a:endParaRPr lang="en-US" sz="1800" b="1">
              <a:solidFill>
                <a:srgbClr val="FF00FF"/>
              </a:solidFill>
              <a:cs typeface="Times New Roman" panose="02020603050405020304" pitchFamily="18" charset="0"/>
            </a:endParaRPr>
          </a:p>
          <a:p>
            <a:endParaRPr lang="en-US" sz="1800" b="1">
              <a:solidFill>
                <a:srgbClr val="FF00FF"/>
              </a:solidFill>
              <a:cs typeface="Times New Roman" panose="02020603050405020304" pitchFamily="18" charset="0"/>
            </a:endParaRPr>
          </a:p>
          <a:p>
            <a:endParaRPr lang="en-US" sz="1800" b="1">
              <a:solidFill>
                <a:srgbClr val="FF00FF"/>
              </a:solidFill>
              <a:cs typeface="Times New Roman" panose="02020603050405020304" pitchFamily="18" charset="0"/>
            </a:endParaRPr>
          </a:p>
          <a:p>
            <a:endParaRPr lang="en-US" sz="1800" b="1">
              <a:solidFill>
                <a:srgbClr val="FF00FF"/>
              </a:solidFill>
              <a:cs typeface="Times New Roman" panose="02020603050405020304" pitchFamily="18" charset="0"/>
            </a:endParaRPr>
          </a:p>
          <a:p>
            <a:endParaRPr lang="en-US" sz="1800" b="1">
              <a:solidFill>
                <a:srgbClr val="FF00FF"/>
              </a:solidFill>
              <a:cs typeface="Times New Roman" panose="02020603050405020304" pitchFamily="18" charset="0"/>
            </a:endParaRPr>
          </a:p>
          <a:p>
            <a:endParaRPr lang="en-US" sz="1800" b="1">
              <a:solidFill>
                <a:srgbClr val="FF00FF"/>
              </a:solidFill>
              <a:cs typeface="Times New Roman" panose="02020603050405020304" pitchFamily="18" charset="0"/>
            </a:endParaRPr>
          </a:p>
          <a:p>
            <a:pPr algn="l"/>
            <a:endParaRPr lang="en-US" sz="1800" b="1">
              <a:solidFill>
                <a:srgbClr val="FF00FF"/>
              </a:solidFill>
              <a:cs typeface="Times New Roman" panose="02020603050405020304" pitchFamily="18" charset="0"/>
            </a:endParaRPr>
          </a:p>
          <a:p>
            <a:pPr algn="l"/>
            <a:endParaRPr lang="en-US" sz="1800" b="1">
              <a:solidFill>
                <a:srgbClr val="FF00FF"/>
              </a:solidFill>
              <a:cs typeface="Times New Roman" panose="02020603050405020304" pitchFamily="18" charset="0"/>
            </a:endParaRPr>
          </a:p>
          <a:p>
            <a:pPr algn="l"/>
            <a:r>
              <a:rPr lang="en-US" sz="1800" b="1">
                <a:solidFill>
                  <a:srgbClr val="FF00FF"/>
                </a:solidFill>
                <a:cs typeface="Times New Roman" panose="02020603050405020304" pitchFamily="18" charset="0"/>
              </a:rPr>
              <a:t>3)  Mạng Internet.</a:t>
            </a:r>
          </a:p>
        </p:txBody>
      </p:sp>
      <p:pic>
        <p:nvPicPr>
          <p:cNvPr id="7" name="Picture 20" descr="Thankyou"/>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776479" y="6004293"/>
            <a:ext cx="2811455" cy="563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custDataLst>
              <p:tags r:id="rId4"/>
            </p:custDataLst>
          </p:nvPr>
        </p:nvSpPr>
        <p:spPr>
          <a:xfrm>
            <a:off x="4662285" y="5"/>
            <a:ext cx="3149918" cy="461665"/>
          </a:xfrm>
          <a:prstGeom prst="rect">
            <a:avLst/>
          </a:prstGeom>
          <a:noFill/>
        </p:spPr>
        <p:txBody>
          <a:bodyPr wrap="square" rtlCol="0">
            <a:spAutoFit/>
          </a:bodyPr>
          <a:lstStyle/>
          <a:p>
            <a:r>
              <a:rPr lang="en-US" b="1">
                <a:solidFill>
                  <a:srgbClr val="FF0066"/>
                </a:solidFill>
                <a:cs typeface="Times New Roman" panose="02020603050405020304" pitchFamily="18" charset="0"/>
              </a:rPr>
              <a:t>TƯ LIỆU SỬ DỤNG</a:t>
            </a: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90409" y="2269562"/>
            <a:ext cx="572130" cy="514350"/>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94019" y="3281274"/>
            <a:ext cx="572130" cy="514350"/>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17454" y="2290170"/>
            <a:ext cx="550069" cy="493742"/>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74309" y="4100524"/>
            <a:ext cx="535781" cy="496369"/>
          </a:xfrm>
          <a:prstGeom prst="rect">
            <a:avLst/>
          </a:prstGeom>
        </p:spPr>
      </p:pic>
      <p:pic>
        <p:nvPicPr>
          <p:cNvPr id="18" name="Pictur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78618" y="4100525"/>
            <a:ext cx="567345" cy="496369"/>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09545" y="3239610"/>
            <a:ext cx="567345" cy="495311"/>
          </a:xfrm>
          <a:prstGeom prst="rect">
            <a:avLst/>
          </a:prstGeom>
        </p:spPr>
      </p:pic>
    </p:spTree>
    <p:custDataLst>
      <p:tags r:id="rId1"/>
    </p:custDataLst>
    <p:extLst>
      <p:ext uri="{BB962C8B-B14F-4D97-AF65-F5344CB8AC3E}">
        <p14:creationId xmlns:p14="http://schemas.microsoft.com/office/powerpoint/2010/main" val="1179147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xit" presetSubtype="32" fill="hold" grpId="0" nodeType="withEffect">
                                  <p:stCondLst>
                                    <p:cond delay="0"/>
                                  </p:stCondLst>
                                  <p:childTnLst>
                                    <p:animEffect transition="out" filter="circle(out)">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par>
                                <p:cTn id="8" presetID="6" presetClass="exit" presetSubtype="32" fill="hold" nodeType="withEffect">
                                  <p:stCondLst>
                                    <p:cond delay="0"/>
                                  </p:stCondLst>
                                  <p:childTnLst>
                                    <p:animEffect transition="out" filter="circle(out)">
                                      <p:cBhvr>
                                        <p:cTn id="9" dur="2000"/>
                                        <p:tgtEl>
                                          <p:spTgt spid="4"/>
                                        </p:tgtEl>
                                      </p:cBhvr>
                                    </p:animEffect>
                                    <p:set>
                                      <p:cBhvr>
                                        <p:cTn id="10" dur="1" fill="hold">
                                          <p:stCondLst>
                                            <p:cond delay="1999"/>
                                          </p:stCondLst>
                                        </p:cTn>
                                        <p:tgtEl>
                                          <p:spTgt spid="4"/>
                                        </p:tgtEl>
                                        <p:attrNameLst>
                                          <p:attrName>style.visibility</p:attrName>
                                        </p:attrNameLst>
                                      </p:cBhvr>
                                      <p:to>
                                        <p:strVal val="hidden"/>
                                      </p:to>
                                    </p:set>
                                  </p:childTnLst>
                                </p:cTn>
                              </p:par>
                              <p:par>
                                <p:cTn id="11" presetID="6" presetClass="exit" presetSubtype="32" fill="hold" nodeType="withEffect">
                                  <p:stCondLst>
                                    <p:cond delay="0"/>
                                  </p:stCondLst>
                                  <p:childTnLst>
                                    <p:animEffect transition="out" filter="circle(out)">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par>
                                <p:cTn id="14" presetID="6" presetClass="exit" presetSubtype="32" fill="hold" nodeType="withEffect">
                                  <p:stCondLst>
                                    <p:cond delay="0"/>
                                  </p:stCondLst>
                                  <p:childTnLst>
                                    <p:animEffect transition="out" filter="circle(out)">
                                      <p:cBhvr>
                                        <p:cTn id="15" dur="2000"/>
                                        <p:tgtEl>
                                          <p:spTgt spid="18"/>
                                        </p:tgtEl>
                                      </p:cBhvr>
                                    </p:animEffect>
                                    <p:set>
                                      <p:cBhvr>
                                        <p:cTn id="16" dur="1" fill="hold">
                                          <p:stCondLst>
                                            <p:cond delay="1999"/>
                                          </p:stCondLst>
                                        </p:cTn>
                                        <p:tgtEl>
                                          <p:spTgt spid="18"/>
                                        </p:tgtEl>
                                        <p:attrNameLst>
                                          <p:attrName>style.visibility</p:attrName>
                                        </p:attrNameLst>
                                      </p:cBhvr>
                                      <p:to>
                                        <p:strVal val="hidden"/>
                                      </p:to>
                                    </p:set>
                                  </p:childTnLst>
                                </p:cTn>
                              </p:par>
                              <p:par>
                                <p:cTn id="17" presetID="6" presetClass="exit" presetSubtype="32" fill="hold" nodeType="withEffect">
                                  <p:stCondLst>
                                    <p:cond delay="0"/>
                                  </p:stCondLst>
                                  <p:childTnLst>
                                    <p:animEffect transition="out" filter="circle(out)">
                                      <p:cBhvr>
                                        <p:cTn id="18" dur="2000"/>
                                        <p:tgtEl>
                                          <p:spTgt spid="19"/>
                                        </p:tgtEl>
                                      </p:cBhvr>
                                    </p:animEffect>
                                    <p:set>
                                      <p:cBhvr>
                                        <p:cTn id="19" dur="1" fill="hold">
                                          <p:stCondLst>
                                            <p:cond delay="1999"/>
                                          </p:stCondLst>
                                        </p:cTn>
                                        <p:tgtEl>
                                          <p:spTgt spid="19"/>
                                        </p:tgtEl>
                                        <p:attrNameLst>
                                          <p:attrName>style.visibility</p:attrName>
                                        </p:attrNameLst>
                                      </p:cBhvr>
                                      <p:to>
                                        <p:strVal val="hidden"/>
                                      </p:to>
                                    </p:set>
                                  </p:childTnLst>
                                </p:cTn>
                              </p:par>
                              <p:par>
                                <p:cTn id="20" presetID="6" presetClass="exit" presetSubtype="32" fill="hold" nodeType="withEffect">
                                  <p:stCondLst>
                                    <p:cond delay="0"/>
                                  </p:stCondLst>
                                  <p:childTnLst>
                                    <p:animEffect transition="out" filter="circle(out)">
                                      <p:cBhvr>
                                        <p:cTn id="21" dur="2000"/>
                                        <p:tgtEl>
                                          <p:spTgt spid="15"/>
                                        </p:tgtEl>
                                      </p:cBhvr>
                                    </p:animEffect>
                                    <p:set>
                                      <p:cBhvr>
                                        <p:cTn id="22" dur="1" fill="hold">
                                          <p:stCondLst>
                                            <p:cond delay="1999"/>
                                          </p:stCondLst>
                                        </p:cTn>
                                        <p:tgtEl>
                                          <p:spTgt spid="15"/>
                                        </p:tgtEl>
                                        <p:attrNameLst>
                                          <p:attrName>style.visibility</p:attrName>
                                        </p:attrNameLst>
                                      </p:cBhvr>
                                      <p:to>
                                        <p:strVal val="hidden"/>
                                      </p:to>
                                    </p:set>
                                  </p:childTnLst>
                                </p:cTn>
                              </p:par>
                              <p:par>
                                <p:cTn id="23" presetID="6" presetClass="exit" presetSubtype="32" fill="hold" nodeType="withEffect">
                                  <p:stCondLst>
                                    <p:cond delay="0"/>
                                  </p:stCondLst>
                                  <p:childTnLst>
                                    <p:animEffect transition="out" filter="circle(out)">
                                      <p:cBhvr>
                                        <p:cTn id="24" dur="2000"/>
                                        <p:tgtEl>
                                          <p:spTgt spid="17"/>
                                        </p:tgtEl>
                                      </p:cBhvr>
                                    </p:animEffect>
                                    <p:set>
                                      <p:cBhvr>
                                        <p:cTn id="25" dur="1" fill="hold">
                                          <p:stCondLst>
                                            <p:cond delay="1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F6B95221-D15A-4D9C-8BD8-29D99ED55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236" y="1359036"/>
            <a:ext cx="11974281" cy="5434339"/>
          </a:xfrm>
          <a:prstGeom prst="rect">
            <a:avLst/>
          </a:prstGeom>
        </p:spPr>
      </p:pic>
      <p:sp>
        <p:nvSpPr>
          <p:cNvPr id="5" name="Cylinder 4">
            <a:extLst>
              <a:ext uri="{FF2B5EF4-FFF2-40B4-BE49-F238E27FC236}">
                <a16:creationId xmlns="" xmlns:a16="http://schemas.microsoft.com/office/drawing/2014/main" id="{09D5580E-6009-4C7B-98AA-B6958EEF2D29}"/>
              </a:ext>
            </a:extLst>
          </p:cNvPr>
          <p:cNvSpPr/>
          <p:nvPr/>
        </p:nvSpPr>
        <p:spPr>
          <a:xfrm>
            <a:off x="1846448" y="1515618"/>
            <a:ext cx="96423" cy="4232382"/>
          </a:xfrm>
          <a:prstGeom prst="can">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fontAlgn="auto">
              <a:spcBef>
                <a:spcPts val="0"/>
              </a:spcBef>
              <a:spcAft>
                <a:spcPts val="0"/>
              </a:spcAft>
            </a:pPr>
            <a:endParaRPr lang="vi-VN" sz="1350" b="1">
              <a:ln w="22225">
                <a:solidFill>
                  <a:srgbClr val="ED7D31"/>
                </a:solidFill>
                <a:prstDash val="solid"/>
              </a:ln>
              <a:solidFill>
                <a:srgbClr val="ED7D31">
                  <a:lumMod val="40000"/>
                  <a:lumOff val="60000"/>
                </a:srgbClr>
              </a:solidFill>
            </a:endParaRPr>
          </a:p>
        </p:txBody>
      </p:sp>
      <p:grpSp>
        <p:nvGrpSpPr>
          <p:cNvPr id="51" name="Group 50">
            <a:extLst>
              <a:ext uri="{FF2B5EF4-FFF2-40B4-BE49-F238E27FC236}">
                <a16:creationId xmlns="" xmlns:a16="http://schemas.microsoft.com/office/drawing/2014/main" id="{5586A984-3129-4EE1-BAC7-FE8B7C0CCDF8}"/>
              </a:ext>
            </a:extLst>
          </p:cNvPr>
          <p:cNvGrpSpPr/>
          <p:nvPr/>
        </p:nvGrpSpPr>
        <p:grpSpPr>
          <a:xfrm>
            <a:off x="4637474" y="1927071"/>
            <a:ext cx="638179" cy="1629575"/>
            <a:chOff x="4151298" y="1275351"/>
            <a:chExt cx="850905" cy="2172767"/>
          </a:xfrm>
          <a:gradFill>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gradFill>
        </p:grpSpPr>
        <p:sp>
          <p:nvSpPr>
            <p:cNvPr id="18" name="Arrow: Right 17">
              <a:extLst>
                <a:ext uri="{FF2B5EF4-FFF2-40B4-BE49-F238E27FC236}">
                  <a16:creationId xmlns="" xmlns:a16="http://schemas.microsoft.com/office/drawing/2014/main" id="{2E3DE943-A142-45B6-89E1-C95EB5813502}"/>
                </a:ext>
              </a:extLst>
            </p:cNvPr>
            <p:cNvSpPr/>
            <p:nvPr/>
          </p:nvSpPr>
          <p:spPr>
            <a:xfrm>
              <a:off x="4151298" y="2216172"/>
              <a:ext cx="680568" cy="200773"/>
            </a:xfrm>
            <a:prstGeom prst="rightArrow">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vi-VN" sz="1350">
                <a:solidFill>
                  <a:prstClr val="white"/>
                </a:solidFill>
              </a:endParaRPr>
            </a:p>
          </p:txBody>
        </p:sp>
        <p:sp>
          <p:nvSpPr>
            <p:cNvPr id="19" name="Cylinder 18">
              <a:extLst>
                <a:ext uri="{FF2B5EF4-FFF2-40B4-BE49-F238E27FC236}">
                  <a16:creationId xmlns="" xmlns:a16="http://schemas.microsoft.com/office/drawing/2014/main" id="{80C87802-6F69-4476-81BA-C73468C0E5AF}"/>
                </a:ext>
              </a:extLst>
            </p:cNvPr>
            <p:cNvSpPr/>
            <p:nvPr/>
          </p:nvSpPr>
          <p:spPr>
            <a:xfrm>
              <a:off x="4841617" y="1275351"/>
              <a:ext cx="160586" cy="2172767"/>
            </a:xfrm>
            <a:prstGeom prst="can">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vi-VN" sz="1350">
                <a:solidFill>
                  <a:prstClr val="white"/>
                </a:solidFill>
              </a:endParaRPr>
            </a:p>
          </p:txBody>
        </p:sp>
      </p:grpSp>
      <p:sp>
        <p:nvSpPr>
          <p:cNvPr id="28" name="TextBox 27">
            <a:extLst>
              <a:ext uri="{FF2B5EF4-FFF2-40B4-BE49-F238E27FC236}">
                <a16:creationId xmlns="" xmlns:a16="http://schemas.microsoft.com/office/drawing/2014/main" id="{BE0902A0-4233-401A-9F22-EA23C44033E2}"/>
              </a:ext>
            </a:extLst>
          </p:cNvPr>
          <p:cNvSpPr txBox="1"/>
          <p:nvPr/>
        </p:nvSpPr>
        <p:spPr>
          <a:xfrm>
            <a:off x="4473236" y="788564"/>
            <a:ext cx="3153427" cy="461665"/>
          </a:xfrm>
          <a:prstGeom prst="rect">
            <a:avLst/>
          </a:prstGeom>
          <a:noFill/>
        </p:spPr>
        <p:txBody>
          <a:bodyPr wrap="none" rtlCol="0">
            <a:spAutoFit/>
          </a:bodyPr>
          <a:lstStyle/>
          <a:p>
            <a:pPr algn="l" fontAlgn="auto">
              <a:spcBef>
                <a:spcPts val="0"/>
              </a:spcBef>
              <a:spcAft>
                <a:spcPts val="0"/>
              </a:spcAft>
            </a:pPr>
            <a:r>
              <a:rPr lang="en-US" b="1" dirty="0">
                <a:solidFill>
                  <a:srgbClr val="FF0000"/>
                </a:solidFill>
                <a:cs typeface="Times New Roman" panose="02020603050405020304" pitchFamily="18" charset="0"/>
              </a:rPr>
              <a:t>NỘI DUNG BÀI HỌC</a:t>
            </a:r>
            <a:endParaRPr lang="vi-VN" b="1" dirty="0">
              <a:solidFill>
                <a:srgbClr val="FF0000"/>
              </a:solidFill>
              <a:cs typeface="Times New Roman" panose="02020603050405020304" pitchFamily="18" charset="0"/>
            </a:endParaRPr>
          </a:p>
        </p:txBody>
      </p:sp>
      <p:grpSp>
        <p:nvGrpSpPr>
          <p:cNvPr id="23" name="Group 22">
            <a:extLst>
              <a:ext uri="{FF2B5EF4-FFF2-40B4-BE49-F238E27FC236}">
                <a16:creationId xmlns="" xmlns:a16="http://schemas.microsoft.com/office/drawing/2014/main" id="{E80B257A-4579-41E4-A7DC-06AED92C770C}"/>
              </a:ext>
            </a:extLst>
          </p:cNvPr>
          <p:cNvGrpSpPr/>
          <p:nvPr/>
        </p:nvGrpSpPr>
        <p:grpSpPr>
          <a:xfrm>
            <a:off x="1940151" y="1521907"/>
            <a:ext cx="2688750" cy="511825"/>
            <a:chOff x="554868" y="886202"/>
            <a:chExt cx="3585000" cy="682433"/>
          </a:xfrm>
        </p:grpSpPr>
        <p:sp>
          <p:nvSpPr>
            <p:cNvPr id="36" name="Flowchart: Alternate Process 35">
              <a:extLst>
                <a:ext uri="{FF2B5EF4-FFF2-40B4-BE49-F238E27FC236}">
                  <a16:creationId xmlns="" xmlns:a16="http://schemas.microsoft.com/office/drawing/2014/main" id="{49A7F656-B822-4260-98BD-FE2D822A43B8}"/>
                </a:ext>
              </a:extLst>
            </p:cNvPr>
            <p:cNvSpPr/>
            <p:nvPr/>
          </p:nvSpPr>
          <p:spPr>
            <a:xfrm>
              <a:off x="926780" y="890304"/>
              <a:ext cx="3213088" cy="678331"/>
            </a:xfrm>
            <a:prstGeom prst="flowChartAlternateProcess">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pPr>
              <a:r>
                <a:rPr lang="en-US" sz="1500" b="1" dirty="0">
                  <a:solidFill>
                    <a:srgbClr val="0000FF"/>
                  </a:solidFill>
                  <a:latin typeface="Times New Roman" panose="02020603050405020304" pitchFamily="18" charset="0"/>
                  <a:cs typeface="Times New Roman" panose="02020603050405020304" pitchFamily="18" charset="0"/>
                </a:rPr>
                <a:t>       Khởi động</a:t>
              </a:r>
              <a:endParaRPr lang="vi-VN" sz="1500" b="1" dirty="0">
                <a:solidFill>
                  <a:srgbClr val="0000FF"/>
                </a:solidFill>
                <a:latin typeface="Times New Roman" panose="02020603050405020304" pitchFamily="18" charset="0"/>
                <a:cs typeface="Times New Roman" panose="02020603050405020304" pitchFamily="18" charset="0"/>
              </a:endParaRPr>
            </a:p>
          </p:txBody>
        </p:sp>
        <p:sp>
          <p:nvSpPr>
            <p:cNvPr id="2" name="Arrow: Pentagon 1">
              <a:extLst>
                <a:ext uri="{FF2B5EF4-FFF2-40B4-BE49-F238E27FC236}">
                  <a16:creationId xmlns="" xmlns:a16="http://schemas.microsoft.com/office/drawing/2014/main" id="{E27D97F6-8E0E-4463-9A84-452E41E47A2A}"/>
                </a:ext>
              </a:extLst>
            </p:cNvPr>
            <p:cNvSpPr/>
            <p:nvPr/>
          </p:nvSpPr>
          <p:spPr>
            <a:xfrm>
              <a:off x="554868" y="886202"/>
              <a:ext cx="798592" cy="678910"/>
            </a:xfrm>
            <a:prstGeom prst="homePlate">
              <a:avLst/>
            </a:prstGeom>
            <a:solidFill>
              <a:srgbClr val="6600FF"/>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l" fontAlgn="auto">
                <a:spcBef>
                  <a:spcPts val="0"/>
                </a:spcBef>
                <a:spcAft>
                  <a:spcPts val="0"/>
                </a:spcAft>
              </a:pPr>
              <a:r>
                <a:rPr lang="en-US" sz="1800" b="1" dirty="0">
                  <a:solidFill>
                    <a:prstClr val="white"/>
                  </a:solidFill>
                  <a:latin typeface="Times New Roman" panose="02020603050405020304" pitchFamily="18" charset="0"/>
                  <a:cs typeface="Times New Roman" panose="02020603050405020304" pitchFamily="18" charset="0"/>
                </a:rPr>
                <a:t>A. </a:t>
              </a:r>
              <a:endParaRPr lang="vi-VN" sz="1800" b="1" dirty="0">
                <a:solidFill>
                  <a:prstClr val="white"/>
                </a:solidFill>
                <a:latin typeface="Times New Roman" panose="02020603050405020304" pitchFamily="18" charset="0"/>
                <a:cs typeface="Times New Roman" panose="02020603050405020304" pitchFamily="18" charset="0"/>
              </a:endParaRPr>
            </a:p>
          </p:txBody>
        </p:sp>
      </p:grpSp>
      <p:grpSp>
        <p:nvGrpSpPr>
          <p:cNvPr id="48" name="Group 47">
            <a:extLst>
              <a:ext uri="{FF2B5EF4-FFF2-40B4-BE49-F238E27FC236}">
                <a16:creationId xmlns="" xmlns:a16="http://schemas.microsoft.com/office/drawing/2014/main" id="{43BFA10B-0C0F-4FC9-9819-9F39A45A01FF}"/>
              </a:ext>
            </a:extLst>
          </p:cNvPr>
          <p:cNvGrpSpPr/>
          <p:nvPr/>
        </p:nvGrpSpPr>
        <p:grpSpPr>
          <a:xfrm>
            <a:off x="5291525" y="1937724"/>
            <a:ext cx="3623875" cy="416376"/>
            <a:chOff x="5015895" y="1292022"/>
            <a:chExt cx="5788355" cy="555168"/>
          </a:xfrm>
        </p:grpSpPr>
        <p:sp>
          <p:nvSpPr>
            <p:cNvPr id="30" name="Flowchart: Alternate Process 29">
              <a:extLst>
                <a:ext uri="{FF2B5EF4-FFF2-40B4-BE49-F238E27FC236}">
                  <a16:creationId xmlns="" xmlns:a16="http://schemas.microsoft.com/office/drawing/2014/main" id="{5963BD51-BAC7-4F87-8F5F-EBC4FFD1F37E}"/>
                </a:ext>
              </a:extLst>
            </p:cNvPr>
            <p:cNvSpPr/>
            <p:nvPr/>
          </p:nvSpPr>
          <p:spPr>
            <a:xfrm>
              <a:off x="5363025" y="1292454"/>
              <a:ext cx="5441225" cy="554736"/>
            </a:xfrm>
            <a:prstGeom prst="flowChartAlternateProcess">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pPr>
              <a:r>
                <a:rPr lang="en-US" sz="1500" b="1">
                  <a:solidFill>
                    <a:srgbClr val="0000FF"/>
                  </a:solidFill>
                  <a:latin typeface="Times New Roman" panose="02020603050405020304" pitchFamily="18" charset="0"/>
                  <a:cs typeface="Times New Roman" panose="02020603050405020304" pitchFamily="18" charset="0"/>
                </a:rPr>
                <a:t>      </a:t>
              </a:r>
              <a:r>
                <a:rPr lang="en-US" sz="1500" b="1" smtClean="0">
                  <a:solidFill>
                    <a:srgbClr val="0000FF"/>
                  </a:solidFill>
                  <a:latin typeface="Times New Roman" panose="02020603050405020304" pitchFamily="18" charset="0"/>
                  <a:cs typeface="Times New Roman" panose="02020603050405020304" pitchFamily="18" charset="0"/>
                </a:rPr>
                <a:t>Tổng ba góc của một tam giác</a:t>
              </a:r>
              <a:endParaRPr lang="vi-VN" sz="1500" b="1" dirty="0">
                <a:solidFill>
                  <a:srgbClr val="0000FF"/>
                </a:solidFill>
                <a:latin typeface="Times New Roman" panose="02020603050405020304" pitchFamily="18" charset="0"/>
                <a:cs typeface="Times New Roman" panose="02020603050405020304" pitchFamily="18" charset="0"/>
              </a:endParaRPr>
            </a:p>
          </p:txBody>
        </p:sp>
        <p:sp>
          <p:nvSpPr>
            <p:cNvPr id="3" name="Arrow: Pentagon 2">
              <a:extLst>
                <a:ext uri="{FF2B5EF4-FFF2-40B4-BE49-F238E27FC236}">
                  <a16:creationId xmlns="" xmlns:a16="http://schemas.microsoft.com/office/drawing/2014/main" id="{2A3B2FB4-4DD3-40F4-AB8B-8B4C855FB10C}"/>
                </a:ext>
              </a:extLst>
            </p:cNvPr>
            <p:cNvSpPr/>
            <p:nvPr/>
          </p:nvSpPr>
          <p:spPr>
            <a:xfrm>
              <a:off x="5015895" y="1292022"/>
              <a:ext cx="694260" cy="554736"/>
            </a:xfrm>
            <a:prstGeom prst="homePlate">
              <a:avLst/>
            </a:prstGeom>
            <a:solidFill>
              <a:srgbClr val="00B0F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1500" b="1" dirty="0">
                  <a:solidFill>
                    <a:prstClr val="white"/>
                  </a:solidFill>
                  <a:latin typeface="Times New Roman" panose="02020603050405020304" pitchFamily="18" charset="0"/>
                  <a:cs typeface="Times New Roman" panose="02020603050405020304" pitchFamily="18" charset="0"/>
                </a:rPr>
                <a:t>1.</a:t>
              </a:r>
              <a:endParaRPr lang="vi-VN" sz="1500" dirty="0">
                <a:solidFill>
                  <a:prstClr val="white"/>
                </a:solidFill>
              </a:endParaRPr>
            </a:p>
          </p:txBody>
        </p:sp>
      </p:grpSp>
      <p:grpSp>
        <p:nvGrpSpPr>
          <p:cNvPr id="49" name="Group 48">
            <a:extLst>
              <a:ext uri="{FF2B5EF4-FFF2-40B4-BE49-F238E27FC236}">
                <a16:creationId xmlns="" xmlns:a16="http://schemas.microsoft.com/office/drawing/2014/main" id="{482B8648-7534-4685-A4DF-D77970E536A7}"/>
              </a:ext>
            </a:extLst>
          </p:cNvPr>
          <p:cNvGrpSpPr/>
          <p:nvPr/>
        </p:nvGrpSpPr>
        <p:grpSpPr>
          <a:xfrm>
            <a:off x="5275652" y="2545257"/>
            <a:ext cx="3639748" cy="416052"/>
            <a:chOff x="5002203" y="2111859"/>
            <a:chExt cx="5788355" cy="554736"/>
          </a:xfrm>
        </p:grpSpPr>
        <p:sp>
          <p:nvSpPr>
            <p:cNvPr id="31" name="Flowchart: Alternate Process 30">
              <a:extLst>
                <a:ext uri="{FF2B5EF4-FFF2-40B4-BE49-F238E27FC236}">
                  <a16:creationId xmlns="" xmlns:a16="http://schemas.microsoft.com/office/drawing/2014/main" id="{22606465-F368-4572-9E31-C47D8D5F47E4}"/>
                </a:ext>
              </a:extLst>
            </p:cNvPr>
            <p:cNvSpPr/>
            <p:nvPr/>
          </p:nvSpPr>
          <p:spPr>
            <a:xfrm>
              <a:off x="5349333" y="2111859"/>
              <a:ext cx="5441225" cy="554736"/>
            </a:xfrm>
            <a:prstGeom prst="flowChartAlternateProcess">
              <a:avLst/>
            </a:prstGeom>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pPr>
              <a:r>
                <a:rPr lang="en-US" sz="1500" b="1">
                  <a:solidFill>
                    <a:srgbClr val="0000FF"/>
                  </a:solidFill>
                  <a:latin typeface="Times New Roman" panose="02020603050405020304" pitchFamily="18" charset="0"/>
                  <a:cs typeface="Times New Roman" panose="02020603050405020304" pitchFamily="18" charset="0"/>
                </a:rPr>
                <a:t>     </a:t>
              </a:r>
              <a:r>
                <a:rPr lang="en-US" sz="1500" b="1" smtClean="0">
                  <a:solidFill>
                    <a:srgbClr val="0000FF"/>
                  </a:solidFill>
                  <a:latin typeface="Times New Roman" panose="02020603050405020304" pitchFamily="18" charset="0"/>
                  <a:cs typeface="Times New Roman" panose="02020603050405020304" pitchFamily="18" charset="0"/>
                </a:rPr>
                <a:t>Áp dụng vào tam giác vuông</a:t>
              </a:r>
              <a:endParaRPr lang="vi-VN" sz="1500" b="1" dirty="0">
                <a:solidFill>
                  <a:srgbClr val="0000FF"/>
                </a:solidFill>
                <a:latin typeface="Times New Roman" panose="02020603050405020304" pitchFamily="18" charset="0"/>
                <a:cs typeface="Times New Roman" panose="02020603050405020304" pitchFamily="18" charset="0"/>
              </a:endParaRPr>
            </a:p>
          </p:txBody>
        </p:sp>
        <p:sp>
          <p:nvSpPr>
            <p:cNvPr id="34" name="Arrow: Pentagon 33">
              <a:extLst>
                <a:ext uri="{FF2B5EF4-FFF2-40B4-BE49-F238E27FC236}">
                  <a16:creationId xmlns="" xmlns:a16="http://schemas.microsoft.com/office/drawing/2014/main" id="{141442D8-5575-4D23-9EE6-2394DF1AE3BE}"/>
                </a:ext>
              </a:extLst>
            </p:cNvPr>
            <p:cNvSpPr/>
            <p:nvPr/>
          </p:nvSpPr>
          <p:spPr>
            <a:xfrm>
              <a:off x="5002203" y="2111859"/>
              <a:ext cx="694260" cy="554736"/>
            </a:xfrm>
            <a:prstGeom prst="homePlate">
              <a:avLst/>
            </a:prstGeom>
            <a:solidFill>
              <a:srgbClr val="00B0F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1500" b="1" dirty="0">
                  <a:solidFill>
                    <a:prstClr val="white"/>
                  </a:solidFill>
                  <a:latin typeface="Times New Roman" panose="02020603050405020304" pitchFamily="18" charset="0"/>
                  <a:cs typeface="Times New Roman" panose="02020603050405020304" pitchFamily="18" charset="0"/>
                </a:rPr>
                <a:t>2.</a:t>
              </a:r>
              <a:endParaRPr lang="vi-VN" sz="1500" dirty="0">
                <a:solidFill>
                  <a:prstClr val="white"/>
                </a:solidFill>
              </a:endParaRPr>
            </a:p>
          </p:txBody>
        </p:sp>
      </p:grpSp>
      <p:grpSp>
        <p:nvGrpSpPr>
          <p:cNvPr id="50" name="Group 49">
            <a:extLst>
              <a:ext uri="{FF2B5EF4-FFF2-40B4-BE49-F238E27FC236}">
                <a16:creationId xmlns="" xmlns:a16="http://schemas.microsoft.com/office/drawing/2014/main" id="{A6440FB6-B5F1-4F62-834F-89502ACC9A00}"/>
              </a:ext>
            </a:extLst>
          </p:cNvPr>
          <p:cNvGrpSpPr/>
          <p:nvPr/>
        </p:nvGrpSpPr>
        <p:grpSpPr>
          <a:xfrm>
            <a:off x="5285927" y="3115527"/>
            <a:ext cx="3629474" cy="416052"/>
            <a:chOff x="5015895" y="2857932"/>
            <a:chExt cx="5774662" cy="554736"/>
          </a:xfrm>
        </p:grpSpPr>
        <p:sp>
          <p:nvSpPr>
            <p:cNvPr id="32" name="Flowchart: Alternate Process 31">
              <a:extLst>
                <a:ext uri="{FF2B5EF4-FFF2-40B4-BE49-F238E27FC236}">
                  <a16:creationId xmlns="" xmlns:a16="http://schemas.microsoft.com/office/drawing/2014/main" id="{44E47B0A-F75B-43E7-A428-30C35AE19F8E}"/>
                </a:ext>
              </a:extLst>
            </p:cNvPr>
            <p:cNvSpPr/>
            <p:nvPr/>
          </p:nvSpPr>
          <p:spPr>
            <a:xfrm>
              <a:off x="5349332" y="2857932"/>
              <a:ext cx="5441225" cy="554736"/>
            </a:xfrm>
            <a:prstGeom prst="flowChartAlternateProcess">
              <a:avLst/>
            </a:prstGeom>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pPr>
              <a:r>
                <a:rPr lang="en-US" sz="1500" b="1">
                  <a:solidFill>
                    <a:srgbClr val="0000FF"/>
                  </a:solidFill>
                  <a:latin typeface="Times New Roman" panose="02020603050405020304" pitchFamily="18" charset="0"/>
                  <a:cs typeface="Times New Roman" panose="02020603050405020304" pitchFamily="18" charset="0"/>
                </a:rPr>
                <a:t>      G</a:t>
              </a:r>
              <a:r>
                <a:rPr lang="en-US" sz="1500" b="1" smtClean="0">
                  <a:solidFill>
                    <a:srgbClr val="0000FF"/>
                  </a:solidFill>
                  <a:latin typeface="Times New Roman" panose="02020603050405020304" pitchFamily="18" charset="0"/>
                  <a:cs typeface="Times New Roman" panose="02020603050405020304" pitchFamily="18" charset="0"/>
                </a:rPr>
                <a:t>óc ngoài của tam giác</a:t>
              </a:r>
              <a:endParaRPr lang="vi-VN" sz="1500" b="1" dirty="0">
                <a:solidFill>
                  <a:srgbClr val="0000FF"/>
                </a:solidFill>
                <a:latin typeface="Times New Roman" panose="02020603050405020304" pitchFamily="18" charset="0"/>
                <a:cs typeface="Times New Roman" panose="02020603050405020304" pitchFamily="18" charset="0"/>
              </a:endParaRPr>
            </a:p>
          </p:txBody>
        </p:sp>
        <p:sp>
          <p:nvSpPr>
            <p:cNvPr id="35" name="Arrow: Pentagon 34">
              <a:extLst>
                <a:ext uri="{FF2B5EF4-FFF2-40B4-BE49-F238E27FC236}">
                  <a16:creationId xmlns="" xmlns:a16="http://schemas.microsoft.com/office/drawing/2014/main" id="{B4C25E48-1819-4E28-9763-4EE547FD671E}"/>
                </a:ext>
              </a:extLst>
            </p:cNvPr>
            <p:cNvSpPr/>
            <p:nvPr/>
          </p:nvSpPr>
          <p:spPr>
            <a:xfrm>
              <a:off x="5015895" y="2857932"/>
              <a:ext cx="694260" cy="554736"/>
            </a:xfrm>
            <a:prstGeom prst="homePlate">
              <a:avLst/>
            </a:prstGeom>
            <a:solidFill>
              <a:srgbClr val="00B0F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1500" b="1" dirty="0">
                  <a:solidFill>
                    <a:prstClr val="white"/>
                  </a:solidFill>
                  <a:latin typeface="Times New Roman" panose="02020603050405020304" pitchFamily="18" charset="0"/>
                  <a:cs typeface="Times New Roman" panose="02020603050405020304" pitchFamily="18" charset="0"/>
                </a:rPr>
                <a:t>3.</a:t>
              </a:r>
              <a:endParaRPr lang="vi-VN" sz="1500" dirty="0">
                <a:solidFill>
                  <a:prstClr val="white"/>
                </a:solidFill>
              </a:endParaRPr>
            </a:p>
          </p:txBody>
        </p:sp>
      </p:grpSp>
      <p:grpSp>
        <p:nvGrpSpPr>
          <p:cNvPr id="24" name="Group 23">
            <a:extLst>
              <a:ext uri="{FF2B5EF4-FFF2-40B4-BE49-F238E27FC236}">
                <a16:creationId xmlns="" xmlns:a16="http://schemas.microsoft.com/office/drawing/2014/main" id="{168E1AD7-6DA8-4758-936F-8A0F71B13A5C}"/>
              </a:ext>
            </a:extLst>
          </p:cNvPr>
          <p:cNvGrpSpPr/>
          <p:nvPr/>
        </p:nvGrpSpPr>
        <p:grpSpPr>
          <a:xfrm>
            <a:off x="1948724" y="2429173"/>
            <a:ext cx="2688750" cy="512036"/>
            <a:chOff x="566298" y="1973977"/>
            <a:chExt cx="3585000" cy="682715"/>
          </a:xfrm>
        </p:grpSpPr>
        <p:sp>
          <p:nvSpPr>
            <p:cNvPr id="37" name="Flowchart: Alternate Process 36">
              <a:extLst>
                <a:ext uri="{FF2B5EF4-FFF2-40B4-BE49-F238E27FC236}">
                  <a16:creationId xmlns="" xmlns:a16="http://schemas.microsoft.com/office/drawing/2014/main" id="{B4DE1451-FCBA-4C4C-B2E2-EE6DA184A2F5}"/>
                </a:ext>
              </a:extLst>
            </p:cNvPr>
            <p:cNvSpPr/>
            <p:nvPr/>
          </p:nvSpPr>
          <p:spPr>
            <a:xfrm>
              <a:off x="792029" y="1973977"/>
              <a:ext cx="3359269" cy="678331"/>
            </a:xfrm>
            <a:prstGeom prst="flowChartAlternateProcess">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pPr>
              <a:r>
                <a:rPr lang="en-US" sz="1500" b="1" dirty="0">
                  <a:solidFill>
                    <a:srgbClr val="0000FF"/>
                  </a:solidFill>
                  <a:latin typeface="Times New Roman" panose="02020603050405020304" pitchFamily="18" charset="0"/>
                  <a:cs typeface="Times New Roman" panose="02020603050405020304" pitchFamily="18" charset="0"/>
                </a:rPr>
                <a:t>         Hình thành kiến thức</a:t>
              </a:r>
              <a:endParaRPr lang="vi-VN" sz="1500" b="1" dirty="0">
                <a:solidFill>
                  <a:srgbClr val="0000FF"/>
                </a:solidFill>
                <a:latin typeface="Times New Roman" panose="02020603050405020304" pitchFamily="18" charset="0"/>
                <a:cs typeface="Times New Roman" panose="02020603050405020304" pitchFamily="18" charset="0"/>
              </a:endParaRPr>
            </a:p>
          </p:txBody>
        </p:sp>
        <p:sp>
          <p:nvSpPr>
            <p:cNvPr id="38" name="Arrow: Pentagon 37">
              <a:extLst>
                <a:ext uri="{FF2B5EF4-FFF2-40B4-BE49-F238E27FC236}">
                  <a16:creationId xmlns="" xmlns:a16="http://schemas.microsoft.com/office/drawing/2014/main" id="{CBAFCF9E-473B-462F-A20C-A6DF17D05750}"/>
                </a:ext>
              </a:extLst>
            </p:cNvPr>
            <p:cNvSpPr/>
            <p:nvPr/>
          </p:nvSpPr>
          <p:spPr>
            <a:xfrm>
              <a:off x="566298" y="1977782"/>
              <a:ext cx="798592" cy="678910"/>
            </a:xfrm>
            <a:prstGeom prst="homePlate">
              <a:avLst/>
            </a:prstGeom>
            <a:solidFill>
              <a:srgbClr val="6600FF"/>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l" fontAlgn="auto">
                <a:spcBef>
                  <a:spcPts val="0"/>
                </a:spcBef>
                <a:spcAft>
                  <a:spcPts val="0"/>
                </a:spcAft>
              </a:pPr>
              <a:r>
                <a:rPr lang="en-US" sz="1800" b="1" dirty="0">
                  <a:solidFill>
                    <a:prstClr val="white"/>
                  </a:solidFill>
                  <a:latin typeface="Times New Roman" panose="02020603050405020304" pitchFamily="18" charset="0"/>
                  <a:cs typeface="Times New Roman" panose="02020603050405020304" pitchFamily="18" charset="0"/>
                </a:rPr>
                <a:t>B. </a:t>
              </a:r>
              <a:endParaRPr lang="vi-VN" sz="1800" b="1" dirty="0">
                <a:solidFill>
                  <a:prstClr val="white"/>
                </a:solidFill>
                <a:latin typeface="Times New Roman" panose="02020603050405020304" pitchFamily="18" charset="0"/>
                <a:cs typeface="Times New Roman" panose="02020603050405020304" pitchFamily="18" charset="0"/>
              </a:endParaRPr>
            </a:p>
          </p:txBody>
        </p:sp>
      </p:grpSp>
      <p:grpSp>
        <p:nvGrpSpPr>
          <p:cNvPr id="45" name="Group 44">
            <a:extLst>
              <a:ext uri="{FF2B5EF4-FFF2-40B4-BE49-F238E27FC236}">
                <a16:creationId xmlns="" xmlns:a16="http://schemas.microsoft.com/office/drawing/2014/main" id="{85769CEE-48FA-4E9B-B9E7-2C5F4CE0E763}"/>
              </a:ext>
            </a:extLst>
          </p:cNvPr>
          <p:cNvGrpSpPr/>
          <p:nvPr/>
        </p:nvGrpSpPr>
        <p:grpSpPr>
          <a:xfrm>
            <a:off x="1954340" y="3341060"/>
            <a:ext cx="2691572" cy="511112"/>
            <a:chOff x="564036" y="3153622"/>
            <a:chExt cx="3588762" cy="681482"/>
          </a:xfrm>
        </p:grpSpPr>
        <p:sp>
          <p:nvSpPr>
            <p:cNvPr id="39" name="Flowchart: Alternate Process 38">
              <a:extLst>
                <a:ext uri="{FF2B5EF4-FFF2-40B4-BE49-F238E27FC236}">
                  <a16:creationId xmlns="" xmlns:a16="http://schemas.microsoft.com/office/drawing/2014/main" id="{E163A7B1-1A52-487B-BF9B-53ED23CB4533}"/>
                </a:ext>
              </a:extLst>
            </p:cNvPr>
            <p:cNvSpPr/>
            <p:nvPr/>
          </p:nvSpPr>
          <p:spPr>
            <a:xfrm>
              <a:off x="939710" y="3156773"/>
              <a:ext cx="3213088" cy="678331"/>
            </a:xfrm>
            <a:prstGeom prst="flowChartAlternateProcess">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pPr>
              <a:r>
                <a:rPr lang="en-US" sz="1500" b="1" dirty="0">
                  <a:solidFill>
                    <a:srgbClr val="0000FF"/>
                  </a:solidFill>
                  <a:latin typeface="Times New Roman" panose="02020603050405020304" pitchFamily="18" charset="0"/>
                  <a:cs typeface="Times New Roman" panose="02020603050405020304" pitchFamily="18" charset="0"/>
                </a:rPr>
                <a:t>       Luyện tập</a:t>
              </a:r>
              <a:endParaRPr lang="vi-VN" sz="1500" b="1" dirty="0">
                <a:solidFill>
                  <a:srgbClr val="0000FF"/>
                </a:solidFill>
                <a:latin typeface="Times New Roman" panose="02020603050405020304" pitchFamily="18" charset="0"/>
                <a:cs typeface="Times New Roman" panose="02020603050405020304" pitchFamily="18" charset="0"/>
              </a:endParaRPr>
            </a:p>
          </p:txBody>
        </p:sp>
        <p:sp>
          <p:nvSpPr>
            <p:cNvPr id="40" name="Arrow: Pentagon 39">
              <a:extLst>
                <a:ext uri="{FF2B5EF4-FFF2-40B4-BE49-F238E27FC236}">
                  <a16:creationId xmlns="" xmlns:a16="http://schemas.microsoft.com/office/drawing/2014/main" id="{D137EE74-1887-4232-BF3C-3B7AEA684760}"/>
                </a:ext>
              </a:extLst>
            </p:cNvPr>
            <p:cNvSpPr/>
            <p:nvPr/>
          </p:nvSpPr>
          <p:spPr>
            <a:xfrm>
              <a:off x="564036" y="3153622"/>
              <a:ext cx="798592" cy="678910"/>
            </a:xfrm>
            <a:prstGeom prst="homePlate">
              <a:avLst/>
            </a:prstGeom>
            <a:solidFill>
              <a:srgbClr val="6600FF"/>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l" fontAlgn="auto">
                <a:spcBef>
                  <a:spcPts val="0"/>
                </a:spcBef>
                <a:spcAft>
                  <a:spcPts val="0"/>
                </a:spcAft>
              </a:pPr>
              <a:r>
                <a:rPr lang="en-US" sz="1800" b="1" dirty="0">
                  <a:solidFill>
                    <a:prstClr val="white"/>
                  </a:solidFill>
                  <a:latin typeface="Times New Roman" panose="02020603050405020304" pitchFamily="18" charset="0"/>
                  <a:cs typeface="Times New Roman" panose="02020603050405020304" pitchFamily="18" charset="0"/>
                </a:rPr>
                <a:t>C. </a:t>
              </a:r>
              <a:endParaRPr lang="vi-VN" sz="1800" b="1" dirty="0">
                <a:solidFill>
                  <a:prstClr val="white"/>
                </a:solidFill>
                <a:latin typeface="Times New Roman" panose="02020603050405020304" pitchFamily="18" charset="0"/>
                <a:cs typeface="Times New Roman" panose="02020603050405020304" pitchFamily="18" charset="0"/>
              </a:endParaRPr>
            </a:p>
          </p:txBody>
        </p:sp>
      </p:grpSp>
      <p:grpSp>
        <p:nvGrpSpPr>
          <p:cNvPr id="46" name="Group 45">
            <a:extLst>
              <a:ext uri="{FF2B5EF4-FFF2-40B4-BE49-F238E27FC236}">
                <a16:creationId xmlns="" xmlns:a16="http://schemas.microsoft.com/office/drawing/2014/main" id="{569BDDA0-BF92-4AA6-B3AC-C5492D68772E}"/>
              </a:ext>
            </a:extLst>
          </p:cNvPr>
          <p:cNvGrpSpPr/>
          <p:nvPr/>
        </p:nvGrpSpPr>
        <p:grpSpPr>
          <a:xfrm>
            <a:off x="1957301" y="4289976"/>
            <a:ext cx="2690447" cy="509536"/>
            <a:chOff x="577728" y="4540391"/>
            <a:chExt cx="3587262" cy="679381"/>
          </a:xfrm>
        </p:grpSpPr>
        <p:sp>
          <p:nvSpPr>
            <p:cNvPr id="41" name="Flowchart: Alternate Process 40">
              <a:extLst>
                <a:ext uri="{FF2B5EF4-FFF2-40B4-BE49-F238E27FC236}">
                  <a16:creationId xmlns="" xmlns:a16="http://schemas.microsoft.com/office/drawing/2014/main" id="{9DD0CCCA-03E6-41A2-85DC-50C9327BDE6A}"/>
                </a:ext>
              </a:extLst>
            </p:cNvPr>
            <p:cNvSpPr/>
            <p:nvPr/>
          </p:nvSpPr>
          <p:spPr>
            <a:xfrm>
              <a:off x="951902" y="4541441"/>
              <a:ext cx="3213088" cy="678331"/>
            </a:xfrm>
            <a:prstGeom prst="flowChartAlternateProcess">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pPr>
              <a:r>
                <a:rPr lang="en-US" sz="1500" b="1" dirty="0">
                  <a:solidFill>
                    <a:srgbClr val="0000FF"/>
                  </a:solidFill>
                  <a:latin typeface="Times New Roman" panose="02020603050405020304" pitchFamily="18" charset="0"/>
                  <a:cs typeface="Times New Roman" panose="02020603050405020304" pitchFamily="18" charset="0"/>
                </a:rPr>
                <a:t>       Vận dụng</a:t>
              </a:r>
              <a:endParaRPr lang="vi-VN" sz="1500" b="1" dirty="0">
                <a:solidFill>
                  <a:srgbClr val="0000FF"/>
                </a:solidFill>
                <a:latin typeface="Times New Roman" panose="02020603050405020304" pitchFamily="18" charset="0"/>
                <a:cs typeface="Times New Roman" panose="02020603050405020304" pitchFamily="18" charset="0"/>
              </a:endParaRPr>
            </a:p>
          </p:txBody>
        </p:sp>
        <p:sp>
          <p:nvSpPr>
            <p:cNvPr id="42" name="Arrow: Pentagon 41">
              <a:extLst>
                <a:ext uri="{FF2B5EF4-FFF2-40B4-BE49-F238E27FC236}">
                  <a16:creationId xmlns="" xmlns:a16="http://schemas.microsoft.com/office/drawing/2014/main" id="{92E65EA9-BCA1-4C5F-9527-DECB2743B384}"/>
                </a:ext>
              </a:extLst>
            </p:cNvPr>
            <p:cNvSpPr/>
            <p:nvPr/>
          </p:nvSpPr>
          <p:spPr>
            <a:xfrm>
              <a:off x="577728" y="4540391"/>
              <a:ext cx="798592" cy="678910"/>
            </a:xfrm>
            <a:prstGeom prst="homePlate">
              <a:avLst/>
            </a:prstGeom>
            <a:solidFill>
              <a:srgbClr val="6600FF"/>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l" fontAlgn="auto">
                <a:spcBef>
                  <a:spcPts val="0"/>
                </a:spcBef>
                <a:spcAft>
                  <a:spcPts val="0"/>
                </a:spcAft>
              </a:pPr>
              <a:r>
                <a:rPr lang="en-US" sz="1800" b="1" dirty="0">
                  <a:solidFill>
                    <a:prstClr val="white"/>
                  </a:solidFill>
                  <a:latin typeface="Times New Roman" panose="02020603050405020304" pitchFamily="18" charset="0"/>
                  <a:cs typeface="Times New Roman" panose="02020603050405020304" pitchFamily="18" charset="0"/>
                </a:rPr>
                <a:t>D. </a:t>
              </a:r>
              <a:endParaRPr lang="vi-VN" sz="1800" b="1" dirty="0">
                <a:solidFill>
                  <a:prstClr val="white"/>
                </a:solidFill>
                <a:latin typeface="Times New Roman" panose="02020603050405020304" pitchFamily="18" charset="0"/>
                <a:cs typeface="Times New Roman" panose="02020603050405020304" pitchFamily="18" charset="0"/>
              </a:endParaRPr>
            </a:p>
          </p:txBody>
        </p:sp>
      </p:grpSp>
      <p:grpSp>
        <p:nvGrpSpPr>
          <p:cNvPr id="47" name="Group 46">
            <a:extLst>
              <a:ext uri="{FF2B5EF4-FFF2-40B4-BE49-F238E27FC236}">
                <a16:creationId xmlns="" xmlns:a16="http://schemas.microsoft.com/office/drawing/2014/main" id="{79C7927B-62FC-4230-BEA9-8E59903D6629}"/>
              </a:ext>
            </a:extLst>
          </p:cNvPr>
          <p:cNvGrpSpPr/>
          <p:nvPr/>
        </p:nvGrpSpPr>
        <p:grpSpPr>
          <a:xfrm>
            <a:off x="1947027" y="5238818"/>
            <a:ext cx="2700716" cy="509536"/>
            <a:chOff x="564036" y="5866474"/>
            <a:chExt cx="3600954" cy="679381"/>
          </a:xfrm>
        </p:grpSpPr>
        <p:sp>
          <p:nvSpPr>
            <p:cNvPr id="43" name="Flowchart: Alternate Process 42">
              <a:extLst>
                <a:ext uri="{FF2B5EF4-FFF2-40B4-BE49-F238E27FC236}">
                  <a16:creationId xmlns="" xmlns:a16="http://schemas.microsoft.com/office/drawing/2014/main" id="{19E8572C-F4A6-4061-8EB7-D430DFE0EC83}"/>
                </a:ext>
              </a:extLst>
            </p:cNvPr>
            <p:cNvSpPr/>
            <p:nvPr/>
          </p:nvSpPr>
          <p:spPr>
            <a:xfrm>
              <a:off x="938210" y="5867524"/>
              <a:ext cx="3226780" cy="678331"/>
            </a:xfrm>
            <a:prstGeom prst="flowChartAlternateProcess">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pPr>
              <a:r>
                <a:rPr lang="en-US" sz="1500" b="1" dirty="0">
                  <a:solidFill>
                    <a:srgbClr val="0000FF"/>
                  </a:solidFill>
                  <a:latin typeface="Times New Roman" panose="02020603050405020304" pitchFamily="18" charset="0"/>
                  <a:cs typeface="Times New Roman" panose="02020603050405020304" pitchFamily="18" charset="0"/>
                </a:rPr>
                <a:t>       Tìm tòi, mở rộng</a:t>
              </a:r>
              <a:endParaRPr lang="vi-VN" sz="1500" b="1" dirty="0">
                <a:solidFill>
                  <a:srgbClr val="0000FF"/>
                </a:solidFill>
                <a:latin typeface="Times New Roman" panose="02020603050405020304" pitchFamily="18" charset="0"/>
                <a:cs typeface="Times New Roman" panose="02020603050405020304" pitchFamily="18" charset="0"/>
              </a:endParaRPr>
            </a:p>
          </p:txBody>
        </p:sp>
        <p:sp>
          <p:nvSpPr>
            <p:cNvPr id="44" name="Arrow: Pentagon 43">
              <a:extLst>
                <a:ext uri="{FF2B5EF4-FFF2-40B4-BE49-F238E27FC236}">
                  <a16:creationId xmlns="" xmlns:a16="http://schemas.microsoft.com/office/drawing/2014/main" id="{36300BBD-2282-48B3-8417-C778940D3C17}"/>
                </a:ext>
              </a:extLst>
            </p:cNvPr>
            <p:cNvSpPr/>
            <p:nvPr/>
          </p:nvSpPr>
          <p:spPr>
            <a:xfrm>
              <a:off x="564036" y="5866474"/>
              <a:ext cx="798592" cy="678910"/>
            </a:xfrm>
            <a:prstGeom prst="homePlate">
              <a:avLst/>
            </a:prstGeom>
            <a:solidFill>
              <a:srgbClr val="6600FF"/>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l" fontAlgn="auto">
                <a:spcBef>
                  <a:spcPts val="0"/>
                </a:spcBef>
                <a:spcAft>
                  <a:spcPts val="0"/>
                </a:spcAft>
              </a:pPr>
              <a:r>
                <a:rPr lang="en-US" sz="1800" b="1" dirty="0">
                  <a:solidFill>
                    <a:prstClr val="white"/>
                  </a:solidFill>
                  <a:latin typeface="Times New Roman" panose="02020603050405020304" pitchFamily="18" charset="0"/>
                  <a:cs typeface="Times New Roman" panose="02020603050405020304" pitchFamily="18" charset="0"/>
                </a:rPr>
                <a:t>E. </a:t>
              </a:r>
              <a:endParaRPr lang="vi-VN" sz="1800" b="1" dirty="0">
                <a:solidFill>
                  <a:prstClr val="white"/>
                </a:solidFill>
                <a:latin typeface="Times New Roman" panose="02020603050405020304" pitchFamily="18" charset="0"/>
                <a:cs typeface="Times New Roman" panose="02020603050405020304" pitchFamily="18" charset="0"/>
              </a:endParaRPr>
            </a:p>
          </p:txBody>
        </p:sp>
      </p:grpSp>
      <p:sp>
        <p:nvSpPr>
          <p:cNvPr id="33" name="Rectangle 32"/>
          <p:cNvSpPr/>
          <p:nvPr/>
        </p:nvSpPr>
        <p:spPr bwMode="auto">
          <a:xfrm>
            <a:off x="0" y="-12887"/>
            <a:ext cx="12191999" cy="712311"/>
          </a:xfrm>
          <a:prstGeom prst="rect">
            <a:avLst/>
          </a:prstGeom>
          <a:solidFill>
            <a:srgbClr val="EE99AD"/>
          </a:solidFill>
          <a:ln w="38100" cap="flat" cmpd="sng" algn="ctr">
            <a:noFill/>
            <a:prstDash val="solid"/>
            <a:round/>
            <a:headEnd type="none" w="med" len="med"/>
            <a:tailEnd type="none" w="med" len="med"/>
          </a:ln>
          <a:effectLst/>
          <a:scene3d>
            <a:camera prst="orthographicFront"/>
            <a:lightRig rig="threePt" dir="t"/>
          </a:scene3d>
          <a:sp3d>
            <a:bevelT prst="slope"/>
          </a:sp3d>
        </p:spPr>
        <p:txBody>
          <a:bodyPr vert="horz" wrap="square" lIns="91440" tIns="45720" rIns="91440" bIns="45720" numCol="1" rtlCol="0" anchor="t" anchorCtr="0" compatLnSpc="1">
            <a:prstTxWarp prst="textNoShape">
              <a:avLst/>
            </a:prstTxWarp>
          </a:bodyPr>
          <a:lstStyle/>
          <a:p>
            <a:endParaRPr lang="en-US"/>
          </a:p>
        </p:txBody>
      </p:sp>
      <p:sp>
        <p:nvSpPr>
          <p:cNvPr id="4" name="Rectangle 3"/>
          <p:cNvSpPr/>
          <p:nvPr/>
        </p:nvSpPr>
        <p:spPr>
          <a:xfrm>
            <a:off x="8377" y="665818"/>
            <a:ext cx="100483" cy="6158576"/>
          </a:xfrm>
          <a:prstGeom prst="rect">
            <a:avLst/>
          </a:prstGeom>
          <a:solidFill>
            <a:srgbClr val="EE99AD"/>
          </a:soli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p:nvSpPr>
        <p:spPr>
          <a:xfrm>
            <a:off x="8377" y="6821050"/>
            <a:ext cx="12083141" cy="50735"/>
          </a:xfrm>
          <a:prstGeom prst="rect">
            <a:avLst/>
          </a:prstGeom>
          <a:solidFill>
            <a:srgbClr val="EE99AD"/>
          </a:soli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12091518" y="682621"/>
            <a:ext cx="100483" cy="6158576"/>
          </a:xfrm>
          <a:prstGeom prst="rect">
            <a:avLst/>
          </a:prstGeom>
          <a:solidFill>
            <a:srgbClr val="EE99AD"/>
          </a:soli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custDataLst>
      <p:tags r:id="rId1"/>
    </p:custDataLst>
    <p:extLst>
      <p:ext uri="{BB962C8B-B14F-4D97-AF65-F5344CB8AC3E}">
        <p14:creationId xmlns:p14="http://schemas.microsoft.com/office/powerpoint/2010/main" val="3999746197"/>
      </p:ext>
    </p:extLst>
  </p:cSld>
  <p:clrMapOvr>
    <a:masterClrMapping/>
  </p:clrMapOvr>
  <mc:AlternateContent xmlns:mc="http://schemas.openxmlformats.org/markup-compatibility/2006" xmlns:p14="http://schemas.microsoft.com/office/powerpoint/2010/main">
    <mc:Choice Requires="p14">
      <p:transition p14:dur="0" advTm="23023"/>
    </mc:Choice>
    <mc:Fallback xmlns="">
      <p:transition advTm="230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fade">
                                      <p:cBhvr>
                                        <p:cTn id="36" dur="500"/>
                                        <p:tgtEl>
                                          <p:spTgt spid="5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fade">
                                      <p:cBhvr>
                                        <p:cTn id="41" dur="500"/>
                                        <p:tgtEl>
                                          <p:spTgt spid="4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fade">
                                      <p:cBhvr>
                                        <p:cTn id="46" dur="500"/>
                                        <p:tgtEl>
                                          <p:spTgt spid="4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fade">
                                      <p:cBhvr>
                                        <p:cTn id="5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SPRING_QUIZ_SHAPE0"/>
          <p:cNvSpPr/>
          <p:nvPr/>
        </p:nvSpPr>
        <p:spPr bwMode="auto">
          <a:xfrm>
            <a:off x="1524000" y="0"/>
            <a:ext cx="9144000" cy="6858000"/>
          </a:xfrm>
          <a:prstGeom prst="rect">
            <a:avLst/>
          </a:prstGeom>
          <a:solidFill>
            <a:srgbClr val="FFFFFF"/>
          </a:solidFill>
          <a:ln w="38100" cap="flat" cmpd="sng" algn="ctr">
            <a:noFill/>
            <a:prstDash val="solid"/>
            <a:round/>
            <a:headEnd type="none" w="med" len="med"/>
            <a:tailEnd type="none" w="med" len="med"/>
          </a:ln>
          <a:effectLst>
            <a:innerShdw>
              <a:scrgbClr r="0" g="0" b="0">
                <a:alpha val="0"/>
              </a:scrgbClr>
            </a:innerShdw>
          </a:effectLst>
          <a:extLst>
            <a:ext uri="{91240B29-F687-4F45-9708-019B960494DF}">
              <a14:hiddenLine xmlns:a14="http://schemas.microsoft.com/office/drawing/2010/main" w="38100" cap="flat" cmpd="sng" algn="ctr">
                <a:solidFill>
                  <a:srgbClr val="0000FF"/>
                </a:solidFill>
                <a:prstDash val="solid"/>
                <a:round/>
                <a:headEnd type="none" w="med" len="med"/>
                <a:tailEnd type="none" w="med" len="me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a:p>
        </p:txBody>
      </p:sp>
      <p:pic>
        <p:nvPicPr>
          <p:cNvPr id="8" name="ISPRING_QUIZ_SHAPE1"/>
          <p:cNvPicPr>
            <a:picLocks/>
          </p:cNvPicPr>
          <p:nvPr/>
        </p:nvPicPr>
        <p:blipFill>
          <a:blip r:embed="rId4">
            <a:extLst>
              <a:ext uri="{28A0092B-C50C-407E-A947-70E740481C1C}">
                <a14:useLocalDpi xmlns:a14="http://schemas.microsoft.com/office/drawing/2010/main" val="0"/>
              </a:ext>
            </a:extLst>
          </a:blip>
          <a:srcRect/>
          <a:stretch>
            <a:fillRect/>
          </a:stretch>
        </p:blipFill>
        <p:spPr>
          <a:xfrm>
            <a:off x="3133090" y="1851660"/>
            <a:ext cx="5930900" cy="4445000"/>
          </a:xfrm>
          <a:prstGeom prst="rect">
            <a:avLst/>
          </a:prstGeom>
          <a:effectLst>
            <a:outerShdw blurRad="114300" dist="38100" dir="5400000" rotWithShape="0">
              <a:scrgbClr r="0" g="0" b="0">
                <a:alpha val="20000"/>
              </a:scrgbClr>
            </a:outerShdw>
          </a:effectLst>
        </p:spPr>
      </p:pic>
      <p:sp>
        <p:nvSpPr>
          <p:cNvPr id="9" name="ISPRING_QUIZ_SHAPE2"/>
          <p:cNvSpPr txBox="1"/>
          <p:nvPr/>
        </p:nvSpPr>
        <p:spPr>
          <a:xfrm>
            <a:off x="2072640" y="411480"/>
            <a:ext cx="8046720" cy="553998"/>
          </a:xfrm>
          <a:prstGeom prst="rect">
            <a:avLst/>
          </a:prstGeom>
          <a:noFill/>
          <a:effectLst>
            <a:innerShdw>
              <a:scrgbClr r="0" g="0" b="0">
                <a:alpha val="0"/>
              </a:scrgbClr>
            </a:innerShdw>
          </a:effectLst>
        </p:spPr>
        <p:txBody>
          <a:bodyPr vert="horz" rtlCol="0">
            <a:spAutoFit/>
          </a:bodyPr>
          <a:lstStyle/>
          <a:p>
            <a:r>
              <a:rPr lang="en-US" sz="3000">
                <a:solidFill>
                  <a:srgbClr val="343944"/>
                </a:solidFill>
                <a:latin typeface="Segoe UI" panose="020B0502040204020203" pitchFamily="34" charset="0"/>
              </a:rPr>
              <a:t>    Chèn bài tập </a:t>
            </a:r>
          </a:p>
        </p:txBody>
      </p:sp>
      <p:pic>
        <p:nvPicPr>
          <p:cNvPr id="10" name="ISPRING_QUIZ_SHAPE3"/>
          <p:cNvPicPr>
            <a:picLocks/>
          </p:cNvPicPr>
          <p:nvPr/>
        </p:nvPicPr>
        <p:blipFill>
          <a:blip r:embed="rId5">
            <a:extLst>
              <a:ext uri="{28A0092B-C50C-407E-A947-70E740481C1C}">
                <a14:useLocalDpi xmlns:a14="http://schemas.microsoft.com/office/drawing/2010/main" val="0"/>
              </a:ext>
            </a:extLst>
          </a:blip>
          <a:srcRect/>
          <a:stretch>
            <a:fillRect/>
          </a:stretch>
        </p:blipFill>
        <p:spPr>
          <a:xfrm>
            <a:off x="4625351" y="482600"/>
            <a:ext cx="406400" cy="406400"/>
          </a:xfrm>
          <a:prstGeom prst="rect">
            <a:avLst/>
          </a:prstGeom>
          <a:effectLst>
            <a:innerShdw>
              <a:scrgbClr r="0" g="0" b="0">
                <a:alpha val="0"/>
              </a:scrgbClr>
            </a:innerShdw>
          </a:effectLst>
        </p:spPr>
      </p:pic>
      <p:sp>
        <p:nvSpPr>
          <p:cNvPr id="11" name="ISPRING_QUIZ_SHAPE4"/>
          <p:cNvSpPr txBox="1"/>
          <p:nvPr/>
        </p:nvSpPr>
        <p:spPr>
          <a:xfrm>
            <a:off x="2072640" y="1097285"/>
            <a:ext cx="8046720" cy="430887"/>
          </a:xfrm>
          <a:prstGeom prst="rect">
            <a:avLst/>
          </a:prstGeom>
          <a:noFill/>
          <a:effectLst>
            <a:innerShdw>
              <a:scrgbClr r="0" g="0" b="0">
                <a:alpha val="0"/>
              </a:scrgbClr>
            </a:innerShdw>
          </a:effectLst>
        </p:spPr>
        <p:txBody>
          <a:bodyPr vert="horz" rtlCol="0">
            <a:spAutoFit/>
          </a:bodyPr>
          <a:lstStyle/>
          <a:p>
            <a:r>
              <a:rPr lang="vi-VN" sz="2200">
                <a:solidFill>
                  <a:srgbClr val="343944"/>
                </a:solidFill>
                <a:latin typeface="Segoe UI" panose="020B0502040204020203" pitchFamily="34" charset="0"/>
              </a:rPr>
              <a:t> Bấm vào các </a:t>
            </a:r>
            <a:r>
              <a:rPr lang="vi-VN" sz="2200" b="1">
                <a:solidFill>
                  <a:srgbClr val="343944"/>
                </a:solidFill>
                <a:latin typeface="Segoe UI Semibold" panose="020B0702040204020203" pitchFamily="34" charset="0"/>
              </a:rPr>
              <a:t>Quiz</a:t>
            </a:r>
            <a:r>
              <a:rPr lang="vi-VN" sz="2200">
                <a:solidFill>
                  <a:srgbClr val="343944"/>
                </a:solidFill>
                <a:latin typeface="Segoe UI" panose="020B0502040204020203" pitchFamily="34" charset="0"/>
              </a:rPr>
              <a:t> nút chỉnh sửa đối tượng này </a:t>
            </a:r>
            <a:endParaRPr lang="en-US" sz="2200">
              <a:solidFill>
                <a:srgbClr val="343944"/>
              </a:solidFill>
              <a:latin typeface="Segoe UI" panose="020B0502040204020203" pitchFamily="34" charset="0"/>
            </a:endParaRPr>
          </a:p>
        </p:txBody>
      </p:sp>
    </p:spTree>
    <p:custDataLst>
      <p:tags r:id="rId1"/>
    </p:custDataLst>
    <p:extLst>
      <p:ext uri="{BB962C8B-B14F-4D97-AF65-F5344CB8AC3E}">
        <p14:creationId xmlns:p14="http://schemas.microsoft.com/office/powerpoint/2010/main" val="92912852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custDataLst>
              <p:tags r:id="rId2"/>
            </p:custDataLst>
          </p:nvPr>
        </p:nvSpPr>
        <p:spPr>
          <a:xfrm>
            <a:off x="448317" y="1206562"/>
            <a:ext cx="770878" cy="523220"/>
          </a:xfrm>
          <a:prstGeom prst="rect">
            <a:avLst/>
          </a:prstGeom>
          <a:noFill/>
          <a:ln>
            <a:solidFill>
              <a:srgbClr val="0000FF"/>
            </a:solidFill>
          </a:ln>
        </p:spPr>
        <p:txBody>
          <a:bodyPr wrap="square" rtlCol="0">
            <a:spAutoFit/>
          </a:bodyPr>
          <a:lstStyle/>
          <a:p>
            <a:r>
              <a:rPr lang="en-US" sz="1400" dirty="0">
                <a:ln>
                  <a:solidFill>
                    <a:srgbClr val="FF00FF"/>
                  </a:solidFill>
                </a:ln>
                <a:solidFill>
                  <a:srgbClr val="FF0000"/>
                </a:solidFill>
              </a:rPr>
              <a:t>?1/106 (SGK)</a:t>
            </a:r>
          </a:p>
        </p:txBody>
      </p:sp>
      <p:sp>
        <p:nvSpPr>
          <p:cNvPr id="148" name="TextBox 147"/>
          <p:cNvSpPr txBox="1"/>
          <p:nvPr>
            <p:custDataLst>
              <p:tags r:id="rId3"/>
            </p:custDataLst>
          </p:nvPr>
        </p:nvSpPr>
        <p:spPr>
          <a:xfrm>
            <a:off x="1219200" y="1206567"/>
            <a:ext cx="7882335" cy="646331"/>
          </a:xfrm>
          <a:prstGeom prst="rect">
            <a:avLst/>
          </a:prstGeom>
          <a:noFill/>
        </p:spPr>
        <p:txBody>
          <a:bodyPr wrap="square" rtlCol="0">
            <a:spAutoFit/>
          </a:bodyPr>
          <a:lstStyle/>
          <a:p>
            <a:pPr eaLnBrk="1" hangingPunct="1">
              <a:lnSpc>
                <a:spcPct val="90000"/>
              </a:lnSpc>
              <a:buFontTx/>
              <a:buNone/>
            </a:pPr>
            <a:r>
              <a:rPr lang="en-US" altLang="en-US" sz="2000" b="1" dirty="0">
                <a:solidFill>
                  <a:srgbClr val="0000FF"/>
                </a:solidFill>
              </a:rPr>
              <a:t>Vẽ hai tam giác bất kì, dùng thước đo ba góc của mỗi tam giác rồi tính tổng số đo ba góc của mỗi tam giác. Có nhận xét gì về các kết quả trên?</a:t>
            </a:r>
          </a:p>
        </p:txBody>
      </p:sp>
      <p:sp>
        <p:nvSpPr>
          <p:cNvPr id="51" name="TextBox 50"/>
          <p:cNvSpPr txBox="1"/>
          <p:nvPr/>
        </p:nvSpPr>
        <p:spPr>
          <a:xfrm>
            <a:off x="214436" y="717188"/>
            <a:ext cx="4495800" cy="461665"/>
          </a:xfrm>
          <a:prstGeom prst="rect">
            <a:avLst/>
          </a:prstGeom>
          <a:noFill/>
        </p:spPr>
        <p:txBody>
          <a:bodyPr wrap="square" rtlCol="0">
            <a:spAutoFit/>
          </a:bodyPr>
          <a:lstStyle/>
          <a:p>
            <a:pPr algn="l"/>
            <a:r>
              <a:rPr lang="en-US">
                <a:solidFill>
                  <a:srgbClr val="990000"/>
                </a:solidFill>
              </a:rPr>
              <a:t>1.</a:t>
            </a:r>
            <a:r>
              <a:rPr lang="nl-NL" altLang="en-US" b="1">
                <a:solidFill>
                  <a:srgbClr val="990000"/>
                </a:solidFill>
              </a:rPr>
              <a:t> </a:t>
            </a:r>
            <a:r>
              <a:rPr lang="nl-NL" altLang="en-US" b="1" u="sng">
                <a:solidFill>
                  <a:srgbClr val="990000"/>
                </a:solidFill>
              </a:rPr>
              <a:t>Tổng ba góc của một tam giác</a:t>
            </a:r>
            <a:r>
              <a:rPr lang="en-US" u="sng">
                <a:solidFill>
                  <a:srgbClr val="990000"/>
                </a:solidFill>
              </a:rPr>
              <a:t> </a:t>
            </a:r>
          </a:p>
        </p:txBody>
      </p:sp>
      <p:sp>
        <p:nvSpPr>
          <p:cNvPr id="11" name="Rectangle 10"/>
          <p:cNvSpPr/>
          <p:nvPr/>
        </p:nvSpPr>
        <p:spPr bwMode="auto">
          <a:xfrm>
            <a:off x="3864366" y="118150"/>
            <a:ext cx="6553200" cy="457200"/>
          </a:xfrm>
          <a:prstGeom prst="rect">
            <a:avLst/>
          </a:prstGeom>
          <a:solidFill>
            <a:srgbClr val="BC183B"/>
          </a:solidFill>
          <a:ln w="38100" cap="flat" cmpd="sng" algn="ctr">
            <a:noFill/>
            <a:prstDash val="solid"/>
            <a:round/>
            <a:headEnd type="none" w="med" len="med"/>
            <a:tailEnd type="none" w="med" len="med"/>
          </a:ln>
          <a:effectLst>
            <a:glow rad="101600">
              <a:srgbClr val="C00000">
                <a:alpha val="60000"/>
              </a:srgbClr>
            </a:glow>
          </a:effectLst>
        </p:spPr>
        <p:txBody>
          <a:bodyPr vert="horz" wrap="square" lIns="91440" tIns="45720" rIns="91440" bIns="45720" numCol="1" rtlCol="0" anchor="t" anchorCtr="0" compatLnSpc="1">
            <a:prstTxWarp prst="textNoShape">
              <a:avLst/>
            </a:prstTxWarp>
          </a:bodyPr>
          <a:lstStyle/>
          <a:p>
            <a:r>
              <a:rPr lang="en-US" b="1">
                <a:solidFill>
                  <a:schemeClr val="bg1"/>
                </a:solidFill>
              </a:rPr>
              <a:t>TỔNG BA GÓC CỦA MỘT TAM GIÁC</a:t>
            </a:r>
          </a:p>
        </p:txBody>
      </p:sp>
      <p:sp>
        <p:nvSpPr>
          <p:cNvPr id="12" name="Rectangle 11"/>
          <p:cNvSpPr/>
          <p:nvPr/>
        </p:nvSpPr>
        <p:spPr bwMode="auto">
          <a:xfrm>
            <a:off x="1738790" y="119468"/>
            <a:ext cx="1447093" cy="457200"/>
          </a:xfrm>
          <a:prstGeom prst="rect">
            <a:avLst/>
          </a:prstGeom>
          <a:solidFill>
            <a:srgbClr val="BC183B"/>
          </a:solidFill>
          <a:ln w="38100" cap="flat" cmpd="sng" algn="ctr">
            <a:noFill/>
            <a:prstDash val="solid"/>
            <a:round/>
            <a:headEnd type="none" w="med" len="med"/>
            <a:tailEnd type="none" w="med" len="med"/>
          </a:ln>
          <a:effectLst>
            <a:glow rad="101600">
              <a:srgbClr val="C00000">
                <a:alpha val="60000"/>
              </a:srgbClr>
            </a:glow>
          </a:effectLst>
        </p:spPr>
        <p:txBody>
          <a:bodyPr vert="horz" wrap="square" lIns="91440" tIns="45720" rIns="91440" bIns="45720" numCol="1" rtlCol="0" anchor="t" anchorCtr="0" compatLnSpc="1">
            <a:prstTxWarp prst="textNoShape">
              <a:avLst/>
            </a:prstTxWarp>
          </a:bodyPr>
          <a:lstStyle/>
          <a:p>
            <a:r>
              <a:rPr lang="en-US" b="1" u="sng">
                <a:solidFill>
                  <a:schemeClr val="bg1"/>
                </a:solidFill>
              </a:rPr>
              <a:t>CHỦ ĐỀ</a:t>
            </a:r>
          </a:p>
        </p:txBody>
      </p:sp>
    </p:spTree>
    <p:custDataLst>
      <p:tags r:id="rId1"/>
    </p:custDataLst>
    <p:extLst>
      <p:ext uri="{BB962C8B-B14F-4D97-AF65-F5344CB8AC3E}">
        <p14:creationId xmlns:p14="http://schemas.microsoft.com/office/powerpoint/2010/main" val="1014339544"/>
      </p:ext>
    </p:extLst>
  </p:cSld>
  <p:clrMapOvr>
    <a:masterClrMapping/>
  </p:clrMapOvr>
  <mc:AlternateContent xmlns:mc="http://schemas.openxmlformats.org/markup-compatibility/2006" xmlns:p14="http://schemas.microsoft.com/office/powerpoint/2010/main">
    <mc:Choice Requires="p14">
      <p:transition spd="slow" p14:dur="2000" advTm="150000"/>
    </mc:Choice>
    <mc:Fallback xmlns="">
      <p:transition spd="slow" advTm="15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48"/>
                                        </p:tgtEl>
                                        <p:attrNameLst>
                                          <p:attrName>style.visibility</p:attrName>
                                        </p:attrNameLst>
                                      </p:cBhvr>
                                      <p:to>
                                        <p:strVal val="visible"/>
                                      </p:to>
                                    </p:set>
                                    <p:anim calcmode="lin" valueType="num">
                                      <p:cBhvr additive="base">
                                        <p:cTn id="17" dur="9000" fill="hold"/>
                                        <p:tgtEl>
                                          <p:spTgt spid="148"/>
                                        </p:tgtEl>
                                        <p:attrNameLst>
                                          <p:attrName>ppt_x</p:attrName>
                                        </p:attrNameLst>
                                      </p:cBhvr>
                                      <p:tavLst>
                                        <p:tav tm="0">
                                          <p:val>
                                            <p:strVal val="1+#ppt_w/2"/>
                                          </p:val>
                                        </p:tav>
                                        <p:tav tm="100000">
                                          <p:val>
                                            <p:strVal val="#ppt_x"/>
                                          </p:val>
                                        </p:tav>
                                      </p:tavLst>
                                    </p:anim>
                                    <p:anim calcmode="lin" valueType="num">
                                      <p:cBhvr additive="base">
                                        <p:cTn id="18" dur="9000" fill="hold"/>
                                        <p:tgtEl>
                                          <p:spTgt spid="1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8" grpId="0"/>
      <p:bldP spid="5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custDataLst>
              <p:tags r:id="rId3"/>
            </p:custDataLst>
          </p:nvPr>
        </p:nvSpPr>
        <p:spPr>
          <a:xfrm>
            <a:off x="415917" y="1226216"/>
            <a:ext cx="847078" cy="646331"/>
          </a:xfrm>
          <a:prstGeom prst="rect">
            <a:avLst/>
          </a:prstGeom>
          <a:noFill/>
          <a:ln>
            <a:solidFill>
              <a:srgbClr val="0000FF"/>
            </a:solidFill>
          </a:ln>
        </p:spPr>
        <p:txBody>
          <a:bodyPr wrap="square" rtlCol="0">
            <a:spAutoFit/>
          </a:bodyPr>
          <a:lstStyle/>
          <a:p>
            <a:r>
              <a:rPr lang="en-US" sz="1800" dirty="0">
                <a:ln>
                  <a:solidFill>
                    <a:srgbClr val="FF00FF"/>
                  </a:solidFill>
                </a:ln>
                <a:solidFill>
                  <a:srgbClr val="FF0000"/>
                </a:solidFill>
              </a:rPr>
              <a:t>?1/106 (SGK)</a:t>
            </a:r>
          </a:p>
        </p:txBody>
      </p:sp>
      <p:pic>
        <p:nvPicPr>
          <p:cNvPr id="80" name="Picture 4" descr="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3029170" y="2963797"/>
            <a:ext cx="2303463" cy="153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5" descr="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344257" y="2945272"/>
            <a:ext cx="2303463" cy="15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6" descr="E"/>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rot="1202216">
            <a:off x="1682819" y="1947172"/>
            <a:ext cx="1535113"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custDataLst>
              <p:tags r:id="rId4"/>
            </p:custDataLst>
          </p:nvPr>
        </p:nvGrpSpPr>
        <p:grpSpPr>
          <a:xfrm>
            <a:off x="1251785" y="2199272"/>
            <a:ext cx="3106073" cy="2427704"/>
            <a:chOff x="1033065" y="2346861"/>
            <a:chExt cx="3106073" cy="2427704"/>
          </a:xfrm>
        </p:grpSpPr>
        <p:sp>
          <p:nvSpPr>
            <p:cNvPr id="84" name="Line 9"/>
            <p:cNvSpPr>
              <a:spLocks noChangeShapeType="1"/>
            </p:cNvSpPr>
            <p:nvPr>
              <p:custDataLst>
                <p:tags r:id="rId31"/>
              </p:custDataLst>
            </p:nvPr>
          </p:nvSpPr>
          <p:spPr bwMode="auto">
            <a:xfrm flipH="1">
              <a:off x="1231503" y="3045361"/>
              <a:ext cx="504825" cy="1360487"/>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 name="Line 10"/>
            <p:cNvSpPr>
              <a:spLocks noChangeShapeType="1"/>
            </p:cNvSpPr>
            <p:nvPr>
              <p:custDataLst>
                <p:tags r:id="rId32"/>
              </p:custDataLst>
            </p:nvPr>
          </p:nvSpPr>
          <p:spPr bwMode="auto">
            <a:xfrm>
              <a:off x="1231503" y="4405848"/>
              <a:ext cx="2736850" cy="4127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 name="Line 11"/>
            <p:cNvSpPr>
              <a:spLocks noChangeShapeType="1"/>
            </p:cNvSpPr>
            <p:nvPr>
              <p:custDataLst>
                <p:tags r:id="rId33"/>
              </p:custDataLst>
            </p:nvPr>
          </p:nvSpPr>
          <p:spPr bwMode="auto">
            <a:xfrm>
              <a:off x="1736328" y="3045361"/>
              <a:ext cx="2232025" cy="1401762"/>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 name="Rectangle 13"/>
            <p:cNvSpPr>
              <a:spLocks noChangeArrowheads="1"/>
            </p:cNvSpPr>
            <p:nvPr>
              <p:custDataLst>
                <p:tags r:id="rId34"/>
              </p:custDataLst>
            </p:nvPr>
          </p:nvSpPr>
          <p:spPr bwMode="auto">
            <a:xfrm>
              <a:off x="1643330" y="2346861"/>
              <a:ext cx="19075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solidFill>
                  <a:srgbClr val="FF0000"/>
                </a:solidFill>
                <a:latin typeface="VNI-Times" pitchFamily="2" charset="0"/>
              </a:endParaRPr>
            </a:p>
            <a:p>
              <a:pPr eaLnBrk="1" hangingPunct="1">
                <a:spcBef>
                  <a:spcPct val="0"/>
                </a:spcBef>
                <a:buFontTx/>
                <a:buNone/>
              </a:pPr>
              <a:r>
                <a:rPr lang="en-US" altLang="en-US" sz="2200">
                  <a:solidFill>
                    <a:srgbClr val="FF0000"/>
                  </a:solidFill>
                  <a:latin typeface="VNI-Times" pitchFamily="2" charset="0"/>
                </a:rPr>
                <a:t>B</a:t>
              </a:r>
              <a:endParaRPr lang="en-US" altLang="en-US" sz="2200"/>
            </a:p>
          </p:txBody>
        </p:sp>
        <p:sp>
          <p:nvSpPr>
            <p:cNvPr id="90" name="Rectangle 15"/>
            <p:cNvSpPr>
              <a:spLocks noChangeArrowheads="1"/>
            </p:cNvSpPr>
            <p:nvPr>
              <p:custDataLst>
                <p:tags r:id="rId35"/>
              </p:custDataLst>
            </p:nvPr>
          </p:nvSpPr>
          <p:spPr bwMode="auto">
            <a:xfrm>
              <a:off x="1033065" y="4362986"/>
              <a:ext cx="457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200">
                  <a:solidFill>
                    <a:srgbClr val="FF0000"/>
                  </a:solidFill>
                  <a:latin typeface="VNI-Times" pitchFamily="2" charset="0"/>
                </a:rPr>
                <a:t> A</a:t>
              </a:r>
              <a:endParaRPr lang="en-US" altLang="en-US" sz="2200"/>
            </a:p>
          </p:txBody>
        </p:sp>
        <p:sp>
          <p:nvSpPr>
            <p:cNvPr id="92" name="Rectangle 17"/>
            <p:cNvSpPr>
              <a:spLocks noChangeArrowheads="1"/>
            </p:cNvSpPr>
            <p:nvPr>
              <p:custDataLst>
                <p:tags r:id="rId36"/>
              </p:custDataLst>
            </p:nvPr>
          </p:nvSpPr>
          <p:spPr bwMode="auto">
            <a:xfrm>
              <a:off x="3948380" y="4436011"/>
              <a:ext cx="1907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200">
                  <a:solidFill>
                    <a:srgbClr val="FF0000"/>
                  </a:solidFill>
                  <a:latin typeface="VNI-Times" pitchFamily="2" charset="0"/>
                </a:rPr>
                <a:t>C</a:t>
              </a:r>
              <a:endParaRPr lang="en-US" altLang="en-US" sz="2200"/>
            </a:p>
          </p:txBody>
        </p:sp>
      </p:grpSp>
      <p:grpSp>
        <p:nvGrpSpPr>
          <p:cNvPr id="7" name="Group 6"/>
          <p:cNvGrpSpPr/>
          <p:nvPr>
            <p:custDataLst>
              <p:tags r:id="rId5"/>
            </p:custDataLst>
          </p:nvPr>
        </p:nvGrpSpPr>
        <p:grpSpPr>
          <a:xfrm>
            <a:off x="7361342" y="2216925"/>
            <a:ext cx="3456160" cy="2234614"/>
            <a:chOff x="1621260" y="4569361"/>
            <a:chExt cx="3456160" cy="2234614"/>
          </a:xfrm>
        </p:grpSpPr>
        <p:sp>
          <p:nvSpPr>
            <p:cNvPr id="100" name="Line 27"/>
            <p:cNvSpPr>
              <a:spLocks noChangeShapeType="1"/>
            </p:cNvSpPr>
            <p:nvPr>
              <p:custDataLst>
                <p:tags r:id="rId22"/>
              </p:custDataLst>
            </p:nvPr>
          </p:nvSpPr>
          <p:spPr bwMode="auto">
            <a:xfrm>
              <a:off x="1742678" y="4905911"/>
              <a:ext cx="673100" cy="1677987"/>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 name="Line 28"/>
            <p:cNvSpPr>
              <a:spLocks noChangeShapeType="1"/>
            </p:cNvSpPr>
            <p:nvPr>
              <p:custDataLst>
                <p:tags r:id="rId23"/>
              </p:custDataLst>
            </p:nvPr>
          </p:nvSpPr>
          <p:spPr bwMode="auto">
            <a:xfrm>
              <a:off x="1742678" y="4905911"/>
              <a:ext cx="2976562" cy="1752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 name="Line 29"/>
            <p:cNvSpPr>
              <a:spLocks noChangeShapeType="1"/>
            </p:cNvSpPr>
            <p:nvPr>
              <p:custDataLst>
                <p:tags r:id="rId24"/>
              </p:custDataLst>
            </p:nvPr>
          </p:nvSpPr>
          <p:spPr bwMode="auto">
            <a:xfrm>
              <a:off x="2442765" y="6596598"/>
              <a:ext cx="2303463" cy="74613"/>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 name="Oval 30"/>
            <p:cNvSpPr>
              <a:spLocks noChangeArrowheads="1"/>
            </p:cNvSpPr>
            <p:nvPr>
              <p:custDataLst>
                <p:tags r:id="rId25"/>
              </p:custDataLst>
            </p:nvPr>
          </p:nvSpPr>
          <p:spPr bwMode="auto">
            <a:xfrm>
              <a:off x="1718865" y="4882098"/>
              <a:ext cx="55563" cy="60325"/>
            </a:xfrm>
            <a:prstGeom prst="ellipse">
              <a:avLst/>
            </a:prstGeom>
            <a:solidFill>
              <a:srgbClr val="FF0000"/>
            </a:solidFill>
            <a:ln w="0">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600"/>
            </a:p>
          </p:txBody>
        </p:sp>
        <p:sp>
          <p:nvSpPr>
            <p:cNvPr id="104" name="Rectangle 31"/>
            <p:cNvSpPr>
              <a:spLocks noChangeArrowheads="1"/>
            </p:cNvSpPr>
            <p:nvPr>
              <p:custDataLst>
                <p:tags r:id="rId26"/>
              </p:custDataLst>
            </p:nvPr>
          </p:nvSpPr>
          <p:spPr bwMode="auto">
            <a:xfrm>
              <a:off x="1621260" y="4569361"/>
              <a:ext cx="15869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200">
                  <a:solidFill>
                    <a:srgbClr val="0000FF"/>
                  </a:solidFill>
                  <a:latin typeface="VNI-Times" pitchFamily="2" charset="0"/>
                </a:rPr>
                <a:t>F</a:t>
              </a:r>
              <a:endParaRPr lang="en-US" altLang="en-US" sz="2200"/>
            </a:p>
          </p:txBody>
        </p:sp>
        <p:sp>
          <p:nvSpPr>
            <p:cNvPr id="105" name="Oval 32"/>
            <p:cNvSpPr>
              <a:spLocks noChangeArrowheads="1"/>
            </p:cNvSpPr>
            <p:nvPr>
              <p:custDataLst>
                <p:tags r:id="rId27"/>
              </p:custDataLst>
            </p:nvPr>
          </p:nvSpPr>
          <p:spPr bwMode="auto">
            <a:xfrm>
              <a:off x="2391965" y="6560086"/>
              <a:ext cx="55563" cy="60325"/>
            </a:xfrm>
            <a:prstGeom prst="ellipse">
              <a:avLst/>
            </a:prstGeom>
            <a:solidFill>
              <a:srgbClr val="FF0000"/>
            </a:solidFill>
            <a:ln w="0">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600"/>
            </a:p>
          </p:txBody>
        </p:sp>
        <p:sp>
          <p:nvSpPr>
            <p:cNvPr id="106" name="Rectangle 33"/>
            <p:cNvSpPr>
              <a:spLocks noChangeArrowheads="1"/>
            </p:cNvSpPr>
            <p:nvPr>
              <p:custDataLst>
                <p:tags r:id="rId28"/>
              </p:custDataLst>
            </p:nvPr>
          </p:nvSpPr>
          <p:spPr bwMode="auto">
            <a:xfrm>
              <a:off x="2183253" y="6460359"/>
              <a:ext cx="2051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200">
                  <a:solidFill>
                    <a:srgbClr val="0000FF"/>
                  </a:solidFill>
                  <a:latin typeface="VNI-Times" pitchFamily="2" charset="0"/>
                </a:rPr>
                <a:t>D</a:t>
              </a:r>
              <a:endParaRPr lang="en-US" altLang="en-US" sz="2200"/>
            </a:p>
          </p:txBody>
        </p:sp>
        <p:sp>
          <p:nvSpPr>
            <p:cNvPr id="107" name="Oval 34"/>
            <p:cNvSpPr>
              <a:spLocks noChangeArrowheads="1"/>
            </p:cNvSpPr>
            <p:nvPr>
              <p:custDataLst>
                <p:tags r:id="rId29"/>
              </p:custDataLst>
            </p:nvPr>
          </p:nvSpPr>
          <p:spPr bwMode="auto">
            <a:xfrm>
              <a:off x="4695428" y="6634698"/>
              <a:ext cx="58737" cy="60325"/>
            </a:xfrm>
            <a:prstGeom prst="ellipse">
              <a:avLst/>
            </a:prstGeom>
            <a:solidFill>
              <a:srgbClr val="FF0000"/>
            </a:solidFill>
            <a:ln w="0">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600"/>
            </a:p>
          </p:txBody>
        </p:sp>
        <p:sp>
          <p:nvSpPr>
            <p:cNvPr id="108" name="Rectangle 35"/>
            <p:cNvSpPr>
              <a:spLocks noChangeArrowheads="1"/>
            </p:cNvSpPr>
            <p:nvPr>
              <p:custDataLst>
                <p:tags r:id="rId30"/>
              </p:custDataLst>
            </p:nvPr>
          </p:nvSpPr>
          <p:spPr bwMode="auto">
            <a:xfrm>
              <a:off x="4620220" y="6465421"/>
              <a:ext cx="457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200">
                  <a:solidFill>
                    <a:srgbClr val="0000FF"/>
                  </a:solidFill>
                  <a:latin typeface="VNI-Times" pitchFamily="2" charset="0"/>
                </a:rPr>
                <a:t>  E</a:t>
              </a:r>
              <a:endParaRPr lang="en-US" altLang="en-US" sz="2200"/>
            </a:p>
          </p:txBody>
        </p:sp>
      </p:grpSp>
      <p:graphicFrame>
        <p:nvGraphicFramePr>
          <p:cNvPr id="109" name="Object 37"/>
          <p:cNvGraphicFramePr>
            <a:graphicFrameLocks noChangeAspect="1"/>
          </p:cNvGraphicFramePr>
          <p:nvPr>
            <p:custDataLst>
              <p:tags r:id="rId6"/>
            </p:custDataLst>
            <p:extLst>
              <p:ext uri="{D42A27DB-BD31-4B8C-83A1-F6EECF244321}">
                <p14:modId xmlns:p14="http://schemas.microsoft.com/office/powerpoint/2010/main" val="1669340025"/>
              </p:ext>
            </p:extLst>
          </p:nvPr>
        </p:nvGraphicFramePr>
        <p:xfrm>
          <a:off x="809132" y="5086897"/>
          <a:ext cx="1072715" cy="457499"/>
        </p:xfrm>
        <a:graphic>
          <a:graphicData uri="http://schemas.openxmlformats.org/presentationml/2006/ole">
            <mc:AlternateContent xmlns:mc="http://schemas.openxmlformats.org/markup-compatibility/2006">
              <mc:Choice xmlns:v="urn:schemas-microsoft-com:vml" Requires="v">
                <p:oleObj spid="_x0000_s50786" name="Equation" r:id="rId41" imgW="482400" imgH="203040" progId="Equation.DSMT4">
                  <p:embed/>
                </p:oleObj>
              </mc:Choice>
              <mc:Fallback>
                <p:oleObj name="Equation" r:id="rId41" imgW="482400" imgH="203040" progId="Equation.DSMT4">
                  <p:embed/>
                  <p:pic>
                    <p:nvPicPr>
                      <p:cNvPr id="0" name=""/>
                      <p:cNvPicPr>
                        <a:picLocks noChangeAspect="1" noChangeArrowheads="1"/>
                      </p:cNvPicPr>
                      <p:nvPr/>
                    </p:nvPicPr>
                    <p:blipFill>
                      <a:blip r:embed="rId42"/>
                      <a:srcRect/>
                      <a:stretch>
                        <a:fillRect/>
                      </a:stretch>
                    </p:blipFill>
                    <p:spPr bwMode="auto">
                      <a:xfrm>
                        <a:off x="809132" y="5086897"/>
                        <a:ext cx="1072715" cy="457499"/>
                      </a:xfrm>
                      <a:prstGeom prst="rect">
                        <a:avLst/>
                      </a:prstGeom>
                      <a:noFill/>
                      <a:ln>
                        <a:noFill/>
                      </a:ln>
                      <a:effectLst/>
                      <a:extLst/>
                    </p:spPr>
                  </p:pic>
                </p:oleObj>
              </mc:Fallback>
            </mc:AlternateContent>
          </a:graphicData>
        </a:graphic>
      </p:graphicFrame>
      <p:graphicFrame>
        <p:nvGraphicFramePr>
          <p:cNvPr id="110" name="Object 38"/>
          <p:cNvGraphicFramePr>
            <a:graphicFrameLocks noChangeAspect="1"/>
          </p:cNvGraphicFramePr>
          <p:nvPr>
            <p:custDataLst>
              <p:tags r:id="rId7"/>
            </p:custDataLst>
            <p:extLst>
              <p:ext uri="{D42A27DB-BD31-4B8C-83A1-F6EECF244321}">
                <p14:modId xmlns:p14="http://schemas.microsoft.com/office/powerpoint/2010/main" val="13104061"/>
              </p:ext>
            </p:extLst>
          </p:nvPr>
        </p:nvGraphicFramePr>
        <p:xfrm>
          <a:off x="1927598" y="5102030"/>
          <a:ext cx="998507" cy="441995"/>
        </p:xfrm>
        <a:graphic>
          <a:graphicData uri="http://schemas.openxmlformats.org/presentationml/2006/ole">
            <mc:AlternateContent xmlns:mc="http://schemas.openxmlformats.org/markup-compatibility/2006">
              <mc:Choice xmlns:v="urn:schemas-microsoft-com:vml" Requires="v">
                <p:oleObj spid="_x0000_s50787" name="Equation" r:id="rId43" imgW="545863" imgH="241195" progId="Equation.DSMT4">
                  <p:embed/>
                </p:oleObj>
              </mc:Choice>
              <mc:Fallback>
                <p:oleObj name="Equation" r:id="rId43" imgW="545863" imgH="241195" progId="Equation.DSMT4">
                  <p:embed/>
                  <p:pic>
                    <p:nvPicPr>
                      <p:cNvPr id="0" name=""/>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1927598" y="5102030"/>
                        <a:ext cx="998507" cy="441995"/>
                      </a:xfrm>
                      <a:prstGeom prst="rect">
                        <a:avLst/>
                      </a:prstGeom>
                      <a:noFill/>
                      <a:ln>
                        <a:noFill/>
                      </a:ln>
                      <a:effectLst/>
                      <a:extLst/>
                    </p:spPr>
                  </p:pic>
                </p:oleObj>
              </mc:Fallback>
            </mc:AlternateContent>
          </a:graphicData>
        </a:graphic>
      </p:graphicFrame>
      <p:graphicFrame>
        <p:nvGraphicFramePr>
          <p:cNvPr id="111" name="Object 39"/>
          <p:cNvGraphicFramePr>
            <a:graphicFrameLocks noChangeAspect="1"/>
          </p:cNvGraphicFramePr>
          <p:nvPr>
            <p:custDataLst>
              <p:tags r:id="rId8"/>
            </p:custDataLst>
            <p:extLst>
              <p:ext uri="{D42A27DB-BD31-4B8C-83A1-F6EECF244321}">
                <p14:modId xmlns:p14="http://schemas.microsoft.com/office/powerpoint/2010/main" val="4206539548"/>
              </p:ext>
            </p:extLst>
          </p:nvPr>
        </p:nvGraphicFramePr>
        <p:xfrm>
          <a:off x="2989482" y="5121584"/>
          <a:ext cx="771112" cy="386059"/>
        </p:xfrm>
        <a:graphic>
          <a:graphicData uri="http://schemas.openxmlformats.org/presentationml/2006/ole">
            <mc:AlternateContent xmlns:mc="http://schemas.openxmlformats.org/markup-compatibility/2006">
              <mc:Choice xmlns:v="urn:schemas-microsoft-com:vml" Requires="v">
                <p:oleObj spid="_x0000_s50788" name="Equation" r:id="rId45" imgW="431613" imgH="215806" progId="Equation.DSMT4">
                  <p:embed/>
                </p:oleObj>
              </mc:Choice>
              <mc:Fallback>
                <p:oleObj name="Equation" r:id="rId45" imgW="431613" imgH="215806" progId="Equation.DSMT4">
                  <p:embed/>
                  <p:pic>
                    <p:nvPicPr>
                      <p:cNvPr id="0" name=""/>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2989482" y="5121584"/>
                        <a:ext cx="771112" cy="386059"/>
                      </a:xfrm>
                      <a:prstGeom prst="rect">
                        <a:avLst/>
                      </a:prstGeom>
                      <a:noFill/>
                      <a:ln>
                        <a:noFill/>
                      </a:ln>
                      <a:effectLst/>
                      <a:extLst/>
                    </p:spPr>
                  </p:pic>
                </p:oleObj>
              </mc:Fallback>
            </mc:AlternateContent>
          </a:graphicData>
        </a:graphic>
      </p:graphicFrame>
      <p:sp>
        <p:nvSpPr>
          <p:cNvPr id="124" name="Text Box 53"/>
          <p:cNvSpPr txBox="1">
            <a:spLocks noChangeArrowheads="1"/>
          </p:cNvSpPr>
          <p:nvPr>
            <p:custDataLst>
              <p:tags r:id="rId9"/>
            </p:custDataLst>
          </p:nvPr>
        </p:nvSpPr>
        <p:spPr bwMode="auto">
          <a:xfrm>
            <a:off x="1270959" y="3968475"/>
            <a:ext cx="8270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prstDash val="sysDot"/>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600" b="1">
                <a:solidFill>
                  <a:srgbClr val="0000FF"/>
                </a:solidFill>
                <a:latin typeface="VNI-Times" pitchFamily="2" charset="0"/>
              </a:rPr>
              <a:t>70</a:t>
            </a:r>
            <a:r>
              <a:rPr lang="en-US" altLang="en-US" sz="1600" b="1" baseline="30000">
                <a:solidFill>
                  <a:srgbClr val="0000FF"/>
                </a:solidFill>
                <a:latin typeface="VNI-Times" pitchFamily="2" charset="0"/>
              </a:rPr>
              <a:t>0</a:t>
            </a:r>
            <a:endParaRPr lang="en-US" altLang="en-US" sz="1600" b="1">
              <a:solidFill>
                <a:srgbClr val="0000FF"/>
              </a:solidFill>
              <a:latin typeface="VNI-Times" pitchFamily="2" charset="0"/>
            </a:endParaRPr>
          </a:p>
        </p:txBody>
      </p:sp>
      <p:sp>
        <p:nvSpPr>
          <p:cNvPr id="125" name="Text Box 54"/>
          <p:cNvSpPr txBox="1">
            <a:spLocks noChangeArrowheads="1"/>
          </p:cNvSpPr>
          <p:nvPr>
            <p:custDataLst>
              <p:tags r:id="rId10"/>
            </p:custDataLst>
          </p:nvPr>
        </p:nvSpPr>
        <p:spPr bwMode="auto">
          <a:xfrm>
            <a:off x="1579154" y="2933291"/>
            <a:ext cx="9001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prstDash val="sysDot"/>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000" b="1">
                <a:solidFill>
                  <a:srgbClr val="FF00FF"/>
                </a:solidFill>
                <a:latin typeface="VNI-Times" pitchFamily="2" charset="0"/>
              </a:rPr>
              <a:t> </a:t>
            </a:r>
            <a:r>
              <a:rPr lang="en-US" altLang="en-US" sz="1600" b="1">
                <a:solidFill>
                  <a:srgbClr val="0000FF"/>
                </a:solidFill>
                <a:latin typeface="VNI-Times" pitchFamily="2" charset="0"/>
              </a:rPr>
              <a:t>80</a:t>
            </a:r>
            <a:r>
              <a:rPr lang="en-US" altLang="en-US" sz="1600" b="1" baseline="30000">
                <a:solidFill>
                  <a:srgbClr val="0000FF"/>
                </a:solidFill>
                <a:latin typeface="VNI-Times" pitchFamily="2" charset="0"/>
              </a:rPr>
              <a:t>0</a:t>
            </a:r>
            <a:endParaRPr lang="en-US" altLang="en-US" sz="1600" b="1">
              <a:solidFill>
                <a:srgbClr val="0000FF"/>
              </a:solidFill>
              <a:latin typeface="VNI-Times" pitchFamily="2" charset="0"/>
            </a:endParaRPr>
          </a:p>
        </p:txBody>
      </p:sp>
      <p:sp>
        <p:nvSpPr>
          <p:cNvPr id="126" name="Text Box 55"/>
          <p:cNvSpPr txBox="1">
            <a:spLocks noChangeArrowheads="1"/>
          </p:cNvSpPr>
          <p:nvPr>
            <p:custDataLst>
              <p:tags r:id="rId11"/>
            </p:custDataLst>
          </p:nvPr>
        </p:nvSpPr>
        <p:spPr bwMode="auto">
          <a:xfrm>
            <a:off x="3206534" y="4025646"/>
            <a:ext cx="10763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prstDash val="sysDot"/>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400" b="1" dirty="0">
                <a:solidFill>
                  <a:srgbClr val="0000FF"/>
                </a:solidFill>
                <a:latin typeface="VNI-Times" pitchFamily="2" charset="0"/>
              </a:rPr>
              <a:t>30</a:t>
            </a:r>
            <a:r>
              <a:rPr lang="en-US" altLang="en-US" sz="1400" b="1" baseline="30000" dirty="0">
                <a:solidFill>
                  <a:srgbClr val="0000FF"/>
                </a:solidFill>
                <a:latin typeface="VNI-Times" pitchFamily="2" charset="0"/>
              </a:rPr>
              <a:t>0</a:t>
            </a:r>
            <a:endParaRPr lang="en-US" altLang="en-US" sz="1400" b="1" dirty="0">
              <a:solidFill>
                <a:srgbClr val="0000FF"/>
              </a:solidFill>
              <a:latin typeface="VNI-Times" pitchFamily="2" charset="0"/>
            </a:endParaRPr>
          </a:p>
        </p:txBody>
      </p:sp>
      <p:sp>
        <p:nvSpPr>
          <p:cNvPr id="127" name="Text Box 56"/>
          <p:cNvSpPr txBox="1">
            <a:spLocks noChangeArrowheads="1"/>
          </p:cNvSpPr>
          <p:nvPr>
            <p:custDataLst>
              <p:tags r:id="rId12"/>
            </p:custDataLst>
          </p:nvPr>
        </p:nvSpPr>
        <p:spPr bwMode="auto">
          <a:xfrm>
            <a:off x="8050204" y="3877090"/>
            <a:ext cx="75163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prstDash val="sysDot"/>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000" b="1">
                <a:solidFill>
                  <a:srgbClr val="0000FF"/>
                </a:solidFill>
                <a:latin typeface="VNI-Times" pitchFamily="2" charset="0"/>
              </a:rPr>
              <a:t>110</a:t>
            </a:r>
            <a:r>
              <a:rPr lang="en-US" altLang="en-US" sz="2000" b="1" baseline="30000">
                <a:solidFill>
                  <a:srgbClr val="0000FF"/>
                </a:solidFill>
                <a:latin typeface="VNI-Times" pitchFamily="2" charset="0"/>
              </a:rPr>
              <a:t>0</a:t>
            </a:r>
            <a:endParaRPr lang="en-US" altLang="en-US" sz="2000" b="1">
              <a:solidFill>
                <a:srgbClr val="0000FF"/>
              </a:solidFill>
              <a:latin typeface="VNI-Times" pitchFamily="2" charset="0"/>
            </a:endParaRPr>
          </a:p>
        </p:txBody>
      </p:sp>
      <p:sp>
        <p:nvSpPr>
          <p:cNvPr id="128" name="Text Box 57"/>
          <p:cNvSpPr txBox="1">
            <a:spLocks noChangeArrowheads="1"/>
          </p:cNvSpPr>
          <p:nvPr>
            <p:custDataLst>
              <p:tags r:id="rId13"/>
            </p:custDataLst>
          </p:nvPr>
        </p:nvSpPr>
        <p:spPr bwMode="auto">
          <a:xfrm>
            <a:off x="7394592" y="2739176"/>
            <a:ext cx="8286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prstDash val="sysDot"/>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600" b="1">
                <a:solidFill>
                  <a:srgbClr val="0000FF"/>
                </a:solidFill>
                <a:latin typeface="VNI-Times" pitchFamily="2" charset="0"/>
              </a:rPr>
              <a:t>40</a:t>
            </a:r>
            <a:r>
              <a:rPr lang="en-US" altLang="en-US" sz="1600" b="1" baseline="30000">
                <a:solidFill>
                  <a:srgbClr val="0000FF"/>
                </a:solidFill>
                <a:latin typeface="VNI-Times" pitchFamily="2" charset="0"/>
              </a:rPr>
              <a:t>0</a:t>
            </a:r>
            <a:endParaRPr lang="en-US" altLang="en-US" sz="1600" b="1">
              <a:solidFill>
                <a:srgbClr val="0000FF"/>
              </a:solidFill>
              <a:latin typeface="VNI-Times" pitchFamily="2" charset="0"/>
            </a:endParaRPr>
          </a:p>
        </p:txBody>
      </p:sp>
      <p:sp>
        <p:nvSpPr>
          <p:cNvPr id="129" name="Text Box 58"/>
          <p:cNvSpPr txBox="1">
            <a:spLocks noChangeArrowheads="1"/>
          </p:cNvSpPr>
          <p:nvPr>
            <p:custDataLst>
              <p:tags r:id="rId14"/>
            </p:custDataLst>
          </p:nvPr>
        </p:nvSpPr>
        <p:spPr bwMode="auto">
          <a:xfrm>
            <a:off x="9521313" y="4019978"/>
            <a:ext cx="8270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prstDash val="sysDot"/>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600" b="1">
                <a:solidFill>
                  <a:srgbClr val="0000FF"/>
                </a:solidFill>
                <a:latin typeface="VNI-Times" pitchFamily="2" charset="0"/>
              </a:rPr>
              <a:t>30</a:t>
            </a:r>
            <a:r>
              <a:rPr lang="en-US" altLang="en-US" sz="1600" b="1" baseline="30000">
                <a:solidFill>
                  <a:srgbClr val="0000FF"/>
                </a:solidFill>
                <a:latin typeface="VNI-Times" pitchFamily="2" charset="0"/>
              </a:rPr>
              <a:t>0</a:t>
            </a:r>
            <a:endParaRPr lang="en-US" altLang="en-US" sz="1600" b="1">
              <a:solidFill>
                <a:srgbClr val="0000FF"/>
              </a:solidFill>
              <a:latin typeface="VNI-Times" pitchFamily="2" charset="0"/>
            </a:endParaRPr>
          </a:p>
        </p:txBody>
      </p:sp>
      <p:grpSp>
        <p:nvGrpSpPr>
          <p:cNvPr id="9" name="Group 8"/>
          <p:cNvGrpSpPr/>
          <p:nvPr>
            <p:custDataLst>
              <p:tags r:id="rId15"/>
            </p:custDataLst>
          </p:nvPr>
        </p:nvGrpSpPr>
        <p:grpSpPr>
          <a:xfrm>
            <a:off x="793299" y="5560759"/>
            <a:ext cx="1313848" cy="422572"/>
            <a:chOff x="5327046" y="3535384"/>
            <a:chExt cx="1313848" cy="422572"/>
          </a:xfrm>
        </p:grpSpPr>
        <p:graphicFrame>
          <p:nvGraphicFramePr>
            <p:cNvPr id="136" name="Object 37"/>
            <p:cNvGraphicFramePr>
              <a:graphicFrameLocks noChangeAspect="1"/>
            </p:cNvGraphicFramePr>
            <p:nvPr>
              <p:extLst/>
            </p:nvPr>
          </p:nvGraphicFramePr>
          <p:xfrm>
            <a:off x="5327046" y="3535384"/>
            <a:ext cx="481012" cy="400050"/>
          </p:xfrm>
          <a:graphic>
            <a:graphicData uri="http://schemas.openxmlformats.org/presentationml/2006/ole">
              <mc:AlternateContent xmlns:mc="http://schemas.openxmlformats.org/markup-compatibility/2006">
                <mc:Choice xmlns:v="urn:schemas-microsoft-com:vml" Requires="v">
                  <p:oleObj spid="_x0000_s50789" name="Equation" r:id="rId47" imgW="215640" imgH="177480" progId="Equation.DSMT4">
                    <p:embed/>
                  </p:oleObj>
                </mc:Choice>
                <mc:Fallback>
                  <p:oleObj name="Equation" r:id="rId47" imgW="215640" imgH="177480" progId="Equation.DSMT4">
                    <p:embed/>
                    <p:pic>
                      <p:nvPicPr>
                        <p:cNvPr id="0" name=""/>
                        <p:cNvPicPr>
                          <a:picLocks noChangeAspect="1" noChangeArrowheads="1"/>
                        </p:cNvPicPr>
                        <p:nvPr/>
                      </p:nvPicPr>
                      <p:blipFill>
                        <a:blip r:embed="rId48"/>
                        <a:srcRect/>
                        <a:stretch>
                          <a:fillRect/>
                        </a:stretch>
                      </p:blipFill>
                      <p:spPr bwMode="auto">
                        <a:xfrm>
                          <a:off x="5327046" y="3535384"/>
                          <a:ext cx="481012" cy="400050"/>
                        </a:xfrm>
                        <a:prstGeom prst="rect">
                          <a:avLst/>
                        </a:prstGeom>
                        <a:noFill/>
                        <a:ln>
                          <a:noFill/>
                        </a:ln>
                        <a:effectLst/>
                        <a:extLst/>
                      </p:spPr>
                    </p:pic>
                  </p:oleObj>
                </mc:Fallback>
              </mc:AlternateContent>
            </a:graphicData>
          </a:graphic>
        </p:graphicFrame>
        <p:graphicFrame>
          <p:nvGraphicFramePr>
            <p:cNvPr id="137" name="Object 38"/>
            <p:cNvGraphicFramePr>
              <a:graphicFrameLocks noChangeAspect="1"/>
            </p:cNvGraphicFramePr>
            <p:nvPr>
              <p:extLst/>
            </p:nvPr>
          </p:nvGraphicFramePr>
          <p:xfrm>
            <a:off x="5820330" y="3558111"/>
            <a:ext cx="441325" cy="373063"/>
          </p:xfrm>
          <a:graphic>
            <a:graphicData uri="http://schemas.openxmlformats.org/presentationml/2006/ole">
              <mc:AlternateContent xmlns:mc="http://schemas.openxmlformats.org/markup-compatibility/2006">
                <mc:Choice xmlns:v="urn:schemas-microsoft-com:vml" Requires="v">
                  <p:oleObj spid="_x0000_s50790" name="Equation" r:id="rId49" imgW="241200" imgH="203040" progId="Equation.DSMT4">
                    <p:embed/>
                  </p:oleObj>
                </mc:Choice>
                <mc:Fallback>
                  <p:oleObj name="Equation" r:id="rId49" imgW="241200" imgH="203040" progId="Equation.DSMT4">
                    <p:embed/>
                    <p:pic>
                      <p:nvPicPr>
                        <p:cNvPr id="0" name=""/>
                        <p:cNvPicPr>
                          <a:picLocks noChangeAspect="1" noChangeArrowheads="1"/>
                        </p:cNvPicPr>
                        <p:nvPr/>
                      </p:nvPicPr>
                      <p:blipFill>
                        <a:blip r:embed="rId50"/>
                        <a:srcRect/>
                        <a:stretch>
                          <a:fillRect/>
                        </a:stretch>
                      </p:blipFill>
                      <p:spPr bwMode="auto">
                        <a:xfrm>
                          <a:off x="5820330" y="3558111"/>
                          <a:ext cx="441325" cy="373063"/>
                        </a:xfrm>
                        <a:prstGeom prst="rect">
                          <a:avLst/>
                        </a:prstGeom>
                        <a:noFill/>
                        <a:ln>
                          <a:noFill/>
                        </a:ln>
                        <a:effectLst/>
                        <a:extLst/>
                      </p:spPr>
                    </p:pic>
                  </p:oleObj>
                </mc:Fallback>
              </mc:AlternateContent>
            </a:graphicData>
          </a:graphic>
        </p:graphicFrame>
        <p:graphicFrame>
          <p:nvGraphicFramePr>
            <p:cNvPr id="138" name="Object 39"/>
            <p:cNvGraphicFramePr>
              <a:graphicFrameLocks noChangeAspect="1"/>
            </p:cNvGraphicFramePr>
            <p:nvPr>
              <p:extLst/>
            </p:nvPr>
          </p:nvGraphicFramePr>
          <p:xfrm>
            <a:off x="6209094" y="3572194"/>
            <a:ext cx="431800" cy="385762"/>
          </p:xfrm>
          <a:graphic>
            <a:graphicData uri="http://schemas.openxmlformats.org/presentationml/2006/ole">
              <mc:AlternateContent xmlns:mc="http://schemas.openxmlformats.org/markup-compatibility/2006">
                <mc:Choice xmlns:v="urn:schemas-microsoft-com:vml" Requires="v">
                  <p:oleObj spid="_x0000_s50791" name="Equation" r:id="rId51" imgW="241200" imgH="215640" progId="Equation.DSMT4">
                    <p:embed/>
                  </p:oleObj>
                </mc:Choice>
                <mc:Fallback>
                  <p:oleObj name="Equation" r:id="rId51" imgW="241200" imgH="215640" progId="Equation.DSMT4">
                    <p:embed/>
                    <p:pic>
                      <p:nvPicPr>
                        <p:cNvPr id="0" name=""/>
                        <p:cNvPicPr>
                          <a:picLocks noChangeAspect="1" noChangeArrowheads="1"/>
                        </p:cNvPicPr>
                        <p:nvPr/>
                      </p:nvPicPr>
                      <p:blipFill>
                        <a:blip r:embed="rId52"/>
                        <a:srcRect/>
                        <a:stretch>
                          <a:fillRect/>
                        </a:stretch>
                      </p:blipFill>
                      <p:spPr bwMode="auto">
                        <a:xfrm>
                          <a:off x="6209094" y="3572194"/>
                          <a:ext cx="431800" cy="385762"/>
                        </a:xfrm>
                        <a:prstGeom prst="rect">
                          <a:avLst/>
                        </a:prstGeom>
                        <a:noFill/>
                        <a:ln>
                          <a:noFill/>
                        </a:ln>
                        <a:effectLst/>
                        <a:extLst/>
                      </p:spPr>
                    </p:pic>
                  </p:oleObj>
                </mc:Fallback>
              </mc:AlternateContent>
            </a:graphicData>
          </a:graphic>
        </p:graphicFrame>
      </p:grpSp>
      <p:graphicFrame>
        <p:nvGraphicFramePr>
          <p:cNvPr id="139" name="Object 138"/>
          <p:cNvGraphicFramePr>
            <a:graphicFrameLocks noChangeAspect="1"/>
          </p:cNvGraphicFramePr>
          <p:nvPr>
            <p:custDataLst>
              <p:tags r:id="rId16"/>
            </p:custDataLst>
            <p:extLst>
              <p:ext uri="{D42A27DB-BD31-4B8C-83A1-F6EECF244321}">
                <p14:modId xmlns:p14="http://schemas.microsoft.com/office/powerpoint/2010/main" val="2646971953"/>
              </p:ext>
            </p:extLst>
          </p:nvPr>
        </p:nvGraphicFramePr>
        <p:xfrm>
          <a:off x="2177361" y="5568163"/>
          <a:ext cx="644150" cy="409077"/>
        </p:xfrm>
        <a:graphic>
          <a:graphicData uri="http://schemas.openxmlformats.org/presentationml/2006/ole">
            <mc:AlternateContent xmlns:mc="http://schemas.openxmlformats.org/markup-compatibility/2006">
              <mc:Choice xmlns:v="urn:schemas-microsoft-com:vml" Requires="v">
                <p:oleObj spid="_x0000_s50792" name="Equation" r:id="rId53" imgW="266400" imgH="177480" progId="Equation.DSMT4">
                  <p:embed/>
                </p:oleObj>
              </mc:Choice>
              <mc:Fallback>
                <p:oleObj name="Equation" r:id="rId53" imgW="266400" imgH="177480" progId="Equation.DSMT4">
                  <p:embed/>
                  <p:pic>
                    <p:nvPicPr>
                      <p:cNvPr id="0" name=""/>
                      <p:cNvPicPr/>
                      <p:nvPr/>
                    </p:nvPicPr>
                    <p:blipFill>
                      <a:blip r:embed="rId54"/>
                      <a:stretch>
                        <a:fillRect/>
                      </a:stretch>
                    </p:blipFill>
                    <p:spPr>
                      <a:xfrm>
                        <a:off x="2177361" y="5568163"/>
                        <a:ext cx="644150" cy="409077"/>
                      </a:xfrm>
                      <a:prstGeom prst="rect">
                        <a:avLst/>
                      </a:prstGeom>
                    </p:spPr>
                  </p:pic>
                </p:oleObj>
              </mc:Fallback>
            </mc:AlternateContent>
          </a:graphicData>
        </a:graphic>
      </p:graphicFrame>
      <p:graphicFrame>
        <p:nvGraphicFramePr>
          <p:cNvPr id="140" name="Object 37"/>
          <p:cNvGraphicFramePr>
            <a:graphicFrameLocks noChangeAspect="1"/>
          </p:cNvGraphicFramePr>
          <p:nvPr>
            <p:custDataLst>
              <p:tags r:id="rId17"/>
            </p:custDataLst>
            <p:extLst>
              <p:ext uri="{D42A27DB-BD31-4B8C-83A1-F6EECF244321}">
                <p14:modId xmlns:p14="http://schemas.microsoft.com/office/powerpoint/2010/main" val="815508172"/>
              </p:ext>
            </p:extLst>
          </p:nvPr>
        </p:nvGraphicFramePr>
        <p:xfrm>
          <a:off x="7874985" y="5059420"/>
          <a:ext cx="1214437" cy="485775"/>
        </p:xfrm>
        <a:graphic>
          <a:graphicData uri="http://schemas.openxmlformats.org/presentationml/2006/ole">
            <mc:AlternateContent xmlns:mc="http://schemas.openxmlformats.org/markup-compatibility/2006">
              <mc:Choice xmlns:v="urn:schemas-microsoft-com:vml" Requires="v">
                <p:oleObj spid="_x0000_s50793" name="Equation" r:id="rId55" imgW="545760" imgH="215640" progId="Equation.DSMT4">
                  <p:embed/>
                </p:oleObj>
              </mc:Choice>
              <mc:Fallback>
                <p:oleObj name="Equation" r:id="rId55" imgW="545760" imgH="215640" progId="Equation.DSMT4">
                  <p:embed/>
                  <p:pic>
                    <p:nvPicPr>
                      <p:cNvPr id="0" name=""/>
                      <p:cNvPicPr>
                        <a:picLocks noChangeAspect="1" noChangeArrowheads="1"/>
                      </p:cNvPicPr>
                      <p:nvPr/>
                    </p:nvPicPr>
                    <p:blipFill>
                      <a:blip r:embed="rId56"/>
                      <a:srcRect/>
                      <a:stretch>
                        <a:fillRect/>
                      </a:stretch>
                    </p:blipFill>
                    <p:spPr bwMode="auto">
                      <a:xfrm>
                        <a:off x="7874985" y="5059420"/>
                        <a:ext cx="1214437" cy="485775"/>
                      </a:xfrm>
                      <a:prstGeom prst="rect">
                        <a:avLst/>
                      </a:prstGeom>
                      <a:noFill/>
                      <a:ln>
                        <a:noFill/>
                      </a:ln>
                      <a:effectLst/>
                      <a:extLst/>
                    </p:spPr>
                  </p:pic>
                </p:oleObj>
              </mc:Fallback>
            </mc:AlternateContent>
          </a:graphicData>
        </a:graphic>
      </p:graphicFrame>
      <p:graphicFrame>
        <p:nvGraphicFramePr>
          <p:cNvPr id="141" name="Object 38"/>
          <p:cNvGraphicFramePr>
            <a:graphicFrameLocks noChangeAspect="1"/>
          </p:cNvGraphicFramePr>
          <p:nvPr>
            <p:custDataLst>
              <p:tags r:id="rId18"/>
            </p:custDataLst>
            <p:extLst>
              <p:ext uri="{D42A27DB-BD31-4B8C-83A1-F6EECF244321}">
                <p14:modId xmlns:p14="http://schemas.microsoft.com/office/powerpoint/2010/main" val="2593274429"/>
              </p:ext>
            </p:extLst>
          </p:nvPr>
        </p:nvGraphicFramePr>
        <p:xfrm>
          <a:off x="9894516" y="5069905"/>
          <a:ext cx="955675" cy="415925"/>
        </p:xfrm>
        <a:graphic>
          <a:graphicData uri="http://schemas.openxmlformats.org/presentationml/2006/ole">
            <mc:AlternateContent xmlns:mc="http://schemas.openxmlformats.org/markup-compatibility/2006">
              <mc:Choice xmlns:v="urn:schemas-microsoft-com:vml" Requires="v">
                <p:oleObj spid="_x0000_s50794" name="Equation" r:id="rId57" imgW="520560" imgH="228600" progId="Equation.DSMT4">
                  <p:embed/>
                </p:oleObj>
              </mc:Choice>
              <mc:Fallback>
                <p:oleObj name="Equation" r:id="rId57" imgW="520560" imgH="228600" progId="Equation.DSMT4">
                  <p:embed/>
                  <p:pic>
                    <p:nvPicPr>
                      <p:cNvPr id="0" name=""/>
                      <p:cNvPicPr>
                        <a:picLocks noChangeAspect="1" noChangeArrowheads="1"/>
                      </p:cNvPicPr>
                      <p:nvPr/>
                    </p:nvPicPr>
                    <p:blipFill>
                      <a:blip r:embed="rId58"/>
                      <a:srcRect/>
                      <a:stretch>
                        <a:fillRect/>
                      </a:stretch>
                    </p:blipFill>
                    <p:spPr bwMode="auto">
                      <a:xfrm>
                        <a:off x="9894516" y="5069905"/>
                        <a:ext cx="955675" cy="415925"/>
                      </a:xfrm>
                      <a:prstGeom prst="rect">
                        <a:avLst/>
                      </a:prstGeom>
                      <a:noFill/>
                      <a:ln>
                        <a:noFill/>
                      </a:ln>
                      <a:effectLst/>
                      <a:extLst/>
                    </p:spPr>
                  </p:pic>
                </p:oleObj>
              </mc:Fallback>
            </mc:AlternateContent>
          </a:graphicData>
        </a:graphic>
      </p:graphicFrame>
      <p:graphicFrame>
        <p:nvGraphicFramePr>
          <p:cNvPr id="142" name="Object 39"/>
          <p:cNvGraphicFramePr>
            <a:graphicFrameLocks noChangeAspect="1"/>
          </p:cNvGraphicFramePr>
          <p:nvPr>
            <p:custDataLst>
              <p:tags r:id="rId19"/>
            </p:custDataLst>
            <p:extLst>
              <p:ext uri="{D42A27DB-BD31-4B8C-83A1-F6EECF244321}">
                <p14:modId xmlns:p14="http://schemas.microsoft.com/office/powerpoint/2010/main" val="3950886534"/>
              </p:ext>
            </p:extLst>
          </p:nvPr>
        </p:nvGraphicFramePr>
        <p:xfrm>
          <a:off x="8960943" y="5059420"/>
          <a:ext cx="996950" cy="454025"/>
        </p:xfrm>
        <a:graphic>
          <a:graphicData uri="http://schemas.openxmlformats.org/presentationml/2006/ole">
            <mc:AlternateContent xmlns:mc="http://schemas.openxmlformats.org/markup-compatibility/2006">
              <mc:Choice xmlns:v="urn:schemas-microsoft-com:vml" Requires="v">
                <p:oleObj spid="_x0000_s50795" name="Equation" r:id="rId59" imgW="558720" imgH="253800" progId="Equation.DSMT4">
                  <p:embed/>
                </p:oleObj>
              </mc:Choice>
              <mc:Fallback>
                <p:oleObj name="Equation" r:id="rId59" imgW="558720" imgH="253800" progId="Equation.DSMT4">
                  <p:embed/>
                  <p:pic>
                    <p:nvPicPr>
                      <p:cNvPr id="0" name=""/>
                      <p:cNvPicPr>
                        <a:picLocks noChangeAspect="1" noChangeArrowheads="1"/>
                      </p:cNvPicPr>
                      <p:nvPr/>
                    </p:nvPicPr>
                    <p:blipFill>
                      <a:blip r:embed="rId60"/>
                      <a:srcRect/>
                      <a:stretch>
                        <a:fillRect/>
                      </a:stretch>
                    </p:blipFill>
                    <p:spPr bwMode="auto">
                      <a:xfrm>
                        <a:off x="8960943" y="5059420"/>
                        <a:ext cx="996950" cy="454025"/>
                      </a:xfrm>
                      <a:prstGeom prst="rect">
                        <a:avLst/>
                      </a:prstGeom>
                      <a:noFill/>
                      <a:ln>
                        <a:noFill/>
                      </a:ln>
                      <a:effectLst/>
                      <a:extLst/>
                    </p:spPr>
                  </p:pic>
                </p:oleObj>
              </mc:Fallback>
            </mc:AlternateContent>
          </a:graphicData>
        </a:graphic>
      </p:graphicFrame>
      <p:grpSp>
        <p:nvGrpSpPr>
          <p:cNvPr id="2" name="Group 1"/>
          <p:cNvGrpSpPr/>
          <p:nvPr>
            <p:custDataLst>
              <p:tags r:id="rId20"/>
            </p:custDataLst>
          </p:nvPr>
        </p:nvGrpSpPr>
        <p:grpSpPr>
          <a:xfrm>
            <a:off x="7889144" y="5548985"/>
            <a:ext cx="2013666" cy="429226"/>
            <a:chOff x="5932524" y="5924914"/>
            <a:chExt cx="2013666" cy="429226"/>
          </a:xfrm>
        </p:grpSpPr>
        <p:graphicFrame>
          <p:nvGraphicFramePr>
            <p:cNvPr id="145" name="Object 38"/>
            <p:cNvGraphicFramePr>
              <a:graphicFrameLocks noChangeAspect="1"/>
            </p:cNvGraphicFramePr>
            <p:nvPr>
              <p:extLst/>
            </p:nvPr>
          </p:nvGraphicFramePr>
          <p:xfrm>
            <a:off x="5932524" y="5924914"/>
            <a:ext cx="1417637" cy="396875"/>
          </p:xfrm>
          <a:graphic>
            <a:graphicData uri="http://schemas.openxmlformats.org/presentationml/2006/ole">
              <mc:AlternateContent xmlns:mc="http://schemas.openxmlformats.org/markup-compatibility/2006">
                <mc:Choice xmlns:v="urn:schemas-microsoft-com:vml" Requires="v">
                  <p:oleObj spid="_x0000_s50796" name="Equation" r:id="rId61" imgW="774360" imgH="215640" progId="Equation.DSMT4">
                    <p:embed/>
                  </p:oleObj>
                </mc:Choice>
                <mc:Fallback>
                  <p:oleObj name="Equation" r:id="rId61" imgW="774360" imgH="215640" progId="Equation.DSMT4">
                    <p:embed/>
                    <p:pic>
                      <p:nvPicPr>
                        <p:cNvPr id="0" name=""/>
                        <p:cNvPicPr>
                          <a:picLocks noChangeAspect="1" noChangeArrowheads="1"/>
                        </p:cNvPicPr>
                        <p:nvPr/>
                      </p:nvPicPr>
                      <p:blipFill>
                        <a:blip r:embed="rId62"/>
                        <a:srcRect/>
                        <a:stretch>
                          <a:fillRect/>
                        </a:stretch>
                      </p:blipFill>
                      <p:spPr bwMode="auto">
                        <a:xfrm>
                          <a:off x="5932524" y="5924914"/>
                          <a:ext cx="1417637" cy="396875"/>
                        </a:xfrm>
                        <a:prstGeom prst="rect">
                          <a:avLst/>
                        </a:prstGeom>
                        <a:noFill/>
                        <a:ln>
                          <a:noFill/>
                        </a:ln>
                        <a:effectLst/>
                        <a:extLst/>
                      </p:spPr>
                    </p:pic>
                  </p:oleObj>
                </mc:Fallback>
              </mc:AlternateContent>
            </a:graphicData>
          </a:graphic>
        </p:graphicFrame>
        <p:graphicFrame>
          <p:nvGraphicFramePr>
            <p:cNvPr id="147" name="Object 146"/>
            <p:cNvGraphicFramePr>
              <a:graphicFrameLocks noChangeAspect="1"/>
            </p:cNvGraphicFramePr>
            <p:nvPr>
              <p:extLst/>
            </p:nvPr>
          </p:nvGraphicFramePr>
          <p:xfrm>
            <a:off x="7302040" y="5945063"/>
            <a:ext cx="644150" cy="409077"/>
          </p:xfrm>
          <a:graphic>
            <a:graphicData uri="http://schemas.openxmlformats.org/presentationml/2006/ole">
              <mc:AlternateContent xmlns:mc="http://schemas.openxmlformats.org/markup-compatibility/2006">
                <mc:Choice xmlns:v="urn:schemas-microsoft-com:vml" Requires="v">
                  <p:oleObj spid="_x0000_s50797" name="Equation" r:id="rId63" imgW="266400" imgH="177480" progId="Equation.DSMT4">
                    <p:embed/>
                  </p:oleObj>
                </mc:Choice>
                <mc:Fallback>
                  <p:oleObj name="Equation" r:id="rId63" imgW="266400" imgH="177480" progId="Equation.DSMT4">
                    <p:embed/>
                    <p:pic>
                      <p:nvPicPr>
                        <p:cNvPr id="0" name=""/>
                        <p:cNvPicPr/>
                        <p:nvPr/>
                      </p:nvPicPr>
                      <p:blipFill>
                        <a:blip r:embed="rId64"/>
                        <a:stretch>
                          <a:fillRect/>
                        </a:stretch>
                      </p:blipFill>
                      <p:spPr>
                        <a:xfrm>
                          <a:off x="7302040" y="5945063"/>
                          <a:ext cx="644150" cy="409077"/>
                        </a:xfrm>
                        <a:prstGeom prst="rect">
                          <a:avLst/>
                        </a:prstGeom>
                      </p:spPr>
                    </p:pic>
                  </p:oleObj>
                </mc:Fallback>
              </mc:AlternateContent>
            </a:graphicData>
          </a:graphic>
        </p:graphicFrame>
      </p:grpSp>
      <p:sp>
        <p:nvSpPr>
          <p:cNvPr id="148" name="TextBox 147"/>
          <p:cNvSpPr txBox="1"/>
          <p:nvPr>
            <p:custDataLst>
              <p:tags r:id="rId21"/>
            </p:custDataLst>
          </p:nvPr>
        </p:nvSpPr>
        <p:spPr>
          <a:xfrm>
            <a:off x="1250793" y="1259958"/>
            <a:ext cx="7882335" cy="646331"/>
          </a:xfrm>
          <a:prstGeom prst="rect">
            <a:avLst/>
          </a:prstGeom>
          <a:noFill/>
        </p:spPr>
        <p:txBody>
          <a:bodyPr wrap="square" rtlCol="0">
            <a:spAutoFit/>
          </a:bodyPr>
          <a:lstStyle/>
          <a:p>
            <a:pPr eaLnBrk="1" hangingPunct="1">
              <a:lnSpc>
                <a:spcPct val="90000"/>
              </a:lnSpc>
              <a:buFontTx/>
              <a:buNone/>
            </a:pPr>
            <a:r>
              <a:rPr lang="en-US" altLang="en-US" sz="2000" b="1" dirty="0">
                <a:solidFill>
                  <a:srgbClr val="0000FF"/>
                </a:solidFill>
              </a:rPr>
              <a:t>Vẽ hai tam giác bất kì, dùng thước đo ba góc của mỗi tam giác rồi tính tổng số đo ba góc của mỗi tam giác. Có nhận xét gì về các kết quả trên?</a:t>
            </a:r>
          </a:p>
        </p:txBody>
      </p:sp>
      <p:sp>
        <p:nvSpPr>
          <p:cNvPr id="57" name="Rectangle 56"/>
          <p:cNvSpPr/>
          <p:nvPr/>
        </p:nvSpPr>
        <p:spPr bwMode="auto">
          <a:xfrm>
            <a:off x="3864366" y="118150"/>
            <a:ext cx="6553200" cy="457200"/>
          </a:xfrm>
          <a:prstGeom prst="rect">
            <a:avLst/>
          </a:prstGeom>
          <a:solidFill>
            <a:srgbClr val="BC183B"/>
          </a:solidFill>
          <a:ln w="38100" cap="flat" cmpd="sng" algn="ctr">
            <a:noFill/>
            <a:prstDash val="solid"/>
            <a:round/>
            <a:headEnd type="none" w="med" len="med"/>
            <a:tailEnd type="none" w="med" len="med"/>
          </a:ln>
          <a:effectLst>
            <a:glow rad="101600">
              <a:srgbClr val="C00000">
                <a:alpha val="60000"/>
              </a:srgbClr>
            </a:glow>
          </a:effectLst>
        </p:spPr>
        <p:txBody>
          <a:bodyPr vert="horz" wrap="square" lIns="91440" tIns="45720" rIns="91440" bIns="45720" numCol="1" rtlCol="0" anchor="t" anchorCtr="0" compatLnSpc="1">
            <a:prstTxWarp prst="textNoShape">
              <a:avLst/>
            </a:prstTxWarp>
          </a:bodyPr>
          <a:lstStyle/>
          <a:p>
            <a:r>
              <a:rPr lang="en-US" b="1">
                <a:solidFill>
                  <a:schemeClr val="bg1"/>
                </a:solidFill>
              </a:rPr>
              <a:t>TỔNG BA GÓC CỦA MỘT TAM GIÁC</a:t>
            </a:r>
          </a:p>
        </p:txBody>
      </p:sp>
      <p:sp>
        <p:nvSpPr>
          <p:cNvPr id="58" name="Rectangle 57"/>
          <p:cNvSpPr/>
          <p:nvPr/>
        </p:nvSpPr>
        <p:spPr bwMode="auto">
          <a:xfrm>
            <a:off x="1738790" y="119468"/>
            <a:ext cx="1447093" cy="457200"/>
          </a:xfrm>
          <a:prstGeom prst="rect">
            <a:avLst/>
          </a:prstGeom>
          <a:solidFill>
            <a:srgbClr val="BC183B"/>
          </a:solidFill>
          <a:ln w="38100" cap="flat" cmpd="sng" algn="ctr">
            <a:noFill/>
            <a:prstDash val="solid"/>
            <a:round/>
            <a:headEnd type="none" w="med" len="med"/>
            <a:tailEnd type="none" w="med" len="med"/>
          </a:ln>
          <a:effectLst>
            <a:glow rad="101600">
              <a:srgbClr val="C00000">
                <a:alpha val="60000"/>
              </a:srgbClr>
            </a:glow>
          </a:effectLst>
        </p:spPr>
        <p:txBody>
          <a:bodyPr vert="horz" wrap="square" lIns="91440" tIns="45720" rIns="91440" bIns="45720" numCol="1" rtlCol="0" anchor="t" anchorCtr="0" compatLnSpc="1">
            <a:prstTxWarp prst="textNoShape">
              <a:avLst/>
            </a:prstTxWarp>
          </a:bodyPr>
          <a:lstStyle/>
          <a:p>
            <a:r>
              <a:rPr lang="en-US" b="1" u="sng">
                <a:solidFill>
                  <a:schemeClr val="bg1"/>
                </a:solidFill>
              </a:rPr>
              <a:t>CHỦ ĐỀ</a:t>
            </a:r>
          </a:p>
        </p:txBody>
      </p:sp>
      <p:sp>
        <p:nvSpPr>
          <p:cNvPr id="59" name="TextBox 58"/>
          <p:cNvSpPr txBox="1"/>
          <p:nvPr/>
        </p:nvSpPr>
        <p:spPr>
          <a:xfrm>
            <a:off x="348077" y="718352"/>
            <a:ext cx="4495800" cy="461665"/>
          </a:xfrm>
          <a:prstGeom prst="rect">
            <a:avLst/>
          </a:prstGeom>
          <a:noFill/>
        </p:spPr>
        <p:txBody>
          <a:bodyPr wrap="square" rtlCol="0">
            <a:spAutoFit/>
          </a:bodyPr>
          <a:lstStyle/>
          <a:p>
            <a:pPr algn="l"/>
            <a:r>
              <a:rPr lang="en-US">
                <a:solidFill>
                  <a:srgbClr val="990000"/>
                </a:solidFill>
              </a:rPr>
              <a:t>1.</a:t>
            </a:r>
            <a:r>
              <a:rPr lang="nl-NL" altLang="en-US" b="1">
                <a:solidFill>
                  <a:srgbClr val="990000"/>
                </a:solidFill>
              </a:rPr>
              <a:t> </a:t>
            </a:r>
            <a:r>
              <a:rPr lang="nl-NL" altLang="en-US" b="1" u="sng">
                <a:solidFill>
                  <a:srgbClr val="990000"/>
                </a:solidFill>
              </a:rPr>
              <a:t>Tổng ba góc của một tam giác</a:t>
            </a:r>
            <a:r>
              <a:rPr lang="en-US" u="sng">
                <a:solidFill>
                  <a:srgbClr val="990000"/>
                </a:solidFill>
              </a:rPr>
              <a:t> </a:t>
            </a:r>
          </a:p>
        </p:txBody>
      </p:sp>
    </p:spTree>
    <p:custDataLst>
      <p:tags r:id="rId2"/>
    </p:custDataLst>
    <p:extLst>
      <p:ext uri="{BB962C8B-B14F-4D97-AF65-F5344CB8AC3E}">
        <p14:creationId xmlns:p14="http://schemas.microsoft.com/office/powerpoint/2010/main" val="2458751664"/>
      </p:ext>
    </p:extLst>
  </p:cSld>
  <p:clrMapOvr>
    <a:masterClrMapping/>
  </p:clrMapOvr>
  <mc:AlternateContent xmlns:mc="http://schemas.openxmlformats.org/markup-compatibility/2006" xmlns:p14="http://schemas.microsoft.com/office/powerpoint/2010/main">
    <mc:Choice Requires="p14">
      <p:transition spd="slow" p14:dur="2000" advTm="65000"/>
    </mc:Choice>
    <mc:Fallback xmlns="">
      <p:transition spd="slow" advTm="6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1"/>
                                        </p:tgtEl>
                                        <p:attrNameLst>
                                          <p:attrName>style.visibility</p:attrName>
                                        </p:attrNameLst>
                                      </p:cBhvr>
                                      <p:to>
                                        <p:strVal val="visible"/>
                                      </p:to>
                                    </p:set>
                                    <p:anim calcmode="lin" valueType="num">
                                      <p:cBhvr additive="base">
                                        <p:cTn id="12" dur="250" fill="hold"/>
                                        <p:tgtEl>
                                          <p:spTgt spid="81"/>
                                        </p:tgtEl>
                                        <p:attrNameLst>
                                          <p:attrName>ppt_x</p:attrName>
                                        </p:attrNameLst>
                                      </p:cBhvr>
                                      <p:tavLst>
                                        <p:tav tm="0">
                                          <p:val>
                                            <p:strVal val="#ppt_x"/>
                                          </p:val>
                                        </p:tav>
                                        <p:tav tm="100000">
                                          <p:val>
                                            <p:strVal val="#ppt_x"/>
                                          </p:val>
                                        </p:tav>
                                      </p:tavLst>
                                    </p:anim>
                                    <p:anim calcmode="lin" valueType="num">
                                      <p:cBhvr additive="base">
                                        <p:cTn id="13" dur="250" fill="hold"/>
                                        <p:tgtEl>
                                          <p:spTgt spid="8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6" fill="hold" grpId="0" nodeType="clickEffect">
                                  <p:stCondLst>
                                    <p:cond delay="0"/>
                                  </p:stCondLst>
                                  <p:childTnLst>
                                    <p:set>
                                      <p:cBhvr>
                                        <p:cTn id="17" dur="1" fill="hold">
                                          <p:stCondLst>
                                            <p:cond delay="0"/>
                                          </p:stCondLst>
                                        </p:cTn>
                                        <p:tgtEl>
                                          <p:spTgt spid="124"/>
                                        </p:tgtEl>
                                        <p:attrNameLst>
                                          <p:attrName>style.visibility</p:attrName>
                                        </p:attrNameLst>
                                      </p:cBhvr>
                                      <p:to>
                                        <p:strVal val="visible"/>
                                      </p:to>
                                    </p:set>
                                    <p:animEffect transition="in" filter="barn(inHorizontal)">
                                      <p:cBhvr>
                                        <p:cTn id="18" dur="500"/>
                                        <p:tgtEl>
                                          <p:spTgt spid="124"/>
                                        </p:tgtEl>
                                      </p:cBhvr>
                                    </p:animEffect>
                                  </p:childTnLst>
                                </p:cTn>
                              </p:par>
                            </p:childTnLst>
                          </p:cTn>
                        </p:par>
                      </p:childTnLst>
                    </p:cTn>
                  </p:par>
                  <p:par>
                    <p:cTn id="19" fill="hold">
                      <p:stCondLst>
                        <p:cond delay="indefinite"/>
                      </p:stCondLst>
                      <p:childTnLst>
                        <p:par>
                          <p:cTn id="20" fill="hold">
                            <p:stCondLst>
                              <p:cond delay="0"/>
                            </p:stCondLst>
                            <p:childTnLst>
                              <p:par>
                                <p:cTn id="21" presetID="20" presetClass="entr" presetSubtype="0" fill="hold" nodeType="clickEffect">
                                  <p:stCondLst>
                                    <p:cond delay="0"/>
                                  </p:stCondLst>
                                  <p:childTnLst>
                                    <p:set>
                                      <p:cBhvr>
                                        <p:cTn id="22" dur="1" fill="hold">
                                          <p:stCondLst>
                                            <p:cond delay="0"/>
                                          </p:stCondLst>
                                        </p:cTn>
                                        <p:tgtEl>
                                          <p:spTgt spid="109"/>
                                        </p:tgtEl>
                                        <p:attrNameLst>
                                          <p:attrName>style.visibility</p:attrName>
                                        </p:attrNameLst>
                                      </p:cBhvr>
                                      <p:to>
                                        <p:strVal val="visible"/>
                                      </p:to>
                                    </p:set>
                                    <p:animEffect transition="in" filter="wedge">
                                      <p:cBhvr>
                                        <p:cTn id="23" dur="500"/>
                                        <p:tgtEl>
                                          <p:spTgt spid="109"/>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xit" presetSubtype="10" fill="hold" nodeType="clickEffect">
                                  <p:stCondLst>
                                    <p:cond delay="0"/>
                                  </p:stCondLst>
                                  <p:childTnLst>
                                    <p:animEffect transition="out" filter="checkerboard(across)">
                                      <p:cBhvr>
                                        <p:cTn id="27" dur="500"/>
                                        <p:tgtEl>
                                          <p:spTgt spid="81"/>
                                        </p:tgtEl>
                                      </p:cBhvr>
                                    </p:animEffect>
                                    <p:set>
                                      <p:cBhvr>
                                        <p:cTn id="28" dur="1" fill="hold">
                                          <p:stCondLst>
                                            <p:cond delay="499"/>
                                          </p:stCondLst>
                                        </p:cTn>
                                        <p:tgtEl>
                                          <p:spTgt spid="8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499"/>
                                          </p:stCondLst>
                                        </p:cTn>
                                        <p:tgtEl>
                                          <p:spTgt spid="12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2"/>
                                        </p:tgtEl>
                                        <p:attrNameLst>
                                          <p:attrName>style.visibility</p:attrName>
                                        </p:attrNameLst>
                                      </p:cBhvr>
                                      <p:to>
                                        <p:strVal val="visible"/>
                                      </p:to>
                                    </p:set>
                                    <p:anim calcmode="lin" valueType="num">
                                      <p:cBhvr additive="base">
                                        <p:cTn id="37" dur="500" fill="hold"/>
                                        <p:tgtEl>
                                          <p:spTgt spid="82"/>
                                        </p:tgtEl>
                                        <p:attrNameLst>
                                          <p:attrName>ppt_x</p:attrName>
                                        </p:attrNameLst>
                                      </p:cBhvr>
                                      <p:tavLst>
                                        <p:tav tm="0">
                                          <p:val>
                                            <p:strVal val="#ppt_x"/>
                                          </p:val>
                                        </p:tav>
                                        <p:tav tm="100000">
                                          <p:val>
                                            <p:strVal val="#ppt_x"/>
                                          </p:val>
                                        </p:tav>
                                      </p:tavLst>
                                    </p:anim>
                                    <p:anim calcmode="lin" valueType="num">
                                      <p:cBhvr additive="base">
                                        <p:cTn id="38"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grpId="0" nodeType="clickEffect">
                                  <p:stCondLst>
                                    <p:cond delay="0"/>
                                  </p:stCondLst>
                                  <p:childTnLst>
                                    <p:set>
                                      <p:cBhvr>
                                        <p:cTn id="42" dur="1" fill="hold">
                                          <p:stCondLst>
                                            <p:cond delay="0"/>
                                          </p:stCondLst>
                                        </p:cTn>
                                        <p:tgtEl>
                                          <p:spTgt spid="125"/>
                                        </p:tgtEl>
                                        <p:attrNameLst>
                                          <p:attrName>style.visibility</p:attrName>
                                        </p:attrNameLst>
                                      </p:cBhvr>
                                      <p:to>
                                        <p:strVal val="visible"/>
                                      </p:to>
                                    </p:set>
                                    <p:animEffect transition="in" filter="barn(inHorizontal)">
                                      <p:cBhvr>
                                        <p:cTn id="43" dur="500"/>
                                        <p:tgtEl>
                                          <p:spTgt spid="125"/>
                                        </p:tgtEl>
                                      </p:cBhvr>
                                    </p:animEffect>
                                  </p:childTnLst>
                                </p:cTn>
                              </p:par>
                            </p:childTnLst>
                          </p:cTn>
                        </p:par>
                      </p:childTnLst>
                    </p:cTn>
                  </p:par>
                  <p:par>
                    <p:cTn id="44" fill="hold">
                      <p:stCondLst>
                        <p:cond delay="indefinite"/>
                      </p:stCondLst>
                      <p:childTnLst>
                        <p:par>
                          <p:cTn id="45" fill="hold">
                            <p:stCondLst>
                              <p:cond delay="0"/>
                            </p:stCondLst>
                            <p:childTnLst>
                              <p:par>
                                <p:cTn id="46" presetID="20" presetClass="entr" presetSubtype="0" fill="hold" nodeType="clickEffect">
                                  <p:stCondLst>
                                    <p:cond delay="0"/>
                                  </p:stCondLst>
                                  <p:childTnLst>
                                    <p:set>
                                      <p:cBhvr>
                                        <p:cTn id="47" dur="1" fill="hold">
                                          <p:stCondLst>
                                            <p:cond delay="0"/>
                                          </p:stCondLst>
                                        </p:cTn>
                                        <p:tgtEl>
                                          <p:spTgt spid="110"/>
                                        </p:tgtEl>
                                        <p:attrNameLst>
                                          <p:attrName>style.visibility</p:attrName>
                                        </p:attrNameLst>
                                      </p:cBhvr>
                                      <p:to>
                                        <p:strVal val="visible"/>
                                      </p:to>
                                    </p:set>
                                    <p:animEffect transition="in" filter="wedge">
                                      <p:cBhvr>
                                        <p:cTn id="48" dur="500"/>
                                        <p:tgtEl>
                                          <p:spTgt spid="110"/>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xit" presetSubtype="0" fill="hold" nodeType="clickEffect">
                                  <p:stCondLst>
                                    <p:cond delay="0"/>
                                  </p:stCondLst>
                                  <p:childTnLst>
                                    <p:anim calcmode="lin" valueType="num">
                                      <p:cBhvr>
                                        <p:cTn id="52" dur="10"/>
                                        <p:tgtEl>
                                          <p:spTgt spid="82"/>
                                        </p:tgtEl>
                                        <p:attrNameLst>
                                          <p:attrName>ppt_w</p:attrName>
                                        </p:attrNameLst>
                                      </p:cBhvr>
                                      <p:tavLst>
                                        <p:tav tm="0">
                                          <p:val>
                                            <p:strVal val="ppt_w"/>
                                          </p:val>
                                        </p:tav>
                                        <p:tav tm="100000">
                                          <p:val>
                                            <p:fltVal val="0"/>
                                          </p:val>
                                        </p:tav>
                                      </p:tavLst>
                                    </p:anim>
                                    <p:anim calcmode="lin" valueType="num">
                                      <p:cBhvr>
                                        <p:cTn id="53" dur="10"/>
                                        <p:tgtEl>
                                          <p:spTgt spid="82"/>
                                        </p:tgtEl>
                                        <p:attrNameLst>
                                          <p:attrName>ppt_h</p:attrName>
                                        </p:attrNameLst>
                                      </p:cBhvr>
                                      <p:tavLst>
                                        <p:tav tm="0">
                                          <p:val>
                                            <p:strVal val="ppt_h"/>
                                          </p:val>
                                        </p:tav>
                                        <p:tav tm="100000">
                                          <p:val>
                                            <p:fltVal val="0"/>
                                          </p:val>
                                        </p:tav>
                                      </p:tavLst>
                                    </p:anim>
                                    <p:animEffect transition="out" filter="fade">
                                      <p:cBhvr>
                                        <p:cTn id="54" dur="10"/>
                                        <p:tgtEl>
                                          <p:spTgt spid="82"/>
                                        </p:tgtEl>
                                      </p:cBhvr>
                                    </p:animEffect>
                                    <p:set>
                                      <p:cBhvr>
                                        <p:cTn id="55" dur="1" fill="hold">
                                          <p:stCondLst>
                                            <p:cond delay="9"/>
                                          </p:stCondLst>
                                        </p:cTn>
                                        <p:tgtEl>
                                          <p:spTgt spid="82"/>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1" nodeType="clickEffect">
                                  <p:stCondLst>
                                    <p:cond delay="0"/>
                                  </p:stCondLst>
                                  <p:childTnLst>
                                    <p:set>
                                      <p:cBhvr>
                                        <p:cTn id="59" dur="1" fill="hold">
                                          <p:stCondLst>
                                            <p:cond delay="499"/>
                                          </p:stCondLst>
                                        </p:cTn>
                                        <p:tgtEl>
                                          <p:spTgt spid="125"/>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80"/>
                                        </p:tgtEl>
                                        <p:attrNameLst>
                                          <p:attrName>style.visibility</p:attrName>
                                        </p:attrNameLst>
                                      </p:cBhvr>
                                      <p:to>
                                        <p:strVal val="visible"/>
                                      </p:to>
                                    </p:set>
                                    <p:anim calcmode="lin" valueType="num">
                                      <p:cBhvr additive="base">
                                        <p:cTn id="64" dur="250" fill="hold"/>
                                        <p:tgtEl>
                                          <p:spTgt spid="80"/>
                                        </p:tgtEl>
                                        <p:attrNameLst>
                                          <p:attrName>ppt_x</p:attrName>
                                        </p:attrNameLst>
                                      </p:cBhvr>
                                      <p:tavLst>
                                        <p:tav tm="0">
                                          <p:val>
                                            <p:strVal val="#ppt_x"/>
                                          </p:val>
                                        </p:tav>
                                        <p:tav tm="100000">
                                          <p:val>
                                            <p:strVal val="#ppt_x"/>
                                          </p:val>
                                        </p:tav>
                                      </p:tavLst>
                                    </p:anim>
                                    <p:anim calcmode="lin" valueType="num">
                                      <p:cBhvr additive="base">
                                        <p:cTn id="65" dur="25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6" presetClass="entr" presetSubtype="26" fill="hold" grpId="0" nodeType="clickEffect">
                                  <p:stCondLst>
                                    <p:cond delay="0"/>
                                  </p:stCondLst>
                                  <p:childTnLst>
                                    <p:set>
                                      <p:cBhvr>
                                        <p:cTn id="69" dur="1" fill="hold">
                                          <p:stCondLst>
                                            <p:cond delay="0"/>
                                          </p:stCondLst>
                                        </p:cTn>
                                        <p:tgtEl>
                                          <p:spTgt spid="126"/>
                                        </p:tgtEl>
                                        <p:attrNameLst>
                                          <p:attrName>style.visibility</p:attrName>
                                        </p:attrNameLst>
                                      </p:cBhvr>
                                      <p:to>
                                        <p:strVal val="visible"/>
                                      </p:to>
                                    </p:set>
                                    <p:animEffect transition="in" filter="barn(inHorizontal)">
                                      <p:cBhvr>
                                        <p:cTn id="70" dur="500"/>
                                        <p:tgtEl>
                                          <p:spTgt spid="126"/>
                                        </p:tgtEl>
                                      </p:cBhvr>
                                    </p:animEffect>
                                  </p:childTnLst>
                                </p:cTn>
                              </p:par>
                            </p:childTnLst>
                          </p:cTn>
                        </p:par>
                      </p:childTnLst>
                    </p:cTn>
                  </p:par>
                  <p:par>
                    <p:cTn id="71" fill="hold">
                      <p:stCondLst>
                        <p:cond delay="indefinite"/>
                      </p:stCondLst>
                      <p:childTnLst>
                        <p:par>
                          <p:cTn id="72" fill="hold">
                            <p:stCondLst>
                              <p:cond delay="0"/>
                            </p:stCondLst>
                            <p:childTnLst>
                              <p:par>
                                <p:cTn id="73" presetID="20" presetClass="entr" presetSubtype="0" fill="hold" nodeType="clickEffect">
                                  <p:stCondLst>
                                    <p:cond delay="0"/>
                                  </p:stCondLst>
                                  <p:childTnLst>
                                    <p:set>
                                      <p:cBhvr>
                                        <p:cTn id="74" dur="1" fill="hold">
                                          <p:stCondLst>
                                            <p:cond delay="0"/>
                                          </p:stCondLst>
                                        </p:cTn>
                                        <p:tgtEl>
                                          <p:spTgt spid="111"/>
                                        </p:tgtEl>
                                        <p:attrNameLst>
                                          <p:attrName>style.visibility</p:attrName>
                                        </p:attrNameLst>
                                      </p:cBhvr>
                                      <p:to>
                                        <p:strVal val="visible"/>
                                      </p:to>
                                    </p:set>
                                    <p:animEffect transition="in" filter="wedge">
                                      <p:cBhvr>
                                        <p:cTn id="75" dur="500"/>
                                        <p:tgtEl>
                                          <p:spTgt spid="111"/>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nodeType="clickEffect">
                                  <p:stCondLst>
                                    <p:cond delay="0"/>
                                  </p:stCondLst>
                                  <p:childTnLst>
                                    <p:set>
                                      <p:cBhvr>
                                        <p:cTn id="79" dur="1" fill="hold">
                                          <p:stCondLst>
                                            <p:cond delay="249"/>
                                          </p:stCondLst>
                                        </p:cTn>
                                        <p:tgtEl>
                                          <p:spTgt spid="80"/>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grpId="1" nodeType="clickEffect">
                                  <p:stCondLst>
                                    <p:cond delay="0"/>
                                  </p:stCondLst>
                                  <p:childTnLst>
                                    <p:set>
                                      <p:cBhvr>
                                        <p:cTn id="83" dur="1" fill="hold">
                                          <p:stCondLst>
                                            <p:cond delay="499"/>
                                          </p:stCondLst>
                                        </p:cTn>
                                        <p:tgtEl>
                                          <p:spTgt spid="126"/>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9"/>
                                        </p:tgtEl>
                                        <p:attrNameLst>
                                          <p:attrName>style.visibility</p:attrName>
                                        </p:attrNameLst>
                                      </p:cBhvr>
                                      <p:to>
                                        <p:strVal val="visible"/>
                                      </p:to>
                                    </p:set>
                                    <p:animEffect transition="in" filter="fade">
                                      <p:cBhvr>
                                        <p:cTn id="88" dur="500"/>
                                        <p:tgtEl>
                                          <p:spTgt spid="9"/>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139"/>
                                        </p:tgtEl>
                                        <p:attrNameLst>
                                          <p:attrName>style.visibility</p:attrName>
                                        </p:attrNameLst>
                                      </p:cBhvr>
                                      <p:to>
                                        <p:strVal val="visible"/>
                                      </p:to>
                                    </p:set>
                                    <p:animEffect transition="in" filter="fade">
                                      <p:cBhvr>
                                        <p:cTn id="93" dur="10"/>
                                        <p:tgtEl>
                                          <p:spTgt spid="139"/>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1000"/>
                                  </p:stCondLst>
                                  <p:childTnLst>
                                    <p:set>
                                      <p:cBhvr>
                                        <p:cTn id="97" dur="1" fill="hold">
                                          <p:stCondLst>
                                            <p:cond delay="0"/>
                                          </p:stCondLst>
                                        </p:cTn>
                                        <p:tgtEl>
                                          <p:spTgt spid="7"/>
                                        </p:tgtEl>
                                        <p:attrNameLst>
                                          <p:attrName>style.visibility</p:attrName>
                                        </p:attrNameLst>
                                      </p:cBhvr>
                                      <p:to>
                                        <p:strVal val="visible"/>
                                      </p:to>
                                    </p:set>
                                    <p:animEffect transition="in" filter="fade">
                                      <p:cBhvr>
                                        <p:cTn id="98" dur="500"/>
                                        <p:tgtEl>
                                          <p:spTgt spid="7"/>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6" fill="hold" grpId="0" nodeType="clickEffect">
                                  <p:stCondLst>
                                    <p:cond delay="0"/>
                                  </p:stCondLst>
                                  <p:childTnLst>
                                    <p:set>
                                      <p:cBhvr>
                                        <p:cTn id="102" dur="1" fill="hold">
                                          <p:stCondLst>
                                            <p:cond delay="0"/>
                                          </p:stCondLst>
                                        </p:cTn>
                                        <p:tgtEl>
                                          <p:spTgt spid="127"/>
                                        </p:tgtEl>
                                        <p:attrNameLst>
                                          <p:attrName>style.visibility</p:attrName>
                                        </p:attrNameLst>
                                      </p:cBhvr>
                                      <p:to>
                                        <p:strVal val="visible"/>
                                      </p:to>
                                    </p:set>
                                    <p:animEffect transition="in" filter="barn(inHorizontal)">
                                      <p:cBhvr>
                                        <p:cTn id="103" dur="500"/>
                                        <p:tgtEl>
                                          <p:spTgt spid="127"/>
                                        </p:tgtEl>
                                      </p:cBhvr>
                                    </p:animEffect>
                                  </p:childTnLst>
                                </p:cTn>
                              </p:par>
                            </p:childTnLst>
                          </p:cTn>
                        </p:par>
                      </p:childTnLst>
                    </p:cTn>
                  </p:par>
                  <p:par>
                    <p:cTn id="104" fill="hold">
                      <p:stCondLst>
                        <p:cond delay="indefinite"/>
                      </p:stCondLst>
                      <p:childTnLst>
                        <p:par>
                          <p:cTn id="105" fill="hold">
                            <p:stCondLst>
                              <p:cond delay="0"/>
                            </p:stCondLst>
                            <p:childTnLst>
                              <p:par>
                                <p:cTn id="106" presetID="20" presetClass="entr" presetSubtype="0" fill="hold" nodeType="clickEffect">
                                  <p:stCondLst>
                                    <p:cond delay="0"/>
                                  </p:stCondLst>
                                  <p:childTnLst>
                                    <p:set>
                                      <p:cBhvr>
                                        <p:cTn id="107" dur="1" fill="hold">
                                          <p:stCondLst>
                                            <p:cond delay="0"/>
                                          </p:stCondLst>
                                        </p:cTn>
                                        <p:tgtEl>
                                          <p:spTgt spid="140"/>
                                        </p:tgtEl>
                                        <p:attrNameLst>
                                          <p:attrName>style.visibility</p:attrName>
                                        </p:attrNameLst>
                                      </p:cBhvr>
                                      <p:to>
                                        <p:strVal val="visible"/>
                                      </p:to>
                                    </p:set>
                                    <p:animEffect transition="in" filter="wedge">
                                      <p:cBhvr>
                                        <p:cTn id="108" dur="500"/>
                                        <p:tgtEl>
                                          <p:spTgt spid="140"/>
                                        </p:tgtEl>
                                      </p:cBhvr>
                                    </p:animEffect>
                                  </p:childTnLst>
                                </p:cTn>
                              </p:par>
                            </p:childTnLst>
                          </p:cTn>
                        </p:par>
                      </p:childTnLst>
                    </p:cTn>
                  </p:par>
                  <p:par>
                    <p:cTn id="109" fill="hold">
                      <p:stCondLst>
                        <p:cond delay="indefinite"/>
                      </p:stCondLst>
                      <p:childTnLst>
                        <p:par>
                          <p:cTn id="110" fill="hold">
                            <p:stCondLst>
                              <p:cond delay="0"/>
                            </p:stCondLst>
                            <p:childTnLst>
                              <p:par>
                                <p:cTn id="111" presetID="16" presetClass="entr" presetSubtype="26" fill="hold" nodeType="clickEffect">
                                  <p:stCondLst>
                                    <p:cond delay="0"/>
                                  </p:stCondLst>
                                  <p:childTnLst>
                                    <p:set>
                                      <p:cBhvr>
                                        <p:cTn id="112" dur="1" fill="hold">
                                          <p:stCondLst>
                                            <p:cond delay="0"/>
                                          </p:stCondLst>
                                        </p:cTn>
                                        <p:tgtEl>
                                          <p:spTgt spid="129">
                                            <p:txEl>
                                              <p:pRg st="0" end="0"/>
                                            </p:txEl>
                                          </p:spTgt>
                                        </p:tgtEl>
                                        <p:attrNameLst>
                                          <p:attrName>style.visibility</p:attrName>
                                        </p:attrNameLst>
                                      </p:cBhvr>
                                      <p:to>
                                        <p:strVal val="visible"/>
                                      </p:to>
                                    </p:set>
                                    <p:animEffect transition="in" filter="barn(inHorizontal)">
                                      <p:cBhvr>
                                        <p:cTn id="113" dur="500"/>
                                        <p:tgtEl>
                                          <p:spTgt spid="129">
                                            <p:txEl>
                                              <p:pRg st="0" end="0"/>
                                            </p:txEl>
                                          </p:spTgt>
                                        </p:tgtEl>
                                      </p:cBhvr>
                                    </p:animEffect>
                                  </p:childTnLst>
                                </p:cTn>
                              </p:par>
                            </p:childTnLst>
                          </p:cTn>
                        </p:par>
                      </p:childTnLst>
                    </p:cTn>
                  </p:par>
                  <p:par>
                    <p:cTn id="114" fill="hold">
                      <p:stCondLst>
                        <p:cond delay="indefinite"/>
                      </p:stCondLst>
                      <p:childTnLst>
                        <p:par>
                          <p:cTn id="115" fill="hold">
                            <p:stCondLst>
                              <p:cond delay="0"/>
                            </p:stCondLst>
                            <p:childTnLst>
                              <p:par>
                                <p:cTn id="116" presetID="20" presetClass="entr" presetSubtype="0" fill="hold" nodeType="clickEffect">
                                  <p:stCondLst>
                                    <p:cond delay="0"/>
                                  </p:stCondLst>
                                  <p:childTnLst>
                                    <p:set>
                                      <p:cBhvr>
                                        <p:cTn id="117" dur="1" fill="hold">
                                          <p:stCondLst>
                                            <p:cond delay="0"/>
                                          </p:stCondLst>
                                        </p:cTn>
                                        <p:tgtEl>
                                          <p:spTgt spid="142"/>
                                        </p:tgtEl>
                                        <p:attrNameLst>
                                          <p:attrName>style.visibility</p:attrName>
                                        </p:attrNameLst>
                                      </p:cBhvr>
                                      <p:to>
                                        <p:strVal val="visible"/>
                                      </p:to>
                                    </p:set>
                                    <p:animEffect transition="in" filter="wedge">
                                      <p:cBhvr>
                                        <p:cTn id="118" dur="500"/>
                                        <p:tgtEl>
                                          <p:spTgt spid="142"/>
                                        </p:tgtEl>
                                      </p:cBhvr>
                                    </p:animEffect>
                                  </p:childTnLst>
                                </p:cTn>
                              </p:par>
                            </p:childTnLst>
                          </p:cTn>
                        </p:par>
                      </p:childTnLst>
                    </p:cTn>
                  </p:par>
                  <p:par>
                    <p:cTn id="119" fill="hold">
                      <p:stCondLst>
                        <p:cond delay="indefinite"/>
                      </p:stCondLst>
                      <p:childTnLst>
                        <p:par>
                          <p:cTn id="120" fill="hold">
                            <p:stCondLst>
                              <p:cond delay="0"/>
                            </p:stCondLst>
                            <p:childTnLst>
                              <p:par>
                                <p:cTn id="121" presetID="16" presetClass="entr" presetSubtype="26" fill="hold" grpId="0" nodeType="clickEffect">
                                  <p:stCondLst>
                                    <p:cond delay="0"/>
                                  </p:stCondLst>
                                  <p:childTnLst>
                                    <p:set>
                                      <p:cBhvr>
                                        <p:cTn id="122" dur="1" fill="hold">
                                          <p:stCondLst>
                                            <p:cond delay="0"/>
                                          </p:stCondLst>
                                        </p:cTn>
                                        <p:tgtEl>
                                          <p:spTgt spid="128"/>
                                        </p:tgtEl>
                                        <p:attrNameLst>
                                          <p:attrName>style.visibility</p:attrName>
                                        </p:attrNameLst>
                                      </p:cBhvr>
                                      <p:to>
                                        <p:strVal val="visible"/>
                                      </p:to>
                                    </p:set>
                                    <p:animEffect transition="in" filter="barn(inHorizontal)">
                                      <p:cBhvr>
                                        <p:cTn id="123" dur="500"/>
                                        <p:tgtEl>
                                          <p:spTgt spid="128"/>
                                        </p:tgtEl>
                                      </p:cBhvr>
                                    </p:animEffect>
                                  </p:childTnLst>
                                </p:cTn>
                              </p:par>
                            </p:childTnLst>
                          </p:cTn>
                        </p:par>
                      </p:childTnLst>
                    </p:cTn>
                  </p:par>
                  <p:par>
                    <p:cTn id="124" fill="hold">
                      <p:stCondLst>
                        <p:cond delay="indefinite"/>
                      </p:stCondLst>
                      <p:childTnLst>
                        <p:par>
                          <p:cTn id="125" fill="hold">
                            <p:stCondLst>
                              <p:cond delay="0"/>
                            </p:stCondLst>
                            <p:childTnLst>
                              <p:par>
                                <p:cTn id="126" presetID="20" presetClass="entr" presetSubtype="0" fill="hold" nodeType="clickEffect">
                                  <p:stCondLst>
                                    <p:cond delay="0"/>
                                  </p:stCondLst>
                                  <p:childTnLst>
                                    <p:set>
                                      <p:cBhvr>
                                        <p:cTn id="127" dur="1" fill="hold">
                                          <p:stCondLst>
                                            <p:cond delay="0"/>
                                          </p:stCondLst>
                                        </p:cTn>
                                        <p:tgtEl>
                                          <p:spTgt spid="141"/>
                                        </p:tgtEl>
                                        <p:attrNameLst>
                                          <p:attrName>style.visibility</p:attrName>
                                        </p:attrNameLst>
                                      </p:cBhvr>
                                      <p:to>
                                        <p:strVal val="visible"/>
                                      </p:to>
                                    </p:set>
                                    <p:animEffect transition="in" filter="wedge">
                                      <p:cBhvr>
                                        <p:cTn id="128" dur="500"/>
                                        <p:tgtEl>
                                          <p:spTgt spid="141"/>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nodeType="clickEffect">
                                  <p:stCondLst>
                                    <p:cond delay="0"/>
                                  </p:stCondLst>
                                  <p:childTnLst>
                                    <p:set>
                                      <p:cBhvr>
                                        <p:cTn id="132" dur="1" fill="hold">
                                          <p:stCondLst>
                                            <p:cond delay="0"/>
                                          </p:stCondLst>
                                        </p:cTn>
                                        <p:tgtEl>
                                          <p:spTgt spid="2"/>
                                        </p:tgtEl>
                                        <p:attrNameLst>
                                          <p:attrName>style.visibility</p:attrName>
                                        </p:attrNameLst>
                                      </p:cBhvr>
                                      <p:to>
                                        <p:strVal val="visible"/>
                                      </p:to>
                                    </p:set>
                                    <p:animEffect transition="in" filter="fade">
                                      <p:cBhvr>
                                        <p:cTn id="133" dur="500"/>
                                        <p:tgtEl>
                                          <p:spTgt spid="2"/>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8" fill="hold" grpId="0" nodeType="clickEffect">
                                  <p:stCondLst>
                                    <p:cond delay="0"/>
                                  </p:stCondLst>
                                  <p:childTnLst>
                                    <p:set>
                                      <p:cBhvr>
                                        <p:cTn id="137" dur="1" fill="hold">
                                          <p:stCondLst>
                                            <p:cond delay="0"/>
                                          </p:stCondLst>
                                        </p:cTn>
                                        <p:tgtEl>
                                          <p:spTgt spid="59"/>
                                        </p:tgtEl>
                                        <p:attrNameLst>
                                          <p:attrName>style.visibility</p:attrName>
                                        </p:attrNameLst>
                                      </p:cBhvr>
                                      <p:to>
                                        <p:strVal val="visible"/>
                                      </p:to>
                                    </p:set>
                                    <p:animEffect transition="in" filter="wipe(left)">
                                      <p:cBhvr>
                                        <p:cTn id="138"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P spid="124" grpId="1"/>
      <p:bldP spid="125" grpId="0"/>
      <p:bldP spid="125" grpId="1"/>
      <p:bldP spid="126" grpId="0"/>
      <p:bldP spid="126" grpId="1"/>
      <p:bldP spid="127" grpId="0"/>
      <p:bldP spid="128" grpId="0"/>
      <p:bldP spid="5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p:cNvSpPr txBox="1"/>
          <p:nvPr>
            <p:custDataLst>
              <p:tags r:id="rId2"/>
            </p:custDataLst>
          </p:nvPr>
        </p:nvSpPr>
        <p:spPr>
          <a:xfrm>
            <a:off x="345697" y="1274652"/>
            <a:ext cx="1048888" cy="830997"/>
          </a:xfrm>
          <a:prstGeom prst="rect">
            <a:avLst/>
          </a:prstGeom>
          <a:noFill/>
          <a:ln>
            <a:solidFill>
              <a:srgbClr val="0000FF"/>
            </a:solidFill>
          </a:ln>
        </p:spPr>
        <p:txBody>
          <a:bodyPr wrap="square" rtlCol="0">
            <a:spAutoFit/>
          </a:bodyPr>
          <a:lstStyle/>
          <a:p>
            <a:r>
              <a:rPr lang="en-US" dirty="0">
                <a:ln>
                  <a:solidFill>
                    <a:srgbClr val="FF00FF"/>
                  </a:solidFill>
                </a:ln>
                <a:solidFill>
                  <a:srgbClr val="FF0000"/>
                </a:solidFill>
              </a:rPr>
              <a:t>?2/106 (SGK)</a:t>
            </a:r>
          </a:p>
        </p:txBody>
      </p:sp>
      <p:sp>
        <p:nvSpPr>
          <p:cNvPr id="65" name="TextBox 64"/>
          <p:cNvSpPr txBox="1"/>
          <p:nvPr>
            <p:custDataLst>
              <p:tags r:id="rId3"/>
            </p:custDataLst>
          </p:nvPr>
        </p:nvSpPr>
        <p:spPr>
          <a:xfrm>
            <a:off x="1371601" y="1213601"/>
            <a:ext cx="6250756" cy="923330"/>
          </a:xfrm>
          <a:prstGeom prst="rect">
            <a:avLst/>
          </a:prstGeom>
          <a:noFill/>
        </p:spPr>
        <p:txBody>
          <a:bodyPr wrap="square" rtlCol="0">
            <a:spAutoFit/>
          </a:bodyPr>
          <a:lstStyle/>
          <a:p>
            <a:pPr algn="just" eaLnBrk="1" hangingPunct="1">
              <a:lnSpc>
                <a:spcPct val="90000"/>
              </a:lnSpc>
              <a:buFontTx/>
              <a:buNone/>
            </a:pPr>
            <a:r>
              <a:rPr lang="en-US" altLang="en-US" sz="2000" b="1" dirty="0">
                <a:solidFill>
                  <a:srgbClr val="0000FF"/>
                </a:solidFill>
              </a:rPr>
              <a:t>Cắt một tấm bìa hình tam giác ABC. Cắt rời góc B rồi đặt nó kề với góc A, cắt rời góc C rồi đặt nó kề với góc A. Hãy nêu dự đoán về tổng các góc của tam giác ABC.</a:t>
            </a: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400" y="3124200"/>
            <a:ext cx="2976327" cy="2257468"/>
          </a:xfrm>
          <a:prstGeom prst="rect">
            <a:avLst/>
          </a:prstGeom>
        </p:spPr>
      </p:pic>
      <p:sp>
        <p:nvSpPr>
          <p:cNvPr id="4" name="TextBox 3"/>
          <p:cNvSpPr txBox="1"/>
          <p:nvPr/>
        </p:nvSpPr>
        <p:spPr>
          <a:xfrm>
            <a:off x="8648261" y="1430745"/>
            <a:ext cx="2720923" cy="461665"/>
          </a:xfrm>
          <a:prstGeom prst="rect">
            <a:avLst/>
          </a:prstGeom>
          <a:solidFill>
            <a:srgbClr val="FF0066"/>
          </a:solidFill>
          <a:ln>
            <a:solidFill>
              <a:srgbClr val="FF0066"/>
            </a:solidFill>
          </a:ln>
        </p:spPr>
        <p:txBody>
          <a:bodyPr wrap="square" rtlCol="0">
            <a:spAutoFit/>
          </a:bodyPr>
          <a:lstStyle/>
          <a:p>
            <a:r>
              <a:rPr lang="en-US">
                <a:solidFill>
                  <a:srgbClr val="FFFF00"/>
                </a:solidFill>
              </a:rPr>
              <a:t>Click chuột vào đây</a:t>
            </a:r>
          </a:p>
        </p:txBody>
      </p:sp>
      <p:sp>
        <p:nvSpPr>
          <p:cNvPr id="18" name="Rectangle 17"/>
          <p:cNvSpPr/>
          <p:nvPr/>
        </p:nvSpPr>
        <p:spPr bwMode="auto">
          <a:xfrm>
            <a:off x="3864366" y="118150"/>
            <a:ext cx="6553200" cy="457200"/>
          </a:xfrm>
          <a:prstGeom prst="rect">
            <a:avLst/>
          </a:prstGeom>
          <a:solidFill>
            <a:srgbClr val="BC183B"/>
          </a:solidFill>
          <a:ln w="38100" cap="flat" cmpd="sng" algn="ctr">
            <a:noFill/>
            <a:prstDash val="solid"/>
            <a:round/>
            <a:headEnd type="none" w="med" len="med"/>
            <a:tailEnd type="none" w="med" len="med"/>
          </a:ln>
          <a:effectLst>
            <a:glow rad="101600">
              <a:srgbClr val="C00000">
                <a:alpha val="60000"/>
              </a:srgbClr>
            </a:glow>
          </a:effectLst>
        </p:spPr>
        <p:txBody>
          <a:bodyPr vert="horz" wrap="square" lIns="91440" tIns="45720" rIns="91440" bIns="45720" numCol="1" rtlCol="0" anchor="t" anchorCtr="0" compatLnSpc="1">
            <a:prstTxWarp prst="textNoShape">
              <a:avLst/>
            </a:prstTxWarp>
          </a:bodyPr>
          <a:lstStyle/>
          <a:p>
            <a:r>
              <a:rPr lang="en-US" b="1">
                <a:solidFill>
                  <a:schemeClr val="bg1"/>
                </a:solidFill>
              </a:rPr>
              <a:t>TỔNG BA GÓC CỦA MỘT TAM GIÁC</a:t>
            </a:r>
          </a:p>
        </p:txBody>
      </p:sp>
      <p:sp>
        <p:nvSpPr>
          <p:cNvPr id="19" name="Rectangle 18"/>
          <p:cNvSpPr/>
          <p:nvPr/>
        </p:nvSpPr>
        <p:spPr bwMode="auto">
          <a:xfrm>
            <a:off x="1738790" y="119468"/>
            <a:ext cx="1447093" cy="457200"/>
          </a:xfrm>
          <a:prstGeom prst="rect">
            <a:avLst/>
          </a:prstGeom>
          <a:solidFill>
            <a:srgbClr val="BC183B"/>
          </a:solidFill>
          <a:ln w="38100" cap="flat" cmpd="sng" algn="ctr">
            <a:noFill/>
            <a:prstDash val="solid"/>
            <a:round/>
            <a:headEnd type="none" w="med" len="med"/>
            <a:tailEnd type="none" w="med" len="med"/>
          </a:ln>
          <a:effectLst>
            <a:glow rad="101600">
              <a:srgbClr val="C00000">
                <a:alpha val="60000"/>
              </a:srgbClr>
            </a:glow>
          </a:effectLst>
        </p:spPr>
        <p:txBody>
          <a:bodyPr vert="horz" wrap="square" lIns="91440" tIns="45720" rIns="91440" bIns="45720" numCol="1" rtlCol="0" anchor="t" anchorCtr="0" compatLnSpc="1">
            <a:prstTxWarp prst="textNoShape">
              <a:avLst/>
            </a:prstTxWarp>
          </a:bodyPr>
          <a:lstStyle/>
          <a:p>
            <a:r>
              <a:rPr lang="en-US" b="1" u="sng">
                <a:solidFill>
                  <a:schemeClr val="bg1"/>
                </a:solidFill>
              </a:rPr>
              <a:t>CHỦ ĐỀ</a:t>
            </a:r>
          </a:p>
        </p:txBody>
      </p:sp>
      <p:sp>
        <p:nvSpPr>
          <p:cNvPr id="20" name="TextBox 19"/>
          <p:cNvSpPr txBox="1"/>
          <p:nvPr/>
        </p:nvSpPr>
        <p:spPr>
          <a:xfrm>
            <a:off x="324477" y="704148"/>
            <a:ext cx="4495800" cy="461665"/>
          </a:xfrm>
          <a:prstGeom prst="rect">
            <a:avLst/>
          </a:prstGeom>
          <a:noFill/>
        </p:spPr>
        <p:txBody>
          <a:bodyPr wrap="square" rtlCol="0">
            <a:spAutoFit/>
          </a:bodyPr>
          <a:lstStyle/>
          <a:p>
            <a:pPr algn="l"/>
            <a:r>
              <a:rPr lang="en-US">
                <a:solidFill>
                  <a:srgbClr val="990000"/>
                </a:solidFill>
              </a:rPr>
              <a:t>1.</a:t>
            </a:r>
            <a:r>
              <a:rPr lang="nl-NL" altLang="en-US" b="1">
                <a:solidFill>
                  <a:srgbClr val="990000"/>
                </a:solidFill>
              </a:rPr>
              <a:t> </a:t>
            </a:r>
            <a:r>
              <a:rPr lang="nl-NL" altLang="en-US" b="1" u="sng">
                <a:solidFill>
                  <a:srgbClr val="990000"/>
                </a:solidFill>
              </a:rPr>
              <a:t>Tổng ba góc của một tam giác</a:t>
            </a:r>
            <a:r>
              <a:rPr lang="en-US" u="sng">
                <a:solidFill>
                  <a:srgbClr val="990000"/>
                </a:solidFill>
              </a:rPr>
              <a:t> </a:t>
            </a:r>
          </a:p>
        </p:txBody>
      </p:sp>
      <p:pic>
        <p:nvPicPr>
          <p:cNvPr id="2" name="cat goc tong ba goc">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9"/>
          <a:stretch>
            <a:fillRect/>
          </a:stretch>
        </p:blipFill>
        <p:spPr>
          <a:xfrm>
            <a:off x="3752027" y="2105649"/>
            <a:ext cx="8211373" cy="4635941"/>
          </a:xfrm>
          <a:prstGeom prst="rect">
            <a:avLst/>
          </a:prstGeom>
        </p:spPr>
      </p:pic>
    </p:spTree>
    <p:custDataLst>
      <p:tags r:id="rId1"/>
    </p:custDataLst>
    <p:extLst>
      <p:ext uri="{BB962C8B-B14F-4D97-AF65-F5344CB8AC3E}">
        <p14:creationId xmlns:p14="http://schemas.microsoft.com/office/powerpoint/2010/main" val="394579294"/>
      </p:ext>
    </p:extLst>
  </p:cSld>
  <p:clrMapOvr>
    <a:masterClrMapping/>
  </p:clrMapOvr>
  <mc:AlternateContent xmlns:mc="http://schemas.openxmlformats.org/markup-compatibility/2006" xmlns:p14="http://schemas.microsoft.com/office/powerpoint/2010/main">
    <mc:Choice Requires="p14">
      <p:transition spd="slow" p14:dur="2000" advTm="160000"/>
    </mc:Choice>
    <mc:Fallback xmlns="">
      <p:transition spd="slow" advTm="16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1250" fill="hold"/>
                                        <p:tgtEl>
                                          <p:spTgt spid="65"/>
                                        </p:tgtEl>
                                        <p:attrNameLst>
                                          <p:attrName>ppt_x</p:attrName>
                                        </p:attrNameLst>
                                      </p:cBhvr>
                                      <p:tavLst>
                                        <p:tav tm="0">
                                          <p:val>
                                            <p:strVal val="1+#ppt_w/2"/>
                                          </p:val>
                                        </p:tav>
                                        <p:tav tm="100000">
                                          <p:val>
                                            <p:strVal val="#ppt_x"/>
                                          </p:val>
                                        </p:tav>
                                      </p:tavLst>
                                    </p:anim>
                                    <p:anim calcmode="lin" valueType="num">
                                      <p:cBhvr additive="base">
                                        <p:cTn id="13" dur="1250" fill="hold"/>
                                        <p:tgtEl>
                                          <p:spTgt spid="6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2"/>
                </p:tgtEl>
              </p:cMediaNode>
            </p:video>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childTnLst>
              </p:cTn>
              <p:nextCondLst>
                <p:cond evt="onClick" delay="0">
                  <p:tgtEl>
                    <p:spTgt spid="4"/>
                  </p:tgtEl>
                </p:cond>
              </p:nextCondLst>
            </p:seq>
          </p:childTnLst>
        </p:cTn>
      </p:par>
    </p:tnLst>
    <p:bldLst>
      <p:bldP spid="64" grpId="0" animBg="1"/>
      <p:bldP spid="65"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295400"/>
            <a:ext cx="3299998" cy="461665"/>
          </a:xfrm>
          <a:prstGeom prst="rect">
            <a:avLst/>
          </a:prstGeom>
          <a:noFill/>
        </p:spPr>
        <p:txBody>
          <a:bodyPr wrap="square" rtlCol="0">
            <a:spAutoFit/>
          </a:bodyPr>
          <a:lstStyle/>
          <a:p>
            <a:r>
              <a:rPr lang="en-US" u="sng">
                <a:solidFill>
                  <a:srgbClr val="FF00FF"/>
                </a:solidFill>
              </a:rPr>
              <a:t>Nhiệm vụ 3</a:t>
            </a:r>
            <a:r>
              <a:rPr lang="en-US">
                <a:solidFill>
                  <a:srgbClr val="FF00FF"/>
                </a:solidFill>
              </a:rPr>
              <a:t>: Gấp giấy</a:t>
            </a:r>
          </a:p>
        </p:txBody>
      </p:sp>
      <p:sp>
        <p:nvSpPr>
          <p:cNvPr id="14" name="Rectangle 13"/>
          <p:cNvSpPr/>
          <p:nvPr/>
        </p:nvSpPr>
        <p:spPr bwMode="auto">
          <a:xfrm>
            <a:off x="3864366" y="118150"/>
            <a:ext cx="6553200" cy="457200"/>
          </a:xfrm>
          <a:prstGeom prst="rect">
            <a:avLst/>
          </a:prstGeom>
          <a:solidFill>
            <a:srgbClr val="BC183B"/>
          </a:solidFill>
          <a:ln w="38100" cap="flat" cmpd="sng" algn="ctr">
            <a:noFill/>
            <a:prstDash val="solid"/>
            <a:round/>
            <a:headEnd type="none" w="med" len="med"/>
            <a:tailEnd type="none" w="med" len="med"/>
          </a:ln>
          <a:effectLst>
            <a:glow rad="101600">
              <a:srgbClr val="C00000">
                <a:alpha val="60000"/>
              </a:srgbClr>
            </a:glow>
          </a:effectLst>
        </p:spPr>
        <p:txBody>
          <a:bodyPr vert="horz" wrap="square" lIns="91440" tIns="45720" rIns="91440" bIns="45720" numCol="1" rtlCol="0" anchor="t" anchorCtr="0" compatLnSpc="1">
            <a:prstTxWarp prst="textNoShape">
              <a:avLst/>
            </a:prstTxWarp>
          </a:bodyPr>
          <a:lstStyle/>
          <a:p>
            <a:r>
              <a:rPr lang="en-US" b="1">
                <a:solidFill>
                  <a:schemeClr val="bg1"/>
                </a:solidFill>
              </a:rPr>
              <a:t>TỔNG BA GÓC CỦA MỘT TAM GIÁC</a:t>
            </a:r>
          </a:p>
        </p:txBody>
      </p:sp>
      <p:sp>
        <p:nvSpPr>
          <p:cNvPr id="15" name="Rectangle 14"/>
          <p:cNvSpPr/>
          <p:nvPr/>
        </p:nvSpPr>
        <p:spPr bwMode="auto">
          <a:xfrm>
            <a:off x="1738790" y="119468"/>
            <a:ext cx="1447093" cy="457200"/>
          </a:xfrm>
          <a:prstGeom prst="rect">
            <a:avLst/>
          </a:prstGeom>
          <a:solidFill>
            <a:srgbClr val="BC183B"/>
          </a:solidFill>
          <a:ln w="38100" cap="flat" cmpd="sng" algn="ctr">
            <a:noFill/>
            <a:prstDash val="solid"/>
            <a:round/>
            <a:headEnd type="none" w="med" len="med"/>
            <a:tailEnd type="none" w="med" len="med"/>
          </a:ln>
          <a:effectLst>
            <a:glow rad="101600">
              <a:srgbClr val="C00000">
                <a:alpha val="60000"/>
              </a:srgbClr>
            </a:glow>
          </a:effectLst>
        </p:spPr>
        <p:txBody>
          <a:bodyPr vert="horz" wrap="square" lIns="91440" tIns="45720" rIns="91440" bIns="45720" numCol="1" rtlCol="0" anchor="t" anchorCtr="0" compatLnSpc="1">
            <a:prstTxWarp prst="textNoShape">
              <a:avLst/>
            </a:prstTxWarp>
          </a:bodyPr>
          <a:lstStyle/>
          <a:p>
            <a:r>
              <a:rPr lang="en-US" b="1" u="sng">
                <a:solidFill>
                  <a:schemeClr val="bg1"/>
                </a:solidFill>
              </a:rPr>
              <a:t>CHỦ ĐỀ</a:t>
            </a:r>
          </a:p>
        </p:txBody>
      </p:sp>
      <p:sp>
        <p:nvSpPr>
          <p:cNvPr id="16" name="TextBox 15"/>
          <p:cNvSpPr txBox="1"/>
          <p:nvPr/>
        </p:nvSpPr>
        <p:spPr>
          <a:xfrm>
            <a:off x="200560" y="764169"/>
            <a:ext cx="4495800" cy="461665"/>
          </a:xfrm>
          <a:prstGeom prst="rect">
            <a:avLst/>
          </a:prstGeom>
          <a:noFill/>
        </p:spPr>
        <p:txBody>
          <a:bodyPr wrap="square" rtlCol="0">
            <a:spAutoFit/>
          </a:bodyPr>
          <a:lstStyle/>
          <a:p>
            <a:pPr algn="l"/>
            <a:r>
              <a:rPr lang="en-US">
                <a:solidFill>
                  <a:srgbClr val="990000"/>
                </a:solidFill>
              </a:rPr>
              <a:t>1.</a:t>
            </a:r>
            <a:r>
              <a:rPr lang="nl-NL" altLang="en-US" b="1">
                <a:solidFill>
                  <a:srgbClr val="990000"/>
                </a:solidFill>
              </a:rPr>
              <a:t> </a:t>
            </a:r>
            <a:r>
              <a:rPr lang="nl-NL" altLang="en-US" b="1" u="sng">
                <a:solidFill>
                  <a:srgbClr val="990000"/>
                </a:solidFill>
              </a:rPr>
              <a:t>Tổng ba góc của một tam giác</a:t>
            </a:r>
            <a:r>
              <a:rPr lang="en-US" u="sng">
                <a:solidFill>
                  <a:srgbClr val="990000"/>
                </a:solidFill>
              </a:rPr>
              <a:t> </a:t>
            </a:r>
          </a:p>
        </p:txBody>
      </p:sp>
    </p:spTree>
    <p:custDataLst>
      <p:tags r:id="rId1"/>
    </p:custDataLst>
    <p:extLst>
      <p:ext uri="{BB962C8B-B14F-4D97-AF65-F5344CB8AC3E}">
        <p14:creationId xmlns:p14="http://schemas.microsoft.com/office/powerpoint/2010/main" val="2185914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UIPERSISTENCEDATA" val="MMPROD_UIPERSISTENCEDATA"/>
  <p:tag name="MMPROD_NEXTUNIQUEID" val="10437"/>
  <p:tag name="VIDEO_FILES_RECORD" val="&lt;Videos&gt;&lt;Video Name=&quot;gap tam giac_309_1_33599.mp4&quot; Position=&quot;1&quot; SlideID=&quot;309&quot;/&gt;&lt;Video Name=&quot;12_310_1_24819.mp4&quot; Position=&quot;1&quot; SlideID=&quot;310&quot;/&gt;&lt;Video Name=&quot;TAM GIAC_308_1_93825.mp4&quot; Position=&quot;1&quot; SlideID=&quot;308&quot;/&gt;&lt;Video Name=&quot;PYTAGO_293_1_46027.mp4&quot; Position=&quot;1&quot; SlideID=&quot;293&quot;/&gt;&lt;/Videos&gt;&#10;"/>
  <p:tag name="MMPROD_UIDATA" val="&lt;database version=&quot;11.0&quot;&gt;&lt;object type=&quot;1&quot; unique_id=&quot;10001&quot;&gt;&lt;property id=&quot;20141&quot; value=&quot;TỔNG BA GÓC CỦA MỘT TAM GIÁC&quot;/&gt;&lt;property id=&quot;20144&quot; value=&quot;1&quot;/&gt;&lt;property id=&quot;20146&quot; value=&quot;0&quot;/&gt;&lt;property id=&quot;20147&quot; value=&quot;0&quot;/&gt;&lt;property id=&quot;20148&quot; value=&quot;5&quot;/&gt;&lt;property id=&quot;20180&quot; value=&quot;1&quot;/&gt;&lt;property id=&quot;20181&quot; value=&quot;1&quot;/&gt;&lt;property id=&quot;20183&quot; value=&quot;0&quot;/&gt;&lt;property id=&quot;20184&quot; value=&quot;7&quot;/&gt;&lt;property id=&quot;20193&quot; value=&quot;-1&quot;/&gt;&lt;property id=&quot;20221&quot; value=&quot;E:\DUNG GOI\nen-20171009T115356Z-001\nen\&quot;/&gt;&lt;property id=&quot;20224&quot; value=&quot;D:\&quot;/&gt;&lt;property id=&quot;20226&quot; value=&quot;E:\GIAO AN ELEARNING\tong 3 goc cua tam giac.pptx&quot;/&gt;&lt;property id=&quot;20250&quot; value=&quot;0&quot;/&gt;&lt;property id=&quot;20251&quot; value=&quot;1&quot;/&gt;&lt;property id=&quot;20259&quot; value=&quot;0&quot;/&gt;&lt;property id=&quot;20263&quot; value=&quot;2&quot;/&gt;&lt;property id=&quot;20264&quot; value=&quot;2&quot;/&gt;&lt;property id=&quot;20519&quot; value=&quot;0&quot;/&gt;&lt;property id=&quot;20600&quot; value=&quot;0&quot;/&gt;&lt;property id=&quot;20700&quot; value=&quot;0&quot;/&gt;&lt;object type=&quot;4&quot; unique_id=&quot;10002&quot;&gt;&lt;object type=&quot;5&quot; unique_id=&quot;14890&quot;&gt;&lt;property id=&quot;20000&quot; value=&quot;0&quot;/&gt;&lt;property id=&quot;20149&quot; value=&quot;Võ Tiến Dung&quot;/&gt;&lt;property id=&quot;20150&quot; value=&quot;Giáo viên&quot;/&gt;&lt;property id=&quot;20151&quot; value=&quot;IMG_0538.JPG&quot;/&gt;&lt;property id=&quot;20153&quot; value=&quot;votiendung.ltt@gmail.com&quot;/&gt;&lt;property id=&quot;20159&quot; value=&quot;IMG_0539.JPG&quot;/&gt;&lt;/object&gt;&lt;/object&gt;&lt;object type=&quot;8&quot; unique_id=&quot;10003&quot;&gt;&lt;/object&gt;&lt;object type=&quot;2&quot; unique_id=&quot;10004&quot;&gt;&lt;object type=&quot;3&quot; unique_id=&quot;10005&quot;&gt;&lt;property id=&quot;20148&quot; value=&quot;5&quot;/&gt;&lt;property id=&quot;20300&quot; value=&quot;Slide 2&quot;/&gt;&lt;property id=&quot;20301&quot; value=&quot;Giới Thiệu Bài Học&quot;/&gt;&lt;property id=&quot;20303&quot; value=&quot;Võ Tiến Dung&quot;/&gt;&lt;property id=&quot;20307&quot; value=&quot;268&quot;/&gt;&lt;property id=&quot;20309&quot; value=&quot;14890&quot;/&gt;&lt;/object&gt;&lt;object type=&quot;3&quot; unique_id=&quot;10012&quot;&gt;&lt;property id=&quot;20148&quot; value=&quot;5&quot;/&gt;&lt;property id=&quot;20300&quot; value=&quot;Slide 19&quot;/&gt;&lt;property id=&quot;20301&quot; value=&quot;Giới Thiệu Bài Học Sau&quot;/&gt;&lt;property id=&quot;20303&quot; value=&quot;Võ Tiến Dung&quot;/&gt;&lt;property id=&quot;20307&quot; value=&quot;277&quot;/&gt;&lt;property id=&quot;20309&quot; value=&quot;14890&quot;/&gt;&lt;/object&gt;&lt;object type=&quot;3&quot; unique_id=&quot;10013&quot;&gt;&lt;property id=&quot;20148&quot; value=&quot;5&quot;/&gt;&lt;property id=&quot;20300&quot; value=&quot;Slide 20&quot;/&gt;&lt;property id=&quot;20301&quot; value=&quot;Hướng Dẫn Học Ở Nhà&quot;/&gt;&lt;property id=&quot;20303&quot; value=&quot;Võ Tiến Dung&quot;/&gt;&lt;property id=&quot;20307&quot; value=&quot;275&quot;/&gt;&lt;property id=&quot;20309&quot; value=&quot;14890&quot;/&gt;&lt;/object&gt;&lt;object type=&quot;3&quot; unique_id=&quot;10122&quot;&gt;&lt;property id=&quot;20148&quot; value=&quot;5&quot;/&gt;&lt;property id=&quot;20300&quot; value=&quot;Slide 1&quot;/&gt;&lt;property id=&quot;20301&quot; value=&quot;Giới Thiệu Bài Giảng&quot;/&gt;&lt;property id=&quot;20303&quot; value=&quot;Võ Tiến Dung&quot;/&gt;&lt;property id=&quot;20307&quot; value=&quot;280&quot;/&gt;&lt;property id=&quot;20309&quot; value=&quot;14890&quot;/&gt;&lt;/object&gt;&lt;object type=&quot;3&quot; unique_id=&quot;10419&quot;&gt;&lt;property id=&quot;20148&quot; value=&quot;5&quot;/&gt;&lt;property id=&quot;20300&quot; value=&quot;Slide 4&quot;/&gt;&lt;property id=&quot;20301&quot; value=&quot;Nội dung Thực Hành&quot;/&gt;&lt;property id=&quot;20303&quot; value=&quot;Võ Tiến Dung&quot;/&gt;&lt;property id=&quot;20307&quot; value=&quot;284&quot;/&gt;&lt;property id=&quot;20309&quot; value=&quot;14890&quot;/&gt;&lt;/object&gt;&lt;object type=&quot;3&quot; unique_id=&quot;10537&quot;&gt;&lt;property id=&quot;20148&quot; value=&quot;5&quot;/&gt;&lt;property id=&quot;20300&quot; value=&quot;Slide 15&quot;/&gt;&lt;property id=&quot;20301&quot; value=&quot;Bài Tập Vận Dụng&quot;/&gt;&lt;property id=&quot;20303&quot; value=&quot;Võ Tiến Dung&quot;/&gt;&lt;property id=&quot;20307&quot; value=&quot;289&quot;/&gt;&lt;property id=&quot;20309&quot; value=&quot;14890&quot;/&gt;&lt;/object&gt;&lt;object type=&quot;3&quot; unique_id=&quot;10601&quot;&gt;&lt;property id=&quot;20148&quot; value=&quot;5&quot;/&gt;&lt;property id=&quot;20300&quot; value=&quot;Slide 18&quot;/&gt;&lt;property id=&quot;20301&quot; value=&quot;Sơ Đồ Tư Duy&quot;/&gt;&lt;property id=&quot;20303&quot; value=&quot;Võ Tiến Dung&quot;/&gt;&lt;property id=&quot;20307&quot; value=&quot;290&quot;/&gt;&lt;property id=&quot;20309&quot; value=&quot;14890&quot;/&gt;&lt;/object&gt;&lt;object type=&quot;3&quot; unique_id=&quot;10731&quot;&gt;&lt;property id=&quot;20148&quot; value=&quot;5&quot;/&gt;&lt;property id=&quot;20300&quot; value=&quot;Slide 9&quot;/&gt;&lt;property id=&quot;20301&quot; value=&quot;Cách Vẽ Đường Phụ Chứng Minh Định Lý&quot;/&gt;&lt;property id=&quot;20303&quot; value=&quot;Võ Tiến Dung&quot;/&gt;&lt;property id=&quot;20307&quot; value=&quot;291&quot;/&gt;&lt;property id=&quot;20309&quot; value=&quot;14890&quot;/&gt;&lt;/object&gt;&lt;object type=&quot;3&quot; unique_id=&quot;10798&quot;&gt;&lt;property id=&quot;20148&quot; value=&quot;5&quot;/&gt;&lt;property id=&quot;20300&quot; value=&quot;Slide 17&quot;/&gt;&lt;property id=&quot;20301&quot; value=&quot;Video Lịch Sử Nhà Toán Học Pytago&quot;/&gt;&lt;property id=&quot;20303&quot; value=&quot;Võ Tiến Dung&quot;/&gt;&lt;property id=&quot;20307&quot; value=&quot;293&quot;/&gt;&lt;property id=&quot;20309&quot; value=&quot;14890&quot;/&gt;&lt;/object&gt;&lt;object type=&quot;3&quot; unique_id=&quot;11217&quot;&gt;&lt;property id=&quot;20148&quot; value=&quot;5&quot;/&gt;&lt;property id=&quot;20300&quot; value=&quot;Slide 3&quot;/&gt;&lt;property id=&quot;20301&quot; value=&quot;Mục Tiêu Bài Học&quot;/&gt;&lt;property id=&quot;20303&quot; value=&quot;Võ Tiến Dung&quot;/&gt;&lt;property id=&quot;20307&quot; value=&quot;294&quot;/&gt;&lt;property id=&quot;20309&quot; value=&quot;14890&quot;/&gt;&lt;/object&gt;&lt;object type=&quot;3&quot; unique_id=&quot;12040&quot;&gt;&lt;property id=&quot;20148&quot; value=&quot;5&quot;/&gt;&lt;property id=&quot;20300&quot; value=&quot;Slide 11 - &amp;quot;Bài tập 1: Trong các trường hợp sau, trường hợp nào là ba góc của một tam giác&amp;quot;&quot;/&gt;&lt;property id=&quot;20301&quot; value=&quot;Bài Tập Chọn Đáp Án Đúng&quot;/&gt;&lt;property id=&quot;20303&quot; value=&quot;Võ Tiến Dung&quot;/&gt;&lt;property id=&quot;20307&quot; value=&quot;297&quot;/&gt;&lt;property id=&quot;20309&quot; value=&quot;14890&quot;/&gt;&lt;/object&gt;&lt;object type=&quot;3&quot; unique_id=&quot;12137&quot;&gt;&lt;property id=&quot;20148&quot; value=&quot;5&quot;/&gt;&lt;property id=&quot;20300&quot; value=&quot;Slide 12 - &amp;quot;Bài 2 : Các phát biểu sau đây đúng hay sai&amp;quot;&quot;/&gt;&lt;property id=&quot;20301&quot; value=&quot;Bài Tập Điền Khuyết&quot;/&gt;&lt;property id=&quot;20303&quot; value=&quot;Võ Tiến Dung&quot;/&gt;&lt;property id=&quot;20307&quot; value=&quot;300&quot;/&gt;&lt;property id=&quot;20309&quot; value=&quot;14890&quot;/&gt;&lt;/object&gt;&lt;object type=&quot;3&quot; unique_id=&quot;12929&quot;&gt;&lt;property id=&quot;20148&quot; value=&quot;5&quot;/&gt;&lt;property id=&quot;20300&quot; value=&quot;Slide 16&quot;/&gt;&lt;property id=&quot;20301&quot; value=&quot;Điền Từ Thích Hợp &quot;/&gt;&lt;property id=&quot;20303&quot; value=&quot;Võ Tiến Dung&quot;/&gt;&lt;property id=&quot;20307&quot; value=&quot;305&quot;/&gt;&lt;property id=&quot;20309&quot; value=&quot;14890&quot;/&gt;&lt;/object&gt;&lt;object type=&quot;3&quot; unique_id=&quot;14734&quot;&gt;&lt;property id=&quot;20148&quot; value=&quot;5&quot;/&gt;&lt;property id=&quot;20300&quot; value=&quot;Slide 21&quot;/&gt;&lt;property id=&quot;20301&quot; value=&quot;Tài Liệu Tham Khảo&quot;/&gt;&lt;property id=&quot;20303&quot; value=&quot;Võ Tiến Dung&quot;/&gt;&lt;property id=&quot;20307&quot; value=&quot;306&quot;/&gt;&lt;property id=&quot;20309&quot; value=&quot;14890&quot;/&gt;&lt;/object&gt;&lt;object type=&quot;3&quot; unique_id=&quot;14735&quot;&gt;&lt;property id=&quot;20148&quot; value=&quot;5&quot;/&gt;&lt;property id=&quot;20300&quot; value=&quot;Slide 22&quot;/&gt;&lt;property id=&quot;20301&quot; value=&quot;Kết Thúc Bài học&quot;/&gt;&lt;property id=&quot;20303&quot; value=&quot;Võ Tiến Dung&quot;/&gt;&lt;property id=&quot;20307&quot; value=&quot;307&quot;/&gt;&lt;property id=&quot;20309&quot; value=&quot;14890&quot;/&gt;&lt;/object&gt;&lt;object type=&quot;3&quot; unique_id=&quot;15375&quot;&gt;&lt;property id=&quot;20148&quot; value=&quot;5&quot;/&gt;&lt;property id=&quot;20300&quot; value=&quot;Slide 10&quot;/&gt;&lt;property id=&quot;20301&quot; value=&quot;Video Tổng Quan Nội Dung Bài Hoc&quot;/&gt;&lt;property id=&quot;20303&quot; value=&quot;Võ Tiến Dung&quot;/&gt;&lt;property id=&quot;20307&quot; value=&quot;308&quot;/&gt;&lt;property id=&quot;20309&quot; value=&quot;14890&quot;/&gt;&lt;/object&gt;&lt;object type=&quot;3&quot; unique_id=&quot;15589&quot;&gt;&lt;property id=&quot;20148&quot; value=&quot;5&quot;/&gt;&lt;property id=&quot;20300&quot; value=&quot;Slide 6&quot;/&gt;&lt;property id=&quot;20301&quot; value=&quot;Thực Hành gấp Giấy&quot;/&gt;&lt;property id=&quot;20303&quot; value=&quot;Võ Tiến Dung&quot;/&gt;&lt;property id=&quot;20307&quot; value=&quot;309&quot;/&gt;&lt;property id=&quot;20309&quot; value=&quot;14890&quot;/&gt;&lt;/object&gt;&lt;object type=&quot;3&quot; unique_id=&quot;15590&quot;&gt;&lt;property id=&quot;20148&quot; value=&quot;5&quot;/&gt;&lt;property id=&quot;20300&quot; value=&quot;Slide 7&quot;/&gt;&lt;property id=&quot;20301&quot; value=&quot;Thực Hành Cắt Ghép Góc Tam Giác&quot;/&gt;&lt;property id=&quot;20303&quot; value=&quot;Võ Tiến Dung&quot;/&gt;&lt;property id=&quot;20307&quot; value=&quot;310&quot;/&gt;&lt;property id=&quot;20309&quot; value=&quot;14890&quot;/&gt;&lt;/object&gt;&lt;object type=&quot;3&quot; unique_id=&quot;17065&quot;&gt;&lt;property id=&quot;20148&quot; value=&quot;5&quot;/&gt;&lt;property id=&quot;20300&quot; value=&quot;Slide 8&quot;/&gt;&lt;property id=&quot;20301&quot; value=&quot;Định Lí và Chứng Minh Định Lí&quot;/&gt;&lt;property id=&quot;20303&quot; value=&quot;Võ Tiến Dung&quot;/&gt;&lt;property id=&quot;20307&quot; value=&quot;313&quot;/&gt;&lt;property id=&quot;20309&quot; value=&quot;14890&quot;/&gt;&lt;/object&gt;&lt;object type=&quot;3&quot; unique_id=&quot;17340&quot;&gt;&lt;property id=&quot;20148&quot; value=&quot;5&quot;/&gt;&lt;property id=&quot;20300&quot; value=&quot;Slide 13 - &amp;quot;Bài 3: Cho tam giác ABC có góc A bằng 50 độ, góc B bằng 60 độ.Tính góc C&amp;quot;&quot;/&gt;&lt;property id=&quot;20301&quot; value=&quot;Bài Tập Chọn Đáp Án Đúng&quot;/&gt;&lt;property id=&quot;20303&quot; value=&quot;Võ Tiến Dung&quot;/&gt;&lt;property id=&quot;20307&quot; value=&quot;316&quot;/&gt;&lt;property id=&quot;20309&quot; value=&quot;14890&quot;/&gt;&lt;/object&gt;&lt;object type=&quot;3&quot; unique_id=&quot;17571&quot;&gt;&lt;property id=&quot;20148&quot; value=&quot;5&quot;/&gt;&lt;property id=&quot;20300&quot; value=&quot;Slide 14 - &amp;quot;Bài 4 : Nối cột A với cột B để được khẳng định đúng.&amp;quot;&quot;/&gt;&lt;property id=&quot;20301&quot; value=&quot;Nối Cột &quot;/&gt;&lt;property id=&quot;20303&quot; value=&quot;Võ Tiến Dung&quot;/&gt;&lt;property id=&quot;20307&quot; value=&quot;317&quot;/&gt;&lt;property id=&quot;20309&quot; value=&quot;14890&quot;/&gt;&lt;/object&gt;&lt;object type=&quot;3&quot; unique_id=&quot;17926&quot;&gt;&lt;property id=&quot;20148&quot; value=&quot;5&quot;/&gt;&lt;property id=&quot;20300&quot; value=&quot;Slide 5&quot;/&gt;&lt;property id=&quot;20301&quot; value=&quot;Thực Hành Đo Góc&quot;/&gt;&lt;property id=&quot;20303&quot; value=&quot;Võ Tiến Dung&quot;/&gt;&lt;property id=&quot;20307&quot; value=&quot;318&quot;/&gt;&lt;property id=&quot;20309&quot; value=&quot;14890&quot;/&gt;&lt;/object&gt;&lt;/object&gt;&lt;object type=&quot;10&quot; unique_id=&quot;14982&quot;&gt;&lt;object type=&quot;11&quot; unique_id=&quot;14983&quot;&gt;&lt;property id=&quot;20180&quot; value=&quot;1&quot;/&gt;&lt;property id=&quot;20181&quot; value=&quot;1&quot;/&gt;&lt;property id=&quot;20183&quot; value=&quot;0&quot;/&gt;&lt;/object&gt;&lt;object type=&quot;12&quot; unique_id=&quot;14984&quot;&gt;&lt;/object&gt;&lt;/object&gt;&lt;/object&gt;&lt;/database&gt;"/>
  <p:tag name="MMPROD_DATA" val="&lt;object type=&quot;10002&quot; unique_id=&quot;901&quot;&gt;&lt;property id=&quot;10007&quot; value=&quot;Next&quot;/&gt;&lt;property id=&quot;10008&quot; value=&quot;Back&quot;/&gt;&lt;property id=&quot;10009&quot; value=&quot;Chấp nhận&quot;/&gt;&lt;property id=&quot;10012&quot; value=&quot;0&quot;/&gt;&lt;property id=&quot;10022&quot; value=&quot;Cố gắng lại&quot;/&gt;&lt;property id=&quot;10068&quot; value=&quot;Đúng rồi ! Hãy nháy chuột để tiếp tục&quot;/&gt;&lt;property id=&quot;10069&quot; value=&quot;Sai rồi! Hãy nháy chuột để tiếp tục&quot;/&gt;&lt;property id=&quot;10124&quot; value=&quot;Click to continue&quot;/&gt;&lt;property id=&quot;10125&quot; value=&quot;Click to submit answer&quot;/&gt;&lt;property id=&quot;10126&quot; value=&quot;Click to go back&quot;/&gt;&lt;property id=&quot;10127&quot; value=&quot;xóa&quot;/&gt;&lt;property id=&quot;10128&quot; value=&quot;Click to clear&quot;/&gt;&lt;property id=&quot;10133&quot; value=&quot;0&quot;/&gt;&lt;property id=&quot;10134&quot; value=&quot;0&quot;/&gt;&lt;property id=&quot;10135&quot; value=&quot;,&quot;/&gt;&lt;property id=&quot;10136&quot; value=&quot;2&quot;/&gt;&lt;property id=&quot;10156&quot; value=&quot;1&quot;/&gt;&lt;property id=&quot;10157&quot; value=&quot;1&quot;/&gt;&lt;property id=&quot;10158&quot; value=&quot;1&quot;/&gt;&lt;property id=&quot;10177&quot; value=&quot;1&quot;/&gt;&lt;property id=&quot;10183&quot; value=&quot;Em phải trả lời câu hỏi này trước khi tiếp tục&quot;/&gt;&lt;property id=&quot;10185&quot; value=&quot;1&quot;/&gt;&lt;property id=&quot;10188&quot; value=&quot;The time to answer this question has expired.&quot;/&gt;&lt;property id=&quot;10189&quot; value=&quot;1&quot;/&gt;&lt;property id=&quot;10194&quot; value=&quot;0&quot;/&gt;&lt;property id=&quot;10195&quot; value=&quot;1&quot;/&gt;&lt;property id=&quot;10196&quot; value=&quot;0&quot;/&gt;&lt;property id=&quot;10198&quot; value=&quot;100&quot;/&gt;&lt;property id=&quot;10200&quot; value=&quot;1&quot;/&gt;&lt;property id=&quot;10212&quot; value=&quot;1&quot;/&gt;&lt;property id=&quot;10213&quot; value=&quot;1&quot;/&gt;&lt;property id=&quot;10214&quot; value=&quot;0&quot;/&gt;&lt;property id=&quot;10215&quot; value=&quot;0&quot;/&gt;&lt;property id=&quot;10216&quot; value=&quot;0&quot;/&gt;&lt;property id=&quot;10217&quot; value=&quot;1&quot;/&gt;&lt;property id=&quot;10218&quot; value=&quot;0&quot;/&gt;&lt;property id=&quot;10219&quot; value=&quot;0&quot;/&gt;&lt;property id=&quot;10221&quot; value=&quot;&amp;lt;Format Name=&amp;quot;Presentation Default&amp;quot;&amp;gt;&amp;lt;Question FontName=&amp;quot;Times New Roman&amp;quot; IsBold=&amp;quot;0&amp;quot; IsItalic=&amp;quot;0&amp;quot; IsUnderline=&amp;quot;0&amp;quot; FontSize=&amp;quot;44&amp;quot;/&amp;gt;&amp;lt;Answer FontName=&amp;quot;Times New Roman&amp;quot; IsBold=&amp;quot;0&amp;quot; IsItalic=&amp;quot;0&amp;quot; IsUnderline=&amp;quot;0&amp;quot; FontSize=&amp;quot;28&amp;quot;/&amp;gt;&amp;lt;Button FontName=&amp;quot;Times New Roman&amp;quot; IsBold=&amp;quot;0&amp;quot; IsItalic=&amp;quot;0&amp;quot; IsUnderline=&amp;quot;0&amp;quot; FontSize=&amp;quot;14&amp;quot;/&amp;gt;&amp;lt;Message FontName=&amp;quot;Times New Roman&amp;quot; IsBold=&amp;quot;0&amp;quot; IsItalic=&amp;quot;0&amp;quot; IsUnderline=&amp;quot;0&amp;quot; FontSize=&amp;quot;18&amp;quot;/&amp;gt;&amp;lt;ButtonPlacement Orientation=&amp;quot;Horizontal&amp;quot; Position=&amp;quot;0&amp;quot;/&amp;gt;&amp;lt;/Format&amp;gt; &quot;/&gt;&lt;property id=&quot;10227&quot; value=&quot;1&quot;/&gt;&lt;property id=&quot;10229&quot; value=&quot;0&quot;/&gt;&lt;property id=&quot;10235&quot; value=&quot;0&quot;/&gt;&lt;property id=&quot;10236&quot; value=&quot;0&quot;/&gt;&lt;property id=&quot;10237&quot; value=&quot;0&quot;/&gt;&lt;property id=&quot;10238&quot; value=&quot;-1&quot;/&gt;&lt;property id=&quot;10239&quot; value=&quot;-1&quot;/&gt;&lt;property id=&quot;10240&quot; value=&quot;-1&quot;/&gt;&lt;property id=&quot;10241&quot; value=&quot;-1&quot;/&gt;&lt;property id=&quot;10242&quot; value=&quot;-1&quot;/&gt;&lt;property id=&quot;10243&quot; value=&quot;-1&quot;/&gt;&lt;property id=&quot;10244&quot; value=&quot;1&quot;/&gt;&lt;property id=&quot;10245&quot; value=&quot;0&quot;/&gt;&lt;object type=&quot;10054&quot; unique_id=&quot;10002&quot;&gt;&lt;property id=&quot;10139&quot; value=&quot;1.0&quot;/&gt;&lt;property id=&quot;10141&quot; value=&quot;80&quot;/&gt;&lt;property id=&quot;10143&quot; value=&quot;0&quot;/&gt;&lt;property id=&quot;10144&quot; value=&quot;0&quot;/&gt;&lt;property id=&quot;10145&quot; value=&quot;0&quot;/&gt;&lt;property id=&quot;10146&quot; value=&quot;1&quot;/&gt;&lt;property id=&quot;10147&quot; value=&quot;0&quot;/&gt;&lt;property id=&quot;10148&quot; value=&quot;0&quot;/&gt;&lt;property id=&quot;10149&quot; value=&quot;0&quot;/&gt;&lt;property id=&quot;10150&quot; value=&quot;0&quot;/&gt;&lt;/object&gt;&lt;object type=&quot;10042&quot; unique_id=&quot;903&quot;&gt;&lt;object type=&quot;10003&quot; unique_id=&quot;10004&quot;&gt;&lt;property id=&quot;10002&quot; value=&quot;Quiz&quot;/&gt;&lt;property id=&quot;10003&quot; value=&quot;0&quot;/&gt;&lt;property id=&quot;10004&quot; value=&quot;0&quot;/&gt;&lt;property id=&quot;10005&quot; value=&quot;0&quot;/&gt;&lt;property id=&quot;10006&quot; value=&quot;0&quot;/&gt;&lt;property id=&quot;10010&quot; value=&quot;1&quot;/&gt;&lt;property id=&quot;10014&quot; value=&quot;1&quot;/&gt;&lt;property id=&quot;10015&quot; value=&quot;1&quot;/&gt;&lt;property id=&quot;10016&quot; value=&quot;1&quot;/&gt;&lt;property id=&quot;10017&quot; value=&quot;1&quot;/&gt;&lt;property id=&quot;10018&quot; value=&quot;1&quot;/&gt;&lt;property id=&quot;10029&quot; value=&quot;2&quot;/&gt;&lt;property id=&quot;10072&quot; value=&quot;Quiz10004&quot;/&gt;&lt;property id=&quot;10123&quot; value=&quot;1&quot;/&gt;&lt;property id=&quot;10129&quot; value=&quot;0&quot;/&gt;&lt;property id=&quot;10130&quot; value=&quot;80&quot;/&gt;&lt;property id=&quot;10160&quot; value=&quot;1&quot;/&gt;&lt;property id=&quot;10161&quot; value=&quot;1&quot;/&gt;&lt;property id=&quot;10162&quot; value=&quot;1&quot;/&gt;&lt;property id=&quot;10163&quot; value=&quot;0&quot;/&gt;&lt;property id=&quot;10164&quot; value=&quot;0&quot;/&gt;&lt;property id=&quot;10165&quot; value=&quot;em học bài rất tốt &quot;/&gt;&lt;property id=&quot;10166&quot; value=&quot;Em chưa hiểu bài&quot;/&gt;&lt;property id=&quot;10167&quot; value=&quot;FFFFFFFF&quot;/&gt;&lt;property id=&quot;10169&quot; value=&quot;Question %d of %d&quot;/&gt;&lt;property id=&quot;10170&quot; value=&quot;Send E-mail&quot;/&gt;&lt;property id=&quot;10171&quot; value=&quot;Em trả lời đúng&quot;/&gt;&lt;property id=&quot;10172&quot; value=&quot;Em trả lời sai&quot;/&gt;&lt;property id=&quot;10173&quot; value=&quot;Câu trả lời của bạn&quot;/&gt;&lt;property id=&quot;10174&quot; value=&quot;Đáp án đúng là&quot;/&gt;&lt;property id=&quot;10208&quot; value=&quot;0&quot;/&gt;&lt;property id=&quot;10222&quot; value=&quot;0&quot;/&gt;&lt;property id=&quot;10223&quot; value=&quot;1&quot;/&gt;&lt;property id=&quot;10224&quot; value=&quot;1&quot;/&gt;&lt;property id=&quot;10225&quot; value=&quot;Instruction Slide Title&quot;/&gt;&lt;property id=&quot;10226&quot; value=&quot;Write instructions for quiz takers here...&quot;/&gt;&lt;property id=&quot;10228&quot; value=&quot;49&quot;/&gt;&lt;object type=&quot;10062&quot; unique_id=&quot;10006&quot;&gt;&lt;object type=&quot;10050&quot; unique_id=&quot;10007&quot;&gt;&lt;property id=&quot;10020&quot; value=&quot;2&quot;/&gt;&lt;property id=&quot;10102&quot; value=&quot;1&quot;/&gt;&lt;property id=&quot;10191&quot; value=&quot;-1&quot;/&gt;&lt;/object&gt;&lt;object type=&quot;10051&quot; unique_id=&quot;10008&quot;&gt;&lt;property id=&quot;10020&quot; value=&quot;2&quot;/&gt;&lt;property id=&quot;10102&quot; value=&quot;1&quot;/&gt;&lt;property id=&quot;10191&quot; value=&quot;-1&quot;/&gt;&lt;/object&gt;&lt;/object&gt;&lt;object type=&quot;10061&quot; unique_id=&quot;20000&quot;/&gt;&lt;/object&gt;&lt;/object&gt;&lt;/object&gt;&#10;"/>
  <p:tag name="MMPROD_THEME_BG_IMAGE" val="/9j/4AAQSkZJRgABAQAAAQABAAD//gA7Q1JFQVRPUjogZ2QtanBlZyB2MS4wICh1c2luZyBJSkcgSlBFRyB2NjIpLCBxdWFsaXR5ID0gOTAK/9sAQwADAgIDAgIDAwMDBAMDBAUIBQUEBAUKBwcGCAwKDAwLCgsLDQ4SEA0OEQ4LCxAWEBETFBUVFQwPFxgWFBgSFBUU/9sAQwEDBAQFBAUJBQUJFA0LDRQUFBQUFBQUFBQUFBQUFBQUFBQUFBQUFBQUFBQUFBQUFBQUFBQUFBQUFBQUFBQUFBQU/8AAEQgC7gPoAwEiAAIRAQMRAf/EAB8AAAEFAQEBAQEBAAAAAAAAAAABAgMEBQYHCAkKC//EALUQAAIBAwMCBAMFBQQEAAABfQECAwAEEQUSITFBBhNRYQcicRQygZGhCCNCscEVUtHwJDNicoIJChYXGBkaJSYnKCkqNDU2Nzg5OkNERUZHSElKU1RVVldYWVpjZGVmZ2hpanN0dXZ3eHl6g4SFhoeIiYqSk5SVlpeYmZqio6Slpqeoqaqys7S1tre4ubrCw8TFxsfIycrS09TV1tfY2drh4uPk5ebn6Onq8fLz9PX29/j5+v/EAB8BAAMBAQEBAQEBAQEAAAAAAAABAgMEBQYHCAkKC//EALURAAIBAgQEAwQHBQQEAAECdwABAgMRBAUhMQYSQVEHYXETIjKBCBRCkaGxwQkjM1LwFWJy0QoWJDThJfEXGBkaJicoKSo1Njc4OTpDREVGR0hJSlNUVVZXWFlaY2RlZmdoaWpzdHV2d3h5eoKDhIWGh4iJipKTlJWWl5iZmqKjpKWmp6ipqrKztLW2t7i5usLDxMXGx8jJytLT1NXW19jZ2uLj5OXm5+jp6vLz9PX29/j5+v/aAAwDAQACEQMRAD8A7TV7K7uvFOsF7qfH22bA8w4xvNXbfSJ1UbbmUn18w1Pq0oXxLqw6f6ZN/wChmtGxmU44r+KMfiqyrTs+r/M+dadyrDYXkfS4m/77NaVot8hA8+Uj/fNalqUfAIBrXtraJsfLXhTxdR6NlpMoWUt4uMyyH/gRqh4+8Z3XhnRxBbzumoXQIQ7+Y07t9ew/+tXRapqGneGdMl1C/kWKGMcD+Jz2VR3Jr548SeKp/Euqz39zhA5wkYPCL2Fexk2WVMzrKrL+HF6+fl/mfS5TlNXMJ3ekFu/0Xn+RK/iC5httq3cxHVmMhyT371yuteLLsbsXcwH/AF0P+NV9U1UKrYbAri9V1Ivu+av1ttxShE/ZqFGFOKhBWS0Qur+KL5ix+23A/wC2rf41x2peJL92IF9c/hM3+NP1S+zuwa59nMrk9q9DDU3FXZVWS2Rci1LU5Zc/2hcgf9dm/wAa3bTUb8Af6bc/9/W/xrDtoyFVlPHethAYoMk81pWqN6XCnTW7RNf+IL2CI/6dccf9NW/xrqPgpaahqt9e65Pd3LRQ5gg3StgsR8x69gQPxry3Wbp5JBDH88kjBVVepJ4Ar6l8H+GE8I+FNO04gCSGIGU/3pDy5/MmvFzfEvB4RRT96eny6/5fM+H4qxyo4f2EN56fLr/kZviK6vI4iwupxx/z0P8AjVnwvqV3NCAbuY/WQ1B4nuE8k7eazvCOqIjhSa+UTqTwzZ+Q6no9pc3RwDcTH/toa6fSb65MflPcSlG/2zXOaaUnRWXGa6KwTaRXyuIqTelzSLNu+iuF0iRvPl6dd5rhNlywbM83J/vmvSoXW70u4t2/1iqHX3GefyP8xXKNp+3Ix3rhw+JnBNNmjR57rNrf2cnnQ3U/X/no1GmePLmBfKkuZg47Fz/jXaalp4a3cFcjHevI9f0p1vWMYxz2r6fCVVi48lR7GSvc7tfFt5c42XMpB/2zWjZ6hezEFrmY/wDbQ1wvh6YxsqS8GvQ9JgSRQVORXNin7DRMpM2NPmuiR+/lP/AzXUaaty+MzS492NYtn5UWCSK1odVVBhSK+el7Ws9GzRM6iz3xAbpn/wC+zWtb6gyEYkc/8CNcbBqLykbea2LESSEZzXXSws95M2TN/ULc6xbjbKyTp9xtx/I1kWyXETlHkkVlOCCxrd06A5GTWpNpUd2AxGyQdG9frXp06UlpdjlDm1RhyrL9mV/Mfp/eNcdrP2ieUgSyYz/eNeiXVm0doVYYKmual03fISV717uEoOKvcdjkBp07qR5sv/fZrEura4sbxWM8oU9fnNenLpgCjiuf17SPM52/hXsUYTlLlvoQ4lXT98yKfPk+u81sW1o7sB5z5/3jWTplrKowVIro9LtnaQZXiuSvl07uzHGN2a9lYyIn+ufH+8amfT5ZM4kfP+8asFWhi6VPp83mDnrXhVstqR1OxfylK1FzbnY0jsvoWNSF1jmdTK6OeSWY8/jWw1uCQcVUv4kadEdcKy5DehzXnSwE1rqZyjbc8I/aD8A3Wp6JJcWk06umZI9khHPUrXyz4J+JeufDnxNHfQ3M8qo2y4tZJGxImeR7H0Pav0Q1TQvtulzWzAMrDK57Hsa+Cvjp4Ifwz4omljiKQTknGOFbuK+6y2s8VhvY19baPzXQ/VcixUMywcsLiFdxVnfqun9fM+z/AIf+OtO+JHhqPUNNuzNbzLsljLfPE2OVYdiP/wBVcV4m0u5i1CWDzpQyMRkOefevi/wH8Udd+FevrqOjXXlhiBNbScxTr/dYfyPUdq+sfBHx38NfFm5h+ddJ1lkAksblwAzAc+W3Rh+R9q+dxGS18BN1KTcqfTuvJ/5nxObZBWwMnOiuan+K9f8AM19InnEnkTTyiQdDvPIrrNPW4QgrcSf99ms3WNDLYmi4kXkUtt4htNPsmuL6dLZI/vmQ4r5nEUqtVc1O9+x8nTjOclCCu30R3VlfXphCi6nTb2WQiuQ8d/GGDwZHJCdSmnvgMeUsxwh/2uevtXifxS/amSxt5rDw8THkFWu24Yj/AGfT+dfKXir4m3epyvJLcNI7EnrX3mR5ZjKlCKrXTXn06H6RlnDlksRmGi6R6/P/ACPfPiD8b9evriQxm93OeCA/P0rg7e1+JXjab/iXaXrMqv8A8tZQ0MY/4E5ArhvAPxk+J9tqUGleEry81CSdsR6eLUXhP+6rKxH4Yr7L+FvhD43atcWc/jPV9K0SzlBb7JFYpLckDHDYIVPzJ9q9vG0sfl0bwjT8ryl6L3VH9T0sfm9fBx5aMYRXTV/kl+pw3w4/Zo1AXEV/4516a4UYYaXp9w+0+0knB/Bfzr6Yi1preCOGBZVijUIiLkAADAArVu9EhsYFfcWPTkDmss39nCSJA6477c1+N51icyxGI5cbLVbJPRX7JfrqfmeMxmLx0+evK/5Ia+t3j/dSX8WNVJrzVZfusU+rmrT+IdLhHLuT7RmqcvjPSYz92dvpH/8AXrw4wr9EeY4vqypNb6pLndeOo/2WNZ8+jXD/AH7udj/vmtdPF+jXBwbhoT/01Qj9avwS6feDdFe283skqn+tdKniKe90SoN7M5iDRmibIllJ93NXo7eZBgSyf99GuhFkp5XBHtTJLQgYC8/SspYqrJ2cmaKmznLt540IE0mf981FYWlzK+9pZfxc1vDSXmfJU4+lXhYC3j5AUdya6PbThG1zXkaRiy+ci486T/vo1mXslweBNLn/AHjWxfajp9tnzr63jx13SDiqVrd6XqLbodSs5fZJ1J/LNRTqVW+bW3zDlINNtbjIJml/77NaU7TIuBLJx/tGravZWseWu4F/7aCs268QWYfbArXDeuMLVTq1Zu6uOwQ2t1O+BJKSf9o10On6fLYxl3lfd1+8eKseFXW+tXOwBx1wKs6ziBBGOCeTXu0sOqGAePrSv2XS97L11LdkrnP61rVzgqs8mAMZ3HNcFrWp3Tk/6RKc/wC2a6fWrmOFWzyazfCunDWNQe8lT/Rbdvlz/G//ANb/AArwqFaVOLrTb/zZyylzMteFtEudMtzczyyNeTD+Jz+7X0+vrTtavzp8DyvPI7jou88mtbV9VS1RlU8+gri9SEl7Ll+g6Cpo1KteftKknYlJyZyd9LfXsrSPczZY54c1yGrJdrdKPtM+Sw/5aH/GvT5NOVFyRXD68I49SjGON1fXYPFzcrJhIlsYLwQL/pE3/fw1sWF3fWxGLmYj3c1e0y2jntowDk4rQGlegrkq42TbUmUjT0XxDcDCvNJ+LGuxsrtrlQRM+fTca4OCwMbDiuj0qR4WFePWmpapm0bieNBPDIHEsg3xg8Oe3FeQ6sbqe5YfaJsf9dDXtPjEefY2zjk4YH9K8uns91y3HU13YCtKnHczqLU5SW1vYjuW5nB/66GtnQ9auUcJJcS7h6ua3I9MWRcEfjWHrOjNatvj4I7ivV+t+39yTMNUdja6q20EXEh/4GavR69Ig4nk/wC+zXmdnq8sbbGzurdtppZ8HNefVw84v3pFKZ2y+I5v+e8n/fZqVPENwek0h/4Ea5q1t2brn8a17W3AxXDNqPU0Ujah1m5fH76T/vo1qWuoXJIPnSf99GsW2iA7Vr2q4xxXFOtLozRSN62upZ0Cu749dxqaXzYV3C4fHYFjVC3kxjn8quH9/HjHPaohiFyyhVhzX2eqa+78jRpS3Kc0S3r7md1lHSSKQqw/x/GhptTtkKmY38OMEM22XH8j+lUL7zLdyyEjFNtdeDHy5eDWPLUS5qU212ZPLbWLPG9c0HU9M1Jw/wBrjg3HYXLcjPFZHiPS5/sAdLmdXxwRI3+NeyeI9Wv7S+hNvKr2sq8xugYZB/8A1Vg6xr8umRiSOwsvNxncYuh9q+joZlinyPd+pg1Y8MtLjWdOmDTT3JQ8jc7DIrrtH8VyShVa5lVv98/41NdJPrNzLc3bmaaTqx7ewHYVkX3hll/eRZV+vFfQzxCxGlR2fkZu531nrU20H7TJj/fNaUXitrfpdSZ/3z/jXiN3rl7pL+XISQOAau6XrMl8w3sTmuWeXza53LQpNntdt8QLiCQFLh29ixINaqeIIdeUYme2n/us5w30NeZaZFuAPUV0tjAOOK8StTUPhbuaxkdbHDdQN/rZcf75q68M1xDjzZM/7xrM0y5nhUKG3p/dYZFdDZzxsBuQqfbmvGlVqxlqzTRnN+Rc20/+ul2n/bNa9qZmA/fSf99GtO5tYGj8zYzAdQBWHca0bJ9qWoYZ6s//ANanKrVqP3Xr6icV1LF5p07/ADpNID/vGltPPwFeWQEf7RqW08SI6jfafk//ANanXOsKI2aG1AYDq7ZpupUceWTYvdtuTrbSv/y1f/vo1PHY3AORI5/4Ea5qLxLqEspXMcYB/hQf1qO/nu7+MpLcylT1AYgfkKztUTtORnLlR1f2yK2OJbvDD+EPk1Zg1GKQ4E0h/E15S1ld6U5ktyXTqUPNdBoesi6AB+WQdVPWrqUnFc0ZXRnzW6HWa/r7aJBHKIZrhXO0MHwAfQ1xmo+MdbvWxC/2ND/zzJLfmf6V17Imp2EtpNzHIuM+h7H8DXDWjmzvZbG8XEsTbSfX0P0NaUGuVtK7RtdPVGH4pkv57QO93cMT6yt/jXNWTXJTBuJiPeQ16X4h0kT6YZY/mVeTiuMt7LaSMV7eGxcvZWuS0UJbGWdP+PiYcf3zXEa7p95HOfLu7hee0jf416xHZZXp2rk9csMXA4xzXo4TG1Iz+IixyumT6rabSbidx/10NddpHi6eHAluJs+hc07TLBXwGTNP1nw7GYAyjDeta1sVGtLlqC1N2HxlIQNlxJ/32avQ+KbmXGJ5T/wI15rY2k0FwdxLKK6/Sbi3cAbgG9Ca8+vSVPWLbGpWOus9cvXx++lP/AzXQafqd5uB8+T/AL6Nc3YhRjGK37MjIrwK1SfRmsZnMeLNFubG9N5BLKLWc5IVzhG7iqNnNdKRi4l/77NenxRRXELRSqJInGGU9CK5vVvC39lyCWHL2rng90Poa2pYypKHJN6opp7og0vUrqMj9/If+BmszxRYzRXK3sEsqxTH51DnCv8A/XrYtrTGCK0jp4vbSS3cfK44PoexrD6zOlPnTduo/iVjgv8ASXjYefL0/vmitpNPaNmjdcMuVI96K9FYuS+0ZWY3xJ4UnTxDqcgRgGupTyP9s1Ba6XLCQCpr13xNqAhvrtc/8tn/AJmsizEcx3NGh+qisMXiJOpNy7v8zdxS1OUtrXyYjJIwijUZZ3OAB7muU8SfG3QfDoeDT3/tm+XjbAcRKfd+/wCGa9evtE0rWIRFf6bZ30Y5CXMCyKPwYGsW6+E/gu9B3eHLCEnvbxCH/wBBxXPg62AU+bGxlJdlZL563+6x6mClgoS5sVGUvJW/4f8AI+Ytc8aan4yvftOpXBZV/wBXCnEcY9h/XrWHf6hsUqDxX0TrvwY8Hx3Qitorq3OMsI7gkD2+YGqcf7O3hW++/c6oM/3Z0/8AiK/TqXEeWUaMY04uMVsrf5M/QaPEOXU4qEE4pdLf8E+V9T1AnIzXL6he9ea+1G/ZR8Duu+W41dvrcoP5JWe/7NPw6tpwi6deahL/AHZbt8fjtxWC4ty2MvtP0X+bR0T4pwEFpzP5f8E+GzHc6pdrbWkEtzO5wsUKF2Y+gA5r0/Tfg03gnw7J4m8cqtlDtxY6Oz4nvJSPlDYOVUdT3wO1fRHj3XvBv7OegJJYaLYx61dKRa2VvGFd/VpH5baPc89BXyX4u8a6z8QNXk1PWrtrmduETpHEv91F7CvbweY4rOoqdCHsqH8z+KXlHol0b18tdlhMXic3fNTj7Ol3fxPyXb118tSkIxI7SsoUsckRqFUfQDpUWoXixwnDdBVlMLb81y+vX6oGVSK+now9rOx9bUkqcDofhFpI8S/EqyaVd1tYZu5M8jK/d/8AHitfSOq6mXJC815L+zdoDJoeqauy/NdzCFG/2UznH1Lf+O16zJYFyeK+Nz6vCpjnC+kEl893+OnyPw3P8T9Yxsl0jp/mchrSzXEZ54rG0W3lim4J4Nd9faVmAnArE0qwBuWGM4NcdLEL2TSPm7nQ6FqUluVV+lei6LepcquSM1wcWnbcYFbOkTPayDrjNfO4qMausdxo7XXdRfRLCDUUG4QSAOv95G4I/lWlCkGpWcV3asJIJV3KwrJ1BV1bwxfwHkmLcPqvzf0rB+G3iJdIuv7JvX22ty37l3PCSensD/OvDnh3Oi5w+KL+9f8AANk7aM6fUbHFu/HavN77TBJeOCuRmvadTsCLdxjtXnV5Y7b1jjvV4KvypsTicvJ4bJXfGMH2pLXVLnS5BC+QB3ruLO0xxjis3W9CR8ttwT6V6dLEqrL2dTVEWIbHV3u8Ba6XTbZ5SNxrm9K0d7dN0agmur0e8CMElGD6GvTVBf8ALtDTZ02mWYUDiunsbXAHFZOlsjKrL3rorWZFA711U8NKT2OiKuadnBgCtq3hUqM9axreZn+6K17CN2bnpXu0MFr7x0xRNcWguoSuAGrEbTPnxtrsEs8Lu70S6csh3AfN3969SOF5HY0tc5NtO2xk4rIutJ82U5XIrurizAXGKpR6cGcnFetQwllcnlONOkC2cHbwfauh0jRwwDbR+ValxpIkTGOa1NHsykeCK71gvaK44R1Ma+04BMbap2mn7GHFdVe24Y4xUC2QB4FcFfBa2sU1qV4bESIBVTUtNwYmx0ODXRWsOBjFTT2QkjIIryJYBp7G7jzxOXt7GRmCIM7jjBrwX9qH4aJd2sr7RmWMyxsB0YDDf0P419VaXpXljzXXnotcJ8dtEW68L28xTPlzeWTjsyn+oFe1h8l9jhpYiS957eh7eQ1nhsbDtLT+vmfkr4jsXs5pUYYZCQaPhvq32Px7oLM2F+2xK30LAH9DXffGbw0dL1y4KjCOSa8Q+3PpOsQXKcNBKsg+oIP9K2wi9tBx6n6niHytSR98+J/inaeGbVo4JMlRgAscflXzf8Qvi5e628hkuCIz/CDgVyfivxtJfM0jyltwyOe1eZ6jqc+pXAiiDO7ttVVGSSegArlwmXutLnmrIU3Rwt5RSuyz4j8RS3rNsc5+tezfs8fsc+K/jb9n1bUfM0DwsSCb6ePMlwO4hQ4z/vHge/SvTf2bP2N4o5bXxF8QbTfMQs1rokoBUdw0w79vk/P0r9AfC8UTaTFBEixrbjyxGgwFXsAOwx/KuilnGGni3l2E1aT97pddF39T89zHPuebpUHd9+ny7/kef/DH4GeEvg/pIsvDmlR27lQJr2Qb7ic+ruefwGAOwFdqbFSQSOV5B9K32s/ao3tQqkngDk1VTBuTcp6nx85SqScpu7PP/Ek4E3kr0Qc/WuQvl3Z4rb1Kfz55ZGb7zE4zWJdSxpnLV/NuOxEsXiqld/aenp0/A4Ju5iXNvknisq5tTzxWzdXkKZ+asO+1SIA+1KnzvoczMXVXW2iZiQDWLp1m18zzMCF7UupTSarerAmdpPNdVZaaILdEA4H617Ll7Cmr7sysZGlrLBdAB3AJ9a7a385oFYSODjsxrnxZ+Xcg4712Gm2+62FebiZ81pHQkV7Sa8MgUXU+PTzDVLxJeM8+JJWcRqEGWJz61tXDLpttJcN1H3fc15/q169w7BSSTWGHi6s2+iNJuysYXiS/Dwso6e1YvhW7MU/J4zWvd6cXjLSfrUGl6Yrxs6Doa+ng6caLgct9TvtNKXUQ9aupZbGBArndFuGt3Csa7exC3MYPevnK6cHpsbRNjwzdtZJIVbbkYqzqd0z7mYkn1JqrZ2qgHcPlGDVfUZmuJBBEN8jdq8idSpNqk5PlWtuiKqN7HN6hby6veC3hON33m7KO5rdMq6dYx2VmpWOMYz6nufxq7b6bFp8BXOXPLv3JqhevvVljGAeN1U6iq2itkc97bbmbaJHemeUuZXibZ7A0GxySSK0tFslS2mVVA+YE4+lGp4t4j610qTcrI6ErQRyWuXCwxsoNecavby3F0sgHAOa7zUI2vJsdRWPrNn9ntlYDnNfQYSapNLqzCehX0i6lt1UMCK7XS75JVUNiudsLUTQKSorRtrR4GBTpWNfkqN9GOLOwisUmXK4qeGzMbDisvSr5kIVjXVWhS4A6Zrw6kJROmJQ1yAy6dGPTNefy2eJicd69F1fUbOPUYdIeUJeSwmaNT/GM4IHvXM3djiUnFbYecqcLS6jkk3oZ0FtlelU9Zst0Z47Vv21vz0pmp2mY+nat41bTTMGjzcaOHmJA5zVyCVrKQI4wOxrXS02TnjvVm60lLuPBHNepLEJu09jBxsLYzJKBgjJrZtlUYrh2FxpFxtOTH6+lb1lrQZRz+Ncdai/ijqgTOtgUDFX4XVepFcnHqrsflJq3DczSEc15zovqbo6yO5jX+LNXIbwdiBXMW6O+Mk5rWtIiCM1k+SG7Nk0XdQQON3UN+hrlNVtChLKce4rsRCJojGeAR19K5HV777DcPbzKd47djU0pPn9wUnbVGXZ3jXl0lrNyeSpqt4ts8DbjtUEl15Oo29yi7RHIGbPHGef0ro/FVoJGUryCMg16V/ZzjJC+I8/gscL0qy9n+7ORxitaKy7YqW4tNsDnHauv212ZtHk/iDSkuZypUVQt9AktSGiB+ldff2e+8PFaOn6erDBXg1731t06aRnYwNG1kWjBJgQfQ12FnrkBUFcVzfiPREUbkGCO9Y2leekuHJ2jjOa550qeJj7RaBex6ra64nGCK2bPW1OASM1wen2hZVIbP41v2VnjHNeFVpU4lqR3VjqaOdp5VuDWfqun5ckDI7VVsYCMcmugTyntszOEC/xNXm86hPQ6FZoxILPCg4q4LbchGO1aFvFBKMRzRyH0Vhmpvs21unWolK8rEuJyP2Ty7sjGKvm1yowK0buwzJuA71PFbZUU60nZMmUTDaxz1FU5tDzIJYj5cg5yK6k2ee1ILTHaslWktjFxMrSdRaOQQ3A2SDoexqbxH4bXXYlubbCX8QwD/wA9B6GrdzpaXCcjnsR1FMtLmXT3WOY5Tor/AONTGq4S54b9hRfK9TndGvXj3W9yhH8Lo4/MVm3+kfY7x0XmM/Mh9jXcazpUWor9qhAW5QfNj+Mf41kXFt9otonIyy5U12Kuk+aPU6rJoxbezBHTtXMa/Yf6QDjvXoNta47Vg69YfvM4zzXdhq3vXM2jm9NtcMOK1NSst1sCR2qWxtcMOK2Lyz3Wmcdqqdb94mJo8+trIfaGBGeaddaG2DJCSrjkEVsJZ7bo8d61ILTcp4rrniHB3Ri1qclY69d2DiK4XIHG6ulstclmAKAkVS1rSlyDtANU7e2uNO/eRZZO60S9nVjzJWY1odzYalcHH8q6G1uftUDwTLmOQYPPT3rjdG1iK5AAwrjqprqbG4UkZxXi1XKm9jaMzCN7Jpd/JazjlDwezDsa3tPv4psHgUviDRF1ezE0Q/0mEZXH8S9xXPaeGjx1FWpQqwvszRaHRavYL9oS4j+7IPm/3hRVi0c3VoY25I5H1orn51HQbiVvE1+bjxDexg8Cd/8A0I1csX2Rj3rnrtzL4j1In/n6l/8AQzWxHOFAGeldGY6VpQXd/mKUtbGus2KraprMel2Mk7npwo9TVJr4KOTwK828YeMU1DVRZwuXjhOCqc7m71x4XDSxFS1tFuRzHSWV897cNNI2WY5NdLbalBZIDI4yeijkmvPNHe7uyqLiFD1wcn/61d5oGkQQHe482U/xNzXVi420f3Id29EXlN7rR721v7feYf0rB+Jfj/Q/gx4Sl1bUSGnfKWloD+8uZf7o9hxk9h+Fc38Yv2mPDnwktprG22a14jC4Wyhb5ITjgysOn+6Ofp1r4V8efEPXfid4hl1jXrtrq5b5UQDEcK9kRew/ycmvqMg4Vr5jKNfFrko9usv+B5/cfVZXkdTFNVa6tD8X6f5/cTeLvGeqfETxRea5rE3nXdw2Qo+5Ev8ACijsoHAptuiqoDCs2xizjitdSsceWFftEowpRVOmrJaJI/XMPTjTioxVkhl5cLHCdvQVwWtTh5jtGWzXS6te8MvQelQ/C/w6fGnxO8P6Yy74ZLtZJh/0zT52/MKR+NejhuXD054iptFNv5K5wZhiFShKT2SufWfw28H/APCNeBdF09k2yR26vKP+mjfM36k10h08IMkYro7iKO2XtwK5zU9QC5C1+CyxFTFVZVXvJtv5n4HVqOpNzlu9TK1ho4rdhXNaC6m+fI4Ldqu6rNJcI20GszSreSCcsR37V7FKHLSkm9TE9CgtFlTIGactnsbpTdCug6gGug+yBwCK8CpNwdmVEk0ZflaNvuupU/iK8u8STKD5aHknHFet6dAUkFeJXO+51qVWzhZGA/OunLffqTk+lip9D274c+K31vS49N1J916i4imY/wCtHof9r+dP1fTNt0x24rjNHiP2dNpIZeQR2rvNM1ldUVbe9IW5HCynpJ9ff+deTiYezqSnTWnY0hK+jKtlaZYDFWtR0zzEzjtWrBp5ik5WtN7DzIOnNZ4epeSkW4nI6TY7Xxj2rcPh6K6XlcN6iprbTzFcdK6eys8gcV9hQbUk0PlOXs7G4sHC8stdPpaCQjd1q9JpYOCBV+10lJFBA2t7V9rhoqcU2jZRsXbG1UAd62rZAgGBismC2mtu24VpWtyHIDDaa9uGH6rU1RuWhEi4qXy9re1VrE4YHtWyLbzEDfqa9JUPaQ80bJXM2e0Mq5AqKKxIrVG1TjG41IhHQKBW9CK+GRdkZ0dkSRxVyOy8pc4xV+EZ6qDVp0XysEY+lfS4bDxs2UlY5a4hJk4pEiYdq2DaguejD9aT7J7cVhVw2t7E2KEJKt0rTgj8xRxTVtQO3NTxkIcDk15lShFdDWGhqmAMoIGOK4X4z26/8IFdt1KyxH/x8D+teg2/7y3Q9eMVxHxoUJ4Avc/xSRAf99ivrsXCMsFOa6xb/A9DAq2KpW/mX5n5x/tC6YFlMoHNfIfigNHdMq8c9a+x/wBomY7GUfnXxn4qlYXTkc/N0r83ytfvpI/WMS/3KK09/JJBGhJ4GPrX3l+xb+yX/ZGkWHxG8XWO+/u0E2kWU6/LDGeVnII++eq+gOepGPl/9mT4MSfHX4t+HfDXls1i84uL9xxstU+aTntkfKPdhX7gjSrYWcdoII1to0CJEq4VVAwAB2AFfR1ssqZjhalKjPkb0v38vQ+FznFTUVRi9WtfT/gnhmqaeRiVR86cj39q2fBt8Ev40J+SYbT9e1dZ4i8ESLG8tmDKuOY/4h9PWuAs7eWx1EDBTY4YZ7c1+JYrBYvh/H06leNnF3T6NdbP0PgHCVOaZ6ibPJ6Vl+JU+waDeznjbGQPqeB/OuwjthJGrgcMAa4T4tXwtdMtrFeGmfe3+6P/AK/8q/ZuIpQy3KMRi5PaLt6vRfi0dk/di2eLX5kbODj6Vg3dtK5JLHmulu8AHpWNdSda/kGFaTZ5M5HOXNixzkn8657WIxAuM5Y9q6fVLxbeJmJrD0yxfU7n7TKPkB+UGvXozaXPLZGDk2UNH0wxTqzD5m5rt4LP92OKopY7bpSB3rqra0zEvHasMTWc7SNFEwpLHMinHeui0y3CQEsdqKMlj2q9ZeF7u+s571IGNrb4MkuOBz0rL1BnlUxA7Yh/CK52qijF1ItJ6q/VXtdd9U0bqPKrswPEV62oz+XFkQJwvv71htYhecc10j2nXiq8tsEUnv61vCqorlic8m2cjq8PlWzE1W8Kx+dak9cmr3iKRfIZByareDyI4ih65r1E39XbMrG1/Z/8QHNdBoblCFPX0pLe23AVaj/0R1WFDLdycIg7epNeNUrXXKzeLsjSvtQMCrBAhlnfgIvc1Ys7UWEReRg9w/32HT6D2p+h6HOZ1jiRrzUZuD5Yz+A9q9g8I/C+LTQt3qipc3Z5WLqkf+Jr0sj4cx3EVZ08JG0F8U3sv8/JLXvoVCnKq/dPIGt3n+ZwVXsPWq81n7V7X4g+GEN7ul05ltpTyYm+4fp6V53rPhbUdGJ+12kkaD/loBlT+I4rbOOFs0yKT9vSbgvtR1j9/T52NJUHA5nT0EE7KeFkGPxrL1xGZinete7QgHHWoZYGuUEjj58YNfOQk4LmYktLHKiwCDpzXP8AiqDbYPjqK724tdik1xfiMGdXjXkYzXo4Wbc0znkiv4c/eWq5OeldJFaZAxzXI6KXhUEDpXZ6ZeLKoVuDWmKTUm0KKJYbIZBArc00NHIoNRwQA4PWtS0hXI4zXmSqNHTA8V+LN3LdeM3nt5WjlswiROpwVKjPH4k12fhHxAPFmmhp1EWoxDE0YGA3+0PY/pWtqHhrQ7u7mmlsI5JWcszM7ZJ9etQ2+l6Zpc6zW1osMidGVm/xr0a+Jp1aEaXK7x2en+ZCTjJu5Yjtdr9KW9tN0OcVetZ4b1jsIEg6of6Valtg0ZGK8uEn1NHG+xwUtptuOlX4rbKjir95Y4kzjvUsNvxjFdNSpsZOJz+p6Ws0RBXNcw2nSW0haMZAPSvSp7LfEeK5+Sz8u4PHWumhXaTRnymTplyjEBuDXR2wTAIwazLzQhKPMi+R+tVIbufTpNkwOP71E0q2sH8jO7R2FvIBV+GXkc1z9lfpOoKtWnBLyK8qpBp6miZvwScCotW0eHVYAzIDMg+U46j0qC3l6c1qQSdKxjeLujeLT0Z5zqFisrrBDGAWOOlbLRx3FmkKsXaBQhLdSAOtauq6YlpO9yo/1nT2PeuZnuJLWcSxnDDse49K9C7n7q6FaRHiyww4pb+122p4rUsni1KISw9uGTupp2pW3+jYxRSm3Kz3RLV9jzOez3XDHHetTTrPGOKsyWX74nHetSws+OnavSq1tLEWOT8QW3DcVixaWJITgc+1ddr1vljxVK1tNsY4rpp1nGmrGUkc5a382kTBJuYSeCe1dnpmoQzorK2QazdS0dLmI5XnFc7bmbS5ygY+X/KrlGGJjdaMhHq9lPGcfMK3rUJIhVsMrDBHqK830y4mkRWR8ium066nTGea8apRUXqzpgy3c+Hnhv0jhUuJDmPb1PPT613epeH38L+GLdrslr+d8gMc+WoHT68il+G+rRReILRbhFYOfLVmGdpPQj8al+Omp+Tq0Nop/wBVCCR7k5/livq8Jl+GjktfMqkuapzKnFfy3s2/NtXt2167daSUHI8z1vxbNYbtpQn0Zc1zq/Fe/tpcPY280f8Aslkb+ZH6VT1JHuZWJ5rPfTMjpXi06VHltUVzkcmjpx8c9Hgwt3p97C//AEzCuP5g/pWnafF7w7dKD/pUWf78P+BrxTxBZgXSrjq3StrT9JH2UELXZPL8HGCkk1fzI52e22HjTQNRAEWpRKx/hlyh/UCtWW2ivYCUZZUPRlORXgw00oeBitfSbi4sJA0Ujp/unFeTVy+k9acitHuj1CN5NMkCOSY88N6V0ngrSLTWNWntJ03QzxMVxwVYYOR+tcJpetSXcYSdvM7fN1rpvDup3HhzVLe/gTz4ozlk/wBnHI/LPNTl6p4bHUp4pXpqS5tL3V9dPQcLwlfoaniHwJdeHpi4UzWhPyygdPY+lcbrWnFv4a+ndIu7PxJpUd3bETW8y8qecHupHrXK+KPhNDqKvLpxEEh58l/uH6HtX6tmvAdWEPruSv2lOSuo31s9fdf2l+PqdsqN1eJ87Q2exunetZ7bfa/hW5rHg++0O48u6tnhOeCw4P0PQ1BHanySCO1fkFZVKNZ0qsXGS3TVmvkzncbHDS2hW5JxWhbW+AK0rmw/fg4qSOz2dq0qVL2MZROf1qzzEDiobS1DQ4IyPSuh1K032/SqljbfJ0oVS1MhrQ5m90Z43862Oxx6Vd0fXWDiGcbJR69DW5Jak9qzr7RFucMBtkHIIq1WjUXLU+8ysdXpl90yeD3qHUNKRboyRDCSfNgdj3rG0W8eCQW9x8sg4B7Guq2me2IXl15UetcTXJLlNqc3syDTUe2lVgOQc80VNYXKyEBhg9MUVP72m/ck0diehyF9dR22t6mzMM/apf8A0M1Wl8QAZEalmqG/sxc+INT3PtX7XLwTn+M1r2GiwoAQob3PNevjfZwxE3LV3f5nI07mI41LVAyoTEhGN1YK+AtUtbh38pZIic4hGM/Xufxr1W1slXGFFa1ragdq44Y6dPSCVgUWedaPp88BVXheP2K4rxX4+ftFT6Q1x4a8K3XlzJlLzUoiCQe8cZ7H1Yc9hXU/tHftGW+gWtz4X8LXCTam4Md5qERyLcdCiHu/qR0+vT4uvrgknnJ71+ncO5H7drGYyH+FP83+i+Z+h5Jk2ixWKj6J/m/0Kl5cvcTM7uzuxyWY5JPqafaLlhVQNuetGyTOK/Vpe7Gx91HVmvZp8oq5cOEjI7YqC1GAO1QarKREQpxmvLtzzsegnyxOd1q4AL7TXq/7IGji58bavrDrlbGz8pD6PI3X/vlW/OvD9Vd/MO11PrzX1N+yFoph8B6rflfnu73ZkdwijH6s1PP6iwuTVe8rR+96/hc+G4gr8mEn52X9fI9n1G7aViBWNLZtK2Wroms8dqhktcAnGBX4fCqoK0T8jbOWv7ZYIjx+JqLSLMXFuWwM1e8Q4ityPapvDMG6xXjk13uo1R5jMWxia1lHUDNdnpLiZADWP9g3DOOa0tJUxPivKqzVReZvHU6CC22sG9K8fl00GV5wOXct+tex3k4ttInmJwdm1fqeBXBNY5jwB0qcJUdJyfewp9EHh9PlA9a3nsC2DisrRoTHLjHeuxhtyUXjNZ4ibUroqK1L+h3rxWwW7y8aDh/4h7e9dZp6w3sW6GRZV/2T0+tcXf3aWdskXRn5P0qhaSSNMHhkeJs/eRiDWuEw3tPf2OtPoekPpmHyErWsLTAHFcPBqepxRjF9Kf8Aew3866jSL7UTGrGVZfZkH9K+xw2GlZO6Nkkzq4rIOmMVNa2vlNjHFM0vUxIAs8Jjb1XkVuJFFIAUcfjxX2eDp2WpsokCWwIHFPGmrJ1H5VoW1m8nCIXx12jOK0ILUpyyHj1Fe/ShJapFxhdmZBZG2GcknstaFpO5+Vx+VTPBuOQDmnxQkNgKSfTFevQi07tFO6dkRSoFbNIK0mtRNHyOagbTsDgkV01cK780QsyWyYPhW4Pr61cuI/lxVO3tGQ5NSzaiLbiQFh6jrXdhMT7ODp19OzNmrRuQtb7Tu71IjrMMdGpq3tvdcJKuf7pODSpBsbcpBHXivQjOMo+47ohDZVK+xqJVxVsp5q5xyKj8rmuKrQ6g9zS0t8xMp7HNcH8eboQ+DoIR1mu0GPYBj/MCu60xCjMD3FeTftC6kA+l2QPMaSTuPTOFX+TV2Ymfs8qlftb8bfkezlcPaYumvn9x8EftETj7Syg8DNfHmuNv1Bx/tGvqT496kZ9SnGeBmvmaw0W78UeLrLSbGIzXt/cx20EY6s7sFUfma+HyqGspH6VjJWpxR+lv/BLP4QjQ/AGteP72AreazMbGyZl5FtGQWYezSZH/AGzFfdO0elcz8MvAtn8M/h74f8K2AUW2k2UVqrKMbyq/M/1Zsk+5rp6/VMPRVGlGH9XPyvFVniK0qnf8hNox0rmfF3hWLUYHu7eMLeRjdhR/rB6fWun7UEVyZlluHzXDSwuJjeL+9PuuzRyGP4W1BNU0K1lByyr5b+zLwa8o+LF59o8UyJn5YIkjH8/616vo+lnSr/VNny208izovYEj5v1FeGeL9QGp6/qFwvKvM20+wOB+gr8V8QsRVw/D+Gwdd/vHKz81BNX+bs/mcleVoK5y16/WsC/l8sMxOBW7ecAk9K5PUFl1ScwQnEY+8wr+dKCUnrseNJmI6Prd/tGfIQ8n1rq9P04RxqoXAHanaVoy2yqir0rorTTmYqqIXduAoGSTXRWrc1ow2CEXIxksN1wpx3r0PwT4IuPEt0ibTHaJgyzY4A9B710fg74PyTbLvVyYIzytsv3yPc9v5/SvWLKxt9Otkt7aFYYUHCIMV+x8L+H+Jx7his1jyUt+V/FL1/lXrr5Lc9alQ6yMvUtCtbbwne6fawrHCLWRUUeu08/XPNfNt1bKrH1r6rZVdSrDKkYIr5s8U6YdG1m9tWH+qkIGe47H8sV6XillypLB4ijG0EnDTRLZxX3XsViI6Jo5W5jVFJbiub1S+PKR1s6nK87FVzj1rMOngDc3WvwyCjDWR5skkclqNo7RM780ui2rRW8cq+tbOt2FxLbFYbeVyemxCa1dH8P+RZQi8byBjJjHLn2x2ruliVGlq+pinqW9JaW8QRW6BpB952+7H9ff2ruPBfg1ta1ZLGCXZJIC0ty4ycDrx/IVzVpdiIpb28IggXoB1Pua9p+DGlnzLy/ZeAoiU47nk/yH5138O5Us7zehhKq/dyd5LvFau76XSt/wTrpUlOSvsdx4a8H6d4WtvLtId0pH7y4k5d/x7D2FbXlj0pfWiv7SwuEw+Boxw+GgoQjskrI9ZJRVkN8selI8CSKUZAykYIIyDT6K6mk9GijhfE3wo0/Vt09hiwuTztAzGx+nb8Pyry/WvCWoaDMYry1ZFPSUDKN9DX0VUN7ZxX9pNbzLujlUqw9jX5bxB4f5bmylVwq9jV8vhb849PVW87mMqSlqj5P1hfKhYDrXJSWO9XZhnIr0bxnoE2j6rPZzryh4OOGHYiuYurUJHgDtX8t1YTwdSVCorSTs12a6HlVFbQ4vRYVEssTDlTW7HYFSGWsiNPs2uOvZua6mz6CnXm0+ZdTni7E+nXLxEI/SugWVIbd52OFjUufwGazYbRXwQMVF4lnNj4fuADgy4jGffr+gNccHGrK3U6otWucPF4ndZmMjYySa001WO5TIYZrgNVnWPJ3flWRb+KvsU20tkfWvolgfarmgjmcz0ya7eJw6OVYHIIOCK07L4ii1XZqEBmUf8tYsBvxHQ15qfGMcsec849azbrxN52QoyfalHL5S0lESq22Pb4fEeiawP3F9GjH+GX5D+taEECuoKMrr6qcivmGbW7yK6/chlzW/o48VanPG+nzzQSjnfExAH1PTFTXyay5vaKK8y1XvpY+iRa5XFY2o6eVl3Ad6h8NeIL6xs4oNcZbucD5rmGPb+a9/qMfSumK22px7reeOUHsDyPwrxIwcHa9/Q6Ek9jn47XcnIqtd6WsyEMoIroVsmiOCuKHtAe1czk4SM5QPP7jSp7CTfbklR/DV7T9V5CTKUb3rp5tP3c7apzaNHMMMg/Kt3WU1aaOeziyzZzBwCDkVqQN0rnF024sjmFiy/wB01etNU2kLKpjb3rikusHctSOgkgW8t2ifoeh9DXmfii7OkTywSjbIvr3969Ht7kOAQc1g/EDwq3ifR3e1wuowqTEf74/uH69q6sJWh7RRqbGr95aHi0vxAvPDeoLewEFQcPG/3XXuD/jXsXhzxNp3jrQEv9OfPGJYG+/E3oR/I96+VtWe51DVns5FdGicrIrjBBB5BrufBsl74duEu7CVoXUYI6q49CO4r7bGZdSVJSWk/wCtzGFRp26HsstjhzxVyzttqniqmgeKLLxIixyBbS/7xMeG91P9K6GC1KA5FfFVXKNTkkrM67Jq6ON1u2zIRjvVe3tfkHFdDqlnufpUCWW3tXXz2gkZSiZtxaAwscdq5o6eJ5XUjP1ruZ7f9y/HasG2tSZmOO9XRqOKbMraGFbtJod1g8wt+ldlpl2kqKwIINZ1/pq3EZVgDmsiwuZNGuhDJkxMflPpVztiI3XxGd7HpenybHV0O1lIII9aZ491ObXdWa7mGJHRAcd8KBn8waoaVehwpzkGtTVbUXVqko5K8H6GuGFWrTi6Kl7rabXmrpP5Xf3nXCV1Y4c2O5iSKpamUtYj610d6FtkJ71w2t3D3EhVa9CgnUeuxlI4jXrvzdRU/wC1XWaDeq8CK2MVz+oaSomRnHJNaFnayWoUryK+grck6UYoyTO0jsUnXK0o00ow+Wqej6kQVDV11oIrpAeM187Vc6TNkZtlCY2GOK9M+Fr+b4p0yNxuBlwQRkEYNcZ/Z+w5ArvfhJab/GWn8Z2bm/JTXbk03VzXCU+9SH/pSOqmveR7Lo3hdfDWu3b2K7dMvVDtAOkMo7gejAn6ECuj2D0paK/tjC4Sjg4OlQVo3bS6K7u0uyvd26X00PUUVHRENxZQXkTRTwpNGeqOoINcpqPwq0S9LNAklkx/55NlfyOf0rsaK5Mfk+X5orY2hGfm1qvR7r5MHFPdHkep/BCfdvs72KXHIWVSh/MZrzm8002l5PbSYWeFijp3BHBr6irxP4v+F2stbXUok/cXY+YgdHHX8+v51+EcdcF4PLMEswyyDiou0ldtWez1u9HZb9Tlq0kldHn81pvixiqNtZeWSMcVV1XULq1z5MxX2PP86r2viC8TBlSOX8Np/Svw9wfJZHnu1tTZazz2qM2fPSmJ4qsEXNzutsdSw3D8xVq01vSdQP7jULZz6eYAfyNcqp1Er2I5U9ihdaStynTDDkMOoqTS7uSCQQT8OOjetbSwBhkYYeoqreacJkPZhyGHasnJr3ZbGbg1qiWSyDS/aIjjP3lH86KraffPE/ky8OOOe9Faqo7as3jUVtTnNb8PzQ69qLx5Ia5kP/jxqewWeDAZSK7HUIQ2q3vGf37/APoRrE8VeKfDvgewN5rt/DZJglIycySeyqOTXtVHPE4iVNR5m29t9zeFKVWXLBXbJ0u4rO1kubqRILeJS8kshCqqjqSa+YPjh+1DPq0dxoXhCV7WwOY5tTXKyTDuI+6r79T7Vy/xv+Pt/wDEeVtO05H07w7G3EAOJJyOjSY/Reg968RuZwSQDzX6LkvDFOg1iMXG8ukei9e7/BH6NlOQxo2r4pXl0XRevmVrycnJJyepJrFu5cnFXryXrWRM256/UaMLH1tSXQlgXc31rZskwRWTajLCt2zTgUqzsgpLUvp8keax9YuMKRWtK22OuY1mb73Nc2HjzTOitK0TmL5UeRsE/ga+5v2V9OEXwQ0OXHNxJcSEn/ru6/yUV8JXCAzE79pPUV+gv7MUYX4DeFiSMbLjn/t4lrxuOJOGV00us1/6TI/OeI23hY/4l+TO9e3A7VnX7pEpyea0dRvBGCq9a565jkumJOcV+KUot6yPzi3c5zX5fPyB0rY8NACBU71n6lZ7ZEXuSK2LK2NrImOlenUknSUUSkmdHDa7h0q1BZHeCBU+moJogcc1Z1AmysJZF4cjav1NeBOUlKyNYq2phatqIvrpbOI5hgPzEd37/lTBZ5XpVTSLUpcnrkmuoSy4HFdFVqnZIlq7uYlnZ+XcdK6u2RIrfzZDtRRkmoLfSznzSp2L1OP0qG/d7nEf3Yl6KKw5/aWubWsrmTdO+o3byMMKTwPQdqvWMDR421JDaYPArSgtwi5r6LC1FpFbEXd7jZp2hiGeuK7Dwxeia1jOa4y9IZNoroPCz7IkU8V9xh4KVJHVTk0ekWGxwOBW/ZqmAK5jTs4XFdDYB5JERR8zEAD3r6DDR2SPRhUvudt4ftPLgeTGN/A/CtfZUVpCLeFIx0UAVNmv23BYf6th4Uuy19ep0CbBnoKhmtd0qTJxIvH1HpViiuyUIyVmA0AMOVH0NNMCH+AVJRTcYvdAQtCgz8oqs9hHcE5jQj1K1exkUAAVzSw1Op8UUD1MOfRrdW+aBee9SRW8VsmI41QewrYZQwwRkVVms8/cP4GuCWBjSlz0or7tSOVLYqJIEfkcVL5ak8VDJGQcEYNPQ4Cis4yvoxIt242vXzN8ZfEA1XX9YuUbMMH+jx89kGD/AOPbq948b+JB4W8M3d6GxOR5cA9ZD0/Lr+FfIfxE1I2Hh+YM3zFSSfU14OdYpKhGgvX/ACPsMhw7c3Wfov1Pj74z6iJL26OepIrZ/wCCefw8Xx7+1HpF3PF5tloEMuqygjjcq7IvykdW/wCA1598U9RM08nOSzE19k/8EmfB6w6X4/8AFLp8881vp0TkdAgaRwPqXTP0FYZFQvy373/U9vOa3JSlbtb79D9BvWij1o9K/RD84CjvR2oJ5oAxvF+qjR/Dl7cg7XCbE/3m4H86+d7qQDJr1H4y68kMdppwbn/XyD9F/rXjE88moyeXF8sfd/8ACv5G8Tc0+vZz9Vg/doq3/bz1f6L5Hk4qp73KijevJqExhhJCD7zj+VXbPSVgjCotb3hvwrcarcJa2UJkkPJPYD1J7V7V4W+HGnaDGktwi3t51LuMqp/2R/WvneHOE8w4kl+4XJSW83t8u78lt1aOelh5VdTyrwt8OtT1sq8duYYD/wAtpvlXHt3P4V6/4Y8B6d4aVZFUXF5jmeQDI/3R2rpBwOmKK/pPIOB8ryKSrNe1qr7Uun+FbL11fmevToxp7B+NH40UV+iXNw/GvH/jXonl39rqCD5bhTHIR/eXGP0P6V6/XIfFOx+2eE5nAy0EiyD6Zwf518LxtgljshxKt70Fzr1jq/wuvmY1VeDPnia1C8kVl3YxniuiuY+DxWJeRk5r+LoSbep4kzltb1O8tUSOC4eMMQPlbB/OtvSoWKIWJZvVjk1gatAbnUbeLqAcmuw0m34UdxXoVeWNOKW7MVvY0bDTXurqKKJC0kjBVUDkkmvpnwvoaeHdEtrNcF1XMjD+Jz1NeYfCLw39s1V9RlXMNqPkz3c/4D+ley1/Q/hhkvscLPNqy96fux/wrd/N6fLzPbw8LRuHrRR60elfuVzrsFFHajvSGHauH8c/ESPQC9nZFJL3HzueVj/xNS/EHx0nhqza1tmD6jIvA6+UP7x9/Svn/U72eeR3Z2ZmJJJOcmvxTjfjT+z28sy6f737Ul9nyX97v29duWrV5dEa1/qkurXjy3UzTyyHl3OTms2/tsA8VzV3f3EfIauj0bVE13Tm3cXMXyyL/I1/NlaM6knVk7t7vr6nnN8xxGswG31GCbHGdprobEbgpo1vTfOt3wORyKl0ceZbIcc45qalTmpry0ORbmzZpxXH/F3UZbSx06CEEtLIzEewAH9a7ezTFcT472ajr8URG5baLbj3PJ/TFLBpKspyWiOh/AeQ3ttd3IYtwPQVgS6DLJcDcTya9R1K2CggLj6VgLZeZdLx3r7WhjGldKxyuJT0vwohgBf/ABq62gwxDpzXU2tlsthxVnTNE/tO/WNxiFfmkPoK86pjZXcpPQpU76IxfDHw9Gr3AvLvNvYKfvY+aT2Ht7138l7Y6PbC3tIUijUYAA/U06+lKoEjGyNRhVUYAFc7eRGQkkk15U68sXK83p2OjlUFZEOqeI2Odo/KuQ1TXLrDtGzIexBwa3rm1HORWDrEQhgY7a9TDRpppJGE2Znh74geJLPVSP7UuXgBx5Ur+Yv5HNez6B44n1C3VpYI5W77PlNeKeH7UXEjuVB5ruNBZ9OuEx9wmtMypUqj0ik0KnKXc958JeG7vxpp093YRr+5k8t4pHAbOM8dsc1FrXhq40GQJeokDnovmKx/IE1Q8MeNrrwtod6thhGvdv7zumAenvz1rkdU1y4uJZJZZGkkY5LMckmuXEf2T9SpRw8Z/WGvfu1yLV2srXbas90lfqd75OVdzqRHE5wJEJ9M0ybS1lHKA15rfaxPzhjiqCeN9W0tswXDFR/A/wAy/ka8hYGVTWLsznfKemtp0ttzC5A/umlj1GWAgSoR7iuDg+OS2qf8TTSy4HV7VsH/AL5Y/wBa1NK+MPhbXmCRy3EEh/hmgI/lms55biormcLrujPTozI+IXw9tdcuW1vTYlW/I/0iJBjzgP4v94frXOaLYL5BUjDDjB7V6jJq+kv8yXapnodrD+lZN3pdjqszSWtxEbnqTEw+b6iuujjKsaapVr2Wz7C63ORbTCrbgMEdCK6bRPF99pqiK5H2yEcfOfnH4/40q6dLEdksfP8AeXkUNpeTkCqlVjUVpamsXbY6aDUbHWCpjfy5D/yzk4P+FWZLPbniuTgtdjAV23hCzm1y/ttO3gGZtiu3O2udUZV6kaVHWUmkl3b0RulzaGXc2/7hqx7W0IlOR3r0vX/h7rGiqxltGmhB/wBdB86/4j8a5JLLY54710YvB4rL26WKpuEuzTRMoNbmPNbe1ZWoaUt1GQy89jXWyWme1VXs+eleZCq46o5XE5rQJXtpTbSn5l+6T3FdtasXt3TrkVz99pW4CWP5ZU5BrV0W8E8S54YcEehq51FJ86+ZMXys5jXJWdiq9awf7P8A4mGa7TWdK8q9ZsfI/wAy1kz2wVTXbCtZWibSOA8SIIZ4Ow3CtOxtg8CnqKoeLRumhAPRs1taHh7dAOvpXrTk1QizAFscHctbGl3DwsFPapo7TIyB+FTx2YyOK82VVSVpGsWdFYTLcKM16j8HNM3eIJrnHywwHn3YgfyzXkmmqY3UV9EfCXS/snhw3bD57pyQf9leB+ua+y4Gy76/n9Braneb+W3/AJM0ehRV5HcZ96M+9FFf2CehcPxo/Giigdw/GqWs6Rba7p8tndoHikHXup7Ee9XaKxrUaeIpypVYqUZKzT2aYaPc+ZfiD4Cu/DN/tkUy2shPlzqOGHp7H2rkjZYHSvrrWNItdc0+WzvIxLBIMEHqD6j0NfOvifwtN4b1aezl+YKcxv8A31PQ1/KHGnCUuH60cThbvDzdl3i/5X3XZ/J935taly6rY8w8QwbY9oHWuPaxNnerkYSTpXoWt23mXAGOKxNb0rzLTK8OnIr4ahW5EovqefJWHaZJeWOGtrmWIeiscflXUWHim8QBbmJJx/eHymuS0G786EK33l4IrpbYK2MgVy13ZtTVwjNmvLcwagBJFuilHIDDmiktrdTyKK8y0OhfIpam3qOoxLq96q84ncE/8CNfK/7QHwS1Cymu/E2iz3Gp2T5kuYJXMs0H+0Cclk/UfSvdb/XfL1/UUmVkxcyDJHH3zW1YX8U6DDBge3rX02HzGvk2NnVprRt3XRq56WAzStgK3tIbdV3R+bs7/KT3rJnwua+2/ih+y5onjZptQ8PzLoOqvlmi25tpW916p9V49q+TPiJ8K/FHw1uTFrumSwQlsR3kY3wSf7rjj8Dg+1fsOVZ3gs0SVKdpfyvR/wDB+R+s4HN8Lj4/u5Wl2e//AAfkcDdvyazwdz81au361UjHzV9nBWids3dmhZr7Vu2g4FY9mvStu2HSuGuzppDrt8Ia47WpSzbf4e5rrL5sRmuM1iYLJtHc1vg4+8Z4h6GFKAk4O3KkYr9Bf2bCW+BPhhY84C3Az/28y18BLyxr9Bv2VkE3wM0Dvte5X/yYkP8AWvm+PHyZbTf99f8ApMj4HiB/7JF/3l+TO4NgX+Zqhlt1jHA5rduEwD6VkXnCsfQV+FRqObPzeTucrLF9p1hE6gc10y2O9Acc1h6PCbjUpZCM44zXbWlvuXGK6sTU5Gkugo7hokZT5TVvXk3+TCOwLt/T+tTWdutuTI/3V5NN8prmV5X6t29K4JzXxHTLaxi2NgRdA4rufDnhmfxBfxWsAwW5ZyOFHcmo/C/g+81+9EdrCSo+9IeFX6mvdvDHha28M2XlRDzJm5klI5Y+nsK+84b4Zr59WjVqpqgt338o+b6vp6nTSpc2r2MDxZ4TtLDwJNa2kIAtsTBsfMzDgk/gTXiEtt83TvX1HfWS39jPbPwk0bIfxGK+dNUsXsLueGYbZI2Kke4r2vELLI4PEYevQhywceXTb3dvwf4GmIjazRlLEEGTwKq3F2WbalOvJmchFpbSy5ywr4PByULORx2tuNFufK3N1rodDhIt42FZV0QluQBxXQeHVzax/SvusLX/AHaZpF6nYaLLuUA123hiES6nBxwvzfkK4TT0Mbg9q9I8FQF5HmI4Vcfif/1V9xksfb4ulFd0/u1O+mrs68d6cBSAU7jFfth2hRRRxVgFJyT7UvrRSauAUUUUwCijij1oAintxMOeG9aqmExjDcYNXziuN8Za2bq1axs5Bh+JZVPbuoP9a8vGqnTg6j3/ADNaVJ1ZqKPJ/ib4r/4SbXPJgYnTbElUPaR+7/0H/wBevmj41+J1htpIUfBORivovxPpiadp8pjHY18Z/Ge6aWechvu571+W42s6lZQk9WfpuXQhCmow2R83+Or77TfMoOea/UL/AIJmaMumfszxXQGG1DV7u4JPfGyP/wBp1+Vup2k97qbBVLkmv1I/4Jx/EXQrn4KWvg03kNv4g0q6nZ7KRwsk0cjmQSID94fMQcdMc9RX2uVSp0q0abetmeHm8Z1KEppaXR9d80c0nHNHFfYHxItVdS1CDSrKa7upBFBCpd3PYCm6jqVtpNq9zdzJBCnVnPX2HqfavN9XtdY+K16kMaS6X4aibPmTIVe4PqFPUenavm84zZ4GHssLD2mIl8EF+cv5Yrq3ZdNzKc+XRas8v8Ravc+NfEFzdBG8uZ8RoOTtHCj8sV2fhT4UahfBJLtP7Ptv+mg+cj2X/GvVPD3g7SvDEKrZWqiQDBmf5nb8T0+grar8syzw0hUrPG57V9pUk3JxjorvV3lu/lY5aeF15qjuyhoug2egWgt7OIIv8THlmPqTWhzSfhRx6V+2UKFLDUo0aEVGEdEkrJHdotELzSc0UcelbiuHNHNHrR+FABzVXVbFdT065tH+7NGyZ9MirXGOlHHpWNWnCtCVOorqSafo9wsfMmqWclnczQSrtkiYow9CDg1hXUPBNen/ABW0pbPxEZkXCXMYk/4F0P8AIfnXnd6oSNifSv4PznAPKcwrYJ/Yk16ro/mrM8StHlk0crbWf2nV5HxwgxXZaBpUt7eRQQoXlkYKqjuTWNoFpuVpCOZGJr3n4UeEFsbMatcJmaYEQgj7qev4/wAvrXs8O5LV4izGODhpFayfaK3fr0XmycPTdSZ2PhrRI/D2jwWceCVGXb+8x6mtTmjj0pOK/tLDYelhKMMPRVoRSSXkj3krKwvNBOK5bxf8StB8GIwvrxWuAOLaEhpPxHb8cV83/Ez9ridI5odPlTS4eRmNg0pHu3b8K83G5vhMDpUleXZb/wDAPYweVYrG6wjZd3t/wT6a8UeO9E8HW7SapfxQMBkQg7pG+ijmvHrr9oK88Y301r4ch+w2EP8Arb2QBpPZR2BP44r4h1r4t6z8QPEdvo+kmS6v7+URIWJJJPVmPoBySewr6b8M6FF4M8NWulwNveNczTd5ZD95j+P6Yr8e4q41xdCj7LC/u3Pbvbvf8v8AgHZmmGw2S0EpPnrS27Jd7flf9Dd1PUnnmeWWRpZWOWd2ySfc1z97fAA5NUtZ1hbVSWbJ9BXNSyX2rtwDDEfTqa/AIUXVbqTe/Vn5xKo5Mt6nr8aEog8xz2FZ2napqOnajHexnbt6x9nXuDWjZ6HHByRub1NLfwdFA9q7oSpx92KuSrtne2txDrGnpdQ/cccqeqnuDVHTIvs91NAegO4fQ1X8GE2gMDH93N0z2atS/h+y3sc3bO1q8WslGTS2Zcl1Ne2Toa89lU3d7dXJ/wCWkjMD7Z4rvxJ5dpK47ISPyrkVtPKtqvDztBmz1SOU1KLJNUdPsTJdZxW9eQbmNT6Np2ZNxFexCraBFh5s9kSjGOK3NN037DY/dxLL8zew7CrFnpwubtFYfInzN9BV2/uooyeleZPmq6LY1jG2pi3Frmsq7t9ueKuajrKoDgiuY1DW2OcZNdNKjJkSY68VVzyK5DxRdIkDANzirF/qkrZwDXE+I7uaRtp55r6LB4VuauzlmzrPB9vuhzxmuytbXoMVwPgy/MAVH4FeoWKLMisvINceP5oVGVT2NbT2f+z3hPYhhVG7iPJrVgxBayOw4C1kXWpwkGvCppyk2jqb0Me7hPNYl3D1yK2rq/hbPNYGr6jFFC2GGa9ihGV0rHPJnJa/KGfylGSTip9J0j7GElUc9arafEdV1IydVBwK7W3sQoCgcYxXtVqvsYqn95jFczudJo9qNQsEOOQMVh3ViGvJyuQVkIyPY4rp/Bw8svG3TGayrZPtG6TH32Lfma+djNxnK2xvJWSIrLUry3IR55GQdixrqtMvBOgDHNYf2LPUc1Zs42gkGOlZVOSotNGVE6U2QYZXpXe/CHT/ADfF1qccRI8h/wC+cD9SK4jS5/MABr2X4OaTse+1ArxgQofXu39K97hLAzxuf4SmtoyUn6R979LHdRV5I9Q7dawNe8D6R4gDGe2WOc/8t4flf8fX8a36K/sfF4LDY+k6GKpqcX0auek0nueI6/8AC7U9Jdntk+323Zoh84Huv+Ga46exeNyjoyMOqsMEV9P4qhqehWGsRlLy0inGMZYfMPoeor8Vzbwsw1aTqZZW5P7stV8nul68xySw6ex8ztbcHisuaBtPufPQfu2Pzj+te2eIPhIQHm0mXd3+zzHn8G/x/OvNtX0aeykkt7qB4JBwUdcGvwzOeHszyGpy42k1F/aWsX6Pb5Oz8jzqtGUN0UpYlv7Pj76/MtcnrLC3jYdzW/p0zWk5gc9OVPtWFr9uZb6RAPlBzXj4e17PoRF8yPO9bt2kxIQfvVb00SW6qw6Vp+IrMJYnA5U5p+lRLPaJx2617jrJ0l2Mr6mvpl2s6gNwa2orcNiueSxaI7krd0u6JwjivMnFPWBqlfY0rW32upxmvqLw7aLY6Fp8CjaEgQEe+Of1r548PaYdV1W0tkyTNIqHHpnn9K+l0UIiqOgGBX7r4U4WXNi8XJae7FP72/0PSw60bF/Gj8aKK/oU7A/Gj8aKKYB+NH40UUAH41y/jzwivijTwYgBewgmMn+Id1NdRRivOzDL8PmmFng8VG8JKz/RrzT1Qmk1ZnybrOkS2t9JFNG0cqHDKwwQayr6zypGO1fTXjjwHbeKrUyxqsOoIPkl7P8A7Lf414Rq+iz2M8lvcRNFNGcMjDBFfx/xRw1i+G8Uo1PepS+GXR+T7S8vmjy69JxPKZojpOrK2MRSn8jXU2ThsHPFR63owuo2Xv1BqDQnYAwSjEicc18tUmqkFLqjzlozqrLpRRZrjFFeW1qdMditrGnJJrN/uUHNxJ1H+0arDRFB3Qs0Tf7JrpNVtc6te8dZ3/8AQjTI7fb2rsxU5+3qWfV/mS4amPC97Z/eAmUdxwamuZbHXbKWw1G1iu7WZdslvcoGVh6EGtdoFQZYhR7nFYGs674d0/cL7WdNs2H/AD3uo0I/M1zU1Uck4Rd/IqFOonene58k/tE/sqP4fhuPEfgqKS50xcvc6WMvJbju0Z6svt1HuOny/EcEk1+l8nxX8HWcvlr4v0dz02teJ/PNeIfFf9m7Q/iJLN4g8B31jDfSkvLYwyqbadvVGXhGPp0+lfsmQcUVqMFhs3TS6Taa+Uv8/v7n3eW51UglSx6a7Sa/P/P7z5VsWDYxW1b8CotU8N6n4V1STTtWspbC9i4aKZcH6g9CPccU+Jv4VGT/ACr9EnONRKUHdPqfotBqSUou6IdQ5jNcZq0atISSc+ma7PUCFiJJxXG6gPmdgepruwW5hiNjMQ4Y19//ALHM5u/gfZg/8sr24T/x7d/7NXwApwxr7w/YhnE3wmv4R0g1OQY9Mohr5vjyHNlN+0o/qv1Pic9jfBPya/U9tuo+tYWq5jt5D04rqZ4sk8VzmuwmQLEOrtiv5/ov3kj8ykZvhmxIjMjdXbJrtbK2+XpVDTdO8mNFA6V2OheHrzVnWGzgaaTvjgL7k9q1camMqqFGLlJvRLVv5F0ouTMdrczOEH3V5Pua7Pwf8OrjXWSecG3sRyXI+Z/Zf8a7Lwx8LrXTdk2oFbucc+WP9WD7+td2kYRQqgKoGAB0Ar9g4e8P5zccRm+kVtBbv/E1svJa97Hp08P9qZT0zSrbSLRLe1iWGJR0Udfc+pq4FpwX0FPCZr95pUoUoKnTSUVoktEjusMC15H8X9ANrqMeoRLiO6G18dnA/qP5GvYgMdq5/wAe6SNW8LXqbdzxL5yexXk/pmvluLMsWZ5RWgl70FzR9Y6/irr5mdSPNFnzmlmASSKe3HFXpYsHpVSVMcAV/JeHrNy1PHluU79sW5rpPDuPs0XrgVyuqEiAKOpOMV1fh/Kwxj2FfcYaulSQ4vU7TT4wwUmvW/D9h9g0yJCMOw3N9TXm3g/TzqOq28Z5RTvf6D/OK9aFft3BOGc4VMXJafCvzf6fievRWlxw606kFL+FfqqOkKPxo/Cj8KoAo/Gj8KPwoAPxo/GiqWoazY6Wubq5jh9FJyx+gHNJtRV2xpOTsi7+NVNT1a00e2a4vLhIIh3Y9fYDua4vXviU8atHplvz086ccD3C/wCNedaxqst/OZ9QuWuJP+mhyF9gO1eNiczp0tKer/A9XD5dOrrPRfidT4i+I91rs5s9ORrayY4MhOJJB/QVzGu+L4tJjZQ4AjG0ZPeud1HxXaaNaS3TOBt+VQO5r54+IvxWaUyJHISoyWOeM18VicdUrTet3+R9VhsDTWiVkjs/iT8Zo4YZYkmwSMHBr5W8b+NBrt2ttB+8kkbbjPc1meMfG4u95Dkse+a8vk8QSQ3hmDEOOh9K4aOWOUnXn8R7CrU6K9nTXqew2PhqwsLTBZZLhxl5Pf0HtVnTtOSwuUngmaCZDlZImKsp9QR0rxhviFfRMAHLD1JzV21+KFwn+sBP415lTL8cpualdnoRxOHlHleh9MWHjTxmxVrfx14igxxtXVZ9v5b8V1mm/EH4h2+0jx1rjf7987D9TXyhb/FxVIBLLj61t2vxqCgDzyv1J4q+fM6as7/ezP2ODn/L9yPrez+KvxCjljZvGmoSFennMr4/MV2Fh8c/iLCF2+Kd5x0ltoW/mtfEC/G5/MAa5IOMAg1dh+M8q4YXZBHoxzUrFZlB3Tkr+bE8DgpL4I/cj70sf2iPiBAR5l3pt2O/m2oGf++SK6bTv2nfEUTYvNCsLtQOfJmaIn89wr4BsfjfP5fy3Bc+7Gt/Svjk5YB5T+daLOcypbzl89fzMZZPgqi/hr5afkfofov7TOi3jKmp6Ze6YT1dMToPxGD+lek6B4z0XxREH0vU7e7OMmNXw4+qnkflX5s6T8aIJlAeRfxNdbo/xQsZbiN1mEEwIKyRNhgfUEdK9bDcU14O1dKX4P8Ay/A8fEcNUZq9JuL+9f5/ifomDmj8a+WPBP7Q2saYY4p7lNbtf7ty2JQPZ/8AHNe3+EvjD4c8VlIVuvsF63H2W7+Qk/7LdG/A59q+zwecYTGWUZWl2f8AVmfI4rKMVhLuUbx7r+rncfjR+NJkH3pfwr2jyA/Gj8aPwo/CgDz74v2Pm6XZ3QHMUhQn2Yf4ivEdZbbAyjq3ygV9GfEG0+1+EdQGOUUSD/gJB/lmvm+6P2rUET+FPmNfyZ4nYT6vnqrLapCMvmrx/RHkYxWl6m74R0JtTv7OyQf6xgpI7DufyzX0lbwpbW8cUYCpGoVVHYCvKPhtb2WgWNxr+q3EVlbIDFFJOwUe5Hr6fnXE/FT9rrTPD8M1voG2SQZH2ycHA91T+p/Kv0Lw/wANQyLKZY/GO06zul15Vtp5u77Wse3leW4jFK1GN79en3nvHiXxfpPhGyNzqt7HbJj5UJy7/wC6vU18w/Fr9rny457bSZP7OthkeYGBmf8AH+H6Dn3r5S+I/wC0ffa9fzTS3st1O2cySOT+XoPauZ+HHwl+I37SerFPDWnudOV9txq94xjtIP8AgR5Y/wCyoJ9hX0+IzbHZpL2OEi4xf3s/RsNk2Ey6PtsZJNrvsvka3jn4/wA9+0yxzsSxJLFiT+dRfD34D/FD46A6la2LaR4eI3PrWsZgg2+qAjdJ/wABBHvX238Ev2EPAPwjji1bxEqeMvEEQ3td6nGPssJHOY4Tkcf3m3H0xXUeO/HP9szeRbnydNh4jjXgHHcj+Q7V83nk8JwxhViMY+erL4Yd33b6JdbeiPLzHiiNGLhhI/N/5f16Hg3wp/Z/0L4NyT3UV7Jrmsyp5b6jPEIwq91jTJ2g+5JOO3Suq1TUy7mK3HmSH06Crk802psViykXd+5+lS2+lpbr8q89yetfzji8dVx1eWIxLvJ9Oi8vRdj8txOJrY2q6taV2zl10NpJPNuD5kmc4PQVcSy2YAXit42me1H2P2rB1pS3OdRMdbXAzis+S2825C4710stttU8c1XtNPzMXIrSlN6s1jHqRxwGFExwRyCO1bUzrqVjv6PjDD0NQNbZbGKWKKS3JKjIPBX1rGXv6dSuW6sLbXBksJY2+9t2n+VUbyLbHtq3GnlXwXosn86svp0t3KEjRpGP8KjJNZxdlZbjpptWOVez3t0rY0vTvLTOO1dlo3wo1nU2VjaG3jPJechf06/pXo2hfCWwsFV7+U3bjnYvyp/if0r9ByrhHOs1S9nQcIv7U/dX46v5JnTGlJni+PslvI3Rm/lXOX8jyE8k12fi2SO61m9MEaxQeawjRBgBQcDj6CuZlsSxOa+Jm/ZVZ007pNq/ez3+ZnJW0OUuoGcmsu4sS2eK7KexRByRWVdeTFnmuunWfQ52cjcaZ3IrkdUsPOvQmM4Nd9qmoRRRNjGa5TTFGoamzEDGcCvewtSaTm+hzyVwstMNuikDFd34ZvCQqP261SGnAKABnAqXT4TbXCkcc1xVqqrRdzSKsdrqUeNDu2H/ADz/AKivNrtpRnDNXpM7ibQJx3YKP1rjLvTxzxXDhpKne5rM428nnXOGNcfr2pzlzHk88V6Dq8C28TE9cVxf9mG/uGcrxnivqsHOHxyWxySNTwOowu7qa9Ft7XIHFcJolsbK5QAYr0/TIRNEpA+teRmE/f5l1NIIbn+zrC6nHBETYPuRgfzrH0a5G1EbjitnxWfs+jLH0M0qr+A5/wAKyILArErDg+1eXSs6bcurNJ2vY6OOASKO/vU6WmD0rO0u7aIhJK6S3jWRQRzXJNODsNKwabAVmUCvpzwfpI0Xw7ZWxGJNm+T/AHjyf8PwrwLwppv23xBp8AGQ86Bh7bhn9K+lhx9K/d/CzBKc8Tj5LVWgvnq/yR6WHWjYoOaWm04Gv6FO1MKKKKBhVDV9DstbtzDe26zJ2JGGX6HqKv0VjWo0sRTdKtFSi901dP1TE1fRng/xC+Fl1oUb6jp7Nd2kfzMMfPGPf1HvXns6C5xKBzjBr64kjWVGR1DIwIKkcEV80eNfDbeFfEdzagH7K7boj/snp/n2r+XuPeEqGRuGOy9NUpuzW6i91byeu+zXmkeVXoqm+eOx5x4gt99pKMdqzfDhzageldNrVtuidcckEVzPhxDGZYz1Vq/Mqcr0GjznudRbIGABGavRWIByP0qvZp0rato8gV50puL0NoHofwX0Y3WrzX0gylrHhT/ttx/LNez1xnwn08WXhVJcYa4laQn1A+Ufyrs6/sngfArA5FQ096oud/8Ab2q/8lse3SVoIKKKK+8NgooooAKKKKdxWCiiii4WCub8X+C7XxTb5OIbxB8kwH6N6iukorhx2Bw2Z4eWFxcFKEt0/wA12a6Naolq6sz5n8S+FLzQ7xobuExk9GxlWHqD3rj9S01reVbmIfMv3gO4r681XSLTWrRra8gSaJuzDkH1B7GvD/HPgSXw3cnbmWylJ8uU/wDoJ9/51/LXFvBGIyBPGYR+0ode8f8AF3Xn96R5VfDuPvR2OJ02VZ41Yd6KrpGdLuyP+WDnj2NFfkbdnpscalbc8d+JH7WEmla7q1no+goZobqWLzr6UlchyM7Vx6eteG+Jv2iPHuvs+7XptPjPSLTgIQPxHzfrWZ8Rm/4rbxD/ANhG4/8ARjVw9wwDHmv6Sp5Hl2FqSdOir3er1/O5+2YXK8HRinGmr+ev5ia54s1nWNxvtWvrwnqZrh3z9cmuUmGXzWpfORxWRIeScnNfRYeEYRtFWR67SjG0VYpTH5qvaJq99ol0tzp95PY3CniW3kKMPxBrPl5apoCARmu+cVKHLJXRyNKWjR6tefFe88b+HRpXitf7Sng+az1VVAuYT3Vj/Gh7jr3ya5eFQOe/rWVaDGK14R8teEsPSwycaK5U9bLb5Lp8jpwtCFBNU1ZPp0+XYqaiA0LA1x2oqy9CCors77JjOK4/VIFBzgk162DeosRsZA++a+2/2CL3z/CfiuzB5hvIZsf76Ef+06+JP46+vf8Agn/qAXV/F1j3kt4Jh/wFmH/s1eZxlT9pkta3Tlf/AJMj5DN482CqeVvzR9dTQ4BrCW3+16qTj5Y/510V6RHE7HoBVTRrI7DIRy53V/MEZ2TfyPyqSu7GroHh+fWL+K1tk3SOfwA7k+1e/eHvD8Hh7TktYBk9XkI5dvWsP4aeG10rSBeSJi5uhkZ6qnYfj1/Kuz21/TvA/DkctwkcfXX76orr+7F7L1e7+7vf2cPR5I3e5GFxTgM08JTgv51+qJHXYYBinBfWn7TRtxVpDQgFDwrLGyOMqwII9RUgHpTwpq+VNWYHzt4m0VtF1e6s2HEb/KfVTyD+VYEkfJ9q9n+LWhCazg1NF+eI+VJjup6H8D/OvIpYsE8V/GPE2VPIc1q4ZfDvH/C9V923yPIrw5JGFfxeZcQL6tXWaVHt2ACub2+bq8YHIVcmvSPAPh/+3dYiiYfuIx5kvuB2/GnlcauOxFLCUVeUmkvmYU05Ssj0rwBoxsdM+1SLiW45APZe359a6sCkRQiqFAAAwBTq/srLcDTy3CU8LT2ivvfV/NnvxVlYKUGkNY2u+MdH8NjF/fxRSdRCDukP/ARzXpSnGCvJ2RpGMpu0Vdm3R+NeW6h8Z2uGKaTprbe014cfjtB/rUDa7e65bYv76RAeqwHYv5DrXnSzKinaGrO9YCta81Y9MutZsrJyk1zGj/3M5b8hzWLq3jiKzjP2e3eduxc7R/jXJ6XZW1kpeJ1ceo61j+Jtfjt0ftivOr5rKK3UfxOmng4OdnqX9T8Z6zqIIN0LOM/wW428fXr+tc3c6hDasZJZN79SzHJNefa78RTCXVMkDuK87134kTPv3ybQB3rw6mMnWe9z6GlhYwWise06v45tYoDhl4968v8AEfxBC+ZK8vlwDuTjdXlz+N7nUroW9jBPfXMhwkUSF2Y/Qcmuk0b9l74r/E+dJbiyXQbBuRLqzmLA9owC/wCYFQsJiMU7bI6Pa0MMryZ5948+LMl0zrHJlRwiDoBXjWs61fa1cLDAkk8shwsUSlmYnsAOpr9DfA3/AATz8JaY0dz4r1e88Q3AwWtoP9Gt/pxlz+Yr6I8FfC3wj8OoBF4a8O2GjjG0yW8IEjD3c/MfxNe5hsnVJdjyq+cxekFf8D8nPA/7Gfxa+IgWa38LXVhaSf8ALfUyLZMeuHwx/AGvdvB3/BKrUbtkl8WeMLS0Q43W+lQNM2PTe+0A/ga/RctijdXpxy6le823+H5HmTzau9IJR/F/ifJ3hn/gmZ8GdE2Nfw6zr8o5Jv74Kp/4DEqcfnXpWjfsZ/BLQ0Vbf4caJNjveQm5J/7+Fq9n3UmTXbHD0YbQR508VXn8U39555F+zl8KoE2R/Dnwsi+g0eD/AOIqtd/sw/CG+GJ/hp4Vf3/siAH8wtemZPrSgkVp7OHZGXtan8z+88G1n9hj4F62WaX4eadbSH+Ozklgx9AjgfpXnfiT/gl/8G9ZDGwk8Q6C55H2LUFdQfpKj8fiK+vOaTmspYelLeKNI4qvDab+8/OnxV/wSauYw7+FviLyMlIdXsiM+gLxt+u2vFPF/wDwT3+O/g4u9npdj4mgjOQ+k3qliP8Ack2MfoBmv2B5o5rhqZdhqn2bHfSzbF0/tXPwW8S6V42+G1wIfFHhvVdCbO3/AE+1kiBPoCRg/hUenfE2WGQHzGUD3r96Lu0hvrd7e5hjuIJBteKVQysPQg8GvFPH/wCxT8GviN5smo+CLCyu3z/pelbrOQH1/dkKfxBrxa/D9Gp8J7dDiOcdKkfuPy68P/G24tZEEc5LjsTXrXhT9oOG6Cpd7WTgEnmvU/H3/BJLSJZJbnwP44vNOc5K2mtQrOmfTzI9pA+qmvnjxj+wT8d/hsZZLfQoPE9omT52g3Pnlh7RsFk/ALXz1fh2pT1pXPoKOe4WtpJ/ofWfw8/aRvLKJF0/WQ8SHm0vf3kePQc5H4EV7v4c/aS0y+RF1Oykt3I5ltWEiH8Dgj9a/HbUPEPiX4f6kLTXNKv9EvV6w30DwP78MAa7Xwz8e72227bskd1Zqwp4nNcuVk+Zeev9fIqtl+X473rJN9VofsXY/FfwpqCZTWoIz/dnzGR/30BV2T4heGol3NrtiB7Tg1+Vll+0fOIFMjBjjkjFadv+0QZEBJIXpz1rtXE+JivepL8TzXwzRbvGo7fI/RjxX8ZPCg0u7s479ruWeNoVEMbY3MMDk4HWvnzXfFVn4S0yfU711GW2xITy57CvnnwF8ULnxr480vSozlXlMjH0VAWP8q8x/aD+Ng8S+Nr21s7knTdNJtYAh+VyDhn/ABOfwAr8yz+nX4pzWhTqQsqcbu3ZvRfNr7rnjV8gw8sxpUOZ8sY80vvsl87fdc9H+I37Q95qp8trx5UjGEVmO1B6AdhXg2u/EC/1++jtbfzbu7uJBFDBEC7u7HCqoHUkkDArznUvEl1qDkR7iD6Cv0m/4Jq/syadpPg61+LGv26Xmvam0i6SkoyLKBXaNpAD0dyrc9lxjqa/Q8BkntJJVHt+CR9ZjMyp4Gj+6jotEZX7Mv8AwTslvVtPFPxcL7mxLb+GIZMADt9pYf8AoCn6nqK++tI0ew8P6ZbafplnBp9jbII4ba2jEccajoFUcAVd5rkvHXjJ/D8cdjp8LXmtXYxBAg3FR/eI9K+2r1cJkuFlXqaRXzbfRJdW3ol3PzTGY6riZOpXl8v8jmvjD42Wyh/se3k/eMA1wVPQdl/Hr+VeORwS6lJufIi7L61654f+Db3sx1DxLdNPcyku1vE3c/3m7n6fnXdQ6FoHhuDzBa2dlGv/AC0lwP8Ax5q/DsdwhnnFuMlmWOkqEHpGMtZRj0Vlon1d2ndvQ8F0KmInzS08jwqw0G5uVC29pLMP+mcZIrYh+H2uXIGzTpFB/wCehC/zNd7r3xu8IeHo28zU1umUfctF3/rwv61454x/bZ0zSnaLTbCMNziS6kz/AOOrj+dSvD/I8Ev9sxspP+6kv/kj3MNkGLxHwU3bz0/M68/C7Xcf8eqf9/V/xpkvw31K0TfdvaWMX9+4uFUV8veNP23tfvmkji1J7ePsluBGPzHP61454g/aS1G+bzXuHlkbq0j7ifzrnqcLZDzfuIVZ+sopfhH9T6OjwhN61qiXpr/kfeN3pXhyxU/bPF2nqw/ht1ab+VYN54l8GaWP+Q5PcY7xWmM/99MK/Pu8+POoz5Uz4HY5rAvPjLeTsVe7cqeozXVHhzL1Hlp4NfOU2/8A0q34Hqw4XwFP45t/M/Q1/it4MtHyft10uem+OLP/AKFUj/tC+EbFdsXhuGQj+Ke7Zj+gr80Lz4rS7iBcsfpWZP8AFG4Of37n6mvTwuQxw+tHDQXrFS/9KTO6ORZTTXw3+b/zP0ruPj94f8T65p9tBp1lpc6SfIY3ysjZ4Vgfpj8a27r9sP8AsC9ms10XTLSaFijoFZcH/voV+VyfEyYAkTOpzkYbFaniD41XviFrae8lM15FGImuCfmkUfd3epA4z6AV14bLcwwOLniMNaPOle0UrNbNaaXWjt5Myjk+XU8RzxiuSS1WujXVevX5eZ+nC/txuf8Alx076Zf/AOKqbTf23DqlzFbf2bYhpnES7ZGzknHc1+Vf/Cy5MfeOfqa6r4SeOLnWfif4UsEYt9o1W2Qgenmrn9M161evnVKjObraJN7LsdNXLsrjTlLkWifc/T/UJ1RmJ5YnNc9faoEBxWjqSM7E5rnry2yTX8tQUN2fic2Zl9qrtnBNYF5cTSZrfmtQO3NULiEICcYxXo05RjsjllI4/VYpnUgk5NJ4ft2tJhu6nvVyXN5qSxLyFOTitOSxEbKwGMV6kqvLDkfUyWrOitIhLCD7U5LTEnSpND+dQp7itf7J84OK+fqScGzqiijq1/8A2dpESE4MkmQPYD/69cnd68qgkmtrxkomuIYeghTn6nn+WK4PU4F+4pyT6V34SnCpFOXUzqS1sipquqvqdwIV6E8mtrT9GEVupK8kViaVppiustySe9d/aW263XivRxNRUkoQ2M0r7nOtZeXKCBXe+GU8yAVz0lnlxxzXWeF4hGhJHyqM15VepzQ1OiKMnx4cJDH2iOfxP/6qZpg326Z9KXxeDJbyOeWJzRo5zax/Suf/AJcK3c55O8rl/wCwhxlRWnpheJgrdKbaJkDitOK2BI4ri9r0kdEGekfCHRftmtSX7L+7tU4/324H6Zr2P8K5n4d6KNF8L2qMMTTDzpD7noPyxXTV/ZfBuUrKcmpU5L35+/L1l0+SsvkevTjyxSD8KKPxor7c0FBz2pfwpv40oNJlIWj8KT8aPxouMX8K4X4reFRrui/a4kzc2oycdSnf8uv513X40jAMCDyD2NeRm+W0c4wNTA1/hmt+z6P5PUmUVJWZ8l6paZcjFcrbWf2XWJFxgOM17Z8TPBn9h6j9pgX/AEG4OUx/A3df8K8s1a28i8gmA6Haa/irMcDiMoxlTA4lWlHT17NeT3R89Vg4Tsy5aw4INbVnCZGVFUszEAAdzVK2jyAa7v4ZaOupeJYGYZjtwZmH06fqRXJlmBnmmNpYOnvOSXpfd/Jam1KPM0j2PQtOGk6RZ2Y6wxBT9e/65q/+FFH41/eVCjDD0oUaatGKSXolZHuJW0D8KPwoo/Gthh+FH4UUUAH4UfhR+NFAB+FH4UfjRQAfhR+FFH40AFVdT0y31eyltbmPzIZBgj09CPerVH41nUpwrQlTqK8WrNPZp9BPU+e/HHgmfQblo5VMls/+rmA4Yf0NFe+X+n2+p2z291Es0LjBRqK/njNfCyvPFSnldaMaT1tK915XSd126/medUwl5XifjJ8Rzjxv4h/7CFx/6MauGuhySeldv8R/+R28Q/8AYQuP/RjVw92MocnFfV1fjfqfuFL4UY98T1zkVkOTuNad0Rg9ay5HGSK7KS0KnsVX5epoo97CoW++at2y811Sdkcq3NOwXKgMPzrZhGEFZdqMAcc1pRu/Hy8V5NXVnoU9iC9HyHmuQ1JvmYFwa62/kVQQeB61yWrgKCyoCc12YTc5q60MSVdzYBwexr6R/YS1drT4uXFnIwUXmmTJtPdlZGH6Bq+bt4c5r1n9lbVV0X44eGJ/Mws0z2xyf76Mo/UitM/pe2ynEQ/uS/BXPnMbDnwtWPkz9HdTbz5EgX+I8/Suv8D+HDreq29ttPkr80h9FH+PT8a5bSrWTUL7KIZHdtiKoySa+hfA/hVfDWmASAG8mAaVh29F/CvwHg/h+eeZhHnj+5p2c30/w+r/ACuz8ow9N1J8z2N9IhGgVQAqjAA7U4KO/NPxSha/rtK2iPaGYHpS49qftpQtWkMYFpQtPC0oGKtIQgHtShacBS7fetEMz9f01dW0a8tCMmWMhfZuo/Wvna8jKllIwwJB9q+mgK8A+ItkNI8Q6hGBtRnMq49G5/rX4J4rZfejh8witU3B/PWP5P7zhxS91SON02LfqM8nUD5RXvnwn0sWuiy3bL89w+FP+yv/ANfNfP1pq9lpUQe6nVXY7tg+Zj+A5rs7v4/z2emQad4c0wW8cKBPtl9ySe5EY9+eT+FfLeHdCFDHzzDFpqMI2jpvJ6aeiv8AejsyvK8Vinzwhp3ei/r0PoK5uoLOBpp5UghQZaSRgqj6k1574h+OmgaUzw6cX1m6HGLfiIH3c8flmvnXxJ44udZm87XNXlvWHIjd8Rr9EHyj8q4bXfi1pukxssToCvoea/ccTxI3pQjbzer+7b8z7zDcPRWteV/Jbf19x77rXxW8ReIA6vdppNo3/LG04bHu55/LFcnLrum6dueSYSSNyWZskn6mvmfVvjrNKziOb5T/ALWK43Uvi9NcE5uCc9ga8ZYnE4uV5Xb8z21g6OGjaKSXkfW9/wDFSxtBiKRPzrnZvjQfNxHNtA/2uK+S5/iJc3BIV+Peux+Gngjxp8VdQ8nw/o95qIyA06LthT/ekOFH4mvTp4OtP4n9xxzq0Yn0RN8cHhtmPnndj+A1weq/GvU9Su1gtTNLI5wqKN7MfYDrXt3w9/YacxRXHjPXDngtp+mD9DKf6L+NfRPgn4Q+D/h1CF0HQrSzlAwbkpvnb6yNlv1r0cLkEW+esvv/AMjx8RmlGnpRV3/XU+G4fht8QvEjwXOr20/hvTZ+l5qcLxL/AN8hS2fQYr1v4ffs4/DCSWNtf8Y/8JDddWtTKbOEn05IY/8AfQ+lfVWu6PB4g0e8065UGG5iaNsjOMjr9R1/Cvkj4gfCjxH4DRri4jF7pqnAvIclR6bh1T+VXjva5TadOkp0+uj09bP8bHzuIzLEz1vZHvGlaz8NPhlbG20ODTrXaMFdMiDu31cdfxaoJfj3YvKVtdNllXsZJApP4AGvkk65IG2JOyS5wYXHUeob+ldJonii3hUB32uPvbutfMYnibGct6VoryX+Z5Mq0pO7Z9Lf8Lcu7tf3VlDbD1di5/pWTqHxEvZsh71gPRMKP0rxeXx4pGyJuPY1CNfluDw2c+9fKYjOcwxOtas0uydvysQ5s9QuPGDOSTKzN6lqfYeM9QhkH2a5lT2DcV53Ys87DcSc11Fk8dsoLHmvnqmYOg+aEnzeolJnpuk/EfVEC/aliuV/2l2n8x/hXV6b4+028IScm0kP9/lfzrxP+2FHAYUw60B0au/Cca5ng2rz549pa/jv+Jqqh9IxzRzIHjZXQ9GU5Bp/HpXz9o3jW/0eUNazkLnmNuUP4V6p4T+INn4h2wTAWl6eiMflf/dP9K/U8k41y/NpqhU/d1Xsns/R/o7Ptc0UrnW/hRx6UDp1o/Gv0EvcOPSjjmj8aPxqRhx6UcelH40fjQAcelHHpR+NH40gMvxB4V0XxZYSWWt6RZavZv8AegvrdJkP4MCK+Yvir/wTX+E3j5ZrjQbS58D6o+SJtKcvAW94HJUD2QrX1j+NH41lOnCorTVzanWqUXenJo/HD41/8E/vi78JY5r3S7UeNNEiy32nRlZ5kUd3gxuH/Adw96+bRf6nZM0MyywzISrJIpDKR2IPQ1/RBj3ryP4w/sq/Dj42QySa9oMEOqspCatYqIblT6lgMP8ARga8avlsWr0kvR/5n0WGzqcbRr/ev8j8ZfCvxTufh9oWrXFghbxFqUZs4rtj/wAeUGAXZR3d84B7BT61wFhdB5W8z5mPJ3V9y/HH/gmN4z8NCe98FXcXi/T1JYW2BBeIPTaTtf6ggn+7Xxj4m8C6z4J1aTT9b0q80rUIzhre8gaJ1/BgK8KGEhhpTlKHLKW772217Ly83u2e9RnSquVWjLmb37/d0NbR5oC68D6Gvp34G/tOeMvhVpsWmaRrhGkRsWXTruNZoVycnbnlckk/KRkmvjuKeW2YYyK2LPxTLbqF3EVx1aGIhLnw82n5HpxlQqx5K8U15n6k+Hf26NWuoo/tljpUh6MyB1/9mrUi/asjttQvdUSysTe3IC+dIWbaoGAq88Dv71+XUPxKkt5AA5UL6Vbk+LcrqMTkY7Zrz6jzWpKLnK/K7rydrX9bN/eZvLcqk1LkX4n6KeIv2vtVnRw+qi0TH+rtlVP/AB773614p4s/aae8meRrp5mGfnlkLk/ia+QLzx/qN/IRGzMz8ADJzXY+A/2b/jL8XdjaD4N1Wa2kI23d1H9mtyPXzJdqkfQmtFgMdjH+/qN/ibqtgMGr04pfcjr/ABX8dru83gXO1T2DV5Zq/wASZ5ZWkLtJk9d1fY3wz/4JOeIdRWG48e+MrXSkzl7HSIjcyH281yqr9QrV9XfDb9gf4MfDYRSx+Fo/EN8mCbvXn+1En18s/ux+C17GG4ejHWa+88jEcRUoaU9fQ/JLwp4X8ffFG7SDwt4V1fXS5xu0+zklRfdmAIUe5IFe9+EP+CbHxt8YxxS6mml+Fbc8n+0rzfKB7JEH/IkV+uGn6ZaaTax21jbQWdtGMJDbxiNFHoAMAVZ/GvoaWWUKe6PnK2e4io/c0Pzt8Nf8EjolVX1/4kzO5Hzw6dpgUZ9neQ/+g16FpH/BKr4U2iAahrHiXUz3LXUUWf8AvmOvtD8aPxrtjhaEdonmSzHFT3mz5f0z/gmx8ArAKJ/Cd3qJH8V1q92M/wDfEiiursP2GfgRpqBYfhtpbqP+e8k03/obmvdvxpPxrVUqa2ivuOd4qvLeb+9nkdr+yN8F7P8A1Xwz8OLj1sUb+dX0/Zj+EiDC/DfwyP8AuGRf/E16b+NL+NXyw7GbrVHvJ/eeYv8AsxfCSRcN8N/DJH/YMiH/ALLXLeMf2ePhX4LsotZ0jwDoWmaxDMptry2s1SSJuu5SOhwCPxr3b8a4H4xybNCtF6gz/wDspr5Piyp7DI8XOG/I19+n6mc61RQfvP7zxS7+YmsqeEHOavX96sQPSufvNSkkyFBFfxlGmzxJahdMkQOSBXMa3fpHC+05q3dieYkkmud1KFpZxEMkk816mHpLm1ZzyJfC1o0skk7cljxXTPZbk6VT8OW3lYj9K6dbTI6Vniav7xsIxKGixeXLg9q6sRKsRlf5UUbiaybKyKzjsKyPGHixUgNlZnMY/wBZKP4j6D2rl5XiJWidPwq5geJNYTzZpSfmck4/kKxtKsHumNxKvB+6DUEFu+s3wL58tTmuyt7ERxKoXAHpXrzccNBQW5x2bepgfZNt0OO9ddp1vm3GBWVJaEXCnHeuo0y2P2fGK4q9TmijeKM4We6XpXV6bpEtrpizPGypMCUYjhgODj8am8LeFZvEetwWcKkbzl3x9xe5Ne6+K/BUF74Xjs7KMLJZJmAAcnjkfj/Ovosm4Yxme4LE4yjtTWi/mlu0vSP4tI7IUnKLZ8x69ZGe3lXHY1Q8PxFrVB3HHNdbqNkcurLg8ggjpWDo0HlSzRYwVc8V8bztQcH0PMas9TXs4+RXR6BpranqlpagZM0qofoTz+lY9tDz0r1H4R6D9o1CbUZF/d242R57ue/4D+derkGVyznNKGDitJSV/wDCtZfgdtGPNJI9XRQiKoAAAwBTqSiv7nWmiPXFopKKdwFopKKLgOBpaZS5oKHUU3NLSGZXijRV17Q7q0ZQXZC0Z9HHSvmjXrBhFKpXa6Hp6EV9WV4f8UtA/s3W5ZUTEF0DKvHGf4h+f86/BvFLKHUoUs2pLWD5Zej+F/J3XzRwYunzR5kcLpbeZCh9RXsvwesNlnfXmOXcRA/QZP8AMV4ppL+TNJCT91uPpX0X8ObMWnhKz4wZd0p98nj9AK+E8NMH9Yz72rWlOMpffaK/9KMMIry9DpqKSlr+trnrBRRRRcAooopgFFFFABRRRQAUUUUAFFFFABRRRQB+LXxI/wCR38Q/9hG4/wDRjVw10wCHPIzX0R+1n8O4/CnjafWLGPZp+qzysyL0jmDEsB7HOfzr53uxlD71+J0MVTxkFXp7O/56o/V8FXhiaEKsNmYt4VZSc9O1Ys2S3HWti7RcHnrWNNw/pXtUdjplsRj5iPXNXrYc1TUfNV61HNbTehyx3Na0HStSMfLWZZncPoa013Y4Ga8iruejT2Kd+gIz6Vyup85rrL3Pln1rjNXLRs2DjPNd2E1Zz1ldHPybobjgE9sV03gDVv7E8b+HtRVShtNQgnz0+7Ip/pXPhixJPrVuA4GfTkV7taCqUnCWzVjyHFTvF9T91vhL4Hj07TYNWukBuZkDQKR9xD3+pH6V6RtFebfs2/E20+LvwU8K+JLZ1eWWzSC7Rf8AlncRgJKvt8wJHsRXpmPau3Jsrw2T4KGEwq91bvq31b83+G2x+aex9hel2G4xSgfhS80uK9soQCjFOxS8VQDACadiorq8gsYGmuZo7eJerysFUfia4XX/AI3+GdG3JBPJqkw/htFyuf8AeOB+Wayq4ijQV6skjpo4etXdqUW/Q9AAqtqGp2WkWzXF7dQ2kK9XmcKP1r568Q/H/wAQapui06KDSIDxvUeZL+Z4H5V5rrPiB7uU3OqahNfTdd9xIXI+melfP4jiChT0ox5vwX+Z9Fh+H689a0lH8X/kfQ3iT9oLQtM3xaVDLrM443IDHED/ALzDJ/AGvE/G/jjUvG1+bq/kisUCBBFa5X5QSeSeSefavLte+J9jpaN5brke9eTeKvjXLNvWJ8A+9fGZhmM8yj7KulKN72tpdbPU+qw2SYWjZ8l33ev/AAPwPbNS8V6Toan5kLjk+tebeKfjfFDvS3fn/Z4r5/8AEfxEubiR2eUnPvXD6j4rkmBy5z35rClhK1a3RHtydKitT1fxL8X725dm88gexrzzVviI95LhXZj3JNcTdalLckgniuu+DvwH8bfG/wASHSvCOjTaiVI8+5PyW9sD3kkPC9+Op7A19DhcshTabV2eXXx1k2tEjO/t65nkz5hOewr1/wCC/wCzj8Q/jjOreHtFl/s3diTVLw+Tap6/OfvH2UE+1fb/AOz5/wAE3PB3w6S21TxxKvjLXVAb7Kwxp8LegQjMnPduD/dFfYVpZ2+n2sVtawx21vEoSOGJAqIo6AAcAV9dh8A956L8T43FZsm2qer7vY+VPg5/wTz8HeCVhvfF1y/i/VFwTAwMVmh9Nn3n/wCBHB/u19T6VpFjoVhFY6bZW+n2UQ2x29rEscaD0CqABVuivap0oUlaKsfOVa1Ss7zdwooore5iFVtS0631fT7myu4hNbXEZjkRuhUjBqzRUtKSs9mB8EeJvCEnh7xlqWkXC5a2laLJH3l6q34qQfxrmfEVqNIkjEqtJCeCVOHX6H+hr6U/aI8JtB4s0/XIY/3V1EIpWA/jTpn6qR/3zXhPxHsdpgOOD3r+Vs2rzyvOKmAeybt6PVfgzzppxdji7XUWtnMiO0tvngn7y+zD+vSuu0jWo5dpDda5d9LZow8RKOBwRWW88unSncwt3/vfwH6+n8qiWIjiVo9Sbns1prkVqgJYU5/FPnthG4rxibxLdi4jhnBjVgGBByGHrkV02kXxkC815lWj7Nc0mB6RDqzSEAHNadrK0mCTmuW0r5sZNbh1aCxTlgW9BXzOIr68sRnTW5CAEmrS6gsJDBtpByCD0rhm8Sl/unA7UxNUlmbrxXlP2qd7lqdtj6F8F/FuAhLLWJduOEujzn2b/H869PguIrmJZYXWWNhlXQ5BH1r48tJWYg9a77wP40vvC9wNjma0Y/vLdz8p9x6Gv2PhvxHq4Lkweb+/Dbn+0vX+Zfj6m8Kl9D6J/Cj14rP0XW7XX7FLq0k3xt1HdT6EetaH41/R9GvSxFONajJSjJXTWqaOgPwo/Cjj1o/GtbgH4UfhRx603d70gHfhSZ9qTdScetADs8dKTJpPxo/GgBfwrnfGXw88L/EOwNl4n8Pabr1tjAj1C1Sbb7qWGVPuMGuh/Gj15pNJqzGpOLvHc+TPHX/BM34ReK5JJtLTVfC87ZIWwuRJCD/uSBj+RFeQ6t/wSLt5JCdN+JEkMfZbrSBIfzWVf5V+iP40fjXK8JQl9n9DthmGKgrKf36/mfnZpn/BISyEobU/iPLOndbXSRGfzaVq9M8Jf8Esfg/oTpLq02ueIpBjKXF2sMR/4DGob/x6vsf8aPxprC0Y/ZCWYYqe8/0/I858C/s5fDL4ahD4c8DaJp86cC6+yJJcf9/XBf8AWvRgMYAGBR680enNbpKKtFHDKcpu8ncO3Sjv0o/Gj8aZIfhR68UfjR680gD04o/Cj8aPxoHYO/Sj8KPxo/GgLB68UenFHrzR6c0xB26V5x8a3/4lWnRg4LSsfyX/AOvXo/brXk/xmufM1Cwt+0cTP+LH/wCxr8949xCw/D2IfWXKl85L9LmVV2gzyK5tg2cisyeBFB4rbvOAawrtyM1/IMJSk9WeLKRkanOtvCzcCsfRrNryd7lxnPC5p+rytfXiWqHqfm+ldLpVgIYkQDgcV6rl7Gl5sxWrKmnWxiuwMdTXXRWm5RxWbDZYuFIHftV/XNRTSrDYGxO6/wDfI9a5Kn7xJo60kldmLr2qpEjwxttQcMwP3vb6Vws6NqtzsjGIh1arVzLLrVyYouIx1at6y0tLW32qO3X1rsppYWK7nM25MydI04R3G1RgCupFnhOlV9Jsc3JOO9dItk0hVVUsx4AHeuevUbZsoHOtY5nXiut8P6Jc6lKlvbQtNM5wqqK7fwp8GLm/8u61VzZwnkQrzIR79lr1rRPDun+H7fyrG2WIdGfqzfU1+l5DwDmOaqFXG/uaXn8TXlHp6v7mdsKDe5l+BvBcPhKwIbbJeyj97KB0/wBke1dNil/Ck/Cv6awGBw+W4aGEwseWEVZL/Pu3u2dySSsjxb4r+HF03WBdRLthvAXwOgcfe/mD+NeWRw+Rq7js65r6S+JOkf2n4ZlZVzLbkSj6dG/T+VfPOpx+ReQydgcGv5M49ypZXndT2atCquZfPf8A8mT+TR5GKhyzuupp28ecV9A+CdLGk+G7KEjbIyeY/wBW5/wH4V4j4Z0/+1dWsrUDKyyKp+nf9K+iguMACvt/CjAc08RmElslBfPWX5L7zrwsdHIWko/Cj8K/os7RaKT8KX8KACij8KT8KACij8KPwoGH40uTR+FH4UBcAfesPxj4bj8T6NJb8LcJ88Lns3p9D0rb/CiuPGYSjj8PPC4iN4TVmv6/AHaSsz5T1G1l0vVikyGORGMbqeoIr6f8PQC20LT4h0S3jH/jorzf41+EVmsf7btkxJGQtwB3GcK358flXoPhO+GoeGdKuF5EltGfx2jIr8e4JyWXD+d47A1Xd8sXF94Xev5J+aOHDw9lUlFmvR+NFH4V+2noBR+NJR+FAC0UfhRQAUUfhSU7gL+NFH4UfhTuAUUfhR+FMAoo/Cj8KACij8KKAPg39pDRf+Eo8A+JECb57C4a9i45+Rm3f+Olq+Db1iMjpX6Z6vZx3Wo6nBMgkhlllR0PRlJIIr8+/ix4CuPh94xv9InRjEjeZbykcSRNypH8j7g1/LHC2OUqtfBz3UnJel7P7tPvPrOGMWnCeGk9U7r9f68zzq62lMZxWNKAzkHvW3eRgA8ViyHEmcZr9Wo7H2s9hEGCBV6BcgiqiDmr1tVTZzR3NOxXaAK1I2HTvWda9BWjb4OcjBryqm56FPYqX2MEd65XVEDBsgGusvkDDOORXKavETuK8HvzXbhHqc9daHPXEQwB0+lNhLZUFtyE9akcEIARzUVqgaYoenr6V9G9YnkLSR9S/sc/tVX/AOzlrd3aXsE2q+EdRdWu7KIjzInAwJYskDdjggkBgByMCv0j8H/tefCzxnbxyW3iP7C7gHytQt3hYe2SNv61+LmkQ+fcwpuIBIGK+kPAOmhIIPlHQVxrMKuFXKtV5mNfK6GLlzyun5H6kQ/GHwTcLui8UaZIP9m4U1Bd/GrwdaA/8ThZz6QRO364xXxV4ft0QL0FdVFPDCPmP0rCefVl8MV+P+ZjDh6hfWb/AA/yPofVP2itJiBGn6dd3b9mm2xKf1J/SuL1r46+JdTDLam30uM9PJTc+Pq2f0FeR3niS3tVOGHFclrPxHitwwWQD6GvJr5ziqmjnb00/wCCerQybCUndQu/PX/gHpWsa/calKZ9Sv5ruQfxTyFsfn0rmdT8ZWWnocMM44rxbxB8VGbeEkP515xrnjy4uS2ZTj614jrTqv3Vc92FBRVtke1eIfjLDbhhG4P0rzLxH8V7q7LBJCoPvXkWp+JmYljISaw7zxE8kfLk5rspYCpUs5MudSnTR2Ws+MJZ2YvKW/GuQ1HxIWyA1c/dalJMT81UyWkNfQYfL4U1dnlVcY3pEkv9VmYk785PQ9aTTbO61WaGCCKS5uJnCJHGpZnYnAAA5Jrv/g1+zx4z+PniaPSvCmlvchSPtN/KClrar6ySYwPYck9ga/WH9mX9ijwX+zvZwXxiXxD4vK/vdZuo+IieqwoSQg9/vH1xxX0GHwzqfArLufPYzHww6993l2/zPlH9mX/gmlqXiUWniH4otLo2lnEkWgwttu5h/wBNjj90p9B83+7X6O+DvBWhfD7w/baJ4c0u20fSrcYjtbWMKo9SfUnuTya2qK+go0IUV7u/c+OxGLq4mV5vTt0FHWnUzp2pw5rqOQWiiirQBRRRTAKKKKAM3xBoFp4l0qawvU3wyDg90bsw9xXy18ZPh7d6CqxzJvjU/uplHyuP8favresvxH4dsvFGlTaffxCWGQcHup7MD61+fcVcKUeIIRr0vdxEPhl3X8svLs+n3oznBSR8K6fpQljwR0rB8Z6BiylwmSV64r2jxP4AuvBOuyWlwu+FiWhnA+WRfX6+o7VzPibSBLaOAuSRiv5bqzr5fjXQrxcZRdmn0Z58otM+e7HT7q1UxgmWD/nk+cD6eh+lbumXT2coxu290fr+HrW1/ZggumQjHNbEHhyO9hIKjJUjIFe5WxkZL39mIy5PHsdonkx5EvTkVNp9/PfsJJXODzXN3Oi3FtqH2eTEsKn5Q45H0PWtGKO608gx5K/3XH9f/wBVZTo0VH93uyTuLJMgd62rSEHFcDZ+KUth/pGYiO7cCtGz8Wy6xJ5Vj8sf8Ux/pXi1cLVd3bTuOx6HFcRW5ALAt6CryX/y+grldPKwqDu8yQ9WNakO6Q814dSikyuZrY7Hwz41vvDt8J7KTGeHjblXHoRXu/g7x9YeLIgiH7PeqMtbueT7qe4r5ohTZzWlY6jJYzpNDI0UqEMrqcEGvs+GuMMdw5UVOL56DesH+Li+j/B9UbwqNbn1ZmjNcN4D+JFt4jijtL10g1IDHPCy+49/au4xX9bZXmuEzjDRxeDnzRf3p9mujR2Jpq6Eooor1hhRRRRcAoxR+FH4UCuLRSfhR+FBItFJ+FH4UrgLRSfhR+FIBaKT8KKB2Foo/CikOwUUfhSfhRcYtFJR+FFwFooo/Ci4BRSfhS0AFeOfF7P/AAkMf/Xuv8zXsVeM/FmbzPExQf8ALOFFP15P9a/KvEqUVkVn1nH9Tmr/AAHm95zmub1iYW8TN36D61092AoJPFc39kOr3m4j9xGePc1/K1FpO72R4cmZOh6S/mtcSj53/QV2dlZYUcUWWnfMAB0q7fXkWnQkAjcB19KutUdTVlQVlzSKV/dppiFhgy4zz0WuD1G4udcuWVCxQn5pD3roJrebWZckFIM9+rVftdHSLaqIABWtKoqS7v8AImUnPQytI0ZbaJVVfr71siyxHjFbFho0s7pFDE8srcBEUkn8K9H8M/B+W42T6u/kR9fIj5c/U9BXr5Zk+Y57X9ng6bl3eyXq9vlv2R00qMpbHmvh7w/cX9ysdvC8sjnhUGTXuPgj4eQ+Hwl3eBZr/GVHVYvp7+9dNpOh2OhwCGytkgXuVHJ+pPJq9X9FcN8B4fKakcXjZKpVWy+zF91fd9m7W6K+p6kKKhqwooor9WNwooooAbLEs0bxuAyOpVh6g9a+cvH/AIdk0PUrm1cHYDviY/xLng19H1yXxH8JjxLorvCub63BeLHVh3X/AA96/NOPOHnneXe1oK9aldx811j+F15q3U5cRT9pDTdHnvwWg+3a8JiMi3hZ/wAThf6mvcK8e+AihLnWkIw6CMY9Blq9gqPDjDxocP05x+3KTf38v5RQsKv3SCiiiv0+51hRRRTAWkoooAKKKKAClpKKACiiigCDULGLUrGe1nUPDMhRx7EVzPw/trrQLW40G8Uh7N2a3l/hlhY5BHuDkEduK62kKKXDEfMMgGvNrYGFTF08bF2nBOPrF2un80muzXmyHG8lIWlpKK9I0FBxS5ptLQAuaX0ptGTQMdRTc0uaAFo9aKKYB6UUUUAFFFFO4gooopgfJt5qEba1fqTyLiQf+PGvLv2l/hvF47+HlxqlpGDq2io1zGyjmSEDMie/A3D3HvXcalbEa7qBBx/pMnf/AGjWlZDzInhmG+KRSjqehBGCK/hmOI+pY/6xSesZN/jqvmefg8TLC141oPVM/MS8UlWArEkO1zxzXa/Efw5L4T8Y61pMmcWl1JEueMqGO0/iMGuMZd0lf0hhpxqU1OLumrn7hzKcFOOzEQc1ethzVSMc5q7bDitZsxjuadudoz1rUgUde+KzbYDA3dK0oG3cAcDvXlVD0KZXvBwa5TVEZWYryD2Ndbdjg1yWrM+5yD8orswm5jWRzszMxIZce9QRZglBB+U1auMtH15I61npKWAB6CvpY6xPEfxHXaDJtvYTnGGr6K8G6okUMOWzwK+bNKk2Soc9CDXqmga95EKfN2r57GvlPUw65j6KsPE6wxZBwe2TVLVviJ5WQGCjGOtePS+LHEQUPx9a5zVfEcrynMhA+tfNuNSrKyPXjBJano+ufEOSXcBIT9TXDar4slnJJlJ/GuUvNbG0sZOKwbrXQ+7ax4rto4By1lqKVRQOhv8AXic5f9a5rUvEA+dd2Dj1rIutTaQn5s1nyv5hy2DX0VDBRjujy6uL7BPqElw+AfzqNZHdmBJYDuaqwZ84Hsa7XwF8OfEHxJ8R2uh+G9KuNW1S4OEt7dc4H95j0VR3YkAeteqlGGiR5s5ylrJ6HNRQNIQAMk19i/ssf8E+fEHxaNp4h8ZCfw14SbEkcTJtu75e2xT9xDx85HI6A9a+nP2Xf+Ce3h/4Wi08ReOlt/EfihdskVkyh7Oybr0P+sccfMeARwO9fY6gKAAAABgAV6lDBuXvVvu/zPmcXmijeGH+/wDy/wAznvAXw98O/DHw3baD4Y0q30jS7cfLDAuNx7sx6sx7sSSa6KiivaVkrI+Zbcnd7hRRRVkBxSg4pKKpFD6KTPvS1SAKKKKYBRRRQAUUUUAY/ifwxZeKtNa0vE945QPmjb1FeBeM/BF54emMN1HvjP8Aq51HyuP6H2r6VqrqOm22rWr213Ck8L9VYfr7Gvzvivg3C8Rw9tB8leK0l0flLy7PdeexEoKR8I+JNFNtc+Yq8Zq5oC52givdPiJ8FLiKKS40tWvLccmL/log/wDZh9Oa8ctdNksbko6lGU4II6V/NGaZbjspbwuOpuMls+jXdPZ/1c4pU3EzvEHhtXmEyIPXpVKHT1I2stehi0W5txkZ4rEvdI8mTcFwK8Gli5NckuhDg9zjdV8IJeWkphG2TGQABg/geKy9L0C4itFeMhHz8ygbRn6V6XaW5BAIqX+xkVmKqNrckYroWYThHkkTZnBQTX9kRviMi+1atv4vgtl/0hWixjlhxXQCx8tyCtOutAtdSt2VowCRgnHIrOWIpTf7yP3DSucx/wALJtrq4Nvp8bXUw+8fuov1Jrd02W7u8PNIB/sJ0Fc5pPw7XTZ5Y5g88W4mNmOSM10lt4XjiA8q5uIj6eYSKrEPCx0ov57i3NyBpItpViCOQQea9S8FfF+axEdnrW64t+i3Q5dP97+8P1+teOJpV9CP3eoO3/XRAacYdUQn99FIPdSD/Ot8ozjG5JiPrGBrWfVa2kuzXX810aNYycNj6/sb+21O2S4tZknhcZV4zkVPXyd4d8T+J/Dl0H02QhmPzRISyv8AVec161onxU8WSRoL/wAGXM57yW25M++GB/nX9K5Hx9g8zppYmEoTW9k5R+Tim18182dMaqe56vmisHQte1PWW3TaFPpkP967mUMfooyfzxW/X6Vh8RTxMPaU72801+DSZpe4lH40tFdFwEopaKBiUUtFIdgpKWigBKKWilcYlH40tFIBKKWigBKKWigBPxopaKAEopaKAErwbx/d/avFGovnOJNn/fIA/pXu8sohid2OFUFifavmHxDq7XV7PInzSzSM35nNfhfiriuXB4bCreUnL/wFW/8AbjhxcuWKRkakz3Uwt4z1+8fQVfsdOW3iCgAKBUmj6UzN03SNyzH/AD0qG/vjLK0Nr86qcbx0+tfzkovlvbT82eSlZczH3d/HaIVTlj0A6ms+PT5L+QS3H3f4Y/8AGtTR/D817cKscT3E7dAq5Ner+FvhSF2XGrcdxbIf/Qj/AEFfQZNkGZZ7V9ngqba6yekV8/038jaFKdVnnug+DNQ1ttllas6jgyHhF+pNegaJ8GkiKvqN5uPeKBf/AGY/4V6TbWsVnCsMESwxIMKiDAFS/hX9E5P4c5VgYxljb1p9b6R+SW/zbv2PTp4aEN9TO0nw/p+hx7LK2SH1fGWP1J5rRoor9ToUKOGpqlQgoxWySSX3I6krbBRRRW4wo/GiimAfjR+NFFIBPxopaKAPN9B04eFvitqFuBstdUtzND2G4NkgfT5v0r0es/WNEh1Y28pGy6tZBLBMOqN6fQjgitGvBynL3lirYeP8Nzco+Slq4/KV7eTRlCHJddBKKMUV75oH40UUUAH40fjRRQAfjR+NFFO4B+NL+NJR+FO4B+NH40fhR+FAB+NH40fhR+FAC/jSfjS/hSfhQAfjRR+FH4UALSUfhS/hQMKKT8KKAHZoBzmk5ooAd6UU0HnrS5FMYtFJnNLSAPxoooqxHxXLqSz67qak/Mt1KCP+Bmt6xkD4rifFEL6V4p1C5jGY2uZNyj/fNdFo16JUR1OQRmv4PzGmvbTnHZt/mfNqVpHyv+2h4LGk+M9P8QxRkRarblJCOnmxYBz9VK/ka+ZicMwAya/QP9rDw0viT4M3d2i5uNLmjulOOdpOxx+TZ/Cvz9dcS/Sv23hHFvE5XGMnrC8fu2/Bo/ZMixH1jARvvHT7tvwCPORnrVy3jYuDnAqtGOauWvzFlIwK+wm9D3I7mtbKMD0rQjzt4IzWdaJtHUmtKKvKqbnfTK1wcoxIwR1rlNRTcW25GetdfdD5TXJanhHO3OK7MK9TOstDn502jHXFUHiVMEcH0rRvgxY7Wwfes2TcIxuIJzX01PWJ4UviNnT5d20jtXXaddFEHNcXpzYRK6C2uNkY5rycVDmO/DuxuXGolD96sLVNVJYc4BqC9vuuDWHfTlwPmxz3qKGGV7s7J1+U0Lq/yMZ4rNlnL+wqIscDJzikALGvWhSUTyqlZy0Akk0+OEseldn8KvhB4o+MnimDQfCulS6lfScuVGI4U7vI/RF9z9Bk8V+nn7O//BO/wZ8K0tdW8XCLxh4lTD7ZV/0G3b/YjI+cj+8//fIrrhTnV0ht3PLxGLpYZfvHd9j4l/Zp/YP8Z/HKW21W/R/DXhFiGbU7qP8AeXC+kEZ5b/eOF9z0r9Ufg18B/B3wJ8OrpXhTTFtywH2i+mw9zdEd5HwM/QYA7AV6AiBFCqAqgYAA4FLXr0cPClru+58pi8fVxWj0j2/z7i0oNJRXaeZcdRSA0tUUFFFFUJhRRRTGhV606mUoNWA6iiiqAKKKKACiiilcAoopCcUrgKea5jxP8OdE8VFpLq28q6P/AC8wfK/48YP4102760ZrixeDw2PpOhiqanF9GriaueRT/BG6tnP2PUIZY+wmUqf0zUJ+CV/cDEt5aoP9ncx/kK9hor4Gfh3w9OfP7JryUnb87/iTyo8af4DXcQzDqdu7f3XRlH581Vf4R65CSoihlHqko/rivb6MVhX8N8grfDGUPST/APbrhyRPDf8AhTetXB5SCL3aT/CrNt8EdVVgXurNB/vMf/Za9pxS1lT8Ncghupy9Zf5JC9nG55Za/BFSR9p1EY7iKP8AqTW9Z/CLw9aqPMhmuW9ZZMfoMV2tFe9hOC8gwetPCxb/AL15f+lNofKjlv8AhWXhv/oHKP8Agbf406L4beG4iCNMjYj++zH+tdPRXrrh/KE7rCU//AI/5D0KljpNlpq7bS0hth/0yjC/yq1ilor26dOFKKhTikl0WiASilorQBKWiigdgooopDCiiilcApKWikAlFLRQAlLRSHigAoo3UhNIBaKQH2pd1FwFpKM0tMBKKWobm5itIHmmkWKKMbmdzgAepNS2optuyQHNfEzxAnh/wnePuxNcKbeIdyWGD+Qya8J0LQZ9SaS6kKQwJ/rLiZtscY9z6+w5r0ltJuPiz4kW+mEkHhuzJSDPBm9SPqR17DHeu/Hg/RtkKNp0EiQjEayLuCfQHp/WvxHNMhxPGuPeNT5cNTXLC91z66yWjtFvZ/aSVrbnnTpvES5ui2PGbDw9f+Kg1locLJp2cT6jONglx2HovsOT39u70H4M6Vpqq15LJeyDqo+RPy6/rXoMcSxIqIoRFGAqjAAp9fUZZwJlWEtUxUFVmtrq0V5Rjdq3+LmberdzeGHgtZasp6fpVnpUfl2ltHbp6RrjP19atUtJX6JTpQowVOnFRitklZfcdSVtgooorQAoopaAEooooAXNGaSincBaKKSi4C9qKKKdwCiiigAoxRRQAYoxRRTAT0opaMUAJRS0lAgo9KKKACiiigAooop3AKKKKYBRRRQAUUUtACUUUUAFFFFABRS0lAC5xS5ptFA7j/WikHeimM+OfEtgLjV9RVhkGeT/ANCNY+hBrK5Nq+QOq5rtdbtP+JxfHH/Ld/8A0I1g6lpx2iZB+8Q5GO9fwVXq3rVIPZt/mfMzWpH480o658OvEunhd7XGnTqgxn5vLJX9QK/MWRtpIA5zX6q6TMl3bgMMqwwwP61+bvxh8ES+APiRr2jMmIobhntyR96FzujP/fJH4g1+lcB4pXr4WW+jX5P9D9E4Urpxq0Hvo1+T/Q45F5q3E4j+tVIgeN3WrKjOAFya/WJH30NzSsnZ25PA7VrQ1mWZBUcYPetSIYArzKu56NMiuR1rktXj2OfTrXW3Q4OTXK6g6q7cZHvXThdzKsc7cksxJGB71mXJwmPetS7lVnbtgVjzzB8qOeetfUUvhPCqfEaOnP8AKFPUetbIk2xViae++ME8kd61Gb90MVzVY3ZtTdipdTZzWRdSFpMelaExyxrOeMtMwAyc11QiooylJyZZgRyo3HJNe9/sx/smeKf2jNeH2SNtL8M2zgXutTRny09UjH8cnsOBxkjjPe/se/sN6t8cZrXxL4pSfRvBCMGDY2zajg8pF/dTggv+Ayc4/Vzwr4U0jwRoFlomhafBpelWcYjhtbdAqoB/MnuTyTya7aNB1felseBjcxjh706Wsvy/4Jzfwc+CnhT4GeE4dB8K6ctrCADcXT/NPdSY5eR+59ug7ACu8po4NKDmvXilFWR8nKbm3KTu2OopKK0RItFJRVJki06mUoIFUNDqKAc0VQwoooqkAfhRRRTQDgfWlplLuFUA6kppOTRQA7NJk0lFAC5NJ1oopXAKKWkouAtFFJSEFLSUUCuH4UtJS0D1E/Cj8KKKQWD8KPwpaSmFg/Cl/CikpDClpKKVwD8KPwoo/GkAfhR+FFFAB+FH4UUUAH4UfhQTik3UgF/Cgmmk5opXFcXJpKKKBXCiiikIKPwoooAKMmiimMXNVNQ0q11ZUS8iE8Knd5T/AHCexI7/AI1aorOcI1YuE1dPo9g33CONIUVI1VEUYVVGAB9KdxTaK0Wish3HUfhTQcUu6ncYUUm6jNFwFoo/Gj8aYBRR+NL+NACUUfjR+NABRR+NH40AFFL+NJ+NABRR+NH40AFFH40v40AJmlzSfjR+NAC0Un40uadwCijNFMAooooAKSlopgJRS0fjQAlFL+NJQIKKKKACiij8adwCij8aX8aYCUUfjR+NABRR+NH40AFFL+NJ+NABRR+NH40AOXvRQO9FBSPmO6ubTVb69mtLmK6QXEilonDAEMcg46Gq0lruUgivjbxF4s1jwb8QtdvdHvZbKYahPkIflceY3DL0I+te1/C/9pjSPFbxaZ4iEej6s2FWbOLeY+xP3D7Hj3r+Ls64bxGGqTq0PfjdvzXy/wAjvzHhzEYeHtqPvx/FfL/I9LtkOnXuw/6uQ5Hsa+d/23vAS3Wk6R4wto/3kDfYbtgOqHJjJ+h3D/gQr6X1W18yEMvUfMpFcX8XNHTxh8H/ABTprrvZ7B5VHo8f7xf1QV4mRY2WBzGjXvpez9Ho/wADwcqxDweNhPpez9Hoz82xwasQltwxgAmqsakH5jmr1uBmv6Znoft0dzSgjDYJ6+orSi+6O9ZkMmCBg49a04ugrzKh3UyO6BIOCAcdDXLapC/PGa6u5jDjmuc1NljO1Rkn3rfDOz0JrbHK3UOwtnqayrmEHJAAIravwdxrFvPu/wA6+qou8TwKu5Npp+U/WtdPmiIrH0/hPxrWtznjsazqoqG5VkiJfAFfc/7GP/BP+bxbLZ+OfiVZvb6FxNYaFKMPedCJJh1WP/ZPLd8Drvf8E+v2RdC8V6Rb/FDxZGmqItw8el6VIuYlaNsGaUEfMdwO1egxk54x+jAGK9LD0bpTmfM5jmDjJ0aO/V/5EVpZwWFrDbW0EdvbwqI44YlCoijgAAcAD0qakpa9VHyrCikoqhDg3vS596bQDiqTC4+ik60tUmUFFFFXckAT604HPem0A4qih1FFFUAfjRRRVIAooopgFFFFABS0lFArhRRRSDUWiiimFgooopXCwUUlFK4xaKSlouAUUlFIBaKSigBaKKSgBaKSigBaKaTg0ZNK4C7vejcPWm0UrgGfelycdaSigVwooopCCiiigQUUUUAFFFFABRRRQAUUUUAFFFFABRRRQAUUUUAFFJRTKuL+NGfekpfWgYuRRkUlFFxi9qPwpMmjNO4C/hR+FJmlFFxC/hSfhRRTAPwo/CiigA/Cl/CkooAPwo/CiigA/Cj8KKKAF/CkoooAWikop3AWikpc0XAKKKO1MAooopgJRS0YoASiiigQUUUelABRRRQAfhR+FFFO4C/hSfhRRTAPwo/CiigBQcUUUUyj8gfiMh/4TLXsDP8Ap8//AKMavOtRBMmcdPSvSviNlfF+vY4zfz/+jGrzu/3Ln09cV+GSf71+rP2+iv3a9D0f4V/tI6v8PDFpurGTV/DwwvlMczWw9Yyeo/2Tx6Yr6q8P+INL8YaN9t0u6jvdNvo2Cup9Rgqw7EZ5Br88L44Ruc5712nwI+Lc/wANPFiQXMzHQb1wt1EeRGeglHoR39R9BXyWecNU8ZTli8IuWqtbLaX/AAfz69z4fPshhiIvE4VWqLWy+1/wfzPM9UsH0rVbuyfh7eZ4Wz6q2P6UxSQ6+5r0b9o7wwPDPxZ1CSHBstVUalAy8qRJndg/7wb8xXnIBLLj17V9/hMRHF4anXX2kn+B9BhKyxFGFZfaSZrW3OK0YegrNtu3NaUPSsah61MW4HFcvqqbZSccZ611E/K/hXNawCJCDlh1xWuG+IdVaHNah1rEu32DpnPFbWoEtnqprn7wsHCk5HUV9Vh/hPAqrUnsWwgGRnNa1u2CM1h2YUnJ4YV0WiWj6jqdnaRLvkuJkiVR3LMAB+tVVVyIu2p+2/7Kfhk+EP2dPAGnMpjlOlRXMikYIeX96wP0L4/CvWQc1R0bTY9G0ixsIgPKtIEgT6KoUfyq7XuwXLFLsfmtSfPOU31dx1FNzS1oiBaSl9KSrRItFFFMQoNLTacDmquUhaKKKpMYlFLRV3FsA4NOBzTaMmqGOoooqgCiiiqAKKKKLisFFFFK4woooouAtFJ+FH4UgFopKOKAFopOKOKAFopOKOKQC0Uh6U3JouA+imZNGTRcBxOKTdSHNFK4ATmjFFFArhRR+FFIVwooo/CgQUUUfhSuAUUfhR+FK4BRRR+FABRR+FH4UAFFH4UUAFFH4UfhQAUUfhR+FABRRR+FO4BRR+FFFwCij8KKYCUUUfhTGFFH4UfhQAtJR+FFA7hRRRQMKWiikMSilooAAcUu6m0tO4C9aWm0D3p3ELRRxRTAKKKKAFpKKKACiiigApaSigAooooAWikpc07gFFFFMAooo9aACkpaOKAEopaSmIKKKKACiiigAoooqgCiiihAfkV8R1/4rDXv+v8An/8ARjV51qCnPOdvtXpnxGjH/CW68xOP9Onx/wB/Grzm9YlsYzX4TN/vX6s/dqS/dr0OculUBiBx71guP3pNdDqOcMAM5Fc9KxVjjBz617FDVGVRHX+NPFn/AAlPg7wbHM/mXulwz2UjscsUDKY8+204/A1ykAywquvbPH0qzDwwp0qMcPT9nDa7f3tv9TzKNKNGPJHa7f3u/wCppW/atCI5FZsBzV+Mblxkj6VzVD06aJZ/u/hXOaqCZeMcCuil4j/Cuc1KNpGIPB6mtMPuXUWhzGoRFGZt2c1z99/rF+ldHqSiJCSS1c3eOHkBA6V9VhndHz9bcLVVkyD1616h8AtMGtfGnwHZEZWXW7MEeoEyk/oK8utB+9yTj+te3/siwi4/aU+HEZ5B1mA/kc/0rpkryRxVHy05Pyf5H7hDpS0CivXR+bi0UgpaoBc0tNoBq0wHUUUVVwsFAODRRTEOBBFFNyR3p2c96pMsKKWiqTASiloqxADinA5ptAPvVDHUUA570VQBRRRuHrQAUUbvekJ9DSuAtFNyfWjJ9aLgLuo3cUlFK4rgTmiiigVwooooHcKKKKAuFFFFILhRRRQFwooooEFFFFK4gooopXGFFFFAWCkpaKB2CiiigLBRRRQFgooooAKKKKBhRRRQIKKKKAsFFFFArCUtFFAWCiiigQn40fjR+FH4Uxh+NH40fhR+FO4B+NH40ZooAPxo/GijtTAOKKWigYlH4UUv40hiUUUv40DCkpfxpKAD8KUHFH40lAC7qUGm/jS/jTuA78aT8aQGlyKdxB+NH40ZzR+FMA/Gl/Gk/Cl/CgBPxo/Gj8KPwoAPxo/Gj8KPwoAX8aM0fhSfhQAtFJS/hTuAUUUUwCiiigA/Gk/GlooASilpKYgo/GiigA/Gij8KKpAfkp8RkU+L9dycD7dP/wCjGrzu925YKDn3716J8RVB8X67kgD7dP8A+jGrzjUB5cmeDX4NPWq/Vn7zSX7tehz12pUOWPPpXPzYD88it6+lb5ulYF0cNmvaoGdREQUKePyqxD94VA3OMVNGcEV0vY4EtTRtzzWhCeKzYD0rQh6Vw1DtpksxwmT0rn9S3EkpnB9K6F/uViahMASP4elOg7MupscpqaSMuQcHHIrmrqIock9a63VB8jH2rkLgnkdhX1OFd0fP1kFqf3w+le4/sfS+V+018ODnGdYhH55FeGWxAkBJAA9a9g/Zdu/sn7Q/w6mzwNbthn6uB/Wu3qjz6utOS8n+R+6g5FLSZxS16aPzgKWkoq0AtFFFUAoOaWmg4p1O40FFFFWhNBQDjtRRTBDh0paYOtOBzVIoWiiiqQBRRSVaZOwoOO1Lu9qSiqHcXd7UlFFILhR+FFFAgoooouIKKKKVwCiiii4BRRRRcAoooouAUUUUXAKKKKVxhRRRQFgooooHYKKKKVxhRRRRcAooopXAKKKKLgFFFFFwCiiikAUUUUAFFFFABRRRTuAUUUUXAKKKKYBRRRTASkp1H40CsJSUtH5UBYKKKKYhKWiigAooooAKKKOadwFo9aSloKCiikoAWikooAX1opKKAFopKKAFzRmkopjHUUlLup3EFFHaimAUUUUAFFLSUAFFFFABRRS0AANHakop3AWiiimAUGiigBKKWkpiCiiiqQH5K/Ej5vF2u5/5/p//AEY1ebamOtemfEjafFmu4zn7dP8A+jGrzfUDtLcZr8Fl/Gfqz98o/wAOPoczdjhjjdjqDWDeck8YFdBdEjeACcjtWBdghueDXtYczqIrOWREx64qxHniqzErEWJyc8Zqa2YuoLDHNdj2ODqaVv1FaMINZ1v1q/CzbsbT9a8+odVMskfIawdSXlvrXQdUrH1KMeW5z8wOami7SNJvQ5LUFYrzyvpXPXUqRkjYfyrpL7au4b81zd+BgngkdK+pwzPArrUo7hNIMDbmvRfgVP8A2b8ZfAlwGI2a7ZE/Tz0zXmseCeTgetdt8OLkWnjrwzcBv9VqVs+76Sqf6V6EtDhkrxaP6BKUdaQ0V6KZ+aC5paQGlqrgFFFFVcBfwpRTaKoB9FIDmlqigoooq0yWFAJoopjuOpaYDg04HNUmMWikoq0AtFJRTuSLRSUUXCwtFJRQFhaKSigdhfwo/CiigLB+FH4UUUBYPwooooGH4UUUUgD8KPwooouAUfhRRRcAo/Cj8aKVwD8KPwoopAH4UfhRR+NAB+FH4UUUAH4UfhRRQAfhR+FH40UAH4UfhRRQAfhR+FFH40AH4UfhRRQAfhR+FFFAB+FH4UfjRQAfhR+FFFAB+FH4UUfjQAfhR+FFFO4CUvek/Gj8adwDtS+tJn3o/GgA/Cil/Gk/GmAY9qKWk/GgAoo/Gj8aBBSUv40fjTEFGaPxo/GgBaKTPvR+NBQtJS0lO4C0UdjRQMKKSj8KAFopKKAFoopKAFoBpPwopgOopM0oNO4gopfxpPxpgFFH40fjQAUUfjS/jQAlFH40fjQAUtJ+NH40ALRRn3oFUAUGiigBKKU/WirQj8mPiMh/4S3XTjj7dP8A+jGrzjUCoJyMivSPiK+zxdruD/y/T/8Aoxq88vSArZ4JNfgU3++l6s/faP8ADj6I5q7aME44rnb3/WHvzXR3MasGyKwrtfKmGOcmvZw7sY1DOdGdl3DCjtViOknXcCM/jSQrtXBOfrXe3dHnvcvwnAzWjatvUH1rPt0XAGOPStG34xXBUsdNMsj7lY2ogvvOOnetleVrPvyuxgTUUnaRvLY4vVYyq5PeuaniG4g/ebp7V1GrMWJ9BwK5u7ZSVGcEHtX1WGbseJXRn7Fb5VG1x6962vDVyttqtjKvDxzRv+IYVhyYEjY6ZrS0M7b+A+jL/MV3z2PPR/RKrBlBHIIzS1U0mb7RpVnL13wo35qKt16J+ZMKAeaSl707gOopo7U6qGFFFFUSLk0oOe9No6c1VykPopAcilp3GFFFFaIloKMn1oopgO3e9LTKUNVJjuOopOtLVXGFFFFFwCiiii4BRRRSAKKKKACiiigAooooAKKKKACiiigAooooAKKKKACiiigAooooAKKKQnBpXAWim7j6Ubj6UXAdRTdx9KNx9KLgOpNw9aTcaT8KLgO3D1o3Cm/hR+FK4Dtw9aNw9ab+FH4UXAduHrRuHrTfwo/Ci4D6KbuPpQCSadwHUUUUwCiiigAooooAT8KPwopKAF/Cj8KKSgBaPwoop3AKXtTaWi4C+tFJxRTAWjHtSUUwDHtRj2o7UGgVg/CijFFAC0dqQUdqBi+tFJRQAtH40lLTuAlH40vpR60xhRRRQIPxpKWigBPxpfxo9aKBgDS5FJRTuAv4UfhQOaKoQfhS/hSUUAH4UfhRRQAfhR+FFFAC/hSUUUALRSUuadwA0UlFUI/Jn4jYHi7Xc/8AP9P/AOjGrzvUCCCGzj2r0b4j4TxhrnGR9un6/wDXRq851LlSe5PSvwSf8Z+p++0v4cfQ564XcXwSBWBfI0b554710M44b61hXaqZWDDvxXsUGY1DNaVieWGPepY2Dg45ppARWBHQ9SKdEwYZHArvZ573NCA1ej+7+FUIDxVzdtT9K4po6aZbicMuO+Kz7z5Gc45NaMKhVyO9VbtFlU96xg0pHRLY4zUx1rlb5dshyMV2esqqLgDmuVvVLcM4Ue/WvqMLLQ8bEGPjc5A9av2AeG4R9pwDzVPaFuAAc8jmtS3+9Xpzeh5q3P6B/BFx9r8F6BP183T7d/zjU1t1yPwhuftvwp8HT5z5mj2jZ+sKV11dy2PzOatJoKKSlqiApwNN9KAcZqkxjuKOKKOaoA4o496OaOaoQU4Ee9N5pRmqQ7juKOKQE0tMoKOKOaOatMQcUcUc0c1Qgpc0lHNVcBc0ZpOaOaLgLmjNJzRRcBc0ZpOaOaLgLn3ozSc0c0XAXPvRn3pOaOaVwFz70bvek5o5ouAu73o3UnNHNFwF3e9Jmjmjn2ouAZFGaOaOaLhcM+9GfejmjmgLhmjNHNHPtSHcM0Zo5o5oC4ZozRzRzQFwzRmjmjmgLhmjNHNHNArhmjNHNHNA7hmjNHNHNAXDNGaOaOaAuFFFHegYUUUUAFAOKKKYC7h70v403mlyaLgL+NHHrSAnNLn6U7gFJRRTGLSUUUAFLSUUAFLSUUAFFFFAC0tNop3EOopM0U7gLRRR60wCkwaWkoAOaM0YooEFFJRTAXJFLmm0U0wHUUmaWmAUUUUwCiiigAooooAKKKKACiiigAo5oo7UwCiiigAooooAKKO1FACiigUVQz8mPiMx/wCEu10nn/Tp/wD0Y1eeX6bgSO3avQviL/yNuu/9f0//AKMavPrpiu7gkV+C1P40vVn77S/hx9EYFwwJYAEVhakRxxzW/dsu5sAgn2rntRIZj7cV62H3MahTkLFsYyvrSr044pPLZf4sj0pU/pXoHnvcsxM6YPBHsK0owHUA1QgPAq/CwArkqHRAtxLtXGc1WmVlLf3ewqzG4fpVa/GUzXPH4jpexzOrRcMRyT2rkNQhYPuI4rstRIjj55zXJahNhmJHPQCvpMI2ePXMmeI+cCoCjHWr1oCMZOT61mu5aZSx71p2/wB4V68/hPLWjP3d/ZwvPt/wA+HNxnJk8P2JP18hM16NXjv7H96L79mT4cyZzt0mOL/vglP/AGWvYq7IvRH5vXVqs15v8woo/CirMAoo/CiqAUHnpS/hTfxpQfeqTKF/Cj8KPxo/GncLB+FH4UfjR+NWmIO3Sl/Ck/GjPvVJiHZ9qX8KZ+NLn3qkO478KPwpA3qaX8asA/Cj8KPxo/GmAfhR+FH40fjQAfhR+FH40fjQAfhR+FH40fjQAnHpS8elH40fjQAnHpS8elHPrR+NACcelHHpS/jR+NABx6UnHpS/jRz60AHHpScelL+NH40AJx6UvHpR+NH40AJx6UvHpR+NH40AJx6UcelL+NH40AHHpScelL+NH40AHHpScelL+NH40AJ+FLx6UfjR+NACfhR+FLz60fjQAnHpR+FL+NH40AHHpSfhS9+tH40AHHpScelL+NH40AJx6Uv50fjR+NABxRR+NH40FBSUv40fjQAUUfjR+NABRR+NH40ALmjNJRTuMdSUA0U7gFLSUUwClpKWgBKKKKAFpKKKAFpKWkoAXNGaSincQ6ikzRTuAtFFFMBMUGlpKACkpcUlMQUtJRQAuaWm0tO4C0UdaKoAooooAKKPwooAKKKKACj8aKPwoAKPxoopgFFFFAB+NFH4UUAKOlFAoqhn5L/EYY8X69j/AJ/p/wD0Y1eeXz4zzivR/H6Y8Xa8W6fbp/8A0Y1ed6guHYHgetfg9RfvW/Nn77Sf7teiMK63NycVh6go2Ekcity4UAEg5FYOoPwQMEGvTob6GVQz1zs56UqUiP8ALilQ16LPOluW4TwK0IO1ZsB4rQgPArkqI3gXo6qahxgVYgUqOuar35yRxWEfiOpnPXoVcluvbNcnqKs8jOoGM967DUyvlAEZz2rlNZjwnAxjtX0GEep5OIMGdfMbOMOOo9au25wFJ9Kz5GKspHUGruC6jHWvbl8J5PU/aj9g69+2fsq+CBnd5MdxF+VxJ/jX0ADk18t/8E3NQN7+y3pCMctbahdwn2+fd/Jq+o66IP3UfnmMXLiKi83+YvbrSg5pAaX8K1TOMPxoooqgD8KPwpPzo49aoYvPNLnpxTfWjigB/wCFH4U0HFKDzVIYv4Uc+lHFHFWmSL+FH4UnHvRVJgLSg+1No/GncY/8KPwpBS8U7jD8KPwo4o4p3GH4UetHFHFFwD8KPwo4o4ouAfhR+FH40cetK4B+FH4UfjR+NFwD8KPwpOPWl/Gi4B+FH4UcetH40XAPwo/Cj8aM1VwD8KPwozRketFwsH4UfhRmjIouFg/Cj8KM0ZouFg/Cj8KM+9GaLhYPwo/CjNH40XCwfhR+FH40cetK4B+FH4UfjR+NFwD8KPwozRTQB+FH4UUUxB+FH4UUfjTEH4UfhSUvHrQAfhR+FJS/jQAenFH4UlLQUH4UfhRRQAfhR+FFFABRRRQAUd6KKADNKDSUUxi0tNpc07gFFFFMBaSlpKAFpKWkoAKWkpaAEpaSloAM0tNop3EOopM0tMApMUtFMBKKWkoEJS0GimAUtNopgOoooqgCiiikAUUUUwCiiigAooooAKKKKYB+NFFFACiigUVQz8lviMMeL9d9Pt0//oxq881A9eK9C+Iuf+Ev13PX7dP/AOjGrz2/zk1+D1P4r9WfvtH+HH0RizEEHH41h6kBjOMGtqfjcTwKwdQk3k46CvUoLUzqFEfdBpMZUgHBpoduF28etRZZ5iFOMV6SR5r+I0bVdqgZz71oxcris22yFGTk+taUJ4rkqG0C3FlEHcimXmGhz609WC4z3pLojyieoxXKviOvoc3fkrExAyQa5q+YurEgCuk1EkKw7GuU1Ida+gwqPLxCMK6iMfJ9e1XIDlU+lU7rLEkjFWrU5jT8q9x/CeQ9z9X/APgllqRu/wBn3XLZ+GtfEc6gf7LW9uw/UtX2TXwb/wAEn9UL+CPHmnk8Rahbzgf70RU/+gCvvGtafwo+BzFWxU15/oLSikorY80WlpAaWquMOaOaT8KPwpgLRzSfhR+FO4C80c0n4Uv4VQAKXNJRnGaq4DuaOaTPNLx6VSYheaOaTv0o/CquAoyKdn3FM/Cjj0pjuP8Ayo/EUzj0o/CmO4/8qPxFM49KPwpBcf8AiKPypn4UZouFx/5UZ+lMzRn60XC47P0oz7im9aKVx3HZ9xS80ylz7U7gO5o5pu72/WlBz2ouAvNHNHHpScelMBeaOaTj0pePSgA5o5pOPSl49KADmjmk49KOPSgBeaOaOPSk49KAF5o5o49KTj0oAXmjmk49KXj0oAOaOaTj0pePSgA5o5pOPSjj0oAXmijj0oqrgLSc8UUUwDmjnNFGBTFYOaOaOKT8KYheeKKTj0o/CkAtFH4UZoHcKKKKYw9aPSiigA7Ud6KKAD0o9aKKAD0o7UUUAGaUGkopjFopKXNO4BRQDmimAUUUtACUUUtACUUUUAFLmikoAWlpKAadxC0etFFUAmKKWkoASilpKYhaAaKSmA6ikzS0wCiiimAUUUUAFFFFABRRRQAdqKPxopgKKKBRQM/JT4iy7vFuujA/4/p//RjV57fd69C+IoP/AAl2vDaB/p0/P/bRq89vup9a/Can8Z+rP32j/Dj6HP35J4PSsa8K+W2Bg1uXa45K7s1iahHtGf0r1aFtCKhQBG0AHJFQ2/35PXNSbQQGxg+o702NcSk9iK9HozzJbl2CtCD7orPgNaEH3a5ahrAsbGOD1x2p1w/7oHHWnxjilmXKkdq476nbfQ53UmVl+6Ae+K5nVUjGeqn2rqb2EkEjBx2NczqsUjgj5QK9zCvVHl4g5i7bzG9B0FTwJ5a4yT3qC7jMbEHrT45SbfcOo4r6FfCeLLc/Qn/gk1qTR+IfiFpzOSslpaXCqT/deRT/AOhCv0hr8qv+CVusG1+Omt2bv8t5ocqgHuyzRN/IGv1VrSn8J8Tm0bYqT7pfkFFH40VqeQLRSUuaq4C5HrR+NJRk+1MBfxpfxpAc9qMU7gH40v40mfal/CquAfjR+NH4UevFUAUoPvSfhR+FO4Dvxo/GgHPaj8KpMLB+NH40fhR+FVcQfjR+NH4UfhRcA/Gj8aPwo/Ci4B+NH40fhR+FFwD8aPxo/Cj8KBh+NH40fhR+FABRR+FFA0xKXNFFAwz7mjPuaKKAHbvejd702incB273o3e9NoouA7d703PuaKKADPuaM+5oopAGfc0Z9zRRQA7d70uc96ZSg/jTuA78aPxo/Cj8KoA/Gj8aPwo/CgA/Gj8aPwo/CgA/Gj8aPwo/CmgCj8aPwo/CqAKPxo/Cj8KYB+NH40fhR+FArB+NH40fhR+FAg/Gj8aPwo/CmAmaXNJRQMXtR60lHSgYtFFFAB3o7UUUAHrRRRQAUUUUAHajvRRQAuaKSlBqrjClpKWmAlFFFABRS0lAC0lLSUALmlptLTTELRRRVAIaKWkoASilpKYhaBRSUAOopKWqAKPwoopgFFFFABRRRQAfhRRRQAoopKKYz8lPiT/yNuuen26f/wBGNXn18eTXffEWQt4v10HoL6fj/to1cBfHJNfhNT+M/U/faP8ADj6GNd/cGTt9xWFfIVyx+cHvW5esXUqBgDvWNL/qzXp0NDOpsZmVx8vSmp3pJUctjcFHfFNKE42nBB616aR5styeD93KADkZ5Fa1v0FZltt8w8fN3NacHQVzVTWO5fj6Cny/dpkfQUtw22ImuDqda2MK7UNnLY9vWuf1Eda371iqnHHvXN38rgn+Id+K9vDJ3POxCOd1LaOCPm7VXsuVbPIqxeyI7PuBB7VDZn5CMY/rX0cPhPEloz6h/wCCdutrpv7UfhmLO37ZDd2v/kB3/wDZK/Ymvw6/ZL1j/hHP2i/h7eBtq/2xDG5P92Q+W36Ma/cWqpvc+RzmNq0Zd1+rCiiit7ngBRRR60wCilpKBBSjHvSUtO4C8e9HFJk+tOz7iqTGJxRxS80VQCfnRS80c1VwDvSggik5oGeKdwQ7ijiijmquMKOKOaXmi4WE4o4o5ooAOKKOaOaYWEpfxo5o5zQISl49aOaOeaLgHHrR+NHPFHNO4AfrRRzmigdwpKXmii4BSfhS/lRz7UXGH4Un4Uv5UflRcAoo59qOaLgJ+FL+FGKKYCfhS/hSUUALSfhS/jSUAL+FKG470lJTAeDn1pfxpgOO9KG96dwHcetH40c+1HNMA/Gk49aXmjmgA/Gj8aOaOaADNFHNHNVcAoo5opgFFFFABScetLRTFYSiiimAUUUUAFFFFAC0UlGaB3FopM0ZoAWij1o9KACijtR3oAKKPSj1oAKXNJ6UdqYC0UmaUGncYtJRRTAWkoooAKWkooAUcUtNpadxC0UUVQCUGl9aTFABSUtJTEFLSUUAOopAaWqAKKKKYBRRRQAUUUUAFFFFMD8jviKc+Mde/wCv6f8A9GNXBXvU13fxCP8AxWGvf9f8/wD6MauFuxlznpX4TP8Aiy9Wfv8AS0px9DDvpcY28e1Y11JlG6AelbWoKDIFAxWPdxpgr3HU16lG1kZVNjJVctuPQUqdTQ8YJ4kOPahOOK9I82W5YiQMeRz61o2/QCs6N9rgY4PetC37VzVDWBoR9BUkihk5ANRx9KfM22MHHeuF7nWtjD1NRzt4rmL5ihbHJNdRqHIb61zV6fLYkjivZwxwVznLiLzZGZxgelRRumdoIHtVi/nAJ2HnPpVKM7ny+wZ6cc19HD4Tw57nU+CNc/4RrxZomrA4Njew3PHX5HDf0r+gJHEihlIKkZBHev54IiiEMck9q/fD4PeIB4p+FPg/V9+83ukWszP6kxLk/nmnDRs+azqPu05+v6HYUUmRS1ufLBRR+FFMA/Cj8KPxo/GncQfhR+FH40fjTAPwo/Cj8aPxoGLn2pc+1N/Gj8aq4h34UfhQD70fjVXGH4UfhS/jSfjVAKD7U7j0pn40u73p3GmO49KOPSkB460ZHrTGLx6UfhRnjrRn3oAPwo/Cj8aPxoAOPSjj0o/Gj8adwDj0o49KPxo/Gi4Bx6UUfjR+NO4BxnpRR+NH40CDj0o/Cj8aPxpgHHpRx6UfjR+NABx6UcelH40fjQAcelHHpR+NH40AHHpRR+NH40AFFH40fjTuMKKKSmAtFFJQAtFJS0AKDgdKUHPamUuadwH8elJx6U0Nz1pwOe9O4Bx6UvHpR+NH40wE49KXj0o/Gj8aBicelLR+NH40AH4UUfjR+NVcQUUfjR+NMAoxRRVAJRS0YoEJRRiigAooooAKKKKACiiigAzRmiigBc0UlFAxaKTNGaAFopM0uaAFBopM0oPFVcYtJRRTAKWkooAKWkpaAAUUlLTuIWikzS0wCkpaQ0wEpaMUlMQUuaSloAWikBpasAooooAKKPwooAKKKKYH5F/ENx/wmGvDaP8Aj/n5/wC2jVwd62Ca9A+JKj/hLtdPf7dP/wCjGrz68UsTivwqf8WXqfv1L+HH0Mi4ffKT7Vh3jESsV61sXRABBHJ6Gse7Ij6HLevpXqUDOpsZzL87BuTnOaF60i5LkmlXr+NeiebLcswj5q0Les1G2svucVoW+SOK5qhpA0IulTMMp61XgBA5Oas9Vrgludi2Mi/hL5PGK5rVICflXoO5rrLzoR39K5zUxtDH2r08NJ3Rw1zk7iLyy+eazIl82Ysw4HatO6dg7cF6oxsxb7gUetfUUtjxKisyzbIsbHHftX7S/sM+If8AhIv2W/A7s26W0glsnx28uZ1Uf98ha/FqM4Ir9VP+CXPiUap8D9b0lmzJpesvhfRJI0YH/voP+VUtJnh5vHmwql2a/wAj7KpQc0lFbHxQ78aKaOKd1qrjD8KPwo4o4oEHNHNHFHFO4BzS0lH50XGFFFFUAvNO7dKZSiqTBDvwo/CjikqgF/Cj8KTijimAv4UfhScUcUAL+FAOM8UnFHFMLjtx9KN3tTeKPzouO47PtQOe1Nz70ufencdx34UfhTeKPxouA78KPwpAQO9GR70XGL+FH4UmR6mimAv4UfhRRx60AH4UfhRRx607isH4UfhR+NH40xB+FH4UfjR+NAB+FH4UcetH40AH4UfhR+NHHrTAPwoo/Gjj1oAOaKPxo/GncYUUcUU7gFFJ+FL+FABTl/OmfhS/hTAf+FH4UwHFLuHvTuA78KPwpAc+tL+NMA/Cj8KTj1pfxoAPwo/Cjj1o/GgA/Cj8KPxpOPWgAozRRVXGLRSUU7iFoxSZpaYBikpaKAEopaMUCEooxRTAKKKKACiiigAooooAKKKKACiiigApd3FJRTAdmjNNozTuFx2aM0lFMLi0UlLmgdxaM0lFAx1FJQDVXELSYpfSimAhopaTFAhKWkopgOopKM1SYC0UUUAFFFFMD8jviKwbxXrx/wCn6f8A9GNXn12SM4zXd/EhQvjDXcf8/wBcf+jGrg7vIyw7V+GS/iy9T9+pfw16GLdK0mT1rKnj5O4VsT5EbHHrisS6WQg5yB9a9OiZ1NijgAsAe9NXrULsyvleaej7uRXpWsedPcsxsm4ZIyPetG3IrLjjBBA+tX7JSowfWueotC4mpFVjopI64qtCatL0rzpbnYtjMmRiWHQ9c4rB1CNmDBsEV0tzkSAdQRXPakjSFh91a78O9TlrK5yt3CqMxzmsxnUt8pyRW3exhQQBxWA6CKQlmHsBX1FB3R4VVak3zADbjPvX6Af8En/E3k+J/HXh93Aa4soL9Vz18uQox/8AIq/nX5/K4YAg5HtX1J/wTp8U/wDCOftN6LAX2R6tZ3OnsP72U8wD/vqJa1lpJM83Gw9phakfK/3an6/Ud6QdKWtj8+CjPWiimA7PuKM/Sm/hR6cU7gOo5pM+1GeelFwF5o5o/Cj8KYw5oo/Cj8KYC0lH4UfhVAO3GgHIpv4UfhTuFx9HNNBx2pcj0p3HoLzRzSZFL+FMLBzRzSfhS/hTCwc0c0fhSfhRcVheaOaTijj0ouAvNHNJ+FHHpTuAvNHNJx6UcelMYvNLk0nHpRQMcD9KPTpTaAQO1O4DqOc0fhSYpjF5o5o49KOPSgA59qOaOPSj8KdxWDnPajmjj0o49KADmjn2o49KOPSmAc0c0fhRx6UXEHNHNHHpRx6UwDn2o5o49KPwoAMUYo49KOPSi4CUtFFVcYfjSUtFAADjvRuPrRRQAbj607P0ptFO4D889RRzTKXd7U7gO5o5pu72pQQe1FwCiiiqGFFFFABRRRQAUZooouAuaKSiquIX1oxSZpc07gHFGKPxopgJRS0UCEooxRQAUUUUAFFFFABRRRQAUUUUAFLmkopgLRSA0tMAooopgLmjNJRQAuaWm0U7gPpKA1FUMCKSnUlACUUtJTELmlpKBTTAWiiiqA/Ir4jf8jdr57/bp/8A0Y1ef3RLHb2616B8RWX/AITDXgTjN9cf+jGrz27BYkAV+Gy/iy9T9+pfw4+hlX+EXAJz9aw7oM3cmte8TaNx71kTE7+DXqUdERUM/G2bbnPFIOppjvtlLYJ+lKjZx2J7V6Vjzp7llAxYYOK0YDyBWdGeRV6JQWDd65pjizRtl259Kup0qnD2q2hrzp7nZErXu5RkVgaiH8tyR1710NzGSchuO4rI1NRtO7gV00HZoyq7HIXK5RxXNXC8kHrXWXqneRgBe2K5m+TEz/WvqcOzw6q1IraRUQ5PJNejfAbxcfBvxf8ABmvBjHHYatbSuc9U8wbx9CpIrzuFFMIBHWrdq4jYRqSGxkEV1TOWymnF9T+hxWDKCOQeR706uK+Cvi4ePPhH4P8AEG/e9/pdvNIw/wCemwB//Hga7WrT6n5nKLjJxfQKKT8aKdyRfxo9OaKKdwD8aO/WiimAoPHWl/Gm0uT6ChMBfxo/GgdOlH4VQw/Gj8aPwo/CgA/Gj8aPwo/CncQfjR+NHNLVXAT8aXPvSUtAw3e9AbrzSUUBcfn3o/Gm0A4p3Hcd+NH40n4Uv4U7jD8aT8aX8KPwpiE/Gj8aPwo/CncQv40fjR+FJ+FMBfxo/Gj8KPwoKDJ9aUH3pPwo/CncB2fej8ab+FLn2p3AX8aPxpM+1L+FMYfjR+NH4UfhQAfjR+NH4UfhQAfjR+NH4UfhTEH40fjR+FH4UwD8aPxo/Cj8KBB+NH40fhR+FMAz70fjR+FH4UAFJ2pfwo/CncYUlL+FFO4CetLRRQAlLRRQAlLnHrRRQAfjS5pKKYC5FLTaXNO4C0UUUxhRRRTAKKKKACiiigAozRRQAuaKSincQtH4UmaWqTATFGKWimAlFLikNAgooooAKKKKACiiigAooooAUGikozVXAWiiimAUUUUAFKOKSigBc0UlLVpgLR1pKX8aYBSUtJQAooooqkwPyF+JCn/hL9dJ5Iv7j/0Y1cDeMcnk133xHm2+MteA6/b5/wD0Y1cFeFSw9T1r8Of8WXqfv1L+HH0MrUT8oHesO5zG2SDitq7LK4BOQTWVqGMEnkDtXqUeiM5mNIN8nynGaiRCkoJ5HrUssm19wH4UKdwBxg16l7I8+W5ajNXbaTeOmKz+SvynBq/AeBnrXNNaBE04D0q5GaowHirkZ6V50zsixLlT8voOtZF+onQgHFbVwN0ZA6+lZN2u2IlVIYeoq6L1FUV0cxfIytggY9q5bUB++f0rq9QZnJwvPtXNTx/viCOeevrX02FZ4tWOpSjJ8sY61Lbs/nDK4FMkcIoLcHp0p6vswSDj2FelLVHAtGfr9/wTg8YjxL+zVp+nNJvn0O+uLFsnJCs/nLn8JcfQV9S1+bn/AASk8epD4l8Z+EZJv+Py2i1KCMn+KNtj4HuJE/75FfpFSi9D4PMafssVNd9fvFopPSj1qzzQopeaKAEopaOaAEpaKOaoA9KAfrRRTAXI96KTvRk+tO4DuKOKKOaYBxRxRnNHNABxR+dHNHNAw4oo5op3AKKOaKoBQaX8aSjJoHcWj8aM0Zp3GFFGaWncBPxopeaKYhPxo/Gl5o5p3APxo/GiimAfjR+NFHNAw/Gj8aKKAFBHrQCDSc0c1VwHcUfjSAml/KmMKOPWj8qOc0AFH40c0c0AHHrRRzxR+VVcQcetH40c57Uc0CD8aOPWjmjmmAfjRx60c0c0AH40fjRzRzQAcetHFHNH5UAHFJS8+1H5U7gJ+FL+FFGKdxhRRn3ooAKKPxooAKKKM0AFLmkzRmmAoOaWm5pc/WncdxaKTNGaYri0UmaM0ALRSZozQFxaKTNGaAuLmlpKKq4C0UmaXNUAmKKXtQaYhKKKKACiiigAooooAKKKKADvS9qSimAtFGaKoAooooAKKKKAFBzRSUtWmAtFJRTAKKKKAPx++IrE+NNfz1+3z/8Aoxq4i6++eM4rvfiKF/4TDxASAcX1x/6MauDnI+cnivxDapL1P36m/wB3H0Rj3cqZ3Y+asfUMEbh0brWncIXJxWVcAsdhOBXrUUkZ1DLlBY4AyaI1KKAaWYMrFRnj0pFZj1GBXp9Dz5lmM9KuQGqMZq3CTjiueaJW5qW7cVejPFZtqoXnqfWtCI8V51RHZAWdSTn16VQncgFWrULAAZHWs+6j3vIMdqVN9zSWqObulLMwzxXLaipWVueQetdndQ7A2Tya5PVEzI/FfQ4WWp5FZasx7ggQq7DcQeKkRtwB7daHiEka56D0pE44r2Vqjynoz3D9jH4gRfDb9pHwVfvIYra7vBptwxOFCT/u8n2DMp/Cv20Br+eayuXs54riNjHLE4dHXqrA5BFfvH8E/HsPxP8AhN4U8UQsGOpafFLLg/dl24kX8HDD8KmO9j5nOqWsKq9Dt6Sj8KK0Plw/Cj8KPxo/GgA/Cj8KPxo/GgBfwo/Ck/Gl/GqAPTij8KPTmk/GmAv4UfhR+NH40AO/Cj8KQHnrS/jVIA/Ck6dqX8aPxoAOPSj8KPxo/GgYfhR+FH40fjQAfhR+FH40fjQAfhR+FH40fjVXAKPwo/Gj8aYB+FL+FJ+NH40AO49KKTPvS596dyg4opfxo/GquAnFHHpS/jR+NACfhR+FL+NH40CE49KOPSj8aPxqriDj0opfxpPxpgHHpS0fjSfjQMUYFLkelJn3o/GgY78KPwpuT60ufencYvHpR+FH40fjTAOPSjj0o/Gj8aADj0o49KPxo/GncQcelHHpR+NH407gHFHHpR+NH40CDj0o49KPxo/GmAcelH4UfjR+NABx6UcelH40enNO4hKKKKdxhRRRRcAooooAKKKKYBS5pKKLgLmjNJRTuAveikozRcBfWj0pM0uadwCl70nGKO9ABS0lHrTELmjNJ6UUAO3GjdTaWquAuaKbS5phcXFFJmlzQMKKKKYBRRRQAUUUUAFFFFABmlpKKdwFopM0tUAUUUUAFLmkop3AWikoqkwPx++Ish/4TPxAvY6hcf8Aoxq4a8JIbH3RXc/EfaPGmv5Byb+f/wBGNXD3fCNhh9K/Ev8Al5L1P3+n/Dj6IxZZNhOAfpWdehWPJ2tjNaU8ir/Dz61Wv7QHToLhlI8yR1H0AX/GvUpuzRhVaTV+pz8rkEkHGe9IudoyQfcU8oGdgRwKgmASIZHPTIr1FrocE9y1GeanQ5woOMmq0OFAAqxCAG3d6ykSnqado56HtWjEazYDWhCeK86odcGWS+3HoT1qtetheD+VWMBhz061AVDE8dawjvc33RiXKDkAZ9Sa5rVAN5AUE+prrb9RCSRnkdK5fUDukye1e1hnrc86tEwZIvLBB65qt0Y1oXqEEkfhWcc8Fhg19BTd0eLNakmfkb6V+on/AASy+Jn9vfCzXvBs8ubjQbwXECk/8sJ9xwPYSK5P++PWvy4c4jNfSP7AXxRX4bftB6CtxN5ena3u0i5ycDMhHlH8JAn4E03o7nBjqPt8LKK3Wq+R+ydFHpS1ofnwUUlFAC0UlFAC0UlLTQBRR6UVQBRR3qCC4E09zF3icDHsVB/qalySaT6gTg4NOHTpTaUEYHWqQC/hR+FJke9J3p3Ad+FFNB4702aQRRs/ZeT9O9DaSuwJPwo/CkBBAIP40Uxi/hR+FHFHFAB+FH4UfjRx60AH4UtJ+NH400wFopMiiqAWioFnD3skI6oiufxJH/stTVKkpaoBaXPtTaKoY7PtS/hTaM807gO/Cj8KSj8adxi/hSfhRRTEL+FJ+FL+NJQAv4Un4UcUfjVXEH4Uv4Un40cetMBfwo/Ck/Gj8aBig47Uufakz70fjQMXPPSlx7U38aKdwHfhR+FN/GlBA70XAX8KPwpMj3o3D1pjF/Cj8Krx3AN5LB/EiK/4EsP/AGWrFSpKWqFuH4UfhR+NFUMPwo/Cjj1op3FYPwo/Cjij8aLhYSiiincAooooAKKKKYrBRRRRcAooop3AKKKKdwCiiigAooooAKXNJRTAXNFJRTuAtFJS5p3AKKO9HpQAUUetHpTEFLmk7Glp3AM0tNoqgHUUmaXtQMKKKKYBRRRQAUUUUAFFFFAC5opKKdwFoooqgCiiigD8fPiFIP8AhNfEAbkf2hcY/wC/jVwl4eTXb/ENQ3jXxDjoL+44/wC2jVw92etfi8f4kvU/f6fwR9EZU20sQ1XfFkX2PRvDsec77d5T/wACcn+WKoTLvkC+pxXSfFaJbO/0ux4zbWSRgjodpK5/8drr5v3tOPq/w/4J5WLnbEUqfe7+5f8ABPNrhjG5xxUUpcRjHLfSpLxsycdqYx8yPgke4r3I7ImZJCeBnrVqI81TjOMVajbms5IhGsIWg8vcMb0Dj6GrkBzirGs2/l6XoNyOk1oVP1WRh/IiqdueK8y/PG/9djWhU9pHm9fwdi4Wwh/KkMo2gHj3prn5PxrRi00R6Mb6YYMsnlQKe+OXb8MqPx9q521Hc7nJJanPaku449q5y/t8SbT39K6m+jyM1g6hCwZSQGx0xXp4eVjlqrQ5nUFEa9DjPastyHGRW7epuUnBHtWPKuK+ioyujxKqK0p/dGrmi3UthcRXcEjRTwuJI3U8qynIP51RuDhB9adaT+USCMg10yV0ZQP3n+AXxMg+MHwf8LeK4nDS31kn2pQfuXCjbMv4OG/DFegetfnx/wAEr/iuPsviT4dXk/zKf7W09WPY4SZR+UbY92NfoPRF3R+e42h9Xryp9OnoLzRSfhR+FUcItFJ+FJJnY23hscZoAdRUNtOtzAsi9G7eh7inTSpBE8jnaijJJ7CpUotc19AvpckoqO3ZnhRmG1mGcHt7VJ+FWndXAKwLG62+NdVtD/FawTj83X+grf8Awrhru8Fn8ZLGMkgXmkNGB2JWRm/lXFip+z9nL+8vxuv1Im7W9TuaPSj8KPTiu8sKKPwo/CgAoPzZBwQe1H4UfhQBm6NdFZbjT3P721Ybc/xRnlT/AE/CtQjNct4rmbQ76w1pR+6Rhb3QH/PNjwfwP866eORZUDoQysMgjuK4MJVtKeGlvDb/AAvb/L1RnB6uL6DsnNHNH4VB54e7MK/wLuf2z0H8673JRtfqaE/NHNJx6UvHpVDDmjmk49KXj0oAOaOaTj0o/CgDA0a8+1eK/ECgkiAW8P47GY/+hV0FcL8NL3+09Q8WXm7er6o0asO4VFAruePSuHAz9pQU+7k/vkzOm7xuOopOPSj8K9C5oLRSZ9qPwpgLzSg02j8KBjueKWm0ZHpTuMdzRScelFO4C0c1Ak4kunjXkRgbj7nt+X8xU1KMlLVC3F5o5zSUcelUFhfyo/Kk4o4p3CwvPtSflUFrP9pDyLzHuKqR3xwT+eaW7n+zReaeEU/P7D1/DrUe1jyc/Qm6tcn59qOaQYPvQCCK0uMXmik49KOPSgdxaKTj0pAwLEDqOooC5gy3nkeOoLctgXFgxA9Sj/4NXQ5NcD401EaR8QvCE54SZLuFvf5VIH54ruo87F3/AHsc/WvPw1W9WtS6xl+DSf8AmZxlrJEmaTJpOPSjj0r0jS47JpMmk49KKLhcdk0bqbRx6UwuOopvrS+lA7i0U31pe9AXDNLTcgYpfWi4haOKgSfzbmSNekQAY+55x+X86m9aUZqWqC9xags7kXSSODwJHQf8BJB/UVJI4RGY8BRk1heBLs33hazuidxnaSXPqDIxFZSqWrRp9039zX+ZLfvJHQUUmaK6Ri8UUlBOKAFoozRmgAooop3GFFFFO4gooopjCjNFFAC5opKXNO4BS0lHemAUtJRTQgpaSlqrgANLSUUwFopM0tAwooopgFFFFABRRRQAUZoooAXNFJRVXA/Kez+GWqfFH4t65o+lvHDJ9suppp5c7IoxKQWOOTyQMe9bU37JOu6X8T/DmjX0iahoOoT5k1C2UqBGg3yKwP3WKggdRz7GvfPgf8OtQ8EfFz4ix6pFiaR1lt5h92SGSWRgVP4YPuK9vtIc3LqedvIr47AZNSqUvaVk1Lmf4PY/SMZnNWlU9nRaceVfit/keJeNv2UPAeo+Gr6PSdBh03UwokguYmckMpDY5JGGxg/Wvny0/Zc1/wCMtzJrRvYNC01YfLgkniMjTPvYkBQRhRuxn8ga++mhJH4VjyWMdrDDaWsaxRjCoiDAUCvZr5Rh62IhXasopqy0vc+bhjsRCoqnPdpNK+u9u/oflpF+zj441v4j6r4N03S/tWo6axFzPvCW6L1Vy54wwwQOvPTrXH+Nfh74i+HOojT/ABHo9zpFySdqzr8smDglHGVYe6k9a/YW10a3spJ3ihSOadg80iKA0jAAAse5wAPwr4k/4KQSImr+B4MgyCC6cjuAWjA/kfyrmxWXQw9B1E3df5nvYXNKmJrxpOKs1+h8cQQPLHLIo+SIAsfTJAH86ejgYJ4rcurD+yvAenTOMTavdSTL7RQ/ID+Ls/8A3xWAuG68ivm1JTu/O33f8E9ynPnu1te33f8ABPQ9SgM/w10C6CjENxLEzf7xJUf+OH8656A9K7DToRefBm5bBJtbgOMdv3ig/wDo2uLgavHou6nHtJ/5/qZZdU5lUj/LOS/G/wCpt6RpNxr2p2en2ib7i5lEaDsM9z7Dr+FbXjy5gj1z+zrHnTtLQWkR/vEcyN9Wcsa6j4d2I8JeCtX8Z3CgTmNrXTw3948Fx+PH0D15qJmnb5ycsck+tccZe2rSa+GGnz6/ctPmztoVfrOJk18NPT/t57/crL5shuUDYznmsK8T99gHODiuhmTJByMDpWLdwlZBnvXq0JHdUWhzWqgouR61z7MzStngDtXW6hH1rmZ4nWZyRwe9fQ4aWh4tVGddL8hogIdB8mSO9LdIWYkHkDpUVvNsUr+Ir1N0cOzPVf2fvincfB34s+GPFkZcJYXQFzGn/LSBgUlX3yjN+OK/cyDUYb/S4dQs5Bc200SzxOnIkQjII+oNfz0w3bkjtX68/wDBOr4xH4lfAmDRL2bfq/heQae4Y5Z7fGYH+mNyf9s6wSavHueBnWH5qca66aP9P68z6njlWaNXRgyMAQw7infjWHot19j1K80mTgxfvoM94mP9DkflW4OlLD1vbQ5uq0fk1o/67Hx0ZcyD8aa7hSoJ5Y4FPrG1i8MOtaFbj/ltcSE/RYZD/PFXUqKnHmfdL72l+o27Dbe6/s7xBLYvxDdqbiE9t44df5N+Jo1W6+2ataaVGc5/0i49o1PA/FsfrVXx7bSf2N9vtyFu9PcXEZ9cfeX8RmoPAYfUobzW5yrS38nybTkLEvCj+deDKrNYn+z7aN81/wC51X/gWnoznbfN7P5/I6pGDqCDxS/jVGwn/wBLvLU9YnDr/usM/wA9wq/X0FKftI3+XzWj/E6E7h+NeV/EK9/sr4teB7gvsSbzbdie+e36ivVK8S/aMuH03UfBt/GAXhvxjPTqteVnEuTCOovstP8AFGNbSFz238aPTmmxyCWNXXlWAYfQ06vaTvqjcPxo/GiigBPxpfxoopgU9X06PV9LubOXBSaMpz2J6GuZ+G2uSXNhcaVdti+05zEwPUqDwa7KvLPGkr+B/HthrkYIs7791cAdM8DNfOZpN4KrSx62Xuy/wvr8mc1V8jVT5P0PTb69i0+zmuZn2xRKWY1T8OpI+nC6nG2e7bz2U/wg/dX8BgVz/iPUF8Q61pehW7b4JsXV0y9PKHIH4nFdkOAAAMV3UKyxWJlOLvCGi85PV/crL5s0jLnk2tkO/GjPPWkzSj6V6xsH40fjR+FJimAv41DeT/ZrSeXIGxC3PsKlz7VzPxN1EaT4A166IzstJOAfUY/rXPiKnsqM6nZN/ciZO0Wzl/2fZTd+DLq7YYa5v55D+den/jXmn7O0PlfCvS2xzI0jn8Wr0v8ACuTLFy4OkvIil8CD8aaXClQTyTgU78KoLP5+rvEPu28QLY/vMeP0H613zmoWXVu39fK5o3Yv/jR+NH4UfhWgwByAc0fjWdoF8NQ08yA7ik0sR+qSMv8AStH8KmnUVSCmuok7q4fjR+NGT6UtajDPvVTVdSj0nT57uY/JEpbHqew/E1brjtbuh4g8W2OiRndb2v8Apd3jpx9xT+NefjsQ8PS9z45NRj6v/Ld+SM5ycVpuzodBglh06N5/+PmbM0vszc4/Dp+FaP403tS12UoKlCMF0RotFYX8aX8abn2pc+1a3KF/GsjxJqT2dokEDf6ZduIIR6E9W/AZNapOBXHaFdf8JR4wvdQHzWWmg21uezSH77flx+NeZjq7ioYeD96o7LyX2n8l+NjGpK1ordnXWsC2tvFDHwkahV+gp0sazRMjgMjAqQe4pw+lB+leklFR5UtDW3QwtE1UxWl7a3Dk3Gmkq5PVkxlW/FcVo6LMbjR7GUk7ngjY591Brifif9p0VX1Ky4N5bSWEvpuZT5bfnxXb6PEYNKsoyPuQov5KK8XA1puvPCz3pq3qn8L+5WfmmYU2+ZwfQufjTVcMMg9CRSnp0qjBceXqtxan+NFnT/0Ej8wPzr2J1ORxT6uxs9C9+NZ+pXP9n3FvcMcQuwhkPpk/KfwPH/Aq0fwrJ8VS20Ph7UGuzttxC249wccY984rLFScaEpp2cVf7tdfLv5Ey0i2effF7xPBpWv+GgkYluILxFLHpH5jL+pCmvVgcgEHg180/FC4juvhlHqhkeS+XU43uGbhlwML+GOR9a+iNBvBqOiafdKOJreOTn3UGvm8lxbxWIrVZfbSkvJLS3qla/nc5aE+eUn3L340fjR+FH4V9hc7BfxpPxpfwpPwoAX8aT8aX8KT8KYBRmikqhi5ozzRSUgIbxZDbuYhmVRuQepHb8en41Vu9dt7XRG1POYBHvUdyew+ueK0a87dPtnjVdBE6mwguPtxizznGdn0DHOPevEzLFVMJyunvU91eUns/Te/yMKk3C1uuh22h20ltp0Xn/8AHzLmWU/7Tcn8un4Vf7GkozXr0qapQjTjslY2SsrGT4v1D+y/C+rXYIzDayMM9M7Tis74eMLX4d6E5BwLKNyPqMn+dYvx51P+zPhbrLYP70JCMerOBXVeD4Bb+EtGix9yziX/AMcFeXzueYygntD8W/8AhjK96rXka6sGG4EEEZBFL6Vj6JdeVc3mlyf6y1IaPP8AFE3Kn8OR+FbHpXo0Kyr01Nb7Pya0a+80i+ZXDsazvEN5/Z+jXVzz+5TecegIJq8rhy4H8Jwf51keNVLeEdaA6izlI/BSaK8n7Gbj2YS+F2NoEEAjoaPWsvwvqA1Xw1pd4G3ia2jfd65UZrU9a1p1FUhGa6q4LVXCij0o9a1uOwvekZgoyTjJxR3qO4hFxA8ZYruUjcOo96Um0m47gS0VQ0XUTqVkHcBZ42MUyD+F1OCP6/jV+ppVY1oKpB6MSakroKKPxqtqV/FpdhPdzNtihQuxq5zjTi5zdktWNuyuOFwHu2hU58tQXPueg/mfyqesvw7FKNMWe4GLm6PnyD+6W6L+AwPwrUrLDzlUpqpLS+vpfb8N/MUW2rsKXNJRXSULVfULoWdrJKTjGAPqSB/Wp653xxefZ9PsIeputQtof/IgP/stc+Jq+yoyn1t/wxMnZNnR+lFFFdRQUUZ5op3EFKKSiquAtLSUZ5p3AWiiimMKKKKACiiigAooooA4q/tl+2SS7BvyV3Y5xnpVC2ixeS8dVrauE3TTAjHzEH86oQxFdRKEfeU4rVtJo9FS0Iwvy8Dt/SqdrBvleZhwvArUePbF05wRTo7Xy4kTAz94/WmndiuUxHjJI4ryDxr+zl4d+JfxLTxb4tDavBZ2yWtlpT/LboFJYs+OXJZjx0x1zXs9yvlx4xye1RJp5nwZB8v92qnCNW0ZK44VZ03eDszzT4l/Duy8X/CbxD4Z07Q7WdH06aKwtEjWONJ9jeUV6BSH2nPavz0+KP7Ivj74QeDU8S63Hp81j5qxTR2E7SyW+ejP8gXbnjIJ5NfrHHAI1AUYHoBXl/7TT+IG+Duv6b4Z8PTeItX1WBrJLeJFYRo4IeQhj2XOMc7sVxY3BU60HOW6Wlv8j0sDjqtCahG1m9bn5y/DuL+0PhnqtqWwrm6BHqRCjqP++kFcb4Q8P3PizxBY6RaAefdSBNxHCL1Zj7AAk/SvQfg5YXOnWV/pl/bvZ3dvqy2txb3KFHiLIUdWU8ggggg+ldR8AfB6eHdH1LxHqf7iSXzLeJ2HMdvHzNIPqV2g/wCy3rX4vXxP1N4h9bqy83c9H+0FgZYxrV3XKu7ktPyMz486va6dBo/hXTgUsrKJZPL7jghM++NzH/fryiGUkYYY461P4n1+XxV4gv8AVZvlkuZjIFznavRV/AAD8Kpq4lGM4IrrwuH+r0Iwlv19XufY5bh/qmFhSl8W7fm9X+JIHB+UDr3rMvVYHJ61puGxhcAetQXFjNHZi8kGIi5jQn+MgZOPpkZ+ortpuzPSm0c5eRtjLHJPauevI23Nk/L6V098cLyACe1YN6g3EdxXt4eVjya0TBlVYgxzkn1qjEV53ZHuKuXqnzCSOOmap7XkOxFLYBYhRnpyTXuR2PLlpqWwoVFwc89a+mv2EPjF/wAKj+OWlLdzeTouugaXe7j8qlyPKc/7r7efRmr5ngAVFFX7S4If5cqVOd3Tmsal1qiZwjWpypy2Z+8/j0yaSLHX4AS9jJtmA/ihbhvyODXU2tzFeW0U8Tb4pFDKw7g14r+yz8V4fj78BNLv72UT6nHC2m6ouQT56DBY/wC8pV/+BV1fwu1mW0bUPDV62bvTZCI8nlo85FeM6v1PMEn8FZfdNf5r8Ufl1WMsPXdOfXT5r/M9ENcRq88a/EzQ4pLpVWGCaQQtwcyAKMfiv612qSCRcggg141rVxb6v8Z9djuZwtvp2iL82ceU5cN/h+dPOKzpUYThvzJ+Wmv3afqZ15Wimu503xM1aW/vNO8M2TkXN9IDKV/gjBqHwNeHwt4r1LwvcMRCWM9mW7qe1UPhna/2z4t1DWbu7W7uFhRYQeu0/wAQ9v8AGp/jNp82nJp3iazBFzYSASFepTrXysatWvSefR3UtF/07WjXrrd/ecl3JfWF3/A67VLn+zPFWmTE4ivEa1b/AHgcr/UV0NcF4n1ePxD4DtdZs2+eJo7pSvVSDhv512OlalHqel214hGyWMOT6ccivrsFioSxNSnF+7JKcfRqz/FX+Z2QknJpddS7XhP7XCY8DWE44MVznP5f4V7qrbgD0z614v8AtZweZ8LHkHLR3AP/AI61bZsubBT+X5odbWmz1HwfqK6t4V0m8UELNbRvj0+UcVseleefADVf7X+E2gS7zIyQ+WWPqDz+teh+ldWBn7TC0pf3V+RdN3gmFNkBZTtOG7H3p1FdkldWLIbe4W4QkDaynay/3T6VNWVqjPpsov41LRjCzoO69m+orSilWeNZI2DowyGHeuKhiOacqE/jj+KezX5Ps/kSnrZ7i713hM/NjOPauV+J+iw614PvY5CEeMeZGzdmre1exkvrU+RJ5F3H88Mo/hb39QehFeS+P/F174obSvDMdu9pqFxNsu4x22nGQf7p65rx87xlOhhalGrG7krR829PvW/psc+Imowaa32L/wAC7y3vlv3mJOqxKsEgb+6uRx+n5V6ujq5YKclTg47GvnLU3k+GfxMPk3Rjtrr91JKhB2kjqe2cHvX0Np0cMdjALc5h2gqxOSwPOSe5NcPDWIfsZYKUbSpt3+bf5O6fy76Z4WXuum1qizRRTd437RyRyfavtG0tzuKH277FqK2sxxHPkwOfXuh/pWln61meItK/tfS5YVO2ZfniccFXHQ1S8IeI/wC3bJ4p8Jf2x8udOhz/AHsehryoYn2GK+qVftawfe28fVbry9DJS5Z8j67HQZ+teVftM6sNK+Emp4kZHuHSAEd8nkfkDXqlfPn7ZOqfZvBekWQYZur0KV7kAZyPxA/OjNZ8mDn52X3tIVZ2ps9L+CNuLb4W6AvTMLN/4+1d1+Ncp8LIjb/DzQU6f6Mp/Mk/1rqga6MArYOiv7sfyRdP4I+gkjrGjMxwqjJJ9KwfB0xv7K61Bs5vLl5Fz2QfKo/Sq/xF1j+yPC90VbE0+IU+p6/pmtfw9Y/2Zodja8AxQqrfXHP61zOp7bMFSW1ON36y0X4J/eTe9S3Y0fxo/Gjmjn2r2LmxyHw8vPNHiG1JGbXVrhQB6M2//wBmNdf+NeZfDq8EPxP+IWnYIP2iC5GemGTH9K9N5rzctnz4e3ZyX3Sf6GVJ3iJx60v40c0V6ZqZ3iDWYdA0e6v5mwkKFhnuewrmPhXYzPpd1rd3n7ZqknmknqEBO0fqa5v4pas/ifxTpfhGzbcGkWS5KngD0P4V6tZ2qWNpDbxKFiiQIo9ABivl6FT+0MzlUXwUNF5ye7+S0OSL9pVb6R/MmzRkUc0c+1fU3OsKKaHBYqOSOtKTgEkgAdaOZAcp8SvE/wDwjnh2Tyj/AKZc/uYVHUk8Z/WtDwTof/CPeGrK0b/XbPMmPq7cn/PtXncN0fiL8VwFPmaVo/PqGcf/AF69edwi5PA7n0r5fLqv1/F1se/gj7kPRayfzdvkclJ+0nKp02Q/NGfrSA5oNfVHZc4H436qNM8FY2hzc3cNvg9cM2CR7irXws8StrOhtZ3LEX9g3kSqepA4Bri/2hr5bi78E6YvJudXRsjphSB/X9KseIrg/Dn4oW2or8mmar8k390N0z+fNfA4vFywuaSxqfuR5YS9JK9/kzzp1HCq6nRWTPYvxrnvE9z/AGXqOkahnEYmNvKf9lx1/AgVvRyCRFdSGVgCCO4rnviHAtx4RvweGRQ6f7wYEV9XmTf1OpOD1iuZesfeX5HbUfuNo0lv/sWorZznCTZMDnoT3T69x7VxXj+/bxJ4m0vwrbNlHcTXhHZBzj8qv3er2ms/DqPU7icQNFGJBMDyki8Z/T9ax/hNYC71rW9Zurhbi+lZUHPKqRnP0NfLYvGSxlWjlsH7la0r3+xu4+umnlocc587jSWz1+Ryn7QPhZxZ3Udou2HUYPkQdPPiHyj8Rx9a9G+DGp/2t8MfD05cyP8AZVR2PXcBg/rmovjLbpL4InkcANFLGyv02ktgH8yKq/BHUIbnwpJDEBG8U7F4RxsZuWGP97J/Grw0Y4HPp0F8NSLkvnv+MWxxtTxDj3R6JRTXkCKSxwB3pQ2R0xX3d1ex3i/jRRuozTAKPxozUM92ls0YkOwOdoY9M9h+NS5KKu2K5NSUVzviTxObK8t9I08LPrF19xOohTvI/sOw71nXxEMND2lR6fi30S830FKSirs6EOrOyggsuMj0parafZCwtUi3tI/V5G5Z2PUmrNa05ScU5qzGttTO8Ra3D4e0a6v5yAkKEgHuewryuy0i+t/CS+L/AJjqv2r7awPUw9Cv5c1Y+J+qSeK/FumeErN8oXEl0V5wPQ16r/Z8H9n/AGLYPs3l+Vs/2cYxXxdWn/bmMrJP3KS5Yv8Avvr/ANu2OFr285dlovUZpOpw6zptvewENFMgcEfyq5Xl/wAMtSfw9r+qeEbxiDA5ktS38SHnivT6+hyrG/XsLGpLSa0ku0lv/mdNGp7SN3v1PFv2pb/yvCOk2AZg13fxjC9wpHX8xXr+kReTpVnH/dhRf/HRXgH7TOtPF418EWEciMDM7yQHncDxz+Gf8ivd9E1JbuJ7ZwI7u1Ijljz09GHsa8zB4iEs1xEZPeyXyWq9dG/v7GUJJ1pGL42lfQbvTtfjBKW7/Z7oDvC56/gcfnXTtdxLaG53jyQnmbu23Gc1Dq+mxavpd1ZTDMc8bRn8R1ryvw94omuPDT+GZ2J1GO6SxyepjZuv5cUsXjf7Jxcub4asW1/jirW/7eVvmgnP2U35/mep6MzSabDK4w8w80j03HOP1o12EXGiahEeQ9tIv5qatxoI0VF4VRgCm3CCSCRT0ZSD+VfSKny0fZvtb8DpS92xw/wN1I6l8L9FYkboUMBx22sQP0xXe+teM/swX+/wjrFhjDWWqTIfxweP0r2XNcGUVfa4ClLyt92n6GdF3poX0pPWjPSj1r2DYXvSdqXvSdqAOUurr/hG/G0Rf5bHWV2E9luFHH/fS/yrrK5r4h6G+veFrqODi8t8XNsw6iRORj68j8ak8B+KE8WeGrW9BHn48uZO6uODXg4at9Vx1TBT2n78Pn8a+T975+RzxfLUcH11X6nQ1xfie7/t/wAU6d4ciJMKH7XekdNq8qp+pxXT61qsOh6Vc307BYoULnPf2rjfhNaTX1rf+IrwH7TqkpZM/wAMQPyj/PpU5lV+sYill0Pte9L/AALp/wBvPT0uTUfNJU1139D0ADAopKWvo7nSFFFFVcArz/4j3obxd4E04MQ02pGcqOhEcZP8yK9AryHxde/bv2hvBunhwVtbOe4ZO6kqwz+PH5V42az5aMIfzTgv/Jk/0MartFLu0evUtJRXtJm47vSdhUUswjaNf4nbAH4ZP6Cpc0KSbaXQQetHpRRmqGJJIsUbO7BUUEknsO9VdMma6tRcsCPP+dVPZf4f0wfxrF8V3hu7yw0GFv3t826fHVYF5f8APp+NdKqhFCgYAGABXDTre3xE4x+Gnp/289fwVvv8jNPmk7dApQaSlr0Sxaa7hBk8DOKXNMmiWeB426OpU496JXs+XcH5ElFZ2h6gb+1dJTi5t3MEw/2h3+hGD+NaNZ0asa9NVI7P+v8AhxJ3VwooorYo5NruO6eZ04dHKyJ7Z61n3t5Faz20ryKpV9rZPO09657xPeXGn6j59rObWXzW3rtyHTnPXpziuQu/EBedmeTe5PJJr8wzfi94WrLC0KfNUi9/s91537rT8T6nC5dKvFVG9Gem2et216zqW8rbIVXf/GM9a1Awf5wQVPOR6dq8w0XVRKw3EV1Aui1uVineLd12NivOwHGWKpU39cpqfmtH5abeXQVfAKMrRdjpFgLyeY4O4/dX0FS7TwAMn+VSWZW7hWVW+RhnPf6VOyKBtHPsK/ZsPUjVpxqQd09U+/meDLR2ZQkmEB2gGST0UZxUYiuJssUYD+73NaSRY6KqD2FTrET712JXJufn94n+CPxEu/HXjrxJq/hc6HpuratBdwOlxDMI4gzKXfy2ODt2k+5Ncd8fvFUGheDHsrFBbHVZPs0EKcbLVDuc/wDAmwPfJr73+MPivRtF8L3elXs3mX2pRNBb2kR/eMWGN3sB1yfSvy0/aP1F7j4j/Zkk8yxs7OKG22/d28lj+LFua/Fc7y+gs7jGFTm055Ls9F076O2+524CmsdmsZTtaK5rf4Ukv0f3nn0bDbgnircQVcEVlrIAvPQ+lbGgade+IdVstM0+2e5vLqRYoYk6sxOP8mt6i5U29j9ajJRV29DovBPg6fxrrBgWUWlhaxm4vrxx8lvCvLMfU9gO5wKzvGWrQ61q3+hRG20q2HkWdueqRA8FvVm5Zj3JNeofFOWx+FPhmD4eaVOkupThLrX72P8A5ayYykIP91c5x9PevE5JC79SBnpXnYWbxD9t9n7Pp3+fTy9TlwtR4v8A2j7P2fT+b59PL1Zmaiu9yApz65rDu4WLbmIyOwrq/skdzcojyrAHO3zX+6vufasjWtFvdN1KSxuoHiukbaYcZJJ6Yx1znjHWvfoVEmo3HWavynLRadda1qUWn2Vu9zdXDiOKKMZZmJrpvG2j6f8AD6KLwtHOs+rSFTreoRDcIScEW8fsvVz/ABHA4xXrNho1t8AvAE/iW8jjfxlqSNBYRsAfsxI5Ye6ggk+uB6181Xd1JdPNLM7SzSuXeRzksxOSSfUmurB13j6jlD+FF2X96Xf0XTu/Q+WhV+uVHKH8OLsv7z7+i/F+hpappNxol61rcKAwUOjrysiMMq6nurAgg+9RRMWXAODXo3w50iP4v+F5PCWVHi3TY3uNCkY4N5EMtLZknuBueP33DvXmtxDJbSPHKjRSxsVdGGGUg4II9a9KFVVJSpS+KO/p0fo/zuuh0Uqt5OD3X9X+f/APsr/gnD8aR4B+LEnhLULjZpPiZBDGGbAS8XmI/wDAhuT3JWvvn4mmXwd4u0rxTbqRE7CC6A7jjk/hX4m6Fql1o+pW2o2Ez291ayrNDKpwyOpyGB9QQK/aT4deObL9o79n3TddiCG4vbQieIdYrqPKyL7fMDj2IPevIzbCyxODnGHxx96Pqv6t8z5fiDCXSrw6/mtvwPVYdTiCW95GwayugDuB4Qnofof518z+KL67uPHPi6aI7ZNWvFsYNneKPGW/kPwNei/CLxnGfDOp6Nq0gEmmKwO89UGayvAeg6f4t8a2WuW8ytaKGBgYY2yKSTge55/M96+DzHHSzGGGo0pL949v5ZXSa9HuvK/kfEVZusoRj1Og1HRpvhtbaHqlqGIhiWK4T+96g/h/KvSbuO08X+GpEQiS2vIflb69PyNL4j0lNe0a5s3GS6/IfRh0rzH4W+Mv7AfUtE1Bii2waWHeeeBkr/n0r3FGlkmNeDqf7vWj16SSs/v6+bRvpQqezfwyMn4W3rWs+veC78kOY5EgDH1B4A+v8q7j4VXFzcaMthckJ9lYvsJ+YqSduR2GQT+VeT/EKG78N6loniqNz9omHnT7TggMxPP4Yrovh74pFv8AEY5mZ7XUUAQsfVQV/Xj8a+Yy/GvD4yhRq6JNxfnGVmk/R6vydjkpVOScYv8ApM94H0ryr9pi1Fz8Kb/I4V1P8x/WvVfxrz749WwufhdrAYZVQhP/AH0B/Wv1bM9cFW/wt/crnr1f4cjjf2O9W/tD4TpASCba5dQB2B5/nmvdPTivln9hfVA+jeJtOJ5huVk5PYjb/Q/nX1L+NZ5RO+Eiuzf5v9CaDvBC/hSfhR+NH4167NxHQSKVZQVIwQehrmbC7Ph3VTptwT9kmO63kb+HPaun/GsnxLow1nTmRcC4j+eJvf0/GvDzShWlBYrC/wAWnql/MusX69POxlVTtzR3Ra1jVIdF0u5vp2CxQIXJPsK+XV8XXh1e78SQ3CpqlxMfsiOu4lFzuwPyrsvit4p1W/8ACdppMcT75JxDPKOoHbP681V+C3gSLxFrk+r3cQk0uwX7NbRsMq7Dgn88n8RX57jcwnxDi6NLB3SWq8nu2/8AD+jtueZUqPE1IxgU9R8N2viX4UjWbO6a91Pz2lu5HPzpISOCPrj65r0X4DeNR4m8KrZzvm8sjsYE87a8v8S+f8FvH9zC4aTwvq6lZY+wUnhh23Kf881j+EfEX/CuPibFKsm7S745LA/KwPcfz/Os8PillePp1GuW3uzXmtG/mrS9U+5EZ+xqKW3Rn1bf3q2UQON8jnbGg6sx6Cn2sLQxDed8jcu3qayNFL6zctqkqkRcpbIey92+prdr9QwdV4z/AGp6Rfw+n83/AG908rd2evB83vdOgYrzPxnJJ4H8U22vW6n7LcHbcIvRvXP869MrD8ZaEniHw9dWpUNJt3x5/vD/AB6VyZ3hJ4rCOVHSpD3ovzX+a0IrwcoXjutUa9pdRXttFcQsHikUMrDuDXyv+2XqPn+JvCOmD+8ZOv8Atc/pivWPgx4qZhc+HrtiJrZiYdx5K9x/X86+fP2otR/tP4/6VYK/FrBHuB6AnJP6EV4WKzOGY5TDER0beq7NJt/ldeVjmnVVSipI+vPA0PkeDdFTHS0j/wDQRW5VDw/F5GgabH02W0S/koq7LIsMbuxwqgsSewFfaUF7OjBPol+R3R0ijzTx7d/25480HQkO5I5BLKo/M/ov616Elxs1OS3J+/GJV/PDf+y/nXknw0uG8VfE7V9Xb5kgVyhPbcdqj/vnNej+J7n+zLrStQziOO48mU/7DjH8wtfJZZiOelWzN7Sn/wCSK0fwV38jkpSupVe7/DY6Dj0oNGfejPvX29zuPFdEvBpv7T2vWjOyi/02NwnZiqg5/AZ/OvauK+efGV8dG/at8MybhGl5amFye/y8D8wK+hh9a+fymXvYim+lSX3P/hmc9F/EvMOPSszxNrkPhzQ7vUJiAsKFhnuewrUz714N+0B4qfUtRsfCtk5LyOGnCH9KvOcf/Z2DlVT956L1f+W/yHXq+yg2tzR+Bmmza7qeqeK70F5LhysRb+n4fzr2c4FYngvQU8NeGrGwVQrJGC+P7x5P+H4VtsAwIOCD2NPJcG8FgYU5L3nq/V/5bfIVCHs6aXUOPSqt/ei0RFQb55Ttjj9T6/QVjz68fDmpLZ6gWNpOGa1ueTyBkxt7gdD3+tWNCSTUZX1S5BUyDbAh/gj9fqadTH+1qLCUNKj3/upbt/8Atve6e1ynUu+WO/5Gtbw+REFLF26sx/iPc1x3xb8YL4R8J3Lo2Lu4BihXPOT3rs5ZkhTfI4VemTXzn4w1OT4ofFm10m2YvYWcgUkdM55P8/yrz8+xv1LCfV6Pxz91Lrbr/l6syxNTkhyx3eh6V8EfDTaJ4TW6nH+l3zea7Ec47f1r0RgGBBGQfWo7W2SztooIgFjjUIoHYDipfxr28vwkcFhaeHX2Vr69fvZvTh7OCiULa4+zXRs5jyRuhY/xL6fUfypbu6MlwtnCcSsN0jD+BP8AE9BVHxbNFBpodnKXKuDAV+9v9qZ4TnS4t53dib4yHzw/UHsPpXkvGNYz+y1LfW99eX+X/F2/u67oz5/f9meM/GO6S9+PHw80lHIELrK0fYAuAD/OvTfjB4YHiTwdc7FzcWo86M9xjr/n2rxbxDfNrH7YGmw7gyWkcagD+EjGQfxBNfT0sazRsjgMjAqQe4NcuFw8cfDGUpbSk1917P5aGUIqopp9Tz/4KeMf+El8LJbTtm9sf3UgJ5IHANdD4guUuNYsbEoZUCPczoP7g+UcfUn8q8Rsrx/hN8YpIXJTTr1ypHYg9D+or0/TfEkAvvFHiSZx9ktQLaJj0IXk4+pwa8nBZn7TBxwNeXLOErS8owvK/wCHK+/zMadW8PZy3X5L+rHkOuXt/wDZYPB8UhcXF6zFV6lAcZ/HH+c16JqdpJ8L9W0q/gy1m8SQXK9iAAD/AIiuO+H+q2viPxLa+I5rYLcxzmJx2aPdw4HqM4/CvbvG2hL4i8OXdtgNIELx/UD+tfO5VgnjcJXxNGT9tSacO6trb5rS3kc9KnzwlOL1WxhfF549U+FOsSwOHjkgWRGHcblINeIfAj4i/Y9T0+6mkxbagDbXXPCzpwT7Z4b8a6/Q/EjXvw68S+HLt/8ASLa2cw7upUc4/r+deD/C3wtq7+GfEt2YnS3ivPNtW/vOpIdh7fdGf8K3zLNI4r2GZ0XaaUfk1J3Xprf0HVq8/LVjufckFx/adyzoc2sJwGHR3/wH8/pV/wDCuG+Dvi+LxZ4NtpBtFxbjypVHr613P41+oZbWWJwsMRe7nq/Xt8tvkerSlzxUu4v4UUn40fjXqGov4VDeWkV/ay28yb4pF2sKl/GqOu65aeHNIutSvpRDa26F3Y/yHuamo4KD9p8Ntb7W6idrannuu/Ey5+Hdte6bqkMl7fxqDp8+OLlTwNx7Ed/XFa3wu8M3VnZS65q7GXWtS/eSu45Reyj07cfQV4vo8fiD456zruthmhs4Iv8AQ4v4VKnKKvueTn3r2D4RfEpfGeny6ffYh16w+S4iIxvA4Dgfz96+DyzFLFY6KryfJG/sr9bOzbfWSWiv+Z59KfPU97boehPkqcHB7VjeIPE0Gg+H7zUZiE+zqQUJ53+lbVeIfGbWrLX9dHhSOdoLiaMO0iH5S6nIVh9Mj8q93PswllmEdaD1ei9X1XpudFeo6cLrcs/AnTJtavtU8VXoLS3MhWIt2H/6v517NWJ4L0aHQPDFhZw7SqxgsV6EnrW3W+SYT6lgKcH8T95+r1/Db5FYeHs6aR5F8aLObw7q2k+LbNSHt5BHOR3X/wDV/KvRLPxJDqWj2V3aESveKPKQHvjn8BUXjnTbbV/Cuo2t0VWN4jgt2bt+teU/AHX1ttSvfD96f9Ktci3Zz/BnJA/SvnK9WWW5w6FKSUcRZ/4Xezdu76dG2uxyyfsq/KtpHnnxmuf7R/aL8M2APmeTHGS/dix5/XNfRHjTztAurfxBaKWMP7u5jH/LSM/1/wDrV893d9YeMP2mLyNiIdR0i8Xy3PCzwhhuU+6kbge4J9BX1beWkd/aS28o3RSqVYexqcBh/rsMVCm+WaacX2acnF+mv3XQU486nbcbYX8Gp2cN1buJIJVDKw7ivDvFN+ng34oDUk2tai4VLgY4AYBgfqMkV0XgvxGfBet6l4f1N9tum+aB2PAxyQPYjmvPbkT+KV1C4uATFqM0kUbE9JAAQP1xXhZ1nKx+Dw8oq1aMm5L+Vx0f3tpr0MK9b2kItfEvwsfS1vOl1BHNGwaORQykdwaewypHrXlvwH8YNrGgy6Rdv/p2nN5ZBPJXoK9Sr9PyzHRzHCQxEeq18n1X3/genSqKrBSR89/s23otfHvxA0gucrdeeI8YA5wSP89q+ha+W/hHfNpf7UHizTywVLlJG2+rKx/+vX1HXm8PSvhHD+WTX5P9TPDP3LdgoJxRVqGNTGDgHI719bSpOq7I6isDR3AxyTxUBk+x3v2Zz8rgtCx7+q/UfyqawfzZ5M8+XkCroUvbJ3dmnZrt/S1XdWfUSdyRonUZYcexrx7Rbv8A4V38VrzSJP3elawRNbnoqueo/PNe0zZeFwpwxBwTzg1418atGuNc8KJrEED2+p6RNu47gd1PcdCPrXyvFGGlRp08Xh179J869FpJX7W1fkjlxKaipx3jr/mN+L+tSa5rel+ELFsyXMge529lyODXqmm2MWmWFtaQgLFDGsagegGK8n+F3hy18Yanb+LYrmSWSaLbdRyNkpKOMD/ZPp7e9exvEYyPSuTIqNfEyrZpWj/Ea5evu20/yfmhYdOTlVl129Bnal9aTsKoahesJo7OA/6TLyT/AM807sf6e9fSV60cPDnn6Lu29kvNnU2oq7LscokZtvKrwT6mn560yGJYIkjQYVRgU/sa2hzcq5tx+oV4Lpt4dY/awvuAVsNOEQIPsTz/AN9EfhXvR4618y/A69XXP2ifHd+oPDOmT6ggH9a+dzed62Fpd5p/db/M5q3xQXmfTVLmk9aZNKkELyyHaiKWYnsAMmvpW0ldnRsZsVz9s8RyxLyllCN3++/P6Bf1rWrl/h/K1/pt3qkgO6/uXkGeyA7VH6V1Fefl1R1qCxD+23L5P4f/ACWxFN80ebuFR3FwlrBJNKwSONSzMegAFSV5t8Y/EMqWtl4csGJv9VkERC9VTPJp5ljo5dhZ4h6tbLu3svvCrNU4ORf+Hbv4j1DVfE8wO25f7PaA/wAMKHkj6n+Vd2OtUNC0mLQtGs9PgGI7eMIMd/U/nmr1PLMNLCYWFOo7zesn3k9X+LCnHkgk9xaKKAQckV6pqFLSelFNCOS1a7/4RjxlZ3bHbYasBbTHskyj9234jI/Cuvrn/HWgHxH4XvbNPluAvmwMOqyLyp/MY/Gq3w48VDxV4Zt55OLuH9zcIequvBzXgYer9UzCeDl8NT34ev219/vfNnPF8lRwfXVfr/mdNJuCNswXxwD0NFJNKsELyMcKilifYUV6mIqU4Nc9Tl+a/VGsmlu7Hh3xA1NZ9SvHjk8xEYorDHbg/rmvL3v/AN6WJzzXd65LDq6XFxbACN5ZBtHZgxDfrmvOL+2khlYYI5r+b5TdbFV6lR+85N/ifrOXSp1MNB09rI6DS9YG7hsY966uw1d5HUF+DXmlm7RsDiur0WV5ZVxnA5z/AJ+lZVYqKbLrUUk5SPX/AArrcEf+iTSbXc70yCQBjn6V1X2y37ShvpXI+EtOnm01po1V9zYCk8kD/wDXW/bQKj7ZYBG/uMV+5cIyxMcspRrbPbR/D0W+v4aadLn59jnTdaTgXjeLn5Fz+FIbp26/KPpzU8cagcAgV5d8Svib4s8DWt9PF4Rjlt0kWO2vlujNG4I+86qoKYJAwTzzz6/b4rF08FRdes3yrsm/yPLlJQi5PZFD48+C9Gh8Ga14qhgFrrdlauYbgNgOx4AIPBOTx3zX5f8Axb/ezeG7vOfM03ymP+0k0n9CtfSHxk+Oet+Nvi3p3hW8vjLBZ6ZPNcW8I2xee6bgNo67UUdefmNfO3xLjV/BugTjJaO7uYifQFYiP5NX5HiMXhsbmMMThqXIppeTldT1aXf/AIc9DKf3WY0pWtzxv997fkcBuJUccCvq34b+GLf9nv4XXPj/AF+BT4pv4fJ0uylHMO8HbkdiR8zeijHUmuV/ZR+CY8XakPF2uQj+wdPfNvFLwLmdecnPBRep9TgdjXN/tD/Ft/ih46cWkpOg6aWgsx2kP8cuP9ojj2Arx8bWeY4r+zqL9yOtR/lH59fI+vxFd5liv7OpP3I61H+Ufn18vmee6pqd1rOpXN/eytPdXEjSyysclmJyTVUfeHNNMhGMHkmkb65PeveSSSSPs4WSsiOZiZCvavfvg94Zi8YaFp17rVrGdR0wsNOunzvktx/eHfYc7T259K8i8EeGW8Ua2I5SyWMI825lHUIOw9z0Fen/ABP8fT/D7RdOtNJf7Hq10yTARdILdD8q4/2iAPoD6142YynXccJQ+N9e39Lfy9T4bP608TVhl2G/iS1b/lX/AAV+Hqjxf42+Lbrxd40vGniktrWyJtba1lBBiReDkerHLH615QbfzCecAGvqH4o+GbT4seDbfxtoUIXUxEReWqcsxQfOuP7wxlfVSPavmVj5bkEda+syWvTqYdU4LlcNGuzX9b9SsBVp1MOqcI8rh7rj2a/rfqP0nWLrwzq1jqOnzPbXtpKs0E0ZwyOpyD+dfQ3xn8GWfxg+HUPxi8KWyR3JHk+JtMgH+ouQBunUf3WyCfqD/er5ykGa9l/ZZ+NEfwp8e/ZNVdX8L60otNRhlG5FB4WQg9hkg/7Jb2rozOlWjBY3Cq9Sn0/mj1j+q815swxkKkUq9FXlHp3XVf5eZ49YvxkngdBX3V/wTQ+NI0Lxfqfw/v7jbY6yDdWG48LcoPmUf76DP1QeteCftQ/AJvg14rF9pkZk8JaqxkspR8wgfqYWPqOSD3X3Brz74V6jq1v8RfDMvh7cmtx6jA1mR0EokBUn2z19s1rh8ZRxdCOMoyvBq/8Anf06mznSzDCOUX7rV79rf5dT9TvirpY8J+OZpUYx2GpoYpSp+7uHB/A/yFdT8JtGMWianHZMftGmyoA4/jfBL/zH5V5XfeILv4ja5rzzuvktGgQj7qyL93b6d/zFes/s3+JIb/Sb6wkwmoQuokB6sFG0H8MY/CvyDBUMNj8zlSl7sJOVvK6bi/VdPOx+Q0lGde2yd/8AgHrfhzXk1uyVxhZk4kT0NeM/GfSj4e8SxarEuILgZcD0PDf4/jXd6yJfCWupqFuP9EnPzr2B7j+tcr4/u5PGS3cKoSscLPHH1IUdT+v6125zmXtsF/Z+OTeJpyS0XxK3xejj+JriKnNT9nP4k/6ZqXvhaPxp8OLy9YiWSWLdEFOdqICCP0/QV4Z4c1OeyKRsxF9pE3B7mPPX8Dj/AL69q9e/Z38UmSG98P3LZeIlow3fHUflj8jXmnxc0T/hA/iGt2iEWk7FHA/iRun6EiuDFYWnLL8Pi8Pu7xl351d3f+LX8DGcU6cakfn6n1lo2pJq+lWd7GQUniWTjtkcj865n4xQfaPhpr6f9MAfydT/AErN+CGri98JmyaTzGspNqN6xsMofyrofiPEJ/AXiBMZzZS/+gmv1eliP7Qyr2380Hf1s0/xPYUvaUebuj5Q/Ye1A2vj/wAUWBkyrxnA9SHzn8h+tfaX4V8A/si6kLD9oC6gdsG4jmiHuflP8ga+/qyyOV8PJdn+cUycO/dYtFJRX0Z1C1T1fU4dG0y5vbhgkMCF2JPpVuvCv2nfHLado9v4ftH/ANKuyGkC9cdAPxNeTmmNWAws63XZer2/zfkjGtU9lByOZ8PeNJPGk+rTXKARNOwQj+JT1H1Fe7fDuLT7TwrZ2mnLsit12MpOW3dyfr1rzP4GfD2H+x5J7uPdEkRgjyOS7DLt+HA/OtLT9QuPAfiaS2nyYM7WHZk7Efzr8myupWyKvTzKvH9zXum+sddJfPfzV/I8ii5YdqpL4ZHSfGXwGnjzwZdW6IGvoAZYCfUdV/EfrXzBq/hbU7HwJZyX+DfWzGSNQfmEeeA3vj+dfT3ibx4ksL2um7mL/J5xBGfUL/LNeD/GnSdS8HeKdBv72QtplxB5Eqj7qbz82fcEKfwrq4hr0sdjHLArmUEueS2vtFX7vb7isS41J3hrbc9n+APjhfF/guGKSTfdWYEbZ6lexr06vjP4L+K3+HfxINhcMUs538pgem1jwfwNfZasGUEHIPIIr7zhvHLFYNUm7yhp8vsv7tPkd+Fqc8OV7oWiiivrDsPnz4kwzfD/AOIFvrFrlIpGEntgnkfnn8K+efifrZ8T/tIzzxKdrbQnchSqkfzr7E+OHh4az4SedU3SWxyeP4Twf6V8kw6Ab34geG9XQfOZBYXOP7wYFWP1AI/AV+K46k8tzGthP+Xc/eivNp/8FfceFUj7KrKHR6n3vboI7eJQMBVAA/CuU+K2vf2B4J1CVW2yzL5KH/e4P6ZrrgMKB6V4H+014iAfTtJRsFQZXA9WwB+n8zX6TnuJ+qZdUlHdrlXz0/BXZ6uInyUmzpP2dNPMfhi+1Fhhrq42gkfwqP8AFj+Vd742sDqXhXUoVGX8kun1X5h/Ks/4VaX/AGR8PtEh27We3WZh7v8AN/WurZQ6kEZB4INVl+CjHKoYWXWFn/28tfzCnD90oPsY3g3WRr/hqxvM5d49r/7w4P8AKtqvMfhFenTdT17w5IfmtJ2eMH+7nB/9lr06tsnxMsVgqc5/EtH6x0f5XKoy54Jvc+W/2k7o6N8bvAOoKuWEkaDPqXIH86+pEYOisOQQCDXyd+22PsWpeFb8Eo0Tg7h1GH/+vX1B4bvV1Hw9pd2v3Z7WKQfigNcOXS5Mfiafdp/r/wC3IzpO1SaDxJrkHhvRLvUbhgsdvGX57nsK+dfgzp1x8QPiHd+Ib0F41YyDdyMAjH64H4VrftReNm2WfhizkPnTEPKAfXoP6/hXofwQ8Jx+GPBsB2bJLgBvfaOn9TXh4qX9sZ1DDLWnS1fytf8AG0fkznm/b11HpE9DH0oJ2jJ4FH41xnjrxKYANLszuuZvlfb1Geg/GvsMzzGjleGlia3TZdW+iXqd1WoqUeaRDqssvjfU5LC0k8qzt1JaYDPzYIB/P+tY3gT4mDS2vvD3iqdLTU9LViJ5OBPEvf3YfrXdeGtFTw9pCxuQJSPMmc+vfn0FfOHxX1FviXreqat4etA9roaKrXqjPnENgn6c8ewr4qf1nKqUcyrSviKj96OtuW2kbdFBdfU4ZOVJKq37z6f12PSPHXj6aw8G3XiO5BtVuAYdMtX+8AQcysP7xGfoKyP2avCzi3u9eu1JnmOAW9T/APWx+deYePvGN58TfEeg6ZJbi3EEMfnWyfdVsAsMD3wPzFfVnhDQ08O+HbKxUBWjTL4/vHk/4fhWOVxea5r7dvmhTV7vq+j8ru7XZJIij++rc26RtfhUN3dR2VvJPMwSNBlialJAHWvPfEury+KdZi0awbMIb53HQ46n6Dmvs84zSOV4fmiuapJ8sI95Pb5dzvrVVSjfq9jT0HzPFGrvqs4ItIDst4z0z6/5707xLHLoGox61armNjsuUHQ+/wDn2rptPsotOs4raEbY4xtHv703VEjfTboSrvj8piynuMV5v9iy/s5wnP8Af353PtU7+i+G38pHsf3dm/e3v5nyZ4Bmm1f9rvWLqWF4fn3IrDqvl8H8QM19e/hXzx8LPEmg+Jde07xLBgPC0lq0nG5Oq7X+hOR7H3r6GBDAEHIPOa5eEsWsVhanNpUUveXVaJfi0zLBy5ovvc8Y/aQ8JtqOiQatbL/pNudpI9uR/UV5TrXxAm1n4b6Zo9khSe8umFy4/ifC9fw5/CvZfjr4g+zx6ZpSOAZnM0oJ42AY59sbj+FeB+EXstI+IMWn3rf8Su8lSeJ/7uT1H5kf8Cr4nPqkY5rWhh3a6V+13a/y2b+Z5+JaVaSieg694fk+HnhrwpqcSlS5ZJkHdTggflk17X4F8WR+INOjRnDTBAysf419frWD8eNJXUvhrdtGARaOk646AfdP6Ma8z+E2ryy6C9xbybbjT3Vivcox/of5+1duIdThnM4zw6vBxXMu6S1fqrOX3rqbyvhaq5drD/itpJ8KeM2uEBSzvQQ23jKvwR+prmvh149TxH8dW8IQw/Z9EtrCW18rGNzlAd34HAH4nvXe/EKC88a6NqGoMgMFsq429FB9K8W8A25sfjb4O11DtM8rWF57sqMUJ+uAP+AivAw08NPM/bRi/ZSk3G+zXNvbtpJL7jki4+20Wjeh6N8PdZl+GHxWutFvD5dleSMvPQHPX8/519Ng5FfPH7TXhR4ZLXxBaqRImCSvXcvX9P5V6h8IPGqeOPBdndlwbmJRFMB6jv8AiK/Q8gqywGLrZVVezbj/AF5qz+89HDN06kqL+R3FFJRX6CekLXyr+0P8Rp/HHiy28EaK5ktoZQtx5f8Ay0lzjH0HT8/avX/j58To/hl4EurmOTbqV0DDajuD/E34A/mRXjP7JfgKXV9UuvFmpIXKMTGX5zIf8BXx2dV54mpDLaD1k9fJb/gtX8u5xV5OTVGPU+i/h34Oh8DeFbPS4wvmou6Zx/E56/4V4x8cNFvfhr4wsfHOhgxo0g+0Io+Un+IEDswH86+jM1y3iSxsviBpOpaIFWe32FJLjqqS44CnuQevp0rtzLAUpYOGHo6Th8He6/z6v59DSrTXs1GO62K9l8TdM1P4enxVBKv2cQlmTPKSAcofxrxT4J6XN4/8e3viG/BljDtJ83Ixngfnj8BXl+o2ereCdLv/AAtLO6te33FsDwoUlQce5JP0UV9W/BTwqnhnwXbfIFkuFDHH90D5f6n8a+Oo4ipxDmFCnVXu01eXnZ6/e7K3qcEZPE1YqWyNewvD4a1g6ZcMfscx3W0jH7uf4a6gkKCScAVk+J9EGuaW8S4FwnzxN6N6fjXDXPjC+u9GTTAjfbC/ku38RHQD617FbNFw3KeGxCbptOVK340/k3p/d9DqlV+rtxlt0/yNyW6bxlrwtYif7MtSGkYfxn/6/wDLNeQfF6ym+HPxGsPEdkvl28rqXC9OTyPzz+de++GdEXQtLjg4MzfPK/q3/wBbpXLfGvwqnijwVc5QNLbguvrg9f6H8K48XlFaplc8ZiP95b535JfYXlGO395GdSjJ0nOXxbnyr8LoJ9Z/ac1NrtSyz3fmbh0aJsshH1XBr7L0TUJLS7k0i8bM0XMMjf8ALRO3418x/AOyS++JekyyqF1Cx823nJ6uixuUP4En/voV9OeLdIkvrNbq1yt7a/PGV6kdxWGUOssHPMcOrzpys1/NFRjdev2o+enVkYdvkdSO6/HY8++O2jCEWesQACZTtde7Af8A1uKyo7K2PwZtb6xffLaXhuXI6rliMfkVrJ+KfjC51rW/D8YhYRkeUyjo7scMB74xxVT4f6ibG71/whdkrHfQSJCrfwyYO39f6V8zVxmFxOa16lFfu68XFP8AvNLX/wACX4tnK5xdaTW0vz/4cp/203gH4j6brkPy6Zqiq0gXoN3Ufgcj8K+nbedLq3jmjYNHIoZSO4PIr5bn07/hMPhldwA5vdHl3L67GPH5MP8Ax6vTv2dfHf8AwlHhL+z7h832nHy2DHkr2/LpX0XCuO9hX+qz+Gorr16/k1/26u50YWpyy5HszxcXv9h/tnR/LgXU0ifQHcSfyr7DwR14r5n8nw/b/tkW/wDbSf6RLbv/AGczNhRc7FIz65XzMe5FfUzgEYIzX6Bw9gm6dealpzyVvRta+qsd2Hjbm9TPkJCZXqP1qaxuBLb57qcGiWLYfY1Vtj9nu2T+GX+dfdwTjFJ+h1j9ZsRqNiyBtkqnfHIOqsOh/wA+tZ3hbUvtkF0JQI7uNtssfofX6VsBicqe3BrjtftrjRrj+27QEmJtlxGOjIe/+favms2qzy2azOmrxWlRLrH+ZecN/ON10RjUbp/vFt1/ryO1dsIayNRs11OxksGAMc6FHz2BHNWbTUodS01bqBt0bjPuPY1NZxFFDt94176nRxdJOLUoSXyaf6M10kr9GfPnwl1mT4bfE/UvCt63l2l1IfK3dA2Tj/PvX0XdOAoyQO9fPP7TPhuWwu9P8UWIKzQt+8ZeuVx/T+Veq/DXxQvj/wAK2GpBwfkCyjPO8Dmvz3hqq8vxeIyGvqotuHnF62+5p+rl2PPwz9nOVB9Njb1nVodGsXuJeeyJ3Y+lVvD1jLFC95d83tz8z/7I7KK25tKs7qRHmt0mdPumQZ2/SkmULIQK+gr5bV+ufWqsk4R+CK6N7yfnbRdlfudnK3Pmey2G+lJ60UetdJoV9TulstOurhuFiieQ/gCa+WP2NpDqXjLxlqDP5pld/wB565def0r6H+KOqHRvh14ivgQGhspWBPTOMD9a+fP2ErYf2Nr1z1LuvP1Y/wCAr5LMHz5thqfbX77v/wBtOSprWgv6/rQ+rPWuP+Kuuf2L4PuQrYmuiLdB3Oev6Z/Ouw9a8h+I93/wkPxL8PeH0OY4ZEkmA9CQx/8AHR+tdef4iVDAShD4qjUF6y0/K5eIly07Ld6HpfhnT/7K8PadaYwYoEVsf3sc/rmtSkHTFHevoKVONGnGnHZJL7jZKySRHdXUdlbSzysEijUszHsBXi3wyaX4h/EjVfFNwCbO0zDag9Aegx+taX7Q3jVtF8PR6NaNm/1EhAo6hc11nwo8LL4S8F2NoF2yyL5smeuT/wDWr4zE1P7VzmnhI606HvS85dF8tP8AyY4pP2tdQ6R1+Z2FFFZWta/Doq4lB82QYhT/AJ6N6D3/AKV9liMRSwtJ1q0rRW7OyUlFXZaubktOlrEf3rDcxH8C+v49BVtQFUADAHAFZ+i2UltbmW4O67nPmSn0PZR7DpWhWeEdSpD21VWcunZdF69X56bJBG7V2IkgckDqpwR6U6qGpGS0AvIlLeWP3qD+JO+Pcdfzq5BOlzCksbB43GQw7itaddOpKjL4lr6ruvyfn6oaeth9eQQ3X/CuPi9NbOdmk69+8TP3Ul5z+tewd682+O/hd9c8HG+tgRfaa4uImXrjIzXhcQ0ajwqxdD+JRfOvRfEvRrf0ObERfJzx3jqdT8QNUOi+B9dvl274LORl3dCdpxn8cUV5Vr/xWs9U+CIup2V7yTbbvC3JLrg9PqBRX5lxPmkMfiKU8PrHkT9G220/NaHmYmspyTj2PMvhr4lmv/EviHw6QjXDX8zQCZtoDCQhhn3HNdnr3hGWBz58DL6OBlT9D3rxHx39r8AfF65vosws140g7fOGJ/UV9aWGvQeI/CthqFvgx3yptXrt/vD86ywWT0s0q1lzuFSOq7Wu001o7p+fXyPqsnzephYuha6TueOx+GcSZ5I+ldn4e8F3M0BdQLePbkPIDz9BXbRaTZ2upS3aQos0gWNmA7Af/XpNLvCiTwO2ZLeQgZ7rmvdwnBzc/wDb6t1rpHS9trvzWtl9572KzuVWDhCO66nmE2rT6ZMTFM8LA9UYg1IvxP1S3wDqEpUd2Cv+jA1l+Nl+z6pdxqPl3krj0PIrgbm6dHOScV+VU62NwNedKlWlBxbWja2duh+RqVSnJpSasez6f8Zb61INxBBfQ92hby3H4HIP6V2Wg/FTw/4gxC90tpK42m3vgI8+wJO0/nXy+L5lOVYqfY0kl60g+Y5r7fLuMs3wVo1pKrHtJa/etfvudtPHVofE7rzOL/ai+DOjfC79o7wp4m0Sfy4fFaX0lxYl93lTLCcuuTwjeYMDoCpA4wB5f4Z+F118YNPg0SB/It7XV1nu7n/nlAUkDED1JVQPcivXfFPhux8Ualpeo3/nSX2l7hZyGViIgc5UDOMHJ4xWx4J1Pw98LPBeomUyLJGJL28lKZacjJCrj24A+p71GbZ7HFTeJwVJxm1FKO9nd7eWv/APYqZpKpUpVaCftIpL53dvwZyP7TfxEsvhZ8PbLwL4aVbK4vIPIEUR5t7QZDH13OcjPU/MetfG0NwuO5q/4+8cah8QvFmo69qBJnvJMiMHIiQcKg9gMCsu0bC4Ir6XKst/s7CKE9Zy1k+7f+Wx+s5Ngf7PwyhLWb1k+7f+RoKykBjkCpY2WRgADknA96rbuAMZzXafDnRIrnVX1O4TdaWAEhU9HkP3F/Pn8K6601Sg5s9nFYuGDoTxFTaK/pfN6HpXgbQLfw/pq290whSJDe6jLjlcDIX/AICO3qa8W8b+IZvF3iG81Wddhmf5Ix0jQDCqPoABXp3xI1ttE8Iw6bvIv9Ybz58dRCp4H0Lj/wAcrk/hv8LLr4i3zOZvs+l2zA3MvQhfYnj6nt1NeNg5QoqeNru3S/5/e9Pkj4vJ7UqNXN8a7OfXy8vV6JeSNb9ny51CwvNU+0Mlt4budkcl3ctsjjuicQhSerEnBHocnpXDfH/4bnwzrJ1ixg8uwu5Ss0SLxBP1I9lb7w/Edq1fi740tdXuYNE0BRa+GtJytrHHx50n8UzepJzgnt9TXomgaxafFX4aKdQPmzBBYannllcD91N9TgNn1DV0KpWwlaOYuNoz0lHy6N+f5Oy7nLjJVsHWjmbjaM9JR7Lo35/loj5JeQEbhz6iqx2zscEqw6GtvxT4buPDetXmmXK7Li3kKE9Aw7MPYjBH1rJaxcQeaEcRhtvmgHGfTNfotOcZxUovRn0HNGSUovRn3P8As1+MNK/aG+DmpfDDxfJ9o1Cwt9sEzEeaYBxHKv8AtRkhfoVz1NcX8H/gbqfwi8ZeJ9Q8RW2LjS82OnTYOy4Mi5M0eeoEZA9jJjqtfPHwl8Ya14G+IGiatoitNqUVyiR26H/j4DHaYj7MDiv1H8RaDaeO9LspQ+JLdxNGyncHAPzRn15H5j3r8hz6VTIcROjSf7jEa2/llpzW8pf1sfAZtOplsp0qT/d1unZ9bev9bHjeueMofCPhm40eHd/bjQw6o8qnAh/fjYpH+1tb8F969D8HeLj4V8b6Tr0XyWWqRLI6dgWHzD8M/oa+b/EVy1zrPjq6uc/2jJd2UEqH/l3XbKUg+qII93+0zDtX0PHocHiL4U6PJo7fatTsXMMsEQyyOMMAR7o4/OvJq0HhoxqQdpRs2/N8m3o2reSPncRR9jJKO6Sb9Wk/zZ9FeNfFkV8sdrbsHgAEjv2P/wCoVleCdVsF1LfOFeO5ga3ExPRGIP8AMc15uutppHh+CDUrlBrCwgvaxYkmQDgZ5wD06/kax/BfjDztQk09h5aOTJbl3LHd3Uk+vsB06V8/Xx2Oq46WaVLOUXt05V0t2t/mcEqtSVT2r3NNbuX4c/FhXGVjE+CB0YZ/qpNep/tC+Fo/FPgyPUrcb2jQHeP7p5U/gf515L8VY5NQsrfWIwWltyokPcY6E/lj8K9w+FWpxeOvhglpMwcrGbZ888Y+U/gCPyr6rIZQx9GvgIaKavG/SUdvwtf0Z04a1RSpLrseb/sveLvNvzp0z7ZmQwsp77ckfkQw/wCBCvoDxftfwvqkTH/W2sqKPUlDXxdHfz/C34sLOMrH9oLMuMAkHDj9M/hX1z4g1iHVbXw+Ldw8WpSkqQeqmJ/6kV9LkGMjTwVXDy6PReUmk18pX+86sNO1Nwf9XPgz4F6kdJ/aT0/K8SXYQ89ARyfyFfpIK/LbwxfSaV8fdKnRth+2wZyOxbaf0Jr9PYr0fbTbScMy+ZEf7y9x9Qf0Ir1ciqxhFxl1UPvaf+RthnZNehdoqMyqsyxn77KWA9hj/EVDqFx9lthJ0zJGuf8AecD+tfXSmopyfQ7m7Dr+9i06zmup2CQwoXZj2Ar4wfULn4r/ABakuQDLGJR5aHpknCD+v417V+0/4/Xwz4TXSoZNtzfcvg8iMf4niuV/ZV8HbBJrF2B5uCy56l29PoP5ivzrO5yzPH08vpvROz9XrJ/KP4s8vEP21VUkfQ+iaXDoOj21nHhY4EwW6ZPUn88mvHfG/jK08Y67NBpcSyWunqUk1ANxJJkYVfUDnnvzVT44/FWe91NfBPhyXddzHZfXMZ+4p6xg/wAz/wDXrM8N6Huay0LT1B5AkZR95u7H/PQV5XFea050llGEjdaLTutkvR/5GWLrJr2MDpvh3dWd3r9ut8cSR5EYboX7Z/p+Fdd8aPA0fjzwJf2QjDXUSmaA99w6j8R/SvOfHWi/8IZr6iGbepRZOCNwHTJHbBB/Cu28J/FZLme3s9TVI0kXal2G4LejD+v/ANfHLw9i8PgYV8lzJckm9/PbV+WjT2Iw04wUqFXRnx/q08s+k2GqnK3dm/2W645yvc/hg19mfBDxuvjbwLZzPIHu7YeRP65HQ/iK+dvi/wCDk8J/EfU9OVQmma7Ebi3AHCyjPA/8e/IfhH+y/wCOG8K+NX0W8k2QXR+zsGPAfOUP9K3ymvLKswdOpok+V+je/on+AUZOjVs/Q+zaRmCDLEAepoZwoJPAHJJ7V81/FD4zw+KY7yDQJ2uLe0co7IrALzjecjnPQV+i5xm0MpoKo480m7Jfm2+iR6tasqMb2uz6E8RLHJoGoiUB4/s7kg9D8pr490C8tLLxraO7btPuJYrqN/YMGB/KpfCfx31bwrpGpaTqDyanplxBIsO9vngkKnGCf4SeCO2cj0Pmvg/XW1TwLp90SftWk3DWkoP3sL8y/wDjrAf8Br83z3HQzJ0cVRVnHR+TbuvVXS+88nEVFV5Zx6H6Lq4dAwIKkZB9q+O/iNq7+Nvit9nhbes10sEYz1GQo/mPyr3jw748Sf4Lyau0gM1raPCzE9GAwp/Iqa+e/gfbN4n+MVjI+XWKVrhyefuqW/mRXu51ilmbwlCntO0n89F92p015qryRXXU+zbW3S0tooEGEjQIo9gMCpKKwfFWtPYJa2Fof+JlqEnkw452DGWc+ygE1+g1qsMPTc5bL/hkl5t6I9JtRVzzHXdQXwp8cLa7DbbbUFUOw6HPyH9R+le2DkV4Z+0bpS6bYeHtRgG1baQ22TycEZGfyb9a9X8E62PEXhXTb8HLSwjcevzDg/qK+VyicsPmOKwU+rU187c34tHJRfLUnB+p87/t3WwPhbRLjHKtJz9Gj/xNewfCvxVCnwR0DWrqRQkWmRvK2eNwXkfnxXmP7c9m0/w1s51BPkyyZx2BAP8ASvMoPif9i/Zv8O6HBIfOk3iTB52BuB+JJH4Vw43Gf2djsRVW7Vl6uMLflczqVPZVJS/roX/CqXXxZ+Lkt3JudDMcE/w55P5LX2bbwJawRwxKFjjUKqjsBXgf7Kvgo6bos2r3CZlf5FJH8RwWP5YFe83l3FY2slxMwSKNdzE108M4ZYfCzxlR/H1f8sevzd39xWEhywc31MvxX4kj8O6Y8pIM7grEp9fX6CuT+Hmjyarey63eAvhj5W7+Ju5/D/PSuYu767+IXixII8iItgekaD/OTXoPjXxRYfC7wLdag6jy7SHbDF3kfHA/Pk/jXi4Wt/rDmMsxraYXD/DfrL+b5b/d5mMJfWKjqP4I7HnH7RPxOmsxB4L0OQnVtRwLhoj80cZ/h+rfy+tadxZ2fwR+Dc0LKjXs8eJA3O+VgARz2ArzL9njwzqnj3xJqvjzUQk9z5hlgFwuQ8hJIHsME9OmR6VmftKfEKbxfrtjoVrHJAIsRvAxGVlP3s49B3p4nGynGrjql1Kd4U/KP2n6r8/JinUbTqPd6I5n4eeKrTwrq9t4o1eM3EdzfJGAeuzOS36Z+uK+4bK8hv7SG5t5FlgmQSRyKchlIyCK+YfEXwWi1D4ER3EERN/b5uAF/wCeeMY/TNTfsyfGgjwbqOgaozSXukgm3JH3lJ+6fTBII+p9KrIsUspUvrfuwmlNPytp+Ctbv6jw8/Y6T0T1PbPiD4sGkWn2K3f/AEqUfMV6ov8Aiaf8O/Dp03T/ALdcL/pVyNwz/Cnb8/8ACuH8H6fN448SveXWZLaJvMkY8hj2H9PoDXscs8NpFvkdIo1HViABWuSKed42eeYrSnG8aaeyXWX/AAe9+yKoXrzdeey2JenpWD48vzpfgvXLoEBorOVl+u04/WhvFMd1L5OmQPfyd2X5Yx9WNcd8br+/0T4T+ItQmuglwlq3lpCMKjduepNfWYrMaVXDVfq3v2i9V8K077P0V2dc6qcXy6nzJ+yppGpagPEUISSIFWvFidcFipUZAPsTz3xX1f8ADrxaL6EabdPiePiMt/EB2/CvnL9gwTXt7r99cSNNI6NukdizNmTuT9K9k+IGjSeFNdTUbTMdtO28FeNjdx/X6fSvzirTr5M455htVzONSPeN7J/p628zzWpUbV4+jPK/j34xNzrepyxPvZ2+x24B/gU4JH1PH51x/ijwvf6V4I0PV5EYtACBJ3ZRjP5Z/Sreu+F9R134mWFuUM1pJiSFuock4wffJJP1z3r6D1/QLXxb8JptOhg8u70oNFJARkq6cOPxGTXk4ahLNHVxN/es5+rvdx/8Bvp6GEYus5S67k3w88Rp8UPhJdW0jiS6+yvayjvnadp/lXlngDw/LoVhIJ3KXdz8zJ/cXOQCPXmuH+DnjW88E61qmiGYxpMhiwT+Kke+MiuqsfiFpt9f2sNncJdTSy7JOo2Z44BHPbkVxZ1j542lQoKLbgrSl0cfs/huRXqucYq2qPRdP1RbFrmAsZLK5jMcqNxwR1/A15JbaXcaH4vDS20n2MXKXEcwU7Q6NkHPbOP511ep6kbZiQeKyG8RyDIBDJ3RuQa+dpV6sYqMdo3t5Xd9Pnr9/c4VUlp5H0l470KPxZ4SvLZNszMnmREcgken1GR+NfN/7Pvi5/BXj+68P3b7LS6bYu7oCT8p/p+FT6f40vNLYPp99PYP12Rv8h/4CeD+VcT4ks7jUdei1iC4SK+RizFV2huc9unNfd4zP6eMxVLG0oOFSO/VO2q1+9PTZnozxcako1ErNH3IMmkdxGpZiFUDJJ7Vx3wz8e2fjHw/an7RH/accYW4tiw3hhxnHUg+tct+018SU+Hnw0vPLl8u/wBQDW0ODghcfOw+gOPqwr9gWPoywn1yLvG1/wDget9PU91VIuHtFsfMfxy8cXHxh+LcemWBaewt5Rb26JyGAbAP/Ajk/TFfanw88JQeCPCOn6TCoVoowZSP4nI+Y/59K+Rv2M/ATeI/FVx4mvY98VofMXcM/vD90fh/Svc/jv8AFyXQfL8LaBJv169AWSSM5Nuh9P8AaP6V8lgK0MNCtmuKfdLze7t89PJJ9DipSUFKtMteNvH8moa1faJoFzO1vCm7U7q2QSCFQQH2H1wecfhzmu8t9T0fw14J+3WMsbaXbW5kR0OQ2B6+pPX3rI+E/wAPYvAnhZLeVRJf3I33TtyST/D+FeFfH+8f4dJqOh6ffudP1JluRYA5ER5yPbJI49KmrXxmXUnmFaN5VVZL/n23rFK/R7y63Q5TnSXtZbv8P66nnl/4lm8ReJtd8UXAMwtFeSNT0Ln7o/DgfnX0r+zT8Ul+I3gKCK4kB1TTlWCZe5XGFb9CD7iuH+BPwmh1n4easL+P5r6EwoxHRz8xb8DtH514z8Gtf1L4RfHM6U8UjwzTPbz26jquTuP4YDfhXh5POpllSGMq/BUT18k9W/n73ozmoN0Wpy2f9f8ABPt/xb4kj8Oaa0mQbh+IlPr6/QV5dbpqVvbJ4gCts8/756565Pt7024vLr4ieLFhTIiLY9RGg55/Dn8vWvYW0W1Okf2b5YFr5fl7fb1+ves50cRxjiauIpzcKVK6p+c97/59lbzKtLGyck7JbepF4e1yHxBpyXMRAbpImeVasX4tar/Yfw28RXw5aC0dwPUgdK4nStTufAHiqSzuMm3LbW9GQ9CP51a/aa1kW3wN1+eB1ZbiFUVh0IPP8hX0mX51LMcrr08QuWvTi4zXnZq/z/BnTTr+0pSUviW580eFvG50nxFoHi2ybbFeAeeq9FkHDr/P8hX3HYavbX+kRalHIv2WSLzt+eAuMn8q/Nz4S282u/D7WbRQXa1uGuoW/unIB/UCvor4Z/F3Hwb1nTppT9stk2QAnkKxAI/DkV87k2YrJ61alU+Cz+9K8fvXu+qRyUKvsJST2NXRvFtj4j8QTPcW6s1neLciHpgB8qR+RB+vvVH4xRLoni+w8Q6e22CdlmV17f3h+BrE+FFnp2ga7cS+KLqPThqFu0NsZDyjll2s/wDdGFPX15xXR+NtKmvtIutKlG6e3JeIZzu47fXj/Jr4Sc5UKF21KnUldNbxmtGn2TTbXppszhk2oX6N/iV/htrEK/EC7sZiFs9WVomQ9Bv5X8jj/JrD0LVJvhD8Z2jmJjs7iUxyr0BGcH+hrkNK1iW1l0y+DFZ7aTynOcEEHI/ka9N/aQ0Eavouk+LbJcmaJJG2D+MAZB/DI/CvZwbnLDOrF2nSknfyk7X+Ukn/ANvM1hdw5lvH+vzPfn8K+HNQ1P8AteTSbG+v8rILuSFZJUIAKkEgleMHjFdJb3qXHy5w/wDOvi3SvjB430e90DW/DWkXvie1EKWWp6daxPLvRScMdoOxsEYbHqK+utJu117SLW/W2uLJpkD+RcxmOWM/3WB6EV/QeQZrRzLDKVOHJLW6tvbd3667+Z7tCrGrG6VjbZ+SrDn0NU7yFiu5PvLyKYt95WEuQdvaQdRUzPhA6uHTs68j8a+hqVFZnUkLDcLdRJKP4vlYehoMSTQzxSKGSQYZT37GuZ1vXU02SaOI4eZCHjBxtPZgazbDxJcuFRrtm2jGTjJ+vrX55mHGGCweJeElFzaTvy2avtZ3a6ettmelTwFSpT59kVbO6k8D+IX024Zv7LuGDIx7DPX8Ohr0lWEiqUIIYcEenrXnHiyL+3tNXMu6aHLRk4z7ipvhr4y8+M6Xdt+/j4iZj1H92vmOF+IaGCx8sqleNCbvS5vs31cN3pe/L/wTw5U5YKr7Gfwy+F/odF4/8OR+JvCl9YMu5mQtGMclgP8A9Y/Gvnr9nLxa/hHxxf8AhS8cpbXDnyQ5xtbnb+nH4V9QhwcsTx6mvkH9oDRH8FfEGDXtPPlxPKJdy9Bk/wBG/Q17/FdOeCxOHzrDr3ovlfn1X3+9F+qObFxcJRrR6H2HLciIYGCx6Cqyg85fe3c1zHgLxDH408L2OqxyZMyASAHkOOorqFUIMKMCv0D6zRxeGhiIO6krr5nfGSklJdQoorJ1XxRZaJeRwXjNF5i7lk25Xr3xXj18RRwsPaV5KMe70RMpxgrydkef/tSakNO+B/iQscCWNYvxLDH6gV59+wvaiP4f302OWeMH8mP+FaP7YOuxar8G7m20tjfyTXEe5LdS7KoIbJA5HSnfsS2b23wolZ0KMbkKQwweI1P/ALNXyKrU8VnUJ05KSiujv9lv/wBuOPmU66aZ9BzSrBE8rnaiAsx9AK8J+FFw3jD4t6zrUg3JAjsp64LEKo/75z+VeifGDxAPD3gPUJQ2yScfZ056lgc/oDXF/sw6cV8NapqbDm7uQit6qoz/AOzfpRmM/redYXCLaneb9en3W/EdR89eEO2p7T61Hc3EdpBJNKwSONSzMewFP9a8i/aS8ef8It4MbT7d8XuofIADzszz+fSvpcxxscvws8RLotPNvRL7zpqzVODkzz3w88nxj+M8t/Jl9Ms3IQdgq/8A1v519QAAcDtXkP7N3g7+wPCH26ZcXN2epHOOpP4n+VevZxXg8L4SVLCPFVdZ1XzN+XT79X8zmwsOWHO92MuLiO0gkmlcJGgLMx7CuHTT5PH811dyySW1rDlLJkOCkg6OPoQKi8UaxL4n1qLQtPb91v8A30i9OOp+grudPsotNs4raFdscahR7+9Ze0XEOOlSWuGovXtOfb0hv62Hf6xO32V+L/4By/gjxnJql1daHqwW31+w+WVOgnTtKnse47ZrsK8r+Nvhm9itrbxfoJMWt6QQ5KDmWLPIPqOTn2zXV/Dfx9ZfEXwvb6ra4jl/1dzb5yYZQOVP9DXuYHFTp1pZfiXecdYv+aPR+q2f3mlObUnTluvxR1PFc1Fc/wDCMawLSU4027bdAx6RP3X6V0tZ+vaPHremS2z4Dn5o3/usOhrbM8PWqU1Xwv8AFp6x8+8X5SWnk7PoaVItq8d0aNR3NvHd20sMoDRyKVYHuCOa5nwZ4hkuPM0u++S/tiU+bq4FVPjB41j8DeCL683hbmRTFACf4j3/AAFZUs4wuJy2WYfZSd0901o4td76Ee2i6bqdP60PmHWdNttM8TajozyG4shcNeWvl9HdCQyD64/PFFc7GJpPDVvdvORqokkv7dCfm8sFd2PzB/E0V/OLpe0bcfzPmvkem/ta+CWn26vbJh35JHaRen5jH5VU/Zm8ajVdKbRppPmtyZ4VJ6An5h+B/nXuHxO0m28UeEL2FWV3fLwc/edc8D3wGFfFHg7W5fhx8R1bJWFJd+OxjY4cf1r9VziP9kZysXS1hP31bqnpNef83zPUqv2NZTWz1/zPtu6nK5PuD/KsC+vTZ6o0ynhwC3vWhJeR3lpFNGwaORA6kdwRXOa3J++znPy1+mNxqJTi9Hqj0+a5znj+LdOl2gyjjB+tec6lbCRDKnI6MPSvTL0rfWb2srYDD5WPb0rzi8WW0lk+XDxna6HvX4DxTl8sFmUqsV7tT3l69V9+vzPm8XT9nVclszAkDICRkr7VXe4ZcHt61dv/ANwv2q2G+3z86dSn/wBaoUii1NS9tIFlxyp6H2NfOJ6XZzJlY3Mc42vwaoXsDop48yM1Jd25ico/+jzdlY/I30Pb8fzqmb+WzkMUykY4Kt1FdMF/KWvI8f8AiN8FbLW/Nv8ARVSx1A/M0IGIpT9P4T714Je2d5o99JaXkDW9xEcNG45H+fWvtS6jiukMkBw3da8/8d+BbHxhakTKIb6MHyp1HKn0PqPavsstzaVO1KvrH8V/mj7nJuIqmFao4p80O/Vf5r+l2PnSNunvXtnhHQ/ssGl6NkI74urxj0UkZwfZQP0rz3w54MurXxnHZ6jFtjs83EpxlWVemPUE4ru9R1OWy8K6tqEYLahqkgsbQDlvn+9gf7gI9iwr1MdU9pywpvf83ovu1Z9Dn2K+vTo4HDyupWbfTXb7ldv5HNalbz/FPx/dG1cx6epCrIRkQ2ycKcepHbuWrvvHPjNfhRoWnaH4fC22oSBZZAQG8uEH7rerORzntnsRW18MvA82l6bJDaWE2pT2y+fdrbDLTTY+WMH0BIHPHJNWdC/ZK8TePNXn1rxlqkOlG4bzZYLQiWRR6bvuKAOBy2MV4dXGYT2ijiJpUqey3bfTTd9/u7s5nj8FiK6VeaWHo6RjvzNaXtu0v8u7PG/HvgW08UeGV8Z+E4NloxI1HSo+TZyD7231TvjsD9cdF+zh8K/Gsmo3d5Po7aZ4Svbcx3V/qTi3iXHMbqGILYbjgEYY+teyQ/Ef4P8A7Oc40vQI5df1KaVI7u7jl81IwD953+6SuScIPUZFeR/tY6r4t8TTwapJrE1x4dXYy2Nu223tycbJAo+8G4wxyQe/IrtoYrEYtfUnHlpzvyymne3a3ddG320bKeKrYpfUJx5adS/LKad2u1u66NvXTdkvx68N+EfCelyavb2P/CZeINNC2s8tzuhsolJIVzGMNNtJC5LAdOCK+Wdd1u+8R3KzXknmFeIoIUWOKIf3Y41AVR7AV9Z+F4bn4qeG9Nurexl1N763bT9ThgQsfMA2sx9M5V89Pm9qo/Dz9hTXD4gtrvxJq1tZWNtciRbW1HnzzqrZAY8KgOPUn2r1cBm+FyujKGOqWlHa+r80l69lazRw5fj6WBpzoYuVpQdl/kjzT9mDwU954uv/ABFfQlLbQlxFu5BumyEH/AQHbPYha+6vg1a6pJodxNcLIsM8pmt/NGNvbj2OO1WvBXww8G/BzRY7CPy7dZ7h7ndesJrieVsZIGBngAcLwBXjX7V37VmqfDm+svDHgvyrTUriAzXV/NGJJoVJwgQHgE4JyQeMYr4nHYmtxVjvY4aFlLZvS0Y9evX/ACPnMTUqZ3jOWitOl+iR7VqnwD8J32sXmqXsU0P9oXS3l1bwNtSaYKF3kAZHAyeRySe9XPFnjjRfht4Vu7rEejaLagI8kS/OzsQqgY78j39+Ko+Adf1nUPCGhan4ht/s2rXdpEb6AnOHKjkjtnjI7Zx2r5Y/bd8TaqfE+i+F44JYdEWIXcMp6XcrEqTx/c6Y9SfUV42XYWvmmOjgatTSN7u99I72+6y+/Y5cDhZ4/GLDTlot3fou36HtGnxRWeuTWkkgcXse1ZSc5yQytn3OOfQ11vxQ+HV38Pp9Ov4HZre4jSRZh1SQAFhn2P5g/WvOL/RJtE8J6FKXeaXTLeG1uJHOSxVArn8xX1B4Yni+MnwXlsZiJdQtkKKe4lUfKfxBx+Ne/gMNTxiqU1rNr3fNx3Vv7y/I5404zcoJ3fT5f5nC6Hrtv4i0dZpEV4bhTBcw/wB1uh/Pgj8K7L9nySXwt4ivvD8zl4LiPzLdz/GFJK/jgkH6V4B4S1xvDmvyWV0dtrct5MoP8LdAf89q9s8DXUreKNNjRGlu7ecNHsGWKn735rn8RXhZXUnlmZ0pR+FyX3PR/g7fccWHn7Oqn5nFftE6MV8U66sa/wCk2sy3sXusgDH9d1dN8C/G03iRvCdhK/mR2Fy6rk5O104H6EV61q/w6tPEXxusLvU7IXWnyaNIrxyA+W7pIMA+vD9Pauw1L4YaJaT6dqGkaZb6dd6bjy0tYxGskYOShA69yD6/Wv1WPC2MlOri6crKNS/LrdpSUmv1XdnsfVp8zmu//BPzr1nxJpdt8W1s9b0ze8U6iPUrFvJuYyr8bv4ZB9Ru/wBqvv3VNZmudNsJo7WaPUYtk1ttUss4I5UEf3geh74ryD9n/wCD+maj8T/F/jfUrSO6a0vJbHT1mQMqsX3PIAe4G1Qe2Wr6d01FljE20AdFAHAr1ct4drYnCqrCryKata19E3Z76Pqrerua06Dcbp2uczHqv2nxBpHyPGLiynco6kFSGiyCD3HNJ44vl0/RYpHfYhvLYFieg81Sf5VveI9Jk1OG3a3uDaXEMm4TKMkKR8w/HiuB+LWkavrHhmPS9OAurm4kxHKRghwDjIHbknI6YruzWjisBhsQ3FzVlaSS1bSjaybe/lbU1qOUIS0PlD4q+J5fif8AFR0jYvaLLtQdhEh4/M17r478ZWvwP+EllYRqja9fpmOIjlGYcv8AVeAPf6GuL8Ffs/618OfEZ1vxWludMRTcz3Fu/mJFGgzsbIHJxj0Oa83uddufjh8Ur/XdQ3DRrFvliJ+UAfcjHv1z/wACNfm7dbK1Wr4uLjUatqrPXWUvnol8+x5l3SUpS3/q523gG0SHT01jVIY7fV78czxqckE8MVzwT7Y47c16lourQfDzw1qmsG2l1HVzH/osMcbESZ6HOOB0z7CuZ8A6E/jTxJEhGLSP5nI4AQcHH16CuO+KvxZvtU+IMraNdGDS9NH2O2jT/VyBThmI6EEjj2Ar5XBe1pRebSspJ2hdXu7avdfCrWeuvoctO6/fP5f15HPad4n1bVvF0moX8kt7e3z7Zl5JwTwqjsB2H4V2RLQSTadM7wHnY4+9GR3Hup/Q1rfD7XV8Sa1ZTLpscevoDLHJFGGVsKSeDz05xzVvx3pN1q2ozXoijtbpjuYKCFLjqfbPf8a8auueH1mo3zuXVaPz5u9912ZjJXXP1Mvxjoeq+KfgRDqd3L9q1/w1eOVmzlmjU5GT9CPwrwrV73+z9e03XbJmjivAkisDja45H4g5FfRfgfWn0q7lstUjMenahEba6R+V2ngPkcErn/vkn0FfPmv+HZdMl8SeE5si70m4aW2J6mMnIx+OD/wKvqpV6eLoUsTHdLln6qyv81y29GdUpKcVNejPuj4f+KY/HngKz1CJgZZoDHKAejgYP614X8BNEt9IHivS5YY7m71C5j02OKRQwKrvLsR6KDn6gVmfsi/EuK0e90S/nEVvLGbiMucBGQHePyr1H4M6Vaap4s8UeJbdMW0tyyWqnjaGOWOPpt/OvtKOJlj5YSF/fXPGXpZXl/4D+LO+M/a8nfVM8J+OHwxf4ea+ywhpNKusvbyNzgd1J9R/ge9ee+CdPiiHiK1TgXUa3W3sWT5Tge4b9Pevr39oaO38Q+FRpNvEt3qCyCZSpH7oDgnPqR29q+QPD1wdO8UWiudqyObeQf7L/Kfyzn8K+TzelRw+KrYfDSutHZdOtvkzzcTanUcY7Hd+H/Fd/J8NL/w/bRyXDXEyEqn8O3duJ9BjGT7Cu/8A2R/DxTxDrV/JJFLLb26xsI23BGkYnG4cHhD0JFeEyJKkev6ahKyGNnUZxnHUfpXsX7PnjO48G+E75LKyjuLq8uAd8uSAqrgDA68k9+9Tl2NoYPEQxGLlaEduvRtJfNmlKpGnJSm9EfWk88dtA8sriOONSzMxwAB1JrzP4cag3jrxNrHi+Xd9hhJ0/TlboEHLuB75A/OuI1zxN4r8W20lpLfxW1tN8skMMXVe44/xrLtTYeD9PitEuZ7gwZCQCYttPXnsOfbNexjOM8LVrU506cpQhd2dld9H10X5+h0Tx0G00tEekfHvTj4h8LR2FrJFJd+cD5ZcfKMH5j6Yxj8TVL4E3rjRZ9Eh1W2uXtX3yPCC23P8KnofrXifibxDq+txvE4jjtif9VE7DPux7/jXI+GNfvdIN8tleXVnNGfMD2krI5GckZGPU/lXiRz94jMHmMo2S0ai9bbb/d2OZYrnqe1se6ftV2J8SfCoQWgMlydRNodxyS3zKM/oa+atJ0gap4h0nQbTM1rYoqfL/HjgH/gTZb8a7PUviFqkvhPUo7vUpbu2kn8xVuFBbzipDPuxnhc9+pFHwAu9F8Oa9aa94luPsdrPMWSRkLKCB8m7AOBnBzW+IxkM0rRlD3E7R101ejfyWv3lSqKtJNaH2h4Q0FPDPhux05QA0MY3kd3PLH8684+LPjfzpv7Js3yiNhyD95vT6Cup8ceP7PSfDUd1p91FdPeL/o8sLhlK/wB4EV5T8NfD8njTxIJ5wXtIv3khPdc9Pqx/Svc4jxsp+yyHLt5WTt0XRfdq/I6cVUvbD0up6l8KvC39jaMt9Ov+l3QyCRyE/wDr9fyr5t/aY+IFz8QfiXp3g7R5He2sJgjmJvvzEgH8jx+B9a+k/jN4+h+Gfw61TVtyx3AjMNqD/wA9WBC/lyfwr5h/Y68GS+L/ABpf+LtQUypbNvRpOcyNnb/jXr4nCxweHoZPhetrvu+7/GT9DacVCMaEP6/rc+kTFD8IPhmk8lz5RtoF8/5A3mSkAEjp82e/fFfMmleDpNd8Q3Piay1GDxDbAsdqZSVZCcsGVuhrvP2vviKFW28PWkm/y/3kyqerk4VfzrN+Az2PgXRJZrqz+3Xs8exYz055Yn9K+Rz2tQ9v7CE+SnD3Ve7Wi9521e9lp6nHXlHn5U7JaH0h4N8UaT4s8KLPbxfZbeOPybizmG1rfA5Rh9O/cV88QeH9L8O6jqFto6nF3cNLLNj5mXJ2j2ABwPqTXTz+J47QS/aA1ilwMFYScFc/xD69KzNQ0m7tLC5vNENvLeSKTBJdZaEN2zt549K+eznPZ5xRo0eVR5dG+j2+5aXt3OevXdeMY9jvvCmu32naTHpukWK+cxLPcMpJY9sD2HHNdVY+DbvUpFuNcu5J26+Tu4H9B+Fed/s0a94jMesaZ4uVBqPmLNBcIVMci8hlXHTGFODz8xr3av0TIcnpYzCU6uKre1jHRQTtBW8lu+t3v1PTw9FTgnJ3XboUrNILS5ezt41iSKNHKqMfeLAf+gmvIv2wdRFh8EdUG7Bnmji/PJ/pXpvh+6+3a14hkByIbpLYf8BiRj+rmvB/28NSFn8KbSHdjzrsDH0Gf6GvqMbNLL5qCsr207c3KdVR/unb+tTnP+Cf0H/FP61P6hB+bMf6V6p+0n8QLfwhoenWzBZJJp/NdT1Ea9f5157+wPbC0+HerTuQAzQ5PoAHP9a8y+OPi1/iV8TntoHL2qy+SgHaNDyfxNfL4/ExpZQsM/8Al45X/wAKk2/0XzOKpNRoKPe/5nr3gnxJa6fq+nXrotzagiaFm7Kw6j3AP8vSvQfEOpS+DvG8OuWcZutE1u1YXKj7glQfK5+owPzrhtS+HUmhfDvQ9TgLFjEryjqEDcofoQcH61jzeIL3VtCis1mYrbscRk/dB6n8P8K/P6GNxWQ0p4OpGzfLOD7N9fNON013TR58ak8OnBrzR5F8T7X+y/EUOrW/7uKVvKcrxt54/I1z9yDoOoQzxEhoJkdWHpn/AOvXsXinw3pvjH4W3d5p8pmuLK6a2uVHOwY+Rh7ZB5968ovD/bfhVkIH2uK3Evu20eXIPwKg/gamkqlOnTVZbpfc9v1T7WErpJSPYL+UX9vHNGcpKgdcdwRmuXuWaJz1xSeBNaGs+DbKQNumt/3L/wA1P4jj/gJq7exi5RnjH7xR8yevuK8SMXQm6cuhw25XYzftOeSaaZw3Geah8sTAmM/N3U1Tl3q20Z3/AN3v+HrXYoplWLYvrnTrhLiCaS3njO5JoXKsp9QRyK574xaz4h+J9tYfbtR+1GyTy1VhtLLnJJx/EeOe+BWguo7flkGR71DcWyzLvgb/AIDXpYfEVsOuWMrJ9Oj+RtCcoaJnvHgzxLpPwG/Z7s9Rjmgn1K+TfGiMG3SkdDj+73/Ksr9mbwTd+LtdvPHGu7riQyloml5LSHnP4A/nXz5fwLceXHMGKRvv8vdgZr7H+CnxS8LX3hKy02y36e9nGI5YpsEhu5JHqe/SvssFjMPiq9GOKkoU6a0Tejl5vbV66+S7np0qkakoqeiR6zfXkWn2c9zMwSGFDI7HsAM18FeJNZufiv8AFlpSDIjzhxH1AUHEa19I/tNfEOLw/wCAvsVrcK02pfLuRs4jH3j/AEryb9kvwW2sa++t3Mfyxn7Rkjv0jH9fwrtz2u8yxlPBUHorLTvLd/8AbsdfvNcTL2tRU4nW/Cr4nXnw98e3ngvxMfs9pPNi1dzxA/Zc/wB08fz9asfEbStEtviJf6xYRLJqVwghaQAYU/xEfXufb3ra/aD8FaNqOr6NrNw228hJLQrx5oXBUk+gP5jiuCg0rUPFGna1LYSKt7FZSzxBj82AOoHrz/Kvkc7rYimv7Bp+9yy0fW1tF9zu/wDKxxV5SX+zrWx6v8AdU0fWLLWHsZxPfWlz9mnb0GAcj2Lbh9Vr1uvz4/Y9+IL+C/ik2i3chW21FjbSbzwGJyh/76GP+BGv0Hr9U4dhTo4COHpr4NH59b/O57GFsqaiuhw/xR8L/wBsaSb6Bf8ASrQbjgclO/5dfzr54+NXiTUNU+B+r6UitI1vJHKQDkqgYb/wwSfpX18yhlIPIIwQe9fO/wATfDg8KeIJCqBrC6UsFYZBQ8FSPbJH0NfFcWYGpl+Jjm+F2laM137X9bW9Uu5wYym6UlWh13PIv2IvDkXiPQfEtpJg/aLIhc9mMilT+YFcxc3N98PPGOoW8dqkqliwinUlB83IIB7EA17B+zt4fg+G3xGeys8rpGqo6W4J/wBWeX8v8CuB7EVjfG23sdU8ea9JaoFa3kMUhA6thWP65rycbUw2JwNPFw1vKUX5p+8vuvb5mM3GVNTXe36nIa7p+r6toUPiS5tpBY3UrQ7ychXXkr7cdPofStr4eeOJ5ni0W+mMkkS/6FM5yxA/5ZE/Tp6AY7Cu++G/im18bfCE+GpLL7RNvKtKhAKngq/Q814Zr3h+60nXJreznQ3trMTEobaxZTxtzwTkdOvtXhYijh5wWHoyveKvo/dl287fkzlqcqjaP9M7vxX4cQXEt7bOsNneupmLD5YJQfvEeh5/HNes+DJrXxz8KbzRYrxdQW0XZDJ5ZUlhk8Z7HkfjXnuk6ouraTFNdQNGl0nlXNvIpUpJ0YYPTkcfhT/gjbap4Q8Ua1pbRSSacVWSK6I+RlJO3n1xxgd8+ldXDU3PGPDVlfmTi13TVvwdvzHhpXnyvroYXwP8XSfDX4mtpty/lWU7+Uwc4ARj8p/A8V9p+fgfMw/Ovhz496D/AGH4mi1e3GInO5iowNrH+hr6g+EnxG03xH8PLC/1G6jiuYV8ibeRksvcDqciv0/hPMVl1Stl+MkopXd27JNaS1fdWa+Z6uEqKm3TmzubyeNlIbDCuX1W6urCCWXTro20gGdsq7kP4U+fxumoSm30bTTdOeksy4X646/yqtfeH7ySxuLzULlWkRC4hiXCLj1xXZm+dQx9GpHLL1HFO843jGOn8+l3/huevh8QpVFGlHm1Xp8/+GZxes6nIWeWWVY95JLn+I+wFY8PiFYn+RieerH/ADis/wAWlxKGJJHSuTe8fd94ivxPDw54c97t9T9Qo4WbhzVHd9lol+v9bI9PTxJJKFHmdvWqOoXDWdzHqVsxQhssV7Ed/wCv51x1jqLAgEmuv0NRqEDRSHCvxknge9c2Motwunqtjx83yqOLwkorSS1Xr/Wh6l4c8S/8JNYpNLcsXXAeNeOfWuc+PHg+HxT4BuHjQNPajd6nacA/lwfwrj/D2tT+BfE5guY90StteNxwV7/4ivfY47HWdMysCSWtzHj5ehUiv2vh/GribKq2X4p2rxVnfe6+GXya1815n5rRq/W6Lpz+Jf1c+Yv2T/HrWOo3nhm+lILZMQZjgOvUY6cjmvqVJ0kOBkH6V8H+ObG7+FHxc+0Q7oylxuVs4yynIP4rX3F4Z1dPE3h2x1WyZZIbqISDPb1H513cHYtTpVMvxEfehdpdbXtJf9uy/MWDno6b3RokhcAnGTgV558X4dtnY3I42syE/XBH8jXV+KLh7TRZpw3lvEyNuP8AD8wyfwGTXL+M7tfEngS5mQYnt2y8fdHU4YfzqeJXHE4HEYP7XLzL/t13+/T8R4v36UodbXPE7vX2tnIDEGo7Lxncae++2uJrN85L2shTP1A4NYOsgtuYHODWC10yNgmv57w8HG06cmmuqdj5aOmqZ23jnxpq/jTRYtPu79ZY4mLLJs2seP4sdfyr1j4JeNPDukeC9O0Rr9YdTiLeZC6kGR2ckbTjDdQOOeK+cftgzyaindmXKncK+qy7OcXgMS8VJ88mrXldu2nW/kjupYmpTlzPX1PulbmRo2lkX7PEo3Hefmx6+1fIHjLWJ/i78Z47SDMlpbzeXGueMA4B/E8/hVex+NXifSPD95o4u/tdrNEYkN1lpIf91s5/A5rrP2TPDEV5q2pazcMj3Nux+TOWUtkLx9M/nX1uMzD/AFhq4fB0bpN+9fv12092N2u9+53yq/WnGET6Z0nTo9I0y2soBiKCMRr+Arm/iF4vGhWH2WB/9MmGOOqL6/WtnW/EtlocDmWVGnA+SAHLMfpXmWk6BeeM9flu55lLIQ75GVXngf8A1q9riPNZ0accpyvWtP3dPsx/R227K7OnE1XFKjS3f4HYfDzQl0bSzqF5tS6uhuy5+6vYfj1/KuyjkEgyAQvYkYzVOy0iO2KySO91OP8AlrKc4+g6D8Kusu5SASpIxkdq+qyfA/2bg6eGhHlUVtu2+rb2u30V/Wx1UYezgohLGk0TRuodGBVlYZBB6ivlm61Cf9nH4zknf/wimssDIgHyoCeGA9VPH0+tfR9j4gX+1W0m9xBqAXfF2W4T+8nuO47fSuG/aJ+Hcfj74f3WyPdfWQM8JXqQPvD+v4VxZtT+tUFjMK/3lFtrvp8UWv0627MzrLmjzw3R6fBNHcwxyxOskTqGV1OQQehFPr57/ZG+KcniXw7ceFdTl3arpGREWPLw5/8AZSR+BHpX0JXu4HFwxtCNeHX8H1R0U5qpFSRwvxC0maxmh16xyk0JAm29x2b+hr5/+P8A4svvHXiHQtIWF4rV0DYHRj/GR/L8a+kvib4ng8I+CdU1CcK+IiiI38TEYAr578GeIrHxPBp2pyQoxjlJG4Z8qVT8wHscZ96/GOLGstx8o0J2p1rSnHopa2l892u6v2PGxb9nUtF6Pf1PPfjOo8H/ABW8BaNCNslvY7blF6MJN24H1xyPwFFXfiv4Z1fxl+0pZXun2M1zo9hFEjXrDCYAyeT1PzHgUV4mPw+EnV5VUUVG6WvS7t+BhOMG9zudCvb7V/i3oE66hK1lpt3ewvZM2IyJVZQ/+8rBR9GPvnzD9pLwk3hrxM9/DHtiSTzBgdY26j8OfyrY1TVZdB8bXtzC+0NeSMpB6PuP6Ef55pPib4pvfF0Vta6zJDcR3KPHZzLGELcFirY6kYI7eveu55lCWEeFr3c6c7we/uvSUX6LVenkaTr89JQnvHb0uz0D4FeLz4j8FLaSvvuLE+WcnkoeVP5cfhVrxV4ri0fxLbWdzkQSw5MnGEbJxn2OK+f/AID+M28H+KHtrjdJG263ljX7zEZKY9zwPxrjvFvxt1nWviRq1/bEjTJGVIrC5UEKgyBnurYGTg9T3r63C5vWp5eqFFr2lNrfrDdf/I/ItV5KnaO6/I94+Mss8/w71i2sb17O/ni2WlzA2GjkyCjg+xGfwrjfhx48n8aaVb6fqskT+MrG0R7pUAVbsYG4qP7y55Fc5Hq1nrSlvMawuEXLb2+Qcgfe6dT3rNm0s6brVtqxgKX9u26K9t/lcfXHB/HNfPZtmrzf3K0OVLZb6+umj/yOatiXWjySVkemXG6NPtlkdyH76dj7EVg3tszI2oaRuDpzLbDqvuPatrTtch8SBruw8tdSK/6RY8BZ/Vk9GPp37VQurdLnN3p7NBcIfmj6EHuCK+PjF0nr/XkzjQ3TvFVjrMP2W/XbLjBLCqGsac+mp8qm8sccAH54x/sH+h4+lU7+O11p9tyBp+pDpOBhHPvWcNbv9Am+x6ihaM/dY8hh7HvXVCjren93+Raj2IJZjbFZIpPMibo44/AjsfaoZ7pbpd2QHHWjUyjb7mxZWDj95CfuuPf/ABrCa6AHmRsducFT95D6H/HvXpwhzK5qlcNYsF1G2lj3+S7rsMgGTjuK9k8E/Bfw3c2WiaifM1f7CjyQSTt5cCs4G59gPUAAcnjFeMveB+c81p6Prlw1xZ2E9/cR6SsjSNaK58t3xxkd8kAfjU4qlWqUuWnNxtfbrobRnUh8ErdPv0Z6h8QP2hPBvwlL6RaQnWdViH/HlYgR28RIyN79PToCa8Buvjj4v+Mni630++vBY6ORJJ/ZtjlIsLGxG7u/IH3jj2rhvDXw68WfFXxFfz2lo0nmXDtcahcfJAjFjnLevsMn2r6R+GXwS0H4dXKXhd/EOvBCnnMNsEWeCFXv6ZbP0FbzpZbktJr46zXq07fcvzP0SrSynIcM4358Q4+rTa37RX4+p8yeDfgl4r+I7B9L08xWWcHULwmK3X1+Yj5v+Agmvrb4e/B6y0PwnZaNrc48Uz26NF9wpAIz/wAsz3cDsTjtxxXT+I/EWkeC9MXUPFGqwabaKP3Vt0Z8fwxxjlvwH5V4jN+1pfeJPG2k6L4U09dK0mW6VJLq5UPcTJnkAdIwR6ZPuK5K2KzPPIv2UeWnHW/p/e3b9LHlYvF5lxBByp0+WlDW/p/e6v0PfmufDXw7tLXTbmex0OOVHe20qzVY2lCKWbbGOWwqnk+lcVafHe913V1bQbCKx8P2kUzXctyA1yzjCxKADtUMx56njrXjnjm1lvtVjvreVry9gnGo6fNIxZpCDl4ievzLlSOx+lbl1b2/hnw2xtG8x9VkF8pz/wAs2G2FSPXBLH/eFc0MtoQgpT9+cu/fq/u2b6o+VnSjGCqXvJ3Tv0f/AA34pnR+FLt9Y13Udf1K4aSK2Ujz5mJ6csc/56V4x8FfB7/HD4y658SNbhL6FYXYa2SUcTSqAIU9CqKqs3vtHc16X440+/tvhraeFdGXOteIZE0+M5+7vBMkjHsqxq5J7V3vhnw5p3gnw5pnhXSBt0+wiw8hGDIScu7e7tk+w47CuyOM+p4erUpaTqe5Hygvifzei9H2OmhX+qYac4fHP3V5RW7+e3yN7UPF9po3kSahIQuozrbwx9znPzH2xkn8Kq+NPAmlfES2sLPVYw11pd3He2U3oykHaf8AZcDa34HtXinxC8SPr3xR0y1icS2Vkp8rYcryqkt+OR+QrpvgB8UJ/iD4Suo7lmk1XRLlraRz/wAtYiT5Zz67QR9Vz3rzJZbXwlCGOouzVm/Lmul+Vn6nFTo1aUPrNJ2cbX8r3/4YuxeI4be6Ok6sxT+07p7OMSdptpIBz6lGH1Nb/wAI/iRrfw5ur+2062jv7qPCtYzvsE4UgkBv4WKZweeQBXlv7WWj6ncaP4f8T6Ejf6Leq10YRlklOBDLj3OVPuR/errPDC3vjzX/AArqvh6EPda4FQRqflSdclsn0Uq4PsK9rC05xp0cVhfim3Zdpxei/wC3l06nZ7F0qNLFU9btprzWy+aPZPAXweh+P3izW9aS7TTtBjuZI5zasGkW4xny1BHYFSSfXHXOPcvCnwiv/BPjbTr4TpqNikTxNOBtkUlMZZfc+ma5T9lj4J+Lfgd4j8cware6dd+G9dvF1CyS2nd5beYg71YMg4IKjOT9wccmvotmHfpX7JlfC2C9jQxFaDVeElK70d73tba3lb53O36lRpyTi7vR3/H/AIBmwSmHUVQ/dcHFaO7k1najGUKSrztOQatCTftYdGGa+/TtodZlWmk2uhpex2cQhW4ne5dV7yMcsfxPNatmvk2saDsMVBfITsPqwBqxnbGAOwrOHLD3YqyQWstBt5Nst+OpOAKfZw+REobl8c0x4wzRlukYzj3qRGzyePWtb6gcv8VL423hGWBLW7vJr2aK2jis4jI+SwOSB0UAEk9hXhWufDu48PWrpPpgtoJ3LFrYKhZiOSdvBOB3r6QurvfLtXnb2968P/ag8dnw3omk6bbXBj1Oef7TlTyqKrLyPQlu/pX5XxxkOHx1CeZzqOM4RUUtLP3uqtfdvqeZjaEZRdRvVHPaR4gbwv4P8TWmlh5NXvIBFaqwCFOCpOSeo3Ej6CvArTSrm11BYLyCSBwcssikHA5JruY/ipp32bTodZgZpriJpJLm3UYT52UZX/gOePyrogI9TsBNZzwatYMOh+bb7Z6qfrX4JXxGKp06eHrL3YLS3m7/AH6niOcklF7I0v2egLn4iI+OI7aVvp0H9ak8deNbvU/ivcQWVyI7cTpYgNyhwdpJH1J5qH4c6vpvgnXby+iSWO4ltXhjt5DwHOCCGPbIxXC2ei6s+q/ap0ELJMJXnmYBSc5yD3/CvceOw7yunhFLeTlJeWiX9I6faR9koeep3t9r1rZahNp+qxHTb1JDE7Aboi3Tn0B96yfEHgmz1nWI9cmMjXgiMJubV9yyx4wAyng446Y6Cp/i1qtr4x1KTVLW0aCNkEcrdd5HRs+uMD8BXM+BvFEmnzy2s2XP3Su4AFv4Tzxz0/H2r5+rShTnU+p1G43flddNHboc0kk2oPQ5O3+Hmr+FfEkmoWATUdOMvmGO3JEqqeHUoeeRnpmvcV8RxeDvD9vAbuS2s5l3pbW/Ek3Yljx+Nea6N8W9G17T5LrVrSTQJ4riS2lyxcQOrYw5ABHGDnHftXR39ql/apM4i1a0Zcx3ETAtj1V161VatiYT/f3XS6dr+r6/gLmknqcf8ZPHmpS/DTU7uxdtMga5itVMDEO2QWbLdegHT1ryeyvLm90XTNQuI5ILiaEO3mKVJYEqW59Sufxr6GtYrSTSYdNgjgmijuDc7LxAzrIQBuAI9AMVwfxbitpWg2XiXV7D8k6L1QEZXOOB0PFd2HxdLljh6UOt2/l27X63JqSTiklsYWrXIi8X291wIrxAxA6fOobH6mvadPu9M0LQ7ZkjDI0YYWtouAOMnP8A9fNeA6xcGTQdCvcnfGPLc/7rkD/x3bXol/r0OkfD1L3zgZnicKndSDj/ANmFY4zDTrQhyK9tH99v1HJOUU4j5fiff6/4lmtbZxZ6TaDDxwdZG9GbqfwwKsHWIkulxysvB9Qf8/yrB+GGjiPwz9suE3TXshlJbrt7f1rd1TQlubaTyD5cwGUYHow5H615eIdGOIdJaJe7/m/vMJuPPbpsXjdROOzD8688e4GmeMsdIpHKkY/hPp+DH9K0bH7RqFkLmBvmBKso/hYdR7VlzQSLq7ajdLgWKfaPm6M4+VB+ZH5GurCUlSnOEn0t8y6a5ZNMreP7j7frNtoNoQ6q/lMU7nOZD/IfhVmyvH8Ralf6FpoWRdOkgtwvYthxIT9CAD/u1h+EmM2o6prUvzrbIUiLd37/AK4H4VqfB/RJ/Cuh6rrd8WF5q8ztFGRyId5Ib6uTx7D/AGq9qpShToSh1gkl5ybu/wAF+J0cqUWux6RFDb2EEOl2mFt4ly7dN2ep/wCBH9K9z/Zy1/S9c0DVWsLhZJ47oLLE2BIoCDBK/wB0ndg9/wBK+btUW+fS2htIZJru7baxjGdo789hjirXgLT7j4caymsJqkkWq+W0f2azIKsp6q+Rhh39iAc0skx9HK8WsVWXNutN9d2PD1FRqczVzZ/a113WPiZ4ptPCGh2k0tvp0jLdv0jVyeSzdANoGP8AeNdL8NfER+FPhAaLp7pJOyB7mYDIRgDuYH0we/pWWf7S8QST3V0/2e3JaWVyce7Mzf1rjfF3jbSI/Ct9DpLtKGl+zG6xhH2jMmzuQMgE+9Xic4xuPxLq0G43e63V9N/TsXOvOcuaOhyc083xB+IwwGkjEvmbep64Qe5719LaVpemeGbTV49R3Ld6WIkaJSP3kjrkAH0FeYfskeDP7a8Qf2xcpmGIm7ct2HSMfng/ga3Pin4hguvFeqiwk3m6udxf1IUKPwAH5k1vicNSp4aOImuZ3cYp7aJ80vO0mvu1G4pQ536L/MisEvPF+vpDboZ5WfCIvdsfyAqT4JfEqf8A4SnWPAfiRlje8kc2EsgH7iY8BR7Hj8QPU16p+z54MFjpr65PHh5gYrbd12Z+ZvxIx+B9a8V/a88DTeEPFlj4w0xGhWZw7vHxtkXGfz616uW5RPBYSGYyV1PRp/yva/q/zT6G1Ki6cFVfX8ilF8bo9J8a3XhjxVYNY38EzRJf2uQrEHGWU8jscjP0Fe5WvivxL4VKiR2vLYgFUnGcr2wa+M/jzqsXildB8cW2PPuo1W8CY4nQAMeP7ww34+1fY3wZ8e2vjD9nyPUrvy7ifSbR7eTzME5jTKH8V28/WnhclUpSq4Cs6U0m7q9nbv6qz+/QqFG7bpysza+H/wAQdLsjqUV/K8Fze30l2Sy/Ku7A2+vGMV4d/wAFBtfguPCXh2G2nSaN5JJcowIOFIH869S8K+ApvHPgLTtYLp9tnViybdobDEAj06Vw3jXwI0lvLpetWEepWuOba7XOAe6t1H1FZzzjNcBhYUcwpXpys1JdVfm32v5OzE61WnBRqLTuct8FvGA8Bfsz6tMG8u+vrn7LCvcZjGT+AJrzv4e2j6hqE2olS0tzMlnbZ6ks23I/Ek/hXV+JPAkd94cj0nQ7j+zvKZ5Es7tyVLMAOG9gOM/nS+CtNbw3428Lafc2zxWunN9umYr8rFBuGG6HlR+dedPH08e4xcrLbXpG92/m2YOoqjSex9OfF/xZB4X8NRaHCymWSJUbP8MagfzxXg8eotY3UN3FmNZCCQf4T2J/kah8V+J5/F3iK4uZ3JUvvfPRR/Cv9a7fxj4Mh0jwF4bk8ljqN8ks0w7lNobBH+yuP1rHMZ188r1sZFe5TSsu0b2S9Xe4qrliJSmtkcj4I1GLRPibf6RdFY9E8WRNHGf4Y5iQR9Nr/oRXmHihLjwZ48FvOhEQLI0bdCQTvT6EE117RNrFr9gaTy9QtpFntJidu2UfdOR2bofz7VzvxPafxJpkupzK39owSfaJFcbW3Z5BH51FPFKtGFOqtdU35Pb8dfmyefmSTJPhVGdP8bXegbmaC83JCf7wP7yJvrg/mcV2moW01tPLGfkuoGwR6+/415l4d1TY+ha7CxE2nXUaTMBk+UzZRvwO8fite3/Ea/tL/wAfX2mwiO2vfKgurOTdhJhLGGMZ/Hdg+9GIwvtacq6fvRaT+d9fw/FEVIc0ec4K8ie7Zri0wl0nMkH973H+FQWepWmrgwXIEU44z05q7e2zXgeWAGC9hYq8R4ZWHUVgalBHrUikuLDVF6s3CS/4GuCEVLSWlvvX/AMUu5b1XTJbRczIbiDtNH/rFH8m/Hn3rDnaWy/exSCWAsVEifdJ9D6H2NWbLxZeaLObHVYzt6ZYcY9jRqdvHKGvNMkB3j54jyrj0Irqgpwdp7Pr0ZaTW5QmuYr9Pm+WUd6r6Xrl74Z1WK9spfJuYzwequO6kdwazLmZcu8QaMqfnhY5ZPceq+/51C96J1wx+b1r0Y09LdDRKx7ba/E/wr4/mj0jWNONpLOMKsy+bETjnkcrz3/WvZPh9q1r8NLKSzi00mzmYSebExJxjjr1Hf8AGvi7TNU/srVba72CTyXDMhON69xntkV9XfEH4z6XrehaPP4e8vyTCrnKAspxjyiPUEYx7VnGjPLlLHYSrySja0bXu5Xvo9FoawvC9SLs0ZXjnUtT8W6+9w8bSW8jbVEfIVc8L7E15f4m8Va58H/jVZXF4jJBCiwtbn7jxsPmHvuBI+uPSvZ/BGj3/j3TLm7gsxbzW+0O8TkK7Hsv0/qK5f4j/D9fEyC28Q2k08sS7Y7lWKTxgdMdj+Iry8PXrYSqsdi4SvN3U+m7u/W9uvTbUzi3B+0mnr1Pm/4sWsfgn4sDUdLlK6fdut1azIcfu3+ZT9Qa/SL4ceLY/HXgjRtcjKk3luryBeiyDhx/30DXwZ8T/hJqOs+F7SDSrn+1rqw3LHHJiObyzyFwTg4bPT1r2f8AZ98d6z8Lfhq2la7ZgXjzedbQNJlowyjcGA9xnGe5r9AyjPsFhIupUnaLTVuum2m+10ehQxEIat6H1e8ixqzMQqjkknAFfPvx2vrnWfFuhHSr21fT7aORb1XkPzZ6BAAcnOPaqV74q8S+OrgI0kiRMflijH9BXlnxp+KMPwUQ239mtqOuupIW4crHGcA/Mep+8OBj615mbcRVs9g8FgaHuSdry+/0Xfd7EVsS8QuSEdDqtF1Q6XqMcbMUMbh4ZO6EdGHuP5Gs3xl460WTVToJnnutUdsSTbcRxk5GCT1J9h+Ncl4X8XXfjHRhf3QjTUAfM/dLtXnsB+lbmk+DoPGvjjw1fwxhpvtkEN4h/jhD8MR6ryp9iPSvicPg+bELDVXrey105n1+Z58Ie9yMy/2d/Gv/AArz4jCxuyRasxtpMjJ2nlGH8qyviNq58Y6jrGtxWphtZryXymVcKcY3D6/MpP1NS/FTwXe6V8SpU0a3mumjuXt2MSklQrHaxPbGOp9a9Qu49DvPhxpfhy409k1GO4kvLlrdwcySFtwz6YI/75FfQ1cTGnSlRrz5eW8rb++motad+nQ1k7wcJP8A4c8o+HfjK7a2/s68kku4BOsI3fMyBwduO+AVP0zXtGgXtzpsbxXR2r0Vc5ZvfFYWm6Np3heyeVI7bQ7TBLyZ/eOAMnLHkn2FZ+k/FDR9Wtrx9Aja5ktpfLkkuFwT/tKvUg84z6dK+bjiq8cQsbg04uL3/D01+Zywbg+ZbncaxZW/iK3U6lawm0jBObkZGPp0rP8AAXj/AMK6v4yh8PxJO0SFo/OCBE3Doqr6H1wKowau2q2wm3GXeNkgzwOOCPQH+ea8W8UpP4L8eW+oW5MfmOGBHaRTkfmK+jeClV9jmeJn7Zz1aei5o2vFrzX5HXy7VJO9/wCrH6C2r2mnWwSws1Qep/rWPrYutYhaG6bbat96NMru7445qv8AD3xPD4s8M2F/EwYTxBjz0PcfnXQNaCaUhucfeNf0I6FHH4GMaKXspJWikkrNbWX4o+roVFFKcNOx5N4s8MMgJCsYX+4/X8M+tee3fh2VJDtUkZ4r6cubCO7iaF0UwsuNpHAXv+NcnY+ALI2qLLLPI4GTIxGWyeK/Jsw4QxmHxH/CfZwld2btZ6aLy108lqfZYPOowp2rbr8TxXT9AmMgLDAr1PwT4Oju4Wlu4w9qBtEbfxH1I9K3IPBFh9pdB5qvbTK+d33lHYj0robi3ktpBeW/+tj4kTs612ZRwlXlX9tmSTjHaK1T739O3Xv3yx2ce1hyUdL9TgPjD4NSTSotVsohFJbAJIqcjb0Vh9On0NYnww+JN7YRLpoRZ1BO2GQ4Oe4Br2fZb6pYyLsEkEqlJIW9CORXy5420m48AeL5Y1LJGrh45PVCfkb+hrDirLq+R46nnGXNwU9Jcumv5Wkls1a613PzXGQlRq+3h13/AK8y1+1FY23i/T4dVs4JLa/jTbLHIvRl5UgjrxkfhW7+yL8U7STwzeaLqd5Hapbf6RC9w4VQp4Zck+tdtBZ2HxZ+H1zIqoNQSIq4zgrIBkH6GvjjQrtfBHxAe3uUU2Ukm4o65GwkZ/I4NcssVi8rxkM2jJVFUTnFpcvMrWkmuktm7aX1MnKVKaqp3vr/AJn3l8S9b05fDWq2kl7DHNPaSRRjdzuZCFP5kV5E3xCmhnmFrEpF/bok6y52GYLh2X681ki2tzdrJfNMUbkS/fUD9Kn06xHiLwLqvmww2+tWsxlt/KkzvRQCNvPOfmFeHis+x3EeJc6XLSsm0r6uyeifdptbJMxqV6mIl7uhx2vRtp19IjIdpG7YeMqa5XUdkX7wfPA3Ge6n0NVtW+J51X4i/wBh6kVilvraOXT5m4WSUKQ6E/7W3j3HvTruRoTJIib4ydssLDkeoI7V83LDuhNW+F6p91/X4nmuPK9NiGVTs3oTJH/s8kVW+1yQjcp3J0JHT6H0qjNeSaV/pdm5ms8/PGfvJ9f8avW1xZ69EZbaYQXWMEZHPtjuK35XFXeq/rcq9ge4hvlwx8uT1qvZaxqfhXUVvNOu5bK5UECaFsZB6g+oPoapXymGXy5lFrPn5SD+7f6H+E+3T6dKrf2kV3QXCng4IYciuqmpRtKBrHuj2Xwz8TpPFog06OM2uqyfK4Q5Mx9UPX8OtfUvgzw4nhjQoLQAGYjfMw7sf8On4V+da3s2l3kN3aTvBNE4kimjbDIw5BB9a+0f2f8A45w/E7TDpupOkPiS0TMijAFyg48xR69Mjt9DX2fCOGweHxk6kv4klaN9l3t5vT8T08EoKbb36HsOaWm1nXmpi21zTbLODdJM2PXYF/8Aiq/XZTUFeXkvvdj2m7Gb488Jf8JXoxSCU2up2x86zukOGjkHTn0PSsH4W/EseL1utF1eMWviTTyY7m3YYEoHG9R/MdjXoVfPnxv0aSz8YWHijw1fW1jr1nMI5lkk2iRdoOT1yDkqfpXzGb1llM45lF2i7Ka/mXRr+8vxXoctZ+yftF8zxr4lRXH7PP7QdrrVirJp1xKJQv8AC8bH5lz+Y/GvtPR/ENpqHhvT9We4ijgubeObzGcBfmUHrXz18UrrS/jMmnRahoomFp829ZWUMSORkYO3P/66i0OfS5tO1C3XWLV7fQrYyS2cMwKwIP4cA9c9vfmvz+hxPDAV61HLKbqxd2uiXW+19Fp00W558cSqcmqaujd+Ozy/EuW00nTL8R6bDlppEQsXc9MDgYHuai8B/C5tN0Bo7CEzW9qp3FmBZ2UZI+v+NeM6d8SNa8a+I5LWzP8AZ+lQYUw24+aRj0DN1/AYHNfT+v6xF8K/h3ZadEwXUZIce4c8u35k14sKEs4r4jG5vPlpxXM1Hu9IxV7/ACMEvbOVSq9F/SPMLvWLi7tplgXyZF+VoweCPXPU/wCFFc7ba88cq3KuolHzNGcEumfvY/Givz7kv8X5Hnb7nnd3ef2rc6tE7HzI72dQe4xI2D+FUdSSbxH4e8iHjVbCYXdmues6f8s/o4+X8VrjvFviOTw5qGu36kmOy1qR5kXvE0rKw/Js/UCum+2rb3cF5C4aC4C/Op4OeVb/AD7V9ziqEqWIlOP8zt+q+aZ6lShKEVV6NtfNWuvuaOR1e5+weIrLVbXMcGoRpMh6FXADAH3/AMKzfFuhLH4xW/gUC01bbeIFHCk/6xPwcN+BFdz8R9GF/wCF1v7Zf3kbmXCjG2QHLD8c5/E+lZ/hG2Xxro1vaKQbmzlFzAT/AM83wsg/A7W/A1pSxChTVZbK8X6dP0/E5E7HNeLphpPh4Kflkuj5jDHPlrwPzbP/AHyK0/h4t7Z6LDFcTeZGQZ5EmywRM87fTrx71leLFXxN4vhsrf5rUOEQekScD8zz+JrtNWhXRtO8lVxK4G4Dg4/hT+v4j0rSpO1GFLrLV/oZNOyQWiWupXJk02drW+jIPl5w2fY9DWwddNwQurq9rerwt/Ev3v8AfXv9etcRNpVw2mvbWwZr24DBSnB3Hqc9q6TQJJtM0e10/wAQTnUb3G0yxDc8Y9Cf4sVxVIqKunfy6/8ADepLXLqizq4ZoFe5jV42+7dQncjfj2/GsZ9T8uI212gv7I9A33l+h7V0N1oV7oq+fYSGS0k52dUce4PQ/Ws1tItNcjbyAbO9H3olHB/AkD9QKinUp212/L/IuMkzmrzT2t4zc6bK11bdWj/jj+o7j3rnbu5y3nR4V+hHYj0NdPqOg6voLrcLFIF7PGD+oqjp2hS+M7tktIhb3C8yy4xEB6t6H6da9inUjGPO5Jx7/wCZumYNm02oTpFaxPNM52iFAWYH0r1Dw98OrbSkju/ED+bOcFNPiPQ/7RH8h+daOhaRp/hFTbaTGLrU3G2W9dfmHsPQew/Gtu9utL8E6aNX8Q3BDyf6mEcyzt6KOw9zwK8jFY2daXs6CaT+9/5L8SZSvojUsrN5rJmk8jSNJgUsyjbFFGvck8AVhab8YdCvnvrXwun237IyxtqMiYiLHOfLU8tjHU8e1fP3x1+JWseOLSOPzGsdHik+XTrdyIyOzP8A329z68YrQ+CMP2XwnLLjme5ZvwAA/oa3WTKlhfrFd3k3oui9e7PoY5ZSWVyx9SV5t2S7O+t+7seT+P8AWdR1vxXqtzqd7PfXIuJF8ydyxADEADPQY7Cp/g5pM+o/EXSGgjMpikMhVOWwFPQdT+FVfHUfleKtYXp/pLn8zV/4NZHxC09wSNiyPkdvkbH86+/m7YGXLp7v6H6zimllU5R0Xs3/AOknqHgdJPEviTW/DMsht7rS9VmuIpH6ratKWfj/AGeT/wAD9q6qedPFHjdAAsVlCfOK9FSNeEHsAB+lW/DPiS4srvxJqfiK0g1S2a4+w2UzxKt2IygaYCYDeVGUGCcda6bwz4J8P+I9Nu73RdQuFh1ABZYLsYkSPgMqsPUcA9s5zXwmKrxhOU5KyskmtVdpX1/H1ufi+YyhKvzQ0ul97Sv/AF3uW7Ka2NnD4gkT/SZoXS1Vh/q4WYZYD1cKo9cA9mrjfiV4sOhaFa6RGs0uteJJvsMX2aQJJCrDEkoJBGEU/njkda6/V4boamkM9sba3iAZVC4TA4VVPTAA7egryfwtP/wnfxBvvFcnz6fbt/ZukA8jYDiWUf7zAgH0GK5sHSjKTrz1jBXt/wCkx+/V+SZlhopt1Z/DBfj0X36vyTLq/Dv7X45nfQdXtNTks1liewkPk3S7cKMI3Dj5eqk1T+Funn4UaNbyTWVzYXGp3jXF1Z3cLRyQ7tsZT5vvBXVyp7gj1rk7/UZI/ibrN3E7JJH9pkV0JBB3E5B7V6f4c+JVxZaDoGi+KYF8RL9igFxNdjfMkvlKXO5uSQ2RnIPHWvcxSrqgqb9+MlG62dkn8nv5M2cpqhKPSTV/lc9GiuLdLhra5iS60+6GTG+CrdyP03A+o9q5zwFMfg9qtrpunL9quPD7LqNqzLj7TExO8k9t25h7ZI7V6B8HdL8L/EjxNpdrpt+txp9veeXPDK2djR8tDk4IPQYOcg9TX1+fhp4R3K58L6M7rH5Qd7CJm2ZJ25K5xkk49zXbw3w9i8yhOvRqez5JLdO/NGzTt6P8TPD0akouN7K/4rb8yn4P8W6X8RfC9jr+i3AktbpN4wfmRv4kYdmByDXQ2t2Zh5UnyzL0P96qGg+CtC8JiddD0u00iOdt8kNlEIo2b12Lhc++KuXFsXGQMMOjCv6Ep+0jBe1tzdbbHtxvbUnb94GVhx3FMthsjaLuhyv0qvHe4YR3H7qT+GQ9G+tQ3us2unTqk0hSYrvVQpO76HpXBi8fh8HD21eooxWl20t+mvXt3NoU5Tdoq7L9x88fHYg/rUmQzYz3ArnJfEDXCMsYESEEAk/NVCHxI+lJHECssacYbOcfWviKnG2X066jq6dtZJdb9t7Wvr5bO+nbHBVZLz7HZysCdvYcmq11ceUm3PzN0FYsPi+0laNcSefJnEYUnnGevSnxXBlmMtww3HogPSvrsJm+EzCPPhaikvLps7Ps9dtzlqUZ0naasaMUXlozAF3xnGep9K8f8Yfs+L8StTfV/Eepmy1B/lVLAl1jQdFy2AfwUV7Ak7SjEaF/oKetnNI2WUfRjXRjMuw2ZxjHEpyjF3tdpX87Wv8APQ46lKNT4z5R+KH7KVr4c8KX+vaRrd1eTWEYlktrmJcOijnaRjBHXoc15L4Z/ta2e2ksJmslRd0k7NtQ5OcEfxcY4r7f+JPg/wAR+LdMTTtJv7OwtWO6cyl98mDwoIBwP5186fEn4bXngqayXXVjlhnL+Vc2bkhtuM7lIGeor8V4wyh4Ot7bCYZxopK8t1dvte/VLtf8fDxdHklzU42RUtNUsvEAS3uAXuAuDdRR4jZvp2/DP4Ut3BqGiZUqL20z91+fyNc3dz6jg2+lmHT9PAAN+G3SPnsAOVPB/wAaisPFdn4TjktbNptVuJj88cjllLeuOgP0yfevyr6u5fDq+3+b6HnJXNzUtTu9egjg064igjBAktXXaW+rentXFawr6RqPmn+BvLlx0Izwfw/rXa3Olwa3Ek1rmz1Hbva0LjzF+hH3hWDe3CXCmx1iLBI2Lcr1/GtKEuR2tp26/wDBKi7GfqmgafrGiand28BF5eEG9YOSHIXCvt6AkDkjqRz1Fcx8E/Fc+ha+mlzyv9ndzbSRM3y7v4WweOeOfeuq0q3ufD0/lXDeZZSgxCdOQyHofqODg+leX+M7KXwv44Zl+RZzwy9N68gj6ivZw6VeNTDyd1JXXy/4BW913PqX4paRongq/wBLh1DVYLOXUE3W8rnYhb03dB+Jx/KuP1y2Jtnt9Vthe2zDiZeHA7EEda8s/ah8dnxn4D8FXLHLxWzxSHP8Sk5H6isz4NfES70PwFp0OoStfae88Nssdw5JiDBs7G6jnbx068VricrpzpLF4TRN25e3o99GazpRlHnht2Ol8ReHYo/Di2mn3AvPMu9sCOQr7pNqrHgnkluBjru6Vx/jnUZ9B8S2fw51KVk8RtarqdxacSfZ7cnHLLlQf9kndwPWvMf28vDh1Hw34H1bQvEbTfbrudH8O2/EyujAJMwU5zu3KAR7jqayvhdceEv2bbeZviPqtx/wsTX4o3nt3ie4k0+2PMYlfnDNwSMkgADHFfo2WcNx/s6OIxEnKpL3oxVtL6q+9++lj7Hh7JaONq03jZctJtNu6Vl6u6uz681H4qfDfQ9RsNC03xPEpMKpFBfRtA/yjB+8ACOOtdCJhJEssLrJGwyrocgj618a/E/wxo2r6rZavNCk8lt+9trlHI+U8jkHkd+a0vg/8bn8IatDZy3wvNAmfY6F94hJ/iT0x3H9a+BzLh2NVSxGCupatxtpf+69/kz9dz7wb/2Spjclq3kvejTk03ONk3ZpRtJO9l7yemqeh9D6bqC6D44urOXItb5POjAHAbv/AFrP+MetwafZw2dqB5kiiaT1J5Ea/qT+NbHjTQv7Vu9GvLc+VJBcqZm7LCRln9wAM/jXmeo3j+NPHsfGYvN84r2VF4RfyH6V42CpQrVIYmX2V73qtF96P5oik2pPpudv4N8KRHw5bQ3EwWGIi4u1B+Zh2H/AiSPz9K05b06nqZb5Ut4MAKvCqQOAPZR/niqd/dNo9i8G3F3NJmRR6jhE/wCAj9S1aPhrQZdRRYIwWH/LRz09SSamo371Sb3f/Dl2srs0INRub8La6cpSLo0oHLfSoPFXiXR/hdpUl3fj7fqQUlLNH+Yn/bbnb29/aqHjTxo3heFtN0VTHKRtl1HGGHtH6f735V8/eONUn1CS1tZX8yaWT53ycuB/Efc963y/ALF1FzaQ6936jpw55W6Houp/FDxDr3hf7Rcz+VLqcpht7G2G1EX7uAO+STkkk8VU8UQi3bTPDds24QBbdyv8UhO6ZvzJH4Co9Ehjj8TK7KDZ+GrQPg9Dcn7o+u8k/Ras/D6wk8SeMZbuQ5jgO0SNyNx5Y/59K9eXJRTlFWjFX+b+FfJW+81k0tj6T0h1+FnwqsXgmMGq6rG37sf88OApP5Eg/wC1XAeDtNl8V+IYE/eMJ32gopdhH3YDuTz+lUfHXiyfxPqkUPmZRY1gjwMBIkAHA7Zx+teo/s1K9r48VSqiGewlCH0Ksn5cVjQoxzDF0sOnyxk0l6dXa+8nqyox9pOMOh71odyYtXi0qC2+wQWtijrA5DNsLFVzjofkPrXF/tDaQfGOh2vheBFe6u0uLsZGSqxRE8fVmUV0PhrUP7Q+LfjCIHIs7Wzg+hId/wD2aszw9ejxN8c/EkqnzLbRNPi09T1G+Q73/lj8K/XalNVcKsM3fnk49Nk3fRaKyj0PaaUocnd2PzytFluNF1/w3cZ8yDNxEp7Fc5/Td+Qru/2dPiYmjeCPFfhe6meFL+JEVwN2GVwDhcjqhOee1TftC+EZPh18emNtA72t9NvWONSd6SfeUAfUj8aw/B/wfvtB1281HVr2HT9NDlljDAyuMnBPZAR68+1fntassFGpGpLlk7/frGSR5jfs7p/10PvL4V65puj+BNA0+a4MDfZVeOSZDGkoYltyk8d68F/aOsdZ1f40aRq+k6wmmaNYWyfbLpLgDeitudAgzvyOOmOa9o8HeAdS17w/pK6zfNFo8NvGLWwt2BJjCjaWb1xjpzXinxyvPD3hXxTf6bqMWLORfJSblpY48KzAuPmC7scc/d6V1Znicxjl9KNSlam2krr337r+zdra/Z+RpWnUVJJrT8djnNM+Jei+KNSudOuFaM20e9tREflxE8nlckrgd8/gK37hbzTYFIxqFhKgZTkMGU8ghu46VwmhfD/TrWGWbT7z+0LW8cTMkpG6RBzsDDgg4APQ4zV7TvFep2Ws3CHJt1OJbaZfkZvp2wPSvzutQpTk/q+y7/1pqeXyp7G9oui6dq+rWUMd39ks5bpDeefncke7LY9cjj6Gvb/FXiK31Xx14IV2t2t7eS5iulMi7GVo9mQM8qcg8etfP+larpHj+Ga50WSS3vYGIa3k+WQY7qf4h/kireleJm0jXNMm1SASSWNws0MhOASD0PscYNevl+Y1sBeg1ZOScr76NPbqlbp3e50U6rp+6SfE3w43gvxRPHC3m26HzIZVORJA3I574/oaoXNmfESpPboJJJoniuVXuQpYP+IBz7j3rsvGfiNPFHiGeSx0SOTSTbGfywvMYUZcgjp3PGKwfCNzYaJq9ve6Xc4ELBntLg5BTPK56gfUfjXHWdJV21pDmdmtVa/TZ6dLmclHmdtjxbwoV0/XL7Q7ttkExa3JPRQxyjf8BbB/Cut+J2pT33iDRX2vHcvokMchUH93JDkNz2x5bDP0rA+LmkHQfFcWpQoyWs8jRhh0Kk/If5fnWj4y+JWoJofhoQiJLO/kjs7yQIN7NvCspPYHcG/E166nKdnTV1UVt9Lrr+H5Cd5RaXU1fD/i1dfsQdUuFstSt3EEV9/DJxkCQfmM9qt6vGlywgvY/st1jKuCCj+6sODXnq23maXrltg7gsU30wWU/wDoQrN0/wCI934b8KA38Q1Wxhl2vDM3zKOeVbseKzWFdV81Pe9vvRlCLlFM7i7udkX2PVIvtVr0SUffj9waxLi3u9DJubKX7ZYE/fTkqP8AaHapdH12y8XaTDfaPcmWGUH/AES7+WVD3AJ4NUpLy40i5Ypvt3H3onHB+oq4U5Qbg1r1T/y6Gi00Kt9eRakBNG3k3K8hhWQ95uc8eXIOWjHQ+6+3t2rUu47TVd0tttsrzvDnEch9vQ1zOoiRJGSQNFMnr1Br0qMU/dNYpGgLzd3rp/h/qjya/a6bkul3KscUeePOJwv59PyrzyO8L5B+WRfvL2PuKsW+oyQyR3EEjRyxsHV1OCrA5BH41tUw0akXCezKce5+pvg3QLfwJ4Ws7Aqf3abp5VXOZDyxOO39BXJ/FP4heHrPS5bZil3dsnySoBiMnod2OfpXis/7S2qeOPCWmRWo+zzyQLHdCFiGeUDDknsCQTj0PesyzvZdOsHvNduk+xMciKZd+5vRF6k1rnPEMY0nl2BguS3Lqte2if5tf5nTWxKt7OmtDZtLy18TsVW2kt5R9yUDhv6ioZprnTyjyomo2w+7IMMQPYjrXG+I9b/4SzTbK30TXT4bn88sIGT5boqQdjEHOORwCevIrkvBnhDxr4O8b381rfQ23hNpWYw3EvnRSgnPyxg5VscZO01+fQwUJU5SnUUWls7/AJ9+1rnnKCtqz65+GfxI8MpCls1umn3P3TM3IY++eV/lXyd+0/4M1v4k+M7+7sI4o7BJrjffXcoigRRJtB3HqMLnjNe03vw7vdV8P2/iCxtpIbedd8bxurZHYjB6H3rzjxd4VHjKw+xazNc2b2h3wahbTGOSJvp36f8A6q+jp5vi8PToYXEQUFB3Xu2dmrXtopb7rX1OlVpxUYSVreRy3hp7XwzoMCWNw+t3RkSA/ZoiqNkEttz8zcL1wO1ej6KT4Y1NL83ZinDCSOCLlg3v6fSsuwuZHigstOUzOihHv5Ix5sp7kkAZJ9f51u6dY2WntcBpob7VYgC1r5o3A9tx/h+lfP4ms5zclo/x/wCAc0nd3ReuLzUfEE9zfXTrZQysZZpOF3E9Sxq18I/EvhLxZ41i0SGSWZCGxc42LI4ONozyee/FcVe6rfa6nkajCbW7hYvFAqlV6YZQO4YdD6geteW6Rqk3w/8AiPHcwMY1SZbqMrxkZG4D/PeuvBYeEqrqVlzte9bo9db979/UcVaV5anVfEi2v9P+LF3p1/czXBiuZLRPMPARwQuB0AII/OvPPB2unwn4mvWkJ+zE/vlH909T+HWvY/2ip4bvxzpviK1I8nUrW2vQydmHyt+q1414l08Q+NL6ADCTeYoHtk/4176hScqlGPwNO3onp+DJilzSS2PY0mjZLnTpZpY7O+iZBLbSFHVWHO1h0I+8K5C7+F+p+E/hdbWl/qr61qMMj3Au2Ytn5iVwTzgjHX1NUPh9rkmteGFtZW/07TyEBJ5IH3T+hH4V6PB4oivPB9zbTwNcFAGXB5Rc/OT/ALuScema4qE3hfaYapte68pLZ/8Aby91+vkar3U0zt/2RPHgvbOfRJJMlP30IP8AdP3gPxzX1MqBIxnqeTX5w/DPxHL8OPidC27bFDcA+xic8/ka/Ruzkg1fTILgYeCVBID7EZr9n4PxvtcPPCbuGsf8Mtfwd/S6PYwVS8XDsMujsg2j78xx9B3p4i2KF9CBWJd2uqQzmXT5hdKvS2uznI9n6/nUFv49svta2eqRSaPe7v8AVXA+U/RhwRX088xw9CpyYy9JvROXwv0ltr2bT8judVRdp6Gzt2avcNjhgM/lV0Dy2B6jofcVSMqTXEkkbK6MflZTkH8a0YV3xg9e1e1Tgt111NrmbJC1hcnyjtU8j6Vw3xt8KJ4p8KNfwxD7fYKWKgf6yI/eH4dfwNej6gqpamVzgRclvao7eKOWIqdssEgxnqCPSuHMcvpZlhamCq7SX3Po/kzGrBVYODPlb4PfEJvBnidYLli9nKRFMrHhkPRv8+lcb+1V4TtPDHi8XumtE1p8lwqQsDsjkB4IHQZyR7Yq98V9Fh8LeML5LCVZraGUsnlnPyE8p9R/SuZ1+G11a2luFtpZ7nUwILq584soKR4j+TsCoIz6qPUV/NUcTLC0ZYGsubkm2mn8L2mvSS19Uj5vmcY8j6P/AIc9f/Z0vbPxlpF1YX4aV2jVkcE5R1+VgPqpRvrurGvbq3fXdWso1m06exuJIfOY4jk2sQDnpkjnBryL4G+Mr7wvrF1aQytHeBHiTB58xVIH/fSkj6kV3rWd7r04udUuhDHNKF/evtVnY8Ak9SSa4se6DpQwyp/vIt+8usXstN3016JGVRxcVG2pk+J/B+m32pWWo6jpkdzc2RL211HnCE/xbQcGoLydr0xTRSJLffckA+UXA+nZ+3v9axbn4mx2fjq/8OW8Rjh0793IJG3CY5wxC/w4JHem3Wv6Nqd/9heddM1VgB5MjYVz6Buh9cHB+tc8KOIp2jUTattvZPXbp8jmcJLcqXDkPJdWDFX5EkDjp6giueljjuJjLpzmyvV5NszfK3+6f6Vu6vHcQzE3YaCccC7jHJ9nH8X161ymrzMQGnXy2/huIjlG/EdK9WhG+sX/AF+pUTXg8WreKbLVItkw+XLjmql9c/ZvlkbzIf4J+pQeh9R/L9KwbjU4rwLHqAMhXhLqP76/X1FQST3GnRjc4ubNuFlXkfj6GuyOHSeit5f5G0Ubhvmj+RyCPY5BHqParegeKL7wvrNrqul3LWt7bPvjkQ9PUH1B6EVxh1ERfxFoj09U+nt7Vq6Jp994hvVtbGBriVufl+6B6k9APeujk9j+8va3XY3tbU/TL4WfEOx+J3gyx1yzIVpBsuIM5MMo4ZT/ADHqCDXM/EDxjD4f+I+hXcrCWzsbS487Y4yHkAAH1+QV82fDXUdU+F2mahYadqks11qO0zxQcRRkZGQeucHBIxn8K6rQvDlz4k1iyg1K8UXN7Jthikb7x6nA7/WvQzDi6riaNPDYOF6l4692mmrLrdpb2+Z1TxkpxUYLU7TxF8Zta8USPb6WptLZuMx5yR9ep/Sjwb8ObvxXezG5uAzwFfOMjZKFhkDb6kV6b4d8B+H/AAUkRuXinvD90OMnP+yvU1Q+HOpx3HxH+ICB8KJ7dtjAqU/d7ec/SlR4er43FUqmd1+aUm04J3aXK5ataR22X3jjh5TmnXldvofNPxK8Xa94F+IF/wCGr5YYdMlQRwlI9u4ZDBt3XJAx19a8q/sm5+H8XiORmeFL+QRRIeC8QAdiR7kx/ka+jf21PD8GsTaH9iQf235TPGy4y6hgAPzJ/I187+K7+bxN4s0/TJJzcR2yxxPJnhljADH8W/SvLxuDp5diqmEpP3Y7/wCFe8vnrbz1OerFUpOCPXf2bPDEUepWd1f4WG1VtSu3bpx9wf8AfRH5VqfEDxpN428TzSFibcHCpn7sYPA/Gue0vxWmleB7j7NlG1Nxz3MMZKoB/vHJ/Ae1dD8O/Cz3HhfxP4ju1Jh06xmkU9mnMZwB/ujn8q8le2xsI4Kl1blL1S/KMV97ZkuaaVNer/ryPJPg1qNz8UPj9c20c7R27xPaW4P3Qixu4z9WAJ+tFU/2I5PL+Mk143zC2WaQj2EJz+maK+7wuSZNXp3xqaaslZtaJR7edzvjQoyXvmHrkEN94t8ZWFwgeCa7n3Ie43n/AAqx4U0qXT/CNrpl1cedJGJBE5+95QkYIfwwB+FWfFugTaf8QdZvoHFzYT3MytKo5jbzG+Vh29j0P14rkfE3ipfDWt+GJZHxbtbNHP6BXmfn8MA/hXzdeMsRVlCk73d/mkyPaTcHRT0bv81c9O8NXi6nZT6dcEDz18o5/hkH3T+PT6GvPPCt+/g/xjNbTBhHDMwZDxmJ8hh+profPNhqiSKcRz8Ejsw6H8f6Vk/FS2C3mm+I4hhZz5F0R2k9T9eD+JrzqEFzypv4Zr8f60OJx/E3vBPhQ6d4r1u8vl3wWTlIyekiDGwj/e3D8DU947avrDM53iM7mPq5/wA/yqe08Sfa/AlvNgeZA/kTkdXKr+6z/wAByPwqnp8csVuqrzcSnJI55PU/hXM3OUpTqbrT7v6/EUV1ZsSyC122liga7ZcSS4+77VbkttN8HWgu9VcTX0yeZDZ7v3kvIGT6Lk/zx0q08lp8PtDiv7qIT6hcZ+ywP/Ee7v8A7Iz071wX/CP3mreKm8S67dMouItv2f8A5bT54Ax/AmD/AIDvWFKEaicpO0fxk+3oJQT1exT0Dxl4w13xsLq2UTWAUxz2rgraRpn5QfQ9cEfN9a9O1Hw9barCb7SpQJYxueNT86c9fdc968y8T/EKDRBFp+nwRglygiT/AFUPBzn+831/M1z1zqHiOXx74OvtCuGj1KaBjJKeU8sM6v5g6Ffl6fSvTnhJ4lxmkqaSdvOyb1/r7zT2fNrsewwSy63ZzWV00lvNGBmZOBj39R7VA94iL/ZekJsjB/ezd2Pue5qLxBr73ly1lZhVklOZGjGFH0rotDsLXwpZQy3BjOoToWtYJe5/vsPTP514b9yN2t9l+plaxQ1DUrL4d6ecwrf648Rmhseu0f8APSX0Xnp1NfOnijxLqeu63cXuszyXFxLxJv4Cr22jsB6DpXXaJFq1vc+JrzXWkfVZ7hYpXkOd2WL8H0wi4x2qDU9Bg8RRmL/V3WP3Unv6H2r6jBU6WDm+b3m95fJPTyOiKUGeeaxm70qeJjmRV259e4Neh/DmM2XgzTEP3mQyH/gTE/yIrzi7hn064ktLpDHNF8hB7jsf5/nXrfgfT11B9I09W2xsiKT6ADmvVx2lFR6Xv+B6LxLWDeH6cyl+DX+RNo/wQtdYTxBrWrxiWTUophYQn/lmNmPOPvu+7/un2rzL4d+HTpPijQ8ITdXNhJMw92bCj8iK+mdc8QwpLrXl4WG2smtYQDjb8mxf1bNeU+HoBa+LRrTJ+40zT5COOPMLqIh+fP0U15FDGVpU6vO9GtF8rJfO6+Z6GHzjEVKFWlVlo42Xoo2S+f5ln4jXYe+ttEtSD5OLXKdGkJzK355/IV3srp4S8OWlpESkojWV9nB6fIv5c/iPSvO/AVmPEPjO41C7zJZ6cpklYn7zHt+JwPxrT8R+LUvtZ8uMG9n3l2SLkb+wJ7Y/pXK8NOtUp4SmnJrdLq3/AF+J8xa+/Q6+Tx1FZaZDZ66Rcpd5iZMZ3Aj5sj0GcZHPIrKa08L+H4LEaPcC2t4CuyxjzINoPIUjkf8AAvzpfDHwR8T/ABYu1vYhY+bChVIZJtu0HkgDBGTx1NUvEXgLU/A+uyaRqVo9vdRAZU9CPUHoR716eM4exmUxTxVKdO+6aaV+m+zt89zVqUY3Wz+488sPBN5ceIr7UZXjENyrr5ZznDEnn866n/hEHvNWW7ll/d5JMSnBwSD1wfTrium07QZplB3woP8AbkArorTwjdOuVkgdv7qyAmvMr5g73clorGcq77lLRrttBTy9J0+206NpvPcWjFGaQnLOTjJY+pr6m8E/tMeH1062s9Y/tS3mjUK13exrLuPqWj/+Jr5wPha9hTe9s20dxUaWM8JxG+D/AHXFbZTn1fJ6kquFablve7v+IU8VKm3JO9z7u0bxRpPiW0Fzpeo295Cf4onDAH0PpWgVfrgN7qa+E9F1m60G+W4hkl066HAntzjI9D6j2Ne6eBvjb9oEVprzrbu2Fj1GHiM/9dB/D9Rx9K/V8r43wuNkqOKj7Ob2d/dfz6fP7z2KGOp1Hyz0f4Htl0wKMrqGB7SD+teZ+IddAuHCufKjJWMMc4GexrpNTvNSktT9k1ZULjKSbfMH1ryzxTLJGjAklhwfUmvkeN8fOtOlhIpqLd29LO2y0bem+qS2sfeZPh4zk5t6mkPFjKMbselU7jxAZpN2/wBxzXCXWpuoIBNQQ6m/ALc1+feybVuh9WsIlLRHqWj6+3nK6th1PWvWtJhtnginVPM8xQ4Mh4Ga+dPD1y8k+c5Fe6eDrWeHTImuJ2kEgDRgRqBGvYZ6n8a+54JrVKOPqYaMbxav0tFrrr32012Pnc6oRhBSvZ/mdYrswwGAHooqVFwOf1qgInb7k5/Ef/qpnkXgYkOCPcYr99hJ9UfGmpLcR20DyyNtjRSzHrgCvjb9pH49aD4yvLGx022Lx6XLIy386FXZyApEaHkDjqfTtX1lPeDTreS4vZYraCMbnmmfaij1JPAr8/8A9qrxh4c8cfFdZfCzRXhSBYLm7th8lxMCeQf4sAgbvbvXx/FspvAezjUUYydmrateXa3XT59/Pxl/Z2TM3QfG0l7e+THGY3kyFAG5XHcMK3tOFnbtO9jbLb6oekcjfL/wAnp/n6VxmnhPDNokMIEupTjDsOdvsPauu0/w2BoT3mo3LRMxPk92d/YenrX88YiNOF3HSL/H/gHgux0Wg6L9iU6vq07xeXk7s4Ykdl9P6VBa+MdM8dXk1ldW6WNy5Itpc5WQdg57N79K5e51uaayOmalM4R12RXS8lR6Edx14/I9q5R4Z9C1W2NwBsDq6yLyjqD1B7isqOF9rzOb1+zb9ClG+56HdSXXhe4e1u4zLZk7WV+Stc38WtITVvC8GoWZMstqAQepAH3c/hx9AKsfD7ximuvqPhPXZgbqxkMdpeS9dmSFRz3AxgHtkVYvFuPCd9JbXEe+zclJI2GQP/rVpGE8NXX8y18pL/hhNNO3U8r1jHiv4XanAh3XGnj+0oB3KY2yr+WG/wCA1n+HZjZ/DvSMEozSvJn2VUCn8y1dpcaFH4J1qK/tV+06HcOcxnkKr5DxH2IJx/8AWrk/H2ljwfp9rpMUnmxW9u5ikz95GkcofxXaa+loVYVbUYbOXMvuaa+Tt95vTlf3D7S+An7N/gC9gf4jTaHazeIr5jL9vly7IAAEKqSVVgoUbgAa+S/2uP2MrHx/8Yr/AMYW/iQ6ba3fl/bLRoN7ZRAmY2yAMqo4IOD+Va/iDUh4j8IeDYrrVtS0o6FcW+r2V1pkm1ldYwkitnqpCkH6H3B4/wDaY+M+sa14Jul8LXTDUXdfniIMgTPzbff/AOv3r9FyjNIzwNChSfLUiuVt+Wn/AAT904OyWWbYCWLnB1KVNaxjveK2stbtffc88+MVpDd+HptBs5TaxR2y2sTg5wqgAfoMV85aJbS+CFeKS6V5Hk3tsJCqMY712un+INaHhlW16aSW/LNzMcvs7bvfr+lcLNYSeKL54NrGJ8qxHFelgqcqaqU6klyXu/M/c87lh6n1LG4OlJYnkSindNJ62a2T1P0O8M/E+XXfgF4dumMXmzWS2HmKPmby2dWbPugjB9yaj+EVoI47/wAQTLkE/uge5HCD9N30Bryfwzpk/h74c+GfDcaPGY4fKjQ8nLuWJ+oB/SvbL8p4Y8P2mkwjDwoN6jvKw6fhwPrmvx7MIQVSpGl/y8k//AU/10/E/i3PHGpmmKlBJJ1JPTb4nt5dvIFnbUtWeQkssR2g+rHqf8+tZFt8Y7nUPH1j4c0pfsmkWjHzX/ju5PLJ3N/sg9F9snnoSasNAXT41YG4kmU89wGBY/0/GvL/AAsws/jWsROVF2kZPr1Wow2Ep1YVZTje0Xy/lc8uME079j3jV9UsvFelyvJshvIlLHHAcAfzrxzwh4bvfF3j2O5WH/iWWDr59zJxEuCCRnufYZNem3Hhe1025ka8uDJA3KWsZw7D/a/uj9fp1qjZ+K4NdlGn6QyJDHKkXmwqPIhBJZ9vqQiyNnple9cGBk8PSqewV01u9opnPRvBNop+MrS28D6GbKG5e8u7xzf3k8gwXc5EagdhgkjJP3s10XgSy/4RnwWJpPlurwHnvjq5/UD864XUppvH3xAgt0PyzTiRs9FjXAUH2AA/Ku18T6glxPFY2pxAAIYx6Rr1P48n6mtqsZOnClN+8/el/X9aIaTe5ufDnw7ceN/FNrZw5D3kmN39yJckt+QJrufgF41i0fx0scrZgFw8QLH7qOSAf8+lav7Kt5p0HiLxFHIgN7b6WZoWJ+6gPzge/wB38M14L4JubqTXl+zRvLIysx2jPQFv6V6bw/1XDUMdT+PmbXkotWXz1+86uXkjGot/8j6++EniSGTxr8XNbuH/ANGtbtSzf7EYkH8krkvg58UtP8I+FPEHiDVGM2ra3qMlwluvBZR0OfTLNXmWi+MbvwppvibRbFo76bX5w85I3bU+b5SehzvOfp35rvvAWg+H9GszrWtrN4k10DfBpka4gRu25zwe3TIHoa9R577R0Y0Jxptc7cp6JOTeqXVpeT32Zr9YvZRdt9/M534yeNPEF3ocnjq+0YR2gxa2rqoQkHJADHnb6kda+VfiB401HXLjQdTmuGW0mjWT7NGSI1fJR+O/IPJr6a+Keu+MPiU89nrmpaTpulPG8UGlR3YSNGx8nHVmBC8n8AK+WPEugi08FzwjUbC9l0+8bP2SRn2rIAVGSo7o/wCtcmGWEqYl1ac3Ubesnu7qz9NdjOPK5XTv5n6h/BHxpF4k+C/h/WppAfKsRHO3o0Q2t+e3P418GfGbxZJ8Q/iHclW3JdXJjUA8CMHLH8Tn86674NfGl9E/Zm17R1kYXb3qiBvRZEG4D6FCfxNee/DOzW+8QX2tTjdbWC7I89HfsPxP6Ka9POcf7dQX/PqOv+N6fhp97HiKvPaPb8z0XUdSPhfTLWytgPMiUb1xw0jYwv4cD65q22sQ6jY+XfBcyo0eScOMgA7GPpuHB7kVx8922qauzuxZYjuYnu5/z+tcV46106hZrEhykkwhiAweAfmPqM5X9fSviqOBVaSi9H1f9fec0ad9DvNP8M3Hg7ybvTpzeQ283nGRRh0Ocncv9en0r2r4nS+HLvxdFpdsBave2UF3byOfkYyLu2Z7Hpg+9eGeFNU1Cd1hj3sIVGbnOPLHQbie3611h1wavcpNNIkOqLEsEd0x+UxqMBVPReOM+351WkvZTpVo3ndNSW63/P8ATYJPRqS1Lkep6l4I1FomeRYOUJBOVB4I+mKx9ft2tFi1WwcmOM79ynkA9Qf89q6yyZtV0aO110C0udgNvNOcFl3FQGPfngH+nTkLk3PhLUJLa4QmyYlXjcfd/wDrV5tNy5uV7rp0f/BM1fY2otVt9Y0C4F+kd1bLtaSGVNyMp/ix2IOOR6iuO8Y+DLXxF4E1K00KYvcF47yyty4I81GGQj+67hg85A5ratI00O4RoyZtOmBUDOSFYcp+R4+led3F1deBPGl7YpJvs52+0Ip+64PcemRg/jXbhaclNyoSs1aSXR2f9fkC0d0dI0TprOrxSo0LS20pMbDBBDK2MfhXmPiC2Nz4O12BeGjYOB/wIZ/nXuF1f2kk8S3TLdp5GYpxxKiOhHHqOTx/+uvONW8KXWmf2sh23Nhd27iK6TlWODwf7rd8H8M134CuovXR6P7n/kVQtFWOW8DXMWk22laTIoDahHLOGz0IIVRj32v+ldnp19NBctZXbG5t0I2pN82EPoTyMc9K4nT7Vbz4jWNt1t9MghU46gKnmyf+PM9d3fIJYYL+Mfd5YD0P3h+H9K9DGW9on/Mr/fe34F1I637mD4lvbXR9YWzlSS3aTJSVfnjbv9Rkc96ivTK9pE13Ez27LmK5UdBz0P4Hg1rePtG/tnwot/Aoa608qTjqU/hP8x+Iqv4bv21LwZPAmZJLRhNGh7o+FP5Nj8zUQqL2UZpap2f+f5GKk1Y4y+jaFwQwyDlHXof8+lRxXoJEn3VY7XX+6fWu0l8ILfQJFEGMzDnHQn1xXBa1p9z4fv3gu4mVT8rZGNy/4ivVoVadb3U9TqjJS0PWPg/4ys/D0WqxXcDXU/yyWsfRS3IbcfQfLwOtdI82reNr57q4lHlrwZX+WKIf3VH9BXjfgG8hTxTYi7QzRNujdFbbu+XK5PoeK9jg1ifXtUtNKsdnmSMI0Cj91CO+B3xXgY6h7LEOUI6yV79un6ESVndGrdGw8K6BLqJtjeJaHzPtDopcMcDKA/d7c1w037QNzZW9hqFzYJJpV4rxzwqQ0iFXKnrww24yCPyr1DxDDbXPhfWLBDvtxF9jjYnl2zgMfq/zV458NvBkP9gm+8QQBrKG8a5s4H/5akqoJYf3cqMDvz+PHhYYaVKdXErmadvNprp53Ip8rTcj6e8M/HSfR/hnHptrbwQ6dLAVtmKMjpG+SQF7dTj07VwcAvfFtyZJmMVmuWJdsAKOSzE9qytJsbjxVeG5uWENnEC5Mhwkajqx9sVm+L/iV4emvp/BsqKthKkeTMdgu9wDr8wIKkHGBx/SuapUxOMlGnOTnyL15Y+Xd/1sDcp2Td7HoWp6h/wi9lanTIUuIZUDtdqc70I48sjt7/yrzuTR4tCluNe0WSeWDmSe3U7pE4OcdyM4z3HvVS08ff8ACMX0NjaMus+H5I1jazd9slqyoFyrYxyRzjrzkA1n/wDCR38l/JNZt/Z6t/Cg3H8c/wCFFLCVad7bPv1XZre5KTid7a+OkKWv2pUuLeXBjm7AnkH1GfUVhfEbwkfEht9S0cKbyJtxtmYDzFPUIeh+hxWDHAbkDz3eXp948D6DoK1ba1AAxu45xuPWnGisPNVKTs19xLsndEGt6lPq/gjT7S7Vku9KeS1aN1IZVb5lz/3yR+Fc94tk3a/pd4TzcRRStj1eME/qa7GXTYbsN56ytuwCdxPTp+Waqan4Lg1lLcRXTRtbqqxhscBegrejVhTleT01/EmFoybexxvhK7Hh/W9XLZ8lc7h6L5g5/ANXe296dO1RSpBhn+YZ5BbuPoR/WuW1LwdqVjqF/PLF5lpcW0il0OfmEeVB/wCBKtZHw48Qv4k8JtBI+b7T5WiyepCk7D+XH4V11qUa8XXi7rRP5r9GjospLmR0HxT0xNMvdN1a2ybaRQhY9lPGD7hhj8K+u/2Y/iZc+L/Ddnok0YIs7V2NxuyzMrqNpH0YHPfPtXy7cxp4u8IXdi4zKsbSxeoIHzr+mfwPrVT4E/ETVvCVzerptx5GpeS4j3KCpkQHKkHqCM8euK9PI8ylldaGJle0HaSXWL/yevyHRqOjNS7fkfo1aMkd0qu6LJLny0JwWA64HenazoFjr1qbfULVLiL0Ycr7g9RXwX4G/aC126+OGjeK/E9/Jc2FoXs3ijTbHHFIpVyqD0O0+p219AfFb9qTwtqXw/1K08H6m99rt6ptI1WF0MAYENISwA4GcY7kV+y08/y3GYarKvZRV/dla8lbt57W1PZWKpTi3IoeCNa1DV9Kvtc8D37ajp1nezW0+mzNuddjHaR2YMu08YPNejeCfjTpOuXMen6graXqBOwpNwm70yenNfGnwy+LF58Ddde20a1XVp50Av7F32xBR/tdnGevQZOa1PiZ8fB418Rx6lJp1vYW8UYiZYGyxIPJ34BZug9MD8a/OcNmv9m0I18uqNSvrRkm4Nd4v7F+19+ljzYYhU4qUHr26fLsfoBfxqdMujgOhhY+xG2vhfwl8T7iXxhHpcGsXmmwa1f/AOkrb3DbUMjc98DrjA/GptO+MPiC78JJZ2niC7j0mThZoCNy+qP3HXkAj8uvn914E8+8hu7WVLNdweR0OY8ddyH19q5864mpZrOg+WVPkvzK+700utbaPtvsFbEqq47qx9P/ABk8BeH9E8BQm1KW+owyh4zId0twDwwY9+x9OPevnbw/qh0rUXtXY+S6kYHUxt1A+nb8K1fEPi7VfHurBDcy3J4Rpz1OOwx0/Cud8U2b6RfuA6vNasN4Q5xx8yn3GentXyOYYihjsS/Y01TjZJL02b6Xf9dzCpKM5aKyOY8WQS+D/Hsd1E20TMsiOOhdcEEfUV1/xN18axq+lXto7Jby2UMscQY7Y36PgdvmXJrH8eWn/CR+DEvIfmu9OIbI5LJ1U/8Asv4isvQ7oeIvCsIXLTWEquvqYpCAfybH/fRqabvThUa1Xuv9P0Mlpuebavq0y/HG6kZsmW5uI5D69v5gGpviZkeI7O4ySLmJZsnPUKVPX3H61j3a/wBofGmRMlRJezAsOwMnWuj8bWjajpenXcal3hmaAAAk4cAqP/HT+Zr6d2p1aDf8ln+JvL3ZRfkdBofjp9F8Lxvqpe+tC4jiVj86qBliCeoGV4PrVycw31iuoaa4ltJlztYfoynoa868ZgvfWWhwnckAW3Yr3PWQ/nkflW5qWszeHEt7SzcLJGAjqeQzHqCO4HT8DXnyw0XacNJSu/KxyNXd11LUumW+og/ZpDbXA+9Ceh+lZAlvNKeRB+8T7roOQfqvWrcl9b61l7U+TfRjc8IPI919RXXeAtHl1aeLWNSQ20NjICsxA/fkfw4PUetOVT2Eb1dvx+XcE2nZmT4R8DyeLyLwOdP0pGxNK4yM+kfr+PSvXvD2mxpBHpegWxtrPPzSDmSU+pPeorKG48V3SxQItvp8eSEGFXA5JPYCuZ+J/jm8t9Il0nwpk2YXbeajD96QHjYv91D69T9K8CpOtmFVUlou3Reb7svVuxu+K/idpfgJJtP0dYtT1xOJJW+aG3Pv/fYfkO+eldt4H8aaT408ceHtSj8231TUpYIy0LYW0YgIdg+ueuetfGlvfbWAbJZM8dyvcfhXsPwC1kweMPD6luLfV7c/8BMi/wD1692OV08PyRV/ii2+r+e6XodMYJNH6Y6N4asdDUmCMvO337iY7pH+p/wrxz4O6kLj46fEu3zndKTj/ckK/wBa7r4y+N/+EP8AC8i21wYNRn2+UyjJQBhkn0z0/E+leG/s43zw/HTXo5ZGeW7095HZzksxeNyT+p/Gv0fFYrC0M0wuWYeKTi7u2yumreutz0pzhGrGlHoN/aE8V22jfEK+Z7SGW0020iQKBtfzpMnCsOnykn8K8W8N+FNB8TJe6jo2o3MYuUMDw3igPEucPscdScnB6Zxk0/8Aae8VNe+OdYtoH3yzXjMR/tHEcY/BFU/iapW5Xwj4StLKM7ZygkfHXP8AAPxzn8RX5Vmn7zE1a1J2c5u1tuVPt/W55FV81RtdWa+ppNDqEcEtubW1tkURqPuYAwoU9wAP5V9KeKrW28H/ALL+ppCVBl0kTSOP43lC5P8A49j6Cvk+T4kJoiWmnao32v7UCXBwTtHUkfU/zrsPiD8c28YfDS38JWsJURxiETICFMYiZFDZOeCQe+cV3ZNXjg41/bx96cHGL3Wu/pf9DWjNQ5ubqtDyT9l7xIPDeseK9SyFeKxnCZGcsyKv48Ek+worP8HeB5vD9tfxm7DteAhiq42jjpz7Yop42tSr1NJtJdvxJnNSe51viXxS2n/ETXII9sUrXk4EfVJBvOQc9/50uuv8PtW0JLzXPCd3qRs49ky2NxJ5kSZJLBBIuQMknnI+gzXI/FGX7P8AFbVDjGNSnH/j7VR1PxrBpXiiO3yLV2WMRS54ZyANrfU9D70q2EcqqnSunq9G09+61KcXe6O814aXdSTwaRI5tYsIiyBg8TKB8p3EkkHvk/WordE8VeHrzSJyFN0mxSf+Wcy/dP55H0NUtPubK8W8uIYzFfTuHuEZuMjOSo985I/LjpWgufsOrYBwk43D2Yf5FeaoNLlV7x1V97kLVWKvwy1A3Ms2j3g2vcAwlHONk6HK598jH/Aq9T02CPw3pzapqEDSOriO3s9p3zynogHX6n0ryDxojaN4xg1W2JSLVUF0GXotwhxIPqThv+BV69b6kdbtLa4tb2C4luIfO+wTn5lJyrbM+4Ycdqwx6u41Yr3Z7+vVfp8jF6MxNW1/Erz6iYr/AFZpDMGJBS3HQD04GPYYHU15n468YXiiFre4ceZLiWb+J+e3oP516Dquj6fLaXlt5babeSgbROxKBwwOd3XoCPxryP4g6Pe6Pp3+lQsgVwyyL8ytj0I4r0MthRnUV9+z/Ty9DopKLZU8UzI15LLEWKeeHQt1ILcE/ga9c0FT4c8JwTTKPt06kR5HzIjHIX8+a878H6KPE+qW0typNjAiSSsRwdoGF/QV6FDK/ijxEscY3RRtsQDua3x8k1Gj0jq/0RU30N/QBZ+F9BvvEusfNa2q7yvRppD92Me5/lk9qdqmr23xB0Gy8XaRMzRTjBjON1tIvBibHp29QQe9ddeanoE1kvhl7M6pGMx3A8oNHv7/AFx049Kj0az0jS47jTbI28GksPJa0tY1CwycYY46EZ5zzjPWvlPbrWcoNTvp25e1jl5uttThp7ZfGGmREzC2uoGxIxGQR0OQPTtXQ+Hvhrp9jGLm/Vr2MfN5s262Rf8AgW/+lctqayeEvErq4IiZ9jg9PrXL+PLq9TU1M15Pc2kihoPNkLKq/wB0ZPGP8K9SFKrWap0qnLF6rT8DVJy0TsjoPin8O7bxFpB1XSpIbiaGRoDLbuHQuOQu4cYYdPcVH4N1PTBFpsun2klrLb2KQ3LSlsvOcbsAseOB6dTVr4H6/b3mrXvhO8cCDWIG8kt0WZMFfxNZ2sY8Nalg4SR7gbwf7wIz/Q/ia7pKaX1abbtt8/6+8JKUVyv5HV+EtCh8WW+svOwufMuWWNY3+cAE4bYGBI/HHFYnjnQbfwp4WkgGoxQu0pmdLlGjeYgYRFAznGW7/wAVeQ33i77FOFs3aS6zhShPyn8O/wBKbeazd+I9QF5rd5Pq18wCpBuLBR2HHb/ZGPxrojllZVVUc/c3tbt/W+g/ZtddDS0LVtWuNFfTLICC3mk826mU7d7ejP2AyeB6854r0fwf4LtbOxhndzNdy9cgqoHbC9T9cVwtjp2oXSp5/l2Fsv3YmIXj0x/9YV7B4N8aaHoWlx211A9zJGMBoXCA/XINfd8OZnhMqxdXE1ZKMuV8rs3aV11im72ul5aHPiIynFRj8z074b6hd+DpjJDC8ofHIcJg9+MHPb0rK/aN8WL4j1bRCi2z3cFu6zMwLEZKlRwRnHPWuOl+IqXDt5AEC9jkmq0K6dqVx597fM0jHnKE118Qcb0s1yyeEqUm6kmve1tZNPqk7uxnB1KUeRu6MSLU7uJQBLbg+1pGf5irNtr88LZaaJxnODAq/quDXUwaLoUyER3qFj/eUimyeDrCVCYpY5G/2Wr8Z+sU3o4/gZuouxU07xnNCwZTGB0+SV1P/jxaultPFkF4m28RST3ZRj8GH9QK4m/8F+SCySEHsKyVe+0l8EllFTKjRrfDv9xndS2PWTa29wuYXBVuiOcg/Q96gWzks3JhyvrE33Wrh9I8UqjBWJjJ6gdD+FdhYa5HOgDMGH1rzqlGpS9CLuJ6V8NPiN/wjtwtpfo1zpTHBRyS1qfVfVPUdu3oe58dadbPcRvDKkkN5H50ezoR3K89Oh/GvDkkSQh0fa46N/Q16D8N/E8SXC6df4ZWGyHzOQmTyB/snt6H617uGxksxoRyzEOzTXJJ/Z8n3TWi7Ox9fkWcPCVlCpqnoc7qWhTJI2FLD2qta6LNJIPkOPfivdLvwRaXkYeKUwuyFtjDKj0GaqaH4EV0DagwjnBYNDDyBg8fMevHtXrf2BnEaqoeyvf7V1y9P89rX3stGfqyzqh7Pmv/AJnH+EdCR7+2tXkEbTE4JHoMn+VeyQ3baeFS6g/cgBUnhPGO2aq2lpa6VcpAkapbyDfE+OVbvzWyrqoIOGU/eU9DX6jwzkE8qhOVWadST1aWlkttd1u09Nz5HMMd9cmmloieCZZV3RSrID2PBq7ExHUEVhy2cagy25O3unpTra+MZA80gH15FfokHbc8Y277TrTWLGezvraK7tJ0KSwToHR1PUEHgivkP45/s7eEPh3eRap4cSSxu71nK2hkLxwjAyVB5AJPr64r1H4//FHxz8MIdL1bQINNvtClmEV41zCxeA4yDkOMhsEZxwcetfO+t/GyT4v63G93ezafqUC+TFHsBgIJzgFR6/3h+NfmXGuZYd4aWD9m/aqzTtolfV3vezV1azXfY8nG1Ycrg1qc94T0q3sZrm71uwtXW3G6S48yXJHYKN4GSeOla3/CcaDq0yG90WVAg8uMxXTEKv8Au8VT1ZpbUMmp2YeMnH2iAZU4PcdDWZbaRpkgeSIG8VvlEYl2KB3z3H51+G1F7b35/geNvqasd54D8R3WILiS3uMbPLuPMXcPrllrUufh1bpZNA4up7JzuG0rMF/2lYYIP5+4Nc/ceI/D3g9GinvLeGQcG00mMM//AAJ/8WzXM6r8bpmjli0ewTTw4x9ollaSb6gjAB/OtoYTE1Wvq/Mo/wB5/lt+Fy+WcvhFuPhdqC+PTq9jqlmLVkIlhuC0csuVwcDbjJYA9a76z83xDp39kanA8Wpwofs8si489APuZ7kAcHuPpXC2HxU1BbaCTVreHV7ORcksNkseCV++Bz0zyDXXWOt6ffmKXRtXNtIcOtteHADegYnHB9x2rTErFNJVlfl0TXl6f5BJy2kc5bOLW4m0a/G+zmyoDdvp9KwvFfw8vvF1tbwQXVvDPY4tZpblyA8Wd0bAAEk4LDH+zXWeJYlvpSNSifTr0HIuUXchPqRT0u7+ysJbmylga98hokm2iRCeqkg+jAdexNaU686bjVpO0vwv3/ryBNq0luYbaC/hifwxYSyrdgMsTOUKqwads8HnGHx+FeOeK/BseseIZYdLEWll8kRAs0eR6ZJI/WvStN8UX3iLTdM1DUrprq9hv2Qs4A2gGNgABwBya5LUpha+NF+bjzGX9a9vAutRnPmfva37Xuz6Th7iHNeG8ROvltZwk90tpeqej8tNOh4j4q+CnifWYpILe9tbeQsB528lcZ57Z/SvS/Cf7OC6D4cg1T+0odWdfkkNtGyhHABO7cAe47Y+tdHeXAju51zwHYfrXSjxKfAWj6e7qJGmb7bcwtxuiIKqh+o3H/gQ9K93E5pjJ0Y0YPfZJJX9WfR5jxznONc5uahOa5W4ppta927Xvq42b2uWPAH765givI0lurOQTQGQdx0/CuqvfDuoahercxtHeQrl8Rvl9/fKnnI5qn4r0dfD17b6lZB/IlVZULLtJQjOCOxHf3FacXiWzhhgeWxkvIbt1AktnCvC/c88YxknJGMHmvi6s51Gq1Jb9Pz7H5zr8UTyrxI17feOobWO3m80KYY4ShDEgjnH1Jrp4PD+l6B4rvtZRkutYvJsxsx/dWm4nAXszc4z+XrXffarbU3cabqFtqxQGPyJhtmAI5Azz0HbPFcB4j8FJqetWVzZ6jJpj20iudPuhmNmDZLB+ufrn8K6qeL9ralL3ElZ76+vX9O7NIz5tNjmviX4paHQ7mKN5VuGdklkLff7D3HOeKsfD8R+H/hhcXhAFzfTtbxZzkIFG9v12/8AAjXK/FbTdQ/tqOyWzmdrm5ZogiFt4ySMY610PiGGaNNJ8L2XzzxBLFQDwZnOZG/76J59Fr2XTh9Vp0ov4nzP0X/BLnZQSXU6T4a2/wBj0nUdfl4mvmNtbZ6iJeHb8en4n0rR01je3clweQx2J7KOp/H/AAqDXpoNPgttJsG/0eFVtYSOPlH3m/E5b8a1vCmqWOjajG11C7wxxMQwUFEIxjdn1zwOp/CvErSclKslq9l5Lb+vUy2Vzs/DJl8Lz3Wq6XHJYPNC0Mt7cyEDy2xuXb0wePesOfxHPqhfTdLkEFqoJknVQi4HXAA4H+PPpXN6xr+qeKo7lrYXNxYW5LlN+S3PQf4Dt07msLRdSnupRZQ/LNMQ0pA4jTsPb1/GuVYeo4OVWV2tk9UiLO12ekjxdb+CfDkV7Y2VrLetN5TNc7nZzySeowMBfz74rMk+L2n6xlNZ0W4lRvvC21KZE/74Jx+tc/4tMH9i3lvBKHW1mjlVs9eNjD3OSD+FYnhzwtPrLrJOTb2xOckfM30H9a6KOGoeydWrvfe7T/A1jGNrs9Q8PL4G8SX0a6Zp9/b3yESKpSaXBHOcqzencVm6h8CvD97/AGvb2F7Ost3tMsVvPHP5bKSQdhww6kcnoa3fD/iLQ/hhHHfXckdlZR8Of4nz+rGqd38TPB3jjxBbxGzmguJLd7i1vZE2FYyp3fOpynAPXjOO+K8tTxUajnh+fk777a9f89DK8k/dvY5Gf4WXfh3wdb6Jpd9FcPDLLO/2pTbmWRuFxnIGFAHX1q3Hos/gfwdaWLQszhfOuJUGVeVu2RwcDj6k1vzav4isvEJluby31jw06STP5yqXU/wIpHPUjnJGAeKv6bc22uRyPYtcaS69RKQ0LHvg/wCIx71tLE13FOq1JN8za7vvtb0sK8t2eb3082n6M0cKPNfXJ8tEiUszM3UgDngf0rI/4QfUpNR006tBPpFhZoJJTdR7HdjyBGp68Yzngd/SvY7PV5PCl4J7rTIJEbkXVugww9iO30q54m16w8bP5qrG8QUAJkEritYZhUpu0YaP7W/9fMtVH0R5vc6wot1t7aIW9qn3IAeWP95z1JP+cDimWG+PT766uJRKd0aJH0xncSR6YwB+NXb/AEiC0kY7NyZzkdRVe+eOPRbeOBwRNcn5Ry3AX9Dn9DRCfNJRS0f/AA+5KbcrGlb+IDHayWWoFp7SWNoklP3otw/XBOfTI/PpdDgvvFeiT6ffwyXNzZR5g1FELRXMfZS2MBh6Hk4x1Fc9Y6VFcKyTtvjIxgVreDrHUfDGqzyx6isOk7dx8w9cc9+Bj1/yOWpKLpya0luv+B5+XUTd0Yum3LafeyaXdlmgfhMjpWH8T9Me40KLUUGbzRnAkI6vbscA/gT+o9K930TV/D0cU2qb7Z2kLqsqqG3P3XPbr0rgdXsrW7ncyDNvKjQzR44eNuCPwzke9LD4t+2U3Bq2/n3+9aApXZw2mXAuh4alBJDKqE+uJHX+VQ6T4xeLUprF1UuwIZGGY5lzyCOxqDw/YzabZaZYz7t9pqslqkjDHmR7oyjD2IY/rXJXNwsHjBCOmWH6171KhCrKcXqtbfewopXkjqofCUNnq2r69p8zTJPDIXtX5lhZsA49UwTz1AHPqbPhqR7q1u4yheGPBLdhnIx+OP0Nc14Y1y5tVv5Jboo9reeVC564JYgE+gwPzrpJ9UE+lO+mwCO7jm+03VrF1nAHG0ew3cD+8celXWjUV4T12Sfb+u/3m8m1ozU8PTxQzTWN0N9uQYnX+9G3Q/h/MVz3g6ysfCHjG80zUtQa2jhkaNgYS6SQuOCCD05yOOwq5fz/AGSeK6wyFDtkVhg7T6/Q/wBaofEKITW2m69Hy8DCxuSO6NzGx+hyv/fNZ048zcHtNW+f9fmiJRue2aP4NstBKySarYveSh1tFmOwO474bGQOtcn4t+E91q+jSy314mqTSMS08SjCEklTkdeT1J7gdBXMal4tmvvDem3ZmYSLEbKaZjkqFOQq/UEH3IOelch/wk11DLutriW2QdFRyM/X1zXJhcJiub2kZ2d9dO35f0xQhJ6o5U6Lf+H/ABPa6dNGxn85EjI435bAx784/Cvcvh1BJoN3qd7ewvb3FuhiVJFwyEjJOPpSeLdEtvGPhfQ/FNrGjXCyKX/2LiMgkH0DgYP59qyI9ckmsb2Rozbz3YmkEKZ+VmB2r+HAr0sRXlioJWs9n6lSk5Kx0VldNq2mW0TuUt0m+1zMDjdtBCgfUk/lTbBJ/GGsRxQr/osbBY41HHH9Kx9QuTp2mWukwvm4cDzGHb1q34q1uXwJ4QhsNMBGt6qhHm5AFvb9GYk9Cx4HfrXkezlOSjT3k7LyXVkJW0Rg+PfizDPe3HhrQtz6XZtsubpOFu5R1Ab+4p4HqefSsfS/DC+LtXOrahbHLBNoCnACqFBBPsOtY2i2GnwXUSTP9tnLAlQv7tTnuCRn8cV9B6VobyxxyvEiRKoAGMgD6cD881+w8I5bltL2mMxVNzhR5VbX3nK+srataXts9tlYxxFR07Qp9T0H4TfBbwD4m8Pf6ZYtb35AAnjuHZlPY7SxH6V474w8DnwR4vv9InkWSOCTEczOsayKRkEFiOxr0zTvEdt4cKubu4ES/MYg+FJHbAP8q8x8UXMni/xRfaqbcM0zdx2AwOvsK342/sSphKeKwCjCpKXwxSXu2d7pW621/wCCaKsqkFGUbNFrTW0mJgkiQOfX7bH/AI101pBolwdgt8sOM21ykpP4A1xsGh3CIGFuq+mFqyLK6gXc1qCvqUr8MqQhN6S/ExaT6nex+HLCVB5U8ls/926jK1Hc+DnRPMKLMn9+E5/lXJ2WsNZkALLbnpmN2T+Vddo/idxjEiyg/wDAG/McH8RXBUp1aeqkZtNFBLK5sgQF+0Q/3D1Fc7N8P9MfULjVNJiFpeyoRPAnyiQ5zkr6+/vXqSXNpqAyybZPUDa35dD+FVLzR42IkjbDjpIvX8awhi502+l/x9RKbizxKyupdC1zYR5ZLeYqsOjDqP8APvXL6+p8H+Po7u0BS1vNt5bHsGB+Zfw6fhXtHjHwgPEFuXjCwapD88Ug+7LjsfrXlPjKwl1TwxOjRMNS0ljdRIR820cSp/3z83/AT619Jg68K0k++jX5P7/1OuMlNC6/paR3oWwXbBegXEJH8KP8xH1BJX8DWo+mDwppaiJlhv5UyZ3GRbp6gd3PYdupqHwBrVvf6AZmga9utNBaKKMEl435H4Bv/Qq5fxJ4i1DXtUw6vPfSNhLdF+56cevtW8IValT2L2jvfr2/AlRcnYgnv4bYfZbZTEkhJJJzJMf7znr/AJ4rP15Q8GnTgjEkTAqOxDH/ABFeieDfg3G88F94m1BbQM4xbBwGJ7AsTj8B+ddJ8Uvhhoxit7PRT9ka2QsMsXVmIGcknPYVosww1OvGnFt930+/qaJxUjyz4e6vqGn65Fb2aC4iuSFmtnPyOvcn0xyc9q9El1f+zb+e1s1a7tWU+datnB/3T2Ncv4d0w+DNLuru7CjUJT5aKCDtX2+p/lXoHwy0eGDOrX7hfn+Xccb3PYfT+lcuOqU3KVW10tPV/wDAHKy1O9+AUfhC78Q2gupnRHfaqTYGxscBjnjJ4zj8s1xXxxszo3x08W2EcRFtNIlym1flG6JWP4cn8q5zxrZXXhbxA19bzeW7v5qzJwrgnIOK3dN+LEWo6bff2nbG6nWIiSGCMeZIMckHI7fX19cbQxShgHRp0VJykpc19drWemqXTb9S1NKnypbs5Xw7fpZ3U1jP81uwMbr/AHom6/iP6CuX8MTDwP48n026wbVJdrE9Ggk6MPpnI+grT1iRbS68+J9ywuQSO6Z5/wAfwrL+IEa3Vjpuux/6y1YWlyR/FG/+rY/Q8fiKulBTbi9pq3z6f15ktXL9x8KvCmjePJr+58d2smoqs8z6fFCHdAQWYnaxwQOcEA8Vn2s2n2YuWtZm1K0toxLBK8RUvInQlT0wR+Q96db+Cx4ruX8S219bxXc1iNOkhmJU+crIPM3ejR8euc9als/Cp8L3kNlczi4imSQPMEKphgQVB78E8+9auopR5alVykklayW29rJfIUmpR1d2cF4StWvdYvtWlUulqNkZIzukPP8AP/0E1LcaVf3t3JO1tIEXIVpBtBPc816HfppvhG2Fs8sVmu/izsV3OWP95s9fqa4nxH4zMDxw6dZL9ombajTkyuewwOnX613Uq9TEVOanHR6K/YwTlJ6Ip+Dfh3qeteI47iaYWdnAwlnmjfLBeyjHGT0r2q3STxLfxWFlEUsYTsVIxw2KwI2n0XQbPS3l83UrkBriQADDHqAB2HSqvxP+IC/CXwdbWGnOF8RarHkNjm2t84LfVuVHtk+lebXlXzCtGEEm3pHtbrI31fqWfiP8SLa2W68I+HrlUaMbbu9U/LM4/wCWan+4D1Pc+3XyGx8RXdo11E0jAzARyhupwwYfqorJu7xNTsodVs/kOfnQf8s3HUfSrSwSeImtJbTb9pdhE4Y4GT0JP6V9DhsJDCQ5fvb3v1v6kR03OkvvCdxruiDXLGHEyMyyKBxIVAzj3wR+dSfCnWv7M8RQzMSqwywynPUbHz/KvTfh1dx+EvAetW3iTbJJDeQyQ/PvJjfCPtPoByR+NY2veH5vA3i26k01Y2tNThEEpK9Y3IYSL6ZHX3+tRUrezSgmmmrxd+z2NlO2h7h8T/iRJ401yO63sI726JgiJ+7CuRGMfQ5PuxrnPhh8Qh4W+LOta1OSiw2d0gHXbtXav5bRXCSeKrCz1zSp795WtbcOSkShiDgBTgnpx+lWvF3jLwZYaTc3cDx3U9+CjQW26GdvmBOQcgDI645968X6xiI4r6yoydSbvddG2/yIUpKXPbVnJ2F0fGHj6bUdQcC0td17cuxwAc8DP6fiKd4h8cf2pqebYCQAlgxHBPbaO4FcZYWks5me4uGsLSeTzDG7ZZvQbePwJrcs721gUR2Vtuxx5r/eb3yRn8MCu6WHhGSe9lZLoiuWxZiikubj7TcgvMRje45x6ewro9KsjMwAP5Ak/kKzLWSdiD5ip3wsYJ/Nsmti3t55lAMlxIByB5jAD6AcCuOtLoRJnVaZols7qkk8queirCTRWCLaeNQ/lSH3LE0V5EqUpO6n+Rzt+Zw/xgWWTx9qt4iZi/tKXJX+H94etcJ4pt5L7x3oUarva4vLQBR3zIoxXoXj+aWy8ba8kilT9un4bof3jVgWclsNcg1WQMbi0hkEEYAwJCuEb8M5+oFfaqq6Um0r2Ukv0PS5uVtm1rmoRzeLbmPS0OY2fy9gJEioPmZvrgnPvVnUJTcWizRj51xIoz+n9KqeD4jY6ZqWqzAia6b7HAT1CDDSn8TsH4NRaXf2i1aQDCeYyrj0/wA5ryeXlfLH7Nlfv/X+ZlBM0dYVfEfgy4Efz3NiRqFv6kAYlUfVMn/gArG+2Nqfg3KOfO02YSDB58p+Cfwbb/30ateGdVOk6mwwGEUm8I3RkPUH26iqOn2sXh7xfd6JI5/s+5Btldu8MgBjb8MqfqKcY8l49veXp1/rzJn7srnZ+HvG8lxZxW2rp/adsLYuC5/fAhcgB+/Yc5qzJbpqGnSSacV1CwdczaddoCyD0KnP5jIrzxrh9LP2NuJrfMLH3HB/lWppEt15glheSF8gCRDgjPfIrGphYxbnDT8imlujZ1DUotK8PgW0C2nnAKkK9FXsB/P8a0PC+vWXgHw3e+JNSEhhtgqRiJQXeVzhQM8Z75PpXG67e/2hrMNshykVbfxBNuvhPT/Dt2ki2tygu5pojyr7vk/Lbn/gVJ0YtQpz2m7vvb/hgaWifU8++Ifxm1bUtIhtdKJ0KzuGw0dq5811yeHk4Jz6DA9qzLDxXqXhWz8Of2fcyW8srzTSgH5ZVJRQGHflW/Oue8c6Fc6ZPp5XNzYABVuEHy59D6GptVkJ1vQbQNkw2ceQP4S0jN/LB/GvsKeGw6owhTiuV3b+5rX/AIJ2KMeVWPpPxFrMXjDw5HeKB9stcW90AOjhQQfxBx/wE1yU051/wxPA3N3Z5dD3OOo/EVU8C3k0njDxDpiRySWd40qllUlVdGZkJP03D/gVV7S8OkeI2RuI5SVIr5KOH9i3Tj0tJf5fmcqXK7Iw/DuvNo3iXS9TRyklpOJAR6dD+hNek/tJkW4j1GD5BcnzAR2LKR0+pH5V494lt/7J1m5tx/qw25P908ivUfjXdrc+B/DQuOZHjjJB7/LmvQrQX1rD1I7Suvla5VS7lD+vM8a0KwluiSitt/ibIUn6seFHt1rutL0qa2tlkW5isYXGQ1pCzlhkg/vDgdRVXVLBoxo2g20arelERyBgmWUggH2UMo/A12HifQ9RgW1sLawuEtVjSCElMZjUY3e2cE/U1riMVzyitk7/AHLr8yefmZnW2jW95sMT3lzIwzuaZQD79asQaTslEe+It2X7Uhb8t2a6bQ/h3q+r2E0Vm8EEwTLeY5Bx/dGAa8o8f6fd6Dri2t5C0EqxDg9CMnkHvXDQmsVUdKM1cUVzOyZ6laaGYVzcJcwL03FDj862rfQracfutTXOOFcFTmvFre+1Ky8Srq1tqU1nCYh+6hlZd7NHtOQD2Jz9QK7TTPirqYkVL2K31SAfeFxGN+PXeMHP51zYjB19HCV9P6Wv+ZjOnLozuZPDmo2w3RnzV9UbNUvtl5YuQ29CPWm6d450LUraW8tJLuzjilaJ3jbzUjYYyGXr3HIyK07fV11aNms7q01dAPmETfvAPdTyK8x06sf4kfwOKakt0QQ+LLiIbZGLr781K+s2t6PmGxvSs+7jtXYqyNbSf3SMVk3Fq0eSrhhVKnCXSxnZM17i1ic5TAPqKLW+uLFxgllFYKX0sDYJOK0ra+8zGaqVJpWeqG1Y7TS/EglCgnDeldNZarvKEMVYdCK8zSMSEMh2tWvpuqSQOI5uCOjV5NXDp6xMrW1R9a+BfGh13SojK2bmMiOT3x0P411UGoeZdXOOzg/oK+bvh74pOm6tCzNiGQiOT0Geh/A17jpd9vnkOR85r984XzT+08FH2rvUho/PTR/P87n1+CxDrUtd0dFdT+dbMv8AFGdy0611XcqhifrVNZfmz2IwaoCQwFgein9K+3Ss7no3OoS9K8g9a4f4s+PdT+HPh1/ENho663ZW7D7bbiYxSRof+WgOCCAeox3z2NXta8X6Z4V0z+0NYvI7GxDrG1zLnYpY4XcewJIGTxzV3UtS0m68N3VxeXFvNo0tu3mylg0TxEYPI6giprS5qcoxnyytvpp569DOT0aTsz5D+Nf7Vc3xC8BnR7PRv7JhuZFaRpLjzWcKcgD5RjnB/CvOPh5DLp9hcahHEZrpBthUjO6VuAfw5P4VzXjTw3e2niAww2F3HpMcjG3lmiK74snYT+FWPFWuXOhaXZ6NazNAZIvOudhwW3fdUn0xzj/ar8FzHE1sxknVmpSfXS1l6f1qfO1ZSqO8ndnWjxmnhhZY7nUH1K9k4axiIaFD/tE5H5ZP0ptvrWkeJi0un3H9laipwU3YjJ+vb8ePevHZb77LayTZwfup9aq6Gl5dXPmWsnkqn35mOFUe/r9K5YZZBxlUbs+//ACNNNXPUPEdjFcTsmrW5srztdxLw3+8O/1/Wse08NQ2eJ7+f7RCWxHFbZ/efU9qs6f4qZoGtnRtUsEHzIwIKepjPOPocj+dS29pc7kuPDzvqNu7gG2C5dW/usvY/oaiLqUo8jdvy/4H9WKTaVjU1C9ttI0JbnWpU0bRhny7eNMvKfRVHLH36eprmdF1i3nfNlK7WdxEs8KSjDoCMgEDj16ccVn/ABL0LVdW0qUzW14L9Jnlkiuwd+Cqjauew29PfivPTrdzo2jeG9QQ4khjeKRD3CSupU/gP1rvwuCjWo3jK8m7W6bNr77blxgpK6ep9FeBfFTprf8AZF+32yyvYysEU5LLHMOQF/u7gMcd6mlMDXjLpFwbS9zzYzH7/svZvp19q84nvmEMN5auRJEVnhdeuRyCK3PHbrdrbatbALHdItzHt6AnqB9CCPwryZ4Ve1TWnNp813Xn+hm46miLi1ST7PLCumTm5FwwwdjvwD9M4FcH4ukls/FqSOrIjysyMR94E9a7oeILXXNItv7TjM28iP7UvMiE9N2fvD9f5Via3YT6SoiuUTUtO3HZIDu2kf3T2I9Otb4Z+zqPmWuqt/k/0ZMUlJ9zM020OueLorIcJLIGdv7q4yx/LNXp5o/Gvj4CRc6bFIbiZOgFvF91fxwi/jTNPnttOtta1S2m82eW3WCBAPmTdw5P/Af50nhZP7M8OXF8/wAs+oybEz/zwjPX/gT5/wC+BW827uS3SUV6vd/L9Ak+aSXY9Gt/Ef8Awk+lalp07eZd25N1GSP4GOGUfQ4OPc1ymj3vmi90iZyqup8ts8qexH0NR/D+O+n1L7fb2s1zCWJnMaFgIjwc/hzVDxQj6D4iDj5THJtP0zXDChGNSVGPr6NFWs3E4TX9WuYtSt1LNBJbXG0BWIKsMgnPr716nonjXVb/APsyHVLeK/0d7Qme9mbFwsokcDDfx/KF4I/EVyfiDSbCXXBqM6mZJ1WVIuiF14Yn/wAdOPemza20rABuBwMDAHsBXq1owxNOEVHb8PQt2kkrHqEN4ukxS6naXyXem26NIY5Pvo+MKMHkcke1cD4ILXGtX+uTEstlGY4WPe4kzz/wFNx+pFQa3qJ03wnHEx2y30nmsO/lJwPzbd/3yKsysfDnha0ssYuNhuZx6yyYOPwXYv1Brz6dHkjJLVydvkt/1XzMIq8i1HffbNRllzlI/kX69z/KsXxV41FlblGc/Z1fYiDjzH7n6e/tU9rKtnaDe4TAyzn1Pf8AM15z4/sL1HhkKeeJDsjeEFg/O5QPf73516OGw8KlVRlsbNXdjd8AfEHWEaa4inYzNL80JPyFcD5cdABz9K9Kn1iC4sJ9S02KOPUX5liHG9um4ZxxXi/hPw7qFh5jXcb2cUrb2EvDkc4GOv1zXcQ34yI4hgdvU1WOw1KdXmppW8vyFJczOr8PySWVo0U8oneXJkyMg5Oe/uKn8R/Eay8HWYaU+dduv7q2U4Zvc+gqjp8M1pd2sdzCytKVKpLlQQehzXBar4snu7qXMMEJ3EHC5P5muGnhViat2rrrrYOVyehheIPHOqeLb77RfOh258uLBKRj0A/r3r0DR7lLTwJb6jI4e7u4jZKQMbUSVmb/ANpj864hr9rlghSNyxxjYOTXXa5bNPqGmeHbYEm3RbZgnPzn5pSPoS35CvUxMIpQpKPKlr8l/wAGxNRNWR2/ge/k0TwjHdXszFLx3uQsjErHDjagA7Z2s34irmreJTNp6XEUpSxCZaNV2kH0I/pWF4tsNUjNtBNp9xa22FCq0ZCrGowo+mABWXJrEVr5lu5LFoHmMYHVFKg/TlhivCVCNaXtVq276dgUVa41/ivquk30i291udgN9pKN0Kr2BXpnA7dK6Xwr4wsvHd1dJaRNomr2x5VXzDL7qe30b868PnzFrV0A3mKxUo/94EcGt/wb9r8PT3l07+U07nag5bG4kZr2cRl9FUW4K07K39dUayppR03PZbrXZ7OU22rRGCQcecBwfqKrTagIDGx2tF/DIg4Nc5pXjKa5/wBG1CP+0LM/wufnjHqrdvoeKuXunto7GezuFu9NdN5h6kZAIBX+E8j2rw/q6py5ZKz/AAf+Rja252Frqyx2yy5JB+6BVTWtefUPDN2+SGEEpKEfKGAOPr2rhhrcl1KZ7SVxIv3rcnBXHp6itCy12G90G9tXmCShZWSJh13Lzz+A4rCeDcPfts0Q4j/g943XVVu9IkOIbxSojbnyp1GVI9mBI/EVs2/iyfTtS/s+7YtExIjc9VPofUV8++GdVuNGuPtls+yaK4EiH3AB/pXsHjK6j1KCz1m1G2O7iS5VR/CSMlfwOR+FezjcBCGI292f4Nf1+BvKCUvJnWX14omjkIDNG4kTPYg5BFea+IrK4i1uG+jHmwGQlivVc+o/rXStrX2nSrabhw5VGJPK9f8AH9BWTqN01vNKocPsYoSPUetc2Fi6UtF5ERsn5kFlam9n+xD5Te6lkt/dQKCx/ANn8Kt/2rcax4kuhpyeUIUeZHU7RFGmAAfr8oHuapW+tLCk+yMeeYpUjbOMNIEVj/3ymPxNW/Daf2P4durqTi41CTHPVYYyQP8Avpyx/wCAiumomvea12Xq9/wX4A7to1f7bOtwymdQs/3ZV9T6/jU2iSx61p91o13JsS6jNq7t/C3BR/wYKa53TJmlzO3WXJ/DqP8APvTluTa6kjg4WYbT/vDp/WsXRSvGOltV5NFculiPw9NLfaVqekXCFLpEMqxnqs0Wdw/753j8q59LxpGCrlmPAA710viK6bSPFVlrsA+S92zuO3nIQsg/H5W/4HVbUrW20PVp47Zco5EkcjcnYw3Lj8DXZSmk27fFr89n+goS5W0ep/BaeW40LWvDl4wxdx/aIE7pIvP6/wBawld7bXbueb5YbaPkN/E5P6crn8qh+G91cWfiGzvQCsUbjzG6DB45P41V8fa0jzXS2+ALqdmXHdc8foBXkuDliJRX2vw7kWvM0vBrf27rjXdy5WEEuznnbGOSfyzXF+KPEUvizxBdX+o3osbd22wWkR3skY4VeOBx/Wti/wBVh8L+BJTJGZJNQb7Kqhip2gBnOR+A/wCBVwWq+Lm8MaNaXtjp9ojTq/Cx4KkMRyxyT+dehhMPKdR1ILf3Y7dN/wCrdDSMW3dHUabf2Gnn/RrGZ2U8SSoSf5cV2Vt8TNbNn9mW7uktiNvk+Y23H0zXkuqfEjUotQsoLfTxqf2mKKQIHKk7lDHp2GTXe6NqekXQSJxNDqeMvbJKrqfZWIGT7E/TNbVoVaEeZ3XN2fTz8vkTJOOrOgtPElxIwMmZP95TXV6R43e1AAgiP1jrkLDxXolncRwT6lHaStyI7+2Ix7Fl3DNegaUsGowF4rOz1GEgEyafKHI/DOR+VfMYqMV8dPT+u5yzt1Ru6f4+glA86xhP+6uK6G28QaRqCASQ+UcduRXIQ6Zo9y3lq8tnN/cmGMVb/wCEanhXdC6Tr/smvDnTo9FYwaR1F5oGn6lFmDY4x0HBrl77wvJZuWgJXHalhkurF+SyEetbEGuPIgWZd49ayXNT+F6E3a2MS01K5sHCTgso9a6Ww1tLhB82T71BNFb3i9Bk1my6U0LboWx7VEuSpurMTaZ0UrJOuCPoR29xXGeNtDJ26rDGJJ4B+/QDieLoc++Mg+1a9tqbRt5c/B9a1YpkmG1sMDUU3KhNSQRbi7nzD4UdvCXjybSw0rWZdkRkzlrZxujb8AQfqtei22pxKZbq0SLULqAmOWRShnRffuB9a5f4sWr+H531DT4lERf7ILrGGEe5iAPYNuXP09q43US6arZ+IILmS3a6iEmYGKt5w+V+R6kZ/wCBV9v7GON5ardrq3q139T0IpSZva7pWo67qi3Sam9/scExXB2vEPZehH0rqtD1iWzhFu8jyJk/6w5K+uPb2rmrfxLZ66v/ABMkFpcj7t9AuB/wNR/MflS6hfTaXaXb3E8U7oNkcsZB3AgHOR16ilUpyqRVKa22/r/hjTV6M6TUL621FN2UlUHI9iP5Gk1vxtZQaXavNZT3Is12paRMAhY9ZGPbsOAelcfoc8emeG9U1K73NHDFuCg43SMcIPzI/CsuDxHDqsHmwMQw+9GfvL/iKcMGm9rxi7D5fwO98N+PG+I1jf6TqEcUV3Cpns1jBAMYHzR8kk4+9z/tVzsUc0krJBIYdRtuUIOC4Hb61zNje/2TrlpqlkRFdW8gfZ0WQdx7ZGR+NdNr9/p0Gt/bra58yLOY1T7z57H0reWHjSnakrRktuz7ej/zBpJ6D49aTU45A8flT9JYx0ye4HbNSaJPFqNpdaRdt+5nRrWQn+EH7jfgdrfhWPfSmBV1m/aHT4ppBDGHODIScYHqehPYVAbr7JqUb5wso2N9R0/rVKknG0f6a/yGldWNz4Sa8dK1C+0jUoFlYq0UkUjYCyxEgnPPbd9eK6Cw8TWGuFxpV0bSZGH+g3uCpPba3T+R9q4PxHcNpXiPT9et+BdgNJ/12jwHz/vLtP4mrOpaJb6ChkhcSNeT/aUIOQsJI8tfrjJP1rGph6dWftHo5Jel1uYct5WLXiG0jkvs3SPY3S5+STJQk989Qap+GdFhg1ubVLsCT7GodCfuqf4QPXuSat6x4kW3S4S6jF5Ybsqkp+aMH+63b6dKqahcRafokFpbb1+0tvxJ94A9AfwxW0FU5FDa+ny6+ZUYu51Pha7ivtRutX1CTy7K3Rp5Hb+GNAWP6Cvmn4h+Nrvxz4r1DWbkkG4kxFFniKIcIg9goAr2Xx3cXGmfDX7BaY+0arII2AbDeSmGb8yUH0zXi9tpcds2WAkk9ew+le5lFKnTc8S9/hXov83+RrFpNsueCGuIJpY7ghLW5XaVbseze2K1bK6fQtXaFyUVmxx2Nc/faymmqUQB5/Tsv1rUurg61otrqGczEbJSP76/4jB/GvVqwc5c8lpLQiSbd3sz0RPijcwW9+dRhjmkjmhjjjT5Q8bK+5uc5PC/ma9Vg8QWvjf4dWWp2g/e2DNbSAr8wXqufpzj8K+ZNWb7XpVreL95P3b/AE7f5969X/Z61Uz6R4n0yQhozCkyg9M8g/yFfP4/B0oYf29ONnFq/wB9jOUEo8yWxxviDxZNc3KQxYWREwzk9PmJ/rTNLjkQifciE8/ark4x7qOv41Dp2hDUb3V7p5kSG0csV7kbtqgcYz0rsPDtnbnSJNReCOFjOYoW2h3cKo3sS2e5AGMdDXZVqU6MOWK/pnS5Je6iDT47JSJHW61NyMFghCD6VrxXSkBY7Rol9NuD+tO03UZLmF5p5WNuCSFBxx2Ax61l6p4yTTp4sadbvG6k/fcN19d2P0rzbTqz5Urv1/4Yhpt2Ou0y7MOD5JP+8ua6qw8XG1AH2SFh/tR1wWl/EvTrfXP7Nls763PlCUTIyTLyoYZBC44PrXoWkeIdO1o+Va3lheyEcwTRmGQ/TPB/A14uKpSjrUp6b/1/w5y1Itbo0ovHUEigS2URwONoIoqre6fZbf8ASLOWyJ6SD5lP40V5qp0X9lnG7Hk3xo19rP4ka8VxLbvqEoKn03nkVzsxMaq6EmNhkHuKk+Oo8jx/roH3f7QlYfjIaueENJGvX1jHNuWzjhkad1OMADC8/Ug/ga+7qqFGmqnTU9eXulay1x49sMzu0BOGVTjjvj0NerXniPw7rXg+PSNFspopbZBOpKjCYHzbjnJOM8141r1hHYX88dtN58SHhsdR2qnY6xNYybkkZMja2GxkHqD7Vx1sHHEqNSLs1r/w6E0dRdTm2vYJx0J8tvx6fr/OpPGDi4sNN1BSBLA32SQjqVOXjP8A6GPyqlqLC5tJNhzvXchH5iremldb0m5s8/NdW5EYP/PRcMg/EqB+NDXKo1O2/oXNXjc2DZQa9dWeryTiKK7RTNwSVdflc49yM/jUFrrt5Pe38ZgNjplmpEEXeVjkCRj3OAcdhn65yPCWprLoN1A7hTBIsq7ugDcH9Qv507Ur37PpFzJkZkbAI7gD/wDXWSpNSdN620Xl/SM6aurB4WLajrJc/M0kmB+da9x4uk1nxDr0E9vJe6VHL5VsigBkCMseUJ4+6CxB4OO3Ws74bMtveJcvjbAjznP+ypb+lUotXDOWZ85OSa0nBSqy0vZK33/8A0aTbJdc0m48P5eILeabPnK4yjjuPY+1WfC1l4Z1bV/7QmtVN8VjRfNYlUCKFUBenQDrVG4+Iltptx/ZrWM98kxCsrKUiOe4b1HqKyde0+K0v5LjRbtZVSZ4SM4ZWRsMrDtz37ito06rjyTbi3s119SbSR7Nc+PND8IMrXN3EkiHd5EfzOT1+6P61wvxD8qLU3urb/UuwmiI7o3K/oRXA3umW+oSJPM32eY8yrGchj6+xrcm1uW4t7aGRvMW3iSCPeBkIoCqPfgVjSwMMPKM4Nt9blKKjZom8U6fJr0OnXcG0y7fLkGRnbng/qa7TxxdWfi3UdJMLMLKxC5iZf8AWYxx14HBribSS4u5AqK0megArX1RZfDNkJ75Srs2xYR94nGefSnOPvQSesb2+YnbTyOi060gi1R9R25vXcv5xOWBPXHpXQpq9tbuPPuFR2PJkfmvPbnXJYdGtJTi3nlhM0iqfugklBn/AHdp/GsXTpmNuskrEs2ZGJP41xvBuquab20EoXVz3vS/GEmhlpbZY59y7fmPy/pVHVr7S/HVuLTVbdI7hSTDIP4W9VJ7+1fPVv4ju9MmlezuZI/MkMjc5BJ9ulbQ+I4t4A+ox7SeFaH7x/4DWbyaUZKdPfo1uR7PXQua94W1DQ79op/3kJPyzoMhhnrjqPevPNb8SXUHiOOyU+VbQvt2Dq7DuT+uK9lsPFNn4nsIrO4ukMkyeZbyMQHPbp17EVxOt2cEl00N9aRyyxNjc64YfQ17WDruMnHERu1/VzeDt8SOeh1G68P6HbXFnK0E6XNywYdx8owfUEDoa0bPUovFUMVxan7BraKGMcTFQ57mM/zX8vaHVtMg1CxFtE/2fbuxu5BLVzN1ot5Y27YyzIoKvCcnIxgjvXpxhTrK97Sv/XqNpS9TvNP+LGvab/od7crOV4X7Um9T9T1/WtIfGBImC32jBD3e1mIB9wDn+dcFbarB4siWzvNsGqqAqSn5RPx0Po/8/r1y3mksJGtL5WMYOAx6qay+pUZtxnCz7fqjmdON7NHrDfFnw+Yw8i38I7loVYD8mz+laujfETQNSiklt70lI/vb4mXHT2968MuIWtyGBDxt0YdD9aveGYljk1AR5VZLZiydsgjms6mW4f2bkr/eTKlDlPrIaLc2Fi95cNDDZxp5jTySAIF9cntSeCr+18exXJ0hheJbkCQ424znGM/Q18pfEHxTq15JLp02o3UmnxTfJbNKTGMHjjpXsn7LXjWy8Ma3qEGpXCWljc2auZ5ThFdXAAJ9w5/KpWSYKpySbkk/Nf5AsPSk1vqe5rompaIPMe2l8kdeM4H1Fe1+Ade/tTTLSXducLsc+4/yDXzt8efjva6F4atrDwrqtveandyJK89pKsiwxK2eSCeWKgY9M1LbftYeEtN8GXV5p8FxB4luoMf2cIj5UU+Mb93Tb345OOgNexlWAp5PjJVKVW8GveT+9NW3fT5nZQpxw1RtS0sfY0UuVr5y+Mfx5v8A4L/F5POgbU/Dd5bxfa7RDiSByG2yRk8ZIUgg8HaOh5rH+Ef7W+maZ4KW38Wm6m1G0QCGaCPzGuk7A9AGHQknn868V+L/AI/h+NXijVtSsreW3t7q1RLWKbHmK0QDDODjJIYf8Cr6DMc4p/VqdXDz966duy1vc7a1b92pQep7j8bvj94X8b/C+bw74cefVdW1xImgtzAyiJVlVi0hPAxsI4JrzPwp9i+FejOdR1C4vbuUB5baKQlB/uoSB26muI0W4Pgnw2gxHNqvGQfvQK56fTI/M1j+J9Xe4s7q7kffLMEUtnrtQKf1Br88zLGYjOaqU/djtp11/LX5nnTnOu7yPXZ/inpPjy4j+xR3FuyqEWO4QAk+2CR+tc/rmkadrGZZoUkcjiRTgn8RXCeAm+x29zdHOYLaSQEf3tp2/wDjxFZDeKB4atsQMyu3SItuyfcGvJjl3JVccO2rGThZ2Rtav4Hgmli2XMiQISTEw6/j/wDWqvb6HeX95FZt5VpZqcKofCfUmnaT4slvdMnvNUWOygiGTPk7c9lx3J9BTdP1OLxDIi6dOs7McYBwV+o7V3pV4xcZfZ69EaJNo9V8O6HZ2NuLa2RWVhiSZhy49Pp7VcsPG/gz4fajNFG8H9olgZbeAgyMfTJO0H/ZyK881nxUvh6xOlWEhaUjE04OCCeuD2P8q8+g03TYpWkMXmSk5/fMWrzKWXfWeaVeT5X0XX18jNQ5viZ75L490vxfqU5t2aOZiT9nnXa+Pp0P4GuR8XeCtH8SW7RXMGzksHhOxgT1PoeneuBdvOlSWOXyJ48FJFO3aR05rcs/EV9fEwGUw6qoz5TgeXcjrlR2b2HXt6VvHByw0lOhK1vw/wCAOzhqieLw4ukafb2cFw0qQII1abG4gdOR+VXbdi/gs2dxhZrO4dYgSMtEw3DH0O7865o+O4/P+z6hC1pJnAkXlCf5irFxdsyeZGwdD0ZDkV1SpVXb2m973L1e4/wxeb1urFudp3L9RyKytW8YXWgeI5/IKz2dxKfOtpOUkB7+xHYinRap9nufOVFEn94Dk1h61pv9qTrPDOquG3FH/lXbTpQdVuotGhtXdzrdQshs/tTRpSybQ0kJ+9Hnsw9OuD3/AEqxomtWGvT21lqcr2cKARusagYXngegyetVfA8ar4iinnmWOCC2cOrMAshIxtI7jkn8BVbxPo9nqUlxeaKzK8BzJF/Eg7MPVf5d+2eVqLl7KT6aS7epmr9T3K0+LXhzwpYvp1nZ3Dw48lHto12AkdSSwOPU1wHxHubbWrW31G1dZI54sbl/vKSv58A/jXl9nr73URs7p/KnHRj0b611ekSy3Xg26gmB32d1kem2ReMfih/OuSOXRwc1UV73113v/wAESjyu4WJj1zRIEmdlaGQDcvUA/Kf6H8KiuvDl9byIlkY7iRyVBc7SvpgdDz71n+Gbj5760/vA4rbtPE0UtvcXQLJLbwlypHRvurg/7xH5V2zVSlNqGq/zNZe7dleVYtW8Y29kx87T9PULIx6NHEMt/wB9tx9XpdZ1GTVNVUyNvZmM0h9Tn/E1Q8MJ5GkXl+5/eXMv2dCf7q4Z/wAyU/75qCymM09xNnO59qn2H/181Sp2k/7qt8+v9eRNONlc6vTktJ4JkvQfKcY8wH7nv7/SuZfUm0S7njs7syRZIUp0+ozzWdrOtuZGt0bCJxgevvWQ1yERpZX2Rjqx71tSwz1ctn0Ha7Nn7XJdOSTk9ST0FV7bxy2h3yTWEUM0kZzvuY9659QP8adeRy21ha6jp063Fq6/eQfxd1b0Yen+NYl3Zw6vG1xYgR3I/wBZbdMn1H+FddOnTn8a93b/AIcuNup7p4Z+Itn8ULAWurwLa6nbsCsiHCuT/dz0PtXj/jrRLnwx4iuoJoysMkjSQSdQ6E8c+o6Go/AczKt7nKsjxnngggmu01bW7Pxtd6h4ZvnVb2E77G5bjJ2g4Pvzj3HuK4KdFZfiZKkv3fVdttV9+w0vZy02OY+GthJrPiu3CRed9mVrnZ2JX7oPsW217l4e0/R/hsn9q6mTf6vOxLOgDFSeSEzjA56nrXmmmBPhR4d8wKsuu3owz9VjA5x9BkfU/So9Vv57bSoPtUryXJh+0Ts5+YySfMc+hAKrj/ZxXHjYSx1X3Xam9PW2/wAr/eYzXtJ6bHr2p/FXR/F10DB5tqIx5YFyoXJHXBBIxXP6xo2m6k0kzQRmSSIwmVOGKEgkZHuAfwrzCxf7LaKz/wAC7m+vU1i6b4gvNFQJZ3MijJLbjuDk9SQeKyp5WoN/V5NW/rcbgo7HXz+BbfT3eS1nYuTlftHIUegIrPTRL1roRuAATgybuKVPiEgjAv49kh6GHnPuVqUa3b3+77LcJKy9VVsMPqK70sTFe/8AeV7z1Or0jSLrSxus2jbIwxwDmmvqL23i6T7OQYy2zy/4XGehHpxXJx+ILqxkzHIy498UttrwTUVumOJNwY8dK4VhKl5SnrdGag1ds6TxJ4Se5jOoadG9vOmWeAclfdT3H6j9a48amLuQxXIFvejo+Plk+tekx+OdFhtvPuNcnjI5KLYFmH5E1yOvabYeMhPcaWredt81Bs2ecn94L/C3qKMLOrFcuIjZLZ/1uRHm+0jiNR0hVLiFBDKTuMfZvpXX+C746l8Op7SYHztMvZIueojcBlH/AH1vrj49RaCT7HqGRg4Sbutdf4KdhHrVowDedbLMsi9H2MOfwDtXr4py9jaXRpp/15XN3K6sx3hu6M9veWLc4OVHuORXN+K9We08UyS28nyPMRjs6k9DV3S7s2fiLHQOK5nxjmDWdnQCXj6dqqhSTrvzQ2tbnS3DqWBjOCRu2elRrqjiNomc7GGDirmgW6z3Ml7KoaG3tSFB5BkfKgflvP4VmX8KyXEwgHKYJA96iNnLlfQmN2dn4avbcLcXLbSltAxCN3Y/Ig/76Zao6vyknlHJU70PrjpXEpeNC2O3cV0Gl3ouLIfNuKMR+HX/ABrKWHdOXOUtzcvJBrfha4jX5pLfF7Djr8ow4/74JP8AwAVJo7W+t6Pp9xMXkuLV/snkxLukmyS0aqPX7wyeABzWT4dvfsl60ZUukcv3P7ynt+pFdJpYh+H1nd21nMl3rc6SPArfdCqGKZHYkfmeK46y9neEd73X6+isZTVpXOsnsLLRtKX+1p4V1OVT9i06N8rD6v6s4GcueB2xXm19eHUvEOwfci4ArL0H7dcaxe6xqt39ruzEcnOduf0xweBU3hMHUNbz1Mk2B+dXSw31fnlKXM0vkr9F5fnuaKPLc7nx14M/tyy0qNbpoGtbcYTblSzfMSR1zjaPwFcRf/D173SLe0vbsKsDOc267iwP1xjv610mteOjbX97JMVa1WVgmTghQcAA/SqWn+KLfxBGxtxIrAElZFxwOpz6Vnh5YqjTXZa+l/8AhyYyklY56KOSSWHTtMt5FKRpbecy/vHVQFA/QV0ultoPhBGkvJ47y9jXfJHCQ5jGQD7FuR1rNvr0tE4Dbo5EKEqeGUjBGR2NcomnWVjBcxW0ZgSZCmCxYD5gcjPuK7vZ+3VpNpeXX1f/AAAcb7nYax4y8J/Ea9ksraObSr1QBE10qqsnHAyCef8APNcTfT6j4SvvKlaaPYcpLExV091YVlL4btoJ2md3nY4+UHaP8a2xqhv0Fteh7i3xtHOXj9wT/LvXbGhCh7tK7h2f6MlxUfh2Om0X9oXxZoCotxcw+IdPHRNQj3kD03jDA/ia9U8GftG+FteljgvIbvw9ePgBkbzoCfr94flXy9rel3Phy5LKDLbOMjj5WHqKzOJFFxatkDkr3WirlGDxcObltfqtPv6CdOE0foVpniSz1klLPU7DVSOCkUoEg9ip5q3JEi8vDJCfda+EfEtw8ohvEJVpYkmyvGCQCcfjmt6D4o+KdI0K3msNevoNvy484sOnHByK+XqcN8yUqU9+5g8PpdM+zlUA5Vs1Ojnoa+PfDn7R/jx7KdrjU4b1k+751lDn6fKoJr08fFjxYbG6uB/ZqLaKqSSSxFQ8gA3Bfmx1z+leTiMgxFCXLKUfvf8Al5mToSvY9yltkuFwy/jVG4juLSMopLRvxuXqg7mvneX9onxXC2Cliv8A2wP/AMVWjpH7QniG7lZZEsnwuQvlEfXvUvI8XBX0a9RqhM9i8c6FB4p8F3VioVSkWI89F6FT9AQp/wCA183aPK19oF9p8yMLiyk+0qmPm7JIv/oJ/wCA16ppHx1t57+O31OwFr5qnM8DbkPrlTyPwJrznxGYvDHxMFzDIr2F9idZFIKsj5Vz+YY16WX0a+HUqFRW+1H5b/eaRjKGkiB9Qs/DawSaivn3UhBg09Dg4PRnPYfqe3rUvijUDPPbWYCqSd7qg4Hcge2TWbeaDaTeJEuJRILwXG+QmQsGYHJznntVWS5N94jkbqFIAr3Y04SamtWld/pY7Ulud3qoms/BdrFbKkxmczXMLYOYx8q5HXBJbn1ArzeTSzLcC40h/JlU/PbyNgp64J6j612XiLUxp2vQtCFjltLWOLzWXsV3MD7ZYiuLvtbbWtQkh02FYfMbDvEOvsKWDjOMbrZ639e5EW47F6SUMwjEqSXSrmQR/dz7GlstYNlcxyMiy7DnbIMj6H2qzb3dv4RDW1sYbjXdu4eeMxxH0Pq/6D69MTR7PV/EEeoTzWvlfZsu0pURqTn7oHT349K6YxUouUvh89L3/Qa1Vz2P4ba8PEt1Pb6g9vdRvC0csM4AVk7YXpwQOnTmua8baaunareW0Dq8at5kLqcgg/MvNeam5eAshzggqy9iD1FdDpeprd2oQYBhVVGP7oAUfkAK4vqTo1XWi9H0/UIq0rm28o1zwvcwAZmjUXUPsyD5x+KbvxAp9pfnVPCFtIMtNZyGBsf3D8yH/wBCH4CsjRb42WoSKOiuJFHqD1H86m0BjoviTUdJViIJgfKyeo+/GfxXA/GidPlul095fr+BE1yyUju57TT7vSluXgSSR0jQGQZAYKASB+Briri7Oq+I9oPyRYUD0NX31WYJJE8h8mJTIEPQN0B/It+dY/gRBfa7Ezch5hk+2aypUvZQnNu9kWlyps0/ihp5vNUtLICS1ntLZFt2c/JNkbnwex3MRg9cCvLL8SkyW8uLW8+6JCMBvr6GvSbzxR/wl899pOvQFILiRjbXsf8AASSRnHTtj8jXD35MF9LomvsFuI+LfUG4Dr/DuPcHs3Ud/b1MCp04KnNarXvp3XfzRmoyR57d20trM0cqlX689/eup8CSfa7XUtOY5Pli5jHuOGH5HP8AwGlvtLlim+w3kLyrn5JEGWX/ABFWvCnhy80XXEupmj+zKro2WwXVlI6fj39K92tWhUoNN67rzNW+eLJNKi89bzTm/wCWinbnsex/Ou6+A+6w07xZeSAgxQLCo7kncSP0FYltp9lb3n2gBpJB0ycLXQ6bIzsVgi27jkiNcZPv614WLn7WlKmtpW/B/qS43TTKeh+G7+bw/wCSdttPeXBmnMucqo4QY9clj+Ir0uw0bTv7FtNPa1DiCMR+czsGPUnABAGSSfxrk7DWbcyXKLJ5j2yb3CdPvBcZ9cn9DVOTxde3F1LFC4ghQAfJ1J+teTWhWxEnbSzv2/rQXLd3R7P4QGkaFdxGaGGK2UEHKbgOK5P4j/DjSvGLNqHh+ZIbiLO+3QYWQdeB/Cf0rz1/iDqGnXkkUzrdQKAqo3DZ7/N/npWpp3xBtWcXEc5spV6+acL+fTH1rhjgcVh6nt6cnf70/UnlkndM5O4kmW5aF42jmTEbKww3yjaAfwFYF54tWO6ns7F2+1RRlvtC9FYc/L7+9ewaxJa+KLVb6GJBfw4kYL/GByCD36f0ryWfwjYLqbXlvNJA7ZDRvhlOf1FfRYOtSqJ+1jZrp5m8LP4jrNO+Jt7pQsLWXUZbK4ltoGF4DlHdolY+apyOST82O/PrRXB+J9LuZJrd4ozNDGETKckBUC9PworpWAw9WKmrfcn+ZDowlqdv+0B83irULgfxXs6H8JW/xrasEbQvBtjFuCz3YLyeoXjA/X+dM+LegS3utX8khiZI9WuGZcnlQ7kjp3xW3YeG59RurCK5kjeKC2jkdQT85YeY3bpuY/hiuTF3UIxeycm/lsOXxHFRwOtzM8y4aXGFP93HH88/jXO6lHGbu4WDP7tiuP512h0+7vZpLp3iDyEyYBPHfHSo5vAC28NhNJKCPJkurjaxy+GwAvHHQ8n1rSMnTd5hPQx9IuvtGlR56xkxn+Y/Q1c0hp9JkilU/KH8yJx2weR+B/pUOmaXPNNeBFhhVjvEasxC89OR710nh/QJ7+31CwkePCqtxG2T8rfdPbvx+VRWg4p3WnX+vmUvhMC1MeleM720EYNreKyxxnhdsi70H4EqPwqh4lnWDS7W3XKggHB6jPNavibQbnytIulkiWZVkgJyf4HyD0/28fhWb4q0S5lubdN8eAQOSf8ACtKFJynCT/q2lxU42ZpaVqUWi+ENdvpN37q1WMBep3uqHH4Ma5ZbtJ4lkjc7WGRuGCPrXWy6RcQeBb9SYm8yeFOSeMbm9PYVxraJeOeZIvpuP+Fa0KN3OVtb/ogejaJDqO3gMWI/So2vZJWPJJJycetW7LwldXU0aGaIbjgcn/Cq1hYz6jamW3McIBwdxJP8q6vZdkCTtclSKUQNO6ssKnBfB6+laejxW2oaDcalEz74bjyDFIuP4chvx5/KqWmW99ps7hmint5Rtmhdjhx+XBHY9q6nTvCb2Gja1FG8Zjla3uIySchSH4PHXBFclaMoaPurfek/zJu72E+H93LLa6w0jbtroinHQHcareN9QbxNr2maerkFyFc9cMxwT+QBrV8H6NNbaPfoDH5jzrIWyemCAOnt+tQJ4YmTX7m9Dx7o7ORwMn7xIjz09HricLYidS2q2+5IJxu7mL4n1AXUzpENqSuI0UH7qDgD8FFU9SuvsumSlTgsBGv4/wD1s1YuNDuZNThBeLCqzdT149qzfGFndWNlAFMTOxJXJOAfXpXo0qDbhTijfldrIq6fpc00H2qRSIAdoY9CeMgfmKzfiCVhew2gKuxl4+o/xrsvDGh3j+ArUySxu8ks0hbceu4D0/2a5r4i6FcyRaeA8QYbick+3tXVh4yeJ5X0bQ6cbSscx4snkt9N0Z42aN0tVdXU4IyxYEH8a7Lxj4ruF0XTNVgCzOIoUvI5R1LIGV8jpnkflWD428N3P2HS0WSLAsICck9TGCe3vVzWNEupdO0+LfF5d1pkULKSfvBBtPTsyg/nXY6MaipSktm/6/rqaWTsaEd9DcaXa3pbyFuN2EY5AI68/jUbyttDKdyHkMpyDUFr4fupvBWm7pItyyzL1Poh9Pes7R9G1C3g2pPEANwxk44z2xXOsK7Sa6N/mzN077E17DBef66FWb++OGFaIgtvENitrNJ/xMEGI5pD/rvRWP8Ae9+/1qjbRT3UyQzJEsjDh42OPyxVyfwxdRN/rIs+oY/4UTpTVovRrYwnGWzOVaWfRZ2trlWaDOCG/hrd8OwIL2V43DQy28igk9DjgVvXXhibxNpM0szQi8tUG+XJxKucAnj7w9e/168rpWh3+l6vbwiaF4nkVdpY8c/SrSdeEltJbkJcxU8dIV1W5GOkp/nXW6IotvC0Rxh7l85x/AvA/AsW/wC+azfH/hy5bWb0h4gPObuf730r0PSPBjvLY28rxNBaWse5QT8x27m7epNcuIly4enf1+7/AINg7HF2tq6zSmVcNIR8p67ccf4/jWdcQo1xMsOfkYjHrXWw6TeXTtcu8PmSZkPJxnr6U/wN4dkm1i2DiF42lAZWJO4Z5zxUNyhGU2tjWSZl6Hc+bp20n5omKkegPI/rW34YX+zZJbqZcwRsWjweGYnp+FRW/hS6tv33mQhboM2xScLtbjt71uaN4elvre6sWMQYRi5STJ4bOCOnoR+Rrirq8XbZgtYmNHNs8Y6la3LvPDeIxQk8lSA8ePfoKzPElwIbCztw27IGSe+ea1PEGh3SPpV7HJGkyo0JIY9UbIbp6OB/wGqHifRLmTULdA8Xykdz/hWlCk3OMvL8VoKnGzLw1L+w/Amq3SrukkaK2TB7s27+SGuV0DSX1OWS/v5PLto/mkkbkL6KPUn0ruv+EPuNU8MWlp50aCa/QkknGAje3vXLataXd2yW0LRQ2UORHEGPPqzcck//AFqdGMnzxhu3q/LRfoQ97Ira3fQ6rLGjKfscHEFqDhV/2j6se5P8q1dJ1L+wtIkuokVLm4JigCDGxR95v6fhWJNoU9pAZZXjZQcYUn/CsrX7jVZ7loLeSG2hhHlLtY7sD3xxnk8etdscHKslTjsjWMHJWRuXGvJapm+nTHo3Ln+tZ8PijTrxyqTNCc8CUYB/GuRfw7eyMWaaJmPUlmJP6U3/AIRy8HHmQ/8AfR/wr0o5bFLV6nQqKO8Ny6AFTlT0IOQaRtRMm3eSSn3WB5X6elUtF0S9s/Bk86SQ+b9sKgkk8BBx096foNjd6811G4gikt0DlldsMCQOmOOtcEsM1zO2idjGUGtToLgQ+MLXY23+1VHB6faB/wDF/wA/r1qfD3UZtP8AFtnptyvmwXTNbgP2LKQMj2JFVG0C9gkDLLEGHIYMQc/lXU6LodxrN/p+pu0SXtpeQea6kjzctw3T73HNcNSk6dOUHrFp/J/1/XbmenoY+r3otr0RPGpVn2kjgiotRjFk8StMgMoygJxmrvjHw7cRalNh4sLNxyfX6VD4j0KeSHSbgmJvJLPtJOCQAQOnTIq4U7qDXX/I6GtEzNa6lgODkEetT2Gvy6fcCaJtj92Hf2Nd1P4MF7PdC4MbR2dvhihIaRkTls47kE/jXGXHhC48sSLLEMjkZP8AhWdNxrKzX9MhaoZrVhBr9s99YIIZU+aWBDyn+0v+z/Krvw+1eW7tNc0y4A3pbCdWPfa4H/s9ZVppuo6bdpNBPEkiHjkkEdwRjkH0rr/DvhotqY1KJYoY7u0uI2hDEhWC5OOOmQDRXpuFJwlqunlbWxntozl9Ou/sniEc4DVoa1JDpuiXEcanzrq7bcxP8K/NgD0yw/KqU+h3UWtQsHi4JHU/4VsSeHJ9S8UWFvNJGYC6MV3HkfxDp3C06lP3oye1rv5G1SN0PvQ9pY2WnxIWmggCFB1MjZZv1Yj8KzrWT7DZksQfKQsSOhP/AOuuql0a5j0q/wBTZ4muZm8tDk/JubDHp1xmuV1vTJ7PSJpC0bLwMBjz+lYUYSn7tuv49fzCK0sjmrcNcyFnPXLYJ5NWmuQE8to1Kf3WGRXH3Wl6jd3JmaeJW/hCsw2j24rQspNVtwFneC5j/wBtju/PH86+glgalro09i0jptEv4dJuH2Ifss/E9qT8jj1How7EfyyKi8RaObB01DTpPMtpD8kg4+qsOxFJbaLPfWwmieNFJ+6xP+FX9JtbuxZ4ZjHPZS8Sw7jz/tDjhh2NedKnOEvaR36ruc8rp3Keha/BcPKGRYrlwBJ6tjpWtaabC3jzUNW3I1rZQQSq5+75rQoefod3HqKw/FfgO60bU5BDcRB0OQwJGR154rZ8PWF3qb6bp8roEkljaXDHDZP05wvFKpS9x1ab0krfLT9FYqL08jS12Ya/4s06zcERRojTeuMb5CffHH4VFrk8uqXEsgHytJ5kh7AE5x+J4q3pGjXN1qGs6kzx+cVKryeC7c9v7oI/GtHW/D09hbWNojxZkBnlfJ+Y9AOnbn8685QdOUYJbL/gsIR5WcprV2YNMIGcyMEAH5msaxiSaO8bzF822h80p1/iVcf+PZra8UaDexad56SQ5j4AJPVs89PauX8A6BePLrSySxMXtnJbcSc7lPp7V61Gg3RlU7f5mqhe8mZIuGl1G5ZyWb5Tk/Sob+4aK5ldWKMGBBU4PStNvDd0mpPiSH50B+8e34VW1fw3dmRz5kPIU/ePp9K9eFP3kvI6Ei74Y8SXt/rFhp00onjuZ44N0gyy7mAzn8a7C809o5pEibft7EVxXgjw9dp4y0Ri8JC3sJ+8ezj2r1OXQ7n+0pDvi5x3Pr9K8fHU/ZVkoK2l/wATGpGzONNw6DIOR2IORT49amjjdFkdAylSUOCB7elcdDp2q6XcSLBcxhAxGxmJU8+mK9An8HTtZwziWIO0aswycZIHTirrYX2TXNrciUHESdI/FVnsZg2qIPvYwbgev+8P1+vWL4dapPp3i61064+aK4EkAZ+26NgB+eKpHQb22lVkmjVwchlYgg/lXU6Lo02r6npuqSeSl1a3cInKkgSgtw2McNwc1xVaThSlBq8Wn8n/AF/VjnehgarN9l1iJwcYfFZvxDbGoWsw/wCWqqfxBxW/4t8P3EeovteLCy8cn1+lUPHOgXM9hpkm+LcCRyT7e1dFGD5qcu90bvZHQ2cosvCthHjD3GZ3PcqCVUfox/4FWdaRSQyyiUbZXfJGenoD+Fdmnhd7e8uZHaKSHS7cBY8n5jHH9O+39a5oaNeSRvIZYzK4JLZP3j36V5lJOXNbrr95MNjk7q4W9uZ8AIoY7G6cZqz4fumhvJIHz+8U4HuOf5Zrp7rwCmmtDO7LLBbWiTSx7zmWRmIHbgcqPwNYMdjeXeqrcSG3WQvkCPKqB0wBjpiu2P7yLUVoZp6m9oqC0vJtUcZiiQKF9XJ+X+v6VW8Q3zRaxpOt4BeQhZcDALxkf+yFB+FbFhplxFqFnau0b28riGRMn5t/Genb5fyqPX/CU6aRqFuZYz9mljmQ5PQnaR0/2h+VcPJ+9Tkt9Pk9Pz1Kmrmdqqw6Taal5DHy3k+TPpjI+vWl+Ht0ljP9skIC20Ulwc/7KFv6VX1XS7yXw7DukjLMMZLHtwO3oKv+G9Cuo9C1Y74S32JkGSf4sJ6f7VbSov6vJPdu36FtWgcLZi88W6gowfLJ4UnAx6k9hW3q91Zrph0q1dhbt/r5oztM/t6hfbv3q1qWj3GiWx0y0aJGIBuJsnc5IB2jjhen1NZMfh26ZWYyRBQMnBOf5V2KDqNT2itl+v8AX/DZK7dxtheDTbdba1Xy4VPEZ+YfrVhpBdKxKeWQCSynjHc1Ris57rRb26tvLikgmWEFznOQSTjHtVHwHpWoXOvXn2m4SffbTj5nJx+7b2rd4WTjOo90dHI2m2TSSK5PkyLJjqFPP5VQuJiVaNxlTwR0pl54bu4dSidJYlYgjIYg/wAqmnsr2EJ5pglUg5O4huPfFdaw8lZrUTpvoSvrr3UcNvdfvYFGxg33iOxB/vD1796wtY0qbRZ1ubVxLbycq6dGH9DW2PDc88CzRyRhW6Bif8Ks6bo9wC1pcNFJaykAgMco3QMvHX271MYulrFadUYO8dSOeddT8K6bcqu35Xhb6q3+BFUbI/aPD93F3Qbh+Brq28F3OneHJLYzQsYb2VcgnHKp7VlaD4buSl3EXi2sG7n0+lZQ+CTWyd/xLjrEofCq0Oo62EwCkZMpz045GfxxXaeJdbbUJ7axtCRplq3XP+sfnk+vUmsP4d+Hrux0zVJUkiEs8i2wYMflByT274FdJqvhua0uYrSNotsUYZjk/Mzck9PTA/CuPEw5sU21tt92/wCIkveuc/qlzGhgjZcs4JJHUDt/WqtrcNp9/ExOFDAE+3eum0nwpLe+I4BK0LqHRApJxj8qTXvC7q+oXczI815eStGqMQseGyc8c9QAKhNJqm1uvzE9GRXwcyRtGC7xvnA5yO/+P4VY10/bfDscq8yWc2738twAfyZV/wC+qlh0u8jihnWSPzFVWySeo/D2roL3wnI0s0MbRpb39qzBNx+Q7dw7dmAP4VyTTi43W39P8C5q6MuS9FwIr8NnzLUSEEch/uk59yGrE8HqdQ1tB/z1nC/rirVhpl4uhzoZIysfyr8x4HJPb3qx8OtAuV1e0ZpI+JNxwT2OfSr9i6VGp5BFWgzmvFet3HibxTqENqGEBuXUY5JAbAH5CtAmPwzZfZ7S4EWpH/WXEWD5Pqqn+96nt2qYaBP4d09Jomia+vQziUk4iXJBI4+8fXt+PGPH4eu5m5liz1yWP+FdMaXNFRirRX427mS19CafUDqV6JTEj3LkDcEAy3rjtmtzVNSlMUOjWOZEQ4kaPrNIfp15rMtNGn0+VpVaJpY13KSxwG6A9PfNaen+HJr6fSNSRo4Xtr2FJI1ZsMdwIYcd+9ZVKSTTtotvXoU3Ywr2BQ6wSkidjgcdPY1DpUklhqqwygrvyhB/StzxVoFzFrh2yR/JOQOT6/Sp9X8P3N5fWEaGBJWK4kJOckgDPHbH61ok3GKa0aNHHZoqMJBerMgJVVIkx2HY/wCfWrGuXbWtzo2rx/fj/cSD1KHIJ+qtj/gNX7XTLiz1GCUmJ0MgR1yeVbgjp6E1a8Q+EZodP1O18yMpC0dxGSTkfNtx09HP6VyNe/FNf09P1FNXVip4nvorazuvJBVF+RCepXkj6/eqt4Lul07T9QvZCVW3s5ZC3907SAfzIqrrGl3sugQB5Y2ZhjJY9BwO3oBV7TNBnXwjrW9o2H2dE25ODmROvFV7Dlocr6tL8bDtaGpzCXizRh4ZVkjboyniq+ofZ9REYu188oMLknIHp9Kf/Yt2QAHhVeyqSB/Kln0Se0g86V0ZQRwhP+FeiqTTuiVe+g5L5tiRpkIihVGc4HYU6e8S0i8y5k8pOvPJP4VPNod3Ev7t4VX1yc/yq7Y+H7jxDZvp908TSxxs8ExJyABkqeOR1x6GspQ5VzNadSW7EOt+ZoUgQKsr/KS5yRggHj869D1O8i0LR7yNFWEpGGDIBncBgfmSK5vxJ4cnuLnTTK8RDW9uXwTyBGue1bXjTQ5763vAHjUcsOT9fSvKq0/a+yT+f4BKPMkjlNG/0Hw4ZWOJLyUyH3RMhf8Ax4v+VV9NnAhadzw5MhPt/wDqrU8Q6Dc2totrG8Q8iCOHOTy20bj07sSaz9S0iex0edt0e1U24Unp+VdkKbmr/wAz/r9DSKtE52FZ9UneTBPVmb0qr42jFjZ2AjJ2sW3c9Txj+tdR4A0q8vdD1iWV4R+/jVVUnCja3tWP4+0C5fSrDDxbg56k+n0r0KUZLFKm1s/0LhG0tTL1bxZqPhm60W6srh4wtrAWjz8jjaMgiuh8Z+IYNI1yNWgItronbLEfuODh1I9j+hrlfGfh66e00wB4fls4h1P90e1XvGWk3l9LPuki6xXacn5WYKGHTvuH/fIro+qRm6cmt7p/erfcacidjcuN9u6ruG5kWQAHnawBB/I0VW8caBdmPTJ0ljVjYWr5DEHIRR6e1FY0cI6sFIzVO6uf/9k="/>
  <p:tag name="MMPROD_14890PHOTO" val="/9j/4AAQSkZJRgABAQAAAQABAAD/2wBDAAMCAgMCAgMDAwMEAwMEBQgFBQQEBQoHBwYIDAoMDAsKCwsNDhIQDQ4RDgsLEBYQERMUFRUVDA8XGBYUGBIUFRT/2wBDAQMEBAUEBQkFBQkUDQsNFBQUFBQUFBQUFBQUFBQUFBQUFBQUFBQUFBQUFBQUFBQUFBQUFBQUFBQUFBQUFBQUFBT/wAARCAKAAe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Kd0CKPmIGDx0FT2yG4bIYkk9PSs+6uPKXhsnvV/w3cRzzAFsBj0Jr7Cc1GNz8ho0vaSNKHRpGHy/xY6DpVpdAmJySdwGOOldppdlA1svJ57Y71Pdm1tE56/SuJYnWyPWWASV2cQugPwCGwOo7VKugu/csfU07VfGmnadIRJIQQe/eqKfEnSwCfNA+hrrjCrJXUTjboQfK5GiNEfIJyT/AEpp0NiBzgfzql/wsnS2IBuAAfcUD4k6WePOVRjsc1Xsq38onUw/8xcj8Puw6svqO1I3hstgj86gHxI0zP8ArQT2w1P/AOFmaWPlaRR2+8Kv2Vf+Uz58N1kTxeHXbk5b/Gpx4ffZ8owPQVUT4maWmMSZXp94U8fEvTGJw4GPcVCpVl9krnw7+0Sjw4wOF556U4+GsrySRj9ahX4maaOd6k+zU5viZppPLKQf9qrVOt/KS3hushz+GGwRubkdKX/hGCRnJHow70i/EzTGAIYEY7tS/wDCy9MA+8ufc03Trfygnhv5iJvChzjcc+op6+FCMbweB61KPiVprHqAB6t3qQfEfTSV5Tnvmk41v5S19W/mIR4YcrgZwKUeGHViVI57gVMPiRppOCy5z/eqRfiNpgz90e26p5K38o7Yf+Yp/wDCLsCfmJB9OKaPDTjC8Y96vH4h6cyjIXB55brR/wAJ9pgB5HHTmo5K29irYf8AmM9/DUjbSwOfQ05NAlQY52n8K0R4/wBLzltgB75pP+E601ickDvkGptW/lK5aHSRROisQAM+3tUMugSnK9FPYd61l8aacOAwB6daUeM9NzxtOeuTVL2v8oclFr4jBbQLjd157Uh0CXI4zxjpW9/wmGnbeo5PQGnL4r04gHeP8PSn+86xI9jR/mOdbQpRyBwf0o/sOTp3PWuiPifTHOd2e/XrSL4j0wMPmUn61PPU7F+wpfzHOtocrYbbz/epH0OU54OP5V0ieItN5JbBJoPiLTzIcnA9RS56n8ofV6X8xzf9gyKMrmkfRJlA4x9R0rpR4g01/wCLn3PWl/t3TGj++Bj1pe0n2E8NSf2jk20OQ4z1HGaF0WVTx0/vCur/ALb07cf3gB79KBrGmkk71we1HtZ9iPqtPfmOSXRpgQcYx2x1pf7KlJJ8sAfTmutGraaF4fp60LqWm5I8xcfyp+0l2NFhoL7RyEejyFuQcdsDp6UjaVLlSVz6ECuwGqacD8rryfzoe/07/noBU+3n2D6vC3xHHjS5lYfL8p9OM0xtNn5G3pzxXYG709V/1q59u1IbqwYbhIpJ70fWJdUCw6/mONOnzsNrJkjv6Un9nz9Auee3pXaebp558xfT3phbT/uiVV9qXt2+gPCLucUdLm27sYJ/WmNpci5PlZJ/iru91hwfNB96GFiTxIuKbxHkZ/Uk+pwB0+bdu2FQPTvQdOdlIKHaD09K7vZZPgeYvWj7PZf30HsD0pfWO6F9QXc4KTS32lGD4Pcc4qMWEwA+Q8DFegLBaFeHXbSfZLUD7yg+xqvrPSxP9nq90zgmsnUbcfJjgjnFRNZyttymWPqK9ANhaNhdykH0ph0uAEHcuP50liEhvL2+pwjWUjAZjOBzg01bVs7th3H1rvjpsBzyoHvUZ0e2bJDAg9cc0niEylgWupwr20nOVwPcdacYHzkISfpXfxaJE+CFDZ/lT5PDqdMZHrTWKhsyf7PqPVM87Ns2OhxkkjtVWeMxnOME969EvNCCJnYMAY4rjtYtPKfjAwehrWFSNTRHNVoToLUwH5CjIxu5z3p0Rx8wHUnnpTmjZ2IJHoCe9KyMYwGyPx6112sjzua7uQ6sz84wCeoarfg3IuMlg3OcVn6xGSjHpnuetX/B5H2leSRnv3rhrr3T6DC6zue0aS3+jp2HpWZ4snaKzkIHQH8a19IH+irxjNY3jJT9hkwD93pXk0daiR71a6pM+RPixrt4NUZRM6Fs8ZxXnza/feYP9JkPuWrq/i05/txwAc9K8/U7uMV+v4KhH2MdOh+H46tN4ibv1NYa9eoOLmRcdi1I+v32B/pMmf8AerLByDkdOhzSFic84Feh7GHY4Pb1O5r/APCQ3x63MgX0zSHxDe84uJOnZuayCeuDk56E0FtozjHH0zT9jBdBOtN9TXPiS+IwLmQDrjNPj8S6gpB+0yZ6/erFEmeT0PTFPDFR3OPSm6EOwe3qLqbP/CR6h977XIfq2aX/AISS/KjF1KR6bulYqyZ9QKdkBScc+lL6tDsR7ar3Nk+KNROSbuQn/ep3/CU34XBu3x14asMsfXg9qTcRkdeO1H1en2K9tV7m9/wlWosAPtcjY6fNT08X6kAB9scL6Z6VzxOQMHNODdz/APrqfYU/5Q9vUX2mdEPF2pZDfa5Ny/7XWlPjLUyQ5unz3Oa55XxjHTpg0isGbPPSn9Xp/wAovrNRfaZ0R8Y6m5ybuTPHelPjbVW/5e359DXNk/nQXOen50fV6a+yNYmp/Mzpk8easowLtuvXNSL4/wBXRT/pbsOx3VynmYJz27UZGP8ACl9VpfyotYiqtpv7zrF+IOsZH+luB9af/wALE1hWJ+1tz3FcgGI6n6ZpWbA49PWj6tS/lQfWa387+868fEnV1Yk3Z54yan/4WbrRAJueMciuKDsSM/8A6qTk9+vFP6rRe8UNYmuvtv7ztn+JmtMozcnHrUn/AAtLWAxDXGfSuI3EgYzn3oDY4xgeoqPqdH+VFfWsQvtv7zuR8VNZxn7QfrR/wtbWgQfOyB61wokLN0/Cm7+ee/ek8HQ/lQfXcT/O/vO8HxW1njM/PtUp+LmtAECUc9/SvPvMLcA9PWhieR1GOtL6nQf2UX9cxK+2/vO+b4uawOfMycVLH8W9YByJMkj+KvOt/PvTlPRf0J61P1Kh/Ih/XMSvtv7z0X/hcer7cl8ntzTU+MmrgnLgqfQ4rzpnJJx+GaQNkjnNH1HD/wAiK+vYn+dnpi/GbVwcZ47nvSv8atWUfeA/GvMxJtGP1FIXDHBqfqGH/kQfX8T/ADs9M/4XVq2MbuT/ALVSj44antxgYPXmvLNwye3PekEjN3o/s/DfyItZhiltNnq4+Oep/LwD7ZqRPjlqIbLLuQ/whq8j3YyvWgSFccgVLy3DfyIpZjiv52et/wDC8dRRgSCwz3apR8dr5SQIzt9m715Bv4GTg+lOUHtwfQ1m8tw3WBSzLEr7bPYf+F7XvAII9AetSRfHi7VsFDivGt5B+VelKHKnOTjpnNT/AGZhv5Bf2niV9tntZ+O9xuzsdt3bPSnR/HqUhVeNxzgturxMye5x0pDIcE9BnpU/2Xhn9k1/tbE3vznukfx6cYyjAelSx/HpjwQ+Tnkf4V4UZTjjOPWnRyEjGT+FR/ZOGf2R/wBsYpfbPfIPjuJG6vtHetC3+NyOoBaQ5PYV88wvnA6c4rTsny6nOcVzyyjD/wAo1nmJj9o+yPBHjAa3BHIrnDAV38ZJRSDyeeK8I+DcrNYx9umCa93g5iXrnHavznMaMaNZwjsfqeVYiWJw0ak92RXmTC27p7Vweuws0hC85OPwr0C5UiJs8Vwuv43MQDzzU4PcWZO0dTnmhwg5XcP1qBogiA5yAM5FWmUkgDg+g5qJ12oVI4+te3c+ZWupR1WIEHnIHc1Z8JAC6AHQcDHNRascIBt55FWPCJH2kbMgk5wK4q3wnuYR2Z7No/FouTx2IrE8ZN/ocmSSdvetvSFX7OvfPYVieNOLFwG7dcV5GH/io9uu/wB0z4r+LBA1t+ckk85rz9uCTnGe9d98Wcf29IGPU+vWuCcc4z+NfteD0ox9D8MxeuIn6iY+Xhu1RsRgdznFPIJXkdfQ0m0gY5Hv1rvONBuBPQ9e9GBkcgDuaAx5xz9aDnjjB44zSsIBIRkZ/Ol3EYXJz6U3BbJ+97d6cQegA49KdgHAgPkDntmlOW5HOKauDkZ/oadg5wT170ECqQDz+VHJPYY/KmkkHPXHc9aQkZJ9eBRa4CkHGe5pw4PIwPSkAHB70BSN2cmgAJxyAfbtQGIPApevI4FLjKkjj6UANJJOOnekZm2gEHPoaft74+hpCMuOMCgBu7dnv9RQPvYPSlVfm6Y78UpTHuRQUxOeh4xQx9s0BfTIpdnzjkZ9BQSBOKQMB1xUmzJA70hQknI4qAuICGHBNL+ePXFAQsRnvTmGB3xnpVhcax2gAH8KiU9+oPepdhIPsfShVyO3H60DvoN7HAzUbsQOpGT2qVgSvQj3pmCDjFJbDQ1SeMnOPWpBwBikCnng0Mp3dSB79qVrjeo2Rs9T+famkgDgGnMPl45/GjGGGORQkA3fjk8c96TeRjGMfzp0gLD7vHt3pgUYznIHcVRfQXOO557mkZiMEZB9aeFGDk5pGH1/4FU9RXGAkk4JBJo3ZPODinBQeucUFNw54x7Uh9RGYk55x6UK3AJGM9hSkZTGOTxTQMN2wB1oAfk5z3NN3fKOSB6Uu3d0JGOxpMZ+bsaViUPDgZznJH4Um7A5I9MHvRkEY6A0vbHWluGgu4heO3XbUitkjb0HeoiOOefanoMEE8jrjNDVkSy1E3Iya07V8yIScZrLjGDz3rTtchl/zispImWjPoz4NMfIQkscY6mvf7UsYUJwPcV8+fBjP2ZGJ5P8KivoWwULAmABjvX5LnCtiJH7PkL/ANmgJcBjE/J446Vwuuhtx2knnk131xxESf0riNZXex+vOK4sG/eO3MleJzjKeQBgf3jUDAleMDPXNW5I/k+UEn37VA5wrDkH+de4fKplLU1BU+o5wD1qfwhxcqcYyaqap5hGFIOemat+EMtcAnJwf4q4KvwHv4SNpHsukH/RVwMd+elYPjY/6G/rtPNb2lgC1UkY4rC8briwkPbaeBXlYfSqj2cT/BZ8S/FIn+23zy2e9cKcqeen8q7j4q4OvMNxPvXDscZ5BPtX7dhF+5j6H4dif40/UQnJ54FKwPUcnrSFsE8fnSkgcH5a6zhEUFScnpzkUEHBOOT6UKQSOKdwB8ozT2AaBg9gfWlUEnAHvzQc7RwCD6U7Bbrnb/SkAg2gdAMcUu4ehz2zQTgDHbvilGB1NBAhbAwMH6mhRnPGCO9DAEf3e2KUDGeefUmq6FdByjbgdQe4pxBHTtxmk25OAeT3qXZgADp9etJkMixjnsaeqgccCkI6gjpTsc8HPtVC3HYwTyRTGXa3qPenjqc8CmcNgk5HqaglChRnk04D5frQq84HPt7U/blc8g+lANkW0kccj2pypkjJ5FSIoII5P0p6ICRg5NJsGyFl4zznpgU0jJOTgdqndQVOOv5YqPZhv8aYJiBMDkCmyABeoAqbGRnp7UxsEdOPQUCK+3OT1Bp6qR2/AUqp3JwaeU4Pr9aCxhLcE8+xpip7Z9qkK+/1GaXaScDg0tgvYYVO0EcHvTZOnr34qYDYv9ahI28kn2FFx3G7f++aNu37vHsadtB7EDuKaxJyO/TmjQYw5wMdKUKpPPyj2o2++BSryoDfWhl7IaWHTjNJwG9h696cQTzjj1qLkHOeOw9akFqKF+UEA8fpSHOGxnjuacvzdOc0hHsR3p+oAUyOvTsaU565H0pu0nnOfrShRkckEUgDIIJ7Hikzjg9aUABsZ4PrS9h0oAUcc5yKdwB24ppGeRjNAGASAOO9AEiqT7egoxknJwBTQ2BjH4DvT+vGMDFKxD0LEQBbjgnj2rQtT8w7j2PNZ0S7mwCa07XhgD26VnImbPoP4Kyl4htbK54BGK+irLiBO+RXzd8E3+RAO3WvpGxDfZ1buBX5Rna/fs/Y+H5Xw0SaYARNk5riNcAMjBSBXcSqxgJAC/SuL10FmJAOa8zCfEenmHwHOzF2QlMH3Aqg6nzDxn3NasqA8AYPXiqM1szAn37cYr3ro+WatqUb+DnGST6561P4X/4+u+fQ9qr6m6lWHIx/On+E2aS5yQThu/FefV+A+hwrTkey6Qv+ip3yOprB8bqBYyAg8rwRXQ6Ov+iAjj39K53xz/x4SgknHY15eH/io9iv/CZ8SfFFV/4SCcDkbugrilyfr7d67H4nZHiKZcgkHFcaOmAe+K/bcL/Bj6H4Vif40/VgM5Pze3NB+YDnv6UhODgnOfakI65/Ous4x+Nwx+lAzgdQfemZ5IH496fuOeTzjoe1ACAhSMjn19ad+PHpTBwvtSjGeOvoaeiAVR839akJKr1BNMADZBJ96dnByKoTDOB0pUG49M+npTM5Yn9BUq4JBGR6A0Ceg7OMADj0NODgDGKa5CjikU9zz7UEEoII6c07C468mkVgpxkjimlwfu5wR+dTuTYeBwQc46cUmzOMd6C+cDnP86TfknA59qQWHkBcDoPSjIPIyc9zTfMBPTr6UisG4wT3oCxOMnocH86djn1J7LTI124J+vuKlPy8c4PU0mSxuD+HSkIBU8Z9vSn5weRnJ/Om5z0+vrUkjWIwcc+4ph4GOtSlQfXJ5qMKAoyelWWIFwCOuaaw5+vb0qTcOOfzpr43YbtS2Aix3HA96cqjb0IoABbr75qQDOMce1FwIjjJ4x7kUwY/GnyjOM9u1IiZI4BPvSvcq43Z6gYHSmN6D86mbj8D3qIkk84GKopDdoOAQPpQF+Ug5J9qcEyOcGlcDaVx1qbhchk4x7+vao1Xt19qlKnJ5xx1qNcZ5HNPctC4xtIwCOwpM57ZPvTmJABxxUZIzg8+47UWGKGJOBwPWnBuOQaZg4wCDmnD5mHUj0pgKQR90c9804L1zxn2pEOGHJxTwAcjrjtUsTYwvycjvijBGTn5e3NPZd31FN2nd2NPQY4c+vFPUA8c/Q00KRwAPqKVDgDjJ7EUmiGTxN8wHYd60rUgY9fQ1nIcjj8qv2zYcHr6Gs3qZzPevgpJwAQcnua+l9NX/Rk4OMV8v/BV/wB6AeSW69a+oNK5tFKqTx1PevyvPVauz9f4dlfDRLEoAjYHk9a43XIyZMbsDtXayYeNsjBx0NcN4hJJcYwAa8bCfGe1mEfcMFmG7OMgcYPamfwHgcY6ntTJXAcdwenPFRHODnoPSvaufMpWKOpwr8w4yfTtU/hZNt4M8Hdjmo9TURxnbx3z60vhNgbkcDO77tctZ+6e3g1aSPZtM/49FxjGK5nx22LGXAySDg102lH/AEVRgDjvXMePuLB+M/KeO9eZhv4qPZxL/dM+JPiWc+IpgeuevpXHn7pweDXXfEt/+KhnbGDuPArj+MEeozxX7XhdKMfQ/C8RrWm/NiEEgcnn36UrAnqBn+VMByM/pR90nnArrOTUVuMYGM+9OGRjIyenFN3g8cAj8M04HAA3DHtQGoZ3dOCfWkJO4buMU1WJJHftTgNxyQeOpqxD/lAxtFKewyM+h7UgJ7n8RSk59DntQKwnKtx9amTGBx196g9SckD1qVDxnPBpvYJDuBjIphbnNK7jnt+NNxzwTjrSJSJc7QQOvrSI56jnPY03HO0kgmk4TOOtADiBk0oIHHT2phZWBHWgkDvz70FWJPM5x0PqO9PB5GOhOBVVpAMEtx6elIbhVPzHOaWw+S+xoB+nHA70CQAEk1mtqCxj73H61TuNdigXJYfUms3JLc2jQlLRI3vP68/maQ3S7uTXB3/jiGAHMqqeuDXOXnxPt4TkSZPvXPKvTjuz0qOU4ir8MT1w3iqSdw496ja7XOMgeteJzfFqFAPn+vNInxahdjmUDPvWP1yltc71w/it+U9t+0qM+1Ma5Rj14PTNePQ/FSFiMP8AUA1o23xGglGd2Afet44inLZmMskxMN4nqK3CgDmnm8j6Fh/KvL5viFDGud/41hXfxVjiZgXB57Gs5YiEd2FPJMRU2ie0/bEfGW/Op0lRlPzAe+a8HHxei3bS/HpWrYfFe2lIBkAzxjNSsVSelzSfD+Jgr8p7ITnuB+NRBTznnHpXE6X47t7wY80bj2zXT2Grw3IHzda6o1ItaM8arg6tDSaNLZ8uemfWmlTnHBPqad5ilQR09aY5PXPFaLU4ErET/N17cYNNOOM9KcDg8jk9abnbkDoaZSGnsec0h5OcflSNg0pGOnU+tBewdsg4PtSjpg8DFNB4AI5pxG7Hcjt2oExwyuRkE9qUDBJzt9qQKSuQ3Hrml6gelBLFJ56ceuMU/rg9M96j289Tk88U4A8flj+tKxIhILEHmnouMYJA9KbjIOCKkRScHPB9aYmTRqSe4HqKvW4G4dOO9U4xjrz+NXrfHYZrJmcz2v4KNibGCBnPFfUukfNZx4OCK+Vvgo/78LkKAfyr6q0ckWkZznjoK/Lc/X70/XuGn/syLbn5GzzxzjvXD+IosM2OD/erupcCM88VxXiLJZweT2NeFhbKZ9BmGsDlWjz8oHJ9BmhxiMsfuDjB5/SpMjAwcLnPApo288lvqK9xanyvQxtXkLR4xtPfNO8IASXQZsEZ6in6rEoDcAenHSjwiR9pG0DG7/PFcNRe4e5g/iSPZ9KJ+yIcZ4rlviB8tjLgr0zmup0wlbNc8E965T4hHGny9/l61w4X+Mj2cV/BZ8SfExwfEEvOPwrkScEg8+1dT8RW8zX592QxPNcnwCBgn3FftmG/hR9D8MxWtWT8wVtg6Z9SKbubPDcH1ox1wTihW9utdOxyofkAAt1z0XtSH5SOevekyOcj8qAABk5+lGwhx+XnPPpTg+Bn73bFR5ypOOtODfT1zVASByBjp9KYTuBGcc9aaWAH+FJuAzk9/WgVrEqsF/3u4pwkBJ+Y/U1CX5z6dM0oY9M/rQFiVm+Y8ggelNHyH39aTJ5ppHI6ketNBYlL5IJPHWkEme3FRMcDIJAPcGkZ8McH2plKI4ygdefpUT3W0jn3zVaWfjIJx/OsrUdTFuhZmwPT1qWzqp0XNpI0p71VBLPjHrWRf+I4bVDl147A1wviPxytsHG8rj1P515nrPxAkuGcRkt6HPSvHxeY0sMvfZ9jgMgq4iza0PWta+IMcAIDBcf7Ved698TpHciOQscYzXnt9rFzeyMXlJB7CqBzk559q+IxeeznpSPv8Hw9QoK81c6O+8W3d8xZpGwfesttTmkIy7YPvWfn/wDVTsjpz+NfPVMdWqfFI+jhhKUFaMSyLhieWJqQOT0NVA3409WwBznFcyxE31N/ZxtsXFlcDhz68Vai1SeDG2Qj8ayzMR1/KkMuR6dq6YYyrT2kZSoQlujVl165ZNplOPrWfLfNK/Lc1VYknJ5prZ9PxqJY2tN6yCOHpx+FEzXDHuakju3U8EiqoPH170BuSM9KccXPuW6cX0OgsfEt3YyApIxH1rv/AAx8U2gkRJ2IryItnryKkRyDxwa9TC5tWove6PKxeV4fExtOJ9Z6B4+gvlTa4Oe1dbbanFdKCD1HWvjrR/EF3pjqYpG2g9M16t4N+JBkZVnfke9fd4LMoYhJPc/Nc04clRvOjqj3fIOOKac9cdKzNG1iO9iDBgQeeK1m5A4r31K58BOnKnLlkRbsHB6eppwOR1wR60hXOOep7UpHPWmc4hJA6cUq5+v0oBH19KB2B47UAOzhcEZA7ik/hXg8dqOo5Of6UqqMAluPUUAPUgkd+30pxPGT1Pc0wZXoenYU7gnJP4GggAM+uPSnrgdunHFNyCABkU5SD1/Ojcl+ZMmMjIyPatG34YE8ehrOjbJPb0Iq9agnJ7VmzGZ7P8FpAbwg4zn86+qtFObRMDjFfJfwaOL7GT16CvrLw/k2KAnAx3r8w4gX725+ucNSvh0jRdcRkfrXB+Jjjf3OT2rvX+4wIzkYxXDeJkbzmHT+tfPYRe+fR5hpT0OVycZxye/tSEnD4I3ehp7LtHHBA/GmkZOSOa99HyadkYmp3HBxkf0qz4OdnuhyOG6etVtTyImIHbpU/gxT9pB6ZOa8+t8J72Dbcj2vSTts1HWuR+IZ/wBBlIzkCuu0oYtFB7jrXJfEJR9ilPoOlcGF/jI9fFL9yz4g+IRx4guCwySx4rlX/vcY+tdV8QufEE/ORk4xXJg5z/M1+2Yb+FH0PxDEL97L1EyxGBz7GnZBPp7U0npggD0xQcnBPT6106M5h7cHtxQx5wOSe2aYD8vJ/KgscZ6ikKwpJGB1oL5+gp2OBjkjsaRSCvf6Y61SGIfY4z6CgHjngUpBHXtSY6cZpgICGbk/iakGQDz1qLr6e1ODswPIGewoAcDxkdKa3AJx+VMeUkd/wqvPPtP0ovY1jC5PJL1zx6YNUp7pEU5bBHesjVNfjtE5cDHv0rg9b+IEUYIEmADj/CsKleNJXbPewuW1cQ/dR3V/rkUCklhgelcH4n8XAROVcbf5VwWuePpJNyxtuHoK5G91u6vWO9yQa+Yxmd0aacYvU+6y7h6UWpzJtf1eS+nfLkD61h5J5OcnsKkfc55GT60qoepGfcV+cYvFSxM3KR+iUaUaUFFEXccUdc5708x7RnqfSkCHHr6Yrz2zcQLkdOaCuO9PAPekduw/KkA0HPTn3p27nkfhTMbe/wCVLkgdKaZVhWy1JngZyaQDBoOT75ouFg/iz/KkJPrzRzjjORRgdaVyQB474oz83Xgd6AMjgUDIz7U7gGcCng5/+tTAMjn86dnHHrVp2EySNyrDnNXrS+kgkDISCKz8YPsfWpA4616FDFTpO8WYTpqa1Pcfh145LbI5G5GBgmvatM1BbuFcE5PrXxxo2qyadcI617r4E8brcRoHfngYJ6V+l5XmEa8Epbn5Tn+SuLdaktD18Jn8ewoKlc5GM+tVrDVIrqMHPOKtghuhz2r6RNM/MpRlB2aI++Oh9qUAkA9QfWpSMg9/XNN2DPHH0oIuM28+jUo5yc/N05peTycmlCgkdPY0Bcbkg+ppwY7QSOM9qApOCSPwpVGwDFAXHDBA5/Gnx8jrTCFVeOvvT1UHkEighsli4Pp7mr9tlzjPTvmqSLk8nP1q9ACD2wfSokc0z1b4OkrqQGSMn1619aeHwfsSZIzjtXyN8IZf+Jqvyk5r648NndZqT0wOlfmmfr94frHDDvRsbDElDkHJ7muL8RqC5Jzx0xXak4XA7+tcX4lZgzDgfSvmsJpM+qzBfujlJEymAQOeSKYV2g88HmpNxYAZHHtTOC27BJzXv7nyOhiagC0bZJGKm8IqVugSOQehqDUvlBGMHPJFWfCXM69AQcEA151b4T38Enc9l0tibRCT2rkPiGC1jIQeSp69q6/S8izXgD61x3xCYpZSDB+6ea4cN/HR7GKdqLPiH4gMBr0wOfvcg9q5UkHdxgV1HxAGNenIOQWznua5duWbnj1r9sw6/dR9D8QxGtSXqIoBPp7UueoI696Rh15zijHYAr7muixygDkdMH1oyBkfrRyAec4puT+A9TTQEgO5sYwKCOOmcdPamoMA7ufalYcfMckdxR6AAbGM/maMAjIqMt+I64qQNhfb3plWIzgDI79xSEhQ2OVFKze2KpzScckAClc0jHmshZ7pUGegHY1yuv8AiVLVGG8AntR4j1pbOI/OPx6j3rxLxh4se4mdI3JJ75ry8ZjIYaDkz7LKcpeKmm1oXfFXjbzJHWNsnoCa4O51GW5clmPNVZZWkclskntSxRGV1RRkn0FfmOOzSriJaPQ/W8JgKeGioxQ+ONp3AUZJre07wld3mGWJjn2rsvhv8NZdcliZoyQT0PavqDwj8E4ILZC0O5sdxXzNXEJdT6Glh+ZXZ8ff8K/u1QZjfPXOKa3gW74/cN69K+7v+FOW7qP9HB9eKfH8FbXcCtsOOORXJ9ZOv6qj4RbwFd4z5Jx7VXm8D3UWDsbnoMV9+f8AClbcgg264P8As1Vm+B8BQgWwP1FJYhMTwqPz+uPCl1CTmJuPbNUJ9DuI2I8sk9+K+97/AOAsEikCDGe4FcvqX7PSSsSsXfutaKumZPDM+J206VedrAVG9q6sVKkfhX19dfs8ttwIenQY6VkT/s8OThovx20/bRJ+rSPlkWTt0U56ZqZNJuGwBG3Pcivqmw/Z72DBi49cV0Vn+z/EyDdDz3IFJ14lLCyZ8bPolwoyUP0AqB7CVeChFfatz+z7EIwBEfqFrkNc+A3kbisWcZPIpqvFilhpI+VWtjxwTntUbIRx3PY1674k+F82msx8ph7Yrg9Q0CS2kYFSD71rGafU5nTkjniuBz+ZpMDOepq1PaNAxBHI7VXYdeMe9amTQnJpce9KPlX+hoHX2rROxDQ9G2EitXS9bn0+QFHOPasfJpynHSu7D4mdGXNBnNVpRqR5ZI9s8IfEknYkj4PQmvXNB8Qx38alZA30r5Cs7t7ZwymvYPhx4oLukZY47iv0nK8zWIXJLc/NM8yOEYutTR9AxMHAPp3pxfBzjqcZ6VS0m5863VgeD6VeYZAyOD09a+nWp+VTjyysRuByeQaAvXnn+dKqFiT0NOPX2NMxuIpH/wCqlHPOcCjqeD07GlwSMcYNPcTYo5wPSnAfKe1MUgkj096dgscZo2ETxtuJ7Z7VdgHzY6j09apRcDjkir0AL4/h9CKiRzzPTfhOxXVgQcAmvrvw0B9hQdDivkH4TgDVkOT1/Ovrvws++zX6d6/NuIdKiP1ThZ/umbuMAjNcf4mi5PGCK7EcAncB9K5LxHnJIz+PevlcL/ER9jmC/dM44pszjnHHzDrSqoU5OTTtwwSOSaidskqO3r3r6I+ORz+pEGL6Z6VZ8HkfaVJOST1NUdRBCP8AMQD1zVrwjn7Qp3c564rza3wn0OC0ep7Vpy5sl5PTrXGfERiljLgn7p612WnN/oaewzXHfETLWMpAGNpwa4ML/GR62Lt7FnxD4+X/AIns4/2jxmuWbcnfIHbvXVePTnX7ggcFjxXMbRkE5/Gv23Dv93H0Pw+v/El6jdpYjn65oPUrkn3xQe3T3NIWxz1Aro3OYGJ4wefrQcAt37AUm7I6cZ/Om5HQqcnvSHuSEjv27imuc52jPrQGxjOMD0pjP37noKq5Q0HnGDj3p749dvbg1EW5OOmaR3/Ejv2pl2uJLIq/l3rF1fUEhiYkhRjNW7y4CJn17V5t408QeRFJhhn2rnqTUIts97AYR15qKOb8ceJPNVwH5+vSvKrmdppWY9TWhrOrPezvk55rKXpX5XnGOeIqcsdkftOW4NYWkkCqWPJ59K7DwL4Zk1nUYQVyCw6VzFlAZ51X1r6b+BHgvzZYZHiBPuK+Uqz5I3PoqNPnZ7V8Hvh1HaW0JZMMAOor6D0rQo4YVAUBRxmsbwbosdlbIMc4ruraMBQMfhXhSnzO570Y2ViumlKeNi8VOumRr/CB7Yq6ij8BUyJWDkbJFBdNjb+EVKNJiPVRg1eSPIFWkjwBznA7ioUinExH0CJ/4QB/dxVZ/CsLcmMc9fauo2dT+tK0YIzjg9BVczIaucVN4NgbnZz1yaoy+CLdzzEMewr0ExDjjgeoqJrcEdufWk5MpJHnyeCoIWA8tePUVeh8KwrgFABjsK6426+nPrTjbqRwMAdqlyZaRxt14ah2HCDmud1nwZFPE2IxnHavT5LdT1BIqnNYq44A+poU2huCZ80eMfhkl4G/dBsdDivEfFPwbO5ykXtwK+7L/RY5VIKgiuU1XwTFMrfuhz7V0RrtGboxe5+cXif4Z3FmzbYXx6155qHh64s3ZWjbjviv0f8AEfwwgulb9yMHnpXj/jD4Ixyh2WIZPQ1208V0kcNTCJ6xPit4mQ4YEHFRgHg17R4t+DlxYlmSNh/wGvK9V0SfTZGV4yuDxkV6MKkZbHkVKUoPUy8YNGD3PHrTjwfam9TkVujmJAxB7iuj8Lat/Z95Hk/KTXOIfx+tPRyCCM8d69XB4l0KikjjxFGNaDhLqfWHgzxFHd20aq/JHSu5RxIgbrXyz8PPE8trcpEz4Havo3w/qJubZG3bs44r9aweIVempI/Dc8y14Ss2tmbYAPt7UbcADk/Wg5JH9TQTx0zXoHxoncjA+tJyei9O9Jkngdu1LtPJGeafUBYwcf4U8DHGfrTASME5FPXBbg/UZpEssRnAHT2FW4AQwNU0AL9PqQauW4O7g9PWpehlNnpHwtYLrcY+nBr6/wDCbj7Eg77a+PPhe/l6whGD0zX1/wCEQHtEbA5FfnPEC99H6fwq/wB2/U6PbkHv71yXiReWLHFdbgc8ZxXLeIxu38Z718hhn759xjlekcXMwJOOPQ0wqCT7HrTn6k4wSenSmZ4P96voeh8duc5qQPPXHrVvwicXIxjk9aq34Gxskkjpmp/Cb4uF5IAPRq8+t8J72D1ke0aav+iJ82eK434iqPsUvA+7jk4rsNNObNDz9fWuO+IrFrGTryOfeuHC61kexiv4LPiTx/ka9cZBBL9TxmuYZgCea6Tx9/yHZ8njdxXLk89Tk+lfteH/AIcfQ/Dq6/eS9RQcY5Jz60Hk8ZwR/wDrpoPynnJFBOOeuPWupHPqKFwOSM44pPu+/wBKOTweT6UoAJHOfU0eoaoQnI/wFNY8jnJHenk8AjimEjgg8HtSBDD97GM7eMGoZvu5znjpUrcYzwfaoLhgudvND8jaOrMTW3IgbnoK8O8eXrFmAbAr2vXmxbscYwOp/WvCPHQzKSOa8XNJuGHk0foPD0E6qucK/wAzdeT3pwyT1wPamkfN0/OnRr+XpX49N8zbP1xLQ6LwfY/bdUiXHevuP4J+Hxa2UBKgHA5r48+F1n5+sQ4Hfqa+8vhbYCCxh4wMCvJxUnsezhI6XPYdGiCKP5it+I49vpWHpxAVQTkAdq2oSNv+FeO3Y9SKLkYHf8mqZDubjjFV4x09TVmNcnnv3rJ7nQkTxjn5ug7VYVsjk8Z7VWQYx8vX3qxHx1wRQkTJEwPAHTFOCEgH9aRQAMYyPc0/Ix0496shjSuOTTNnXmpM4wD+VJyBkDJoBERXHfmlMYODjnpTz04GKByeMjFS0NOxAY8k5H41DJDkHjn0q62MDP61EV4yKCrmfLBntx6GqU9sJByM+1a8kWFzg5781A8WOR39Kho0Tucxf6akisCMex6VzGp+H45FOUBz6iu/uICxPtWPeW4K8AZqk7EyR4t4p8E291DIPLGD3xXy78XvhylosjpFwO+3+tfcurWQKNnivEfij4bF3aTjHODXfSqWZ59andH5+X9m1rO6EYINVQDt967nx/of2DUZCANoPeuJYZHPX1r3ISurnz848rGr29qeoJpo+XHGfpTxjp2967Ke6MJHS+EbZjfRsCTX0r4PVxaRZBr5/wDAcKS3KjHfpX0d4agC2sfHAA4r9ayiPLQR+RcU1LyUTo1BIHIFDJxngYpEwUHOcfjTmORk/wAq+gPy97kar82D/wDrp20LwO1OX06H0FKfmYDpnvQJsYRg8809V79MdqABnn9aVRj6e3SoE3cmjGGx6etXIByPfvVRWwOwq1APm45FJmM9z0L4ZkJrEfbpnHevsHweSbND3xyM18c/DlyutRY68DJr7E8G/NaoMnGOe2a/OuIV7yP0zhR3hJeZ0w6H19RXL+IRs3HIwO/pXVbTgDoR6Vy/iVd2QCAcc4r47D257H3mN0ps4mZxznOCeQBwTURGCVJBPXPanStktjt3PaoCcZ6Eha+iW1j4tvU5zVJdsRPIJGMmrXg6TfOnBbJ6VmaoAyEcnPpV7wX/AK5cZ5PUV59ePunv4GV5Ht2mn/QlY1x3xBUC0k9l/Cux0xs2iY54rjviCQLOQdgpziuDDfxkexi/4LPiL4gNjXpxwMsea5YgEH5q6v4hlT4gnK5Az0Ncny3+NftmG/hR9D8Sr/xJeomcYHUUh9Tg59KdkdBjPTFMZdp9j3roOYdxg4JwPWnpwOvrTFGCf71PA+XkE56VYmNZgQAc00gdR9KcE6e/rSMMHB7dqgZFJkc9cVWm4zgZq665wRjioZE+XGfxoNos5zWIvNhcEZGPyrw/x5CUZuOnpXv17b71I65715H8QdL+WUhcemO9eRmFP2lGUT7jIa6hWSZ42w5xnk96VBhxT54dkhFESnd0r8dqrlk0fskWmkz174L2SvqEJ27vmr7u8AWojsoyFxxXxN8DIQb2Fjx83cV9w+CFAso+3HSvDxWrPfw2kD0Gx+4O+fSte25HbIrJs2wF6dOorVt+fp615clY74l6Lg8dPQVajHPpVWH24+tWVOV4FZPQ6Cwhy3r6VPH6EkVWVxjHSp4zjjsOaSZL1J/4RjjntSscjB+uKVSMep9qXoM461aM2NII98djSDI9jQUznnrTgOOT9KZI1eD6D1pR1z+dLjnsRRgAcdPSlcsYzYxjqfWkI6Z/KnMNwHt2pGHOP1qWOwx0wOhAqGRc9Qc+gqZicnAqFm3Ljke1JlpFKdMA5/Osq5jHJxzjkVrz8rxx2rNuBnIHQdzWZbOc1GPIOCM15x4z08TQSdOfWvT9QTAI7muI8S24aFx19q6abOaoj4Z+M+hC3upjjHPXFeFTRlJCMd+lfWHxt01cSYGT718t6nD5d1IMYOele/h3eJ8/iY2kZ+ePUmnoSCO+Kb0OQDinIMkDivTprVHmyZ2/w/uP9OUe+ea+lPDcga2THJwOtfNXgOBjeqe2elfSfhmJltEBAU47V+vZTf2Ebn49xRy+0OhC5wDxilkbBHOMUgBz8vSg4wc17p+aCqD2Oc880/OBg8D0pgOenfvRI2OpJHt3oExxPHGcU5Rkcnio0BbAqZSMLkHFBL0JY+MDoP5VatlBOAefWqqcDB4PpVu3PI2ngdqhmU9zvPh1hNbh2jJHXPpX2H4KObROOMV8ceAW8vWoSMg54z3r7D8EuPscZOCdv3hxivzziFao/TOFH7sl5nWgFv8A61ct4lA2OSOM+ldUcHjn61zPiJRtboMjk+tfF4f40fe41fumcBMpWRtoyCetRYw59Byc1bncfN3OecelQllZOGyR3r6NI+KvbQ5HVQVjPp/eNXfBy/6UnNVr/DRk9AB92rnhD/j4UZyc5rir/Ae1gb857TpfFoo5yRniuP8AiEQbSbvwa7DTP+PNMcYrkvH4xZydeRyBXmYb+Mj3cX/AfofEHxCUf8JDcYBwWPBrlSD1xxXXfEbJ1+f+7uOB6CuUxtwF4PXmv2zDv91H0PxGtpVl6saQAT1x1BppUckA/SpMEZwBTSOfp2A6V07HINUbjk8ZqRfukBaaq7iewqRsMfUj0pA2RsDjBHT+7QF4GQc+lShMnpjjpSiM5H0qriuRFSOcc1DMMvxxj0q6U55PT0qJ0BBwMZ9akcZGRcJkEfe964bxnpBuIHOCeK9GeLOc4H4Vk6rp4ngYbcnHesaseaLR7uAxPsaikfK3iLTWsrxhjA7VlxL83WvTfH+g+X5jBfu5wa83jiKygHOc4wRX5Pm2F9jWb6M/c8txKxNFNHu/wJhP2uHvX274QUrZQ4IyBXxz8CLT97DkH5eeelfY3hhdltHnpXxWIWp9jh9IncWjdOa2LfBP17iudtLkJ6Z9TV9dWihXkj8a85xPQizoYsk46nsasocgYwPY1y3/AAk0Ib74A9KtW/iGOTHzg+5NZunctzsdIeB7eoqWI569u5rKttUikAO8YNaVvMrAYP51HIUpF0DI9/enYx1JB6YpsQyPfHSpQoxyPxqrEDPTqKcMDtk+lPxnAJzTSvB5I96LD3G5weM0wsM9OtOZee/NNdfTrUtFIZnOT09qTdt45/GlwcYxke9NbBGOntU2uaaDWfK4qB29MAUskgHXGPaoHlGT/OpsUmMmfAwDu+tZ9weBjoO5qzNKG5wM+lU5WBH9KycWgvcy75cggDPtXIeIYf3Lcc/yrsrtd2SP0rnNbiDQsMfjW9PQxmfLHxos8xSd857V8j6/F5d0/GRnHFfafxgtCbOdh0GeBXx14phxfyAc/Mc46V7+Fd0eDi11OaIKnHU+lOVSSMDk+lPK7if5VJbxb5FA5JbtXuYePNJI8abstT0j4bWHmzRnGCe9fQ+jQeVAvGBjAIrxz4Y6aVRGPJHrXtliPLhXg5x0r9hy+nyUUj8M4jr+0xDRaJ2qMce9R7ue5560rNkdMe3pTAOeRye9erY+JSJUYKc+lMLZOcc0Zz9cdKCc8DgUbAPV/Xj2FSjqOB/hUMRJAJFPDDPI59u1Ilk8bf8A66uwMSyhR+FUIyQeO/FaFuTkED6moZlPQ7XwAT/bVvjGcjIPWvsTwPgWacnO2vjjwIwGsW7HB+YcGvsfwHg2kQGPuivz/iJfCfo3Cr0l6nXr2Hr7VzniIFQ3J59K6YKM5PFcx4lyc8gGvh6Hxn6Fi/4TOCnP75s5I747VAFCPkcEd6nlB34GPvVCFHX0NfS7o+LSs7s5jUEDRZwFFXfCQ/foBzn86g1DEkbDgj0PSrHhEbbpMD6VwVrqB7eDfvo9l04bLNAM8965Lx+CbOTPGFrrNLYLapn06CuT+IC4s5OQDjANebhv4qPdxOtJnxP8RRs8QTj371yjBcn1PWuo+Isn/FQz+ob865Xd25+tfteH/hR9D8OxS/eyt3Y4cD1xQQcemabuGMdvf1oBGOOfeuk5LD9pC9eRTlAwT6UgYkZI+ppwYE4zjinclgME56ipOM4HBHrUGfbilBKkHjjue9IViU9cdMd6YyjsAe1Kz5GOT9KRhnBxz60AiFkXqKrXEIZCODV5o8gjB9RUMqY4JP50mdMJa6HmfjjRxNA5weK8LvLEwapsAH3vzr6g1+yE9s+QDxivCfE2ktHqqEJj5q+NzzD89JyXQ/VuG8a2/Zs9u+BGnHZD8vQYz3r6m0si3tkJJAAr58+B1ltto8gc9/WvoFYWW3x1OOlfkNdan7JQeg+98SJbqSWA471xmt/EMQbvn56YzR4gt5pdypk1ycvg2e7kLSbjntXLZLc9GKuWh8R5HbIdh2q5B8TGgXLTHA9az7fwA5GNh60l18M5pEwoPPb1q7xLlFHZ6L8XImbBlAx6mvRfD/xGguWUGTJ+vWvmq5+HWoW7HYSAOeKu6JZaxpUwG9to7HtUNRI5H0PsrSPEcF2BhgT9a3o5kmUEd6+dfBuvXSCMS7ga9e0TWGljTdn05rFpdAaa3OxAB5zxSY68fjVa3ug6j3FTGQEYH1qLalrUUgA89fUUxyOensaHkz16VmX1/wCTGx4PfIpWQ9SzLcogO5ufes251mGL7zjjtXH+IvFTW24Anj868s8SfEKaENhz+HehRuHvHtF54sgjDfOABWbN4vhzw/15r5o1D4kXrSkIrn0z0qbT/GOoXXWNvxrZUiHzI+hZfFkXPzjJ96bF4qQjO4fnXikWsXU68llJ4yaVdTvomwDuX1qHSKTbPdU1eG4HDZ+nSqOoIJVYjBz3rz3w/rk7yBX3c13to7TwAnOT29ahQsxyZ438UtH+02cy46jNfE/j3TWtNTlB4+btX6G+OdJWeylYAn2NfFnxj0P7HfSMF43fia9PCaSPIxSurnibJwAR1rX8O2Bur+NVBJzzVRoMuQRxnr6V3vgDQjNcJJjknp619xlWGdasvI+LzLEqhRlJnq/gLRVtoFG3sOtd9HGAo7Vl6FZfZ7ZcL27VsHG3n86/WKceWKR+AY2u69VyZDIfp9KQLwD36UrcnGBn0pwABBHT2rc8y40nP+NJnB7UuM4GOaVYwcdD7CgY5AOvfvkU7dhs9AKcOBnOfrSBemf/ANVLcz6k0IGOpq9brggc/SqMK45OeK0IclufwqWc9Q6/wQT/AG3bheu7vX2T4E/484z6jkY6V8Z+DmI1q2HJBcda+y/AOGso++V6ivgeI1pE/RuFHrI7UgAKRyB+tc14lwA4OTnpXTJwQMflXNeJshDgdPUV8HQ+M/RsVrSZwNzt3OSCB656VUZ9pAxhfTrU80m55M/z6VWABbk5+ozX0cdj4mSuzBvwduN3arnhT/j7AHIzVW+bgE4w3pVjww/+kjB6muOv8B7eB1kew6YMWic8GuS8fKWsZRnsea6zTebRQQMgda5Px8WFnIc8YNeZhv4qPdxK/dM+I/iIoGv3CjB56iuSxx/Ouw+IxB16Yg/NuPGK5HKjknkdjX7Zhn+6j6H4jiP4svViZIYcAH0oVsHI5FIepzTQBkkdT611nMSqQR3HvTyTjvmmrkYznpTjxnpk9xUEC4yP605AQBxu4piKTnjNS8HGOgoIYbSBngD6U5TnjPNJ174/WnKoyMZUDuaCRRjAwcEHNIImdgFH5VIq/j7EVu6LpxlccZ9/SuPE4iNCm5y6HqYLCzxdZUobs5u70SR4TlDxxXknjDwzNHqOShChuuOa+qIdJQRkEbuOa4jxP4UjurjO0HHt1r81xmeQrXppH7XlXDdTB2qtjvgvpxS0hBGPevdo7YeUvGfpXm/w30kWW1NvQYwRXqiRjZjGM9zXwlWSbbP0SlFpGY+kJJyVH4VLBocQU/IM9quyPt9vp2qjd60lqpJbp2rzZyPUpxbNK10WIN92tWLQYHGcA+1efz/ECK3J+YDHvVf/AIW1DA2GmX6FutEbsuUGj0SfwlbzKRtUe/rWVceBYCTtQDNYumfFm3uGVRMrZ75rstL8SQ6gi5IOfSlJNCWmxl2nhSO3ZSF4z2FdLp1r9nAA6etWFZHGVxj2py8A8ZArNSsNps1bSQKAKueZnPU/jWVaybRV9ASOTjPtRzFpWJJJc9fzrJ1NPMQjOM+taLg44/I9KoXCgkjjmsnM0tc4TWdBe8Dgg49a5G6+HYuCSUyfQ167IikZI49KjIgxkgfia0i2yG2jxsfCeNn5iDDHIxWla/C1I8Axj8q9SW7tI2GdoPSrUN/ZsR8y8V0czOeTbPM1+HKpzsGB7Uf8IApH3AQPavVlktps7SoPvTvssbDjpRzdzPVHllt4NFo2QmO9b1tZGJADyPeusnsQV6Afh0qjLabc4A/GrjqTK7OH8UWXm2knGeK+QfjrpYAdiuOD0Ffa+uWu+3ddvGOtfKnx00kyW8gAPWvQwyvNI83EX5WfJsFk012FC9TyBXtXgHRPKjjLKOO4rm/C3g6S5vNxjOM8ZFex6JoL6fbg+WQB61+vZJRjSjd7s/GeJcW7eziaVsgRAOnapGGB2PNMwUJ5H40jOQeeM/rX2tj8nerE6c4p+7g5/Wmr1OaVsDjOfc0GfUVmAHXAPNAGM4+tRgbj/wDW4qUcL60tRkmQDgjtimgkMOf/AK1J2B6EUqlQuQefajYzaLMPyjpV2BuRjj0xVBDyPmxVyFwCMk47Umjnmdb4NJOs23JyWFfZnw/ObOI54x0FfGHhE7tWtypz8w4Pevsv4c82UXPGO1fCcRr3Ys/QeFHackd8Dxjt7VznidW8tjjPHQ10o4GAK53xN8yN6Y4NfAUfjR+l4r+EzzS4jzO3OeTxUbR4U5yQR0FWbpSs0m5OSe1Vhl87ee4X1r6NbI+Hk9Wjlr6XCkg5Aq74UYidfc8D3rOvgAjjPB7nvV/wqu26XB/wrirK0D3cC/ePZ9Lx9kTp071yvjwFbKQjpg9a6rS28yzTjAI6Vyvj3iykx1wa8zD/AMVHv4j+Cz4l+JBzr87MMHPSuRP557V1/wATRjX5+D1rjd2B1PPf1r9rw38KPofiGJX72XqxBzzxjp1pygFRn+dNwDn0NSIcnGMiuk5GKBxx1Pan46k4x6AUZ6hec+tHUEnOfenchiqeg4GKefm9qaCF9eadkYx70iGOwCMZwTT0XnnOOnNNBUjqcVNGmSM84pN2JZJAMtjGD9a7jw5bF4wWxn1NcZCFLYxk9jXovhhVES5OeOTXymfTccM7H3/CNNTxacjSS02sO2B+dZGp2m6Ygr19q6vyR+FZV1a75SeoNfhyb522f0sl7iSJ/Cdn5cnQV3CR5XB5HrXPeGbUI3TFdfBDleAAKKkjKC1MPUITtbArhPEkU7h8bvTHpXq09hvzj06Vj3nh0SljtyTXE9T0aclE8A1HRNQuN5Ut9K828daNqen27SrI4Ydq+t38LqA37sA+uK5TxD8O11BGBi3KfUV1QlZDlPmZ8r+BLvWp9QjQyyHB6Gvq/wACm8S3Qz9SOtYHh/4VJpl2HWIKc9AK9c0fQBDaAMoVgK0lJSRzv3ZaE1lqbRtsLZFbUUwkCnOSawo9MdZjwcZrYtIWVQDzivPlodKSepp2kmTgnitiAZUZ5FYlscMOwB71t22SnI+lQmJqwk42joMVlXJwTnp6Vq3HIOe3rWVcKWBI5rKTuy1sYt/e+QpPOfQCuS1jxE8cbHJwK6TWLR3QkAenFcrc6FJco4PIPeuimmxSsjzbxX8UX0dS7uQvrWJofxvbUbpI1dixPStjx18O/wC0LaWMxks38WK5HwX8KZdO1JXdCeeK71GOzOR90e4+HPGct2qZLLkZzXcaT4nZ2CSNkeua5fRPCCC2QhCrAdquQ6RNbXJAB2jvXLUVti4JS3PQIrkTAMMEGmSwZBB5z3FUNLR0QZ4rZEe73OOlTGZlKBz2qWm6BwB26V4J8QvDI1SeSJk+Q96+jruHcrDA5rznXNMWS9fK4Ga9CjU5dTkqU0zzHwT8M4IlDeVx3zXV6h4OijtyBGMAV22g2KRW7gDB7Go7+IlXUjg+tfR4TN69OolfQ+Ux+TYfEQfNHU+ftf0r+z7luCFyccVisT659q9C8fWqpGWAAOa87ZzuPFftmArvEUYzZ/O+ZYT6pip01siQHIAx1FPyPbJ5PtUKtuGR8vuKkLZ64Oe9eg1Y8VoXOCRginbsDjOfQc1EnzZOenenqQWHUj3osS0KW+bBFAbHAwaQ5GMjBNKgJHI460hFiJ9yjuelWoCCADzVaEbeB+NWoWDEeo9KGc0zqPCshTUoDyCG6+lfZ/w4b/QYvUgcetfFvho/8TC3bodwr7M+GRDWMHTgdQa+G4jX7tH3PCr/AHsj0hSeM96wfEg3KRnj+VdAmcdBWH4iyY27Z7V+dUfjR+p4n+EzzW8A+0EYwuetQiPaSegx2NXbnBuGzzjiqsnQHBAHavpY7I+HejbOKuRuUnoMdDWh4YQiZf4gT3qjcEGMHOTjJJ7mr/hg/v1J9e1cmI+A9vA/Gj2PSuLROe3euW8djbYyDOTg8mum01s2SfyFcx48+ayl47c15OH/AIqPo8Q/3TPif4m8eIJCTuLflXGk569OnFdn8TSR4gmwARuOK4ok9zwDzjtX7Vhf4MfQ/D8TrWn6i5xgZ/CnqPm5J/Goz07H69ady4z7dTXWcTJAcDPQgU5nDemPaoSwGRnPvRv5HbsPWgVrkykY6k/SnLwR9aiWTbknp7U8HI7H60ENEwOCQOlTKQeaqqwJyeamQ4XGcA0mQ0Wo355/Ku/8KXCmJRnAz0rzxGGeMZ711XhW62y7TyCe7V8/m9D2uHkj67hzE/V8XHzPT4ACgPp0IpsluM5x9KbYyB4gOlXA2Tj07ivwirDkqtH9RYaftKSkXNEh8pun1xXVWyZA45rndLJLD6V1VimSpJ59Kxmhw3LKWoZeRzStYAj7uSPSr0K4xg/hUu0E5xyBXIzpRknTFYH5RknpTW0ZHU/KPpW0EGeRj3p4jHTPJ7GnewNGEuixjkIM+oFWBY4wMdOOa1TjsBk96aUyPWjmBIzv7PQMDjPvUbxCM4AIFaMnyj+dVJeSevWs5M3iiGFRvFa8HyrWbEMHOD6fStKA/JjjiskaNaDZ/mGOKpvHkntWhIuT3qsy89B7YrOW+gLYoy6es6njFVDo4UcAc+grdVQW4/OpFiDjpxXVTkc800cpc+GI7wfOg4pln4LghkB2DPtXZxwgMMjgdSKsRwD/AOvW130Mb3MKDRxDFsC4Pp6VINJGRlck963FgGQMY9qeIsYHFQ9QWhixaeI+MY9xUph24Hb2rTeP26CoJFA5HI6ZNZ2LvcyLuLcvbp1Fcbq9iWugxxjuTXd3C4Fc3qyDcCO9dFPQwmjM0uLylbJJ4qlqWAzkDHvV2GUISVz+NZmpybIJD+or0cN71RI4cTZQbPKviE+9GGOQa80blvp26V3njy6yxTOdx6iuDABB5xX9AZRFxw0UfzDn1T2mNm0LkLjdSudo7c9zRjI7gGhjk4zkD1r29z5gF+p+op64796aMA9cYp4PpyD6UmJiYIJ+bI65FTRjvycdqhXJx2x61KvHXt+tMzkThsYzyTzkVYgPfGBVRGyT7+9XICCB6jvUNaHPNaHR+HjjULcf7Q696+y/hew/s+3BGDtGcCvjDRNovYBnjcOnavsr4WM32CHJycd6+K4iX7pH2vCztWkj1NFyB2471ieIseUeK21J2rgcY61i+IvuHgnHevzaj8aP1nE/wmeb3eTOyg4zzVWVsgk5Jq3egC4IGCetVWz5hBOB3BHWvp4rRHw097HF3XKk8gHp71o+Gd32hWK4O7jFZ93h4m6EHkAGtDwrkXCluvvXDX+A9rBL94j2DTATZqMYIHNc145P+hyY4469q6XSlLWi4PWuY8d82L9MYxXl4f8Aio+jxC/dM+KfijIT4gmznGeM1wzvyG457ZrtPimceIJge3QetcPjJxng9q/asKv3UfQ/Eay/fT9WSq46fdzSq5OQfwqIEsOozTuAODz6iuo42iYNk5ORSt029agV+uPzJqUDevJx7GmhNWJFJIySBilBA4yajzgELj6CnBuOeM1Rm0SbhnCjH+zU6c479qqoQreuegqzGwIyRzUslj1YAcjJrX0G58q5VT+QrFyQc459Ks2r+XIj9SK5K8Oem4s68FVdGrGa6Hsmi3QeNctjIrV8/dyK43w5ebrdc/L2NdTGwJB5z71+D5xQ+r4ln9S5DilisJFo6DS3JZefrXX6e+FGeRXCac+1lJ7Hqf0rsLCYsgzjI9K8KUro+girM6CKQbPQehqdDnoDVGJ+Ac1Mr56k1zs6ki4HHTPSn98GoUPPIOf51IDjt/8AWqbDsSYz0+vpikK4+nTinqMrxz7ikccHj6Cna4ynM2Ac5PvVKRiTjsPWrVy4XI9apdc8dPSsXoWh8b4IGePStG3PGcHNZyjPP8+taNuMAY5/pUI0ZMzEk+h/SoSdrDIIqZxlenSoRkYJ/SspLUUSeMA4/pU6IePf1qvCckZOBV5FA/nXRT2M5sRV5HtUijrzSKgzUiqO+PxrdGA5R78mlA5HGPpQDtBHUUFwDz0NXYzZHJ7dB3qvM4C46Z7CpZXznH5VSnYDnvWUjRIqXLc9QPaud1h8oTzkVuXD8E4rA1Ib88HHtW1PUwqOxgmTEjZ6HofSsjX7oR2zYPH6VqXJy/HQHr61xPjXUhHA4AOAOgNfT5ThnWxMUfNZ1ilhsJKbPMfFd/8AabxhnIXg1g7gSOvpipb2Uyzk+vamLjB7n1Ir97w9NUqaiuh/L+LqutVlUfUUE9Acmm7mPyjH4mlPOefwpjY3Ejge9dVjhRIp4GMZHbvTs44x+dNUAjnk4pxOBnHHoaRLBcKf61NuwODio0Xnn86XsQBkighkikKRk7gavW+GwOmKoxDkdPrV2DK8jp60GFTY3NHci+iIO3Djr2r7J+E0m7TbcnnKgZr4z0ni5iGf4hX2P8IiW023JVgdo4NfF8Qr9yj67hh2xEvkewJwAPQVjeIAfKP8xWvGPlGRkjvWVr6bovwr8zpfGfr+I1pM82vgPPYYKk96q7dzKQcc/wARq5qIH2hgSeOhqgZNpGDhq+nhsj4Wb945S5jAjJ4Ue9XPDsey5U/w57VUuSBGcZz0q94ex5oOfYmvOr/Ce7gfjPWNMP8AoikY4HSua8dZFjIP4StdHpvFovAFc544GLCTORxwfSvNw/8AFR72J1pM+I/ilxr82cnkmuGJZ2Hce9dv8V0I16UkdTnPrXCA4Y8c9MYr9pwv8GPofi2JX72XqTICRjAPXrSjjr370xX2rg5x6U5mwR39zXWcTF3dOpNOVgfZajHb0qRWHGRgVVhPQeo29SPxoyPpnnNDHK8E8UMgABB5PXNMzJVYg9Tx2FSAkjA/I1AvPHSpFyP/AK1JkNEoY7uTjHcVPExyOarDkHHQdqlhbnPGPaoauTsdf4ZvSpCE4FegWDbkyOT65ryTTbswzIRhcnrnmvTNBvklhQkjJ71+X8R5e5L2sUftnB2apR9hN7HUWbFSM9R3rptNn4HJ4FcrbSKSD+tb2nuBgZPFfmsouK1R+xwkpO6OohuemePc1aSXJzn8KyIpAw9BVqOboT+tcLO6JrRyAZHSrCODj09Ky4psnGc5q3FJx1x/WmtCrGgjcU2aYKvp64qATcdTVO9ucgjNF7EJEdxPluP0qONy3fgVSaUs+c/N3z2q1GxKgk9ayaNC5EuWHvWlAh9jWXDLg47euK04JgoBB600hNsmZN2B/wDqqCQcZ/Sp2lBOc59jUbMCMAipnEcXYjR/4Sfwq1DLnAz0qjIuCTjilhc7sdR+tTDQclc2FOQMc+9O71WjkwoxzjvUhfOO/tXTc52iVn2/SmF+MZx71GWGSfX1qPeNwGfxqWxpDpX4zyRVOV+Cc/8A1qklfg8niqk8mV4/WobuDKdy/wAuMcZrJvm2qTwc1fuZOTk9elY94/f8+ea7qMWebVnZmNfuIY3YnG6vJvHuobUdQclvSvQvEF8IImGRj1rxHxPqbXd64B+VTX6jwzgXKftZLY/JOLsyUKXsIvVmDvbdg84pwcAE85qEkk9OnvUg5HI57V+q20PxVoVnAOO3XApq8gf1/SkOQenFLzx39qrYgkBHUilEikcjAHpTAcA+ntSKM55pbk2JyBuznP1qQHb8wz6VHGuRzyDSliBwcgUjNkyEcYzV2EYYAjGfSqELZbuParsDcZOQc4+tJnPUNrTE23CYOPmFfYPwelD6bbnOcgcmvjrT5cTp9ea+vfg1MZNOtxk4wOor5HiBXoI+s4Zly4lryPbo1DKMnB9BWTrpItyBjJFa0S7h6d+Ky9dOIDX5bT0kfsFf+GzzbVCTcN1P0rMCEHA4/wB2tjUubhsHPrWaUwSOcepr6aDvFI+JqJcxxt8xCHJz3/CrPhp83C84GevrVG5O6PJIIGOTWh4cQrcIeevFcVZWgexgneoeu6YM2ceRkVznjk4sn5OMdK6LTDm1jJPauc8bD/QZSOcrXmUP4qPfxH8JnxJ8VlKa/MW4ySefSuAZufTHSu/+Kuf7bkzxya4CQZORz6YFftGF/gx9D8ZxGtWXqOQk59u9Srkd85qFRhTxipAQozng12I5GSKQBjnFSgDBPf0FVt2STyM9qmQ4FUZND1JPXj2qTBwOOenFR7iR2PvTlyPpnqaDN3H4HZcU/blQRxkU0NjIOP6U7O4DvU6kAMDtzUiqR+NM7+3qKkU4A65psTJkkK4I5roNH197bCM3yjvXOKxIx+tSqMkH8q4sRQhXjyzR34TF1cJU56bsz1vRtZFyqlWznpiu002bKg5ryHwlcNG4UEYz0Jr0/S58qBnOB2r8bz7BRw0/cP6I4XzCWNoqU9zqYZMjqOfQVbikwM9fY1kwTAgHOB6CrkcgPGc+lfBy0P0aJqxS4weuewq5FMVUHr71lQuMY6VcjfjA6n1pXNLF1pvk6/jVS4feMZODT85Xr1psgyCMcincnYobtjk5496qX2stEpCjkHrVuaEsPT6VlXumySZA54oKjbqNttfkd87uDxiujstT81Rk9PWuXtfDrxPuJJFbFvaOhGM8dKppoTcWzYuNYWBCdwyayx4oKzbSSeaWazaUEVky6JOZg46DuKzsyouJ2NlqAvIxnGauIuawNKtngHv3robcE4yce9NAy1GhC9OPahsgf0qVeFwPyprggdP1obM1qRF85yenqKiaQLyPwokyAe+aidjjjH1rNyB6CSycdffOaqyMeR2qV8DPPFVZpOCOvFaw95nHUmU7uRUBPBA7mue1TVo7dWyQPQVo6vceVBJg4AHWvE/HXieWG4aJCa+6ybK/rsrHwGe5vHAQ5mW/GvieMwsEYAnuOteT3MplkL5PPNT3d/LdvueQ8HPFUjnODz6V+z5fgo4KlyRPwfM8xnmFb2kgI9Mj3pwOB6kUJ8xx3FOLEHB4+leqeJcaFAPfJ704Dpxx7U3Oc+uacp2j1oJYpBxjH1xQV+pOe9O6/j0oB2+oxQSOQbR9O1K/Q5BA9qUEBeTx6E0hOAfzzU7kD4gAemauwkZz1HpVOPqeoPtVqHOMZPNJmM9TT09czJkYJPWvr74LP/xLrcEggetfIWn5EqE/Lz1FfW/wSbdp0A4JHDYPFfKZ/rQPpuGnbEnvMRAVe+azNf8A9SQoycdM1qwENGvcVma5nyCOSRX5XD4kfs1f+GzzjVCPOLHg56YqhjePp/Kruqkrc5zx/OqJPfOc9c96+kgrRR8LU0mzhZRujPJH9K0vDi7504IxwAaqSqPJ/oO9XvD4AnT88VzV/hPVwHxnrOmEi0Qkjniub8cJ/obn2PHrXQ6YR9jU889KwPGxb7HJzwF/P2ryKH8RH01fWkz4k+KygeIZTn8B2rgynIA4J716F8WGDa85AIye46VwW3oevvX7ThP4MfQ/FsQ7Vp+pHsH3e+OtDDHU9O+Kk6j2puwZINdRx3Bc5+7k0/A5wM9+aAqkc8dqcc4Bzk9sVZDY3oD608Hnqfx7UzOQD1NKNxz2xQLcmViepBoD44NMBwAD1PendVNBnYerYzyRnmpQ/AIFQL0+h6VLHz+HpQS0PBxnJNTQtzz3qAcnr+dSRDBHNZsk6fw3KY51GckHoelen6RMNq8YBFeRaJN5Uy5BAJr0/Qpcwpya/M+J6N48x+0cGYjR0zsraQEDuB6VpREcevrWJZyYxu6/rWrETtwefc1+SSWp+6QloaETZI6fU1difpg9KzYjgDsatxOB3FZNGydi8pB68CpABjnv+dVkk4pxlHHOaEiXIkMYb/69O2oB0xn1qubgbsjoe4phuSc/N+daJ2M9S2qqcYH51MqIPT8aoxTAnk1bBDJ1H4U+YOWxMqIeQBnvU6xqxPAz71UDhDycj2q1C4znOPai9irE6WqAg+nrVuGP24qCN+On4mpVkxwaiwnLoWlbjpgelNcZIPYjmmBsDHr3pd2PY1nLQEyvMo7/AK1XY8cGrM3H+FVmJzjP51mDZBIcA55+tUbhup7+npV6XGCTgmqc5yOent3rvoK7POrHM+IpcWzkde1fPXjOQyai4LE445+te/eLZPKtWC4LAV88eJ5vN1CTPGDgV+z8M07Rcj8L4yqaxhcxHQ7fu/4VCykHnI9hVk4GajP3skY9q/R0fkiYxdoHB+ue1LyfypQCRnGc0jZJP58UwGKSTnAx6VKWBwRwKYoyQf0FOx0xyfQUDYpOQARxSqgBPY9OaY2Tk846c08LkjJz3AAoJZIpAGScr2zUe7OD69hUgGVwMZx1pmD6Z5pWJRNC3ynIwBVmNckZ4z71XRR1FXI8YB9B3qGZTL9lkSLz36GvrP4HNjS7cAYH971r5LsuHUkGvq/4FEnTbfHHqe2a+Zz3XDs+g4cf+2L0PoO3U+UoJ7dRVHW1LQkeoq/bHKKOvFVNdwbc9Nx5r8mi7TP2up/DZ5hqu0XLfj1rO38EkA89fStHVgGuyAM/0rOZc/MQQT696+kjrFHwk9Zs5AoVTOcYGNtXNCGJAcHP1qncE+Q2RyMlcirugt+9QcjB796wru8T18BG1RHqulZFkhBrB8akiyfgYC81u6W5NqvYe/Wud8bn/QpB3we1eRRX71H09fSkz4r+K4C67K3OM8VwhY4PpXc/FVsa7IMDg9fUVweQe4/Cv2fC/wAGPofieJX76fqOzgbhk49Kep3YY85qLPHXNAOARmu05LEofgZ79+uKXcu0nk/Wog2RTgdwPbPamTYC23gY5qVS3Q9xmoQM8EHb6CpB7ce9AmPJ6E/mKcDluP170zBIyOOadwMEEEjtQQ0OQ8nt9alVueM1Hj2x70obt79aCWSk56H8KkU7Wx/KolPfORUqMOnSpZmaFhJ5UyEHH0r0nw9cgwoBz9K8uibBFdn4Z1EIAucdsY4r5PPcL7eg7H3vC+NWGxCTe56hZyZx1wR3rVhfPHbNYGnTB0HzVt2xOBwK/EK9Pkk0z+kMNUU4po0UcqM5zUyyEdOPSqSL0xyKsRj0/CvOeh6Cdy2J8VFPfLGck8UxycYBI+lY+psyqcZOR19aVylG71LM+upGAAQMVUk8QJz8wwe1cjqBnaUhc/jVNRMzfNnOeM1vGFzthSizuI/EqKR89X4vEiMCA1cFDauxAwSc9RWta6bIB3wxq/ZGrhBHYL4gQHO6rUGvqzfeIPpXJR2D46Ej6VMlo6jv9Kh0mYuMTurTW1bgtnP6VqxahHIo6Z9q82gE0bKRyK3dPmf+LIIqGuU5KkFujtY7gN0yfY1Ksu49fwFY1rKdvUn8auo/THf1rGTMdiy7A9/wqB+cnt605m9TjHc1EzBQeh+tQhN2InYEnpgdqpz4weP/AK1W2b15xVK9cJGx6D0NethoXkjysTU5YtnA+O7xIraXecD1NeAapOZ7yRuG3HOBXrHxH1cIkiqeOhxXjspLuxNfvPD+H9lh0z+cOKMT7fE8qew08e3r71CxOT6DvUzAkdz/ACqNuT/j3r60+GQ6IDrkEGkZlBznn3pFAJ+nahl25JyT796BjVHI5/SpCMc9fQVGu4//AK6lY5xxnFAmIyjOQD9acPmX603d0GOopVO3rgZ9qCR3UAEU0Y980jNle/50qnI4zQBPG2VGeatIdwHBH0qrGCv3vXqO1WYx83oc9qmxzzNKzBLDpivqf4EMpsIQvOPSvlqy4cZOPevp/wCBbKLK329fWvms7X7hnv8ADrtjV6H0faD9yuc5NVtZXMJPUkfjVqzOLde+RUGrjFscenavyZL3z9xqfwzzHWR/pXI/AVmtk8EbQe1a2sp+/wA9T0yazGIIGfx96+ip/Cj4SqvfZxFxtEXUDP4Vc0LCyIw5OetZ0o3REH88Ve8P/wCtUDH4dDXPiFaJ6eXy989a0pQbRDk1zvjgj7DL/EMHiuh0viyToOK57xqP9ClOcZB5ryKH8RH1GI/gs+Jviwf+J5JnA57d64IN0xnmu/8AiwoOuyE88nHNcFtwM54PY1+0YT+DH0PxXEfxperEL88daBkHjr6UgXcOOnoaXGfbH612nIO6cdvUU4EfX3oGdvIpRxnnPuKLkDs88HHsKcGCrz37Gmk49AaBg9cEelJAOx2zz3pU5bHQCmHvnofWnJ057e9Mhku3K46H1pQOMdsZzSZDLjIPoDQTge9CI1HqRjrUqYyOtQrjOOMj9amVhSsQyVcnnPQZrW0u6+zzKcnFZKDr3Pr61Zhdt3p71zVaaqRcWb0KsqM1OL1R6xoGqCVF+YniuytbgMg7mvHdC1QxzIjHAJxn1r0jR74yDufQ1+P5/lboy9pHY/oPhfOli6KhJ6o6qM47j8KtxgHHOfrWdbyfKOfyFaERGB0xX55NWZ+nQfUmKBj0ziq89oJByBz2q7GuQODzUghBGcdaxOpM5q60gOWOKqNoqgk7QMe1dc9sGwOPfFRtabjggH2qo1JRNOZnP2+nohwwANakEEQHAGParLWmOg5HehYD2GAK1VZieo1ERu36VMlsjD7uOackLA9Pxq1DER0/ECk6zZLuiGPT0ZsbcVdhskQEY/KpYoiVGanSPbnjmsnNsh+YRRhBjgVYUEAd++KjX0/lT1+U9PxrBu5k7D26HJ5BzTHPOCTx604vxj88ioZDtB7/AFrelFyZzTlbUZIwGeRXNeJNUEMDhTz65rV1K/FtGxz+JryHx34pCb0DHjtX3eS5dLEVVofB59mkMHRk2zg/G2rG/v3UE4B9a5Q4GAas3Vw00zseST+dQEBeeT71+6YelGjTUF0P5vxFeWIqyqy3YOee+O1RDr0wae49eMUzIDbu9dByIeAuBnr7U04btjFODYT+opjHkcZFUhrcVQCeOh71IcDGTj6CmxjjPP0p7AgEnv6UyXuRFQScE8U7BHvScYA6r7VKBjkgigTZGRlCOmelSRA54yR2xSMpA65pyDn/ABpMTehOOCR29amgxkH171CoO7HWp4Tk5x+FSc0jTs/vY6elfSnwHkYW0ROMHnivmy1J465P6V9IfAgnyYgWGM9DXz2df7uz3Mgf+1xPpyxJNunf2qDVzi2I744NS6ccwJ9OlN1Qf6MfYda/JV/EP3WWtM8x1xsT4LHB/SsYueOvtjtW3r3MhJzwc1jEDG49QMAGvdp/CfDVvjZxcwPzAEY54A5q9oKgSKB2qrMm6MnnnJJHer2gsC6dAc8ipr/Ad+AVqp6jpbZtI+n41z3jVs2T88Y6Vv6Uf9FTHP41g+NsrZOQO1ePQ/io+rr/AMJnxR8Vz/xPnAweT1rhTzgA4967z4sLjX5AB+IrhWXp2z6V+y4P+DH0PxXFfxp+pHtI7jnpmkHLnPHahhx1wD6UAHpyfWu45CRcgAd+tKflJOe3Ud6arZycHPtSk4OM9aCBVXJ4P507bgAZ/EU0dOD0p2d3XjNAmIxyRyPoacMDoMD1phHXjPPWnpwPpxiqBkhGPcH0pPl45peAM9M9qaEz1PHpipMx6jIyf1qdSG568fnUKYPOc1IvXA6etBDLCnPTjPbFTIAeR37iqyn04Pt3qaM8YJ69vas2Q0aNtIRKpBPAxj0r0nw/M3lgA5xXnejxGaYAjAB716Jo0YRF5P418PxFOKo2Z+n8Hwm6ra2Oxs7jCDIOCK1raXOMHHfFc/bEjj+Rq9bzeXjnOe+K/GZ2Z/Q1JOyOmgcH6juavRLvYc9awbW7HAJ/GtWCVeP8iuBo6rl8JnkDNL5AJHGc9x1pIiG9fxqyvze+aaiFyuLcE57etOW0GDgdT2q8sQIHQfWpVjwK05VYlyKH2VQcD86cluD9OtXvK/HmnJCB6cnpUuIudlVYfXv1qTyAAQe9WCgHA/OmkD1B+tYtWKvcg2EY9fWnBcA54pxYAVE04HXrULUiQ52Cj0+tUpHwhPIx3qV5ck4zz0OKpy5Y9Pzr0aNkcNVaHOeJ5ZFhfac+gr598V3Est9Ir8gHGDX0Vq9stxGw9O4rx7xv4d5eVVYkdwOlfrfDNenH3XufifF+HrTSmtkeakkcHp9KTbtXr1p8qHcVJwQaaRg/4V+oXufi5HITyBz2x61Gq5PP5VIwxzn8RTFAGfU+lVY0QqjcOcfSmkD/ABIp4HGcdKTb83HIphcenyrjqelD89QRT1xtz6daDxkjvQRfUjXO7A/WpQO57+lRoDu4qTOe/tQDA/L0NOj64PX1NMZiSBkVKrEYyOT60EMlwQp5qaFQSMcY4qAY75/nVi347nmoMJbGpankdhX0N8CXJRARkds/418823O3+de/fAdiwUjoG714Obq+GZ7GRO2LgfVWljNsgzzjrS6iha2OeuKTSeLVOcnHapdSX/R+MccYr8f+0fvjV6Z5frsf789+awiGznOPc+ldJ4gT5/TnvWEUUMe2e1fQ0vhPhq6vUZxkjFEG3HH8qtaIP3vOTznNUASwYMpB9K0NEGXzkEA/lWVZe6duCX71M9P0rmzXBwMdOlYHjbC2bA85HNbulZ+xjJ6jNYHjc5sXGedpryaH8VH1Nd/umfFvxVUDXZD94A8ZrhDg5547V3XxX/5Dsv8AIdq4NiSckj2r9lwv8GPofi+JX76XqxjEZ7j60c84PWkZ/wBT1NOVQnPXHOK6zlsPBIYe9BbrkcelIM4x0H86PpkketWRuOUfpS9SOOB2pE7EfkaeRzx8vuaBCAgEHkj19KcvHf8AAmkbjoKVRgcD/wCtTRJICWXHXvxSYIHT8aQEL2596eqgntj0pEPQegC1IFwcjj9aj6gEEc9KkHBHPPrQQxUXpzj2qZCTgcAVCOTz1q5Z25nnAXJIrKckldlqPM0joNGTYueOe5NdNb6p5TqgIFU4NIaOzGc5xWBc3LW+oRoflG6vyDiLF+0nyo/euEsD7GmpSWp65pz+dCp56djV/YcZ649KxvDs2+0j4JOP/wBVdCi+Yg/z9K/NZysz9eirIiSZom4OB6Vp2OoYxz+NZc0BAyOh9O1Vg5hcDnrWfNcvludrbXa55NakM+4VxNpqpXGTxWza6or7cECrTMWmdXFICRU6ygjHXisCC/Vj96raXi45PWtU0Yu5reZgDjFOUgAnOT7VlLfqCMtz6U8agin71JtBdmmxA69T0xUMjjnn/CqLagobrx71BJfZHXGe1c8mjWN2Tz3IyeuexBqr5hZuuageVmY88VLGp4PX61mnYtonT5vr3psmADxke9SqueM8dKjuGwjcAY7+tbwepzyVzmb65aO4ZeT9aw9Z08X1rJtG6rWs3GL4jJxWxpFj9ttTgZ7c19jlOJdGopHxmdYSNek4tHzb4m01rDUHUjPvWOR04B+teufEfwc7O8kSEsOSO9eVTWksDFXRhzg1+4YLExxFJSTP5tx+Flha8otaFQgt/gKAN2Bjj2qRozyDTlQLz/OvUPJuRgY4Jz34oGV4/SlLk5OT6ZFNHJxjj1qxj1A5prYJwBS544HHvSEc9ePQ0CQIADycA9/Wnc4HvRGvfGPpUhXdxk5WglsiKHP4dTU6ct0pgXPYZ681LGvGT2pXuS2OI2+/41NAN2OM544qH0NT265NMxlsadrk/X8q93+BAUOARg565rwu2JGM9cdq9u+Bb4ux1HPU14maK+Gkelkrti4H1vox/wBEXvxVm/UmA+1VNDINohzmr98P3DZxX49LSdj+g460zzTxFEC/zAk9cisBjjrxzwTXS+Ihl29R2rnccjnkGvbpK8UfFYjSqzzkStGmOp6EitjRQwkHpnisryywb279619HGJQvvnntUVdYnRg1+9R6XpRxZLnk4rA8bH/QpCQRgVvaT/x7Lkcn0rB8bc2Uo9FrysP/ABkfV1/4TPiv4rqo16UkcZ61wbMMc/lXefFj/kOS55AJwQe1cEcY4P8A9ev2PC/wY+h+K4j+NP1Ywgk5I9qcpAPpgdaYRg/X0qQN04yTXWczHBjgYAJ96XbkfjTeWHcE0oJPb5v5U/Qz2JUJx2570gPXuaTGHzjJ9acB0/OqENLbTwRjrk1LnnB6H0pm0ZyTu96k8vIHAz1oExCMYA65zzSoSeCfyo2nI/mKco5IxxS6ENj1IOM9fQ1KAW4xj60kak9sk8VpafpE97Iqohc/Ss5SUVdsaTm7RKkUDSMB3J4Br0Dwf4Vadldgef0qfwz8P5JWjkde/wDEOleuaH4bSyiVQmPrXyWaZrClBwg9T7TJsmqVaiqVY6GHc6AsWnZI5A7jrXkHibTmhvdwUghs9elfRt/ahoGTAHHpXkPjHSh5rcE4PQV+R4ytKq3Jn7rltJUkoot+Dpt9oo/i7812sAG0dB7GuA8IHZ8ueleg2qnAzmvmZO7PsktB8yjb0xntWdPF6Dn1rX8rcMgGoZrcscY5Pc1k3bY0TMUIQc88cVMlw6EAH86uG19OR7UosgTyPypKRVkRxahIMck1ZTWJMYyTimrpm7H9amTSdy55/CnzSE4xHR6s7Ec1YivpHHBzio49HI4257itG303YBkY7VDlIjkgRQvIwByc+9XYom6nv3FTx2YRc4z7VYEe2jViskV1jIPI+lWoxyOwphXBJ/SpogCDx07dKa0JsSDhT7etU76ULE5z154q2T1x0rG12cRWznkECt4uxm43OA1S8EmplM55xg16T4EgE1tkjOa8k3G51UkZPNe3+AYDFZIcYNe3hZ2jdHhY+kReIfDEd3G+VB44GK8r8RfDhJA5SPbnuBX0RdWodOgP0rBvNOjkYhkH5Zr63BZrVw9uVn5/j8no4q/NE+SNd8FXNiz7EJHXBrmJ7WWBsSIwI9R0r691PwfDdIcx7yfWuI1r4VwzB9seN34V+gYPPqdRJVD81x/DlWlJulsfOLDAPelHI46ntXo3iH4W3NsZGhjOBzgVxF5od3Yk+ZE4B77a+no4qlWV4M+RrYSth3acbFDacdf0pPlBPHIp7RMnXI+tMJJI5rsTPPJEbgjuR1pG4AI700AgZPWpFGRn9BTSIGKNxznPvUyEgDHFMjj75xg1OBkdcfWhibIxnPqOat25OcdcVWxtIwMYqzADvBz19aDKexpW2BjIOPWvZ/gfI63gHUFq8YteVr1/4KyH+0sAHk9+1eRmKvh5HblTtiqbXc+xPD/zWikA9OtaN2f9HbuazPDRLWaegFat2B5LAdT61+Nz0qM/oeCbpJnnHiQZkPTnrXPlRzgEjpXQeJFLOTkA9s1zxOO/Oe9e1RfuI+LxSvVdzz4Mw3MVx2wK0NDcNIMEHBxWXt/d4Uk+uB1rU0SPEw5PJ5qavwGuD/io9N0ld1kD94kckVg+NsiykG7sa3tIJFqvGBjmsLxsT9icDnjqK8jD/wAVH1lVfumfFXxXP/E9kU42r3NcE3GCDn3Nd58VedclJG05wec1wnB6Dn3r9kwv8GPofjNd/vp+rGZ53DoacBgjAP1FA578+hNKSWb/AGfWus42PLEDoD9aRecY6nvSEbc4JxS4yRg49MUEbDlXAqTnGRQFxx1Jp/l7jyvFO5DY3HzD27k1IinBzwKfHbvI3C7vatnS/Dd1fMFSNhnHFZSqxgryNI05VHaKMhY2Yf41paboVxfuojQ9cV32i/DCSVkMysCOcdjXpvh/wFBbKCEweAeK8PFZxRw8fddz6DBZHiMS1zqyPLtF+Gsk2xpU5z09a9J0HwHFahQIgPfFdxbaLDbIOPu9BV2GNUbgH618Ljc8q1rpPQ/QsBw9QoWk1qUtN8PpbqPlHHar0sSxAAD8atocIc5+tVLrk18vUrSqO8mfW06MKatFGdKmd3JzXA+LrDcWOM/SvRSmeuea5zxLaB424H5V5tY9zC2TR5voMX2e8I46967+yOI/rziuMhiFtqGAO9dlp7AopzgmvAlufWR1SNFYwyg80NCCD6CpoUG33qQLjn86ka0KHlAnhfzp6QZXAUVbeLI54yaaEA9ce9TYq46KHGB2NW4oPlGRUcQyw9fU1bjz6GtVEhiiLA4AqWNBkGlABHA59akRCBjv607E3EBOMAZpXGByPxp2O3ODTScL6+9ZtFJthtOev4inIOD0Jpvtxkd6crbRwMUkO3cVvu56VyXi242W784rqZ5dkZYkAV5x421ACJhuNaNhFXZz2in7RqAPOM9BX0D4Rh2WceQOnWvBvBlv512rHuc19B+GUAt4hyDjoK9ahpE8XH25rHQlDs9hWZcRZY4A61snmMHqfSs66AQkdD612KVjwpRTKMcZ6Ee2Kna0jkUh0H1pqnafSrUXOM8e9dcKjWxwzopmFf8AhWG7P3Ac+1cfrfwyhuUZfK4HQgdK9ZWL5v8AGpjbKy7SoNevQzGrRejPGxOV0q6tKJ8o+Kfg8UZ3gUq390DrXmWq+E7/AEyRg8LEr0OK+677w/Bdqcpg+1cbrvw6gu0fdGHz/s19hguIGtKup8NmHDMZPmo6M+L2t3jkIK4J7GgIce/TivoXxJ8H0k3Mi4PUcZzXnGufDG8sVPlKSo9a+woZnQrLSR8NisoxWGb5o3RwUZAGBk09e56D0q9eaFd2DYkiZCO9VNpXPHNeopqWqPDlBxdmhvDHjirVvlz7etViMdvrU8HI4wPaqOWWxo24G3sB6mvW/gzIBqvQ5yOleS2wwPTHpXqnwebbrAJ6ZAznpXm5h/AkdeWO2Kp+p9k+GCfsid+M1tXOTCwHUjoaw/CbbrJCeSB1rcm/1TYH9a/GaulRn9F0X+6R534kXYzEEAnpmuZJAyAMHGTjtXUeJxgvkc+/euVEiq24/Ka9ag/cR8XjV+9aPOhMBnAKgcY7GtXQJQXIzwT90msQE4dk4HqTWp4fJL+vPLVVX4DTB/xUeraS+bRTjH0rB8bMRZOQc/Kc1s6Ln7INxwe2KyPGahrN+SWAryMP/FR9jW1pHxV8VIsa7Lzk57VweSe3PpXonxXjb+23YnPpxXn+3AOBX7HhHejH0PxPE+7Xn6shBGemc96lHzcjg0gj3MMgkZ6Cp44NxOAQa627HG2V9hBGcgntVhIieBWjY6LNfOQkZNd34c+GE126vIpHvXDWxdKgrzZ10MJWxMuWEbnB2OjXF242Rmut0j4dXN2w8xGUH+6O1ey+HfhzDagHylyO+K7TTvC0Fuudo6V8ri+IIw0pn2eC4alO0qrPJND+FMcbxl4wx+nSu+0jwHBbHKxAe9dhHaxwABVH4VY3BRwMD2r5HE5vWr7s+zwuSYeh8MTMttGit06AEdcVO7JCpCjGKkmPUnp61UlYgcnp6ivDnXlPdn0EKEYbIa8xY47L60sDndzkZ6VGQMfj0p8SFccZxWFzoSsXnlG3hTke1V5n6D7wNOL7R1qI5yewpBa41FPfPNUdXtPOtmI61pqc5OBnpTpofNjII9smueoro7KOjPJtStPJud2Oeua29LkEkY/rT9fsSjMAD+NZ2kzbJCmSccc9a8WorSPq6Mrw0OshO0DjJqwBkdKq2oyoOciryqM8jArJK5bZFjgcZxSAcfyFTug28cn1pCgBGOD6UWsUmIijcD0xVqIY6HGOahjTkD9KtRJk8cVUUS+5MoAXjp6CpFUY6E5pVj469O9SKo646elWLcjwBjtUMh69zU7Yx0xUDZJH51DVykC8nApC2xeTTWIA9/aqN7ehVPIHpUbIrcraxqIhiftivKfFOo+fNsByc9K6XxJq4w4z17VwDu19fqOWGetRzXkkd1OFo8x6B8P7PLoSME+te5aIu2OPgD6V5Z4DsCERgMEYr1nS12dete1S0ifJYyXNUZvR5MfSs29UnIxgn0rTiyY8VSvl47/hXRc89ozEHzg5GBwavxDcARwBz1rOZwGx+taFs5b3FWnoYtFxHxjqRVhH754FQIu7kdfU1IOMevpWikTyllWDDIGMdqUor8EfnVZDz06djUyOQTnt0z3rRS8zGULkE+kxTDBQfjWFf+Dre4DDywciuqRs9eD6Cn7QW/CuunialPZnBVwlOoveR5HrHwwt7pWLQjJ9q878Q/B1URjHEFbORgdK+nXhV88Ansap3OjxXCkunXqK97DZ1XpfaPmsZkGHr/ZPh/Xfh9faVK7BNyDsKwRaSW8m2RCBnmvtbWfAkN2rfuweM9M/SvM/EfwlimLFYivXOB1r7bB8QU6q5am5+eZjw1VpXlR1R4BAmCMH8TXpPwlDf2ymBgE9CazNX+H11pjsAhcA/jXSfCuxkh1YAxj5WGd1epicVTq4eTi76Hy+DwdajioRqRs7n114RybOPnkLXRS8RN1/CsDwkm2zj6Zx0remztfPGBX5HWf7xn75QX7pI4PxMMljjHpXHtgH1I4PvXYeJmy7N2559a5BgdhAzjrzXrUNYI+QxqtVZ5uOA+RjGMY4zWroiAS8HAHr3rLQb8ktnuS3etXRCVk6EjPA9K0raRsXhP4qPTNH4tVIPtmsjxlxZuckjHUjrWto5zaAk8+tZfi5T9iYe1eNQdqqPrKn8Nnxp8WF/wCJ055BJJPvXn7RE8Z6V6b8Wbd5NXyMlc5yK57RvB1zqJB2HaT36mv1jC1oU8PFydj8axNCdTFTjBXdzn9O0qW8k2om/sRXoHhz4bzXAV3U4/u13vhL4cJa+W3lgt3JFen6V4fjtI+FwB7V8/mGexh7tI+tyzh+VW06pxPh74eQWsa/uh27V3WmeHoLVQVTA961Y4ViHAGBQzFQRg47V8HiMfVrvVn6Nhsto4eKUYj40SHGF6DrQxDgj19KaCT7E9ad0P8APBry3JvdnrKnYiZecgd6cF3D19B0pyoAScE044CdMVLdh8pUnHHHJFVGwSc5PpVqc81UfjnqfSouVaww/e9R6YpynHPAB7U1mydo79KQNhj6eopXCxMDuxxyaQjaQew7UxWwP8etKXwuev0qrk2uSxnnjj3q2AGUVnrJhhz+dTm8jiXLGomrm9IxvEdmroW6GuHc/ZbrPv2613mp6xBPEyDB964jWIg2519c5rya8T6LCT+ydJpkqtGCDmtaFc9TjvjNcboOocKM12FpJ5iLjp6iuWJ3zTRYUcYHT1IoZMnI5x2p4G7POakWHcDzVNCREq/N0/IdKmQHGMfnSBBjH6g1Iq4x1NC0EyRGKkcYzUytx6D0qJcg9M/0pSx79aplJAx68cVXfkHnj271M7ZT09jVG5m2qQD04xUbbjtcZdz+Wmc447Vymt6psVsNg960NSvCqbQa4TXtQ3ZGT+Fc8pHXShcxNb1LzHYAnmk8MWnn3SsR+JrJuJDNNjOa7bwfp2GQkHntToR5pXN8RNUqZ6n4TthDboSOK7O01CGJgC4GexrgX1JdKseuCB1rz3xD8WYtIlO+YKc9zXvQ0SR8XV9+Vz6gs7uOVSVYH05pl6Bg9PrXgXgb4vJqUijzdwPoa9j07XF1C3Ug7iR0q3ocrQ2Xlz3x6Vas5eTVSQ4b0yasWhwR657GmiWjYi2/j6VYCg/T1qrASV6CrYPfgfSmTYTZ1xkmhVbgelSZyPTHWnBQ2CBj3qkwcSMHb3x7ipY+BktQwJOPu0Ioz2/HrV8xi4kyZx24qRecj9TQqYGAKftwQcU+YjkEaAMAPvA+tRT6THcLgqM+tWASTkc1IrHgZzWsajjszCdGL0OU1LwNDcq2EyD2rL0jwHHZX2VjC89hXpMWGGOnH3amjtoy6kgc16dLMKsY8tzw62WUZS57DtGtvssCr2FaUq5jP8qijURqe307VMw+Uj9M1i5c7ubqPJGxw/iJCrMcAYPQVyLEZOOvt2rsfEoHz8muOkIDtnn0PvXt0FeJ8djtKh5nHgKpYHHqa1tFb95tOTg/xelZeFHHU9OTWhouftB6EZGR6VtV+FsywitVSPT9Fb/RhnoB9areIbb7RbMD0I4qzomDajPp24qzfIrwkEDFeBzckrn3Chzwsz558UeAUvdSMpUuS3IrY0DwVHaICEx746V6FfaePN3EAnPbtUSRLGuANv0rsqZpVlDkuYYfKKMZ+0tqVrTTIrZBgAY9atBPl447VKqcc9u1KVDA9yPTtXhzqOWrPoqdGMFZFbbgnIJ9gKjkHb06GrDAZyOPWo8blwMDtms9zZIqF9oPTNSpIADkj602eHqQDzUAJXI6gdqAaLysOpGQe1JJxzx/hVdJvbGKkL47DPvQKxVuTk/TvVNyN+fyq3cHB4JPsKqqoyff0qCWNDAqR2pjcFgCBUrKCCBgD+VVZTtPPNA9ybzDnGM47iopJSucHNRtNhSOveq804Ue2PyoQOItzfLBHuJxt7HiuA8XePFslb58D0Jqx4x14WsTjJx7188+NfEc2pXjQQsck469KiUrHVSp8x6HpvxL+26n5Qckk8816DZ3DXsAZu4rwPwnoZt5o7gKd/B5r2zRLnNqq4IwM4xXHUakj06S9nIlhLWV5kZxXeaRciWNcnOe9cjPb+agYDn3rW8P3BQhDwa8z4ZWPZvzxudvD8wAqcKMYzwarWknTjnFWs59vxrUxvYTbz2xTh9c+9ITj8e1FK5Ygb3pWbA9B701iBwcH2qOSX0yQKY0JPKuCCR9QKyb+UFTg571auJSMnjBrHvGbccdKwk2zSJhatOQrEnj3rhNYnZ2bk5NdtqY4bHeuXk0prmbODjNZxXMdkJqKuzJ0fTGupwzA/e7ivRtL8vTIMn7wFU9K0lbSMOy9O9YPifxCtoZFVyMdhXp0afKeNjMR7TREni/xksUDqXxgetfPHiq9k8SamQCzLu4x0q94u8VyaldSRpJtjBweetM8G6f9tvxwXAPBrrSdzzNErs7r4a6Jc2jxEMwGeMGvqDwhNJHBGrZyBzXmXg3R47eNDsGcV6zoUAjjUjI9qts5JanSrhyDjr61bt0x7iqkAOPmP41pwoBwBwe1K9jIswnAyeB0q6mPTgdBVSIHcBx9Ksx4wO5qxWJe3pTscDr+NR5GBkc+1P3e+frVIbHAn2PanxjkepqJRnB5+pqxHxg1SMnqTowOMc4qTr9RTFGQTjGKd0H1PQ0xWuOUbiO3vTlGOPWkGQeAT7ipFwcDuKCGrjoxhhz+Zq/CegPFVVXjg8irUCnPHQ1SepzziXEPAJB/CpSMBxnP0pkanj19DTyu0ep7iu+Ox5k9GcX4k5Jzx9TXFS5ycDAH6+9dx4m+bdxn61w0hIJAzjPWvfwz9w+NzG3tTzQPuZvXpkVqaGn73gDGcjmsqGPYg+UKx61r6IQk2CMc+vFdFb4GYYRfvEen6QB9nG30xgVZvF+THJIqpoRzajnOOxq9dL8h4/Cvmqh93S1SOb1AbZfUGqqp2x2q7fKN2Tx9arBc/lXnyZ7EFoRsoVcdfpQPu9v8Kft64JA9KZ+GM9jU9DoSuROODzyaanBApWwcjGSaRTluOtFhMdKm4HA5rNlTGTzk9gO1aTDr1z7VVmQgD1H60hPUphjuxkDPc1MCCPeoGG0mpI2IH6cUCIZ+mOvHWoVQjnqD2xVqYYOM5IqEL8oHpSRLI2G1TgdaqSr1I69eavP8vHaqkxycng/rQ2JKxQkfnPSqeoXRS3YnrjPNWpunqfWsDxBcGO1fGeBU3NUrs8k+JGtELIN59K8y0TTG1G586RcnOea3vHmotJfCPPVsH2rW8J6erRJ8uSa55voenTXJE6HQtH3RqoUceldtY2BiCgKTVLQtOKMDtIPvXYR2oUAleD3rJRIc9SOKzzGOMe9PhtzBIGUcZzzV22XbkH6YqztUk5Uf41hVgd1Gq9jT06YMgJrUUEfSsOyYxOR0z3raiO5d2ePUVzo7dyQp0xx7UbcrgZz6Ug+6efxFKW7HNKzBMryOQeucHtVeRxk5B/Cp5GBbjNVX5AP/wCurKv2K85z1IrOuUB7VpuN3TjA71UmiDE7Tgnms3G5SZgXVqZWAxmpbLSwpBK5P0rYXT2OMqCCat/ZvIiL4Fb0qfU5K9Z7I5DxRfjT7VlU4OO1fPPjnxM/mtFG3L+tevfEW8kzIE7Z614VcaRPqGoO8iHbnjNdMqiickIc2rOHv7kwzgEYZjya9b+F1oDGhbqR19a4DV9ELaiqbDkY6d69a+GmmNGsS4IAx16VtGakjKqrbHuHhq2wkeABx0Neh6TDhR+dcd4btfkTg844rvNPQKB8vSm2cb0NWIcYxjjqauwKNg9Peq9uuV/pVpMgc8CmiSwh49jVhOcH88VBEwHTJ+lTpgY469qtEDjnPfj1p2Bj3FJjIzn8qVfqM1SEx0XJBPfpzVtOMHn6GoIgQM1OoJ460yGiRQF6Hn1p3PBxzimlgPYj8aTdke/rVXCxKpx1PAqVCcjng1WQ/N0qVDg8cg0yWrF2MdhjHc1ZgPOc/h61RibB4Bz7dKuwEMwIzTW5zSNKBflVRUjRBuvBHeooSAMdc+tTYxyM13R1PMmcX4mjJDDleex61wcgIduO+PrXoviWPKtwD9a8/m++3BwDzXv4b4T43MVaqeYKnyAjPH8RrT0Vi83zE7c8CsxJexOSK0NHcvcgBu/I9K6KjvE58NFqaZ6joIzagnGavXAwuf0qhob4twCenSrt193gEY96+cqbn3VHZGFqDB5T04PIqrgH149as3zDdxkfSqoxnAwOa86WjPcp7B0OOn0ppPPHANG7JJzyfSkB5Gcg96k2I9uOpOOtIzZIxjGee1SNxzk1GTgjvmmiAOCBnrUUoyOpPfNTKcLnn2FRyEv0bFITM+VcsKWMg5HrUsihcjGCPU0xB75PpQQwdSff0qArweM1bwSAM9e3rUckY3ADP0FAvUpyAL7YqtKuPofyq+8WGAHf9KqTISSAencVDNEZc4zkd/rXM+KYme1bA4HHJrrJ41znPOax9ctvNtSAuTg9e1ZSdkaw3PmbxTpTzasp54au78I6bmJBjjv71PrHhzz73dtznnNdX4Z0pIEUHAPTAriXM5HoOaUbGzpFiFCnAOK21hz8owAOmaltbMJHwO3arHlcHj9K60tDkvqVBFtBx27ip1HIBGKXy8HP5YoDbTz09TUSV0axmkTQQEsSpIOc81rW52rg9PWs2KUJjHQjpVqG5VjyRXHKFmejCrdF04HPPHSkZvoT60glUqOn40x/lHB3duKk600yKQ4yDwfSq7nOTgEe1Syg/wCTUeAM9/pUjGYyO/tmlhh3EAn9KmWLLdKuRW5xyucCtIQuc1WryrQiitwCSfToaraowWEgdcdK0mxGhwfrisLU5CSRg/j0rraSR5PO5O5wHiDRv7QkIK9fSsC58FLBDuEfzEcAV6hY2HnPzj8BV6+0dXt8Y7d6xcLmyquOh88XXg4PeeYYgSp6133hDw59mVDt2/hXVS+H0VgSucelamn6YIFACjA7+laxjyqyM5z5jT0i38pF+Xj1rqNPBAXIPFYdpHsIwOfaul06HcV4+WqMrGvbDAwRye9WcfLzSRx/KM8incKPUCtkQSw5xkHBqdAQOMZHY1FCwODxU4GBg9PYVRKBf1qTGWPTFJjAHXntTgMHnGPSmhD0HfJzU44wB0qFGI9x71IG3fhVPQCQjI600nAxj8aUHj0pOTkjrSRAoOOmMds0+PacdveoicL6cUoIGAD07CqQnqXYyGYflx1q/DwwPGBWdAc4Aq9DgMBkYqloc0zUgO7p271MM546+9QQELgZ5qfI5/ve/eu2Gx5c9zmPEp4f19zXnV1IfNbAwB2xwa9C8TAhT2+tecXE2ydlXFfQYV+6fGZnb2h5fhghGcEnpjpWnoZ33GCMc81mKWU+p9cVq6P/AMfByCDuwD61vU+BmOGv7RHqWgsrQDPb9K0Lj7hIPtzWZoTYtgSBkjqa0Lg5Ugjn6187UPuKL0Rz9+BnHBIP5VS3gdOnTJ7Va1FsMSeT19aoMTtBAH1rznqz3aexIZM9M8cUoOAOvHrUCuQcdR6GjOSQT19KWzNGWAwOcgcdzSEY7e/HekRsYycnHelIGM9j70MENUFhnpz0zQ0eFHTg09VHGKCcx4JpEtFKXOSBgfWoQOccn61alXOBnJqswYE85FD0IsPRsfQdqk28dOfeoVkBcDmpxjIyTk9xQCInj3AA/iaqTRck9fpWmVz2PFQSxYByQD6ipaH1MOaI8YJ61TvIiyYGTWxLByfToKqywDYR/OsnqWtDj7vSQ0u7Z97vVuysPs4BAJI61ti03sSV+nFWEssr69+KiMbFOQ2yUbfWrLwZjJwce1MiTY3tir0eSMHB+tXYlMo/ZcnHB71XntwuAAevatloc/j2qGS2BGCMD1qWrlXMCVWTdg/hUaXLK2OR9e1a81kO+azLi1Kk8ZBqJRudEJ2LlteBvUE881c87IHcD1rADNGRknipEv8Abwx5rllGx306hsu455zz9aYqF34B57mqUFwJCBx0rZsrfOOOKmEeZm06qiie2t8gEjnsaslAuOcAHr6VICtuvJAPrVG9vQFOzoK7UlFHkzlKbGXc6qCoOPcViuhmcDJ5p9xI8r4HNW9OsmdlLDH1rFptlq0VqT6dZhSAV/GtKazDRYxjjpVi0tiqrwR3zVloAy57+9apGLdznbixG3JGM0sdoFj5/MVsS2/yA/lVbyd+Cevt/KlsMSzgJIPYCum0y3wo3fiBWdp1mMjj610UEe1BgfjVpA2SbQAvb1prDnpnPapMjHP5imEgE9T9KtIkfCcNzjjnmrCgHvjPrVaL6c1YTIPt6VRBICd3J69MCnKB64759aTIH8qeeB/SqBoVW7Dp3Jp64HtimAL3PPTipF4PbOOKbYtR64PXrQRnIxyKOh+nelyMEYpEPVjGXB65HvSAc9PxpH+bp1FNUYHGc+1VcWxdh44wcVoQHkE5/Os23OSO3tV63bJXPT2oTMZI1rbj5cZB7GrBHO3+dVbc8ggfnVsLjHHB9K74PRHlVNzmfE6FkIGOR3rzO7UtKQeOTzXp3iXhTnuK8yvGxO+CCo9Ote/g/hPhs1Xvpnldu27JHRe5NbGjk+avXk8msaCPYhJ6j15zWrpDHzgCffJroqaRFh3zTR6roJzb9AT79qv3WPL6n3rN8PN/o4P6VpXIKr+dfPVD7mitEcxqjfMSFwQaz9x3Z9OcVe1UlZCxPHp61nLgsSQMexrzZHtw2JAxPt6Gjkn5unWlHzAEZJ6YNN4BxuxUmxPHxz0/WpMZOedoqBSVOOM+oqdCfpmgSYY5Ix170rJkYOOKNm4A/pTyuMHA6fSgGVZPTOcdaqOpAOeB7VfkjyvoPSqrqcED9e9BDIFzu+ZuMdqsKdq44PvUIwucDketTRg7+tBK0JQoJHP1FOK88qMetC5X0Oak6nGBk9xQMqvACeAOfSqslpuY8fnWrsyORgUjRBwe4FQ0UtTDa1K8EY+nFSxwkjkVpNACenOOtMEPOcZpbCsZ8ltgE8AUihkHDdOtabw7gR1IqnLbbTn7oz+dIew5HDqAOuOvrTiuTnFRR7idvTmrSDPr060rFlaSIEDA98VRurfIyBjPatYgc+/41VnXvxj2qRXObvLcZOOnvWc8Dsw64Pauhu4y2RwM1DHamVs8ZHYVDimaRm0RaXac8jjrg1urKLePjA+tRQwKFy3UdgKbLDv4AyB3FSlYtzctxkl47sOTyevpTVt2m5Oef8mprex3PyM47Vq29sijheTVcrYr2M630vBBIrZs7HYBnt3PapooFVR6+tW4hyBjI7mrSsJu4iRADBU/WnmEMCM4BqVUw3GfpUsce0en1p6CKhscxYFVxaYYjGa3ooQYyMDd6iqzRBWGPyosF7BYw7QcYq8FPGTUVuuBjoBU5J4I/TvRsK4Lk9sj6U1x8xHOKkXJHXAHpTWJ+bnINCBiR8HAqwhx0JP1qAcc1MgyeSR6iqEiVTkY7n17VIDtBzxmmDAYsODT1I74JzVCFxgdcGpEXc2CPxNNHXp+Ap4wB3/CgXoOfhvX2pd3BBz+NNJJ6/8AfNGc+hHagkR+OOSOlNQAZ9M9KHPH09aRDkjPT0NBJbgIC1cgb5hgj8aoRHDc9+wq7BnI9+9CZnPVGvbkEcAfTNWg2e351Rtm4B9avg9+ua9CD0PKmtTnfEuCjY7CvML9MXLcfjnrXqXiRAYm6nI7GvMdRAFwx64Pc172EdkfE5qvf1PJlUMuCMKBjNaGjOVnOAQQcfMaooVePgE7uhParWjri5BfK85xXZV1iziwulVWPVvDbfuQO351q3K5GeQMZzWT4bbdAvuO1a1yG2Hkk+tfN1Nz7+hokcrqgO44OPY1Q7j1J5FaWq5Ykscc1lnqRzj0NedLc92n8JLuzyBk+1NLAnPT60qDAOcYFRMeMAYxzzUXNOpOsnz5/lVuIkr6jGazVbLAZOOOlXYW4Gfu5pjLIwcH1708DGBUan0H51JnGGBA9jQDIZDngDOO9VZhvJ/CrjLkgcVVmGAcjFBDKpIz168ZqRCeM800odhPQe3ShDuxjJPWgz6ltc/n61IDk8njpmoRkEE4PHap0wT93rQUP+8Tjk03OcZ6+9PAGMg8DmmbhwewpXKFODzx64pvlrznJxTgBk9qcMnJA47ijoAgAOORz6VBLEGJGM/Wp1IJyOMU7bu6k/WpG0Z7xFW4zTgvHfPTOatvHuH0/Wq7rtfjI9qkQ1hkYHIHGB1qpMMIB+HvVsgHvjHPFQSoMYwfqPWgDLlTLY6mrFtak8jP0qNwBIeQP0rQsiMcioKQ4WxAHp7U5IAGyR/SpmmAUYxjvTkYORznFC1LQRQgAdPw7VahjHHTA/WgRcKB+vepUAXA9PWmhjo07EVKo6AdqRUJ56fhUgUgjPQc5qhXJFbnHUZ7VPGAT71CgP4Gp4vTjIoaFsXIQWHII49agYEv2GD0qzbqQCPTuKilADYHr3o0BhGMDvj6U8jAGOvrSAY5HOO5pSRg4OfWgQoJABB6UEnd65oXJPXr2pxAxkjJpIsRRxzz9asIBjJ5qAAbs561KjeveqsTYk7nHT1p44+uajPHIHFSLkZo6CHluR/SnKcYzTMZOMgHpT1ODzkU0JjycdM/ShiAOvXvScDg9+5pOnuffv60IkRsAcjmkU/N79MZ60N06ce9IDhST+JoAsJh/bH4Yq3EG9do7VSiOCM9uxq3Gx74PsaFoYyNi0xxjir6nlRWfZn5R1GO4q8pBA7YPFd1PY8ypozD8SAmM9h615lqZ/0l8ngV6f4gx5RB4HrXmmrKonzuBIPTNe7hNj4rNF79zx+Ig85AwMZ7Vd0r5boZYY9Pb1rOBEeScEDnA5rS0rH2kYBDAjrXdP4Tjw9vaI9U8OLmFeNp6/hWxcqdpHf0rI8NAGEZ9OgrXuDhCSQQw6185U6n3lDZHL6qhBbnPtWYSAeuR6VparjdxweuRWZuyvOK86W57cNgHLHrmkc7QTz9RSg54xg01m2Hrmo3NWRITv7nPqelXYGwBz+BNUXBDZx9MVYt2wcA4x6UyVuaic5JJx6VIo+UevWoIj8vPBHXNTgn3570FjZlJ/Pr6VVnG3K9fTNW24XIzmqkpOemMdc0Ih2KzKB0zxwRSRn8PenyLn3Jpke4Y3cj6UENE6KAemPTNWE78g+9QoQevX+VSqS+COKC0SNgd8D0FNZuARxSrn1/Kk4x2qB7AmT2GewFPIIPr9ajGSR1Hp7U4lsY/Sle4hCPWpUxjn86hZt/c4p6yYxz+dPcpMkb2H5VHImQO+P1qQEqh65prcjgc46mlYLFbaoOQM0yaPj+lWTjGMDFVpj6twKl6hYyrgAEcZx2qSKXavA/Corkjce3tUsEZZTyTmod7DW5FJdMGwTVy0m3sD2z1J4qtPaFmBHHNT2kDK3K4FZRvc3srG5D8yjqQfWrCrggEc1XtTwAcf0q2DnBxnHauhGTHbABjoT609AM8H8KZ1AyOKlTBx8o6d6ZJIoxwM59qsIACCw6VGo44A9anTBxnrjrVFJX3LEDbVOR83rmopMF/c1NEAvtionX58jv2qReoKcdx9KaSOvH408LzxzmoyCMntQUOHDdeak3nOT3FRA/gaeWx06+9ADtxBzgg1IANnzGohznv7U8dMcH0PpTuBJuGCO/apFbd0/OohnGfX0p4Vs5B470yCQclakXHGRUSkjkjr61IWPb9aLWAeQfpjvmgADIz+NIWxk+tIWOPXHcGhEA2SQc5phORwcegFOPQHPXocUwDPHGPWgCaMlhjp71ciIwMnn1FUYjg8devFWYucbsUrmcuxt2Z3gYHPpWgpGKy7Nxxx0FaY4A+UA+grtp7HmVNzI8QDdER29q8w1Y4uGHAI44r07X+YTg9exry7VSBduVycnHNe9g3ofF5srtHkWwLgnBxxk8Yq/pT/6SCDke9ZJcebgg/XnAFaOjndcoRyc9R0FejNXjc86hJe0SR614Z5hHv2rZucKh46elYvhr/VAjv3rbuj8jAjGOuK+cq7n3uH1ijl9Vb5qysbSOCRWnq4C9SSR0rJZt2T/F/OvMlue7T+EUuSSfxpknA5HFJu5Of1p0gySSM46Gpb1KKzEBs5OPSprZyzdeBUMh4znoOmOlETBTgY/E0AbUEuR6VaQ8ccHrWVbN8vHJFaETZxmgrcc7YJII+v8AOoJEJJz0qcnfk8cdDVd+B1I56HvQDIH5x+uKjUjrzgc1LIOOnX8KjVec9KEQydSfTnNTrycZwKgQBtueR1qdEAAyAKHqMkB6npQxHOPqSKXGRg5yTzTX+72GaTKQxm/h5Ge9PAJbIPPpTFwffFPAyCCMCoYNCEdu1OC+vPvSjAbr+ApGyO/FMYA7TjOBSkHsO9IDnPqPXtTiMbfWgCNlIH+91qrOA4IGMjp6VdZd2c5+pqq6c++O1SBlSoQ47VfsYx1HNRvACTnvVyyUY9xTsBObQHkjg/pSrbbTjt6CrS9OT07ihuABwcdqlIdxYgBx0HrUwGVHSoUBYjtj1qxjcq9B3qmJDcgjPWpIxk8jjHeo8ev44pynBPNMaL0QGOO3arITjjr6iqsLEZJHHpVyPGPxqNiiWJT9KbIPbv0NOiPzjA69jSS4LdQT6UyXuMZ9oHeoicE9Me9PLZyP59Kao9eh7UtikNHJ7n2p3ytw3AHajZk9QcUpORkAY70wEGMg5II7VIp6Keg9BUeApye/NPQ5OfyoHYkHXOMk1IGHbOfeog3AxkdqceMAnknqTTRFiYMCAePWnKSefx5qNMA9QPapFYdfT0ouIfzwf50mQAT2FKDu6Dikzt6889BR6isNByw5z35pufm4HXsaV2wOnFNUbl5wR2oYmiRZCo65PTFWYGJbk9e1UlI4AxmrUZDDJ4PfFIh6m3Y/LzmtRDlfX6Vjae2AOa14jhR27V30tjy6u5la/gxNk546V5VrAP2o4Hr1r1XX8GE57DqBXlOs/wDHy3APPX0r3cGfIZr0PHI5Fkk5AAPf1ra0UbJzlgVz+dYkCgyAnKt7CtXSHAuQGONv616lW3LY8bCJc6bPWPDZzEMmtq6JKn+KsLwxl41OByOtb9znZxkjHUV8zV3P0ChpFHJ6v1/rWSQQev4Vr6uRkjkeoHeshlG7Bx0rzZbnt09hp7ccUu8nG48enpTTgEe1I7DAOT161Bq0RTEZJzkGmb9pPPHtSOBhmGTTBgsCRz2oJNG1k24+bk960Yn4A54rFt5QGGCa1IZcqDkgk0AW2bIx6DqKiZuxPHSnbyQeBz1zTGO7APWkirkTtjk8j1piDLdxzUjYycCmKdy4IOR3pkk6KffPrUyA5OeTnoahTHI7j1qbJBPGR0GDSZSHrzgDI96Qgljg8elCr1GOelPA6YHXsakLEbLsHpSbtuAOvv2qVlzgAkVGRubI/KlcYKCOaeBlTx+NNxtXHbnk85p46YzwP0pPyAGwnPUeooGT0PXtSr1X1/lShsHHUH0oAXAxwe1ROoxg81OuAOnP0qKTAJPH1pITKkqjngcdKmtevIzmmSLyTk59KdbZAFUwRfUAjk59zTjjGMcGlC5IxxjtQrcn+tLfYYKoJGcc1IrAAZFN75zgegpFypPv2oFsSYOfWnqMEDgmmCTPTI9qeFGQQPyoGWbfIJ5z7mraPyRnH1qnEozzwPerSAkZ6jFK49SzG2Tnn6UkrdSKbHnI6gjvTmB3dyD3pj6kZz1HP0NNJ2gcce9P2iM+3pTSCpB61A2Jntj8qAD0PBHpS7B3OOaAMn0+oqwAj689DTk9u9NXHsfc0obJBzinYTdh4OT/AIU7BBH17U0fT/8AXTxkMSM4pAyRcDHY+1KWPIzimjI57e460Kcn0HpQLYkXleTx6ChmIHr7U3cRnPU80hahsQMSwAB6VGGHr1PSlLHIGRgVE2QCc596AepMjBvp6Vajfbjv6Z71QQjJ6CrUb8genpQYzNyxfGMcZrXiO1cdsdawNPkyRjg9wa3YT8uTxntXdS2PNq76GbrvzQHGTXlGttm6PzYXPJP9a9Y11Sbc54wOgrynW1AnY4znjn+te7hGfHZqtTxmCXe3LAjAKkdK1dLObzkAg4wT6VlIAHY42nqVB71q6UgNyDyST9416lT4Tx8NfnR6x4YJWNAP0rcuEIU4OT2yawvDMg8sEsBkc81vTOjbsMD6V81UV2ff0HaKOW1SM7iwzWWYmbOBmurureKRevA96rjT48cevauGUGz1oVYpHMyRsuOMEeoqNkfGNp9cCurOmoSBgAjio10xGJz+tZ8jZSrROSeNsEbTg/rUJicdQcdq7L+x03HjBzxSHRYychS3rQ4MXtkcnHGy9VOe1aFupTBbtxgVvjRUODjAPqOamTSl4+UDnNPkY/bJGOiEAZH/ANeldSR9335rcGloBlecd6kTTlIzjjr9aORh7ZM5l42PYn09qVYnJwf0rpTpqMw9D2NH9mKD0496ORi9ojAWI9DnGetTpHvPQn+VbQ04IQRyan/s1QQcUvZyK9qjC8ghc9hSFOPu5Nb5sUGDjg+lC6evBwOfbml7Nj9tEwDAWOSM0NA2eBgema6JdPVsgjkdKcbBM4xye1LkkHtonN+Qw4wfqKVYDxx+ddGunrlgAD9aF0xWyNvHtS9nIn20e5zwt22jgqD3xT0gYqR69OK6Eaeobvn1pw09Rj5e3al7KQ1Wic6IiQARUZhYEkDg98V0w08YPA+tO/s0Feg5HpT9kxe2i2cjNCTwBz+lOhhbdzk11f8AZiuvABx3pY9KHJ2gY70/ZMPbIxVgO3G0596RbZh2P1rpEslzgAE+1C2K7R1NP2bD26OdaBgOF/Ok+zMMcYHTpXSHT164+mac1gpbODn0pOlIPbI5tIGU42n8RUogJHQg9uK6FbBBjjjuakWwAOQPal7KQvbpGJHAcAdTU6wMg6fn0rajskAPHtUq2S//AFqPYsf1iJjRW53ZAJJqSS1YE44471tpZquMDn0qSS0XbnuRTVFh9Yic59nfj+eKaYGY59O9dAbReMjBNC2iYz+o7U1RYfWEc+LVyOR09ad9lb0HpXQC3TqcfWlEEeTgjNV7Fh9YRzwtH7A8dqPsjnAx05zXQfZ0B6il8lN/JH0o9iS8SjBFk57YHTJqUWTjrz7VtCKPnJHHanFY1HBUexNP2DF9ZRi/YmOc9qcLFzjjitctFj7w57ZpTLCABuXj07UvYi+tIxTYtkcY9hTvsLgYIx71qNPbA/fUAc4pTdWy8F1471XsSfrJknTiSewpv9msegyRWs15bKOZAPcU06haLyHGenFP2BDxJmppTDI5A7+1Srp5xgVcbVbToW/AUx9dtFHzOPzqvYGUsSixa2/lkcY9jWpGQB/jWD/wklqvG8DHoaRvFdrkjcBg9c1vGHKc8qqZoa4xNuW49a8l8QNtmYgZGck5ru9W8UQyQkKynPvXnGuXYnl3A7fUmvWwi1PmczkpLQ8kibzeNxB61oWNz9lORwDzkjmsiElVDKASDjnPNWm5TB3DP8Qr1J2tY8OndPmRtnxwdOz+8IwBnB6VRm+MiLIczbnH8Oa43xFZPOjj5iG79q4S48NzyTsxLFQeo4rglh4y1PXp5hOC5bHtqfGFdzAzAgdQTip1+MKbl/eD5vevBx4fmO/Ls644HpR/wj1yqFQ7qOg+asnhUbLM5Loe/J8ZInI/egsGxinj4wREsnmAnOM+leADQboYImJbr17Uv9i3THCyu59WqfqiD+1JLofQafF+MMq+bwect2py/GCNQCZF5/vGvAItIu5AMSMAnYd6l/sW7KjErfnR9USGs0bWx78nxhilIUOv0zUw+LseCTLnn16189f2Rd5+WVj7Yp40W9CD95IVx270/qqsVHM5PofQ3/C34HHMyr6/N0oPxdgK7vN69Mmvnf8Asy+YMBI4XuRTf7Mu1O0ykDqB6Uvqa7k/2r5H0YvxehIA80AfXpUo+LkJXmUD3zXzYNLvgwPnPgnAzT30q/AOJX2g45qvqi7h/avkfSY+L8LtjzQM9GJqQfFuIA5mHTivmd9N1AHaJW3egpWsNQII85sEdjU/VilmjZ9NH4tQDGXAGcZqT/hbUHH7xTnvmvl1rbUmBxI+V6+lJ5Gp7RmZm9uRkUfVdCv7V8j6k/4WxBlf3g+malX4r2/GZlJB9a+WDFqO4ESsAB0JoVtTHSVy3cik8KL+1PI+ql+K8BzmVf8AdqWP4qwAZLg5OOtfKDT6pn/XsvG3C/pQLnVlAAlLDB5z0qfqw1mi7H1mPilbrkmRAO1OX4pQZ4dcHvXyWL7VvutM+Dxj2pHv9WRcCRiSeccULDC/tRdj62PxSg258xTjuKUfFKAH/WKR9a+STquqkEeYduaaNV1UMcSsBjuelL6sUszXY+uf+FpwADBXrnrTk+KkA/jBJ96+Rl1TV8AmVjg9D2pW1XVlG7zGJ6cfp+NP6uhrM+tj64HxWgYH94ARjqetH/C1oef3q4r5F/tfUwp/fSHB69aQa7qjAgSsO2aPqxH9qLqfXv8AwtWH/nqvFDfFSEgfOCPXNfH667qmEHnO3Xn1qzFreo7Nhlbg460fVrLUh5qux9bR/FKJsfvgOe1Sn4qQrkGYAdyTXyTDquoL8pncj0Aqyuq3+xh57etH1ZC/tS62Pq3/AIWrEefNTHrmlPxTiznzRg9q+Uzqt6vJlIpF1e8Bys7k+1WsMjN5q10Pq3/hbEQAPnL09ac3xZiI/wBcp9s18onVb0EYlcZ6MDSJqF/yPOfaOozR9WS6iWat9D6qf4sKNwMo+m6oj8WYgG/f4A96+Xxqd2eGeQn+GmNqVyVJErAgfLk8/jSWHWw/7TlufT8vxbQ8CcfTNQS/FoFTmUZHI+avmMajOJMb3+buTQLuc5Tezc5LbulX9XSJeaSPphviygTiXJ9AaT/hbMZYZlB75z0r5rF1JuGHbbjPBqRbiYDAduvUHpT+roz/ALUn0Po7/hayswPm9PeoZPiyilv3wBHRRXz4LqYrkyNkc53VDLO8oPzMp781X1eI3mU+x9At8XUxgT5J6fN1qBvi4D92QHnGM14F9rYZA+UdcnuaYsrM+R8wPbpR9XiY/wBpVD3tviznI807gcYBqJvi4p5ExyfU5zXhryNk7evpnrUYlMcm08N0544qvYQJeY1T3ST4rj5cSDnoM9Khb4rZ/wCWueD0rxSKdg+5txB7gU77VIuWyAcdcdKn2ERvMKm57G/xVJA/eFuwx3qF/imxUHzCfYV5NHcEqSucnt6U7z9xUjnttHFUqMUQ8bVZ6Y/xNlcghzjqKa/xHmcgbjjGea83jusqSpIO7GDxzTknCt97JPT2q/ZRIeLq9z1yw8ZS3rBckk9s/rWsl690gcjnOSM/yrzfw9cZPl5Kk9/Su+sZG8okYPHU1tTgonNOrKpuf//Z"/>
  <p:tag name="MMPROD_14890LOGO" val="/9j/4AAQSkZJRgABAQAAAQABAAD/2wBDAAMCAgMCAgMDAwMEAwMEBQgFBQQEBQoHBwYIDAoMDAsKCwsNDhIQDQ4RDgsLEBYQERMUFRUVDA8XGBYUGBIUFRT/2wBDAQMEBAUEBQkFBQkUDQsNFBQUFBQUFBQUFBQUFBQUFBQUFBQUFBQUFBQUFBQUFBQUFBQUFBQUFBQUFBQUFBQUFBT/wAARCAe4B60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8yk/j3UbNnyqlM2NuT5vnVqmeb97u/jrIgYkOz5WqVHX7y/cpqOr1LvV/3SxUpESNWzRfKdmibZ/sVto8U2xm3eb/AA/3KxLbzd6bWrWhdvNSL77tXKckiw/yRfKv8VTfMnyys29vn2f3Kpv++v8Acu5EX71XrlF3ozr/ALtZHKUUdof3q/OjfeSj5pk3bdjv89Ps7ZZt/m/fX+CpXT/lku75qAK94n2nytu3fVKaHZsVvv8A+xUtzbb7/ay7P+BVF8qW/wAqts3bPnrUuJXR5YWf7212+XfVf5rl/wCJNtW7l/uKys6P92qMzypEjK1bxOgqzJsl+Zf92q77N+77lSzPJNL8336iufKf+Jnq4m8Su+xJfl+/UqJvl+aqk26H+GrEO51Tb9+mEjesIUeJ99bCXPk7FVtifw1UtpmRYl2rv21L/qV3Luf/AH6gxkNuXaad2/8AHKNnzr8vz050Z/l2/vXqZE8l0ZfuJ/HWEjErp5vmvt+5/wCg1Y85tm5vkT/Yp0LrDLL+6+R6Psy/I38H9ysyCaZ1S3/iR6qP8/zL87PUs3mzRbWXf/t01E+T/b/hoAq3KNC2zdvTbVN0VP3W3ela7w7IvmX961ZbwtNLt3fOtaRN4lV5vszfL/B/fqs829N1W7xInnSJtr7az5vk37VrpidERruz/LtpPO/urT3ddnzfx1Em6Fv/AIurNB2xUb5mpvkr95fuUPumbYq/JQ//AI/QA+2tmdnbf8lSOivL97ZSon+jp/49TEmZ98Srv/u0AW0mbdtl+fbVqHb5W3+OqUO77qr/ALz1bhTZ8u753+esZGEjVRFtlRlamecu/cy//ZVNDN/ou1tu/wDv0eTB9ndm3I/8NYyOeQJDvZ5Vl2bfuo/8FDpFcy/NKz077G0zJ/6A9Nd1eXbt/ep/45SMyFHSZniZdjxfdqk+53f7tWHffP5TL83+xVfY1s26X/W7q1N4lKb/AGfv/wByqjw+T838dWLz55dm2ov4PmrY6IldPn+X+OofuN8tWPlR9y1F529vu/PVGgPM392nwwrs3bqh85nl+apk3bfu0AOdPk+9USbn/h/4HT08rb92nbNn+wlAFf7n3afu/wBinujQ/d+emTeUjfxb6CiVEWb7u7za0LZNiov8f8VZsM2z5t2x60LbzXTzWb/gdSYyNjZ+6SX+B/40pjvs2Irb6fZzfuEi+bYn3UpjwtNv8r5PmrE55BbPs3/3N1D23zPLu30xH/e7WX56i3t935koJIoUb7U/zfcpuz7TcbW/hqdHX70q/P8AxVUdFRXZf71WaRHuio/y1Fc7rmVNy1ehT7jMu/5arO+xf3v391BoM8lNm1FZ3p/nNZu/mtvR6fv2RJLu+T/YqHzmud7sqv8A7FBZVeZnl3fwVFsVG+9sp0zr91arvumfay7KssfMm9qa+5/mWkf5PlWj/pr82xf4KoB7zb0+anI+z5aNnnbdvyJTdjI21vuUFEs3yN97fT7P99E7Ntqu/wDe+/UsKbIv96pAEdnX5f8AvipdjJF8zfP/AHKihfY3+xVj/XPu3fJQA9HV1p29kb7uxKb9m2fvWb5HqXeqIlQSPs9rz7Nu9P79O8n97tiVnpUR/wCFasJN99VVk2/JUGEiHyfs0vzLsq6n75flWq6btm5om3p8lPtnldvlX79BgPfbDF5qqvm/xU6wRX3xMv8At/7lWE8h/m2+S/8AFVVHZ5X+7QSOvJvszu3m/fqKHbcpu/g/26Ln50RWi3uv3qmR4ra1+b770AUZofJfcvz0ya5/dbWX7tTXLq8XyrVGZFTYtWbRB/n2bWZP46pTP53+/VjY6b2df3VRTeV5G6Jas2iV3mZ/lZah8nf/ALi1P/vVBv8A4v4ao2InTf8AMtPR9i/7dWX27f7iVW+VH+X/AL7oIka2mws6Oy/cq+7q6PEy7H/v1U0Td5Tr/wAst1W7nalxtVt+2pJM90XzdtUnh8l3rQudyT7mX79UX2v96gqJXmm/iWq/8W/79XnhiTYy1XdG835aosY7/wCz92rFnbLcyorNsqB933t1T2CedcIv3HqJESOjhTyYv76Ub4rl0VV2f+zVLC/2Zk2r/vUyZF83zV+5/cqTGQ3e0zMqts2fJVS5mlhbyF+f+9VhJtlx80TJu/v1XudyOjN8n96gYInzeUyrsqpeboX21Y37LjcrVVm3PLu3b91WWQ/xfK2yonRUd6e/yO+6oZoWSqLF/iomTY9JD8jfNQ+93oKDf+6+ZaIUV/vfw0OjfJuqfZsf/YoAhdPO+7Tv4NtHyp8yt89PTa6/N9+gJF3SvnZF3Mn+5W75P2b5m+eJvk/26z/D0LTROy7f7lbDw7P9b/uLWMjjkNRFRdy7t23+OqkLq8/3t+/+OtDyW3bvlRHXYiVUmtvndWX5KwMylMm9v771E/zxJuVt/wDDUvk7JX+98n3aie5+bdureJpErvCs3+xUNzCvyNU0214k2/8AAqY6K8TsrfPWhtEPJ2JuVqru6u3+xUvyp9779RI/zbdtB0RHzfIm5Vrd0SaWGyuPPRvmX5ai0rw3ea3v+zRNNs+86L8i10r+Fb6Hw48DQN5rNtasOc35ThLx1mldl+/UTo2z5VrTv9BubCV1lXe6fe2fw1k/cl2rurQxkTIm+XbL8iJR8r7/AJv3X8NM2M6bt1Phh3/xfItWQEz7/l3b6lR/+WX8C1E6fL8vyUxH+SqJB0/u0/8A1P3W+ej78X9xKc7q/wDD89AD33OqNt+en20LJL8210qok0ryvt+5Uv2mV7f5V+f+/UkD/lSL5W+erEO1Lf5l2baiTa6fdp3ks8W1f/H6CCZHi2eV8r7ql86fft++lVIYV2fLt3/3K0Emi8j91u3pUGRE7/c3fcqukzJK/wDGjfeoR2dv4d9V03btrNQBd3+d95d6f3Kem65+Xbs/26idGSB2ib5/4qlTdCsX9x6ggm37G/1u96jufu7t2/8A2KmheKZP9V/wOq7/ACb9u50qwKT+Ujo27Y9Qzea/+q2ulW5kimRN33qru7Wzo277tWbxK9zDsbcv3P4qYnlOu2pppt6VXR9j/coOkHh2J8r/AD07eyfNR9/5qHTYiNQSPhdvNdvvo1PdGf7tMfc6/wBx6Id27atADURt/wA38FORFml8zb8n+xT/APZZacj7Itq0ARPu3vtf5KET9xu2/PT9n8VM+Z0Rv4KAJfl8pf79TXNz9p2fKvyrVd/kZFpzpst/vfJuoII/mmbbv2PU77nt/wDYWmWzrv3N/wB91NDuTfLu3p/FUARb2eDzW/h+7V6FFRfNT5Ny1Td/Ob5Vo2fNt3fPQQS7IHiRt3/AKV4d6/7dM8nZ8u3ftqZIWRk3NQBJDCsK7m+dKseciQf7afdoSwaaLc3yVNCkUzbfuJ9ys5GMixZuvkbpX+dqNmy4+X50qwltEkrru37KLbc7fMv3f4655HFIu23+mJsVvk/26EhvNv7/AG7P76UxJokieLZ/t0/fKn3lZ0Zd6VmZDE2o3m7m3/7dVUTf/e+99/dVh4Z5onRmX/cT79M+xzzW+5VZNtBZFePL5W5fnes+bbsRWX56lmhVNi7Wmf8AifdVK83O25v4K1NYjHh2I/8Ac/hqJEZG/wBvb81E1zFNF95qZM7eVui+5WkTqiMTc8rt9x6im3eam7/vupYXZ33MtHnRJK+//vitxkSOyS7t29KfbJ+9/eL8lMm3J+9VaZ5y7f4t9BqX3eJ02r9+pU+SB4ty72/gqnsim+6uxEWpkRN3y/P/ALdKRkSw7U3y7dj1p2ds006bf72+q9t5TptRV3/xPWhbP+9RlbZu+SueRySNJE+43yon8VTTbNvz/J/d+WqkNzBMrrFBL/wP+Orr2zXMW6dvufc2VgcchsMzbPI2/J/DTrb9y+1l3/7lTQvsT+F3+5THhVGSVZWqDEJkZ9ku3Z/eSqTzfN/sbv4KsXn3/KZm/v1Ufds3K3/fdBpErvtf70W//fo3/LuVV2fxUTO3morMrv8AfqveP5Kqq/O71cTpgUr/AMpFTd89VIXV/ml3bFqy/wBm3qsvzov8dVpnV/u7fKrY6weZZt9V3dXR/m8mpnmg2fL9+obyHzkStzUpJt3UTPs+6uxKHhX+9R8qLt+Z0/v1ZqQo6ou3b89PSH5Nysvy0PZvs3M3yUfIiI3/AI5VlkvnbLdPl/i31Xd1f95/HUkzr/3xUaJvWgzkW4dyOit86PXUaPtmXd8uxPu1yiP5MqeVXY6bDElun9x/7lccjgqmrM8SRbl3TS/w7KVHl2/vfnpE37kWCLZtpj7vKdmbZ/dT+CuU88r3M290+X7/APBUUO6GX/VbN9WIXguUTduT+870r7tu1vuOvy0GkTOmuZU+Vpd8X9xKqX7+dLE0TbH+41PeFnX5v4G+/TZoYnX5f4f462OmJC/lP83m7HX7tV98Xz/Mr/7dWtkH2fdLurPubNYXRom/df3Ko2iTIiwypvb5H/jqvcusO9m/ianTJ5y7mb5KLl18rcrb/wDgNWakW/f/AMA/jqXer7GVm3/3KLaaL7Pu2rv3fLR9pea681lX5fk+7WoEyJP5W7b/AMDqXTYW3PP5q7/4aqPctu2/M9aFhbLtTzf++KxkZSNCzRYWSX5vu/vf96r1nueJJU+T5vlqpbJv+b+9Vvybmbyl2fIv/jlZnNId5Mr3DtFt2L89Pm3vAitt/wDiqIfNTUdrKqI38dPudqT+VtZE/v1BzyK7or/dbZ5Xzb6Plf5k3O/3/kpyWH2Z90UqzRbvuVYm2wp5UUTI/wB+oJDzm8rypVVN9ZV/99938HyVadJZrfd/H/t1Qufk2KzffqzeJU2Nt/dVXe2R1/2/79WLl/3Dqvz7aofb4ki2suz+6lanTEo/xvF81OtrxYW8pl3/AO3Rv/e/NTdjP93bsSt4nZEr3Ly3LbqheZk+8tWJkl3eau1E/uVEj/Pu++i1obhN/Aq/J8tMR/8Agb093V3+Wn/ukSrAhhRtr7V+damtka5+9uT+OnJN8n3vnahJpYfu/JUGcje0qFZn3bq6WFPJg+95z/8AoFcp4e3eam5fkb566v5UZPu1zSOCqZ9zN+6ZlVn2N/dqleItz+9X5Nlaty7wxP8Ax/N9ysy5vIpoNqxbH3fN/s1mYxMT5X2RMvzv8/nVTZxnmr9ztTyt3/fFUAi+m32rpidsTOTbv+9so87+L+OhE/8A26fv3y/w/wC/W56IJD87/wB/+GpoXlR0+XZspLaaL7VuZd9PuX86XcrN8/8ABSkYyNjTUXZub+Bt9bGxfklj+/t+/WJZ3KwwVtw+R9l+0r/raxkckgmvIHtfu7Hb+N6Edn8pm+//AA0+5hV4H+X53+7vp1tCqfN/dX7lYGBSmhb7ZKqtslT71WE89G3N9xvu0x7aWa683ds3/wDj9RTQz/ZX/e7Pm+XfQSTfZmmfzWX7jf3qhvIWh3r9/wDjplt5sP3mqvN56O/8bt8m+rNYipN/o/3dn+w9ZmyV9+xv+AVa+zN8nm/wVVmmZHf5vkaug6Yld9qfe++1V0f+H79SzIry0z5U31ZtEpXLtuqwj/Oi/wB6o0Te1Sw/8fCN/BQEjp7CFniRfvonz76m372/dS70plnMz2Ttt/2KtJbb4k2/JsaoOeQ3ztn3Wo8lk+ZvuU7ZE6p93ev3qHf5k2/x/LWEjAbDuhidZWZP4/kp8L/bF+8zv/cSkeNbN/K83e7f36ms0gT5om2Oq1mBCiSvBtlbY9Mm3QvuVfu1bd2SLzfl+f7uyh9vkI0W7f8A8takgynvJ3n81mXf/t03eqb9rLvb+Op/szzXH7rb/uPVLyWSVFb7m6tom8SpcwrD+92/O1VXf5Pu1dvJmm2W235P79V/JZP7uz+5W0TriVEdfn81d/8At1E7s9Op7/Ovy/frY0GpNv2bald9ifKq76Eh3/epnyp96gAR1SXdLudG+9sqZ5okX919yodjbKmSFn+bb8lSBLbbk+7/AB1bS2a5l+WmTQr5XmxN89W9NdURN392oMJFqFFf5W+4tTWEzJLsZvkT++tLDMrpt/v1fs4fOi/h3r/B/frCRxyIZn2M7L99qqukG9G3bH/iqxs3713f/Y1Fc/weavyf7f8AFWYFRH2NL8q/79ZNy7TbG3VsXiQfIqq1UrmHfa7f460ibxKTozxfN/HULp/DT/mml2r/AA1Ud/m837j/ANyumJ0hMm+Lb/HVdEVH21Z373+ajZ/FVlkL7X/+Lp//AC1TbRsX+FacjxO+3bsoAbsbd8q7KbM+x9rfcqR3V3qKb7+6gBd/91vkpH27/kpkzqj/AC0JD825qCi3bQq6uzfwfdrQtppf4VXZ/crKdFRU2/frbs5l+9tqTGRdhdXi+7Tbl2mVVibZup837lNsW35/7lVkf5921t61BjIZDDLDvb77vQiNNFtX59lP3y+buX79M2So25vuP/BQZkqO2z7q/wC/Vd/ni2ysqPuo2K7Ou7/7Gq6Q7JXZ/wDgNBZM/m79u7/gFDw/uv3vyPR8r/ebe9OTbu+9vSg1IpkW2i8pfnpj/cTyvuNU37pH+Zvv1Ue5ZGVW+5u/gqyyK52pL9356gm3O3zfcqe53bnbbVdH3rQWG9Ui3NTP4P7iUTbvN+anQw/f/gSqKGpMyfd+7UsKNMjt/wCOVE6fN8tWEdfur8j0ACf6r/fpm9UdF201Pkf/ANnqxC/zfNQAx4fm+98j0Inkt83z0PDvZJd2ynwzb3+78lSSW5oVm8n5tn96kuU+ZPvfL92m/wAHy/wVKiNeMm75KgwkPSaTzUWKKrqP51wn+3UVn/rfm++v3asbHfe0UX8VQZhM+yfbubY9Du0Pyr+5SnO7Psl2/dpqX7TI6yxK77qyIHQp/wAtWb79Pe237G3L8tP+0q8X3arzIro8sX/fFakjJn85dy/ItRbPOR4lbe6fP89W4fks9u3e/wB+mvt8rcq7HoAg+Xyk3ff/ANiqbvv37dv/AAOnb503sy70/hpk3leRui+/Vm0Spc3Ms0W1m/4BTYU2RPuaib/VIyrRM+yBP4Ks3Kjp5y7lqLZ8lWNn7r5arpu3VRqO2edF81CQrTXdvu/cSpYU+ZP46ANuw3bPm3bP9inXKbPmi+erFnCrqn3v9qm6qi20sW1vkZakkybnc67t2/bVd92z+5Vj/a/76qvN/wB90AV/lR9tNd2f7rUTf62l/wB2qKEdPm+etDR/Ke6Tcuysx/vI1aulPsl+ZaiREjY2b59qts+b/vqiZGhl20TfO6f7dFzD80TK3zqv3KkyJHudkTs3z/7dZO/fK+7599WHdvK+ZqhTai/Nt30AH3/9h6pTJ/eq26N/rWb56rvteL/4urNiv9xvvU6b503Umzez7fufw0iJ9yqKIU3f3qP9lmqZ02N8tQ7POoAf8qfxVLv2L/sU1E/vLTET5Hb+BKAH7InWnQos3zfwVEmz+Gjf+9RFWokRI3dK/wBVK3msn91K6CwfyZ089Vf+7vrK0GHzoHb5dlaE33vKZaxkc0iW5uVmllibbvRvleqUz/Zpfn+fd/HUqbbZEVot/wD7PVV0aaV1b5KzMxj/AD73VvnrPf50dlXZ8taG9YYm27nqpcu1aRNIlJN1M+4z/wAFW0mZ4HZ1/jqvMizPtb5P9+tDqiEMO9Nqr9371aGj6I9/qSL/AAO2ymQ2azKiq3z/AHK94/Z++FdzrF19suVV7Tzdio/3/l/8d21hKR3Qie5/C74MxaP4aiSeJfNdUf5FX5Kl8SfCJdVv4li+RHb5n219C22lWdtEnkL5MX8MNV5tNguW8+VW+V/lrz5TO+MT4y+P3w90/QfDj3MEDI8S18n+cro/8Ffon+0JoP8Aavhm7tlX/YX/ANnr8/NS01bO/dZW/wBV8nyV1YaXN8Rx4mP8pn/f+XdQieTLtb7lPT5H3UTOvybf++K74nARPMqS/Ku//Yp29Zvl8rZTXT5k3fI+yn79n3aYDv4f3v8AD92mPt8hPu1J8qRbW+eo3T5U20Ej7ban/A/7lSvc7JfkVagh2uvy/fX+OnTbURGX53/ioAfv2b/9uhJl2f7dM+074tu2i22p8zL9+gxLaQ/vUl3VYdGqJNvlItT3NzFu2xN9ygClcvAn3fv1Ekzb9zfPTH2/Ozffohf5PloFykqJKjbpV/4BWhC6ursy/wDAKrpct5Tsi73p72yvLuZvk/iqCJD3eVF+Vvk/uUW1yrs/y/dqWazX59u7YtMTb/d+SoMylM/31VfvfdqrebkRF+/8vzVbufN2bv7tU/8Aab+KtjeJS+5838FTf66nfunl+X50o2Km/a2+g3B9qRfd+eonmR/9h6Ednba336ldPl8ploAN+xN38dEKKi7mambP3X9+j5X2bqAJH3f62nQ7XT5afvWH90y/I9VvJZPutvoILE0Oy3dfvp/foRNkSbWpuxpk2r8lEO1INrffoLDYz72Z/kp3302/M/8At02Hbsdlb/vurEM3k0EEXkr93b8/9+nJtRfmZt/9yot8v2rzW+5TvJl8rcy/8DqAH7JH+8v/AHxQ77E3UW00SROsq/vaLm23ujL89BA/zpUXd/3zUsLtMvzfeqvvbftZfnqXZ9mT/eoFIt2f3trMzo1XURIfnVd6Vkf65vlXYlaWmwywxPFu2I1YSOeRd3+deO3lfe/j/u1c2S2zv5TLvqtYPsl2su9EqWFFS9dlb5/7n92spHFImsEV0/f/ACfN9/8AuVobPJX918nmt/eqjC+9vlXfF/fq8iecsSu2x0/jrMwK81tIn71duz+/UWySa3/dSs6ff+enX7yzO67v3T/eRKZDthXdu2baDeJWmT/SkiX5Ky3T96/m/wB6tW5m86dP9qsfUvNhl/h8qt4nTEr3Nsvmp8ux/wDYp7u0MVV973L7X3JQiM/mxK3zrWsTUZsZ33KtDwxI25qPtLJTX3TfMy1oWMufk/i30Wz72+7TJnbcn8FTJ8m9aDUtfutvy/xUJD9/a3zVXR9/zN8m2poYd6OzNsT/AG6UjORahTZEirWxYOrxbd3z/wBys2whSbZ+9WFNtaVhDFNF5q/fT5K55HHI1LZIvs6N/Hu2bKkvJm2+X/eqtbfeTcuzbVx9szf3/wDbrCRwyKUMK+V/rWR/vr/tVpfZl8pG27/k31VmRYX+WX73/jtWvO/e7VX/AIHUGBnvtSVm3fN/DUE0PnNuZmSrt4n8LLvT+/UOzZ823fv/AL9WdMSK2SJJUZl3y/cqreebDcOqxKkX9+rTzM+xfK+f++lVNSdd8UW5nd1+Z6s6YmbNCs0W5f738dUZnWH7u3Z9zfWi/lPE6xNsqikMDxf7S1tE6Sp5LJ93+Oq8zyo+5m+StO5eDzUbctZ9yiuqbV+StDUi3s+9vl2UPt/3KYib2+Wje2/5l+5VnQMd2+7/AAVN9m+TdTnRXR9v8dHk+T8rbt9WBE+7Z91afbPvi2+bs/2KLl/m2pR+6+f5W3/36zkZyLFt88/zr5395E/hrsPDybIPmb5Gb7lcjpqfZpVb+Nq7Ow3IkUrbU+b5dlc8jzapbe5ZG/21+SoZn3uit9/bvarLotzO+5tj/wAVQzJ5MHmt87quxa5ZHNIrwwrNL8suxP7lPmhidXXd92q8M2yX5F/4HUs032lHbd8n+7VxCJnzP99WWs/5Zpdy7tn/ADyq7c/6NsnlWqzzRO+6BW3vVnTEk+Xft2/8AqpcoyfLvVPm+WmzTbNnzfPv2U/fvt2ll+fZ/wCO1R1RK2/7277n9yjzoP8Anl81RbFdUZm/2KfD/rfn2/7OyrGQ7Nm9P4G/8dqxC++13qtRP/G38G6nvbK//LXZsoAsTOtt5Uqr8+2rH2yVJUaVvkb7ibagTd5XlKu9Kso6wqnmq3yUpHPI2LDe9r80Xk7/ALqf3kq3N8+zym2P9yorB9lvtlVt9S/NDKu3bsb+NKwkc0h/k7IkXdvf+/THhZ4HWXc7xfOtM/epKksvzuv3asTP5yp82zZ/BUGZnpu2Ivm7N/z7Nv3atv8A88om+Spnj3r5rbXRPu1DMnnMjQfuaAK80LfeaVtlRTOr/wC5V10leJ//AECsy5RLb/YRv79WbxK9zcxJLtXbv/2Kx9S2vLubaif360LmZU2MqrWfeIs0SM38ddMTpiVUhi8rcy/c/jpjzbF+78j0bG27fuIr1A/zy/e+7W0TpiI6Miv/AAJSojeVTtm/5d1Qu+z+Kmbh9/5afsVPmX7/APt1E/8AeX5HpyfO6fN8/wDfqyx6Irxbl+/Vm2RfvSt8tVvlRPlb56ltk3/uPmrORhUOg0eHeyS/8slauomtvkRmi+Xd9ysDRIdiIrf98V0UySpsWX+KueR5sirc2f71PKb5/v7K56/m2S/33rY1K8lhZFiVUR12b6yrxIn/AItm37z1JETCvPNeWhIGKLTrl22/+gvVRXmQYK4NdUTtiQJ8m9dtV9n/AHxUv3Pm/go+/wDd+5Wx6IInk/3asecqOm6qn33Rasb/ALm6pMZGxZvvT5m+dP8AZresJmh/esv3m+5trEs085dyr8+6t1EZ/u/cVfmrCRySC8RpmRolZ9rVMiK++Xa29f4Kld1RU2rVTeryuy/frA5h/wBp+0y+UqeTt+89Raq63Oxdyo9Dv/Cv/Aqh3wQ/Myr5rtQKI25fZB9350qDyWuWi/g/2KubGtot0v8AF92qj+akvmq3yJWkTaJSuXX7v3IlqlNtdvu/JV288p3RWl+9VS8RZmRVbf8AL9+tonZEpzTRJFtVt71Wd227v46lmh2fdb50pr/Ov9+tjaJU3/3fkqxbI0z7arpD8j7/AL/9yrFsmx/lqSJHV6alykSbnV4v9uth3V18r+P/AGKxLB2m01/+W38GyrkLskvn+Uz/AC/crCRySI5rZXV/7+6pYbP90jM2+onfZFLKsG92+Rd9So8uxF2ts2/NsrMwGojPOnmr/wADqwlssNrKrK2+h3V1fd8m37tMttS3/um3OjN/H/DWRZXtkZIn+Xe/3FqVHlR9qsqbKm3xIvl7tj7vleqMyTov3vkeqAb5O9pVWXY/8FVJn+zS+Uzff/jq0ifM+5fn/wBuqt46zLVmkSvc/vm3LVOZN6feapHm8mKmbFdUXd8n3q3idESqiMjPto+5vqXeifxVFv2Ptb7j1sbhsb7yt96h4fO2L/GlO2fLtVaf5Pkxbt1AAm9HVasPM27Yv3KqTTb3T/YqZEZ5U/g3VIFtJpUtU3Kv3q1bCFvK/h2VnpDvTa3zun8dalnCrpt3N/v1hI5ZFlLL5Jdv8TVetvKhVPm+df46hh3I3zMuyi8uWSXam3Zt/grKRzSCabe6K333qK/m85YlaL7nyb6fD8ifL87t92kvJmmtfKZfkT72ypIM28mZ5UVZ98Sfwbar3O75GX5/9yrHzPs/dLs/v7ar3k3kyv8A3f8AYrSJ1RM+b5H3RVR+4z/xvV55t8WzbVdE+Tc3366YnREhfajp/cprp/db5Ka/3t1I6b0Ras2JJk+bctInyI9MdPuKvz0/Y3mp83z0ACfc3baPleVN1Ofc+/8Av0syL5Sfxv8A+gVJIx0/e/6qoZkZHbc+ynvNspm/zv8AbqighhZ63tK3PLtZfvVmw/P8q1fsJm2OtSYyNmztmeV5ZfnT+5VZPkuJYm+fd8/+5RDDP8kSt89WPm+z7XVfN/v1icpXfckXy/wNUXnecm5mbf8AxUQ+b58q/M+/56La5+R2ZKsCGF/mlbbs31JviRt2756jT/SVVd33/u1NNMqfKvlfLQWV5tqReb9xP7lQpMrt+6XYlTbN67V+d2/74piW29v3bfdWg1GpbLN95arTJLs/uVcd1/dMrN5qVWfdMu5qsqJXd9mxmbe9RO7fJ8tOmfY33af8rr81BsM+V2+b56bMnybm3VL9xd3y1X+bd/6FVAWERdqbKZs+/wDL89RPu/h+5UrvsioANi7E2/wUQumz7tSbGdUl+Wo3dZtm2pAe8zOnzbaeky7P3S1Dtards67qCJD/APlkir/G1Wv9SyPt+T/YqqibGdv4KsQ7tu1l+SoMZDrZ5ftXm7t++rEKNu3QM2xaPsy7tyfJtWiz27/3rbE+/wDJUGBbd4rltu5n2L9yi5f97FFt2KtV/sDea8sTNsqV9+9Nq/JWQEz7Ui+X7y1USZYXdm+5VvYqfxb/APY21UuUge4f5f4aCSV9rqjR/wAdRTJ5Kfe37qfbfuV3f+OU14VeJ9zfP/DWoFPydm9m2on9x6jm2v8A9Mf4Kkd2f5Xb56r+T5zfd+T/AG6s2iV3/jVW/wCB1FN88W1m+epXh2b13LUWz5/3q1Z0xK8Lyp/B92mP/wCP1Z/1h/26qP8AP8336osP4vmapURXl21Xf+Nqt2f+ti3f3qCJHQW26GLbu3/LTLxIvkZW3ulD7YU+aJvm+69MmhX7PtiqSTKuZpXfbK29P7iUzYyfean/ADJ8235FqKabzm+VaCyGbbv+5RNuSL+Gn7P4m/hptzMsyfdqiiFJld9v92tvRNqLK0vz1ibPO2/LXS6DbReQ7Mu93apMZFiaHzlRvuf3aa6T7f8Ad/jqW8RXt9sW75vu1E83nOm1dny1BgQ3ifuv96ooYVT+L5Kt7967ZV+7Vd4VRt27/gFWaRKkz75dq1XmhZ221beFUf73yVXmfzn3L8lUbg/7m32r9+qj/PF/t093++ytvqHf5KbqCgR9n8Xz/wC3VhEX7y/fqJH3puZasQvsR/l+/wDdegCKb+PdTIX+R6P4938FEO1N+75KABNrq/8At/dp6fPtX7lD2zfw/cpqQ7H+9USMZHSaJC3lOsTb9laaOrt+93ferP0SFoYPNibfv+9Wqjqn8Pzt/frIxkRXiQfaEVd33fv1nzQ/ZpfvNsb7tad+7fatvlb9n3XqjN935oNm/wC7WRiVX/j+Zvnp0395fv8A3KHSVNsqr/DUX+8rI/8At1qdMSoiNudWp6abLNKi7lfe38FWNkr/AHW3pXuPwW+CEviGWK8niZ4m2PsdazlLkO+hEj+DnwTvtb1e0+0xqloi/Lv/AIq+4PBPg+x0GLbtV0+58i7P+B0eEvAcWj2EXzL8iqmzb9yuwSz+RNsqun8O9du2uCVQ9KMQ2RPZ7f8AvnZVTZ5KeVK2xP79W9SRU/uon398X3Kitra51hN21djNsV65TY5Hxb4eXW7VEZvk/ubfv18IfHL4XXPh7XrieKzb7JL8+9F+Sv06m8PRfY0lf/W/3P4K8S+M3wos/ENhcLbeZ5u3596fdfZ9+uulLkMakec/MyaFvnVf4KbbQqnzNXdfEjwNP4Sv/wCLymbZvf8AvVwXzWzuu6u6MjglEfC6vcMrLTHdfNfatP3xIu3d89OfbtRmX50+TfXUcxVdNkqsy059szPt+Sh9qI/m/O9Nm3Js20ASwoqROu3ZVf5t21fnSrX+pT+/vpsM0X8K7HoJF8n/AEfctSJMqKis3z/7dCfwbm+Sh4fOf7y/LQQTb9n/ACypk3zp8q1Y+zfut3m/J/t1E77PmbdQBVf5G3bd9Rpt+0f+yUb/AJ/9+hH+d/79AF7zvl8r7iPUsM3k/L8rv/t1UhRZvm+/V6aZPKXav72oM5Evnb7f+L5/vVCk2xvu76s2bqlqzNt3/wByq9zu+T978jVBPKVJvn3srfJVJ7n91tZd9WpnZG21Sd96Oq/frY2GJ+5+X+9SptT733KRNrxbpW+eiZFdf3X/AI/QWE33Ebd89PR02vvoeFoYPm/hpibtm3b8lAD/ALi7/wCClSZUf5l376R9rp91v9yhPkXdKtAB9/5vvqlLs3v96k3rDFt/9ApnkunzNQBNs+X5Wpmxvur89EL7327afD+5R1ZWoIDyfl2/coRF3Juoh/fP838FCP5Lfd+9QBYebzmpHud/y7v+AU133/7lHk/PuqAH7F/gVfnoSGVP9ykRGSVGX50qbfL/ABfPQQR+Tv8AmWlSGWZv7lTfuvk83/Vf7NMtvN2O23ZQZEqJs2ebu/2dlW4drz/ut1R/Ml06tu2fw1Ztt3n+Uq+TKv8AHWEjOQ+2dXuty7ker38G5l3vuqpCn2O4dm/fbv46m877N/FWUjlkWtjQ7Pvf+yVd+0s/zL8ku3ZVTfvt/wB7Ls/upR8qbGXd8tZnKNdGSV/L+eq+zyX+6r1afyk/vbmpuyL+9vR6DSJUmmV13M372s+8hZInldt6f3Klm+++5aZDMqfLu3p/t1sdMTNh+dd38VNmSVE3K2z+9VrZF8/9/dVd0i37VZq3OgiuX/56r/DT97O6Nupn3N6/f3/x/wByh/k/26Cw2b3f/Y/jo3r8jN/3xQkO+X5m+596rCJF5u7+P+5VmoJ+5l3eVvR/++KdNtufvffqDe33fvpUtsmxU3MrvWcjGRatvk2RNF/u1uWEOxUbcuysyFFd9zN/D9+tW2037ZsZlZIkrKRxVS/v32rsy/xbKitml2Pu2o6f3Km2S2y7l+5ULvK9vuf+L+CsJHDImR1tootm2bcvzVL5P+jvu+RF/jp+xU2LOux3/gSmJN9+Jm/3agzHu7PYJFE37r+GqUzskUS7fkSpbOHZ5rbti7d+x6qfNN80u7ZVxN4ld32P/FVR03yu38G2r1ykuzcq7/7tUZtyO7L9xqs64lK5/csjbfkqKa2abesHyJVq5mSaJN3yIlUvtP735VZEqzqiUnh3p8/8NV9+/wCXdsStL76Orfces2a22b9rVuaxHQp8+3/x+nzQ/wAK/dqLeu35aY6K7/e2PVmkRfO8n+Go/OlmqbYyL92hE875VT7n/jtBYQuqLuZae8yp+62/fqu6LuRd1SukG9Nzb9tKRnI2LDyk2bWXf9yuitoWhtUVp96fxJXNaOi/Pu+//DXV23z2u5m+5XPI82qLDbLMjt5ux0/2aSGFrmL5vkqwkPneVKrL+9pk0Oze3m/JXKc0ipbWzPdIq/ud/wDG9RX/AO5R/Kb5Fb+CrfnM6bVqo7xW0Uvy+c9XEuJXv/3yfM1ZiQv9o+Vv92rEySv96LZv+eqSIyT7t1WdMQR137v+Wq1Lvl3eV8vz03fvd12/PVe5mWGX++9am8Qf5G27d/8ABUP2aX7yrsp+75W+ahLzZ95vnoGMTds2yr8lTP8AvmRf/H3pZpl+9tod/OWnIqRo237m18pVZ/mq8kM7wfMq7vv1npbTzWqNBPs2fwVpWby/P/GzLWJyyLdt5/m+ezecn9zbVlPKtrjzW3bKrWaf8sk/i+dvm+7V28/0lkXb8n8VYyOaQ/Z8vn/L5P8ADvqvMkU1q7bW31L/AMfKJAv3Fpt5bSpKn3vK/irIzIrbykiTc2zZTnud7ful+ah4fubVXyv7j/fWqV+nybYv3MtaxNSxeXMvlSsy7P7tZ827yvm+f+7vqw7tMu51+5Vd3b5Ilbft+7WxrEzJpn+ddy/dql8qbG/ufwVYv7nZcf6r56rzbfK83d+9raJ1RKm9pm/ex7N1RJt3eV9z/bqabcmzduemPum+7W5rErOn2b/beldFfYy/fpHhZNi/x0s3+zVm0Rnzbtu35P79S71T5f79M3/Iis1P8lpldt1Awhh85vm/77q7bQ+S6N/HVWH5FqWGaR5UWs5GFU7DSkZ7dJ/uVsXm50Rvvoq/fqpo/mpYOzKuyh3aaV93yRfw1ySOCRVvPK2fM336x7l9n7rb9+ta/s/JTdK29P4aybmZdm/+5VxLiZ94i/J/BVSd2mfcDu96muZlvG+Zfufx1BFP5G5dveuiJ1RM7zv97ZT9jeRuWnbN6Oy/cpiOr7FVq2O4enz/ADfx1ahfYm35d9VU+SXa3/fdXba22fvW+d6xkYyNWwdobX7vz7vv10Fg/nW7xbf4ax7BGeLyvvo3/jta1mn2O3RfNVN9YyOSRd2LDb/N8m1az7C2aaVWX+P71WPtLXmyJm+7UULtvlVV2Ov3dn8dZnFIhmhV55YmXf8AwVElt5Ozcqu6VdR4nWXbFslqrbeVNE+6VvNoLiG/zpUiZv8AdrMuXVJXXcqfwM9XYdqPL5vzv5TIv+/Wc9sqRf3/APbqzaJHcpAkSbfn/i3vWfNCqfN/B/crQmff9nXb8lVLyH9+9bxOyJmzO0zbfKo3+TVh/wBz96oprZvK3blf5quJuVH/AL38dXbBP+WrNsSs+5T+JasQ7ptnzbEX+CmZyOrs3Z7XcrKj/wAVWEhlhTcsv/AKh0SZUtXaX+9V5P3z+bEyu/8AzxrORzyIXm86JGX5/wDYp9m/kxP+9+RqY6eS0TL9z+LZRsV7p2Xb/spXKYEUyb13K2/+6lWEha2i3ff3VY+xrvRf4KZc2cqf8tV+X+CggiuZv3SL5Xz/AH6HmZ7VGZV2fc30O/kxfK2+ot7PFtf/AFX+3QBE6ecnzN8/8NVJtqRbf46uzeUjQtEu/wCXZ8/96s+8T+Jq0ibxKlzt8pPlX+5VX5Ubbu+X/wBBq0+3bt2/f+7VVIdiP8mx1+etonREP3SK/wAv8Py1CiedF821Ka7s8X3l2NT4U3/xbK2Nys8zfdX5P9urjpsVFVt7pUf32+VvkWpnh+Xcv36AIfldd33Hqb5n2UzYrt/t1LDCvm7Wb7lSQaEMPkruX7/3K0NH3J8rL96qSTKkW7/gFXbN2SJP3u//AG6gwkaD7kl/et+6qbyVmiTau+oXmab+7sqa2TyYkbd8jVhI45DLmHyZUVWXZtpiQzwxPLtVIkqa5dd7qy/P/ff+KmQzecyNO2/Z91KzIiRXkywxbtv3l/jrn7lN6fe3y7a2byZvtXzfcesi/toobjb8yPWkTtiZ821IkZfk3rVd0Z3qy9t8m1vuUz5Xi3M2zZ92umJ0RK8z7H2/fqF02bKsO6pLuqJE+d2b56s0Df8Aw/3qfsbevzf8DoTai05EagB+/wDep8y1BMjbnZm/ipzwqjbm+/TpnV5fvfJUlET/ACLtb56iSFkf+4lWJk2Ux6oCwiMifK3z1p2b/wAO1d1Y8Pzui/crYs0bzUb+NKkxkaD+b8m6nfvZvut8lTQ7X3yyt/wCmQ3KpK6fci21icpUuUaHY3m7Eb+CnvNElrtb59/3aluds0sKx7aguf7u1USgBiJ5Kfdqpc7pl/dLsSrCTffX5npiQtsli2tvqyxqOrr8v8H3qEdYV8pVai2h+R1Vv9+jZ5yIrfJQahDbbJUaWqk3+v20+a53/L5v3aZ9pVJfmWrLKkyb22t8lPRF2/NRc/edtvyP/BUXk/PuoNSwjr/F89V0dvtG1fuUQ7tzrT9mxaoBj7t/y7ti0I676lhT5/vf8ApjwrvqQH7Pk2rQiSu23avy02H/AGan3+Ts2t/vUEhs/vL/AL1PRIoU20zzt/8Aep/yzKjN9yoAfsZ3RatWyNt+9UXkt8jL9ypUmV22qvz0GEi9C67Nsrf8AqvDC2/bu/ip9ssqPu+XfUvzO+1dv3qgwJUm2earN8j/ACU+5RoZYtrb7fb82ymTebt3NtqC2dv3u7/gNZAW9+yL5V37P46TyftLebt2UWDrNvib/XL96pbmFkbcrNsagClef6M/yqz1FC++33t/rf4aS5muYdit/wB9090b7L8q1qBFc7Zpf7lUXR4bfd/CtW/uJ/f/ANuo7m2Z22q1WbxKD7XTd/eqK5fe237iU+5h8mXb82yq7p/DuqzcN6+VuX761Xd9ibqlm/gXbs21F9/5mWqKCH7rbqu6VD50u1vvp89V0Rfkq3p/+sqTGR0EyN5W3b8//oNZ7/uU/wB6rrzL5W3c2/79Z8zyuny7dv8AfoJKk3lOm1d1UndU2bfv1LNN9/atV33O33aoqITbZv8Afprpsi3NQ6MjJ83z0P8AJ8rfPQbAk38S11Gmzb9N2r9+uXSHZXVaU/7pF2/c+7UnNIsP/qk2rs2f36qojPsbetaE1yuz96u+b+5VSaaLYn8G6oMypN/l6rpbecjy/c/2Kt7F8r5W/i/76qvM+zeyvVm8TP8A+BUPNsarG/fA7N9z+/Vffvb7vy1RoMe5+TasVRIjTRfNUrzK/wB35Ka7yo+7+CgoY6bPlWptiuiLuqPe3lbf4KVEi2/dbfQAybzYfl+XZTNjfe+/T5t7vtp6JsVG3fPQAec3yVL5P73d9+on2/eWnfP5dRIxkdXokL7fvNs+/vrTfak+5m+R6qaVc7LBIt2z5alfduSVm/3axkYE0yb5fP8AmT+7UMzq8W5l37auXL/I6/K6Ivy7Ky0dpkeJ1ZP46jmFEpXNt/e3OjN8tTfYFmuEi3Nv+5UttZz3kvyq3+yle1fBz4LXniG/t77ULFXt93yo+/f8tRKod1Onzlf4LfBC516dLm+tvtO77qfcT/fr7Y8B+CYtHsLeKJldIoqseD/BkXh61t9sSp5HybNv8dda6SoqL99/v70rllUPVhT5Btn5SP8A7D0XLrsTylVE/vvTpn8mKKWLyvn+9s/grh/GHiFYZ0tom2fLvZP71RGPtZcpdSpGlHmH6x4qifVPs0X3P7m6u98MXMEMUXlKqfxtXkVhYXM0TzysqP8AwvtrtdEv5bZE3fOiL9/dXbLBSOOONjze8j1j918jfwPWbrGmxXm/91F/Gi1DZ6r9pgiZl+8u+tC2SK5lT975Mqr/AB1wfAeiuRnyb8cvgtLr1lcMtsr/ADfKm2vh/wAZ+Cb7wxqk0FzFs2/36/X3xboMWpWcu1t/z/LXyV8fvgm2q2ctzBAry/cXe1dMZHPVifBj7U+VYqV337PNWtXxDoM+iapLbSq3y/wbazHT5E8z79dsZHBKJXfZ9oTay7Kludn8P36a6LD8tPeZNqeatbGIyZG27v71Os4Wf+7Td7O+3+D+GhHnh/dUEljyVSV1Vvu/x1WSFv8Anqr76WH7+6pdn3GX+9QQSzIqJ975KqzXKu+379XfJX7qt89Unhi892+/QBXdF+0fxUyb5JX2tUs0yv8Aw/dpr7ZvloLLVs+xU2/fq2j74n81dnzVnw3Pzp/BViHc8r+bu2JUEEruv8ETOi1F9p+X/YanpeSo7sr/AOxULzb5UWNVT+DZQQNuZldEb+Oq/krv+Vld6lm3Qs/y03yd77vuPVlkL70X7vz1DC+xvmqy7y/3qhRPOR2ZvnoLHzOz/wAW+h3bbt+4n9+hEaFUod2mi+b7lABvZ/8Ab/26jmdn/hpUdXX5PkSjfvXdu+SgA2b/AJv46lhhieLdKzUbFRd3zPU7/wDHvv2/JQBCjru/vp/DTn/8c/ipqQ1Lv2fKn36AH3M2xESPbVfY2x/79OhSV9/3d9NdGf5WoIHQv5LJ/HUyfe3S0xE+bcrU+5f5Ub+796oAY838XzfJT3eXZuak8lZqW5mbbt+WggbC+9fmX+L5an+2NDsZfk+aorB/4WXen+xTn27tjP8AJ/t1BnIvo/2mVJ2+d1q4m55Xb+Oq9tssPm2+cjUedsn27d6PWRlItpcxW2zarPNVj7Mtz+9b5Pm+as+G22SuzM2/+GtKHzIYvmXe9ZHLImmeKFURV+9/fqWFJZoE/wA76Y8ME0W1t1W0m86D5f3Lp8lQYyKk0LTOkS7kT+KopoYoW8r7jVdd54dqrteVfn2PVW/8reku3/SPvtsrSIRM+8T/AEjyv4Gqi6QJdbtu9F/jq9czfuvPZvk+5WTs8mLdurWJ0xK7zRea+37j1E+5FepX2w/N99GpYZlddrLWh1REhdftT+ZF8mypneL90qrs2UO6pEn996rptffu+/8A3KBj33Qy/utvz1K8LTbJfl3u2yodmyL73z0+H5J0/wBig1Hoiozrt+daJkb55WiVKLybfLub56lh3Oibpf8Avus5GMjS01F2bpf9VWtC6pEm2VvmrKtk3v8AKy+V/crVhs5YU+8rp/DWUjikW/Jnhi27vkZN6vToUZE815V/3HqKFGhi/dM2/wD9Bofc/lea3nOv/oNYHJIsTOzun3kSokT9/t27EX+/Tnf+9T5tqWfmq/zt92gzGXL2z/LE2+VFqrCkszIqrsf+JKld4kt03ffaq81y6Nt3fw1ZpEW5Rt+1W+Sst0XZLEzfPUz7vK2t8j1X85YXfzfndv46s6IlTzl8jyv4/u/PUSTQbHi2t/wOpbzd97ytiVUm+5tZfn/v1Z0xGvbK8qKkvybaqumxP9j+/U7p+4+9seqm9kXd9963OmIfuni+Vfnp77fK3b/95Kid/kpz/JL8q/w1ZuTf8sk2t/wCqm/YjKv/AAKmPuR938dPTdNv/v0AH+uf+4lWIXX7u1d/8NRb2dNrLTvJZG3J/wCP0pGcjb0dGR9zK1dRYfJ5rKvyP8/z1z+iTTunzVt+Sz72baif3N3z1ySPKqDE8qF3VW+SpYUTyH837m6oneKFvu75XrQubaB4n/jfb9xKwOUzH3eajN86P/co2eTK6/u0RV3q/wDfqa5uW2RRJFsSJaqXnzxP5S7/AJflT+/VxN4lC5mfzdsrfI9VnTY/99P79Su7In8Lo6/c/u1VdP3CMq/PW8TsiOmh/fptpqXK7/liV9/3qPmT73yVXd1S6T5V2f3KZvEdM6wxIqxf8DqlvVJd3lb91Xd6v8qrsX/bqq/7mJ9y/PWoy0/lP/qvk30Pt8rbt/i2U2wufJt2VlV3qXY33lXe9ZyFIuo6wxK0vybP4KvQ7XbzaqQo8z/vVVF/2/4q0LPzYWdmVX3fdrKRxSJZoV2fuG2O/wDcq3bI32eJZ/8AWv8A3Kih+ef7v36sTTKjPEqs7/wulYSOUsWzrCvleVvdP+AUz7fKjbZV3v8A7FV/s2/5vN2bPvI7VKmx5XX5tjL9+pAa8y3MX2lf9xkrPubxXuPK8r738b1av0+zNtVldP4tlVXm8mVGlXzkVaqJqOd1hXbVW/udkX+q8mpd7TSptX/bqvfzfukVU8566onREpTOqWuz7+77tZN55qOir9xWrWuXid/m+R6z7zb93d8j1rE6old5kdPlTfVfzovK+Vdj76l+X51/uf3KY/76J1+5WhsVn83zdzNs/gpEhZG+Vt9OmRvvN9yn71Rdy/8AfFWWRP8AJ8yLTrNGempu27qlhfYu5W+egCWFN7Iu3Y9aGmorttVV3q333rO3tu3fxVr6VZtNKm1lT+9WEjmqHS6PbXNsqK0TJb7fv1pzPFteLdv+WmWbyw2qRM3yIv3HqpN97919z+H++lcx5/MZrv8AvfKZ/lrHuXV5Xi/8froJoYnl+X5/71YMyL87P/erSJtEyt/34N3/AAOkkKwtteXmkufKdtu6qsi+VIy10nZER/n+XbUKbU/h/iqaZ96bqZCipWp2EqfO7t/c/gq9Z7nbc3yJWYkzO/ytsrQttyP8zf8AAKxkY1DpdKRvNRYlVP8AfrQvEtrCVGkZd/8AAiNWfDuRHb+D+Gr8KLeWqS/LNXPI4JEc00t58qxfOnz76IUZE3fcf/x+rcKbJd0W77tE0P7rzWasznMy5hieLdt3u9RP9/5l/h/vVoOi7vl+5/FVS/hi+RYvn+aqFEz4YZZpX3fIlPeb975UXz7fnqwm1H3MzJ8tV9nkz+av3H+9VnTErTTL5+7/AGfuVVeZdjr/ABt/HWncovlRMu3Y/wB6sl/4P3X3a6DsiVZv33y/3f46r7/4dvy1amSLa7bvnb+CopkVP9irNyls31LZuvm/dqLZsd/79Otk/fqtBnI7DR0lS1+X+KtNLb5klX5P71ZmlPLDBtZvkX7tXoXb738b/e31hI5JA6K7P5TL/uPUumosO+XyP++6rpDvun2r86LUtt5qW8u3+FqwMCa5fY7s3yJVd4ZYVSVpd+/+CpJnlmXb8s2yo9/nRfvU31JI6aGSFk2xL89RPNE/+t+R0o3t867m+T7tRTeV91vvt96gCu83nOkXm/umqjc20vm7W/h/j/vVbeFYTtX/AIDVSaZt/wC9/hraJ0xKsz/M6tuR1qJ7bf8AvatO7bnbd8jVXd2T5VTen3K2idcSrc7dm2Jd9Of5IttM85oZdq02bzfN+78n9+tjQcjt/CtH71P4qmRP3T0z5noAid2d0/grQSbZ822q+zf8jfcpz7ptn9ypM5F7esyfe2I3363dBT9xu270WsOzRX+Xb/wOtfTUb54t2z5t/wDvVBz1C6/75pVSL5KLZFeX7uy3WmPcz+f8u3Zu+bfU2/e6Mqb/AP2asJHFIdN5Fzvbazyr92opoYrOJPNXY71YTciu22opt1yiKyfJ/frEIlS/8qa3+Vt9ZM0LeakvzbP9utbVdqL5US/8DrKv5t8CKv39v96tonVEz7xFhlqpM7VM6Mi/NVb5n+b+5W0TriRun8TUiPUsz/aX+X/vimv8jbVrQ0BNux939+nI/wA/8X+zTUTfvod1SgCWZ/ORN331/jqJ3i8p/m+eh7nY6fLQ8O/5mioAYkO9fkf/AL7o+anzPvVNv8FO2M/3Wqigtv7v8FbdhtRE2rv3ViJbMibvv1r2G2GVGX7/APcqTGRsvbKipJu3025s97xRbfneoYZmSVPN3bP7n9yhE/0r7zViYyHzWeyXdt2OtV3tl/i273/jq2/m+VL8y/79UfmdN38dWZkTpLbf3di/x1K8y+b/AH9n3qa7/aUSL+98uyodjJLtVfnT5aCw3rv3LEyf79RTfvm/2qfePLM6Lup32b7N+9+/VmpXRN7fMq/79RfK8rq3yJ/6HT3uVfftqFvv0GxXmh2M7N/DTUdqmd/Ofd/BVbYyPVAPdNn8W91ohmbd/sUb1Rv9uof9dv2rsoKJv77fx0ff+VqHtvkSXdTvlf5v46CQX5G2rU0O1JX3fcqLeyfd+5TrlN/zbakCxD/srT4XdPl2/JVeHdDs/v1dS5iRfu73qBSJbaHf99m/2Up8O7+7sdKfDN8+6WLf8v3KdDu+dl+d/wDbqDmkWEhZ03fx017ZniT5tj07/j22NOzb/wC4lCebcs8u75P4aDEeIdjp82+pkRd7szVDs3/3t9RedEn8XyfxUAWvuK+1vnf+PbRNNvt/vMibf/Hqrv8AwSxfPT7mZU2S7f8AgD0AMhtmuYtvm73/ANulvN1szru+4vzJTEv2dn2rUM0zf62VW+7soKKDzbIv3X3Kcj/6L5q1b+V/li2/NUP34vKVfn3VZvEoO7Pvqo77ET5a0pv3LIrfPWfMm9vl+5Vm0RXf5d336rOjbfvUbGT71P2/Lu+aqLIof7q/frSsEZPmb533Vn/3FWtvTZl2/Mv8XzVJjIuptmidttVb/wDvfwfcq1Mi/wDAE/g/v1SuUX5N33E/goJKT/J8u3e9VPuLuZqsfMn3qrv97ay/JVGsSL/lp81Pd97fNTH+/uX+OnImz5aC5D7ZGuZflSurs3bdt2tvX+OuZsLZppflrrXmbZ91t/3Kk5pEVzCvyNuomtmeLb8v3fuPUT/6NL5rbn/36Zva5un/AILf+F6gzIptqRPu/wCA1SRG+fd89Wrl2tvK2t/FSTXPnO7NFserN4lP7kT/AO1/BVfe29N38FSzIyPUWxt9UaDHs/8ASPvU25dnf/YWpXRndNv36ZND823+Cgoi+4ibvnqWH52dfuUuz5du77lM2b2/uPQA75ZnRW/3Ka/7lnX76UP8/wA1L8m35aAEdGm+ZUqxDu+63yUfNs+9seiF2/iT5P8AbqJESOl01NkESy1quiuqK38K/LVO2+eJG8r5P7lX4fKR/n/74rGRjylRH+/E0Wx0qR4W/dNKu92+69TvbeSyT7WdG/jr2v4P/B++1vyrye2WaJv9Uj/+z1jKRtToFH4OfCifW9StLm8tt9o3z7P7zV9m+BvBMWj27rL8j/L/AA/dqv4J8E22g2qfuFSXfvXY33K7a2hV97Kjb1+871ySkerSp8hK8KvsZl+T/wBCo3rbb5Zf/QaPtiwxbm+5/t1w/iHxP87+Q3zv/BURpSnLlibSnGlH3h/iTXmeWVUb5PufJWJpWmxTTpctA2xvkXfT9H0dtbuIpbnciffZN1dalhs/h2bPkX/Yr3aGGjSPBr4mVUqJZxeb5W3fvqabR1hX+L5K1bP5GdZfKTb/AB03UrlYdnzb99dnKcBDol/PYf3niX+B673TbyKaJJ2k+T/d+evMrnc8qbZWTZ8/+/W3pupLZ7FWX5N33HrzcVQ5veielhMTyS5ZHeui3jfJ/wABSua8Z+GItSs3iVd7u1atg/nb2X53X599asKS3kH3V2ffbf8Afryz2/jjzHwl8e/gUvm3E9tE3m/fV/Kr49v9BnsJZVn+T5vuV+vvjbwl/atm6rE0zyrs/wB2viL43/BC5SKW+tYG3p95P9quiMjmlE+TJod/+29V3T50X+OtO/sG03fE3393/fFVX+eLbEvz/wB+uyMjgkRPuhl/26jfc8tSpud9qrTXT97ti3Jt+9vrYkPmdv7n/s1EKN97zdm7+CmJ88r7mp77dvzfeepILUKLbfeb5/4aqzbUl3LQiLC3zfPVd/kfdQWMebZ/DT/J/wBv56Y7/uqIX2b23UAP2eSieZ/3xV2H54nf5v8AcqknzukrL8iVdhdXlfc1BBYTytvzLsqun+jT/d+Sprbc8D/N/FUM0y/6rb92gCJ/32//AG/nqGba8W7d89E3ybF/vU3Z8m7+CgBjo3yNTk/1vy03f83+wtP85E3sq0FjHh2P81G/eqrTEfzt9NdPnoAlmh8lNvypUVtCz/3UqVH+f5vnp7w71+9QAxJmTY336PmeLc1SpbbIN26q7u33dtAE3nfuty/I1COzt83yPTN9CfO9AFj7M2x/lqujsjbZV2VYSZki+Zvn/ho2futzffoIIoX+f71WNn8NV0Rn+98iVLD87/N/D8lABvZPu0OnyPK336ekypvib7lM2K6/eqCCW2udlqq/x1YRPOT+/TbNF2JuWnPt+df9r+CgzkTJNK+yKKLYlWIXWG4Rdv8Aqv46qJN5L/7W6rEP3X/22rnMpGhM63Mv+w9SonzeU+5P9uq+xni3eVvf/YqxbQyXPyqu/wD3/wCCs5GEiwky+a6fLvShLnfFtZvkqu7xJdI38FPtpoNz7l/4BWZkWE/fNu3feqpeIv3YvuUtzc73/dr8n9xKhfbcv97YifwVpEUSvef6pIl21SdIni2t8j1Yv4f9r5KozJ86M3zvWh0xD915XlM33vvU25s9ifK6/wC5THdZpf8AcqVNsyuzfcrU3iVZkiRU+89MRJdm75nSpZvnVF2bKmd96J5TfIv3qBldH2f8st9Som9Eb7ibfuUI7OtCboflb/vugBnk/J91t/8At1p20OyJ2Zt/92s9NqfeZn/360YUZPm3ferORnIuWEKwu7N9z+5W3ZuvkbfuKv3ax7ZPubvur96tu2Rpot3977uyspHFIPO+0p9mX7n8VWkRXV9rKlUkha22+auzd/HRbO372JV+4336zOeQrpsd9q/PUn2ZZtn+y2xqiuUl27Ilbf8A36ZC8ry7dzI/8VQZj7l9nyqq/K336r3Kf7S7Gq3cpsiTypd/z/crPuZl+0bW+TfVmkRkyRInmsrO9RX6L9liaVm+f/Z+5Sumz5fN372qteea7/M2+KtInREo3NzLc/Lu+RPupVfztkT7m3/79Pd1h/h+5VR0i83c33G/grWJ0xGo7P8AL/B/fpn2Zn3sq/uv79S3KRwxfum3rVfY6RfLLvStzoG/N/C2+nf6n5om3y1FC/3l+5Uu9XZFX5Ks6BqQ+c+6VvnoR6Sb7+5mpqO0KblqAFd97v8A7NWrab5fm++lVIfnl3Muypbbb9oT/wBArORzSOr0TzXl+7s3rW3Mn71GVd/+3WZpVz5z7dv3FrWhRZmf97sT7/yfxVzyPPkMvPKfZt3ean3qrwvO9xuq79gg3xebEyI38G779V7l/s06bV3/AC/NWZykVzC1z8q/IlUf4H+Zk2/x1bdG27v7v8FV7m8ZIvu/O1aRN4mVf22xPvb/APbSqMO7zUX7lXppmeX9667/APYqunm7vN3VodkSX5nldpWWotmxUXyld3/jqGZ23VLNNEkCL/Gv8dam8SHYyb/7n3KgdN6/M291qa2hbytqy/PUsKedvb+OgZUtnb7Rt2rvq3A8sO/dUsMNtCryt8lx/DsqLfvTbLuRHasjORes5n2v829P7lasLxTJtlVvu1np/o0HlL/GtXbbdM8USt8m2ueRyyNO2RfK+X5H27Kh+aH5ovn2/eejydiv8vz/AHPnpu/7MyP8zxPWMjkkS2zxTfL/AHm+5T7nbDdbmX5/7n9ymQ2yvLuWX901S3Plb9y/f+5TGUpplmlfb8ifxb6Z5MT/ADSzqn+x/fp81zvbyFVUZP46seSqQPuiif8AvO9UaRK80MHlIqu29/7lZ8yNCu77/wDufwVLcvs2Mi/f+7VK8doZdzf98V1ROmJSvEi/1u7fK/3qrzeUlvu++1OmeL/ll996qzQtD8u7fWsTqiV33fw/x0IjTS7aldNjp83z1Xmdkf8A9Brc2GOiu3+7T5nid91M8lU/ibdTfJbdQWOmf5kj/gqwkKpb+arf8Aqr5OyX5mqXfK7fMyoi0ASpNEi7dv8A33Wtprt99Pvs2zZWPsZE3M3yVtaOizPul+4n/odcsjjqHXQwywt5TfOm35t9V3Rnl8r7/wDt1q+dssIml+SWL71Z94ivPFPF8j/xVicZmTXOx/3Hzv8AxVj377PlWJkrYv4fJZ9u373zVhXkzPK67q2iaxM+az2b5dy7KgZOfvVZeZn+XbVTyFlZmrc7IkCIu16fs3r/ALH9+mUzYyN8tanUTQ7UZK0LNGS63KyvurJRGmlrWs4djbqxkYVDorZJ/kRV/dbvmd60LZ977Vb5EqlZuzxbVbZu+9WrDZrCm2Bl2ff/ANuueRwSGvDsdGWX7n8FV5rmV5UiWrEyb4n2tUMNs3lbm++lZnORWzt9q2qmzf8Aep94jI+5YFTZ/HRvlhba33KZf/OrxvKyfNv304lRKv8AfaX52/hqjMjPL8vyf3q0blN8G5mXyn+7/tvWT50u75l+etDpiMdFd3Vmbft/g+5We6Mj/e+StPYrvt3Lv/uVRuYVhn3M3z/3K3idkSlM7P8A3XqJ93lbtu+rDv5PzL89VHm+Tb81aG0Sr827/bq/bfuX+9VLb/t1bhT5v9ilIiR2uj+VNEqqypL/AA/7VS+TP5su5f8Ae2fwVFpULJZpK0S/39lWU83Y7NL97565pHDKRGls3m7t3z1ND/Gu75qhSFprjzW+5/fouUV7p3gl/wCAbaxOYfN5T74vP/e/7FV5naGJ/LX97/DViG285tzKqf79MeZUiTzV/j++lADd7OiNKq0yba7vuT5Ep+/+629Hqvc3Ku7r5VWVEqP/AKTK+3b/AHKpOku9dy/7yVYR9m9m/vUTTM++XymR0+StztiUXeL59q/PVeG5bZ8y/JT7lGm+b+Oq7/OqfdR62OkY6b13U1N3/AKlhdt21fuUybdvdf4KosbC7eb96pUhaZtq/IlV/m37Vq8k32bZ/sUAJNbRfJtZt61NC7ebs+Wq8z+dLuqWzh3/ADbqkzkW4UeGf5WrodN3eU+7bvrAtoV8p1atyGGKGzRtrO6fJsSsJHJUHPueJ9v3P4qsQ7vsqfKqbvuo9FsivvX7n8fz1LNZrNPuWX7v36ykcUixDtht03ff+/sqLUppd27cv+4n8NV7m2bdFul+592nfLtdm+/WYRKW/wA59v3N/wDHWXeQ7N6s3+69aUztNvZm8l0+7WNM8VzE6qzVpE7YlKZGeBP7lVNi/wAVW5vu/wDslRbFRPmrpOiJA+7c/wA1L5yunzfwU9Pn31E7qm+rNxiPv+Zatv5UybVXZs/jquib4t38FSoi79tBRFvXZ92jfs/3KcnlJL81G9Ef+/VAG9U+7Q7tv/ufJUT7nX/2eh3+b5aAJbPzXlTczOlb1nbL5qbv++KxLD/0Gt22uYniRvmd/uVEjmkW9/7/AGsv3/u/7NSojO/myuuxafbJvTa23Yn3ajd2Rtsq79v3dlZGAk03kyyxSqrp/DVd5tkqf+gUy5uVe4dWVv8AgdMRInl/uP8A33qwB085/Ni+R0aokRpp33Ns/jouXjtpfl3b3qWaH9wjbtjrQMqvN50/8KeU3/fdDzM7/wCx/codIvN3f99UTIr/ADbtiVZuVURXbcvyVDNt+f5atOip823elV7l12/KuyqNYlVE2S7t3/AKlmdvkqv99XZWqX76JtoGN+Xdu2UyH73yUx9yS/eqZPkb71BRL8u/b9/ZUT7Ul3fwNUv2b/lqrUxE376AG/67+KrCJ+62t96ot/zbdtOeb+79+gkEdpvl2/JVtHVHTatQoi+UjL8lTIjOm7/vmpM5FhLmXd/t1LbIzz/3H3b2pkKM9um376VeTzUdHWXfuX+7WEjGQ7Y1zdOu6pk8qGJFqJEZ/wB0tWv3U0W2VfuVmYkSJsZ5V+5/t0ya2imdNvyb/nbfV2HyPsTK250qrcvseJYot9akFrZB9lTdt2JVe5Rf3UX39v8AfoO3523Ls/uVF8sK+btZ3T7tAFe5/cyptX5N1E3zpt3f991Lczfafv8A3/4tlNT5EedVV4kb7j0G8SjfpFDLFt2u7f3Krvte4f5tlaDwtNdea0Xkxf3KqpDE+9Ymb/Z31ZrEqP8AvpX3Nv2VXfdu21Lcp5Py/wAVV3f56s2iRP8AO7tu2U99r7F3fJR0l/36h2Kny1RZNsVN67v9162NNTfEi+V8n9+sRNv+/XS6bDstUbb/AMAqTGRM8K7Hl/u/x1mXKM7v5rb6up++i3f7X3ErPmmX7u2gkpfJ95vuVX3tMu3b8n8NWHmXe+5aY7/L8q1RrEqu/wA9O2KkXm03f8/zKtPd96/eoCRd0T57qKX5ti/erqn3JsbcuxK53RE3y7f9mug2b1Td/e+VKyOaRUmf5fPX503fcpjoySo27em2rb2aurrOvz1E8MT7F8vfUGZUdFedfNb+Gonh2b9tWLn/AEb5P9dsqpNcq9v8ytv/AL9WdUSlNM0z/fp2/Z8rLT/3CRbGqvsV1etTYfDcs+/bUVzuf/YpET+Kpn+7uoAhhh+b5KRPvmk2MifK1ORNjo9AA8PzfNQ6bE+Wpnm3p81Q/wAG2gB+zf8AdqW2SWa4Rfl2f7dRb5dybavaajPeRNUSJOqsIZfKRdtadtZ/aZU+X97RptnLt27W3y/Jsevbfg/8HJ9S2XV5F8/monz/ADvXHKRrGmRfCj4OT391FfXltI9u38FfXXhLwquiWsW7aj7fuI1WPCvhK20Swi3RfvV+T52311CJsbcyqiM1cUpHpUognyK7LbMibdjUyGZYWeWWX5Nu9qivNSfZcNK67F+6iVxmt6q0ybYvuMvzJThTlOXLE2nKNGPPIf4k8TrcwItnLvT+4lYmj6JLeS+bKqu/8KO33as6VoOzypWXZF9/Y9dVDYfuvNWLY6fOyf3q+hoYaNA+Wr4mVeRXs4fJlt/PTyVaL+D+B66BHgdP8/NVL+//AH/ufd+9ViFPJ2feR/8AbrqMB0yfuvNVd9ZtzN9sdIt3yf3ErQuUaH979+L7nk1j3Nt+9+VfnZt/yfJQQWLnb9nTarb1/jqGFNj7WXzv9hKm2MkSblZ0eiFGf+8jo38H36yLN3w9qsszIrLs+WultrlnVNvyf+h151sltrp1Xd8jfM9dNYaqyOm5dn8GyvIxNL3uY9rCV+WPJI6+aHzk3bmTb96uC8Z+DINYsJf3Su7Kyf79dmlyzxRNubZ/FvqW8tlmT/pl/wCgV5vwHrcp+avx1+Bs9hK99ZxM7/K7p5X3/wDcr50ubP7BO8C/fX+Ov1o+JfgmLXonXZ8/lfK9fB/x1+D95pWrXc6QbE3fvdn8FdVOqcdSgeCP8iI1VX+eVFZtifxVLMjJO8Uisjp8jVXfa6orV3RkcEoj5tuz7v8Au0bPl+aodi/J96ppn+f++9aEjt+yJPK+f/fqvN93dUz7k+b7iVUm3P8A7n+xVFAn+q3LQkKJ95qZv3xbf7lTfxo38FAD7Z/vrupyeU7bKr7GmlT+BKtvCu7crbHWpJH7/l2/36fMn7r5lpnzbEb+OnPc+cqfwPUEETp5Kbm/8fpm9XX7rbG+7Szbpvlleo0/coy7m3/w/wCxVgV3dUZPvfeqZ3aZ/m/74quj1YT98m77lBZD/srT3m8lfKX7m6ovOb7u1d6VY+/Ait9+gBjpvX5fuVEj+T/tvVj5XT5fuUxE+X7tAD3uVuZfm+TZTpn+b+/UTuu/7u+iF1T5mWgCV9rq/wAtKv8Ax70lzNvf7tV/ufMq0EEz7UdG/jqV33qm3d8v3qYn977lHzTfdaoAsQoty/y/JVd32SvT/wCD5fkqLYu/c336AJZki+63+/T5t0LJs2vQ6LMyNs+eofOWF3Vv+A0EFmF/3qeb9x6ldP7q/J/fqpCjO/zNs/36e8zQtt++lBkaDzRTb9vyPUqbYVRm+59z56qwuv8Av/7FW9kUy7Zfkl/hSuczkXIb+J0TbVve0y7trJ/t/crPSziRU+bZV6F2SXym+dHrIwkOsLaXf+/Vf9nfVuaGVPml2pEy/LR5MVzFtll2Pt+WqmyV7V4mlV/7tQc0geFUdPl31FMiwz7tvzv/AB0+bzUuE81tif3KSZF+ypLu+833Hqy4mfcwrMnzbt9Z8ztu+Zdi/wANady7Tbtv3FrPmTfFu/jStTaJUhtmmd2apvJXytqt92meTsTd/H/FRs2K/wDBuoOqJHNMz/xUkPyI/wDcoRFT5WX/AIHUqPH95m2f7FajG4/dffanb2dvmof52f5vlohdpvmX56AHw/P8rMvzf360f3UMXyrvf+HZWckPnfw1as90z7V+RE+7WcjORsWELeV+9++9XoXVJ0XcyJWZDc7JUVvv1qvMu7++7VlI8+ROk0t5by+bEro/+19yo4bZ0TavyLT7aFfKf729vnpyPKmxZW2JWZzyCF/s1u/zNvan2e1Jfm3b6NnzPt/h+dabbJLeSozSqkVQIZNcqjyq3ybGrPd0+2bmXem2rb7nuvKX7ifdd1pjuyS7ZVoNIlGHyvNf5t61SuX/ANI3bt9v/CladykHmqu3Z8u+se/h3v8Auvki/ireJ0RM9EWH73z0xEimV9qtvqWaZdvy/wANVd7Qy/I3yPXRE7YjG3P8u37lV0f5Hq7M67f77vVL5trtu3vu+atDQfC8SRf7b05E+df7n9+okh+eiGbZvX+CrOgfMnzbf4P4ad50Gzayt/s7Ki37/wDYp/302/KmygAdFf5vm2JVqzhimlVlX51qrD/qvm+438FXdNtpX37f4Kwkc0jq9Hh+T72zfWqnyRbV2o/9+szSkVIt3m75U+7WtMizfLt+dFrnkefIop5Do+7c+xvl+ahJvOlf91siX7tTIkSRJuXY+35qrvDLs3blSGszlHbN9wku1tm35krP1Laiyqv8bf8AfNWLm5lhgdYGZ/8A4msq8m2RJuVn/wBut4nVEpPbM/zfK9MR22fN8iJQ7t5Xmquz5qekypE/m7v+B0ztiQzOs0v3W31E8P7397VibyvkZG+embPn+b561NBsLrCyblqxeeVt/dI2/wDv0xEl8/bFtdP9umb2SX/YT71AD/OV7VFZl309HW5Tyvm30xLNbmJ2X/fqWF0hiTb/AN91nIzkaemw+c7/ADfvV+69aCI33WZUdv40qlYIqb9v8X8daEP76VFVl2bd+z+OuaRyyJZknm+986bvv/3ae6LD8q/Pt/jpifeRVb5f9uorlGdPK3bKyOSRK83kqn9/bTIZmd03Rb3b+CopoU2p83z/AHN9S21zLDsi27/m+aqJG3KeTLuVdiP/AOO0z7Sux1aXfUtynnS/eb56q3O122r/AHvmd6uJvEZcvvlRv/HP7lZ95Mtyry/fdasXKSw/OvzxfcrMv7aVF+X+Ot4nTEr3PlQptVv92q6Q/wC9/wADqSZFtkT+/wDxb6S8mZIk+8iPWsTqiVLnaku75neq6I/3ty1YmRdn8VQO7btrVubDpnV283b89M3/AH6ejqn8O9KH+f733KCwe585du2hPvfN92h0X+FWp8M29v8Ab/uVAEuzZ91fkroNBRZtm6LZsrATdN96uk0pFSVFiVnf+LfWEjz6p0c00ty7qrL/AHPnqlsZ9/8AH/dq0kKpFvZt/wDeSooblnRPK/u799YnIZTp+/lVvki/vvWDqSL86r9z+GtvUtS85n8pW/2q5+5fY26tonRSKD/OyfNV1mT+8tVJnX5G201nbPyhQK2idkSn82z5vu09/k+83z0bG/iWpZk+VNy1sdg2GH5v9itKF13oq/O/9+s1P/HK0NNTfKitWMjmqHS6b8j/AMO962Eh3xbt3z1StraLynaVfn/henQ37bfIVf3v9+ueRwSL9zbfZm3bd+9flqnv2Mibd/8AsVLeTf6pdy/J/BT5rZvKSXau+sDnK7v9pfa3yf7FNvLmJF2qqu/3PnqG5hZPN3fI7/xpUSIsy7mf5/8A0Og1iMTbC21l3p/cqvsbfuZVRKsPYeSz7dzp/ff+Cs/yZ5pfmZpq6YnVEiuUV5fN/jrMuX/e/wC//frVmh8mWVtu/wD2/wC7WbN5W5FVd7/xPW0ToiVPO8lvu1E+12dmqWbajOtV/wDllt27NlaG5Fv2S7ttWtn71Pm+SqqJ822rFsiuyKv3KUjOR3WibZlSCVvkVa0JkZIniX+Ks3Sn2WvyffrRmfzt7yy7E/2K5pHBIrJtTfKzfP8Awp/Aj0Ok/wBqSXyt+5fm/wBioU+dty/Jsb7lW4ZldH+ZkesTnIk2zJ/Fv/uU28tm/h+enW1zEjysvzuvztTra5Z3eX+9VFlVNv8Aqt2zb/yxdahubZXXcq7KvX6L5qMq/wAPzP8Ax1RvLnZbp5v33atIm0Yma8Oyf5W+Sh90y7lb5KsPC1tvk+X56qb1hT7u/wD2Hrc2iZ95M27arfJUWxtm1l+epZplvHdm++7f3dlV381P9z+/VnXEH+SL5fkSokfen3vnp0z+dFt3U37ifLVDHTbnVP4H/v0Q/P8ALK1D/wAHzVNN5Tom1aAHb12f7FPRNmzc336r/Kmz5vl/uVdSHeiK25P7tRIwkXrZIrZNv3/71btnN9yKBdiIvzO9YVtCyNEqff8A7/8As10VhCyK6q29Kxkcchv7133L/F/f+/UtnDK7u39xvuU+581/vLsT+LZTobmL7sTfJXPI5xkyedcPBErP8u+qG/Y23d8labus2+KL/j4/3qrulttSLd8+75qQomZNcxJ8zf7i/wCzWTN8+z7qfL8tbF5DFtfyPniRv46ypn372X5N1bRO2JmzQtCu5v8AvuoflSrb3O+B4tu90/jqu6b1+bbvrc6Ih5yvVd9u5Fod/m20xH2N8y1ZuWHTfF8q/cp6TRJF8q/JVZJmdPvbPmp6bUfd9+qKGunzoyr8lPmTf92nTTfMnyrsamedsiZf46AGv9za9Dwts3bqZsZ/mqV9rxI26gAhT7N95vvVvWEO9NyN86Vz9t++b/YrqNHT/RX2/wB75XesZHNIuvN50XzLseoofKRnX77/AO3T/m2pEz/dpn2bY+77m6pOYZc7n2M23dVebcjxK219/wDcq2/yT7pWX7vy1Ck2+DdF9/dQUV3hXc/zfOtE3761+ai83fe3b9/3kp83yQJu2pvqwM/+4v8AB/fqVH/vLviprpvlRf4FqW5m/dIv97+OrN4lRJleX5l2fwfJVK5dklfd861Yf/Rk+Wq+9nVF+XZQbRK83yf7jUQp8tPdNjfLTvlTY336osa/zy7ttP4pN7PLTdjPvT+5QBLDu209E+d9y7KZC8SRbW3eb/fo+b+8z/7dAAkK/aN1S7P4lWotjb/vU9IW2/e+epAciLuf+49Xrbd/C3yVRR2dnWX5Pmq3Dth+62/fQYyLafPsVf8AvurCXiw/ul+//fplm6v83lb4l+9UttCs0rtF8if+g1hIxkPh3b9y/wDAqsTJ+9T73y1USHYu1Zdj7v8AvutOZ1mX/W7HWszKRSm815U+9s/uJUrpG6pt+/VuZ4pkdlb7tVH/ANUm5loMyulnsaX5m+en3KfZlTyl3/3qH3pv27pkepYfNfZ5q/c+7QBE6LZxPuXYjfPWZc/uZdyr8n+3WncpvldpWZEqHZFM+5l+StTSJn+csy7fm8rdvWq7ozy7mbei1Lc7djxRN/u1F8zyov8Ac+9VROiJVuX3t/feq8yfw1amT96/9+q8m65fcy7Nv8daG5E6MiPt+/RDuRk/j3Ub9i7f42o3/wALVRQ9E/e/7FdTprt9j2/wVzEPyP8A79dMky+Qi+VsZ1qTIqeTsbdFL/FVS5tv37qu59n8daE1sqWe5m2I7VlP/dbds/3qAIn2o/zVXfc8v+xVh0Wq7v8APVFRK7/O9Hy/xUJ89OT5320BI3vDEPnXEvzKn8Gx66B0VKxPDaMn71l+fd8tbF7u+zvu+/u+WsZHNIi1LZCu3d/49UO9XRGVtjtR9jV1eRm/et/HT4Zl+SJl/wCB1gTEru8W3978lV38qaJ/43Wn3kKzM/zf8Aqv9xNq7kda6DWJRfbN/D92iaHZ8yrT5kZ/u/IlPmfyV2/farOmJX2bIt1M2fL827ZR9/5mp+9ptnzbE/uVQDE+Sh/7q0xP9b81P++/y/coAPuVYfa8X+7TNi/f3U1PkegsNjPv2/wVoaDbS3l7EtQ2cMlzP5UStvdvuV9PfAH4Jy6l9kvL6x+d/niidP8Ax/8A3q5qsi4xNL4M/CK81j7PfSr5MT7H2P8Afr618MeDIPD0W6CJUiT7rv8Afp/hvwfFo+xfvui7Pk/g/wBiulR/Oi2qvyJXnVJHZGmPhhbykZW+Zl+XfVe5uYkt382T50+eia5lhif5tiLXH+JNV+2L5UUqv5v8CVFKMpy5Ym0pxox5iXW9ba/R1VlhfbWfomibJfNnbznlX5fmo0qwaHZPc/Ii/eT+Ours4YEX96uzdX01DDRoxPmsTi5V/wDCV/sazIjfc2/eSrs0Ko0TN86P/BRvaFvmXZ/t025mabftX5q6jzyWz3P83yp/AqVKiQJ/E0z/AMVNtnlf+7/uVXmTZKixfIjfx1BXMWpplvNixfcT71V7lLaH96vmu6/e/wB6n2aRbX+ZU+bfRNt+6rbP9ugOYqb2mWLdu2J99Ktu6/aEVYl2bvm/2KitkXzXdvni/vp8lE21IvmZk+asg5ixcwq8vmtL8jL9yoUSWHZLu+5VuZ4pnRmXelV5ofm+Vvk/iRKykdEZmxYa3Lv2yy70/wDZK6CGZX/i/wCAV5pNN5Mu6VmhT+Cuu0S/3xRMzb/lrx6+H5feie5hsXze7I3bm2W5SJWbf/t15V8Ufh6viGwfzYPO+XYzp8n/AI/XpsMzee7bvkqvfwxXKPtVvKf+CuWB6Uj8vfjH8KJPD2pO0Fs0NvuZPnbe9eOPDsV/l+596v1D+LvwrttbtZZWtlRNu/51r4J+Knwul8Gak67d8Trv312wqHBUpnlr2y+V5qtvT+5TE+5uSrb2f2Z3X+CoXdkXylX5Grpic0iu/mv8u35KPl8rbuqaZ/uRL9/bVR7aVPmZa2MiL7m/+5ViH5NjfwPTEf56HdN3y/c2/coAsI7bX+X7tEO12piI0yI33Nv3qfvZ0Tb9+pAkm3J8u75HpHm/dIrL8/8Afpjuu3/VNvqXeqKnyb3/AIqgCKZ4nVNrfPTERtuxqndIN27bvqHeu/5fv1YDH27tyrQ774qY/wAj/d+/Q+9H2tVAMmhX5GVvnf7yVNcp5KfeWmDbs/e09EV320ACOu373/AKHmZHT5aa8Ox9v/j9OT/W+UzVIB9yX/epk22FvK/godN7f7lCf7Xz0ASom9v3Xz0eSyfxfcpIX8mV9tK82/5V+RKCCbf9pi3N/DTEf91TUhXY/wA3z055pbP7vz7lqABE+Tc1DzfNt21XhuVmba1W3TZKnzVYAn3P7j0PD+9f+5TJpovN+b5P/Q6jTd87LuR6ALPk74v/AGerPkrD8u5Xeq0Ls8XlMvyPRsZH3LWciCy6Kj7qvp87eaq73/26oJu3ptXf/erU/wCXdFX5KwOaQqJvR2l+fbVp0VEX5aiRNnys2zfV1EV7dPmV3+5srI5ZDUTyVeVfnd/u1Yd1eJP3S/76UyZFeD+L7v8ABUSQyoiLub/fqDlGXMLPFuVmd/7j1UebzovKb79Xptu3csvzq3z1mXLskqN9/fVm8SJIVmt0+b5/4k/uVnu8r71Vt/zffrQm3fPtZX3/AHkqg8zf7mytonTEVId6urN9756a/wA8XlLL86fx1C/3N38H8VNdP3X7qtDeJL9p+TymX56Y8PypuX5KV5vO2LL/AAUibpkRYm+5QMNm9/7lTQwq8Txfcf7/APv0yZ23fMv+9Qjtu+X50X+OgCWwhlR33JsT+5Vuzm2M67lSmpMv3mRqv6bDE/8ArduxqxkZyJkmimf7vyJWrYeQ8qLtb/ZqlptsttdP8qv/AL9atsn2aJGXakv8Kf3awPPkRJN+/dZYtm2pd6um7dvov0bbubbvWopkitl+83z/AD1EjmJbl1S4Rom/dP8AeoT5IkddtRJDv+WVmRG+7UL/ACN5TfIlAE1zN5y7lVtkVVHmV23NFverbvs2QLtRKifb+6tvKV7j76/7VBtEzL9FSXbt+f8Av1k3Myo6Lu/3q1rlIvNdfuVmTJsfa1dUTpiVHf7TcI33Epr20Tu/zMn92nTIsP8AtpUSbvn+StYnVEr71R6imtmhlX/bqw+15fK/9Aqp8sP8O+tDQlm3J/v0133/ADbaP9cqStUu/wCX/Y/26s6Cu7712stCP/C33Ke+3+H+OnOnkxf7bUACbdn3avWf3lZt2zd/BWZCjP8AN/Hu+5W3pqS+a/7pXT/brlkc0jq7NLa8/wBVuTZVpLaX7zf+OVFpsPk2r7VXe38FS3iMi7mlX5P4EauaR58io+59+3/gT/3aEdpkdVZXRP46bcp+6+zQK3+1TkRrOJNzfI33UqDAqzJLCjsrbHrPv5opl8r7m+rVzeK7P/BUd46TLE3y+btrqidUTL3rDF5TMzu//fFVX3P8rfOi/wAFWH23Mr/7H8D1E94iSo237tbHbEZsaaX5VqVEXY+5d8v8NRTXKOu5vkemQzS/e+//ALdAx+xktd3zf7SUWdz5LOsn3W/v0Qp5zOu7YlSwur/LL89BA+GaCFflb/gFWkeK5SJVXyUqlDCn2zbu8lKu/ZokdFVvu1jIUjTsHiR33fPsrQRIH3yxL5Lt89Ztmnnb5VTYi1feHZb7n+/u+5WEjlkH8G1t33qsukttP58S73emfZmvItrfeRvlqGHz7aV9srTJu2NUHNIsTOzp5TQfPUSTeS21tu+pbn9y/wAtRXMMH2iJpdzvQZkO/wDdbVX/AHXpX8qGdIpfndv46lebf80S/IrbKgf/AEmV5ZW/8dq4m8SjNMqNt+bZVG83fxfPt/uVoX/leVtVfn3Vi36S+bt+4n9z+9W8TpiRP88UTRL86/eR6qPNvidZV+R6HTyU81WZ93yU59sNvt3fP/DWx1RKs02z5Veod7b/AN6+yrD7XRGb79RO7fdZd6VZsMR2dP8AY/uVJs2fNu/4BVZ3ZH/2P4asI+9fmX56s2Ho6vF/FTYUZHdm+eoU/wBbtapX3bUWs5GcixZ7Xfcv3K63RLb5PNZmT/crmtNhbb8y7ErpbN5IYkWCL5G/jrnkebVNZHf/AFXy7v8A0KoZpvJd1b5E/wBii8fY8W7+P+Om6rcxb0ig+eJPvVETnMy/mVE2sux9336xLxJd+7crpWhMm+8fau/d/fqhco2/cv3K6InXSM77if7tMkug7Zk+9/u0vzTM6r8mykhbydynnmtDsiQb2Rvl+5Vre00X8NUtjOu3d8i1Lv3/ACqvz1qdIQp81aFg+/5vLql82/5lrQs0Z/maXYif3K5pHNI6O2SXyv8AYq79jZHRV+R6ZpqS7PNgT5/4v92tiH54vmi/77rnkccil9jbZ/qt7/33p0yT20TwefsRl376WbzUXyopfv8A3dlMm3QyxebLvfb9x6zOcpQ7Zk+WXe/3Kf8AZleJ/vJtpjp5O9o9qS1DNcyvB/t/xUFRH72dHVfnT+L5qpPZ/wDLVZVSL+5UM3mpB8vyI9E22GKJfmet4m0SK/eVJUVW3q/z1mXLqkqfLs3r/BWw6L/rd2x0Wse5Tf8Aw/8AA66InTEpO6o/3d9V/O/hZasI8SO+756ry/6utonTEi375flb56tWCM8u3+5VVPkfdtqxZ73Z/wCP5qJESOy0ralv/t7vuVseT8jq33P7lZWm/JAqs1aaebDFKyfcrjkebVGbF8rdt2JVdH+Xa3ybv46l+597/vinzfPLFFtX7tYmRXRFeV9q7KmmuYoYvkX7tMhT/SHjb5It1Wvs0W2VvKV/7yP/AHaosz0dbzYzMybvn+eqrzb5WglbftbdV2Z12eR8qfxr8tMhtl895dv3l/jqomsTNv8Aai1XmdZkTcuzd92pbl/Jd18r5N9UxNLt3bletYm8ShNCsLutNd9+zZ9xKszIs0u5tqVWfaj7l+5W50RIdn3/APep7p8/3fno86JNm9afNCrruVqo0BIftKbflpkKeTsaWmQ/ceJvkqZPki27d6UAS74tn3afDctNsRV+eqmxvvOvyNUtsiu+3ytlRI5ZGxYWzI7tPuT5f4K6OzhZIEZfkiesRH/dbf4P9utbyWhgTazVzSOORLMkj/Lu/wB6h7Zv3W3ajp93ZT/ufxfO/wDHVq2hl8rczL97etZSOciSZUf/AFX+kfxPVLzonT/VKjq33/46u3MzOzyuy7/vtsWqKeR5rq3yP9+iJrEpOjOz/MqVlbPndWrYuUbb5rN+6+5srKmeL+L/AIFWsTtiZ94/8KtVd33/AMS76lvJmTeyRfJUUKb4tyr8/wDE9bROiJUm3fdZqen3EVVqV4d7bttMf9yqKtbGwOi09E3puquiNt2/x1YhdX+X/wAfoJInRqmeHf8ANuom/wBmoX3ItADPO2b1Wjf8m37lL/tU7zldvu0FFiw/1/yrXRQwy+V8v3P7lc7bbvvRV0Gmu2x1lb5F/jrI5pDrl9mxm+5u+/Wn5Kvb+b/d+7VSHynX+H5G/jqK5Tf/ABN97fvqDnkNtt029mX5/wCGnQ7PK/8AiKPm27l+/UUKN5W6Lcn8eygQ65hX/X7d77qqonzuysrp/cenJNc/P/t/+O0+5sEREbc1BRUf57V9q7Pm+/TZnie3+VW/36su/wAiRbfvVA7tCm3/AMcerN4lJ/u/N89RbIt6L5vyVYuZvl+b79QzfcT5as2iV32+bt/gqSZPJRNv3KZ8z/K1JNt8qgssP/Ay/fWqqPvl+b+KnI7bflameS1UBM9ts+anbG/vVFCjbfvb6E3bdq/foAej7PlarCf71ROnk7Gb56E3PLuX7lSBKied82yrFtbb23NVdJov4W31YhmXZ8ys70GMi7DMz2rRL8iNT7aFkg3fMnzfwf3aLZJZovm2pV2z22zuv39lZyOeQfY99ruZvutvpvy3Kov8dS/8fMG5fki+/VL/AJao3zbP4qwMzQ2fL/D/ALVMSz/f7tyuy/d31YR7ZF3Lu3/c2VUe5ie43KrIifwPQYjYUaZvut/uVY2SpLu83Yi/wVbe537GVlT5fmfbUL7X2fx7/wCOgsr3N41zK33d9UnRUuvKqxcuvm7VqGaGL5G+Z3rU3iV5rNXi+Xaj1Qud0Nv8v391WndnbzWZkdP4Kim2pFub561iaxMyZ9jf7dV0uW+dP4Kld1d/mWm7Pn3KtWbh/Hupm/f/AA09/N/ipiIn8NBRYtoZZpU8qure2ZLNN3365nSkZ5a6hPNhg81pF8pf4KkyM+5dpliiZflVt9Zt587blb5/uVtX83nOm37m3+CsV3b53ZV+egCo6Nt+b5Kgm2pL8v3KtP5rqjs3/AKru/zbttUWQbPn3LTkTY26mO+99v3KciM7puaiQpHV6VDst0ZZfn/uVoQzf6R5TLvqlptt8ry/x/3K0Ehn3P8AMqPt31jI5JFe5+TYu5v/AImobmaKaJIovnRPvPTZn+597f8AxPRsXzVVfuVJmV97fM33Krukt4ny/wAdXblF3fL9z/bqrv8AJi+Vvn+5VnTErOjW0W1mX5Kb8qfNLTbmHzv4t70x037V/jqzpGJDvl3M1MmRUb5fuVY877T8u2opkZJflqgBNv3qd9/5ttCJs3q336iR9+9VagB822H7vz/7FXdN025v5Uiii3yt91Kdptg1z+4WLznf+BPv19Pfs/fApr+K3vtTgb7RL95H/hrGpLlOmESv8DfgDLczxX2prH/ubd+yvsjwl4Sg8N2/7pdjrt+erfhXwlZ+HoEXarui+Uuxfkrfh/0b5V+RP9ta86pU5zsjT5R9m6o/+8uzZVff9m3t9yLb8yVDczLsdl+4v9+ud1XVZb+3eCJd/wA38H8VTGnKrLliFSrGlHmkRaxqTX7vFA3yN/An92odE0drafdKvnW/397r8+6relaU0zea23zduzY9bsNt5OxpfkT/AHdlfRUKEaUT5iviZVZFd4YnuE3L8/8At1efbDF5Srvd/k/3KtWzwOizsyp/BsrPubaLY7Mzf79dRyDZkb97LLKsz/8AoNV7be6Ou1kdfu0QoyRPKvzpT/O3ujbdj/3KCC1bf6Sv7r7+6rDp50SL/wAtfv7Kb5LPAjL8j1LsgfYyszun3XSoFzFR5v3G2VvnX5N71SmvLnc8G1djfJv21peStza+b9993/fFZt58/wB1v95KBjt/kp5Ev8LfLU2/fs81dj1RvLbf5W1Nj/391aFgktyu2RlSLb/wOgsmhmZGdWVtn99/uU6Z1uYtu7Z/Gv8ABUU3lea8Sy72SrbzRXMSNKvz7/v1nKJZXuYYEgT90z7/AJ231Xhf7NKjRfI7/dSrv33dfl2VUubaV7rcreTtWsZRNYzOm0e/+RIG3b//ABytJEihXazLv/2Grh9Nee2l+Zt6J/HXUWdyk0XkM1ePiaXJLmifQ4Sv7WPvfEPv0+3/AHYvvf31rwf4zfBCDxPZyp5Sv5UTP867K99tnbft+X5PkV6fqWiRX9qyy/3a5YyO+UT8h/iR4GvPCWpSq0EkNuzfLvrh3s5f72x/9uv0Y+NnwZgv9NlWC2Z/NXzWR137W/v18G+MPCt54S1u4guYm8pW/dPXbSq8xwVKfKcYnmpL8zfPT9/zuqs1XXhWaJ22/wDA6pbFRfm++n3a7InGM8mLbubdvp6eV/d+em/f+ZvkqT5PI+X79WA9Jv8AR922hEZP3rfc/uVEnyfL9/8A3KsI7bvKb50qSSX7Nvi3bvn/ALlV0SVE3bvnapd+/Y23/YqJH/0h93yUAH2bfFt3UQ7dm1vv0/Z8u1fv0z7/AM3/AH1QBIib3Tf/AA1XdN7/APs9I7/JTN7Q7Fb7q/PQAfM7P8tO3rs27fnpu9v3rN99qNjJ8y/c/iqgGfNsf+/UyfOu7+OmI6uvzUQ/PK+75IlqQGb337f7lPhTe9PRP3v3vkodPn+X/gFADNjOzrvqaGH7N8rNv/26R32In9+h/kX/AH6AG/fX/Yp3+z/BT0dUX738NRPtTYy7koIJdkSL8v32o8n5/vfPQ+3Z8u3fT3+6jbf4aCyF9qRJuX5/79TQv/wBN3/fNVJpmdkXb8lXX+f5YmX5fvVAD3m875lX5P79FyjPKiq1M3y+UjbvlWpoZvm3S/coMJDt8qKm2pv3rt97Y9RIjb3Zd3lbvmSpYZon37VbZu+WsJGUjYs4d+xpfv1bhhVE2wRffb771nWE0ru67W+T+/WtC7J/Evy/wVicUiKZNjeU33/9ikd9kX7379WJoVmnSXzfu/dqrc/vt67f4vuVBkM86DdF/G7Uy/hV/wDYp6W2zZ5TLVfYr793z7fu1ZrEz0h8mdJ1+eq9+m/e3y791WLnaiv/AHKz7l9jbt2+tonVEJvn+VduymfL8kSt/wADof8AfJ93Y9GzZ81bmg2ZFd0/j2/ep3k/JuZdn92m/cTdUqbnX72//foAZ/Bu++/8VWE8p1T5mR0qJNm1KZsi+dl3VA5F5Jopv9v/AHK0rPyppXb7iK33Kx7N9j7lXY9bFmjI3zbf9qsZHNI24Zl82KXyl/2k/vtVu2m86V/lVNv9+syF/wC79xvuvWg8OyXa3yJXLI4JFh/Kf5mXelRb1dnZoG2fwu9H2b5n81mRN38FMe5n3/LErxbqDEsJbNNFFt/1W2ql5Cs0Xn+b935NiVoI880W5dqIn8D1W8nZ/qm/2KAKE3+tfc6/dqvCm9XlZtjJ8i1ev0V5Ui2/Pt++lZMyTvKm1difcq4nTEfND827+BfvVjzO9tK+7a6P93/Yq3cvOmyJtybKqTfOrbVreJ0xK8yb98Srs/j31F5yoiLupnnM7/L99aY+1/k27HrWJvEalsszO27Z/dqv9z5atbNibtrI9V/m+81aHSDvFv2xVE8Pyf7dHzIz7aVN3m/NQWOdJd6fMtMmdtybm37Klfci1F5Xy7v46sUixbfe83d/9nWxpvz/AHv4qx7b54vlbY6Vu6Um/wCZm3/7dcsjnqHTI7eV5sXyOtOtnXe+1fnf+OorZNkHzL8m7+ChN3m+V5TbH/jrmkeZItzIu92b79UbyZYWi8plmf7jI9WN+x3Xb/FUV5Cjo7RRsj7vvvUDMre1zLcL5Cpt+6iVn3Nyr/7D/wAVaVzeT+b5S7f9qs+8Rk/uu/8AFXVE6IlKb/Veb/HUaW0rxfN9z+/Sec29/l/+xp0Lqmz/ANArY6okU0Mrp8v3FqVNr2W1W/3qHvItzrtb/cp8zpDFF8vybdmygZnu/k/dqW2/ffK1Tf65PursSq6Ou75aCC1slmlRdta1tbRQ/wCtb5/79QWz+TKit8/y/fqy83koiqu95axkZSL2mzb5UVf9V/FVjZE9w7bmdKhs4Whi+VVR/uVbtrbfL/Cn97ZXLI5pD/tmyVFX7jfe31L9s+zJ5US7/wCPZVTyd8u5fufw76e9s0N1E25X3L/B/DQYFdN373zV+eVt6vU7uu79+rf8AqNIdkrf89f4alud275l3p/foIIprPybh1iRnTdv31mJMyS3C7d/zVo3l+yRSrBEzxL96qKQ+dvaJqs3iQzP+6dYovu/x1Sufkfeyt/s1pvbRPEjRS7H/iSszUpmdldm3pFXTE6YlKZN7Ov3N1V9ipvif7/8L1LN8/73+9VRH2fK+7e/8daHVEH3Qt81FzN/s/JR9z5m+d6i2SvvZm/2/kqzWITIyKny/J9+on+SJN33Hp3ned/rWpd/y7fvpVmgiOv+/sq2m3ynZvvt92qSfJ8vy7KsQwru27qzkZyNKzeX5Eba6f3666wv2+yp+6+59164yw3JPt835f7j12dhbbIE89vkl+dtlckjhrFqaaJ1i83ajt/BVe/RYU/cLvp9zCr7FX+Bvleor92+SL7n96s4mJg6kjP/AKpfvferH87yZfK8r5/vtW3qTqj7fN2JWPMizXT7fuPXTE6KRUdJU3tt+Sov3n92n7PJZ1Vt9LFc3EK7S1bnZErJthT5W+enfKn3W+f+/Ub/AD7FVf8AgdJsZP7tWdJLDNs/+LrT0SGV7p2/grM2K/yt8lbejv8AJ/C9YSOaR0tnMtsnmruTd8lXpk86VE3fKtVLPa8W2VW2I33K0IXid3+X5E/jrnkcEivNDPbRJtbe+6qk1y00qtP9xfkrQublv+WS70qheQskqbWV0f7yPWZkRTPFNK+353pz/d+7+9T56dbeVbK+2Dzt9NSZnR/KVYZf7j1ZUSo8zTfN5S7/AO5VV4W+z/MqpMnz7Kv7GtpUVtruy76qvNLufcq/O3/fFaRNokEz+cv71t/97ZWJN/rXWJWetxH8mKXzdro6/NWOl5slRl+TZXRE6Yme+37yrUTu0O3zfuVLc/6/73yM33Kfc+U67d33Pu1tE6YlV3/2d9WraFki3Rff3VUh3bv9irdsjP8Ad3fP/BQRI7XR9qRIzfO61bhRtzMu7523/PVfSk2Rbpfk/u1dh3JO6s2x/wCF0rjkebIieFrln81mqlcpKkSRL9yL/vutKF5U3tP8+77r1XdP3u1W+d1rEyIkT7is33vn2VL9s/iXd8n3qS2tmSLdKyvUlyjbUX5fk+9QWV0RppWlbb5VRXM3ky+bAzIn8T1pO++L5YlR1+Ss2aZZpflVkf7lOJUTPvEb59y73b51qilg3/LX+JflSr14n+lPt3PVd32RebL8ldETqiZm9dm7+NP4Hqvv3vt+5uq26bJ3i2rULou3dt+7W50RGvu81PN21F/C7bvn3U59j0x0XZt+5QaEyP8A3vv07Z/eb5P7lRbN/wDDS+T+9+9QBPs2InzVZhtlf5pWbenz1Wmh2Lv++lW0Rn2M+5E21nI5ZGrpUP2m481mXZt/jrb3q/8Aern7C23oisu9Pv8AyVuwzKku3b8i1gccixD5U2xaE273ggVvK++r0IipKjK6o/8AFUqfJFuVfkVvl2Vkc4fNC25Yv++6z7mZZotyqu/+J6t3O55fN3Nvqq9s3lOzN8m6qNYmZcwsn+2lUZkX+98n+3WteTM6Ju//AGqwblG+2f3HetInbErzJE8v3vu1VdGT5lapX3b337flpm9HZFaumJ1xKX3G+b+Onui/I9WLyFdyMv3KqfwfNVlj3TY7qtORG+6zbKiTcjfLVt0X7+6gkhhm/e/7lHnNufzF30J8n/A6NrUAV9m9nX5qmTaibaPl2+Vt+emPu2ov92gou2G7dtaujtng3bfm2f3K5zSppUlRV+eujtkWFnZtu+pOORK83k7/AColohf+Hb96iaZXi/dN87ffpsNsyPu3bKxOaQJNvl8qJW+Slf5Jdu37tSfxuqfIi/x1U85dm377/wCxQA9HVN/y1FNM3yMzb6c6M7bv7tV5ptn+w9BY253feVW2ff2VXhfem6Vau72eL5vvNVSZNm/7z1ZtErzTRI/3apb98u5f4ammm+X5V+7VZHbbuqzpiDv/ABfx/wBym7N7ozUJC0y7qsJMu1d0VUWM+X+GmJueX/Yp/wB99u2n722fK1ADE3O7qrfJR823dvp8L+Sqbv4qhT/W7W+5QBM+7ZtWpYXlRHT+/USTRI3y7v8AgdSvN5z7dvyLUkj7ZIkfbtq0kK7k+fY9ZsO6b5VetOHd97+5WcjCRdhfYm6Jt/zVa85U2Kvz72+/VW2hWZf9jdvrVhSL5P8AYqTKRVeH/R9vzJ833KRIVtvlX50b+N6e6f6R5u7en8VWJkV4Itq7E3b6yMCJIVeX7vz1Yv7aJNm7+7v+Smpu8h5VVvN/hqdEVLX96/zvUAUof38W1ttD/PFtVtj0z7NF5Xys29KsIiw2rtu+f7lBZUmhWGLduX5P46qvMrqn/slWHmitonaVld3+TZWZ833l+5/DW8TSIPth3fef/bqpc/vvmb5KmufPqGZ4tu2tomsSr5Oz/bqGb73yVJ8vzqv/AAGo3Rk2bqs3E+Z6j+5UrvFt+7UWygUjU0F/36f3K2bnc8T7vufw1j6DtR3+XfXSXNmrqm2VXT+5/HUkmNM/k7El+R3qleJvg3KyvV28eKbfu3VmPDsTbupRAimuVd/lWq++V/lqX5U+XbTd4rYshdPm+ZasJtpu9XXa1S20O+6Ta1RIzkdbpttvgRfm3/xVO+103LK29fkbfSo6wxIzff8A79RWzt87/N5T/wB+sjnkPmeD5Jfl/wBqq8zr5sUqr/vVLNbKjI23f/dRKivLlU2fK3+49BmUbyaV5dqqvzVXS2itt7Ttvf8A2Ktu6uyS/wAdUpkifzflb/ZerOmJDsXzfm+T/bqBPvN/fpJtrqq7tlSb98W3+P8Av0HTEjSFt7/NSbG3fe+Sp3RUb5fvVXfc8u1fu0FxHbGeXataej6DPqV15UC/P/D/ALdGlaPPeXUS2zfOzfLX118B/gPBDcW95qETTO67/k/+yrllU5DpjT5zK+Cf7P3nfZ768i+0yvsdv4K+y/Dfhu20e13JEru6/L/cio0HwxBo9kiwQRw7IvvotbEMMULJLul/uMlcMpyO+MeQJod/+qVU3/e31DeTRJF8zLsT7rvT7y5js2Tzfv8A31rlLy8a/l3Mu93+7RSpSqy90xq1Y0o80ivrd5LNbuvm+TF/CiUWGmy+Uk8sTJ/sJ9+tOw03ZsaVfO/2K1XSV4t/lRom77n8dfTUKcaUeU+VxNeVaXMRWcLeUkUrL975dn36sOi+U8U+6ZFb7lMf5G3ffenwzNNvll/i/g/2K3OQsPDE6o3lbE+5VR5pfNSJv9VWhbfJEm5m/vr/AHKim/fO7Kuzb96gDCvPPRPmb907fwN92rVs9t8irOvm/wC3ReWyzRbm3I6fd+WooYfJ/wBbtR/79BkaFsnnP+6/ffN/3zUr2yps3bflf5dlV7a2aFt1WLbbNE6z7n+b7lQATJE8u5ol2btnyVV+x+dfv8y70q7N5SO/zM6ffplzN9pZP3v3aDUx5rP7ZLu+b5fu1YtkaFf3f30/gerd5C3mpt3bN2xtlP8AJW2/vebtoLIZvnZIlVd/8TpRcosK7W+5T/J+RNrMj7alRP8AR0WXc+2gCvs2W6TxUQwzv+9aXzvl+Wh3/wCWHy7KNioiLu2P/D/t1nyi5gubBpkeXzW/2tlRWd/PZ3X71t/y/frVhtlmdGb59n8FV9Ss98u7a2yolGM/iO6lLk96JraVeRXK/K2+WtpHXyvmVkf/AG64KzdrO6SJt3lS/wAddRZzRXiPGs7TIv8AH/t14NelySPpcNX9rEi1vR11Wy2zt87/AMaV8tfH74FW2vaa86wfdberp/B8lfW/nK/7pl3ovz1j6ro8Gq6dLbfwN93etc8fcOmUT8gPFWiX3h6/ls54vkRvldF+Rq5l/nV/79fdfx7+BS3OmvcxWzbIm+V0r4y8Q6PLpt7LbTxbHibar16NKR5tSJgwpF8m6jYrs/y094d7fN/B92okRtzt/BXUcciXYv8AuUI7bfm+ej+BGb53ajDbt1USMRJd1SbNm/8A2anR2ed/9mpZn2fdX56kCl8yN+6Wh96Nt2/71P37EdlpiTSv826gBjp8lJ/D92pE+SL+/vqHLf3KAGvC3m7almdUiRf46f50qffqu6M77qAB/nWh/uU/yVRPmanI8X8W35f46AG/wfL9ypUm/dbv46iR12bV3Jvp80MUMX3m30AM3t95lqbe00u/5USoYX/e/wB+rCbX+ZvkoAqTfP8AN/45UqJ/ep83lbH2fI9Mm+dU20EA/wC5l+WiZ0/u7Hpvzb9zNT/J+R/7lBYnktsRt3yUOip/sU+H/VbaZCn3/N/4DQA+2Tzm+9/33Sv+5d9zb/8AcpHTZL8rLsej5oV+ZagzkXbPzUgdt1WLOFptu3dvqrZu1yrr/BVq2maFvl+R6zkc8jTtnba67v8AgFXX/g+Wq2mzSpLtXa/8dXJv3z7fuf3nrA4pAjsm9G+RKf8Af+Vf4f46ZMivbusTM+z+OoneLci+bsT+5/HUmRDsWaVtv/jlDvsXay/vae8Oxf3TeSjf7NV383yvvf8AA6DWJn3PlfPu+/We6RQ/eX5//QaszOr7/m+5VZ4Vd9zffraJ1RJYfk+Zfn/36ru7TK8jfJElPTzU+7KtRf66V22rs/iT+9W5oO2edb7lX5KfD9zbubZQjv8AwqtPSGV5d25dlQAJtfZ8tOdPm2rR9m2S/L/FT/lhi+ZqzkOQQv8A89fk2VsWe6ZPPb7/AP6HVKG2Xykl+/8A+zVoIjOm6Vdn+xUyOORq2aP9l+6qJ9/fUr7r+VN0vyLVezdnZF/4BVv+zWeVGZdkqfdd/uVynHIsO7QwPtZXRWqHztiu29f9lKmT9yzxStvR/wCD+7WfbQ/fl+5Fu+Xf9+pMSVJl3fNu/et9yn3Kb0SNW2PR9mi+dWX/AHXqJEi8/wAhfn/23aqHEhmeKGV9zNv/AIarzarv3q0qp/v1YvPkX5dsz/w1lbGtneVoldP9uridESKaaeZd8r7/AOBXrPmm+f5a0prn7ZEiqv7r7/yVmzI275F2V0xOmJS8ldjszMj0ibnX5mp8yff3L89V3h+Tdu/4BW51RHv++lTzZfkqFEgTfuVn+b/xypEh875d2x/4qjf9y23dQaxFT54nki2/L/BTkdfvNUXy/d+4jUzesMv3WdKs3JfO2T7lX5P7lD09EXZu3bKj+/vXdQZyJIYbZPvN+9auk0TdNvVlVErmbCFXl3MyoiV1+gvvuP8AY/hrlkclQ03m+xrub7n8VNh82H5t3yP92rd/u+6yq7/36jd1mZF3fPXNI8yRF5LeVuVm+9UULy2ErrL8+7+/Vh90K/7NVJvnZGb+KguJn3lzvuEi2bKqXnzs/wA3yVevHWH5Yl37/vPWPNbb593m7K3idMSFE3xf7f32oTejebt+f+Gk2fPt+5Ubo3m7Vb5K1idUR6J99lX52b5qZ/rl+ZW+WpUdfN/vvRv+fb9xGrQka6Kn3vuVFsbbt8rZWk/2V0+b7y0yGZZrd4l+ff8Ax/3agBbaH+L79aVhNE8u777o1ZkL7GeL+CtOzhXykbb/AN8VjI55Gm7qjuv96pbBPO37Wbzt2z7tVP8ASbmLc6r8v3a0Ps2yVN0rfN/GlYSOaRXmudn3lX5Pk+T+OpvOXb5u1ndaqXPzz/d+593ZVuaFvKTzfv1BmQ+cz7Wb5P8AYqaa/wBkSL5X3vvU77NE8qNLu+7VWGZrm4dNu9KAGOnk75V+Td95KqI7P+4Vvkq3coyfvVXfRc3m9E/cKlbG8TMm220rr8vz/wAFZV+i7tqt/D/HWrNth/1v96s28hWZ2l3bP7tbROmJSdNlvt3Uyb5FTbQ/yPtp33/mbalbnTEieb5Puq9MSZHZtv3abNCvm7Vb5GoTajOrLsoNA8mObezfJsqFHTZ/vUr/AD/7lJbf7C1ZY/76/d/4HT4d2z56HRpn27l2VL/GixN8399KzkZyLelWyvdfva7KFPJtV3Nv21zuj+Vv8qVl311CIs3lRMzPs+Telc8jgqg9+14ifKv3vv1Uublpnf5VSiF/se+Lb8lZ7zNu+7WZkZVzc/I6svyf7dUX+6itufdVu8ffLKrL/wAAqun75ET+6v3K2idcCu8KpF5q/f8A4qjaNZ3ZjUny/d2/NUN07ebW50xIEdni+7R9zZuqF93ybfkp/wAzttqzcsffdP7lbelbUfdEqvWIn75dtbthDsiRl/gWs5HLVOoheJ/mb5KmRN8H9993/fNV7byrmJFZfJer2xnXyIm8lP4nrnkebKRC832aVPvbKqPM00qN5S/79W7+28nZ5rNsX5KozQ/xLLvSL56zMeYNjQyyyr8ibf46qzQs6JKsv71Kl/f3Kbl+RGf5t9RPD8+1ZV+eg2jIPPbZ/rfnrPme5h3t99Hqxcp5M8S7f9umPc+dLuX5K25TpiUnTZF+9b5/7lUXtovnbd8lXrmbfdO23ZUN55W75q2idMTK2K/zN/BVeb5F+7VvyfJf/eqG53f3fkrY6YlZPusrfderNs7JLF8zfLUW+J/larFhMryorfcWokY1DtdH819m75H2/wDfdaFtue6m8/akSrsV6paJM25El+RP4a07l1uW2xL+6/irmkedU+Ihs4f3T7mZ03U2aH7Mnn7vk+5v/uU5N0O/c2xP7lEL+SnzNsT7lYmI22mimgTz13/L8uyhLaWH9638dOSGLbtif5N3yvtprzXP2pF279jf+O1BZDM6+ajK3z1Xmmihl/4H/BU2t+b5qSq2992xk21UezaFP9/771pE1iRTfJK6q292+9VG537t06rsepry5WFn8r56z97bokZm2N/froidUSo+5Jf9tf46Pld3Z/uf3KlvIZUb7y/N/cqh9x/vfJW0TpHPv/hpnzbt38FCff8AvfPT33f3fkemWLsbb/FSZbdt+WrG/fEi0xIYofvbqCBqXLbq1X/49du753/grH+5Kn7qt2FFh/ey/P8AL9ys5GEi9pvm2ybUbfFt3tWkk0SIjS/fl+es+zRXXzZfkremRYbP5VV/4Pn+/WMjjkQ/67fI+1KsQo3kbomqJ7Nt33vk/j/2asJfxws/3dir99KzOcj3sibvvv8A3P7tU0eK5i3M2+rEzrtf978jNVJ7Den7ralBUSpcou12X/VVmXjq6puX96n3XrWd2Rds6/drEuXZ2df/AB+t4nbEzHdvn+X7/wDHUWxfKTc1W3miS3+X52qj5LTM67fkraJ3RDeu/a1Nfdspmz9/t3U9EV4tzN/FTLDyd/8AF89EPyfLu+SnI/z1MiK67WqgGb9ifNTERv4m+SnzQ/J8u7ZUToz7KACZNmxlpj/I/wB6ib5P9umbPO/36CJGhYO33lX/AHq6izhW53yr86f88q5rSk33CK27Zu/grrU3PslVl3/7FSYyKvkq77t2zZTvJ3tul+T+7Vy2h/euzKtQzJ5Mrysu/wDg2VhI45FdE+b5m2JUNzDbQyp5DNuf5asbNn7/AG7/APYo+X7RFK0WzdTIK/2xraXyPlf/AG6Wab90jS7fn/8AHqd5K738pvn/AL71UmSVP9uguI/yVm3r9ys2a5d5XiarW+XbuVvn/iqq6b2SrOmJRm3eb92nu/zou3YlS3MzeVt2/OtUvO/8eqzcc83y7vuU3e38P8dCfuUfc2+nf8sk/gSqNSR/9mo9/wDD/s1Y+5UW9UXbt+f+/QAInyJt/wCBUzez/KtPT7lPhTe+1fv1IDtm/wDdU1E8mD5fv/36HRt/z07eyRf3EoJH2yfvU+X5HrYSZYV+asy2dXRF+arsNtvX/c/v1nIwkPs90zbfvp9/fWmj+c/lK2z+9VSFF+zyrBP8itv+7WhCi+Um3+OsDnkRfZovK8j5t+77/wDfrQT5NkX977iVXT/Rn8pNrv8A36Nkr/vW/wCWX3XoMybeqN8zNs/ipkyKjpKsrbF+7v8A4qZDvdPvedT3Tzrd/wCB0qAJZtqI/lbf3tFtDBsdZX3p/ClMeZfs8US/8CquiRI+7ymRXXZUgUtSSJ7r7rf9dtvyUyGGJF+aVauO+9nVv9ys65ttku3d8iVtE3iV7mZZm+X79Z822H5mWruzZ+93L/s1Vv8AbMiblrpidESp5KOu5fv0x0aZt23fsqbeuxFVvnSoZnbzdzffqzYV0V4v7j0n8G2ibc6Iy/fofbUSIkbGg20qJuX/AIFWrN++l2r9/bvaqvhh1hTdWh81t5sqqru38dSZGP8AZm3vu/j/AL9Z80OxPl+/WjePK6u3+1WW6M7vI38dVEqJXmRvu7vvU3yVR/79SulRTfe+erNhj7X/AIavabbK7oytVJf9W9a+g2y+am/d8/8ABUSMZHSTQq9rtZW/2qSF9kTxSt8m7etaF5Dvg2btn+3Ve28ryHVm3y1JzyKnzOvyt8n9+qlzbNM3myt8+37m6rCQrbJL95Kr+dFM6Kq7ET71BJX+b7u35E/gqK5mV9m1Vqx/st8m7+OqmxE/hqzqiV3Tf827/eqJ4VT7tW98UL7f46Y7rs+78+6g6YgkPyJ/fqxpvh681K8SC2iaaWWrGj6Vc386QQRM9wzfL8tfYXwT+AK6IkV5c7ptQb72+uWVU7KVMzfgb+z9bQy2l9eReddwbf3Mv+/X114b8N22lRbfKXey/M6Ls+em+G9Bi8PWqKsXzv8Aefb/AJ/uVsJN/pD+Vu+b59lcEpHZGPIOS22Oiq2/Z/fpt/MqQPuZU/vIlV5rlYU3T7k/vJXOfabzWJdq7odjfKlVSpSqyMa9eNGOo+Z57xvK2sn91P7tbVnon7pFaXfL/f21V0rSpYZ5Wb99/G1dFbTedE7NEqInyKiV9FQpRpR90+Vr15VZc0iqlhKmxWiVEqjefJs3Vq3kzPFt83Y7Vi3L+dO67lT5a6jkB5t6qrMqfwVbhT5U/uP/AB1XhSJHTzdr/wC3tq1Ci7Pvb0SgA3y/P+93p/cqZ0iS3RlX5/4t/wA++mPCv3V/jps1z8n+/wD7NQAx7nZv+75S1U3tNsbyvv0TTRfZYlgbfv8A9bv/AIKlhh8m3Rf9dL/DVgM2N5rsv3/7lW7Z/O2SrFUUNs0Nu6yrs31bh2wrEs7fcX5agB00KzSo38H8SVSS2ZHdlZd38VabusO/zVX5qqTIzxfumXZu/joLHpcqkG1m/wDs6zPtjPK7eV8m77/96ia2ldn3S7/l/gqWG22W6KzfOy1XKBE6M8SN/wAtWan+dKi7WX5P9hqseSrptl+//DsodJ7lFX5U/wB9aZnzDIfNSDdEq/e+4/36q3LtDdblX907VdhtpfkVpd61ae2g/wBay/On9+oGRPMyInkff/hqwlnK6fvW3/7G779Z7o33trbPub0q7CkvyRQbtn8VYSOqJnvCr3Dq0Xk/L8u/+KrGm3n2ZfK/1P8Aufx1oX9hLNvaJfk/irKms9i7fmesakOc76VXk+E6VLlblN0X39v8FWUdprf5o1T+9/frmbOb7Mnlblrds03+Vt/c/wB7/arxqkPZSPcp1eeJz/i3wxFrdqkTK3/AK+Lfjx8B7yaW4vLNlfazfw199XKLt+7veuP8W+FbbWILj91Jv+58lTGryBKPOfj7qWm3NhcfZrlfJlT7yUzyf3TqrfPX1H8ePgm0OqXFzZxbHXft+X+CvmS8s/sd68U/+uSvQpVec45UjK2Mjf7daCfJ/H+92/fpdi+V838NQpu837v3q6DmFhRd8vmy/vWpUmZ5UVv++6f9mRG2/ff+KmeTsfci1JI13+fcq0xPKf8A1i/P/sVK+1Ivvf7dELwfxfOlAETps+WL5EqLZ+4+99yrs0MX8LfPVd/k+8y/7lAEPyzJT3fYu2jYrpuo2L9778tAEX2lpv3W2lmRU+VvnpE3Qy7lp6I1zLuoAESNPmqX7/3vnSmf8tflX/epqP8AP83yJQAQosP96pXtmf7v3P7lSJt8p23f7tQ/N/E33qCB2xUqL7jfL86VL8vlfL/D/fpiJ83zUAPSFn+7tpm/yX2stNm3W0u3dULv+9+ZmoLH+czt83yb6lT98m6m7P723ZTnT5U2tQQDo3mou2r0zts/h+T5Krw7XZFZmSh5m3/uvuf7dAF2weL7O/y1Kiecvy/fqrC6vFt+49WIX2VhI5pGxYQttfd/D/cq6iK/7rd/F9+s+2fyfn3VdRPnSVa55HFIvW0OyV9u3Z/t1UdFeV/u76lmfydi/cd6LxFhVG3L9orMyKbu2/zIv++6y/O85n2/wVsP/qtv3E/iRKpQvFCkvy/JW8TWJlXPlbfN2/PQ94vlbovkpjos0srKu/dVKbbv+VWStYnbEdM/9779N+ZETb9/+KoXfem7+Opnm/dbf460Nh2yVIn21NDbN5XzN8/9xKhhuWRfm+5VmaaL5GRvnqAEdGTZvX7tD+QjbV/jp800vlJUUNtsf5l+/WRnI0IZlTYy/Ps/grSS8Z9+7/x+qttbbLXdt/4HWhCkT3UStWcjjkaFhbedEkrS7Hq7bO0MT7WZ0/26i+zRO6QS7kf++jU5IZ0i2f8ALKsJHHIfvV/mVd//AKBReQr5Xmr/AL60223TM9sv3/4d7U591zEn7hkf7n+w1ScxU+zS3MW1vkf+5U1zbReUkC7d6RU7YzttZm2f36rzQqiyxKuxG/5a/wB2qiaRM10VP9a1V7lN/wA3zbP9ursMMTq/my/7a1SvLZn2Msu//wBAreJ0RKO+KFnVWZN9Url9iJtb79aD20W99y1Sd4oU+6v3t/8AuVrE7IlK83JKnzN89Dozp92pXRni83/bqF90O5t1bnTErv8AO25vko85XT5vv1NC6vF8y1Xf5/vVZtEc772Rdqo9Rfu/73z0J/tNR5OyWg0CZGRNtSI+9NrLsqN5mmajfsl/3KDORY03a7bVX5/4a6iwRkdFZWT/AG0rnIU2S+eq7NtdhpXzwI23+HfXLVPNrmtvZ7KKWKVflfY0T/fqvC7O+5lVE27NlOh2+Vu+5UW/5/4a45HDILnbNKnlfOm37lRTOu/bF/qv4Uf+GrG/f/sIv3UqpczedL5u5Xlb72/5KuJrEzL91RUZfkSs+/RXVPmrTv8Aan3n+Sq73kXkeVt/ireJ2RMzYyfe+/8Aw017NnXdE2ynu7b33L838L0k25GiZf7vzVUTUifzUTd/31sqWG2V2Rm3b/7lRJNKjf36ld/OZG+5WgB5K+f+/wB3zf3P4aIdsMr7m+Sprl12pu3fJTH23MSS/L/s0ASpsmlTyl+5W3YWbu7y7lT+PY9ZWmoyfe+5V1JmmlT5dmz7tYyOSRs2bs6v5vz76cn7m3fbt+9TE/2/+BVFN/Gu390vz1gc0iF/N3Oy/fqw9s1z8yy/d+8iVF800Xytv3fdqVE8lEiVmTd956gzH7JU/e/NsSo0uWSJ5dvyf36kmeVE2/wf7dRPM1t+9VV2PVmkR32xdsTPF86/wVSvJp3+aWL5P9irDv8Aupd33/79Upn37NzVZ0xKN47JFuWX7zfMlZsybJXVm2J/t1d1JFh2Msiv/drPmRJkSLd89bROqJUm+f5l/h/jomfZ/FvSrH7qH5V/u1XmTyYtu35K3NCL5X2fepnnb1+anonz0f8ALf8Av7Ks1GfLt20uzyfl/wDH6R5leX/Yp7/6r72+gsIYd6blapUTyYv3X36gtvnl2t8iVah2pK7M3+7WcjCqbeiQrc/61V37t/8At11G9vK2xSqiP96uc01POt0aL5Hf5N9dBYQ+ciQKypt+89c8jzZSIrxH+ypA25HZvm/v1n3KfY/4f++62LlFSVvvfuqx79FuX3fcTbWY4GDc3KvL5rffqvNNvXzV+T5asXlsts6bl+R1qlM6v80XzpXTE7oDP4kamSEhvmXmlfbs2tu/3KlC/KPn3e9bm5Um+d0X+7Sb2/halR/kpsKfxNVGw62SV2+Za29H+Rn+Ztn8KVmQvvb5vuVt21nLD8y1zSOOodBZurvu2/dq2/lbH/g3/eSqlm+zYuz59vyvVv8AdPA/zfvd1YHnyCa8W505IvuOj1U3/L5SrvfdT0+dk3N/DRMiQ2/nt8n+wlSYEP72zfym+f8Au1Vs7zfdOssXz/cqw9m03yy7t6fOr1npN9pR5XWqN4ktzbQTL5rL9yqm9HX5avJN9pf9033F/jqok0UMvkN/rf79aROmJSmh85dqtVF0/hb76fx1oXKKku7+D+Gs28uW/iWtzpiV3TY27d8lQ3O513U99uz73yVF52/eyt8lWdMSi6M71p2aL5qfwJVdEV7jbu+RqsQp+9dGb7tKRjI7iw2uiNtZ3T+/Wmjq9vuiX50/uVn6JumtU+ZUiX5G31q+SsK7bZvk++1c0jyqhUd/O/ey/JTX3Pcfwon+3Utn8l195Xi/i31FeIz+dO8qvEn3axMBkNy33fl37ql+0vufb9+qtsizP5S/f2/fo2Lbb2Zmfb97/aoNR7p5y/vf4f40rOe/87fB/BWg6b12xM2x/n31nvbb5fK2qj7qo6IlK/TyUTau96zJrltm7bv/ANiugudzy7W2oqL99Pv1z83z72+4ldUTqiRPcs6puX/dqJ/nd/u7KlR2dHVl+Sq+xXl27tlaHSB2uu7+NaleHZsbd/8AYU3yZd/y1I+7Y6/KjvQWVX3feX7j/wAFW0mXYn9+oXhZE3fcenzTM+xliX5KCB/3/wC8jr/cq3bbn2fNvSs9HZ9/9ytLTX2ferORhI27CFZon3N8/wDcrb8lkgRt33lrJs/Km2/N8lacNtvl3MzfL91K55HHIekLJE8/m/e/8eplnbQbvNl+SJv4KsJDsl+Zfk/uU+ZPJRNqr81ZnNIo3KLNcPt/1X8KVF9pVH/iRKtvNslf5dn/ALNVdIftKuu1Xf8A2KoImS9zK77du93rNvElh/1vyOy1YvHbzdy/J81UbyZrnZKzbP4PnreJ6FMz3h2fM1N+5v21d2LN911qk83zeUy/draJ1xK7p/Ftpn3HqaZPv7fkpiJF8m6mbEtmjPvZWp6JL5r7mX5Pu0yHYiuy/J/sVL9yDdVARPNv/ho2K/3fkSn72+z/AHaZvX+NtlAFd9qS7oqfCjI+7dTH2+b96p4XXf8AN9z+5QRI0dKhbejLXQW1tPCrt/E1c/pT/vXZV+RfupurpYb+dFfauxP4krI5pEULs91unlZ/9ipXfY8s6/8AAUeooZmmldGX5Kfc+RC6bt0z/wB+oOaRUmSf5PN+R1/uVYuYd9uk/m7/AOOoprnyXfd8/wDdp0MO/wCVtyfx1kBF5ypE6qrfNUT20rwJPuX/AHKsTIsMv3qhS58lnWKX5G/v1qaRKrw/ut277lV7l/3TLVt9r/Lv2VUd22P93fVmsSpeWzOqM3zp/sVUd3mb7q1e2LtfzW2f7FV3Tzvl+5Vm0RiIn8NSvtRtrLv3VVRNny1Yeb+99z+GqNhjwt8jL/3xRs/vUO/zpQ6b/wCLYlAEvypbvUWxk+ZaeifxUI+/71SBK7t/v0Qws6fN/wCP0x9sMTr/AN80QvvVGoJJtnzbov4KuwpK+xvub6r79n+5UqXKu3m/fT+GoMJGmn3kiX/crTtkWF9rKsz/AMKVn2aLN/DVqFFTfK3ybV2VznPImd23ebtX5fk+SnpudUZlVIv9+i2m3xf7/wB2nOk7/wDXL/YoMBly7Q7PIX7y/wAFNm/494vIl/3t9H9pN5W3b/qqZ5P+j/aW+4z/AHEpSI5h8LyoiRLtR2+b5KPlh3q3zvVeG5ZFdlXen3N+z56cls33mWsy4kE02xn/AHTPvaqru38a/O1TpbN5vys29/nqpNM3zxfwf7dbRN4lKZ/4Yl+SobmbZ+6X/gVW9n91t7pVGZPv762idESq6Kj7lomdtu6no/8ADTH2/Ptb562OkYj7PvLR99vu/vf9im7NiIrU6F137l+/USMZHQ6buht02wM/y7WStB0aZU/gT+4lJZwsmlq3mqlEzr5v3vmqTAzZn8nzd33GasyZ1hTyv71ad+jefF8q7PvtWZNtfY3lfPVRNIlfZ8yK1RXL/PuWrHnbJXZvn+Wq/nfN81WbjP4kauh8PI0zO+37q1hu6791dH4VT5ZWaVU3VEjCRto/nROzfPL/AHKljh/0dPK270qJ932rcv3P9v8AjqG23bGlZfJdKyOeQt4+z+7vf59lVLZ2mldVXZsX7+2pfsc9zFuVlT5vm3/x0x91sztF8n96rLiNvNvlO38a/drP2Ncq/wDfRqteS02/ym+Sqv8Aqdm379VzHRGJUdGeVG27P9utjStHn1K6iVYt7vKkSv8AwfNVvw94M1PxJqKQWsDPub/gCf7dfYXwQ/Z+i0ryrm5i3yp8+91+8/8A8TWMpHZTjIq/Af4Awaavn3O25vWZH83/AJ5L/cr6i0rw3BYIm1fu/wC1UuleG7PRP3UEWxGX+CtaFI0l/wBz59/9+uCUj0oxGedv/dbdm3+/Ve8v1s1Rm+5/cSjUryKzi3L/ALmz+9WFNNPfz/3/AJdn+5VUqEpyIr140okN5cz3968/+uT+FEXZWnolnLbeU0rb0272dKsW2m7NksjK6bflrVtodn+vj2f7Fe/GnGl8J8nVr1KvxDZoWSL90y7H+f7tQzXMqRReV871be286VNqt8n9xqiewVInl+5833P/AIitzEqTTb533Ku3bsrPdFhiRmZfm/jrYdFS3TzV2f7FZl4kH93ZVnORb5blvl27Kuwv+48iJf8AeeonRU/cN8if36fDC8Nq/wArfe+V3oAc6b/l83/VL9ymXjqnlJt+T79P/wCW8sTr8i/eenzfvkT/AGv4Nv3ag1GOkW7cqrUWxnR933/76VdheLyk/dK7/wANNeGJFVVX7n3qAK8O682K0vz7alSGV/llb7tRW0KpK867k3N8qVadGd/mX53oAbs87dF9x1+9/v07ydlknm/c+5/uUJuT7ytv/wDQ6alz53ys2zb/ALNWBXSzi37t3zp/c/ipiI01x80rIv8Acqwlt9xt3zr97/bp947fOqKtWBDMiwxbt1TJM00T7vkVPvf7dM2KlqjMy/e++lMuU8ltrfJu+7UGQQw7Njeaqf3asO8v3t2z+69LYQtZ27tP++f+FP7tWoX/AHDv99/7lQale5m86BPvJ/G1Fs7IyKu35lqVJt+9fI3ov8FV3mXfL8rQp/frI1iXvt67X/er8n3kqin76eV1+T5dmx2+SqqOsKyxRRLN82+nfNC+1tqbm+Z6mUTeMgmRZvmiZd60/TdVl3bW/v7PnqX7NFt3q3yVSv0VN7f+gVzTpc52wxPKdR52/ZuTYj1YmhaZNsflpt/jda5+w1X7TL8ysny763baZn2bv++K8OUZQ+I96lLnjzHn/jnwfBrEVxbPEybPvPt+SviD4/fBZrO6e+s4Nibt7bFr9H7nbeS7f4F+9/t15r4/8AR+JILhfK2bl++/3HpwlyGko85+TX35WV28l1+8j0Q3KojusW+vaPjT8IpfD2pXc9nB5yL8jeT/AOh145sa2Xyq9KMuc82pHkGI7fO7LSQ7nb5d2yiaZU+X/wAfpdjQ2+5W3763OYbfw7E/h31RR/4dux9336t72ddv36i8lU3/AC7KCRk375kVf+BPUU1s3m/3/wC9Uvy7/vfJUqI33Vb7/wDfoAr7EhTb9+nww/fbcqJTXm87ZEv8H8dO3/M67fkoAYjt8+5vkpqTeSv3N6UfKjbf46c6Lt+WqAbvZG3Kv3qds/dfOtCf7S090+5uapAeiL8m3/gVM87Y77oqe9sqN5qtvSh/vf7DUEEP/LL5aaj7JdrNT33fw/JUu9Ui+ZVeoAPJ3y+YzfJUNzNFCm1V301NzptVt6Ux4WdH21ZZHD8+9n+Sp4XZ/m++iUxPubWX7lSoi79u7ZVALvVJd1Sb1mT+KonSLzfvM6U+FFf7u7ZtqJEFiH7+5fufcq2nybGlX5P7lVIZtnyr9+rvy/xN/wAArGRhI0NNRn3tF9z/AG62IUWa1+ZW/wB+s3Str/Lu31sI7O+1vuf7FZSOCRCj74nX78ytv3vUW/f8333p6bnll+6jp/HVRP8Aj4eLdWBIy5hZJXl/i21nzTK8SeW3zv8Ae2Vev3ZG27d6VmTI38O1P9yt4nREr7GhR9stV967tzrv3VK/yInzLsSormbY6bfnieuiJvEi3qiboqcm1E/26bsi/dbfv/xJUtzt3p8mx6ZsGxnX5vkoeHZsZalR/OTa7bNv8dH/AKBUGQ3ZK/8AEv8AwOrEM37rytzOn/j9VoUZ9/y/IlPs5le4TzfuVkKRp2z+dFtaX5K09Ns/OfdEzP8ANWYiRJ80bbEres0jtoIfK/y9ZHFUkO+aaXdu+erDvPCu2X7m777094Vd0b5v760x3W5/dS7ndG+R6xkcki3bI1y/mqv7qJdu+ia5bbtVfkqVEbyHg8j5/wDntUXkonmrUmYQum1/Kb/eqlc7U+83zv8AfpEhaH7rbP71L8s3zNtf/brUCokKuiRKrPu+89M8lraJ1VVd/uf7FWJnaHYyrUFzMyMm5dm7+CtInTEyndXTb/H/ABVjTbt7rt/4HWk6fM6bvkWs+aZn3L8taxOyJEm1F27qqPMz/L/DVtEitl3bVd6h2LM7yr8n+xW50xInfe23d8lCJ8+1mp/7rdu20TIr/doNB7wr5TtUKP8AJu3fPTfOZH2/N/c2Ux02N/7JVmwQ7d77/uUqOv8AD8lR79/3W+erD/eRmX7n3qUjCRp6U8vyfL9/7u+ut022863i/e7H/uVy+lPbPLuX+D5lSuosElm2M1clQ4Ko/ZLDK7M29P8A0OrMKWe6XbE39/5KkSbZbpBt3ov3ai8n7NA8US/fWuWRxFe5mif5lZqpTWbTbGi+TZ/fq19mb7Lt8rZ/d2Vn3L+SjqrVcTSJlX7sl18rM6J96q7uqSpub/gFSzQs6fxJUUMOxd23en9963idkSVE3yrt+5TbmbY38P8AuUJNs+Zf9yoZtvm7v4KZqEKfvdyrvpu9kd1/jqVElhi3K1MSZUl+589agP3y7UXb8n8VSw2avFs3L/s03yZbmVN/3P7lOdGhb/YpcwFu2tooYNyt89bFttmg2yxrs+5WZbQ74Elb/frTs03wf30SueRySLaW3kyp97yv9ui5hi3eb5u9KJrlXXbtb71RPNFu2r/qqzOaQyzfyfKj2/c+69O2Ncy7Yvv/AN+np87fK3yVI80SMnlL/t76gmJBcuqK67mqLevzqzb/AO7U1n5X3m+dN2yobnynnfyotiUGxF5P95lf5f8AvuoHRfkXaqb6WaFvtDszL5X8KVFs2P5v9z7lbxNYlK5hWH723Z/frMuYfm3KuxKu3ky3KP8Ae2VS2bF+Vt6f7daHVEHhihi+Vd7/AMVRTO1zElO3tteVv9T/AH6iR9m/yvn3V0GhFMiw/d3UzZ83+xT7x/ubV2f3qYm1/vNVmpE6L5u1acifN8zVYhT+Fqi2fNt3fJQWPfdCqfNv/wDZ6sW0yu6NtqukO+RIt1WPJVJ9q/wVnIwqnRabDL5SfL/t10FmnkwbWb7/APcrK0R98Eu6X7i7Ku20zea7N8lckjzJfEF5eT21v8y+dF/F8tUrx/OeL5vufwVqvMu54lXfuT5axb/c8Uu1vutWcSoGJef692+V9vybKynfY/yrs3VoOkSfNB9/+LfWe+55Xrsid0Af52bc1IyLngU35tqMy0rvz8wZz61ublTipYUV1+/spjpQibPvfPVGxZtkZ22q2z/YrpNNhaGL5q5qz/1v9zY1dXYbbm42t/d+5XNI46hu221IEb7+77tPs4YkuP7jt953qGFJ4fK3fuU/hq99m+dm3b6ykefIozWe+6dt3+wtPuUXan8aK1P+0xJF+9+//fSnPuSLcrfuv79ZklK5fY37pvnqk6K/72Jtn97fVq8mWG6T5lf5flpv2Nf4G/77oNYlRP8ARl83/vmqmxXZ/Nf53/j21bmhabyty74kqlM7Tfw/Iv3K2ibRIb+ZnlRVbeifIu+sp03y/N9ytPZ87fxu9Ubl2+63/fdbnTEgdFT+7VSaH5Ny06b733t6UPteJ/m+das6iq6bP9+rWm7/ADfmqv8Awbm21esHVJUT7n+3WcjCodlYQ/6Ki/NsrZm3PEkSxeT/AOzVnWcLTRIvzO61b2Tu+5vn+b+992ueR5Uhj/ube4/d75dvypVePzUt0WVl/v7KvJC+91l3P/t0y8h2W/yrv+b+OszlIrNIvn3NseoXhaaX91VjfvV90Swv/fpqTb4nlVdm2g0iQ7GT5m3bFrPmfZcbl/vfLvrT85Xt0lZaz9S2zMkrL8/+xVHTEiv92zzV+d/4krEmRZn3fwf3K03mZ9/8H92szf8AZn2/NXVE7Yle53PvZfk/2Kron8X36sXn39y7djVXhRnfd/BWh0RJvmhX5qhSbe/zLvf+/Urpv+b79Gzeyb/kSg0BE3y/M1NeHf8Adb7tOdFSLau771Nf9y21fnoAlhf+8taFtNG8W3bsaqsLrNs2r/wOtKztnmldv4KwkccjV0R9kqSyqrp/cT+Gug+X767d/wDD/t1i6bDEku2Vm2fxVsTOuyJovv8A8Nc8jikO8lnT+5TZpvtPm+V8iJ92mQwtNF5Xm73++u+rCIsMH73+OsDmkZ8yK8/m7Pn2/frP3zwz/KzJsrQe/VLryp1VHT7v9yqt4jb/ADdvyV1RNIFS5Tfv27dn/j9Ykzq/y7d71oXL72ZtzfJ/BWVvaHeytv8AmrWJ3QK+xfnbds21Xmm3ru/jf+OnTQ/Nub7lRb1T+GtzsiRTbk/iod9iI1M375fmqxvXZVGwIiun3fnemvuRfKZvkqeG23p5rNUXy+bulXelAAkO/wCXcz0yaFd9WHdfkVfkRf46qvt83cv3P9ugAf5H+VV/4HTE+eX5lp8yfOmxqds2bNzUESNCwTyU+Vfv11CQt92Jt/y1zFnuf7q766ezhZPur+9/3qyOaRbTd9l8zar722bKqXkO9kb+5T7OZkTbtpjzeT8kvz/xtsrCRzSGpCu1Pm+d/napUhZN7M2yKmfLNA8sTfLT4XlmVIPvxPSApXO25/iVNlRTeVC0TIy76l+zKl1tT7lVLyFUl2s3y1qaRGeS6PuZd+6qk3lQxbtvz1evNyRfKv7rb/erPd4tv/oP+zVmsSL/AF3zN/3xVS53P8u3ZLUuxppd275/9iokffL+9++9WdMRkP8AdZafN8+xWo++zr99/wC/Q+7+7VFgm1Jd336H2u1MqZIVdtzUAG/5NrUO/wAny065hVH+Vv8AgdCbUagkeiecvzMtM3q9N+bc60+FNkSblqQLUNy3+q8pf9+rcPlOvlKrI+75aqfxfKtaGmuu/wC7/vVBhIupZsjou7e/9+tC2tonXazVVtpl3fd3xVahs2mfcrKif7dc5xyHzP5L7liXZ9xXqLzt67l+RKlSHzl8r76K1VUm/wCmbbP79BkJNMqf/F1Y/dTbNrfO1RTQrbJ5rNvT+GraTN9nRm2/3F2LUAM+zNDv3fJsp8yMmxv4ahhRvN2Nud2/gouUlSX5vubaCir9s33DLt+T7lUbzykbc256t71tvl2/Pt3/AO/VW5ffvb+CrN4lSZGfY0Sr5VV799n3asXP+o2xM296zJnV027vnSt4nREi3t95VX56Z+683bF8lG/fsVf4aHeJGf5a2NxkLtvf/wBnotkbz03fdp/yuv3fnq9Zovmp97f9yokYSOitk3xP+6+8tRX9s0KxN8z1bh/0aLbFu/4HUM3yJ97e/wDfqTAx9SdXVJYm/wCAVlb/AJvmrYuXV3/h31mTJ/pD/wBz+/VRN4kTws++oUdnVPlWpnm+Tc33Krpu+8rbEqzcHT9781dr4bhX7LtXa+/+CuSTf/FXa6bbRQ2tpKrLvb+5USMJF253pvVovn/v1Seaf590Wz/Yq9c3K/Iu1vkqo83nTuu1vk+7vrIwGecyRfM3yf3P7lRbGm+98if7dWN7fdlXZTNm9v4qDSMTPvHi+9t2P/fSt3w34GvvEN7FbQWck277z1c8N+ANQ8T3kSxRN8jfNsr7B+DnwWttE8pmi3uvzM7/ADurVnKod9OmUvgn8DV0Swt1Vd93/wAtZZf4K+kNH02DTU3bN6fxb2p+j6J/ZWnOttErv8r/AHdlaG9ZE+ZVd/4vlrilLmPSiuULZ4povKVv+APVG8v4rPerbpn/ALlVdVmWH5l/cy/w7KhsPN1K6/1X32+b/d/v1tSoe1Ma9eNHcpfaWv5d3lNvT5F3r8ldHo9gsMSSsv3qtJpUVtv8r591PSFtu1l2RJ/4/XuUqUYR5YnzVSrKrLmkMeFXb+H5aN/2NdvlM6O333be6VF9x0ZfubfuUQ3LO23a3++9bmBdhhidHeKVkprpeTI8TN8ifd/2qc8zWbosrRfMvy/7dNuZvl+9977u+gDPvP8Aebezfcpk3l/d27/71WHTZ975Hb7z/wAFRXLq8+3zV+T+BKswkV0RppfNl+dN3ypV1EluVdV+T+P/AIBVKG2le4eRm3/x1Ymmb5Pm+T+KgQ6HyPtHlRM2xP4H/jqaHa+/cq70+T5KqQw75Xl+5/BUu+JLh1X/AL4qDUIYYnT5U+78lWIZmT+HeiNVeH/Rk8rzfn/hq3Dtd/mb76/NQWM8lHbbAuxHbe3+zRv3yo333T+CrCeVbI6r/wABSnvttv3TfI7/AD7/AO5VgRXPzypFK/zt8i76zNnzyq6MnzbKuwoqLul+f+7T9kT7/m3v/FVkFfydkXyLTPJXytvm/O/z02zT975TO3zfx06GFUnl3S/d+7sqAH/ZleL7q+Uv9+qj77mJ5X+/uqxCnnb1+bZ/t1MltOku6L5P/QKAD/Usi/N8676Hf/gFMR2T7zbH/iqW827Ei2s/+3QWDv8AcVf9+q7oyLulXen+9T0s/lRqZc/vovlXZ82zY9QBSdN/zRK2z7m96YjypsVvnf8Av/wVYeFtqMq/Jt+VP7tNTyk2S/8AodAuYsOjbUVtqbP9qmX9srxJ8rOjf3KHmlT5W/jX+CpbbykZPmXe/wAi1kXGRi3n2m2l/v8Am/wf3K3dB1VrNEi+b5f4H+eqmpQs7bok2PWV5MqSoytXPVoRkejhsTKmegJbLNsl+X+/VSa2lubV9yKkT/dSqWlal+42M2xl/gq6lzsfbu85P79eLOHIfSxnGceY8n+K/wAK7PxDYS/LsTyv4Pvu1fCXxd+Etz4SvLueCBprT+L5vuV+oF5bRXMW77/95K8c+LXwug8Q2DzrEv735NlOMuUiUYzPzCubNX+b7j/3KIbnZ8u2u++KPgOfwrrLxNEyRO3yzbfkrh/J2XSea3yf30rtjI82USkkzPK/8CPTndX/AN+pf3X2r7u9N1RTfO1bmJXm/c/d+ehPnT7v/AKZ53z/ADRffqaF/wC9/D92gkr/AHGdduzZ/HTvOZF3UTf3vvvR/rot1UA15t/zrUuxUiX5tm6ot/z/AC/cpz7ZtmxqAGp8lw6r9yrCQ7/m3VFCi+b/AL9SzOqb/wB03+5UkDktvkf5qH2p/FTXuWf7v/fFRJMuzcy76AHJ++/+Lp8KK7/M1H34ty/JsqLYz/vVoAfsb5/upRNu2I3+1UL7ndFb+ChJm3OrUAO2bGiXdv3UsybHdWWmJ97zWb/Yp/71/m+/soAYn8bVYhT5N3m7N33ah3/vd2z56m3s6/d2PQBattv3m++rfLT0SV03fL8zb6qJDLt+Vvnq2m5N/wDfrORhI2LB/m27dj1oI8rv8/3P9is+w2/aN0rVd2eTF8rfvWasDjkTWaf6R833EamXkK/Oy/J81MT/AEOLdK29/wCKn7/3UrLKsyf3KyJM+a5Z1+7/ALtVHTZB5rNs/wBita8hXykZ/kRqz7m22W/99FatTWJk3KRPE/3kdP4Kq/afmT+OrsyfLtZapfY2hl/dNWpqOhhbzUZW+/Uzozrtb5HqFHbc/wAvz1Ns3yoyfPs+9QWFs7Qo6/f3/JRD5v2iWJvnR6Zv8l3ZWqVN2z7Srff/AIKAHww/NtX7i/eeiG2VPN2/In8NCTed8v3KtvtSKKJYvk3ffrIzkWEh2RJ829NtaVmjfJt+5/cqJEVIEXd89admjJbvuVU/vVkcUiZPPuXT5vkX+OrSW0qRbl+R3b79VN7Q7Pm+T+GrDveeUjNF/o6VjI55Fi5SWGXf5rO+379ROjbkX/vqoZrme52N8qUTI2/d57bKDAb5yusqt8m6qkySp82391/sVehm375ZYmdP92s688351VtkT0FjXvF2/N8iJ/fqpMi73bdvepZvniRWX7v8dUptqb9rLvreJ0xK7+W8Usu1v3X3qzLn/W7mX5GrRm83ZuXbvdarTfI6Lt/h31rE7IlV7aLe6/x1XebZs2/I9Oufvbqb8vm/LF96tzpiMTzdjttqu83zfL9+pU83f81PeFU/u0GhE/8Az1aiZG2Ju+5/fpiI3z7vuVb+074kVvuVZZUfb8nlUQv8j7qfsVH3VK6faXrORnI1tH2ps3L/AL2yuqRPJt0lX50f+5XNaPN5Nvt2/JK3z10tsi2dum1v++65JHm1R80zWybWg+d/u7Gqwm6aJE2tvl+7UM212Rv++npk25FRotz1zSOUs3P2q2T96q+V/F/sVz9/M01vtWJUf+/Ww7s9u8TVkvD8v/s9axNImbsl3pub5Fpj/JFt2/LUszsjbv738FU/3v8AF/3xW8TsiQu6/Z3+X5/79OeGVLeJVWiZ1+Xa3z/3KHSXYjM37lq2NR+9vK+Zvn/uUx/NSWKXar01/wDX7ovufc+enJDPNL/sLQBYTdbPt/jSotjTb9zf8Do2N9o2s2/5asWcP7p/NXYitWQpGhYWyv8AMs/3F+5/fq3bI6b22slUvs0T/Mqts/uVqunk+Urs2/b81c8jlkS/vdmzb8n8NNS2VH2/Lv8A4nqVH+R/3u/5vuf3KdDtufvfcT+Og5pDYdsO9l+4q/8AfVCIs0Xmru2fcZKhuXXZti3eUvyUQ7od0TfIz/PUGY37jbtvyf3P79S/utnm/wAbLRNNFbTov+uemI6u22X5EoNIme7s+9f46qp5rxOv/j9XbmZba4/cKyVVuXbbuibZW8TpiZjuyM+5Veq+xvKRfuP/AOgVK8PkxebVd7xvvKq/PWh1RI5kZ98e7fVZ/kZPKb5/4qldFmXcvyfNT5kXa6t8710HREo3O6b/AH6ERdu7d86U/wCV03L8j0+GFX/i+egZD53977lDvvi2qv8AwOp7lF3/ADfPUaXOz5dvyVZY1E+7u3Vp2HyS+b5XyVTT733fkatPTUl83cu19nz7KwkcdQ6vSrORN8TOv+zVryWff8yo61BbPFM275k3fPV1HiRHb+Pb83+zXPI8+RkvDPbP5v31rPvHWFXVW3y/xb61rx/l/dNv3fx/7Vc5c7vvbt77vmeiJpApTfO+6qk23Y7L8iVYuZm+dfl31XS5V50Vl+TbXRE7oBbbXgfdS+cIPlFJ/rmT+5SSCIN96tDcpu6oybfv7ahqw+3zd27elN++33as1kWLZ97Jt+7XVaOi7vNV183d9yuVhT9183yba6DR0+Xz1+esJHDI7J4VdYliZX2fx01Id6Oqq2zb8z1DZ2fk7Glb7y1NefJBtWXZ/ernkcUiO5e22fKq7NuzYlU4Xa2/dN8iJ/BTrCHfcbmX90lLMn79/wCNP7/92kSMm8qaJG+5Kn8FV3f5X3fIn9+pbBIoYnlZfOdm+/VS/vNj+VKu/wDj2UGsSv8AbG8+JV3U+5tpfvKu/wD2Kf8AYFRklg3bP7lV3vJ3vXbf/sVtE3jIou8sP+49Urx127f/AEOtO8tpUt/9hvnrPmTZE/mxffraJ1xMzfsZ9vzpUT7f9yrSPs37ttUpoYNjtu+etDaIzev3dny1pwo0yoq1lIjbvu/JV2zml+1I6/P/ALFZyMZHpFh8kW6Dc6J8n+3T4Zl2btzJcVX0rcm/crfOtXXs181P45a4ZHlSM9Pkl3Ty/fqxvZFdk2vv/wDHKZDDbO1wzSt8v3d9CTKjo3zOj/PvpHKV9/kwOy/fX+/U0M3nKisv3qY80T3Uv3tm3fT/APXJ5su5P7tBpEhv7NvKTbK2xW+5WU7yuu3ds/363UdnldmkXYi/crKmSK5V4mX/AHXrU6YmZMm+JNzfPVd/n3tu+anzOyXG3dvRfvVFeP8A6V8v8P8AHW8TtiV32/w/eqv9x90X/fFSzPUW/Ym7+/W50hv+5/t07er/ACr9+kfcmxW27KXZ/e+/QWNR22f8CqZ3V03L9/8Aiqs8OxUp6J8/3qDORL5LQuvzffrd0rcjbVX5GrHh2vb7ZPn+b79a1mksPzb99YSOeRtWyKm9trPWw6b7W3lVl2N95KzbO5V4k/uNUr20vlJulrnkefIlhf5vmbZKlCIszOrK3zUkz/vfKdfn/v8A96pEeVH2Jt+b5KwOUr+TLNEnzNsT7tF5CyPF/u/NT7y5a2l+SL5P4vmplzN8sTNLv3fdSt4nRAwtSTzrjb8ySvWPMmxXi3LW1qT77hGiVkT+Kse8m2Kkrbd7/wAH8ddETugVZtu9N275Kr/f37fuUTbpn20xIW3/ACt8iVudkRnyw7/46am1/m/8co+Xdtp0O1Efa2x91UaBsl2f+yVMm1/l21D5zfxrvf8Av09LZnR/3uxKAHv++T5fkT+5Vf8A2f46PmREVvuf36NjJL97f/t0FDPv/L/HR8yNtb56E/j/AL9WE3Im379BEjQ03dDv+Za6C2m86JGb76Vz+lQtNL/f21uwvs+VttYyOSRrWzq//LKqKOv2qX5qfDMzv5S7f9+q72bIjskvz/8AoNYHKPd0+dvuf7lMtpm+75v/AAOnpN50W3b8i1CiM67lX5N1AEVzcxPL975/4aZc+UipE0W96fqUKo371V/3Kb9p+2S/Mv8AD8talxKLzXKS/KuxF/v1XmSJ5dzLsrQeb7Mm77/m/eR6pXPz/utnz1Z0xIZni2bVrP8A4/8AYq88P2Zd3/jlUdjPvZqqJ0xBHZPu1Mjqj/NUKJsT7u+nui+VuWrLJURXl+Zfk/uU37j7aZC7ItSujfeZaAGvt2bW+eiDq1Od1dE2/f8A4qi8nevzfcqSSW2h2Mku7en9yn3P3Nq0/wCV4E+ZUqv5yv8A8AoINBNz+Uv/AADfWlYbUndol+78vz1npt27m/74q9YI3kXDeU33f++KxMJGqlmvlOrLsenwu0Nr+62v8tVLa5lhtf3rb0q9ZuqSp/zx/hrI45DrOZkWXzW+f7+9KEm+2S7UbY9FztS3lVds2197bKIUZLXeq75X+dqCSXeszeQyLvT7z1AkMVtdPtb+L5U21DC8s1xu2t96rty8U3zeVvd/46AG23mvdeav8H3qid5byd127KlSZtnlf+P1DczM6RNEvz/xVBRXf/W+U0W/ZVJ7xk3weV/upWg6fuPNlb5/7lUN6zb22sj7vlerN4mc/wDdb7n/AI/VTyYnV2+5tqZE/eyys3yM38dQzIsMX9xHreJ0RK7ovybf++6a+3+7TN7bP9+mf7S1sbhs+bdu2JV7R3b7UlVH+dNtbHht1+1IrbUrGRhI29myVGVt9M1LZ/rVVd/9yrc3+tfb9ysy5/czv8tSYGJeIqfxbKq7Nn8XyVoak+91Zlqonzo6/wAFaxN4leZPO+61Mqb5vK2qtMdP3W3dVm5JDN/eXeld5pumskSSxbU/9krh7B9mxUX+OvRbPckDr5TPs+9WMjlkN+zb3dvNWs90+Tasv8W9quun+i/Kv3/uon36ZZ2a2cCbm3yu33KwCJXmdkdF3L839+uj8MeDNR8VX8UEETJu+8+2tPwN4JvPG2qLFFbNNErfM6L92vr/AOEvwis9Et9v2bem7ezu2yspSO+jTKXwl+DMHh6yt2ZpHuF2vLvXZvf+OvfbPTVtokigg+82/wC7spttYQWEH8PlP/H/AHmq6nm7ERm/3f8AYrllI9KMQmRoV+WVUesq81We2R9y/J/f/v1av5v3CQKu+X+J6zUs2v8AyomlZNnyM9dVCh7WRhXxPs4+6VESXUrp2lXzt33a6uzsPJXbt/hp2m6b5Pzfcf8A9lrQ3xJv3ba9uMYw92J89Ocp/ENSFYYEbdvfb8tUbyZtj7V+9Vt3b7PEy/ud1Z9yn2OV2270+4z1uckguZtkX3d+xais97/69tj06zmXY/7351p9skv2p2/jf59/8FBMhiItzsl/gb599PdFhZNsu+orxIrnYsX+tX+D+5UKbvKRf4HoLLF557z/AC/Ps+7Ve5fZ/dRP7jp8+6r0MPks7Sts/u1DNDFeM7NEz7V+b/boOcz4dyXXzr8j/fetOZIni2/fqp5y+UjRL8n9ymwuvz7ZV2b/AJv76VYEsMMSbNzfO1W4YYkldolXe/3qqTXO+42QKqP9xnqX7M7pu+4if990G8Rt5bOk6bW+SpU3f3d6JUUKNCj7v/H6lS8ZINyr9/72+uc0LcLxPE+5V+X7r7ao7J7lUZdyI7bPnqwkLPEnm/cqa5mXyty/f/uVqQVJofk2syvs/goe2+4y/JuX50oTbNKnm/Pupl+kSbGXzYXdt/yNVkESQqjRKy/db5dlMmhn8+XauxP79aGxk2LEu96E3JK/mt8/31oAqpNKm9JV/wBz5asQwywxbmah5pUliiZd7ytvWia2a8lSdV+dfvJ/coLKjuryp/t1Yhh+zb1+/T7nyprjdEypF/c3UzyVeV18/em37lQAz/lr+9/8cpro0MX3vn/v06ZFm/dMzfL87U1EZ4k2s2z+5QQQ227zdvm70/8AQ6q3MP8ApDqyq/zfwVd2fZpUZdqJu+5Rc7nXd5S73oAZbOqbNy/7z1XSza2ll3Tq6Stv2JV5IZYbVdy/7Db6o3MPnP5TbkdPkoAsPN5x8hv4f/QarzQsj7l27Kih22Dbmb51+T7v3qe8LPEnlStDE39/+BqyNYldL+C2unZvk3/JsrasJleLzWZXiZ/m/wBisKbSlmb96zOn+x/FT7a5+wP5CrI6P/HurhxNPnj7p6uEr8kveOt+W52bdqI38FMv7OKaDyJf9U38FVbCb7SqxRbdif36tOjTKnmr8kX3d7V4/wAB9DzRnHmPBfjf8JYvEmiS7rOOHe2/e618FfEXwHc+Er/yGbfE259+3ZX6y6rYRarYOlzF/o8v/LJ/46+b/jH8E4PEkDxStB8it5D7dnyf3P8AeranI5qkT893h2fdi37/AOOopk3o/wDc/heul8VaDP4Y1eW2l/5Zfdf++lc/coszvXfE45RM/wCVFRf46fNDKj7V+epX+fYrLsb+/USP5Lfe31sYhC7Q/d+/RMm9HZm/3qJrZvkfd9+jyd77l+SpMiun92rVtZ+T96h4dkSNRM7eanzbEagCJH8nf92nonzp5rU/7Mu/+/8A7FNeH59rNQArzfNtiVai2funVV2PT/3Sb9rfPTEf+Fv46AJXdoURWX5HWmzJGip81PuZldE3NvpLmFfK+X7lQA3YqK7L8/y0xPKmi+789CebC6Iy70amQp5Lbl+SrAsb4vKSLbTXRrZNzfcqF4fkdl++lCTL/FQAPNv+9T/ObZ9356HuYn2f3KH3J823/doAfDMzvuf56tQujyrs3bF+9VJHlT5l+RGq7Zwtc3G5WVImrCRhI3rZFf5V+43z1Ls3puiZk2UyGH90i7vn/wBin3jy2yo33/8AYqJHHILab7TL/qt/96rbp5KIrLsTd9xFpiOzxOyqv3aimR3ZN27fWZIl/Cs0qMzfOnybKyHmaaV1b7iVbuZvnlWVvn/v1kzTLvSXb9771M1CZGdflbetMfd5CL81Pe5Xytqr8/8AfqvNcyvsXd8iVubxCFNkreV87/cpibX/AItlTJttv3qff/2KhhhX5m37P9igYInnS7V+49WEmnhTb/B/cqKFNj7mb71WHTfE8StQAxE+fdtVHq3D5s0u35ttVIU2P8rfJ/FVvYyfMq73T+5WMjORt238C+V87fx1p2c3nN5D1jWdys3+v3Jt+7WtZ7Yd8qz75v8AdqJHFIu/Y2huE/gi2/x/36Y+59iyy/Juqujz3ku6WVv9z+9V+/03ZYeau1P4KwOSRBDc75ZWVfufJTfs2+VGaX/bo+zLbfdbZ/eShHihd22s6N96pMy7+6vN+3c6fxbKz9iP5rXPyP8A3Kl374pVWVkTd8qJUU02xH3Lvf8AvvVG8Sp53nLK0e3/AHKyrx13rtibZV1H++v8aVSmmVJX3NW8ToiZ80LJLuVvnWqSXLPK/wA3+7Vq8m3/AL2L5KrvCvlbovuf3K6InTErzO03ystNd9jU6b99vVfk2VX/ANn7n+3Wh0xHp9/71MdPm27qan3/AL2+jZFs+XdvqzQId3z7l30Ptf5VpyOyfLUTuqO7eVsqCyWZFREZvvVNbfOu7dsSq/zbUarVnC0z/L89ZyMKh0GlQrsRl/u/cretni8pIv4/9usfTdtzev8AL91d/wAlbUNnsi82Xd/v7a55Hm1AeGKGX90zP838dLc7kf72yoZklhXcvz76lRFm+Vm2fxtvrmMCq82y4RVlZ3/26r3k3nNKrMvyVfmhi3/Kvzt92sK5SLypfNVvNb71axN4mf8AK+9V+f8Au0P+5/es371aH2wq6r8kv9+kTdMqea2+umJ0xKz7nZG2/epyQs8u77m1fm31M+5G+b+D7tZ6TSXjba0NS1vV9/lN/wAAqa2dkgdd2x/7n96q7w7GRty7/wC4lO2M8vlK/wB/+OgCffLDAjLSpDLt2s2+nw/IyfNvSrfyunyr89YyMpFqz221qkUqtvrWuZpby3/cMqItZ9nD9pVG3b0T71WLO2/evtl2I7f991hI5pFh02L8rb3l/jqxNDFDAm1tn+xVS8SW2utv8CL9+jf8qN/A/wDHUHPIsQw+dK+1lSKotkULO3m1Lc3K/Z4tsTJE/wDHtqk+6aXavyUEjrn5HRn+/wD30qlsb7Q+5vkqwnyJtlVvkb+OnzI1zLu3LsSrN4leabf95V/ub6z7xG+6q/w05Nrs/wA29Fah3Z5X+7sWt4nTEy3mZP3DLvrO8lkl3K1aF+8T/NFu31XR2mV9yLv/ALlVE6ojH+SXa3yJ/FUF5N/zyWnPCz/637lRb231ubDt6uif36b5Pzf+z0qOvm7dq76gmfZ/FQWTf391Dp83+29MTds27alR9jbWX5KCCRN3npuras9vnoqr9/71YLzNv2/ffdW9oKN887L935FrCRxSOqs/IhiTavzr/fohTyX83/nr8m+m2fmpcIv33+//AL1W7x5Ug82WPYn8KVichjXkMrzt/wAsUX5Grn7yFUfau7/aroNVdntXlb53Zvv7qxP3sypubfu/v1pE1iULlFhTdEvzv/HVR0V/mZvnqW8mlSX5vnTd/BUTp51bHbEZC7Q/7dSsOfvVEk2xHiZVqusjRjFWbET2zf8AAKE3bfvfItWEdn/iqLev8K1ZsWLNN8r7v+A766uzhl8pFi/1u2uZsN9z+6Rfu10uguyS/wC7WcjjqG9Dcy2ypv27/wDbp1/ctNF5vy7/APbX5Ke7/L91Ueh4WSL+H5655HnyCGzleVJbNf3W35k/uNVKZGe43Lu3tVhNtnF5Sys+z7yVDsbzdzbkV/7lZkg/yWqRKvzu1Z7pLbXnmxbX3feetCaH5Ebeuz+5WfNDs+Vfv/w1RZM8ywz/AC/JVR0Z7h2nioh2zf6//W/w1J5M+3du3o38FWdETJ1LzXd1+5uqjcw7PvS1sXMMSPt3b9n3v9isq5+5tVa1OmJkvu83buoe22U/5U3qv/fdRTJLt+Vq2Ooh+bftWrdnu3fL89VEfZ/v1b03c8tKRnI9L0R/Oi+Zv+AVLcuzv8u5G/ufx1S0pGTytq73X+D+/VrY1zK7tu/3ErhkeNL4iv8AcTaq/OzU1EZFdF+T5flerCeUiebULvK6OyN8n8NI5hthbL5v3vn/ANupbyFoXSKdl2fw0y2ff95fn3U28Rpt7S7t6/dSg0iQwuuyWKXb5Tfx1VmdYflV/kX7z1a8nZbpt/4FVWZ1Tezbao6Ymfc+U8SMq/8AA3qhcpsf/Y21cv5vtKp82x1/g/uVSh2/Ju+dHreJ2xM1Nv3f46dvXZtb79WJrZd37hW2f7dVPvu/m/fStzpBJGf5f7tPR97bXWoflf5V+5U33P8A4igssbN6/wCxTId2z7u//bpj3LI/3fkp6b9u1ZfkoM5Fj+D+49attDviVlas1HfytrLWnpsLPOq7dm/71YSOOpI1bBIki+Vd7tWxC8XleV/Gy/crP86OF0iiXYn+xWg6Rbfl+d/7+2ueRwSIU3PE+753X+5QkLTfNL8j1YhRrbf/AMsd1Ns5pUldm2v/AL9ZmUSpMnnb9sXyVSSGJEf7vmotaGq20r7GXcnzb22VUhtovvs3z/360ia0zMuX2Ijf3KxZnXzfP+V91a14i/PKsTOn9+sm8Rdj7VbY1axPQiV7nykVP+etQPthi3bt7tU9y8Typ5X93Y1VHTY+77711HXEif8A2aHTeuxV+eh33t/sU59vyVRoD/Pt3NsqZ93lf7FM2fN8q1Y2MkG6gCD7/wArfc/hSk8n5kZmX/cpm9v4fkem/c+b79ADLncj0/5XZP7lCJvZ6NmzZ83z/wANApG7o8y7vlWujtoV8p/Ni+9/frn9K2wojKvz/wAVdAlyz/eXfWMjkkMdFSX7uxqe82xvKVf4fv06aZX2botm351302GZpk3KvyP/ABvWByld32QOysu9fu0WHmursq7Ef7tD22zfLt+RP4KLab5/96gCvqUO/e339n8dMf8A0aLdEvyNQnmzPK27+KrDwt5W3+9/G9am8TPvHabytkXz1n3KNNcS/Mzv9+tCZ1RnVaqfNu3RLsf+/VmsSmjs6bWaq0zsm9Wq3cu23+H56z03btv8H+3VnUOhmZF2/wAFTfL95V+SmJ93bTIdyfM33KoosbEd9q/JQ8zP91vuU3zlf5qIdzy7mXelAD0+6jL8lSzTKiJuqF/nX+5U3yvaoq/fWpAhT52+Zfkan/ZlR0o++3+3Qj7EdWb9791aDGRoJpvz/NLWhps09s21tro9Z6bplRfm+WtCz8xFdWbYi1ic8i3bQs8T7VZN7fx1dhtmTY3yuiVFbPvT5mbYnyVbhdoYnZl/2KyOKQzZ5yo0S7E3f991beZfs/lbNlVEhZ/mVtmynbGmuklb54l+7QSNTzYX3bl20WflTROrN8/8NS3M3kyou7/eplyjQ3CMu37tADblFSV/mVPl2KlUHmlhdFVdn95/71XLxFuW89l+d6r3ib08xW+df79BqRTJ+93M29/4kSsm5mld3+7s/wDH604Zvs2zd87tWe7r+9l/ietTqiRbF8h/N3P/ALdVLn99Ei7t9PeZtv8AfSqk23zfl+StjoiReSyf7i0P8m9l20b5Xfa38VH/AB7Pu++9UaAm5/vfJWx4bTZO8u350+7WT52+X5vk+Wuj0FF8p2WsZGEjVm/0n5W2/d++lZt/8kO5U/i2fPWq8P2ZkWddlZmpbXidfNb/AGakwMqa5l8qXcn3qz3Rdn9yrtzt/ibe6VVmdnbd8r1rE3iV0vPszuu2jes3zK1O2fLu2rVeH9yny1ZuaulbXuIvu/K33P79d9CjPZPt+R/9uuK8PWy3N7F83z13rwxTRO9srOi/e/26xkYSM94WRUbbv/267PwT8PdQ8W39l5US+U3z73X+CrXw38B3nja9dfKke3Rvm2L8m+vsX4Y/DFdBgi3xbNi/NvWuOpI6aFCUpcxS+F3wcs9E0tLbd+9b97K6fxV7RbWEUMG3cyIv3URalhtltreJolVE+5/t1Yd1R03L95d++uQ9jlgV7baiJ/47Wfc3Pkttil+dmZ23028m+0t5UTf98UyztpXuFiVm2M2xt6120MNKqc1evGkFtpU9zLKu5kif/aro4dKXaqr/AA/+PU6ZPsbxLEi7F+9Vuz/g3N9/569+EYwjynzs588iKbbDLt+5v/j/ALtQ7Fd9zNvRP/H6bNc759391qY7tDcfLt/et8yUzIt/aVmgRV/iqjeJ52xfmh2f360YXW2i+79+qj3Ms0T7U2L/ALa/PVmRju8FtP8AKv8AsNsq7beb9zd+6T+D+Oql/wDIyLt3/wB/ZU1m7JvX/wBDoM5ErwwQ27yr9z+/UUKb5U+ZnSnfunf5WX7+/Z/ep6JK915v3Ef7qUDLDus0H72L7rfLQjt/wD+KodjTXDrF8nlfeeoptu5/3v8A33UAVbzd5r+Uy/e/jWqKI1sr7mZ61p7n7M22Xbs/h2VRm2veJE0W/wCbev8AuUAWLO5+VG+/s+TenyVZe5aZPK3N5q/JvSnJCuzc0WynwvEkX3f92gqI62s/O8r9787fPV77GmxGVdnzfx1XS5V533QMlXdnybdrf99fJQaFdNyPLu+/uqlco0Mvzfcq66NuTc2/5v71RTbXl2tE3yt9+ggrw7fnVW/4AlWktl3o0q7P4KN6o6bIvk3ffSnzTM8qSsvyIvypVkBM7btyr/vPVK5dof3m3/gFaH2D7Su6WVkf+F0qo8L214ittdPub6AGJcrv3eRslX599N2M8rytOybvvbP46l+XY+5lf/bSqXnb327f4vloAlezVNnl7f8AvmonTZOkqrsdfvO9WPO/i3UTP9pTa393fvqCxn2nzrhNy1UuZmRtvzIj/Pvp8MMsLy065s96fN8/+x/coIIJkZ98W753+datJDcv/rPkib56r2aRIsqz7kSL/gdPfb5W1Z9j/wAO+gBlzM1hLtaWOZH+T5Kg/e/vV3bH2/fpyQz22/zVV93/AI5T7yFXi837jr/H/A1AGZMjWyfeb73zPVjzlRd277/8G6q9z887xtu+f+/VhE3zu2z/AIBQWXbOFnV93ybvn3/3Kq3MMr3ry7VTZ/fp/wBs2Rfuomd6T7Ss3yyLsf8A2KwkaxM+z1VrO9l/jRv/AEKuus79blUaXbv/APQa4yaHzn89lV0RvmrQ025WwlVvmdH/APHa82vQjL3j1cNiZR9w62a5a5TymX5ErF1jR4NStXVoN6fc/uVpWbxTfdl875flp802/wDdK6+bt+ZK8r4D2vjPkf46/BCDVbK4SC2id1+66LsevijxP4bvvD1+8F5B5Lq1frp4h0G21WwfzYvO3/Iz18kftCfBNrxri5giZ5Ub5f8AbX/brsjUMpU+Y+LHh37W3VXdPOd2+X563de0S50S/ezni2XCferFe2ZNm35P9iuyMjgkE0PyfK3yVD/vU95m+T5fkWmv++bc1aGQ5Jvk+aondnfcq0uyVG3L/F/fqT5k/h+eggf9+Lzd2yq80LOnm7vneneczpt2bP8AfprzVQDNjJ/d30fw7mWmP88uxmbZUz/c+VqkCFE+2bG3fP8Axf3KfDDsXb5tSw237pPm+/UWxoW/v0AF47I37r5320z+423ZTfuf3tlXUdUgRqAInf5dtVHTyUdf42+7Vu5Ten+xVdE3t8zUAOh+7tZfmqbZFs3fMn+xTH+RHZaPOWZUWWgBiIs0r7W+T/brQs0WaXar/PWejr5v7pf/ALKtS2eJJUZfkdv/ABysJGEjatv9V8y/c+SrSQrNcOsTL8i797v8lZttC3ztKzeVV1Ei27WX91WUjmkaG9Ydm7a6r/crP+0/fZfubqsfK+1VVti/3Kr3m57Laqqm5vvpWZBSuU3yys3ybm+5Veazidvv1av3VIk3bneL+5VN900TtF/BWpZTeH+Fae9gyQP/AOPUW27Zu/jemJcywvu3M9ampElszy/3Kl8n5/lXf/t0/wA7ZcfN8+6i23Oj7vkqyyp/y1SKVv4qsJD5O/5t6tUT7nbb99KPmREX+CoAlh/cyosXz/L9+raefbOjNLsd/vJUXnbERtq76u2DrMn737ifxvWRzyLcMO95Z2/1X8NbD/8AHnbssWz/AHKof8sv3X3Eqez3PEjM3yVnI45Gh50XybV2In9+rX/HzaytubZ99EqqltsX5dru7VLDDviuF3N/s7KwOeRX2Pu3ffd/vU9Ln915W3ZT7abYkq7dmxqrTTfPu/5as3/jlSImeNkiRlbZVG5dXl+Wpr/ykb5Wb/aoubZoVTy/nR/n+eqiaRKlzD99V+f/AG6ypkVLjav/AI/WreTMi+RAuz5vm31mXMLJLubc6Mv/AHxW8TriZt4+xnVm+9VdH+zI6/fq2/kTb1++9VJk2S7VroidUSo6NM/9x6ZMjQ/eXfUzvsf/AG/uUybds/e1oaxGQ7XidvuPSp86ItJvXyvu/LUX32T71BuSzbofl3b6b/yy/wDZKsTQq8qfN8iVDsXbuVaAI33fd/g/iq5pVs029V+T/bqvCizfw1es/nlTyl2baUjCR0WiWzQrt+be7fNXUI/yrF9/5fuffrH0dN8vmt/BV5Jood7Lu3stefI8qr8Qfu7l3VW37f46ZMnyP+6V9/3X/joS5VH+aJn3/wBymW02x7hp1bZ/DvrMiI+8RUiiX+Pb996x7zbDA7M3z7tlW7y5a53pL9+sx7lrm3l3Ku9GrpidMTKuf+Ph/l+SmW1z8211q5M7f3VR6oeS1zKjL/C3zVrE6okzpF97bsf+/Ve2hW581V/39iVYvH++q/PVe2m2Pub5H+58laDGfuoYtn8f8L1bhSO2i3ffeq7o03zbVqWZG2bWb/gFAD/JZ9jLt2ff/wBytW2/1W1PnlrMhRtqeb9/+CpvJ+V283ZWMjKRp2br+9X7n9+r9nCr2r/KzunzrVfR0XzU837n9+rfnQJ5vlffb+5USOaQ+5RXl3NK3+5ULozxIq/79XodjxJ8uzZ96q7zec6NE3zp8+ysDlGzPcpF5Dr8jfdqtCn8Lff/AL9Tb2d3Zm2P/D/s0mxnX5mWH+7RygSTXOx4ol/fP/FUd/5Ty7V3J8v/AI/T38+2iRtu9G/jqpc3Lef8y73qzeJV+zRJ5qN99v46o3LsieU3yf3kq3f3LfJ92s/7T529m/jreJ0xKX3N+5l37qZNu8p2VfnWn/aYoZZVaLe/8LvQ7/uv3XzvWx1RK/nSzJudaZM6o+7dTN7fO27/AIBTZkWaVGb7lWbDoZld/NRVd6if/VJtWpU/1/yvseib+OL5dm6rLIvOZET++tWYYXdH3Mux1+aq3k7P9a1Kk0u1Pm+SoIJ7Dakv9/8Au11dnYeT8ytvdv4K5RP+PhNrfItdXpSSzL/rfOrCRxSOitn+zfvZfnuFWqs1ys07su77vzb6rp8jOsu55d1WrzzZvllX5P4XSsTkM/7TA8Trs2P/AHHrCv3Xdti+Rv4q1b+FUl3Vi3Lq/wAyr/F83+3WkToiUrl23bm27F/gqs95vTbErVYvNry/d+7UU1su9NrNXSdkSpsV2+arC3Aiym37tPRFdtu3/gFQuiu7HdVm5VR2R/lWpU2PUUPmonyt8lWHmXytu2qKkS2af6Ru3V12lQtbMjL86PXK2CbLpNtdfpqfbPmlbYj/AHa5pHDUNV91z92Lft/jpXRt0W1mdP4qdbJ9mf8AcKyf3qtp5Xlfd+dPu1zSkcUjPd4PNfz92z++i1DbeVD/AMtWmR1+T5fu1Y8mVJdsu1Pl+5UUNtLC/m+ZG8X9yseYkZMkSIjStvdf/H6qzbZrrdF+5/36sTW3nQSszf8AfFQ/uIbV1b5HreJZXmmWGVNu13/26gmRvtSSxS70VfuVP9miS3dt3+7Ve2+RX3fIv+7VxKiZ1yjQ3G5lb5vnbZUF5DviSWJ/9j56vXKb0lZmrM+0+cjrWx3QKuxYW2t871R2fO6s1WJkbzdzN89RXL7Pu1rE6yFE3z/d+Sr0P39sXyPWek2xv79aVhbNDexNuV99Mzkeh6JDP9l3NtTYv33q86fZk3bfvr9+qmm3kD2vlSt/u7/uNUrws6RLuZ/m+WuCR48/iKkO355Vn+Tb9zbTfOlfYq1avLaJLj5du9W+aovJi2713b0o5TAZDu37d3yU25mluUTa3z0JumbbFthoSFoW+b/x+kaRK8ztDEjfLveqMyM67m+4y76vX9hBDb+bE0mzdsqvvZ0+X7/9yqNomTMjPF8zrv3VV2Kiv/HWhMi/NWZNbK8TtW8TqgVHdk+bd8lLNCrr9+p3RUg/dVVhf9w6/wAe6tzsGImx/wDbqXf/ABN9/wDgqJNz/dqx9xvmoArpNK/3lq2n30b+Cq6bn3qlWIUlmXczfJUEFhL/AHy+aq70X73+xXQWbq7ebWDbQ+S37r59/wB6tqzdry68r7n956wkc0jUsLbZvf8Ag/v1oIly8sXkbXi/iSqltbedvVWZEb/vitiz3TWvyyqlv/4+tYnnyK/kq7o0rb/+BVXubbZvX7n+3VuFIEn/AOmX9+mTfO+2D54v9v8AioMypN9pmg3blf8AgqreIqJFFVp7ZnZIt3kon8CfxVS1KGW2b5WXZ/fetIm8TP1L52+95Py/crHmTfBu3fJV3Uv3y7fmf+69Z6P+68r/AL6rY7YlWZFRvl+5Vbzl3Oq/IlPm+RNtHkt5X+7Wx1xKrp/D/wB807ZsdN1Gxd/3qT5ttUaFnZ825P8AVU3e8Kbl+5/t0bGSJNrfuqPm2Ov8FAELv8ybv4qHdfnVakm/fbF/jSoU3QxJQAQv8tCbnlo2Lu+VqV/Nhl+WgUjZsP3Mqbm+Rm+Z66aZNmxYv7vzPXP6V++VF2q+7+CuiSHfE6ru2J/crmkc0g/dPbvFK29/4f8AYqrvaH91tZK0HsPJ+ZvkqveTeckS7V81P4/71YHNIh3zovyrT9i+Q7L/AHtjVJM6uqRM2z+9/sVAiSw74olV4v4noIK7wt9q+Vdif36imdnlRVb7q1bR1R93zfM3zVXv7ZZp9ysyJW8TeJUvE+ZFiWs+5ufk2q1WLmZklRdv3P4Kq3P75/m2olbnREY7rMnzNVd3+Sppv9lapvM3m/vaDcsQo2z7tNmRk3+b9+nS/J975/8AcomRaAIkRptlS72tlen79ifLTP8AXN97Zu+9VAN3rs3K2/8AvVKkPy+bu+f+5UXy2zbV/vVad13o235KChv7vzV27t/8VMfa86fMuxKY7t5v3dj0Inz/AHfkqJGMjYtnbem3/VNWg/3P76VSs3V2Vm+5V5EX7V8sXyM3zVjI55GrC8EMX+qZ3dasJNBNFL8rUx33+b/f3U9LZk2P/A38FYHFIZv2fdl3v/cpkKSwzv8A+gVMiKnmru3urf8AfFV0SfdtZfORW+egyJdnnM6fwN92ormznedPu7Pv76ckzbnVotnzfLsqKbcl1ti3bH+f/dqyx7zfe3LseoZn3/Lt+T/0Oi8ff+62/wAVN2M6xbW37aCole8tlhlSWX53/h/2ao3ib7dPm3/NWtf7ptjfLsSsmbzXlRdvyVqdsTP2Kku5f4GqrMjbn3fP/t1dmTZLt3b0qpNCyb2+5Wx0RKu/59u77tCOv9756ds/dfN9+khTZ+9aqNBJv9buauq8N+UlhtZv4t6pXLpNvdIv/H67Dw9Zr5W1ZV/2axkcsi9ebpmRdy72X+Osm83PLtZV2fd+StbUrBXZJVb7nyVk6k7JKm37lSZmFcottcbfK/77qJ9u5PlrQ1La8Hyqzv8A36zJt3yNWsTqiMmhl/g+/wD3KanyfLVrZs2MzfPT7Oz86f5f++KJG3KavhVP9Pdtv/LJv+AV7h8MfAE/i1opdrW1p5vzP9zdWP8ABD4S3PjC6+0+QyRK0T73+RH/AIq+4/h18NItHs7dWVUt1/g+5/la5pSNo0CH4dfD220qKJYIFhiVfm/369TtrP7NAiqvz/36iS2+zIi/Kjt8nyLVqHbDF/rd+2vPkelH3BuxZv8AW/JsrM1J2eWJYotkSfx7vkWpZr+Kbf5UbU+ztpbyL/Vb9zV1UKEqpjXrxpD9Ks1ubj7vyI2xn21qpZxWDfKrP/sfx1bs7BbP5f7vyf7FS3M0qSytt2b/ALte9CPJ8J4FWXP70jMms9/zKyon8W/79V4XZLx1Vd+z7r0uqzMkW7b86NVSG53tu/4BW5wyLsyeczt/H/HTJraKaVIvm2fxUIn35VX7/wDBUSO29Nu3fuoJLUO5LdFk+dP4aem2bZ97Z/DUToro/mts/wBupU2/Jtb5PuKlAEWpJsniVvvsvy/7VZrpEk7q38X9ytKZGht4mZlf+PZUUNs00sUvyp/v0AMheKFUZfuL/sU9/NmdPKX591MSFUneL78VS/bPJ3Mrffb7lAEWxUeWVm2Su3zJUuxXidpfufw1Ve53yp5q7EZvv1amT7NsZdr/AN2oFylVEiSVG/1yRVLsWaXz5fk2/JT3RU3sy/xUOn2lkX5t7UF8pDZ7XidfmdN333pfJ85v3XyPv/vVdhtmTfF8r7ahdJ4U27W20El62hbbtZd7r/HVrZsi3ffi+5VdLnYsO3+781TfcdP7lBZUeFUl/dfx/e/2KZM7bfKiXf8A7daaJvllibb5X31rMfdcu8Sq0O3599AD33OqMrf71SpCyL8rK9Urx4oURfm+erFsnkru3fcqyCxc3O/ZFKv3Khudszbm+4tNmdZvm++6f36ekO9P3rK7v8/yfw0AUXdXTa0S01IWe43L8lv/AH3qebd5qblVN9D+UkXlN5iJ9/en3KCCBIW8p1VfkRqds+zRI6r8/wDt1NCjQ/dbfv8AnodJf4l3/wB3/ZqCyjco0N156/f+4tE03/LJZVd3X5v9mmO86N8tRTQsi+bu2b6AHw/Ou791v/ien/urlnVdv7r7v+1ULwskTzxL8n/odTW0KuqMrLs/iSggYj74vnXYjVXv4ZXRFVtn+/UuySZ939z+5/DTXRt+1m+df79AFR0Z/wDW7f8AcSnw7X+8zb/4tjVahhWbf56/P/DQ9t5MqNtZNvz0FleZPscSNErfPT3SJ327v4vmerFz5VzE7eb/ABfMn92q80OyJ/IbY1ZGpXmhlRn+T5Hb5aqXlnPtiWLaj/7v3607OZvn83c6J92rCQrM+5t3lI33P71c8om8SvYX8qeVFu/hrdR1dE3fwfdesL7HKm9vnT5mRaelyyfL/wCOf3q4K9D7UT18NX+zI2pod8Tqv3a53xP4bi1vTnil8t0/21/grdSZUXcq/I38FS3KSzMjbWT+6leceqfCvx7+A8qXUt9Y7vuvXyvqWmy6PdSwXMTQzRfJsev1l8W+D4NbtUiliXftd/u18W/HX4LS2yXF9Ftd1+dUf/0CumFQ5qlM+V4fnl+b5Eah0VJfmib5KsXO62uH2xMn3tqP/BUWxtv3vnr0YnmyGfaV3fNVdN3muys2xalm/u7f++KYiNC/y/cpmQ/zonT5dzvVRE8mXc1TOnnfd+RKclsyIjfK6bqoCJ0a5+b7lPTc6bdq/wC/UtykqL8v3P7lRec22pAcnm7k/gRaHdofllXe9G9tm1KJvkt9u7e9BYQoz/KzfPTf4vKl+4lOTd97bTXRn+agAufKhdGXc++q6O3z/wByrGzzovm+SmfwbVZaCBvy/wATfLUOxd+5fv1LCjeb/sU102P8zfPQBL9mZP4vnq3bfJ8rfPVT7/zLVuGZYU3f3azkZyNj96/leV8lXYXVPllZdjf36zLO/Z4lbb9+rbpFeKm7/WvWMjnkW0RYfl8//d2Ux/N/i+T+7UToqWv+3/fpzo1zAjN8m1azMyk6Ns37v4vmqpeTLDEm1Wq3NM6b1qo83kr8ytsqyylc/PsbayS/wUx3ZLhP7lWHeKZU/v0102SozMv3vuVqajJvLmlT+5R5z20u1qY6K8r7vk2U2aFXi3St96g1LTzNv/h2barpuhbdLudP4aLbc6uq/wCqWrCfvokVfuUGQ9H/AHqNt31beFod8v8AB/CiVUhRkZ1Zvu1dhm+T5l/4HSkZyNOzTeyM3/j9aaW2yXym2p81VIX3qi/c+WtBE875dvz1zyPPkHksk+1WVIqfbTLDdO25nT7lCQtM2xlZPK+9RNbKj7trJvesJSOYu2c0qSyt5UflPFs+eqifuZdrRfIv9/8Ajq28LXMTrA3k7P8Ax6mO7OvzRVIGa/z+ay7dm7Yv+xTrlGubeJvm+7UzwxQy7lbY7fe31C9zEn3fM+7/AMAqomkSk77It38f/odZjzb7dIv43bfVt0ld938NZ958mxX3b/79bHXEqaq7I6KrfJ/FUSbYXdmapXdXX5fnfds2VElsvmu0vyf7FbROqJnzea77l+dGp6TRTJteL59uypby5VF+X/viq9t87/drc6Ig8LfdVfkod/Ji2/feiaGXd8rUuyL522tQaCJ/eX7/APFQ/wC+Tczf8ASn3iKmzb9xqrptRdzUAOT+DyvkT+JKvWEKvK+37n36op8/z/wVsaV8ku1l37/4KzkctSR02lefcxeaq70T5PkrVtng8p/Ni3712LVTSnis7farbN33vmqaGaV5drbfK/v1xnlSIbmb7BsaBfn+5RcvLv3Myu0tP2Mn3mX7PUTuvz7fn/3/AOCoCJnzQywytLL/AB/36z4bZobV938DfLWhcuz/AHtuz+/VG8dn2Ky/ukrqidkSk80fz7tzv/6DVf8Ae2y7d2//AHKERnZ2X50epbnyrbf8ux6qJvEid2/hX56id1RXX+P+/Uv2PyV3fwtTE8pF3t8+6tBhNM1z5TKuyh3l835v31Pm8r5G3fP/ALFOeZfKSXyqAL38aNFF8/8AfeokmaG6+Zd6N/B/BTra8aG3+X50erdmjTRfL/6DWRlIt2dm0z7tqp/fq1sZG+Zd7v8A3Kis3byn2ts/g+erdmm9vm3bE+RnrI45EsL7F/26N6pLtl+9/C6VFczKkXlbf4vv09PNuWTdtdE/9DqDASZFhtUllXfK1RO7PF8q75f7j0/Ytzv81m/3Kls0i3v5vyUAV33QxIrSq6/3KqO/3/l+Rqs3MP712bb/AL9VH813f7u2rN4mZcvE7bl27E+6m6qXyozt/wB8pVryf9MfbSOjJ8rRfvf79aROyJnTf3m+em728h9u1N/9ynOipdbF/u/x1XmhlRt26tYm8RkMO9P9uq7v/wB91Yd96I0X36qTI0zfe2VobEyJ99tvzf36ru+/7336ld28ratS20KvPtZfkqyyvs85/m+5VnZEi7WpJk+Z1/u/3Kam54vmWoM5F22tvOdF/gSul0e2375YJdmz71cvZzM7bZf4K6bR3+RJP4F/gSuaRwVTahh2LtlX79Gxk+82xKLl2fY275P4Uod2hiZvvonyb3rM5zKuU2fMvzp/t1g3ifZrjd8qO/8A47Wtc37JLtVW2bqxdSTzpd3zO/8AfraJ0RKk0zO9Q+d9zd89TPMts3l/feqiPvl2/wAFbnZEe7s7bkXZUaxBhvk+83NK+1Gdl3PU8TsI1qzcpw7fvbvk/uUPbf3f79O2b03baEeWlIqRe01F81Fk+fd92u1sLZJokX+Ba4qzh3ujN9+u10fd5G5l2P8A3K5qhw1DQ/eTbPN3TIv3f4KtukUNv8r/AL1KsJN/o6NKuyWqjwtNvbdsrjlI8+RE9y01x5UsW9P79O3rueJfuLVVElh/i+TdVjeqbJVZd/3GqTMozWzeU0qs3yf3KzZpp3+WVd6/7taF5uuZfKX7jfx/wUy5SV02r9z7laxNIkTpsi83cux2+VKo+TL5v3t9PeHY3lK33Pu0P8nys/k/Ns/3q3idMSlqW2Z/+A/wVk3MP7n/AHK2Ll/sD7pPnd/u7Kx3mnm37fnT79axOqJnu+xdzUTfP8y1PNtf+D71VpnVPlrQ64ldE+/WhYJvn27v++6z4f7q1paPD9pv4k/goIkel6VbL/Zb/KvmpRZuro8u5nRfk2U+w+zQ6duVm81//Hqh85baJ4vK/wCBpXHI8er8RFNCqRearb6ihRn3M0ux9tS7PtMqNEyulPheXzfI2r83/fFIxiQojO3+29TJc+S7/avn/wBuqn2nzp/3TbP7tW3s2eL5omf5ao0K9/Ck1r57S7It2/ZWbs2L5u771X7mFpol8hf9Uv3HrHudzxbVX/e/2as1iVL9GdEZW31VTb95vufwpUr+VtdVb5Kro8X8P31rU7YivtRnbd/sbKpunktU03yNuWnfL5Ttt31sdESkm1P4aeifJ/t0P++RPm2UbNi/36DQZ9yerHnfaW2quymb18r7u96mTbtRdvyNWcjCRpaan2Z3aXcny/LWhps0UP71dyP/ALdZVs/kyo0rb/8AYettJvtP/LJUSsDnkbds8rxfMu+Ld9+rSTbP9V8kX+3VS2SKZPK+ZEf/AGqfslhbylZXR/4KyPPkWE/fS71VUdKY829k2/I/9+iGaLZLuXe7/wACU1LOXyn81vk3fL/s0GBK8zWybmVd/wDfrPv7nzool2/PT5tqb4m/77qGZIodm5m2MtaRN4Gbqr+TK+5F8r+FErBm3On7r562XdvKlaVfv/d/3Kybn9zbp5S/PurWJ6dMpTfJEny/PVWbcn8W+p5nbfu27/8AYqvc/Jtbb9+tzoiMdNiblo+Xbt3UJuSL5fnoRP71BoTI/wAvlbvkomhZIv3X/j9CJ8u7bR800X3KAD+4zNTJpt67du//AG6PuRea38NMR2RP9hv4KoBuzY2776U6F/4mqLY2/wD2KlhRZv8AgNApHQaV5G9NvyJXWaa6pE+37+2ub0SwimXf/GlbfzQypt+//t1zSOSQXnzpFLu+7/BUTpF9oili+R/9unXKN5qRMv8AF8z1Fcoqfwt8tRIwkPvIYt/yrsl3ff8A79V3eVIPKZt9XbC5+0ttb77/AN+qkyMkTsq/7G9/4azApbG27mbZEtMd/wB7uX50/hqZ9sKpuXfE33kpn/Hnfuy/Pbv91K3iaRKVy8T3Hmsuz5di1RmTzn2bdn+/Wnf/AL68dfl+Ssx3Z/8AfrQ6IldE2S7d1RPDvlf5al/j2/x1F+9+7Vm0R+zfEi/x06baiJ/fpqO1J5LI+6gsV/u/+yUz97DF81CbnbdFt30/e23a3zu9USCQs6eYq7//AGWjf8qb/nenI/7r5fken7POf5fkegAmfztjbfuUO/71F/gqxbWy+VKrNTPJi31EjORes02J827Z/AlbGzeySq1YOyX7UjRNvRa27N5fK/e/casjnkasKNctub5NtPT5GljZm82ot7I6fL8j/P8AJVi8fyWdl++1c5yyKjpsn8uJfkX599WLa52NuVW3yp99KZ+/mXzZWVJdv3Eos02RJ8v+q+7/ALNWZFv+NGl+R1+9UXnbHlZqZczNNF8sWxE+Rn3UyZ55lRvKbZ/f20ANSz+ZGZvkZflqu6NbbN1WnTzl8xm+f+4n8NQOkTr8r/cWg1iZ1zM0z+Uv8VVblJdzpu/iq1NNs+9/F92oJrnZ8rLsroOqJnui+buVvnqi7s+/d89Xd6vLu27Kqu673qzoiO3703VX++372npudHVaE2pLul+eqNB6JFt+82+uq0FPJsk/vr/frlYdz3CfL/FXd2fzxfwpL9xaxkcsiGbz0n+98n39lVLx18r5l31qX8MqP/frBmmaZZVapMzJublptiqvyVVm2psWrG/+FaIYWmfay1Z20okMNs15Km3d/v1698KPgzc+MLqJvmht3l2b9taXwZ+Cd94kure8vFaHT/k/h+9X3L8N/AFj4eit9tn+6X5FT+//ALdclSoerTpkXwx+HsHhu1SD7MqRRReUqf8As9eoJuRreLyvkf7qU+GH7MiRKtWNm+X+581cvMdJUuf3MSfM3yt9ys/zl3uvzO6f7NWLl1e88qL7/wDFV2ws2+dmVdm7+CuihS5pHHXr8kSLRNH+0+azMu9m/jrVhhiht9u7/wCzq3DYSw+VLBt3/fo8nfBsliVEb/Z2V70YxhH3TwZVZT+IsI6pFFtVn31Sm837Ztb5Edv42qxDCv8AE2yL+FN1S3ky+VuVd9aHNIz7ywWaJ/77f+OVifY2tl+ZfO+f79dA6QeU/lfJ81VZtyIi/wAP36skow/JvjnbY7/+PVFNZ/vUbbs2rU0z/aZUZm37Pu7Fpk00ry7nj37vvUGJYT99EzeVvdKd9zZPKuyn2G5FfYv/AH21PTc7fuv4agsovbK/71W+5/tUfLtT/wAdq3Miu7su1H+5TEhV/lnb/gaf3Kssr20Koz/e2P8A36PuSuyxK+z+Cm+dv2ReUqfx06GHZv8AmZKACHa8r7l2bm/jWnoiwy7fmff8lSvbM7bv7/z0/wDdfulX7/32/wBioAiSHfL5TL8n9/8AvVL+6ttm1vu/ItFzt/iZU/2KId146btv3v8Avmgoe7q/3vk3UQ7pmT5m2f7dS38zbk+Vfk+T7tGxnb/2RKCRkzyo2xvLRv4aHff8v39n3kp8LtM7LAy7P4v9ij5raV2++lAEqbniRt2x6qzQxTfvalfdNEjLQm3/AFEu35PvUFFdE/fvKq7E/wBumPC3z7W3vuq27+TEu1m+aq9y7TP+6X7tBI9Nu9I2ibft+bZUuzev8XyVXtvNuW+RdnzVY8mWFtyS/wC9QLlB4VRt3302fMn+1VR3+0z+Vtb+/wDdq39p+X7v3/46i87yXTb/AKn/AHaA5SFIfm2MrI6fdSmo7TNu/hq1Num2Myqmz7r/AMdRPtSJ1Zdm1N67/wCKgZUdPvszVXd97bV21bh/fKnzR7W+7UTo00W75Xf/AGKCB3kt5SMq7EqKGHyZdrL87fdp/wBp3/KqsiJ953+4tQ3jwI6bp/kT+NKCx8yeTdbtrVn3O755d38VXfm8rd800T/dd6rujOnm7fu/3/uUEEz/AD+Uzf8AAn/uUya8/wBISKWffu+6iVLDD50vnqrVYhhlm/iXZ/EiVkWUkTZP9391t3tTHT5fKb5Ef51qbYyb1ZW+Zqf5MTyxQKv73+/QUZ0MOxdzt/vVM8K3NruWVt6Nsq1c2cT/ADKux1/g3VMkzQpuba/95P43qC4lS8m/dJtk8ll+T7tMudsMXm7l3p/s0eS1/vb7iffp9y7TRIrbf9n5aylE2jIfYXKu+6X5P9utW5hie3TczfM29tjVyjuzzvtb7n8FbFhfyom1mXd/c/2K82vQ+1E9jDYn7Mi3NCsyfvfn/wB+uM8Z+ErbWLWWLyPO+X5kf+61dsjxPv8Am3u9M+x/aW3fx/8AjlcJ6Uon5z/Gb4IS+FdSe80+zZ0b7ybfuV4BcwtbXEv8G1tjJX6tfELwHZ69A8Vyvzv/AKp0avgz43/CK88Mald3ixf6I7fcrspVJHBUpnh7pvR/7/8Acpu/5tq/JVqa2bzXZW/77/jqlMnzbl+R67jg5R7uzy/P9xal3r5vyLvSon2p95d6UI8ttEjL9z+KmSHnM/8AD8+6mOiojt9/dUyOzujMvy0x4d/msv3P4qCyHzl8pF3fJQ7r/wAsqb5O9kTb8lCOsM+3d89QA55tlnt21Ej/ADbfvpT/AJknTcu9KldNtWBU/j+SiaFtvzfcqbev3l+//cqF9yfK33GoICHcny/M6U+bb/Gv3af5Oz+L5/4aYn91qAGP9/5dyVftkiRPl+dE+8lU5k8l/m/u71qVIdjIy/faoM5G3Dtmt9u1ki/hq3CizKi/Kn916qQ7rnfEy7HSrEKRQsm2X51/geoOeQ+ZGd3gb79WId0NruZfk+4tVHm3y/v/AOD7rpUr3jfZ/IZf9v79ZGZSmhaFvmf56palc+c3zVYv/N3J5Xz7V+/VG5RnVG/j/irU3iG9dqNEtQP8/wB5djrQjsm9VTZU+/zldlX7q1YyrC/zU652o/8AFspsKLM7/wAFWP8AXP5TfOm2gBltteJ1+ZKltpl8ryqr7GtvlX56mSFd7r/HuqByLSbURNzbN1aENsvlf8Dqg6LNLFuVn2/3K1YbnfE6quxKzkc0i7bXMDqkS/fRv4K1kdU3y7fv/wAD1nWCRJsbbver331iVm/es1ZSOCRbh/vbvnamXO5L2Vdv+7Tb/dC8W5qtwu0z7vlRGXf89csjEp73/e/Nvdvk30/yZ/s6LKux/wDeqW5RfNTb99/4Ep/k73iWdtlMDPmhi+f918/32dGqF33yu3y7Eqw774n8r5/4KqokqfLL8jov8FVE0iVLx2SJ2VfkrE3tN8zfc/grW8lof+WrP/erMmmWz3rt37q3idcSu/lW0W5Zf3tV9iXKfLP8/wDt1bvNqRJ8vyVmTbU2bfkrWJ2xGXP7mVGb56i86JJfN+5Uzw797VWS2/il++9bmwPN52yXdT4XT+Jm2NT9ip8/3/4Ka8P975EoLIZtybP46d999u2hJtmz5d70j7vNoAVP3PyrWxom15d0qt97+Csff8v3q6DRLOWbau3/AG6wkcdQ6Z/uI0EW9/4qIZvOWL5VR1b5kqV9tnF/rfnpnnb0+eP/AIGlc0jzJFi5mW5idV2/8ArP3xW1vu++1P2RTQS/K0O7+B6itkRE27d70BEZN++s/lX5Kx5kZ3+TdWnefxwL9xKzJrlkV/8A0Ct4nZErvt3L5X/fdPf7M/ysu/8A26ru7PslZtn91KcifKjIvz7aZsN2LMrszbEX+Cq77UfbtZKtedG8SfL/AMDSqexpvmZq1AntkidvNT5/9im/Pcz/ADbUqdNsNu7KqpvqukLIySq3/fdZAaEKL8i/7PyvV6zh2RfNL+9Vvvp/cqpbIqfKyL89S21yyS+Rt376XMYyNuws5UTzZV+69SvM2/dArIy/wPRbJ50SL5vyf3N3z1FND9mZ1+Z6zOaRYSFrmB2lbY/8NV7aGXc6yts/j+SpU+RUXf8AI33UqbyfJ3s0TPs/jqDAhd4vvRbv+B03zpUuNv8A45Whsimi3Ky7/wC5WZN8ny/6n5qAIry586B9v/fFZ8O5HSNnq7ePsgfavzvVTfsWJtvzt95/7lWbxKt/C1tK8sTKjrVd7md7J5fN+dv79S3iKm9fv7/79VLlPuMrfIlaROyJVTcjIztsf+/UNzNsnT962/8Av1Y+/vaX5/lqu7r92tjpiV3RUXdE1RfLDT5n+bbu/wC+KhRNkqN99N1Wbj0TYj/wUzyef9a3+/T5pmm37tuyn7GS3oAh3sj7Wqwm77jfcqKZNibqsWds77G/8cpSM5GhpsK+bu2/J/t10uiQwJvaKL5Pv1hWyRPL8v8AdrpdHTybOWVq5JHBItpcxJdfd2I/yLVK8mZ2b5fkX5N9WHuf3TtEq+an3d9V9+9UilXen3qzOcybz98nzfcrLvEXf8rKla958nm7du/+5WBc7ftHlbN6V0xOiJW+Xc9MdP3qMtPmmVH2t/BTE3P91q3OyIb/AL+5aWO5aNcEM3ual2faYnaqklvNM24bRQbkW+V4vlbZTt7OnzffqLzpPur89WP4N0v3EqpFSNDTUleVPmWu10ebzpfIZd/92uN0dP8ASPNX7ldro8yo/mzrsT7lclQ82uats8r71as2/wBzy+RFKz/7lXYXlef/AFTbP4affwtZ7Nu3e9cpwSK6OyfLOuz+Gq6WypL/AK+pd7XLJ/vfcei8+d0Vl2IrffoCIz7MsKuyy/eb5krPuXnTfLKn3G+XZWhNNsi8pV3/AN6qtzN5MSLL/E33/wC5Vm0SjDNEjOrff++r1FNeLuRmX5/7lSpbb2+WVdlVbyFnlRt3yI33K3ibRK+pOzxbV+fY1ZHnSpE7bdlbN46um1fv1lOjJbvLu+StYnZEqo7bkZqrXKK7uyr/AMAqbe2xGb79QzIz763OmJV+zbP4q0NK3PLtT5Kq+T+6+9V/Tdv2qL5v+B1BEj0DSrb/AEWKLzVR0+7Uv2Zkd1aXfvXfvqxZpE9hFtXfs+bzapTI3yRLud3bfsrilI8efxDLPzYX+Vv3X8VXkv8AyWfb8+5fmpiWzTReU22GmP5vyLuV0/idKmMjlKUKSpL8yr81W4blvvbmT/Yp0NtL5vytv3fd302ZN/7j7jo3zPVFld0XzXba3y/x1mXLxOj/ADbK05n/AHT7ZaxL+Ft/zVR1RKjwq/8AdR/79VfJVGdfldP4qtOjJb7f/H6q3lt8+1ZfvJW8TtiVJk2S7lb5KEmab5V+RKY+6HZ92pkTfE7My1obEPzI21lpr/JK7N/3xToX86Xbub5f46PJ2b93z1ZsNhRPvf8AjlWks5Uf+5VXzmh2bVrQtpmT5vmd2/jqDCRoWe1/3Uq/f/jqwkKws/zfP/D/ALVVLx2dU+XY6f3K04UVNm5v+BvUHHI1YYdlmjStvqwkMXkbfmqWwtlmidV+41LNbS2y7l+4vyfPWMjjkQ2CRWcu5lWb+6lW5kaGBPmXfO2/Zu+7Vd9syIqpsfdS/uoU/v7V2VmYFaZ9myJl3/3qqXlzFMifK3+5Wn5KzI/9z761kzTRIm77iVpE6omffuyLErN9ysW5mZG2/LW7c23nRbl+49c5cwsi7m+R61iehTInfY6L/s1FM+zZ8tOmhYMlNmdvK2/x1udcRjuu/dQj/wDPX+/UfzPLt/gqRP3Py/foGTb/AJN38H8NOe5WFV/26ZC8U0T7vk2VFNbfIkv8G6qAPlRU+86UfLN8zfJTHT7+37lN+/FQA7Z8lCP821dtROjf7WzdVizRXlfd/wABeokZyOj0S5lhf7q/L87PWrs+0v5u5t9Z+lIs0G1V37PvPWr9mVH3LJ8n+3WMjkkNR2272os086V1lnp334kX+KopkW2t32t+93VmYcwfZtjvEjMiJ/HVfUnbyvli+5916t7NlvuXdVeF2hd/m/dUACWzPFuZqz7mH7NE7RNv3VpJMyNuVd6NWbNDsuH3VqbxKkyM9w7L/qtv8FVPubN3yP8Afq9c7U+WL7/8VZ9y/wAu2rOiJDM+/wD3mqJNyb/m309Ifl/e/fqWFIttWbRIk+RNy/x0x5mf7zb6sbFdEqPYyfLtWgYn+pohdnb7vzU5N7vU1s7bnVlqgIUhbd96n7Nny/x1L8qLUXzebuZlegBn8Xy7t71btvniRW/1tRJN5L7Gi31ah2I6svyf7FRIzkaFnDsfay/7yVoWyec3yqz7/u7KzbOFndGnb/gf9ytKw82HZ5H3Kxkcki3CksL7WVX/AIPkrQS2aFEbcr7f46ZsiRN3m7/m+5/dpbxP3sW3+OsDlkMmeKZtssux6r2zsiyr/d/jq39mif7y73WkRFTcv8e2gykVbZP3UrfcR/79WIXaG3+Vt6PTtivEjbfkT71Nh/cxP829assrzbd25mbft+5UL7Zrd/4HT7yVNsZ7hN33/ub6qeTvuH2ts2UGsTPe5id3bymR0/geqV4jXKoyrs/4FWleTNNdbWVfmXZvqklsu/buroOqJU37JUXb8/3Kie2VGfdt2f36tzJ5Nw6/fquiL5r7m/4BVnREqbGT+Hen9+n+Tsi3ffRv4P46fsVF+Z23/wANM2SvL/coLkWtNSB7pPmZNldxs+zeV5H3EXfv2/frhNNh/wBKi3fPuavQbZHmi+b7ifxpUHNIz5ryWaXdOzIn9xKxbz/SfnVVh2VuTXKvbuqfxt8qVhJYXM168SxNM/8AcSs+Y0hEqQ2a3LIqNsevbvgz8EJ/FV1b3OofuYrj7qP9+tL4OfA3+1Yory+gbZ/cf+9X2x4J8E23h6wiVVj81V+X5fuVzVap6lCnyEXg/wCHUGiRW6yqvy/JsT/2Su1s4fsbuv39v3asWyKj7vv7F/jpk1z/ABbo65uY7wtnlh+WXds/26q39/PNOkUW3f8A7FM1K5bUvKXaybf40+StXSrBd27+NvkV66qFCU/iOCviYw+Ei0fTWmlTzV2Ov3t9dAieSr+Vtf8A2KlSzihf+J0Tf/wOh9u3d5q72+d69qEIwieNKcp/EFskkP3W/wC+6r3Lt97dvdvvb/4Kie/bc/8AAlUvO3r+4Vk3/wB+qOQ0EvPJRNzLt3bNlWHuVff/AHKxN6/elibfWm6K9v5C7vn/AI6CwRG3uytvR/nqGabYku77+3YqU+FIrPf5Tb6Ll1+9tZ3rUOUyntm81G83yU/3au2G6F3WJv3Tfx7aY8zf7Oyno8SM/wC9/e7f4/uUGPKWHRYfl2/PUTw3Pzsu2FP4Uplsjb381vkq6jsm/wAr7n+3QHKZ8P7mD97992/jWhIWdUX77u1WLyZnX5f++6rv56Ntib+GgY+ZEhbyFVv7m9KJoYLaLbul+T5PnodJbOJJ5dvmovy7KlSGKaJ7lV3v/vfxUAN2fJtib52/gf8AhoSwa2f5pVd/96rEMMv3mX52pn2P76s3zq1AD0ttm+Xar1CiM918y7EVf++qsJbMkrRLL+6/26JkX523Nv8A7lBRXuXb5F3fxfcSrFskkMqfLs/j31FYbftX8Xz/AN/+GrEz+dLt2/OjfLQSPuU3yp9mVUdvvVDsbZ58q7/4PKqxv+RJVkVHf7n/AMRRsSZ90rN/spSkBEkzOm7yvJ+bZVK8tltn+WXzt/8Afq7bfPebdrbF/dbP7lHiGzaHey/On8KVmUZiIqIj7m2f+z0JbSpe+bv/AIfmoRG8hG27Nvz7Kf8ANcptbaj/AMXzVqXyjN7IibWXYn3vl+9T4ZmT5om2U94VmlT+N9v8FS7/ACYkgaKsiCu8KTN99vk/8fp/+uifdtRF/go3750iVtlE1tvWXc37r/2egsckyuu2f+L7qVE6b2dpfufw1FCipLEnzPs+871LeI0LJ56/um/joI5TMmSLY8S/JF/D81TeS0Ko2790tS/Zvn3LFvRm+WiaaLyvKZfJ/vU+YCpMizb1X7v8VRQp5Mrr5TOm7+9RZwxPO7LKqIrVK7r9oTa2zf8Ax1oATQyzbFilVEVd7QvTfm2f3P8Afq09nGkvmszfaGpszwTebtbZ/v0AFtcxQ277fnd2+ZKsQvv2MrfP/c2VUtoUh3tu31qw23zbduxKyDlKTu2x9zL/AHKitk+R2Vfu/Jvq28Ox33tv+bZ8lO2bFdf4KgszH8/59rfcqxv87b/A+2nv937uyq9sm9trN8/8NADHh2W6bZf3u75amSFnXay0x/8ASZYt3z/7lS+d5MqKzKlORZFNbReeny/vdvzPVSazjtvmX/W/3/4607xFmg3L/DVS5TZF+/8Akf7/APv1jI05htn88W2Vd8v3l2VdRJUi2xf616zLObyZZZfuJ/DVtLmKZtqsySsv3K8qvS5Ze6e1hq/NHlkW5oWeJ1Zdkq/x15V8Ufh1/wAJDZyweR5yNEzt/GmyvTYd0Kuzbt+7+OnOkt5E+3/gSVzRlyHZy85+WvxX+FF94Sukntot9p9z7vzp/v15f5LfakVq/T34tfDG217S5YJYPJfb9/b8jV8C/FHwBP4S1nzfK/0dm3xPu+/XdTr85x1KHIec3KM8/wArfJTXm2S+VF9yrCIzyy7vvs2/Z/dqFNyPKu5a6zg5Rd+z5memJD50vy/cqH7+9pKsPt+yo0W5HX71Ayq/+t2rTvJi+8q7/wC9Ukz/AGm4RVXZSP5sL/K3yUACeV/tVK6b4vl+Td/BUUMLJubcv9/ZUT7n/vf/ABNQAxE8l9qrTN/zfNT0f5/mapfl3fMu+rIK77v991o3tu/v1N50T/w/P/fpkyL/AAt8/wDE9ADHRtyf8tnq9bI0KPvb56pwpsbdE33amR9++Jv4qgUjQhm/dO3m/I3/AI/WnbQxTRbVX52/jes+2hWGLynVf9+rfnNDs2t/wNKg5JDpkg+1Jt3P8tPtkleWVpasW00W190Xz7fv0xNu903NsesjMpOkT72Zm/8AZKr7Pl+7Ut55SJ93Y9Zs0zTbPmbbWpvEJkbZ5rVCjz7niVvkq8iN5UW5t9M2fO6r/eqyolJH/vfIi1YheLf8qsjt956Y+6Z9qrv/ANin+Tsl8pl2UCHPuhberfJRCi238X36idP4vuRJUvk70+X50b/x2oFI0LN137v7/wAmytBP7v8AB/FvrHs921GiXe9bOxvvM29KyOWRpWFsrxP95/7rp9yrO9XeJvv/AN10qik0r2/lfct/4dlXYfuoqqvy/wByueRxyLdz9x2XdNRDft/eXf8Aw/LRDDL5T7PnloS2ndU81lT/AIDWRiOS5leX5tqO/wDGlV5raWaWWX5neL7tPuYW3oqr86f3P46Z9s86J1+46UANR96Ou3Z/7NVeZ/m81v46mtpvOX979/8Aheq15bb503NsoNolS8udnys2x3+7WK7t96VVd61bxN/lKq/c+7VC/vP+WEUWxP8Ab+/XTE7IlS5maZU+X5P7lZ/3GRW+7U9ymx0am/c3/ddK6InVEZ5zQpuX56imm374mVv9+mTIyL97Yn9yrDv5Kp8u/wCWtDYqv8i/Mvz/AMNQ7GSLdK2+pZvNm+7RM6pF+9X56ssHtvk3NS79kHzrvpls/wAu1vn3fdp3kr/E1AAkLbkbbXTeHvNSeKVm+dqxP9c8Sq33a6XREa22bdtcsjz6p0GyDd+9Vpv9yh0ab5l+TbTbN1hR/m3u33nei5tpYflbcmz/AMeSuORwSK+9f4v9dQ+22+ZlZ/8Acp9/Msz+b5X3/u0zY3lfL8n96guJkvuhilZd33qzbxGdkVdux62JvkZ1VW+es+a2VG3ff21sdMSjs2Sp/HvqLe0N0m1vJT/vurDzOjvu+5UUyLvRv7q/NWpsRIn+kS+U2xKc8Pkp92o5ppfNX5V2MtLCjbvmb/drUB8LruRm/jqw+65RIFdU/iqL5n/u7F/v054VeWJlVt/8Wys5AadmkUzusu5P7tW/saw7GX7n9+qKboYNy/f/AIa0Idz2qK250/iT+/WJzSLFn5G59zMif36sPcrCyeQ2/wCb79Rfu0VI9vyPV6GzgT7v3NtQc0hPNWaV28pdm37/APdoe2lubV/Pl/dN93/aqKZGS1+Vf4qfbPLMm1vkT7+yoEV/szWcUTear7vk2UXnlPOjSt+6p3/HzKm6X5/7lPm+dPl2v/eoAz5plm3r/BVfyVS181vk2fx1oQvA++Jl2PWVefJ8u7ejVcTSJn3Nz5yIq/In9+qk0zOvzfcSrrp5z7du9/4apX6Mkrqq73RdldMTsiV9/nM7btiNVK5T5k+XZ/t1pbIntf8AcX7lUrl1+T5vu1tE6Yjd8SI/y73qHyU8371Pmfe21aNiwp+9rQ3IXTZ8v36mRJXXb/BRDsR/m+41S/61aCyLZ+62tu31LbTNC26XdvqLZL8n9ypU+eVGb56wkctU2NNRk+ZV+fd99/4ErsIXihtf7+/+/XOWc0W3yNrfP/49XUW03+j+Uy70i+7/AL1ccjzZSKrwreMu+L7lQui+a6rL86feq3bbtryyq2/dWfeItnK//fdREiJlXnm738pl3r96se5+82379aV+7JPK0DfI/wB2sqbdMu2Vfn/v12ROyJSd18912/I9OT5Plb7n+xR5O9tq/O9RO7JW52RJXdofmWlYs5yqtijfsi+b77/wUhupYvlZeas0KW/5d22pflmX5l+/UWze/wDsVL9xEX+7SkVI2NHuYrb70TPXZ6aizSqrMyRbq5TR923cu35f79dXpsypL+/3IjferkkeVXNBJv3r/e2fc+emTb7a6i2/J833N2+rFyjJE0u7ZE/3aq7JXfz9yzNWB55dmhWG4uPl+dl+X5qxLZ2uZ9s/975Xq/cwtc/M0q1Wmhd97bfnX7tBURk1z5P8Ox9336fMkV/Asu5d/wDFRDbLMj+bUKWeyJVZVf5vv1ZrEqu8CRJtb56qJCt5vZtybKu+SqPKyqqP/t1n7/llWL5Nrfff+KtonTEzb99j7lXf/erPvPufL8iVq3iROiS7tjr8lZ8375H/AIK2idkSlvf7rfcply6um1fkoeFvurUTw7P9+tDqGI+/7y1oaO6pdJ8tZ8O7btrT0RPO1JVVfnrOREz0KzmaG3Rf7/8AAn36mRPs1w7bd/8At0ywRfNT+N/79WLnak77VZ3/ALlcEjwZ/EQ71m3q3yJt+bfUTvEi/L8n+xT9+x5VlXfVJH3u7N9xW+WgwLE254PlVkqFLyWH7kW+rF587xKzfPVK2uWR5dy/8ASg2iM++rrv2O33d9Zsz7H2/f8A71aV5DLMvyuvy/wVjzbUX5/vv/47VnTEiS/i83bL/qqqXKLM7+Qv7pfuvVh0VFeLatUtm/8A1Tf8AraJ2xK7ou/d/BTdiwvu/gp1yn8MUX73+J6ihhZP9utzpHQov8FTImz73z7qh8lkd1emw7fuMjfeqyy1s8lX3LVhH8mJdvz76qv/AB7WbYlWNNTev3v+AVBhI2oXgS1i3ffb72+rf2ZXV2X50rE3o67f7v8Afrb0pPk+ZmRP79Qc8jV0e8SHf/BV7f5zo0ErP/sPVSHyprfb5X3Pu1ppD5MH73b8/wA9YyOKRUTTf9Idmb56f5MrwOvy7ET76fwUec23dB/e2fPQ+53dl+f+BtlZmBReFkd4pW+T/YqleQt8nzb607lFSVG/j/8AQ6zLyFv73yVpE3iZV/NL5UqqvyViTXm/5f4P4a1b+b5nX5v9+sV03y7krWJ6FMZczN91qi3/AL1G/gqxMnzebVWZ9nzNW51xI5n2N92p4Yd6blqnCn2m4q2jyw/L/BVDJYYdlv5stMSZZvl3fJ/cqxC/nJtn+5/sVVdNjfcoAN/zvu/gpnyv/F8lM++n9yn/ALrb1/4BQUNdP3u1alSHe+2q8z/OlWLaZknT+5USMZHVWFnF9lTyt0Lt96tt0VLVEZl/36wtKhabY25t+6ugmSK2X7y/8DrI4JFS5Tfb/f2fwVS8n+Ftzyxfx1aeaW8i3JtT+BaitrOSbzfm+T+L5qyMiJJpX+VWV0pj/wDHu7Rr838KPUuyLzf9atRPD+927t9BRYh2pa/N87vVK/3XkCf7P8dWkh2RbV/vVVv7nzvKgi+TZWkTeJmTJsX5fv1Umdn/ALu9Kmh2o26Rm+99yoZvnnf5quJ0RIJvN3/NVbzt/wAq1NvZ/wDcoSFUl2ov3vnatDcdvXyqiSZHq2m3512rsqvNDsl/dUAOhh85938dTOnkvtqG2RXl+arO/wCX5v8Avugohmm27PlqL/lqi1LNu3fe30Onz/d/4HQSD/JL/sVNC/nN96mOjPs+XZTk/wBair8lBhI07Z3dki3fJWrD5qb4lasizh2N+9atK2RoX3/xr/BWEjnkXrZGhf5l3/7laUyRTWe5lbevzrVdH3unzVYuf3MXm/wbqwOSUh9tNviiZvv/AMVVJtr/ADf+OU95mRvll+RvupTLlPmTb/FQZj3/AHKxLu3yy/Psqw8KpZOu353Xf/wOq6bUZPPX7n9z79MvHVFlZZWqwIkuZXTb/qdn39lZ7wy+b+6b/gFaUMMTxbv4Eqrvbz/7if8AodBrEheZX3sy/d+9srKuX2XH7pPkX+/WreTbIpW2/wC38lZSQteO/wA3z/xVqdsSq/mo3mVW2b5fvfO/3qvXMPybVb79UdjfdX79bHXEekLbnZm/77oR/m20fvX+bd9z5GoRGd3/AIH/ANugZd0qzleVP4H3V3EPzrtlbYlcv4bSJLxllZn3L/BXXabYLcypEv753bZsrDmDlKMNhvn8pYGfc37qvdvgz8DWvLiK+vvnuHb5U/u/3K0vhR8H2vIre8uVX73yo619YeFfCsej28O5VR0XZ/sLXHKod1Ohy+8V/B/hW20GK3Vol83dvZ9tdbCnzPLt/wCAVN5MSL5sS7PmqHzpbb5fl2PXKd5N5P7r5l/hrJmT7M22BfvfwVeRJZmiVv8AVf362LDTWSVF2767aFCUviOOvXjH4SvpWgxOm6dW3r/tVsQ2f73asXyJ/HVi2hZJbhZU/dblqxczIkqf3H+TfXsRieCV3hlSVFaVtjf7NV5vI3eU3/LX7z/3KtO+9XiXdvWiawg2pub593zVqQc7eItsu1mWh3eaJPK3bE/77rSms/3qbdv+5Wa8zQt+6VZv9itSOUHm2N8q73amJf8Ay/vV2Pu+Wn3iIkCSbdn975KhdG+SWJv3tAGx9pim/dR/63+Km+S3m7WVkqG2h+zP80qpu+fftp+xppX3O2z+/WRYyZPOWWJV37Pu7KofLCiN83z/AMD/AMNbTp9mtdu7fu/jSqSQypE/zb/99aB8oy2tm37YmX5/79W4Xj3/ADN8it9+qKO0LozfP/uU+z3XMvy7URKnmM+UsTP50rxNt3/wvVuGbyU+eLYn3KYkLIu77jt/fqVP33yyv+5/hoDlILmHzok3NTHtvl+ZtiJViFPJTdu+d/vf3KdeTfukXcv99vlqiOUofv4fnVtm771X4YWeBGWn/M7pT4YW3IytvRv/AB2gkESeaJ1Zfk3ffouYYPsqNKrI9SvMyOnmqyRf3P46fNNs3xf3P79agZ7oszIsX39vyvRs8nZube7fIz1off2Ky/7tV7+Hfs2y7HX+/QAx0iSLeu3Z/DQiNct8qrs/v1Kjt91oldPv1NDM3yL5auiNWciol2Gw+0xJF5Wz+PfVfxJbLDbxbfkf+5WhDqqwq/mt+5X71Z+pXjTfwq8T/ddKzN+U5+FNibVb591M+0/Zrj5Yl3/xb1q3NbMjbtzPub+OonT9+7S/OjfwUy+UhTykaWV9uxarpcs6StuV4qfeWzIrxf8ALvL89FhCsy7Wi2In3aRmMT9y6Mvz7v8Ax2iYv56L82z79TXKS7k8v5EqGa5k8r7vyJ/BQQW0tvOfcq7KN/8ADOm+iF2+Tb/d+Wjzt6ea1WAJMrxbmf7v8f3KpXPyS+asW/dUr7U3sytsi+6/8FCf8e+5dyf7e779TzAV3hW5b5Ytm/8AgohtvJZ13fIn3Uq38u9G/v8AyK9HlNt/h30cwEOxXXypf9/fVK5himdFWL5K0/J2PtZlemfZok37l+9/cq+YDPtnWzfytv8AF9962LaHZE8sjNWPMjTRfe/3t9S2z/Zl2+bvd/4NtZgaeyBInZW/i3VXh27XlZtn8eyovvsvm7oU/wDQ6HfersrbPm+5QAzzmSXcq79vz/PTH/fXETRK0KbfuVM9ss2xvM/h2fJTnfyYk/jf+GgCJERKimdfniVW3f36he5ZJ9sTfOv3qbeQxvBul/1u7er1JZYT/SbN4m+R/wCJKEmXyIomVn2f6r/ZqvZoyM3nt/wNKdvXzflbf/sUEcxF9jbzfml/222UxEbckq7U3fJ92tBLZXZG+ZPm+am39gu5PKbZ83y1jKJ2QkEMzPKnmtv2f+PVYeHZsbc2xqz3/cz7fm8pV/36sQzQXkTs0rb1+TZXlVKXKe3QqxmQ39sz27qy/f8A4HrxD4wfC6z161dX0/zk8rYuz78X+2le9TQyun+tWb/fqlc232mCWCWNUR12/P8AwVhGR2cp+TnjzwHfeEtS8qeJni3ffrkJk2XHlstfoV8cvhEmsWErMv3Ytm9P7tfEXjPwZP4b1GWC5tpUi/5ZTf3q7adXmPKq0OQ4+5tmRfmpmxdu7ds/26tzeb8jVDNCv2f7u92/jrqOQbN8lwkvyzfLRv3xbdvz0zZ9m+Vm+Sok3f8AAKsB2/zripv9du2/wVCj7Pu/x1M+37P93ZQAz90mz+DZUWzzpW+XZR/Ftl/g/joRJdm7dQBCj7G27d6f36fMjIm7+Cn/ACzfd+SoZvN8r73/AACgA2N937lP37Pm/jqL5tibfnqWF/uLt3vQZyND7S0zJ56/98VoW0Pko6t9/wDhqqjqlSzPvfz1/j+RqxOaUS7/ALX9/wC6lMubbYm2Jdn+3RDM7xfxf7FF5M1yiKvyIlZD5SlePstX/v1XhfYn++v8dW/tP7p/l3/N9+q8032mdGZtiJWoyHf8ybv4KmdFf96rbP71Q7/3r/e8qj7/AMsHzp/t0GoWc29mb+OpHdZt8rVHDt+fy/8AWp96okm/ib+OgyLCQxTPul+5/DT0hieX73z03ezwbl+RFakR99xub+OgzkXYZlhl/h/4BWt5LOqsv8f3qx4XitliXyt77vvpW1Z+Y8u1W2PWMjlkaFnMqI8vlK6L/A9W/Jid4lVfnf8A8cqp/qWRZdr/APslXnSW2bzVXf8A7dcsjmkO2SzTv5U6um776fwVJNMyalEvyulQzQywyo7W3k/x/JTNn2lUZpfnR/uVJlIfNctbS7WXfuqp5y3ibv8AlrUt4/y7mb7/APBT4UidEaWD5E/goEV/J/cbV+//AAVS+zM6OzS/d+69aV5NbWzpPFuT/YrNvJmffuiVEl+eqiawMy/dni27vu1SuYfndml+etW5SJ3+X+OqV+kDs8UTb02799dUTtiZ81n5MSN5rb6qfZvm+796rELyzO6y/cX7tMm3pF8zLv3V0ROqJXuUXbt/u02227H+Zv8AcodG3fK3yUfM+9v7tMYzfs/4FTEtlR9rfeohdvN+Wm7/ADnfdVnQM/3fuU9P7rfPvod1+T5fkpETfLtVvkoFIswwtN/C3yfx12GiQzvBulZUh3fLXKWfmef5X3/4K7Cwh+VFWL/erjqHm1TV2RfZ/K2b/wDbSnwv+6SKXd8nyfPUSfuU+VW+dvuVLMjTPuVf+AJXGeeRXNt8yRbvkT51Sqk33kdlb5P7lWJpvJ3tL8+yq8MyPvlb50dP/H61ibxMq/uWeJ1Zv92qiO3yqrb/AOB6sb/Ol/f7U/u1FcwrDv8AK27Pv1qdMSuiL57xSrvqvNtR/lX5Hqx532n+L50/jqG5h8n5lbe/9yrN+Uak0W7ZVeb721dyJuqwiLbfdXe71DcpLsRtu9H+/Wowfd5+3+BFq27yoqMq1XR/kqWHzZoH8pazkSXoXbytzK2/+KtCzml2/K3yVXs/kg/e/JV2z01LnZLE376J/l/2qykc0ixNDLZ/N8u9v/HKsb98UUrL86L9xKsPc70/ervf+JP9uo9n7iWVfvbvlrA5RXdrmCJmdtiL8qVJbOjv8y/w1D+9hXz93yUxE372Zl/9AoIHvDBu81W37f46huX/AHEq7vJ3/wAdCJGiJ5Uu92/74qK5RpmfbF53+3QaRILlN8SMrf8AA6rPDs3rL8+3596VYv5p7a1eDzfkf7ybKpTOzxIrfx/wVvE2iV5tqfNub/gH36z7mbe+6Lcifxb6lvHZIv3X36pOjJ+6ZvvferWJ2xId6pvbdvqu6M6bvlqZ0/hVdm2mTW2xEbdW5oV0+/ub/wAcp7os0W1fnodF37lf/gFM372oOgPuNuahHV/momT5t27fQifLuqyyV4ZXX5WqxZv5395HSooT8u3d96r2jvvuvKdV/uVhI5ap0ulbvKTdtd3rpXhX7HuilXf/AHK5/SvkuE3RM6JWnc3Kw/Kv30rjkeVUJfm8hHX7/wDFWVND+6dpfuVd+Z9+2Bkf76vurPvLZrl3WVv3v99P4KiJETKvIURkXds+X7lY7p5zbW/74q1c3Pk3nkKu/wD26z5vKef+4ldkTvpESIsL/wAWxKY/+ky7v4KVHXc/3n/26SF2hfdXTE74lf5kl81tz05XfHPWl3tNLu3U6dPnpmhAm7fu209P9bToXZ/lo3/wt/BSkZ1Db0qaJF3N8j11umursksqs6K33K5LSvK2RfKu/wD266iz3PF/Ds3bPkrkkeVVNqbdeWu1f3Lp8nz1XRPs0XytvdPk/wB+rc1tss0lVvv1Ueb7G372JvnWsDkkEMzQ3ErSwK6bflqk6NvdlZtjVYhhl/17MyfLUTuqb1lbe9BJRe5lm+VP4f46mmvP9ARpV2PTpniRUWJWqvcvvifatWaRIvOXzUl835Nvy/7VRPu2szKqfx1LNsdYv4P7qVUv9syfKzJtatonZEzb99/zLWe7t5v3q2HSK2V9y1kum+X71XE6olfeySvtlqrc/wB5t3z1Ym+RPKXan8dQom9Nv8dbnXEiRNmza1auj7YZ4lZvvt9+sfyWTerfPW34bRXl3Nu3/wANKRjM9Ds4WS18xm+5/HVlEX723znf7tU/s076a7Nuf/YSrGxdyQKrQoi/fevNkeHP4ylMn79/vb/7lCOvlbdu/fV2GFXut39+mXNt9muEb5f9+oMirNCyIn7r/gdVPscsKI3yvuatWaHzoElXd5X9+s2aF0RmVvk/v1ZtEdCi3Luu3Yn8VY9/tRNrfcdvletBHlmi8pWb/f8A46yr/wC9Ft2ulbxOmJXeZoXeJl3p/frKT/Wv8laV5uRtu75HrPmf5k+7/wDFVrE7YkTv825WpkP76nvtR9vl/eofdt+WtzoiDp/FF86UzZs+Z/v0J+5bbu2JT3RXXzVag0GI/wC93Ves9qSo33N7bfnqjC6w/wAO/wCX56tw/vovnqDCRdRFe6RmZa27C5/0rytreVWVYQq8qbv4PvVtW215dv3Nv3awkccjW+0sjJF/3zVhH3xfN996r/vZrOKXaz7fvU/YyJt2/O9TI5x1tDsZ2+b/AIBQnyMjKv7rb/HUv2loYkVdvzVFMnnQP/A6/erM5ypebftDt81V7x5UihZtvyfeqzeWbJF5rS/J/fqlNtmba0vyVpE3iYdzcrNO8a/Ij1mum9nX+NPu1palZql18vyfx76yprlXZ/Kb5/79axPQple5+eVP9haqTbX+b5t9TTff3VC7r8/9+uk64i7/ACf4anhRdm3dVe2dvvN/4/Vh/nWgY+ZG/wC+aHff8zUxN/8AE2+m7P3XzNsSgBz7XR9q1FvX/Z30J/eqKb5GoKB9u3/bqWzf7m5f4vv1Ej1oQw79jRVjIxkdRo9zsRl/g3VobItu6Vm2fw1R012tli81fnf560HhWbfKq/Oz1jI4JFK5m/dful2OrVNbeak+6Lany1LMnkp8y/7z1XR2dXlWJkrM5wR1mlSWVVT/AH1qLf8AI7Mv8Wx6l3/bLdF8hkbdvp7+V5SMy7327P8AfoKiVprnZ8kX3KzZoZXd5fNVNn3XetD7kSSy/wB75ar3k29Eg27/AOOtInVExHRkbd/H/FVR0+etaaZZnfdLsSs+bb/qlf8A3q3OiJXeZdm2pYYfm+9vqKb5LhPK+dKu2z/vdqqu+rNyvND/AHfv/wCxVdNqSusrVpzIrvuX5HqpN5SfMy76AIoZtj/LVhJvk2rVRHV2+7sSpU8rZu+Z3/uVQFn7N+43bv4/uUjoz7Fb7lNTdMu1Wofc+/d/BUgO8593lffRae7r5qNu3vTPJVP3q/8AfFNtkd33NFQYSNqF/wB0u75/9utazdZpXb79Y6TLNF5SfI9aFnZslunl1hI45GlDbb97fc/u76vI7POkTbUf7n+w1RQzedF5Tfx1KibPmb/x+sDnIbmGJLjayt8v3dlPh8p3fcuz+7/s1d/srzoPNZlhrPfTZUZ5Yp/kf5NlBnylWbbCzs27Z/DTkmWaJ12/J/ElPfbC3zL5yfwpT5rmLz0ZYtn95Ks0KMz7/l+5uqa8/wBV8i/Jtqa5SLbuZdif36ozXLJ+6VfkrU1iUUmlh3/xpVV7nfsb7ku3ZvSraQs8r7V8nZWdc2371GZv++Ks6oleZJYfvfc/v1F/y1SVfv8A3Kuvue1dWb5P79V5klTYu5dn9+rOuI3Zvf5F/wB6nTIybGZfkp9t++dFXdWrpuiXmpXUVnBuuXlbYqIm/wCas5S5DpjHnNjwloLX88S2ytNLL8i7Pv19R/CX4MwTIk9yq70VEb/Zqj8B/gstmsU8ttO9w33ndv8A2SvrvSvCVtolmnkQKm/59lccqh0xpFfwx4bXStLibyI0RV+X+/XVpCsKfKy/Ou/56r+TK6ptVtjUPM0MW7yq5Ds5SF7xXVIGb5EbfvqJ4ftm9dvytUqW32xklg+/u2V01hoi2CpKvz/79d1KgebXrS+EhsNKitrfzWbf/sf3K0LP99s+Zf8AfqxDZ/8ALX7mz5/9+ovtkUP34l2V6sTy5EUNy01xKq7UdPkbfUN5crs27WfY2xXeia8i83cvyU9Jovk+X5HqjALN/wB7ul3JViaHyd+1vk++zvVfZBct5W7/AIBVuZIktfl3bN33KCiiiM6blX5N33Hqrc23+kO0W1H/AIod33a0vtPkwIrfuaqvCzy/d+//ABpVkmfDbN5TxS/vt38dQ21nLDdbl+4i7NiVsTWfkxbdvyfxf7NPS2gTyv3rJ/sVqBSSHeu1m+dXqV3b5NtXdkSfMvyf7dUptz/vZf7336w5iw/1z+Vt+eotmyJ/m2PupyTb9/8AfepoYYoYk81d/wDt1HMUQwwruT+Pf92otjPO67fuVoQ+U/ytVRP9am5WdKBcpMib96t9+j7NLsTc3z1LcosNujeb8+7+Ordskb/MzK7/ANygOUhezXZTU222+Xazun3Uq7vV5fm/h+Rai+VN6qu/+7VGZXtpldPli2P/AL1EP8as2/bVTyWSfzf43+9V2GH9w/m7dn/j9WRyj3b/AFXlf8C30f8ALV93zo/z09Ele4RVVdifPR8sLfM3+3soIIZtyPubdsaormFprdJf9qrrpLCqTtt+f7tQTTM7fLt/361DlGJM6Mnzb0X+5Utt5u75tuz79UrZJfKlaLbsX+CrsNytyvlblR9tZFkWqp9p/dbaih2+UkX8SVK83yJt/jpyQ/cZv9bUGpX2SvL8y/c/9CpuzZK0rfO/36lmmlT5om+f/wBDqu/np8svz7qCwSZZpXX5tm7fVeZ4kZ2iZURP4Ke7snyxfIiUx0XduVl82ggZ50U0sW+ormaKGVFlXej1Mltvi81dv3vuU6GFnfa25FX73zUEktt5Ezpu+REohdZnfd8nzfLVeHb9q3bdm/7v9yrb7vtES7l2Ou/fQBFebkif5f8Ad31Ud5Xt9qq3lVeeFXX7rOn8VOhRXiliaXyX3fKiVIFR0itool27/u03Y25GVtm6rrwq/wAzNs/gaq+xZm2xK2xf/H6CipqX91KNipE+3c6f7bVYubNnXdRsb7u3YlAETpE6Iq/fo+zLNvX7j/36leFfN3Lu+dflem2yeTE6t9/dVAV4U2P5TbUiT7tSw+Uk+6VV2f7dS/ZvM/i2VV1JNkSfvV8r79SSWoYdjbpfuL8+yqUz/abjzFbZ/BsohuW/1UXyO38daCW0EKpPL99/uulAFTydiyyy/frPuXZ96rGz7vu7FrYh+eV2/g/26r3KSuu1fkdf7n36oiRj/NDEkSr8/wDF/sVNYOsKurS/darGxkX++6fepiJEm9fmeX/Y/hqQLaTSu3zf98bfuUy8dpokZdvy/ep8KedA7M2x91PTyki+X76VBpEy7nyvk3K3+/T/AJUl27flf+Or15C3+zvf+Cqj2zb6xlDnOunLkLu/zrr5W+TbQjq7vuX50/jrHS/nhbcu10X+OtCG5W83ru2bq86vS5T26FfmK9/pS6rFLbLOux1+/Xy/8ePg4usW/wBpVVfymf8A1X8NfVL20CbNi+ciVma9o8F+jxSxKkUq/L/s1zG0z8lPFvh6fw3fzW1zufa3yv8A36595mf5mXZX2x8eP2dV1iVNQs1kR4lb50b71fIut+G77Sp/IvoNkqfI2+vRhI8qVORz83mzMkTbXTbT9mxXVvuUnkqm9W+d6Emih+Vm311HORTJE+9Yt1G+V2Rf4aPlml+X5E/v0ybd96Ld8n3noAa7722NQ+3ylXd96ned+627d7t/fqvvVPlZfkqgBHazZ1270oSZd/8AvVNNDvfzV3OlMttrxP5q7P7r0APe22fMrfP/AHKZsl3bt1E0zTMjf3f46ekPnPu3VIFhNiJub79XbZPOTbt/77qom1GRm+dK0LZ237li/wB2sTCQb2R/K83Zs/go3+cnm/ND83/fdN8n97ulX5/9upXRnT+FEoMyN08nerL8lVvJ/dPtX71S3+2ZNu6hHiRURW+daAK6bUdFZfk/iqJNm+Vlb5P4dlOuXZ3ZV20Q+UiRKq/PQA1E3xbW/wC+6ZsXbuVatzI0KP8AMuyoUT906/fqwJobbfEjM3yL91KsTJ+427P9paqI8syJtb5Fqwk0r/ebfF/crCRnI0LPyplRm2/7daG+JJXbd87/AMC/w1mI7TMirBsiqw8Kwyp/7JWUjlkaOyDz0fzWf+9V3967pKzb9v3f92qltNBsdYl3u39+rdmm/wCVfv8A8SVhI5pFr7Z52/7yP/f3U22s/wB7u3b0+/UMKNNF937zfx1Y8nY+3/lr/sVJiNmS2mvU27kX+KmXMywyv5W7Zu/jqx9pieLd5X71Pkqvcwsj/MvyN/BQQVLz/SZfNbamz5EqreOrxIv33/v1am8qaL5l+fdVV5t/lfLsRfk2VrE3iULn5327diPWX8yfe/jrYv3W5XcvybKxJtrxP5rfOv3dlbxOyJXSZt7s1Nmdrn7/ANynPMu3av3KimfYifeTdXRE6ivv+fb/AAJRu+bdT3h2JtbbTIU3v/t/w0zeIPNvf5VX5f7lMh3fw/cp6bN/yt89MRPmfc1WaD/+A0x923d9ymon8VHybU+9vrOQpGlo77JflrsNKRvklZq5jSrDfOm77ldlo8Kou3bsrkqHlYmRK/7n95uXZu2NQ9nLbK6xS/uvv/ep+pQ7IklXbs+41Pm815fK3K+9fv1zHAZmxnbdVK5dbZtqtWh5yvdeVu2bao3ltLvdtqvWsTpiZ9+ioqSxNsdKzXTzpU8+XYi1ofvXZFl+SqnzJ8rRb/8AbrU7IjIXV7iX5/kRfleq7u397e61Y8nyZfkX5KXYr75Vb/YarNSFH87bL9z5qt3M2zZu+5uqpM7IvlKvyf36em59nm1qAyaFk/er/e+5ViwRnXduZKP3v3Wb/wAdqWGHerrt+7/HWchSNBIWmlTb8+2taz22zJLL/wB8JWfZ3OzylX5P4K2LaH5Xi3Ls/vvWUjlkOuX+0p91U+bf8lV5nb7tP/eo6RS/6rd99KvXLs9h+6VfJ+/sSsDkkV7abZF+92/N/fpjpv2K38K/99Uybb+6ib+L7qU35kXc3z0GYy5Rpti+V/sL/BToXaG32y/Jt+TelPuXX5GZmT/co+0u9vtZVfbVxNImVcpL97d9+qL+ajOrfPurQ1VGh2bG++33Kq3KReam3ds21vE64mbqULOyMu7av3v9msuZGeVNrferQmS58373yP8A3/4qz3mdJd0VbHVEekLfOu75/wC/ReOsMSRbf4aek38TL/33VG8mWZ0Zm/4BVnRETZ8u6oN67Pl+/Uzu1tEi7t+752pnzbk27aDQYm7zfvVYTdDL83z1Enlbtzbt6tT4XZ2+arALabfcNuXYj1tWEKwyo0W3f/frH2Rbn/3a09Ktvubv++K5ZHNUOjtpp3uNsH8VarusNwjSqzu1M8PW0T3T/vdnlf8Aj9WLx/leX+6+xXrmkeTUFS/aZlZVZEX+B/4qzLm/V1efym/4B/DWglys0Tyyt/uVj6lt2v8AZlb5/vPREcDBuYfmWfzPOR6pXmzzfl/jrQeFYURpfndW+Ws+/ufOXdtX/frpielTIkRUXymbfTN62yfw1FC7TK7fx0mze27d8i1udcSL5nldv/QKJIZN3+to2Nu/uVIznPzLzVjI7aZt7qu2m2aNNL977tL8qL8v3P4qWHaku3ayI9KRUjqLC2+ZGbbsrq7aFnii8jb5Wz7/APermtNdXii3/JXVWz+cnlRL/t1ySPHqk371J4vmZ4k/5Y0y5ed7dNzLs/8AH6uuivEjbdm37v8AtLUWyB/m3Mj/AMCVynJIr+S9tAjN9zd83zVUmeJ0lbyvn/heryO0y+VL8+2mPc/unWJY9m3+OrMzMR2TZFtXY9Nmfydiq3nf7f8AcqWHd9qiaf8A/apjwslxtVf3TVZpEz5naGXbt/i+Z6e7/wCkbVi85P79Rb1s5bhl3Jt+Skh/c2b/ADfO3z1tE64mbqu7dulX5HX5ax0hlmdv92tW8uVm+ZvkSs932Nti+5Wh2xM9E/e/7dNd1+79x6sP9z+49V33P8zbXStjoiMh/wBlq2fD1yyXT7V+5WCkLb9yrXReHof36Mzf7bJUEy+E9BsL+d7LarbNn8b1PNNvX5l2bvvf79Uk3OqMy/IzfcSrH7354lZU/j2PXnyPCl8ZbtrPZE7LVe8tldHbcyfL/HRYXLPL97ZF/cqW/hSG382L+P8AgeoOczZpmSBIvm2J/BVa8eV0RVXejVofMnzMu93/AIKq3MP2aX96zJ/HQdMSo8y20Hy/f/irKuduxFXbsrYmvFuYn8qJf9p/79YL7Xbymi2PW8TsiVb+GdETcy7/AO+lUXRt3zLvq9qTt93YzulVHmbyvlauiJ1RK+9d+2Jvnpmx0f71Ron71WarUf3f4f8AZrc6IlTYzt833Kf/AMe3yrup00zJ8u352p6OyJ81AyXZ8qszLU33Nir9x/maqL/JKn+zWhZvFNF5TK39+s5GEjWsJmufurseuj02Fbl/mX7v8aVziTNvf5fk/wBitiz81IkaNm/v1jI45GxbbrmKXyvkSL7yPTJrmXz02xbEX+OrFm8HlPBLE2xvn3/36ERfuqzPtrE5pDEmXzdrffSq9y8ttvilX5G/j/u1Mm55fNb5HVvmfbVq8hZ03Sr96oMzFvH3xfvW3p/CiVUuUge1fauz+7Wg/kPBtSJk2rVV4VSDcytv/hrSJvE568m+Xb990rHm2vL8tbGsPstfNiX5t3zVjv8AJKjN/wB8f3a6InoUyK5h8n5vv1Xd/wCLb81Wrl1/hqlMjJ8tdJ1xBH++u1nqaGZZonX7lRQu2/cv31qdE++u1Ud6Bgnyb/46a8yvFt+apX2o77fuUzyakBqbfK3LVe52v81W3fY22qyPsbbtXZ/t1RQ19rpu21LbPKkqNTIYfv1btn3uisvyVjIxkdnbbnt90v3E/uVb2fuvnbZ83/A6rWaRf2cm1vufeRKtvbNcxIy/3fuVjI4KpFNuf5Wbft/gpYbxkt5VX50f7tSfaVhiRdrf7X+3VdJvJl/hRH+esznGTO0Mrqrf9901Lb91t21YdJ9Si3bVRF+ff/fqG23P5q+bs30FRKV5udE2r92opkV1SX/0CnPutvlXc/8At1G/7nfubZurSJ2xKN4iuyLtWqFzbKktXHTe+5vuVnui+VK3+18tbnREi+/LtX5Eq3YJsb5fv1Rd/wB7WlZwsn73d/u1ZoNmTY+6s+Z/Ob5dtaj7n+8vz1Qmh2S/NtoAbC+9vmXelWPlSXdt/hqFHZ5X2/J/sU+ZGeKgCVPu/uvk31EifPtf/vunpDvi3L8myib/AFXyvvegA3/7X3KlRN7I26otnzp82z+9T4Ztm/5aDORpW1mrvu+//eroLZ99qkG350/v1iabc/Mm1a27ZGmZ2WsJHJIu/wCpt/mX7n8FTXkyzJtV/n3fx0W3m/MzLvSrsz71T5V3ov36wMCK5ufmiVm3o6/LVR3Z98S/J/t1L5KvFE33/wCBv9mmvtT5ZV+f/YoJKkz70dYPv7ttPT+6y/vvuUy5f96jLuSrCeUkX3t8svz7/wC7TAqzbUTbK2xN33Kzpr/78Sr9z+OtO5hZ9m6JZn3fNWfsiS+ddv7r7lblRK9nZ71lnZtn+/UVy6zRJ5W35P43qxMkqRI0v8X8FVX/ANJV1WLYifPWx2RMt0aF/lb5Pv0JMyQOu379WJrZdifP/wAArT8N+G59evEtrZWeXd/3xWMpHfTiM8N+HtQ1u9iisV/hr6++CfwK+x2qaneRK9x8nyOv8f8AfrS+CfwKXSvsjS/O7xebL8v/AI5X1BomgxabAkTR/vf79cspHfGJU8K6JFo9rbwRRLbL/E7r89b0M2+V1/u/+PU5/I/iVvl+6lRPeLbXCM235/4K5vjNvgJUmle4fbtTZ91Kr2dnLcs8su5/m+VKf/ZVzNdJ95/7iV1dnokSS/vZd9dlCjH7RwV68vskOj6JBDs81fn/AIXrTfyv9VKzPtb+CpYYdlx/sI1QXMK/e27Hdq9I8qUhgmlRdv8ABVSZInni+b7vztvod5XfarfJu+5tovIVhba1WZkU3l7t0q/PR838PzxN8lO85fk3L87rTUmWGXdt2f79USOsIVhb5vv/AHN9XvlS3+62/wC5TERvN8p/n3fPv/26lm2ov8Tt/coKK7vvXb5X3PvUJNE/m7kZH/hp8LtvdvufL82+ormZNqTxfPt/goAcj/NtlX/vumQ/PL5Tbfkb5d9TI6zfv/md3+T71EKRIzssSvT5ix80P2ZH/v8A9+ql5C23dt+RFq7bJ9pV2bb8rfKlTXls00TN8r/7CVEjU5/e0MSfLs+b5f8Abq6lyuzazbP9ipfJd3RV+TatRPCyfxL96oMgR1hnSLa2/dsqx5K70+b593zfNQnlO26pfJ2Ik+1f9rfQBXe2V5f+A0+GHYvlbld/4XSrdyio0TNt+b+5UPypvZW85G/2vuVYA8P7rdF/uVN9j+zJt+/TE3PE+75Nj/fom/0nYy/JQQM2fY4Hb/XO1QIiv8jMtX3hVIk8j5/771B5K7UZm+f/AG6orlGQzNDKjMy/P/6DTPtO+J2bb8n3floubbZ9753ZqlSFfKdvKbZ9z5Fp8xHKVU2zfMu50/i2UxIYkTzYp1fb8676l8nyX8rb/F9ypobOJ7N/3qps+fZtqg5SpC/yu3y+a/3qdDuT5tv/AAPbU1tCzo/+3916lT5PllbelAyrD5Xm+Uy/P9ypfl+1fN/GtRTbkZ5W3Ju+7TH82FNyrvf+Df8AOlQA+53TP5sC7HX+CmedLN5S+Vv3rv31b+Z2SX/2Wobl/O3qqsjv/GlBZFMny/Mq/wC0lVLl1+yvLGv71GTytn8FWP4H3bv9qibbNsVV2VIFWHcibd3z7t++rF5D5MHm7loRN8r/ACf71SzO146ful2J8jJQQUoUaZ9qqsyVa+zOi/3H2/xrT4UiRtq7tlD+bNK6r/DQBFDMsP3m+VaETzldv7v3ahuX2RJtVf77UQvvi3K2xGoAf53yP8tCO1tL5DbUT+F0WpUh/ep837qpt8W35/8AvuoLK7w/fbdUM02+L56t+T8u5m3o/wB2qkzrM3ls2z/foAbbPLDFtZd7p/B/dpyPvZ9y/vf79N85kifd/wB90fad/wAquu777VYENy6o22X5/wDYqlN+5l2/fT+F6uwpE88Uv30X599H2aKZ3l3f7C0EEUNns2M21/7v+5ViGFvN/h2VFebodm35/wC9/s1DczSu38Xy/eqgLFykSSp97/aSormZtj+U291qVEWaKJvN2O/3f9ionT9+6r87/cagyGeTFDsX+P8Av1FbWCpdO3m+d/sPRcwsnzbvn/ip+/YqMv8A3xUgD3LQ7N3yJu+b/ZpzwxfI3mqm/wC7Vd3l2btv7rd9ypkSL/Wy/wAX9+iRpElhm+ba0u/fVvZ+6+Vfk/8AQ6oui/ak2/xLV6HdDvXdUGhk6rYQPBu+5/HsrKh3bP3TND/wH5K1blN8vmtLvR/nVKrojb3Vk31jKPOdEJWL0N400G3y1R/ufJT7lInb5l+TbWZ/aTW29dv3Pu1dTbeW6MzV5tSlyntUKkZRMLXvDy3kHlMvz/7bV8eftD/BNryWW+s9ySu2zf8A36+4HRXbazNv/v1yni3wlBrGlvFK29/uL8tYx92RdSPP7p+TOq6Jc6VdPBOuza2zf/fqhNZwebtX79fVf7QnwWlsxd3Nnp8sMq/Pvr5fewWFnbd975N9d8ZHBKnyFd/KSLay/dqJPKS1dd375mp00MsPy7t/92oktpd/3fnaumJzco14fJ2f36Y8O9vm+5RM+yX5fv8A8VS/NMm7+4uyrJGzP5zbaYkKuv3m82mOkr/3dlM2L91W+f8Av0FB5P73anzvU3yv/FUPzJ8yrU0L/wB5d71JJddFe3Rt33qlR2hlVt38PypVRNqPt/gp8P8ApK/xfL8m+oM5GzCkU372WVt7/drO85Undfv7P7n8dNttqO67m/3KsPCu1GVl+X/ZqCSvczecu1fkf7lGyJHba/3aH/3fn/hpjpvfzfuf3koAiRGRvvfO1WPuMibVeqlztmfcvybaf82zzWb56sBk1s00r/N8m6rCQtt27/8Avioppt8qf+gVLbQ75d60APhdYWdflqWzdd/zfcqlN8l15X36upCu5G/u/wAFZyMZGhbQqiyqrNv/AIUqWzhleL+5L/F/s1Stnbcm3/W7q1POaZX3Mu/+49ZSOWUSyiRfdX5H/v1bh8rb8zfP/DVS2h/dea3yPU1t/rfl27N2xa5ZHHKJdeaVLeJWXyUb51+WlR1dHllbYy/d/wBupERnTbOv3an2b1/3KkxK01y1yiKvyf3qJrmV3RW+T+De9OuYVc7FqL7M1zF823YtBHKRXm2FvmTfsb5tlV7za/71V+4tSzQ7HRt2zd8nz1XuXdIHib7laxNoxMK/m3slUH3ebu2/I/3av3KM7Iy/c+5VJ90MTqv8NdMTviVvsyw7GWmzbZrj5vuVK77IN33/AJvuVF529923/gFbnZEhd97PG3/fdV0RUl/uVYebfL8y7HpsM3zbXWg0IZkVJd22n7F3bqY/z/Mv30pZrn5vNZaCxz7Ufd/cqJPnZ/l/77o2LNLtVqleF4Yvn+//AA0GEjb0p/scsUrSr+9b7ldvpu3d833f4a4jQbaJ0Rmb9799a7K23TW7vuVK45HlV/fHvumbytuxKYm5GT5tj/3KbbTM7Ou1U/3KYm6Znl/u/J/vVzHMRalt81FX761Xmmbam5vv068T5HaL+Gm/Y5X2NLtR2+7srWJ0xMfZ/pUu3/gL1Xe8lSXbt2bfu1avE8m43K2xF+TZVeZN+9mZnreJ2RGunnLub5H/AIvmqukP+juu35N2/wCSpt7fJ5VVnmazR1ZvOR2pmpK7qjKu75KE+d/vVB50VzL83/fFO2KjbtvyUAS3KS/eVvl/uVettrxI38H3NlQv8+xV/jWnw22x9sVKRlI27ZInT5k+dfu1seSsMCeb87/7FYlnct5qRMq/N/HWtCkrr5X8X9x6wkckpDtS27E/gT+L/YquiLDsWKVnSrexvsr7pVdP4UqFLmKFf3//AI5UHKV38r+Hdv8A77/x1beZfKRVbY/9yqlzteXdAv8AF/HRc3LWypIu3f8A36AHu+xPK8re6f8ALWq7vsi3Rffp32lvN3N9+X+BKbMnkr8vzvVxNTKuZpUg82VWmTdUKXPyb2+RKsTXLQ/db738D1BcuzxPuiWt4nVEzL+bZLb/AMf/ALJVe8fY6L8v/AKsb2eJ9yrVRLbezy7v4a2O2JFM7JvWq6Irr8y/8DqW8f7m5d7/AOxUSPv+b/lkn8FWbEOxnf7tP/1LU9Jovuruo2b03f3assZ9zfR/qXRm+5TtivE7blT/AH6VNzoir/4/UAW0tlm/es3yf3K2tKh3sjbV2VifNtRa3bBFSJPmZK5pHHUOps4YkVHb5H2/co/e/elX/drQ0pIJokXbvTb81VJk2L5TStN83y1yyPMkV/vo8aLvSsy82pZuqr8/399a1y88N08SquzyvldKybx1ht3Vvv8A8T1cS4nO/NNavLK2x/4ayf8AlkitWtcuzo+1fn/v1nzJv2bvnrpiehTK6J5LP/cod9+xdvyVbfbsddtV3m2W6qtbROiJD8rtt+5UrI2dv93iq+//AGKPtGe+K0NCJJqsQ3LfJu+5TNmxk/v1NC/nTo237vy0pCkdFYW29Ebd/DXYWDtbWrsy70b/AL7rldKsFmdNzMiK38Fdhbbki+Xds3bFrkkeVVHQ/Jboyr+920Wyb/4d6LUzpK8r7ovJSoYfkV1VmT5d++uU4ZET7trtEm+q+pJ53lMvyf8ATL+9WhMjTaWjLLvl3fcSqUNzsuNrffoEV/JZHTzaqfvftX3tif33q7qVysM7r5TO/wDfSok2vB833/4net4m0Spv379qq/8AeqvNbLMrrF8n97fVtIVR3l+bZ/C9Z9ykvn+bu+d/46uJ0xMy5h8nf/Ht/grNdPn3f+OJW3c+Q6yrK2yWufmm2Nti3bP9v79axO2IeT538VVLlG3/AOxUvzbX2r89NdG2fM1bnREhh3QvuT79begws958ytsasHY235WroPCrt5u1WqJfCRV+E9AdP3EW3+H5FprzS+a6qv3PvO9S/afvxKvyU9EXZKu1nevPPBIYXZ7X5olTY33/AO9T3m2eUyr5yf3H/hqZ0l8hIol/dbt7b6fvimiZV2w7fkZ6ggp3+pfbLpIolVJf4apfupoH81m83/bq69srqkqsu9KpvCszebLuf+6lETaJlzTM8HyqyIn3nrPuf33zf+gVub1mtZYvuJWMkLQtt3K9dUTspFJJon37fn21mTWyv8y/crTm/cyv935/kqij7N6r8/8AsV0ROqJXmh8ldzN8lNh3TPu/uVK6NtT+5USJK77V+StDYlh83zfmpXTe2379JDuSJ6ZsZLhNrfPtoAmRN7oqrVq22uqbV+596qSTb/uK3+1V2w3I/wB35Kgzkb1m8T/Ntb5P4H/irYS52SxMqr8y/crH2RPs+9vX+CtrSrNni3RRNvT/ANBrCRxyLybki+VdlWH2wui+eu+mJu+799P46r/Zm2bqykc0ixDeb2liZd+771W/l+wOzS73Rflqvprr9nZv++t9V7nanzLudH/grMzGbP8ARXn/AI6yblPtMW1pWR0+da0Ztzt97YrVRvPueUq/P/frSJvEx7mZf4tuxawvme63N9x60Lx4ofN3bpnrK+Z0+61dET0KZDM6wu+3+9UUzruT+/UsyN92q77UT++9bnREEm3v8q7KsJMuz7v3f46rpCyVMm7/AFW379BoN3+dVyb5EXbt3/3Kiufki2qtRec8PzffegBj/JcI8v8ABT32u7/3KhR9/wA1DwtC/wB6gCb7n8VS2e3z0X+/VJH3snm1dtkZJUb5XpSM5HV2222iRVrYeaWaJPK2/LWJYW32y1TzW+T+/WrNNv8AlVlSuaRwSH3MLPLFEu16qX9nLbRPub/YX5asJ8j7t3z02HcjO8674v8AerM5yGz+SJImZk2fP/wGjZFM0rfcf+GrFykU0u5W+T+Gq6JE+9mb/Y+SrKiV9mxPvfPVJ03u6yt8/wDcrQmSXbuglWsxH33W11/er/G9aROqJn3KeTv+X/gFU7zb8iq33auTTeTK/m/O+6qrpvV221udcSCH5/latSzTYiKrf8DesxPv7VrQhhl3IrS/JQMmv3VHRYm/4HWS7s8v+zV7UtszbVb/AL4qu8Kom7d/wCgslfb9nT5fnqCF2Tev8H+3Tkdf4N3yUzzv4pVqih7o0PytQkLTfP8A3KJna52f3KlT/UUEkXyvKi7tif36l/1P3m3pTE/ut9+muizbF3fOtRIzkbWlJ5zJ82z+Ot6zdfN/d/c/v1z+lIts25q6C2dpmTyot6VjI55Gh86JtX/VffqWZF+wfKzPRCnyP833P4KZbbd7qv3PuNWBxle2SVJ0/uMtWEhgud6tu3/xfNUyOqbPKX5P4d9QvD5Nx+9XZuoAifykbci/c/8AHqZbQq8vm/3m+VKsPC33l/74qv8ANvTcrJWkQCZN6SszfKjfNsrNhtlfdLEv/fdXfOWGV2ibZR9piRZd/wB+X+OtDojEz5oV+Rf4/wCKqTo0LJtb+L5quvu3bYt0yf8APX+7Wx4Y8E33irWbS2traWZ5W+/t3pSlI7aUSv4Y8H33ie/e2sYt7/wvX2B8FvgPBoi27S2y/aG2+fN9/fW78IvghBoNqjMvzr8m/b97+/Xvuj6bBpu9lXyU2/uv9quaUj1IUxulaJBZwP5W5H/261dnnMjS/Oif3KHdf9av33/geq6O0P8AqmZ3esviOnm5B7zS3O9V2pUum6VvvImb+Bv42+SrFhoNzNsnlX97urrdKsIof3Uq/On3krojTOOpUHw6I1tavL5S/eT560H+ypEn8f8AsU+b5H2/fT+5VS8m3um1VT+OuyMTzZS5yvNcyw/w7/mod1ml3RfPv/v/AMFSzbbmJGZvnaq6Qsm9VatomATQo6+b9z+PZVKZ/m2fLs/3asOizMkW752/j/gqLyWT5dq7/m+5VkDPltp0Vvu/w0yb7jrKq/f2U35k+Zf3z/7dOdPJtUaX53/i/wBiqAejs6oqtsdW/wC+qleb/RZfm+42xaIU2RblWL56en+qfb/rakClC8To8u7fu/v0XPkPAm7d/cXZUv7p98TbUpk0Pk3ETRbfu0FhbJsl2+au3/bpqIqXW5WanbNjusm3Zu37030TQxTSxSrc7Nv3di/+h0Gpb+a2lSXb8rfx/wAdWJkV0dmlb++vy1np+5ZFZd+xt/z1d+2K+xtmxG/v1AFWZPsDfuvk8/7rvT0sN+/dKuxW37H/AL1S/ZluXRmX/bVKldGmdG3LD8392gyK6I2z/VLs/uf7FCOrtu/u/dSrCf3Vf+Kontl3yq0q/wCzQAx3V4tzfP8AN/3zVhHjhiaJYt6VFYQojbWb7v8A3xTETzp33sybGqwHw2e+B2Ztnm1ahttnyr9xV2b6PO8mLa3z/wB2pkdXiT/x+oHylSHds3bWSiaGV9ny70qxNuRE8ja8v+21Mmdnn2yt9+gvlK7v8u1k+dfkqJLaV9iqzfK2+rE1t/DA3z09N0Kbvl82gjlKM26Z0/dtvqK8RvKSJZVR/v1oO6/dXdvqKZIvm3Rb3/3qvmMxiXOxPm+5/cqu6KkSNErIjN/HVtP9GVNyK+5vmSmXkLbv/Qf9mqAqXLyom5v9zZVeGFki3RK2/wDuf3q07mFXi3NL9yqU25Pli2ulADEud/8Ayy8mX+JHarCbtr+Z87p/BRDbK8v71f8AaWn3MK790i/Ju+Z91SBXf5Lh96/JRNteVIlVvKVfvpUs1t8u7/ll/DVeaZUbbFu3pUFg+2Fpd0Xz1C9z/Cq/JU1zN5yfNE3mv956Zc+VDa+b8z3CUAFt/rU+b56fc/uZ4opfkdv4/wCCmW0MqfMq/P8Axb6beIr3CRK3+7QAzyd7bW2psqW2SJJfK2b0Zaf9m3o8TN937tMS22fM3zy/3EoAekLPL95kp7urqiqu9Hf7lV5rnZsXau/+GrezZbp/q0/+KqwKzvsbymbYiVXmmgm/dN/33VhHb5NyrvqJ7BXR/mXd9+oAZcpBv8yKX5P4fm31StoV3bm//bq7MmxZVXbvT/ZqunyL8q/PQBMm2GV22s9vuoh3J+9gb5PuMn92iaH50+f7y/NTvl8hNvyPRzAHyw79v/fb1n3kLPKn737/AN56vP8A61It3yfc+f79FykX8O7/AH3q+YkqTQ/c+b5Eo2bFdmX/AHXSpZrOWGLczb0/g2VEjz+U+3c//AaBBCm9/m+5/t0XMOyBGi+SVv8A0Gnu/kqm35/l30JbL8+5t7t8/wAn8NADPse/zVi+SJWqlebvtVvBu+d1+aFF/wDZ6tQ21y//AD0TZ8n+9VV4We8+aLZsX/Wv/BQA62eWG4+Vm/3600mZ32/8ArPhf7m5l3t/AlPd9kqfNs/j31AFr7NE8+77n+xuqlMjPKjbfk+7vrTttyLKm1X837r1C6b18p6gsxdVsJX2Tqq+UvybE/iplnMrxfxJL/sfcrQms/n/AHvz/wCxVS8tt8/8Pz/P/crKUeaPKdlKpySLabvvKrPtX5kpiJ9pXcy7E2/JUVtNs/1rN/wCpYXXf83yJXkyjyHuRlznNeMPDcWsWEyzxM93/C6f3a+F/jf8B5bC4uNRtoGS383fLFt+RW/2K/Qi8hW5VFVvn3fLXGeNvBK6rYS7l3v/ALC/epxmRKnzn5S/Y2hlf5dn+/8AfWq++WG42/8Aj9e9/HX4Sz+HtU+021nO9u27dMi/x14TeWzbtu5fl/jrupSPOlEpOm/fKvzvTP8Aj5i2qvz1NM/2b5ot2+onmbzU2/JXUYDHhbft+5ULw/Zl/wBt6muUZH2s2/d/HTt6o/zbqADyWSKltvuO0X36h+X5/mp8O5/lib5KCS6lnslRqZvdPlX5KmttqJtZvn/v1KkLTb2qCBvywyqu353+RnqV4WhZ/wCOJ2+XfTEh+0/d+/8A7dRTXLIu5v4aggZNC0MvzUI+9drLv3U37Z9piTdF5KU6b98n3v8AdqwGQ7fnilVn/u7Kj+Z5fN+Z0qPezvtX59lPtppUV/m3/wCxQA/eiSp8u93/AIKlSZoUdm+Sq7/f3L8j1Km113M3z/3Nv3qACHa8u7d871btk2I7fx7qihhi3btvyf3Ktoion7r76f36g5yW227v9urvkq8/zN/wCs+2dklRmrQ8lvN81v4v4KzkZSLCP538TbKt2cKvAiy/wVRsNsLbWbZv/v1eS5+Rfl/4HXNI45GlC67/AJW37P79Red/pSRRK2zdUyQtC25Yt/8ABvq1bWzJ8yt8n+3WRgV5nlRP3S/f/v1F9s+d2b5P7qVLMk7zozL8/wDcpjpEjIrKrvtoKiRTTRPZp5q/Pu31lfaWm3/L91vlq7czbH+6uz++lZqTP5r/ANz+JK6YmsSo7skvzLves90VJ5d33Gq7cp5Luv8As/K9ZiXK7/3q1rE7Ikbwrsli81f79VvmSVPKq3fwqn3fvv8Adqjv2T/Nu31udAXL/bGRW+R0qvMnkyoq/PU0yRbfNX7+7ZsqFP8AW/e/hqzoH2z7HfdR8t5K+3+Got6+bu+/sqwkzfe/vUAQuipKny/PU0yb9rfxp/tVC6b3Rt3z1NbQtNdIrNsT+/WEjCodLo9yr7N0X3K6u2tl8r96uyKuZ0GFYbr+/urq4dsN0+5v3X/oVccjx6gzfFcv8sXyeV/BVeHakTqu5P8AYrQvETzU2/J/eSs/7NKkrxRr8n31rIxKtykU3lIzN8n9z+Osy5eVP3W7/gdaFzDv2K3yP/frPv0V4Pm+4jVrE7IGfM/7qVtrPKlVHuflTbVu5m3s6/3P46z33Ov+q+5Wx2xJt7bP9uq7u3m7l20jzM8XlbV/36mRNmxm+dq3GFsm9/m/i/johh2Nul2uit9yoZvNTft+9/cottzxJLt+T+OsiTQSZpmdvuJ/C9Xra2/eptk3u39+sxLZryJ1i+SL/brVs4dibl+elIxkXrbTW37v+WqN/HWxN5ELJ959q1n23m/xfJu/v1Y37PvRM/8AHvrlkcEpEs0ypFt2r5tMtkW5R/Pi2bG/1tNtnifZJu3/AD/cqx9ma8V/mZE/uVJiGy2dn8r7n3KrzTRJsiZfkqxDuTckUXz/AN9K0LazWb5pX+T+JNtBZjw2COu5v+A1nu7W1w67m2ffrod8HleUv3/vqn+1WNMkVy/zfI/8VUbRMyZPOdJWX5FXfVTzvOl+ZdiItac3lu0qxM2z7m+sJ5vsyPEzb0WuqJ2RK8zrtf71Q7P3XyfJLRNC3m7tzOlRO/y7lb/erY7IlT5kd2Zlofb5Hyr8lTeS0L7W+f8AvVX87yV8pW31ZtEdsi+y7f4/79RI+xdq/cajzt/y0bG2/LVjHuipF8y791ORG27f/H6ekLbUVvkp/nK7fL/B/fqCC7Zuu1K6DyUdomilXf8A3P79c1bOz/droNNmaGdP3X/2Nc0jiqSOss/kXzdyojLTYYVd2Zm+envCqadFKv3H+dafC8EMqKu7fKu/e9cZ50ijc2G/c0G75v79c1M8Vz+483e9dRNMr3G1m2Ii/wAFclfw75fl/wDHKqJtAr3iNvTymVPl2bH/AIqyZnZF/wButCaHfK+75Nq76yt/nb/4N1dkTugCTNtXauxKid4nf5qmdPJ+XdveoXRYX+b7/wB+tzqIZvk2f36Y0JmYtVl0b738FVmheJ2PzfNzVlkTp8/3mq3bf7XyUzYu+rFhCtzL/sJSkKR1Gmzfun2/I9dHZozxRea2z/casLTXi8pNysifcXfXRWdhvX/W/Ilckjx8T8RbTzUWXdLv3f36fv3qm5vkf+5/BTHmVHdWi+RP4HqJPN37ok3vt37K5TgkF4ioqb18nb91P71VN8HyLs2bqf8AaZ5n82dd8VENss0u2Ld8/wDfqzSJU/e/ak8plRP4k/v1H5MU29pV37f9qp3+SV1li+Tb9+ofJ32ryq2+rNYjbl96RbVbZ9z5KozQtNs+b7n8FXoX8lYll+599aqTXkUPmtF87/8AoFaROyJlXMKzS+Uzf8DrMuUXzXiVNj/36uzTNM3nsvz/ANxKzXm+0yvt+TZ96tYnVEh2NCz7vn/26qzPvf5qleb5drM2yon/ANV81dMToiQu++VFX7lb2g/JqMW2uf8AmeVN1dL4VSJ9RRdrJ/t1lL4SKvwnoHkywpFtVXehPNhbzV3f79W4bZrm13SsyO39yqmyKFPKX5Nv8deYfPFtLnZslbciI1V3h2O8rfPv/ufx0eT9pbbBt+X/AL4oR2totu1t9WAOkUPzeV/D8v8As1nu6/dVv3v8dWIf9Jba27Zu+5VS8eJJf9QyeV92g2iZk3+of5v4qz3mVNm379bFy6/63+//AAVm3NnAiO3m/freJ2RM+5RZndm/4ClUfs3yIu3Y7/x1oTTRIrr829Kz3vN/8Pz/AN+tYnZEbNth2Krb6am59/zfPSTbdqfNvpkL7PmX+Gtzcf8A39zbEo3/AHGVf+B1E7tM21qle22Qbd3+3QBLZ/uX8379adncxOjtu2f7FZVm+z5V+99+tBHXa/lf8CqDmkaVs7XLRKv8DV1GlJLCjrA2/wA1vmSuds/Kf7sTb/7/APcrpYZp4Ykl/u/dSuc4pEu+Lc6qv3f4P7lFhNGlq+6Vn+b5qe/76LzVXyd1CWf7jyoIPO3/ADslZyOaQtt5FzLtikX/AL6p1zbb53aXds/g2UzyYoW8qKDZu+8m6rc0LQwPtb/gD0jMwbz5/ll3fK3yulV7xPOtfK3fOv8A4/Vu5dnfdu+7WVePsfaq7E+/WkTogYl+8rv8u3etZWpPO8+7dXRXMy/eVVRHrCudr72b561iejAZDD+6dnlX5KpPtT7tS71T7q1Vmdnb7uytzpiTPct8it/eq0jrudd3z1Utv32zd8lWNny/Kv8AwOg0DY3lPubfRCjbdrfO/wDfoR2dGX7m2l/g+X79AEL7N23bs2UTbXi3fMlHk/JuZqhm3o23+CqAbs3t8v3K1bNKzETyXStCz3faov7m6okYVDq7D/jzeLfs/wBirexklRpdvzL9zb9+nWyK+yLym+b+Oprn/X7dn+7/ALFYyOCRDM6u6L/cpqJv3xfxtTktmml2s2yiZFTeqt9z5KwMikkLI27zfkqSz3JBKrbXR6sw/P8ALtVE+789V0tm8p1XdvVqs1iV7l1ht9393+5Wa/zo8se53rQmdfs+2X/gVUXh3u6/6n+7W8TqiZVy7orsy/71RO/nW6MvyVY3+d/dqi7/ADuqVodER8KfMlbFhbROny7qyrDbNsRm+eugs4dmxdvyUDMy827vN+5t+SqW/wAmVN3zvVrVXZJZYm/gb5ap71f5vv0FiPMrs+35KZv+X5afDt+61P8AJZ5X2VQDE+f5vuU/f5Oz+OjztjeV9/Z/HR8ru7K1BRKkzbPl2/8AA6IXbzdy7f8AgdV/vJ833KlhRnVKiREjTsNzy/NteujhmXyn+zS/OtYOmw718r5tj/xpWxYWzWzbYl/4H/erGRwyNbSkb52lbem35qRP3Mu6Kmo/2ZvKb5E+/sqV0imieVVb/ZSsDikTO63OxW/hWmXLsi/N87/+yVXm3TRI2352qVId8XzL/D9/+9QMbbbng/1+9Eb7lOeZJpZdyt8tQJCzvtX5Eqffsgbavk7vvI9WaxIobb91+9i/4HVd7ZZvmq3D++RE8/7nyb3rrfA3w3vvFWpReV86I2/fSkehQp85n+EvA194qvbeztoGSJvmaVF+Rf7lfYXwZ+DMXhWCJZYPtMsS7G/3q1vhR8Ll0GzilaDf8vzecuz5q9lhtorC12xf8C2fxVxSqHtUqUSKw0qLSrXyoINn96tC2RXXc26nIjfJOzb3/jSqV4/2x0XdHvVvl2VUffNpe4MmuZXl2xbXd2re0fR5bxtzQbPl/u0zSvDbbNsu7Z/crvdK037AsUSxbEX729q740jjqVSrpuj+T8275/4au7/J3o3lP81W7mZYX3L99v8AxyqP2lfKdWVd9dXKccpFKa5Z52Xau+h0+4zMr7v/AB2q81zslf8Av/w76HhZPmZvkqzmkWIX/wBH2yqtVJk3yu38G/7lCTed93b/AMDqbYj/AC/M7tQMpJC1tLu+5u+fZRvXzX82XfV14VuZdzbkfb/wCsyaFtibfv8A+3VmRYtrZngTaq/L/wCP0xLZdsvn7t9EPmzfM3yPup7/APHw+9v9ugfKM8nzoml+4/8AsUb/AJNrbd/9+iF/On3L8iVVeFt8qxfPvagvlHInnSpuZXRf9mpn2u3yfcX71V/uTpFt+d/46teTsi+Xbt3fNUDGzOu3btWnQ6UyK7VNNbKkW5f4fu76sInnM7Lu2fKn/jlBZU++u3b9+rdmnkwSrK2/dTtmxX/g21FCjpL975KCCWHa/wC6i+/U0yb0Td/yy/gqGGF/Nd/41q99mWHZKvmOj/eoAzHSX55VXY9MhdvutF8j/wAdaFzbM/3W8nZ/fqKaGW22bW3olADN6vA/8CJ8lNtkbY7Kquif3/4qtTWyoqbt3+18tV3tpdkqxf6pl+agBfmdk+b5KnSHyYmbd8n9yqtm7Jvadlqxcoz/AHW+R2qCwTbN+92/w/coSHzk3bdlGx97QRbUTbT3RUVFZlTZ/f8A46CCiieSztE3z0+Z4k2t/Ht+5Vp9vlbmXY7VV+WGV/N3fvfvPQAxPKd9rfJ/t0x5lTf/AHPubKmd4vN8iLa7p/cqWZ1eKFdu9/4qsyMd7ZoZd2xn/wDZatu7QxRea2/bTndki3QIzu33qr2aTuieUu/a1WBNMi3MCJtbe38CVXdNmyKVt7r92rty6+b+6bY/+x/DUTw+Snmqu/5vm30AQ+c25FaL5Ka6ReU33tm7+9Us33ZYtu9/4nqu6Lc/umb71QAf3Nv3HoSFXldmX56sQwxIjru+6tSo67N6/cf71AFVPK3/ANxP7lVJrbfLu++i1dSz3yu3m/8AAHp7oqfLt/4HQakVttRHZvv1Clsr/N/A1WE3eUisq76rzO3lfMrb/wCGgBqJ9p+7+5eh4We4eVmb7uzfVjfEkqKzf98UXLrv2ttfyv8AaoMiFIVSL/c/jqrs/wBI/wBa2xvuo9WN7TS7VX5Pv/P/AAVD81s+5vn2/e31YA/7lXVfuN/H/HQnmw/Kv/Aaihtv+XmLd5tSwp87rLL/APt1ADIYVhT+J9/8b0sPlb/lb5/4qLyzbfuVmdE+9ToUimXan3vv0AVLmHeztu2In8CfxU3eqfe+f+9V1IYpkRvN2f7f9+m+TE6fd+TdUGoWe3zZZf4KqJuRNquuz7jb6u/ZvJd9sv8AsVn/ADTXUqqvz7qsB9yn7hFii3/N8z7qIUZIt6/Im7ZT32p8rK2/+5VjZ51uirLs+bfQLlK7usNr5ssTb2pkKK8Tzq2//cqxMjeUm35938FZ+xbPerMyf3k/vvQZlh0Z2T5tm7/aqJ/PTerfO6N82+oUuZ/kZYmR9v8AHU0Mzf8ALdvn3UAQ/Zm83dEuz/gNV0uZYZf3Sxuy/eR60HSWaX903yf7FZ9tC0Pmq3393y76ALaTM6blqv8AaZXdN23fT9my32ytv/20qo9suzc0TP8A7lQQW4UZ93mtvemTTNs3Kyoj/wAFMR2m2QLFsT++9TJCtzF9mZV+X/aqTSMjPfd577kbZ/fp0NzE7Iu1Xib+On3O7a6/7X3KpTJOjeasS7P9usJUuc7aVflNDzoni2xbdj/epjuyMkXzbG/jqvZ3Ku6Ls3/7FW96vF/c+b+7XnVIcp69KXOcJ8QvAdn4hsJVlgX5t+50X56+B/jT8JbnwZqjy20TPZM339v3a/TWawiuU2/31+/XlXxU+G8WsadLEvzoytu3rvojLkLlA/L97Zvnbd8/9yqTp53ysmz/AG69b+LvwuvvBOsvLFbN9k/iry+ZN8v+x/HXdGpznBUp8pRSZfu7fufx0rv/AA7aH2w/L9+kdFT5tuyumJzSG7N/7palhtlhfbu2VX37PvNVuHbs3ff/ANumZDkf5/L2/P8AwPVh7yXYi/cSoHRdyeUrb3pN7J/vt/BWciCR4ZUbzVpNkr2/zRf/AGFSwvs+8rU1/ni3NLTID5ng8r/aqF5lRkVV+7Vi527k2r/wOq8yM6/LQBEjxJLu3fPQm35/m+embNiPuX50p9siTfPtoAlSFvIdqfsWHym/vfwVEib2+VvkqxDt3OrL/wADoAP+Wvyr8lFtC00v3vn3fLUu9U/j3/7dMT532xfJ/eqDIlebybzd/d+9WnDNKjbpV+SsdP8AW7W+4la0N5LNEitt2bvmrGRzyNBHWZ9vlL8/zrVi2m+zb921/wDYrPR4vP8Al/garVsnnXSSt86N8n3fuVhI5pGtDeS3Py+bsT+5/drSTz4f3Xmq/wDt1nzI2xN339v8FFtqUttdRRSxN5Sr81YyOUt3KS23zM33v40rEmhazldVl37a2IdS+2RPs2+Vu+5/HVK8eJ7j5lamBUuf45VVt+37lZTp5MTttbf/ALdbDoz+VKn3P4kqlqU0SbP7j/eStYnVExLnbMiVSmTZL5qq2xatJcruf5d6VXmuZUfdE2yL+5trpidMSu+123fNsb+CoH+SXdVqa2be+376VS2Suu1V+f8AuVudAPDv2szUx9uxttHzJsVvnf8AuU/76vtX7lWdAzYqRUxIXdPufP8A3KlpX3fd2tv/AIHoAhh/vf3at2zr5qNt3/3qqI+9Pm+/V6zf5f3TbKwkc0jsNK/490bb/wB8V0EKLs8+L53rJ8NpF5SNO3363rzdDbosC7Ef72z+OvOlI8ipuGpO1y6bWVEf72ys+5SLyk+ZvNRv/HKdczfZmhiXbvqu80U1xK33HVv71BnEpTQypLu/jf8AgrPvPveXt3/7daF5eK77trb/AOGs+Z/JTcy/I1dMTriZ72a/89aih+66rL860x32M6q372okfYm7+OtDtiHkr/E1M+VNn3nSj77/AC/cp+9UiRYvkl/vv/BWox29t3mtSwu0NvtZvvfwVLcu00+35fu1Xhtmdvu1nIUi3bPK8W75flq7Zvv2fL8+6q9tDstfm+//AHK0raHeqfeR6ykcsi9bf6TvZvkrS2b7V2Vd7f71ZVt8/wAs7bHrQ3yw/dl2J/6FWEjkkPhhtoWTdBs2/wC1ViF1Terfc/hqvNZsnlTs29G+eq/2zfcP5S/P/crGRymhC/ybl+R1/jos/PmS4lZv3X9x6qTTeT+6X53q7ND/AKOjN996ZvEz7+aDzU8hd7/xb6yJnbft2rvb71aT2fnO/wA2x0/8fqhcvvVFibY6t82+tYnRErTIsKv/AHKynRd+7+81ab/elZn2f3qzJptifvV3xJXVE6aRSubOXz321UmhZJflX5P4qtfaW3bl+5VeabY3y/xVrE7IkU029ttReT/zyapZni2/Mux/9iok2pFtX/gT1ubjET5n3L8iUzzvvsv3Ktu7eRtb/gNVN/8AC3/fFAE0Nz/E1TpbM/zfwU37M3lJuaot7I3/AAKs5GEjVsLb502tsSugs4f4mdX/ANisez/gb+N/upXTaP8AJKiyrsT+/XPI4Kkjahf7TZ/N8kSfdSql5uml+b5/7tWJrxba4dmX5Ki2faYnWdf4vlrlOAz/AJZnRvv/AC1j3KOjeUv3/wC/XQTWyw2/yrs2/ern7ybyflZd/wDt/wAdXE7KZlXnyO+1vO+Ws+FFdfm+/Vu5uV2I8XybqrO8u/av3K7InbEr/wDLX5vnRKivH3qiqv3P46sXk0e5Eibf/eqJ4WT5/wC9Wh0jEeVF2/f2VKtzuGdtRJ8iJUk9wm/hasCBNvm/3P7tW7N/9I+X+OqTp8ifNvqxZvslRlpSKkdbZ2zO0Sz/AH1/uV2CbYbPb9z+9XNaO/7hJZdr7l+5W19jbb9791/cda5JHi1i99g87TYpVaV5W/8AHKZps0ts2/crotSwu1hEkXmtUW+C2bav/LX7tcpxFe5dUn2xMz1X+2NDvaX7+35dlXXs/JiWVvnT/YrPmRn37fufw1ZpEitrn7TZy7l/i++/8dM2b4vIXciVNYI32d/P+d3qulzLbNtb+H+OrNYlW83TNEvlNvb+P+7UL2GxHl3Ls/i2fw1dv7lXliiV1R9tUvJ3s6+bsf8Av1pE7ImZMjeQjfwbvlrMdN+9l2p/erZv7ZXtU3O33vuJWTNCu5Nu50rWJ2RKjouz7tVLz79W5njR9tVbl9j7du+uk3IUfYv+3/frp/CsLPf7ZfuffZ65tPnrpfDdzslRol37fkqKvwmdX4T0bzorOfyopW2bfuP9+nPNFs2pF9/72+q7u1/Fby7W+0baH2zPtZGh8r7zv/G9ePzHzYthMsPm7m2bfupSXL+TdP8ANv8A9umzQ7NnlffenbFfZ8/yItWBSR2+0Pub5/79SzbUt4m+Xe9V3s5YV3eb89EyL/yybZ/eqzpiZt48Vt+6lT53/uVn3KQfZXi81t/36u/Zt8W3d+9Wsy/dbaL7v+kbv+AVvE7IlK8eJ1+VvvVS3tC/8P3atXLxJ5Squ9v4t9VblN8v+3XSdkSHYqRea23f/cofc6p5S/JQ6fL92hJv3T/eSrOoNmx0f+OppkZ5U3f98UxH3um6rE0O9Gn3fOrfLQBFsZJdyr8i1sW0PnIiqvzv/HWZsaa33K33vvVqaPutpf3W53/8fqDlqmp5LWcSbW+/W3Z7ntfm+dF+7VLYsyxS7difxJ/HVqzhbzf3TfJ/Cj1yHmyNOaZYbDb5Svcf71HnfZoN21klqWaFXg+X79VLCFrlZZZZW2Rfd30pHPIbDDF9neVm+f8Ah+anXMzbEWJt/wDe31NbOqSpuiV4v92nOkW1G27Hb7tIkzbx2+2JuX/e2Vm6q6o/lfxrW1f3P7pFiX738dczfpKkvm/K7/xVtE6qZmzbHbatZPkru/2F+etZ0++y/fb71Zl5DsZK2iehEqTbU+eJvnqvvZ0q3sXa7VXd23fKvyVsdER8L/3F2VLv+RIt336iTe7bWXZTkRU3q1BoHksn3mp/3/8AgFEzs8SLUSP+6dV+/QBK6b/mWqly8ry/N99KsOjPEjVXd/JT/boAHTfsb5t/+3WnZpslRmb56z/OV/4fnrY0d1md2l2/J92okYSOrs5lSLdu2NUsL/6asv8AB/fpltDFc270+2TyVfcyoifx1zSOCRE8zPK7f3mpjwyw7G/v/wAFSvDFuSVZdn+4tP8Av/LEu9aRkCItz/t7KYk0qRPu+emzWv8ApSMrLvT+5Us1tsi3N99qDWJlXn75fu/cqjeXjPKm7aj/AO3Wg7rDL8zfPWbc7Xum3bXrSJ1RMm8Te25fk/vVSm3on+3WnNu+bZVFNyKyyrv3VudJNbQt56MjV0H71LVGb+9WPpttvfdXQWEPnW/3qCDE1j52T5f96s/5YXrYv4VeXarfPWU6KjfN89BZC7+T9359/wB6nu/7rav/AAKh5tnzKvyNRv3q67P+B1RYJCvlfKvz1KkKp8u2o/8AlkvzfxVI6fcbc3+5QAOmyV1+5U0Lrs2bvkpjo00u5qYn+ueokKRt6U6pF8rfPXR2CLDF5rPvlT/viuXtrZoU83cu/wDhrd0pFS1eVm376xkcMjd03yrmB2nZd+75ai+4rfx/N8tGm7Xifz4l3v8Ad/2KsJc/wtt2P/BWZxSK+/Z8u3fVzfF5US/x1RfbbXSbfv7au74pvmX79ARKL/JLLtVvvVMn/Eyt/syxec+75djfPTHSe5ndVddn9+vQPhd8LrzxPeJLPBPbRbvuJ/GlPmPSpQ5yL4dfDS88TyvJ/ZjfZ0bZvf5kr7K+G/wo0/QbO0VYPJ8pfm+X53apfhj8OotBtYl8pUt0X7n92vWLbbDapEsWz+78tccpc59DSpRhEalhbW1q/lfJF9xUemecqbGXa7p/H/eqwn3H3Nvql532xkgg+R1+dflrGMTp5oQJbm5Sb91ArQ7/AOCtDw34e8663N8+37yPWhpXhtbyX5l2PXZ22jxQxeaqqj/cr0qFPkPKr1Of4SG2s/sdq7N8n92pprnyVTd9+nTOqROu5nqulz+6RWXe/wDD8tdhx8wXLrNEki/3d9VX3Ony7U2U6a5iR/l++tRTX/7r5v4KskzJoWuZX+ZnT+HZ8lWERvKSKWVvkoRGtot3y7G/v1FDN5MW5vv7v7tBBYe2VHTb9ypYUVItzbkTd8rpVea53um7c6OtWIXXb5VAC3iedsZWZEX7rp/erOSFkl3Ty733ffT7laE0OyL73z/3KrzQs67vl/4H9yrAid/9IddrOm7+Cjf50T7VVH/26ekMX+t3bPl/gpnzTb5fm/8AiqgCWzRUtUXb8/8AsVSmdvPRVZdn8WxavI67H3T/AMVQzQy+a7RbdifdqCyK5h3yp5W7Zt/4HV3yfJi2y/P/ALFEMM8ybvKb/fqxvZ/l/u0AMRP3X3PufIv+xT0mbZ9356Z5y7mX5f8AgdXkTZF8n/fdBZU8ln2Kzf8A2dM2bJfK3b0q35OyXdu31UeH7SyRK2x93yvQLlLDvv2Lt+en203yv8rJL/vfJT/3SM/zb3/idKYnlTPu2/xfwUBykszxTQbmZkf7lVYYZUdl3b0/iq7M+9lZlbZ/sUJNEkv3lTd975aA5SlMkqToqs2z+GpXdoU3K3/2dW96ojs23f8AwpVFHie4ilb7j0BylW23eaq7d/zVpwwrtf5WRN2xaRE8mV9v3KXztk+3+CgZG8Kw/wCw9QTTQOiNu+fd8tXfsywu+5vv/d3/AN+qjwyo8q7fu/PvqSCu+7Z91v8Acp+9bOL9+v3v79PR9ibn2v8A79MeH7i/wVQEWyJ5U8v5H3fwVYmeLc8S7dn8T1XuX8lflXZub7+2pflT+FnoM+UrpCzxPt3fN96pYYfJWVV/vVMjr5TrAvzr8lM85fuqvyPRzF8pX/1Pzf3mpkzxfw/P/sVYms2+6rb6i2eTEjN8m7/Zo5g5SL7kSKq7Pl++9MhtmeX5m3on3v8AYq28y7NqrR9ml2eVu2RffajmGV0h2Nul+dF/g/v1D9p+fdt+d/4P7tWdjOmxmX/Zpn+pR/l+9VgSvC2xGSqibrl9rLvi3fc+5T7a5bzf3u7Z/cqV/Nmfcm1N1AFV386V/mb738FOfa+yX/gFP2Mn7rb89M3/AD/L99P7/wBygge6QTROzfI6/wAFV3/fP/D/AL9PRNkSKrL/ALX+3UKTeTKjS7dm3/vigyGzTbJdu5U20PMz/Mn36fM8Druibfv/AIKRPni82KL5P7lWaco10iS3Rlb52p1gip8rfP8A/FU/7BFc26b1bf8Af2VXmeVPkVvnX7tQRykv8SLu3utNdFtpX+XZv/jSofOVHi3Nsd6fc/PE+6X5KBETpGlv/sfd2UPMrxIvzeV/Fsofa8CNuXYn8FWH2w2rt5v+3USNSH5tm3d/u1Vf5H+Vtj1adN8UW3+Nfmo+x+TdfM3ybd60FhCn7r738W/56N+/ft+RHqKZGhb73yP91KEhaHypfm/2X/gqwGJM0MSLLurPmSJ7zcrK+9q05pm3orQfeqrcotn8rKqJ/wCg0ECX8LPLEyt+6/vpVVJlmV9rL8rVahRk3ru376i+xt93b/DQAxJvmfd8/wDsVeezimRNu3ft/j/gqu9tsWJfl2f7FSvC3z/x/L9xKgClNC2zcu1/9yoUhluW+VlTZ/tVbfckXypsRFqK2TfFu/v/AMFBnyldH2P8y7H/ANurHnJ8n3Uf7lV5nX/W/wDjlMSwZ5fN/gX56sRb3r5sUSL+9lV9qO1V7y2ZPvf98U75Zl3Tts2fdehHZ9i/N/tb6g1gZrwy2zblWrFtuferSrv/APQKsPCyb1Xd/v1UdPufd/2tlcdWPuno0JcsjQmdXXbub/fSq9ynnQOrfJv/AI3qKz1KJ/3Sy79/+z92tD+HbLt2V5x6sTxT4qfC628SWEu1vk/2P4f9yvgj4l/De58JapcboJfs+7/XIvyV+p9zpTTSvs+T/crxf4wfCuDW9NvdsC+bL95E+5/wCtaUiJRPzV+zbP8AVL8lV5vv/M2x0rsvHPg+88Gald208TQorfL/ALVcfCjTfMy/9916cDzasR8Lrs3My0P8ny/wVFCn735lbZ/cqx5LzLub5E/hSrOOQ5HZE3Lup8P+tfd89CPEivub56fDMvlfLF8/9+gkdbJvZ2bcj1E9t8zqy/J/DVjfKny/xtUsM0sMvzLv+X79QQUJn/dJub5f4acn91vufw1Mk0E0u7y9n92ib50favyUAVJn371/jotrnZFtb7n+xT/3Xzr/AB/36Y8LW0SNsV33UAQo7J8q/wAdP85ni2/3KsbN8Ty7V30Iips/ut99KABE+4y/98Vbtki+f+/ULpsidovufcommZNn8cTUpGRMm1IvK/vVoeTFDa7lb5/7lY7ozy7d2ytBE3/Mvzru+asZGcjSs03xIrfJ/wABo+0y20u3+Co/tP2aDcz799O3tMsV1/wBkrKRyyibFtf74PL3fP8AwvWhYJEm/dE0yfxVQtvsyRRbfv1qQ36wr5S/PXMc3KGm+U7+VJBsTdv+Sq+pJF/a0rRS70+/sqabz5nS52r8v3qR4Ypkll+49QIzXh+bduXZ/cqjfpBM7rV5Jt8Xlbf+B1k3iPD/ABfO1dETeJiumze+7e9M2eTsadvv/wAFD+bs+VvnpkzyzRbZfvrXTE7YldPNhaVt332+/UX2nZ8yt89WHfeqL/H/AOOVSdF835m2f3a3NASbfL5u2mQ/P5vzfO9G9UTa3977lP2Lv3bfnoNRiPs/4DT0f5ty/PTN7P8Ad/4FUsLqku37lBZE7/7NXdN3PP8A33qlsZ5X3PV2wRkZJW+Ss5GEjttKeWaLayqiLXQI7zRIv8CN/HWVYIsOxm3fN/BWleOqRRMvzp9+vNl8R49T4ipqW3z0+Zf9qs9/KSWX7vyfx1oTPBeXG5p/J3fwbar3Pzpt27E/hq4kxKqIjzvt+R1Xev8AtVk3jxXMu/d8i1cdJYWdt2xk+9WXcosMsqr++3fe311ROmBVTynaXbt31Xhddz+av+7sqw6M7uq/IlV/uJ/Ds31sdYQvsZ1WLfvom2+VtVf+B0TP/F/6BTNjb0/j30FD9jPsb+BKfHeN5TrArb2qF0l+0Oq/IlWPmhgTb89ZCkW7NJXdPmatLTfnunin/wBVu+Z6zbOafY7bWStCz+ddv3N/8dZHLI2Ett7y7V/dN93fViz8rb+9+dH/AIKr2zt5u1pf96tNEiRkWL55dvzO9c5ySI3m/epErKm/+/VV7aVElli/1X9/+9TJnZJUaVWf/cq9fuuyLa2z/pl/HQcpUeFne3n8rYifJvqV5m83902xE/v02ZGeL5m2I3zrTIZtn7qX/Vf+z0G8SveTM8vm7N6J/cqlMi/PLL/FUyTM8n+xVa5dptjLtRP4nqonTGJmXkzJvZVb73/AKpalMv2VFi+4/wDBV253JOn73/e31VmddzqyrvrqidkYmT8yS/w/7lTP5W7+F/4NlMmh/f8Am7vnqJP4/wC/WsToiVkf77Sr9ymuiuqeUmz+9VjY3lfNUTuqIq1oaErovlJ956qPumb7tPR22f7FPRHdt0Tf8Aqyw/iTc336lhTe6fNseooUZ/vVoWab5drr9ys5GEjStoVRbeJX+f8AvvXUQw+Tap5Xzp/FvrCsLaJ181m3/wCxXS2D+dYJFt2b2+5XBI8qoEKL92Vt7/fp9zD9pl89Zamh2pO8Ui/ulX79MvEifZEy/wC782yoicxRv7lni8r7/wDt1zd/MyK8Erf8DrfR2/55bE3VzmtpK91823Yn8ddUTspmPv3rKzffT7tRIjPB/sVLsi/ib5Kr7N7fL9yuiJ6ESJ02MlCOu3bK3yf3Kl3r91l3pUUyK6blX560OkLna9Hk1HNuf/fqaMMV+81AEW/e3yrsq3bfJs+671UdPmRt1XrNF81N1KRnUOt0R/ufLvRa6yzf5P3rbEZv465vTdrokDMsOz59+379dGlgryo3mrs2/LvrkkeXWJrn/SbhNq/PUN5D5L7P+Wq0PDKlx8qt/wAApyWzXMXmsvkonz7K5Tz5FBLn/R9rM3z/AOtpPsa79qtvSopoZXnii8hv3tW4YVtvlfd/wCg0iVJtsLbtzbPufI1ZU25J3Zt2ytD7N/yyX76VUuYfv/N89WdEQ8mJ181V+992qV4iuu5dyP8A3KLaafbt+5s+9ULvstX+be7N8tbxOmJQvHnRH/u/3KzHdvK3f7VaV4nypu3OjVlOiwttbc9axOyJXeb5vu/J/FUU3z/6qpflRX+Vt9V7mbZ91dlbnTEZs+Ta/wAn+3XV+D0/eyqrfJ9+uX2fuk/jd66jwfDsvd0q/P8AcrOr8JlX/hHoEyNDbxLFu+dfv0W00r26S7V+T7+/+OhEl3osvzxL92nui+b+9b5K8g+aGQ2zb9zLs+X79Ms7ZvkgaVdm/wCV6mm3O3+tZP7v9yq73MvnxfKu9P7n3K1NIljUrxoVe2g3In8Xy/erEvNqWvzRbE/uVbuXZ5fNbdN/7JVSbbqVlK275/8Abq4msTM87yVRvm8pv46pXifJ5v8A3zVje3leVL8mz7qJVS5mbYi+V87L9+t4nZSM+5fe3zfO/wDsLVSGFvNdvubKs/N9oT/YqGZ2d32/JXSdkSKb5532t92pYUi/ibe9V/lRfl/4FQnyJuqzqJE3fvdu3/gFL+/Rkib/AMfqL7Sv+sqwkyzMit8/92gASHZFu+/WhZzS2z/LB95fv1VRFm+VW8l9/wB9627ZPsyRbv32z+5Wcjlqmro7q9nu3b/9itizhV3Tavz/AH1rBs/30rsi/J/sV01g7XNxt/1Py/NXPI82RLc20r7Gb53/ANilhdrCJ2lXev8AEifwVIm62d/Kl87+9TbxN8XlKv71/wC/WBylSwRrl3VmVEqW58qGDyv41bZ/uU/7Bs/dS7fnqK82pE8USrvrSIFT7G0L/e85KxNVh8mdF3fI38dX5vN/0dm/74rL1K52PtX/AH61idtIzbmFofvVk3KLMzqzfdrQvHl+8u75vvVlb/O3v9x62idsSF38v/vmmvu2o33Hp2xn/wByj5dtbHXEXe2/b/HTEffL8y/PTd6vB/t/36RHoGWX+Rdu6nb0hidlX/Y30/Z8u5f7tRO++wRV/vfNQBTd2qb5du2mfM9MTds/v0ALsffurX0pFeWL+CsdEZ23fcrY0e2V7jazf7dRIwkdxZ2EXkJtb59v36idPvxKtPsLlUi2sv3l+WnQ+Uj/AC7vNrmkcEgh2oqRSLs+Wiw/1u5lbyasXltL5W6X/vis/wD1Lo0rf7GysySd/K/e/wACP/BSpDElrEySs7/7dLD5VzA+5v3v3GqsiRJFtX+D+CgUTLudzzyqyq7su+qM3yOiy/w1q6lDLsTylVP7z1lXk37hGZV3/freJ2xMyb7/AMu756rzOyNT38+8+ZW2fx7KLlJXT51+7/crc6S7pSf7WzfW2k0sKvEq7P4KzNHTfsXbsrVuXWFP9uoIMK/dvtSfwbV2VnzPBs+WtDUrlXb96vz1mN9+rKiG9k2KtCfP/D96hE86Wn7HRX/v1RsPh+RH2093TajLu31DDMqLtanom/5loAlSbZLtb7lW7ZInZ/m2fLVF3Z3p8L+d/ql+7/fqTGRt2dt+9ii3b3et22RYViX5USsKzTfKi+bsetuFGRkZf3yb6wkckjVhTZFv273f5KIYW814vI/77oh3PLuX5H+5Wg8O+Xb5v3V+b/brM5ijZory7fK2I9P+zfMkEW1Pmq3cwrN8sH3/ALn/AAKvUvhj8K5fEMsUt5G3lRL5TfLWUpchtQoSqy5YmV8KPhX/AMJPqMTN/wAeS/P++bbur7D8AeALbRFi2rv2J991++3/AMTWl4G8B2nhi1i8iCJEi+T5/v13tmiom3ylhT+/XJKXOfU0qEaUR9nD9miSJVVE/wDQ6POWFNqqz7KY7tbS+bO3z7vlp/k/2leoy/JFVxNpSK6P9p3/AMETferq/Cvhv7N8zKvzf7P8FO0TRJU+9A2x/n3vXY21mthAjfLv/uV10qZwVKozTbO2RNqRL8rb/u0y5vF+8u10epbm5X960DbH+41YrzLMzqq/xf3a7TglIsPcq77dywpWZN5ib4t29Pv/AHqlhdX+8uyXdsouf9GR9y/7FaklJ7nzpUWJdiJ953qx5K3Nu7N9ysybyoZZW3fIzVbsHi2pF5vz/f30EDH3TS7W+5/DUz2zbN3m/J9+nXO28lT/AGfu1YR4HX55fJ2Ns/36AK9sizM+3+Jvm31bm2Qy/L/B8lV4XWGX5fki3VLv+3ptX5ERqgse6ND+/ZvO/u1XufKmb91L97+5Vv7nmqrbH/h+WofJZ1+6u+rFylVNrxIu3elOvJtkSf3F/wBmn/Zvn3fcdqPs29E3L8lQbcoy2sFuV81Vbe39+ryaau9G3bNq/Lv/AIqltvkT5V/3KsJ++ldW/wC+6x5i+UiheTany7KclsqP8jfO9TOn71EVfuUTWErxPKsv3qvmDlKLp8/3d6bvubaa775fK+5Uty6pKjRS/wAOz56eib/+WW93/jo5g5Som5H2y7vKapd/zp8qo+35qmmh/wBUzfJtrP8AtLPfu38Kts+ejmDlLTuqROq7vm/jp9snzovy/wDAKlSZfk2229N33933KmfypnTyv9b/AH6jmDlC5TYieVPvl/uVXRFeV9y/P/fq1+9dfNXbvf7tRQ/I+1/klX+B6OYOUeln5z7vN3vUNztdf3S/dq2kL7UXb86Uz7NE8Xmr8j/3KvmDlK/kt5Sbvv7afDNsi3eVv3/+O1KkO+VPNb5PuVMjxPvg3b0+7861IcpXdPO2IrfOn3X/ALlM8n5H2/farb2zIm35fKqWG2XZuX77/wB+s+YvlMz7M2x12LvSqs3mzS7WZd6/IqVqvYfvd+752/uVX+xtv3f+P1fMRylR7berL9/Z96mu6p80rbN33a0HTyU8xduyj7Gtyibl/wCAUcwcpkvCyKnlNs+X+9ViHbbf61t6VbeFrb5fl/4HTEhWaK48pt70cxfKV/O3tub5H/hSm3m15dsbecjL9yrUNmqea0v+t/h2U+GwlT7u35f7lHMRymZbW2xU+Xen3NlWE81Hfb8+yr3kyvs/gpiWbbnVf9a38dMOUzJrPfK7fLvdqgdGS4fa++tKa2bb+9Vkf/YqveIz7Nq/8D/u1XMRylR5vOl2t8/956V0ZE+58n8VSvDA6ptVnf7/AMn3KZsnmRGib5G/jo5g5Sult+6Rl+d/uUzY3m+V/HWhDD5MG1vnfd9+qv2b/Svl+5RzByhDtTfu27qqXk3nNt+X5K00s9+/b89V5odkXlbdlXzEcpn2CffVfkqXyWEsrK3yf3E/ip8yS2zeU+1Im/j207e0LbVVko5g5SaGFk+b+Cq9z5Tr5u397VhPN2bf4Eo+bY7eX/DRzEcpkoizN8y/In8dDuvyK3z/ADVbSHzv3sS7P9h6r3MMvlI0S733fMj1YcpYeGW5+7BsT++n3KqpCzyurKv3/uP9ypbOaX/Ubl8pV+anbFRXRd1QHKReS3zqyqmz7r093Z1SLaqOn3nqV7Zn2N/d+ffRbJvi+Xcm/d9//wBDoL5QeFZrpGXa7r95Krv+5d13b4nb5U/u1LMn2Znb5d6fx/3qLm5863dYvk3/AMG2gvlIt/kvuZvuVUubZbn5W+ffVtE2KisvyfJ870fL5Uvy/Pu+/QRylLYlt977/wDsUy2haaXdu+SiaGV9nzbP/Z6PJuYYnlX+L7+ygjlJUdXb5V+7RNMvkf7f99P4qbD+5l2t9/8AuUTeVNsb/a2VIco592xN3/fFVZofvtu37P4NtWrZ1m3q3/AN601/3O/a33aoOUybmwZJXbd87UW1tO8vzf6r7m+tBIYrx/3/AM7s1PuXihT918n+w9AcpSRNiv8Ad2O+xXpkNsz3G7zWRP4v9unOjTLt3fe/gq27rbKir8+z7tWMz9jzSyrt+98lE1ssPm/L/wB8Vee22RO33P499Mfd5D7m+/UcpXMc/wD6mJmXd8n8dS/bPOVPKVqt7F+f5fl/iqkiRW3lSqzPE7fwVzVKUeU6aFXlkXZvNeLd/H/ElV7ywW8TbuWbf/fq39pbynZdux/uvQm5ESWXa6P/AHK87l5D2ObnPmT40/Byz8QxXe2z33Dtv3/7VfD/AIt8N3Og6i9tPbNC6t9yv1o1XTYr+Dyp4vvfx18y/H74Jwa9FdrBFKm796rovz1006sYnNUp858H/wCuuN38CUec299v8FdB4k8MT+G7+W2n+fY3yun8S1iQoifd+/8A3K64y5zz5U+QPJW5dP8Ab+Snww+Sjxfwfc30x93npu/8cq35P2mVttM5pRJXtm8pGX/VUI/92qiTMj+VuZIlqbYqJtRt7/f31BmQzJEkv+fkpv7p9nkKyfL83+3Ttn3/AJqV3/hl+RG/jqwKyWavLtVvnai53Iu3d86vT3+SVNq0zzo3l+989AEyfe+78n9+nP8Avk+X5Jar/N5u1m2U9E3z+V/c+egC7DMtzFtVWTZUT7UZ/lb5f79RfMkvys1Szf8ATX5KgyBP9JXzWX51+7VmGZIbhPNiZEqnbTM6bv7lWHdt6MzLvrIUi9bbbl/lX7lWrB13vu+5/ElUrB4LaV1kl/e/fq2j7/u7fvffrORyyNiG2aHf93Y6/fpyP9mR1270qk9zKiIu7fFW7ZvFDAi7fkasJHOV/Okhi2/N5X9yqrvslZtzfP8A3KtX7/utqt/sVV2b4ki3fJuqTIhmufm3r/33/s1S1HbNLu+b5Pu1beHfK8S/OlZl+i70VG2bF2VrE3iY95cyv+621Fc3P7pFiX5qsTfO+3+NKhd1RkX+OumJ2xIvlTZuaqs22Z/lXe9Sui7vm+5ULp8vytW5oP8A3SRbmqv53nfL9xKfc/6pFoT7vzKv+/QakP8Ax7S/LQiNM3zU933v8q/OtMSbYm5V/e1YCpD8u7d9ytiwRnXzd29P7lZKTb97Mv8AwCt3QUWZfmVvv/crGXwmFX4TttK2+VFLKrOm37lSzQ/Jt3L/ALlMsJoktdsvmb2b+Cq7zMl4kX3/APf/AI6808Qmfa8SKu3fVR0ZP9a29Kl+Z7z5qiS2lRX3NvRfu/7dVE0iZl5NE8r7tzvWV9p3uzN/F/HWnNt835vvv/BWTcosO7cu9P4a6onXEimd/NTay1Xeb5n2rv31LsV4NzbkohRfK+X+GtjqiV0mZ08rbT0RkT+L5afC7W0rtu3v/cpnnM8u7+N/4KBksNy0zP8AL/wOhN27azbKe83zptX5N33KsJZq9xuZt6NWMhSJYXZIkWJWrQ03z3Z13bHdfuPVWF9j7Xb5P9irtt58M6SxKzp/f21hI4JSNW2h8lU+Wtb+zV+0PFB++d1+Z0asyGZr+Xyv4P4qsTP9jlRWlX/f/uVkcspBf2EtnYSr5/zo6baIXlh/eyrv/gV3p9zDK/7iVt+77ro1Mhha282Dzd9QYh+6eJ9zb0qpNtfZtiZP9v8AvVEibH3Lu+f7yVLfuvmpFt8mJ/nV6s3iUn23kTeUmx6zIU2Wsqy/3vlRK1k2eQ6/N81Z38Hy7t6NWsTriZr7n3/L89Url/Jb5vnf+/WrMm/fuX56x7l1ml+Xd/wOt4nbEru7JFu21Ek0r/NUru7y/vV3pVdIdkvy/crY1iP37Ld2b/viq8Lr5XmyrTpkbyv4ab990qzQdM6vs2/JUSI0NwksUtFzD8/3vu062f5NqrQWTJ93b/f+89S20O+Xbu+//HVfyfOT/W7K0Laz+ZFVvufx/wB2s5HFVkb1nbMkqL/An3a6awT907Mv3f46wdK/0OVNzb4tv366h/30SNEuxNvzIlccjzapCnl3i72bZF/sVVmffPtVfn/26dC/kxPt2+a3/jtVvms5d23e7f8Aj9QZRKE0LW29Wl+5WLqt400Tv/frbv5vOl8rzfJ/vVg3kLeV/uNXVE7qRmfZm8r9638NV0/1XlfNVu5mWbYr/Jsaq7p+9fyvn/266TviV3maH919xKfvX+H5Epz+U/y7dj1XmhaF/marNxv8SbfvfxU4XJhJWjZ/dpWtvIP+szu5oLHfc2fLVuwdUlT+5VJ5vOZKv6a/nOkTfIiVnIwqHcWcKv8AZ5WVvl+8ldN50SS/N8+/7qVzOmzbLeLd/uL/ALddHsi+xOyuu/ds/wBuueR49QZcvKjbV+R6bDcywypEzK7/AMVMv0lSVF3fOq/K9GzZE8rMruy/98VynGFzc+dEi/x7vlodFRE82X97t+bYtG9UiSdm/erVK8vN9/tibzn+/voNIle53ea+35E3fLUMyK/zbvnf+CtCZ1dpfNVdz/x1nwv+92t9/wDv1cToiVZrDyUdkXe/+9WZeOvlfd3ujVt3Lru+VW3rWZebUTzf4/4q3idMSpc7vKWJtvlffrNvNr79vyVdmm/dIysrpWZM+9/9uuiJ2RKvyou7+OoXh3/M1W3Rd9Z9zuRf9vdWhtEY+/f8q11HhVPOul+Zv9xK5dN2/wCZmrs/B/lQ3iXO1n2fe2VhU+EyxP8ACO9eGKHyt0v711+5VW/vJbNdzKsyVatrlZp18yL7lWJrD9xLOq/vf4U/grzj50zYb/zneKVdlMuUV9iqrbP9ih4ZU/33/v1bhs/9HSVm3v8A7tUETPubn5XijX73z/PVF5lhi+b/AH2q9c2yzPK/3HT+Os/zt9hKrNs/vO6/frY6YmfNM0zOir8lQ3iKkqfNvRKmm2ou7dsSqMyfOisrbPv760idkSvfusL7ovuOvzVSebeiSrViZ08p1Zfv/dqo+102/wAFdETsiV4Zlhd/l3pQiff2MuyjYqO6/wAFPhhb726tjcakMW1m3N8v8FIkO9ElVvkej5klf5afvZG+XbsoAt21ss1xFulb5K6BH86L91+5+auftvK+dl3VsabMrxPu+/WMjmqGho/m7tqr/F/HXRWf+hyu0q7/AOCsfSnbcn+9vro7N1uXeJl+d/8Ax+uSR5kiw9sqRI3mqm7+NKpP56Ij7lf+BadvWZHjVWTY38dPtv3Kyxbf91P71YHMEMP8Mrb6r3MPyfK2+VaEeXe6+VsdasXO12/dN96riUYmpTSp8yr5P+xWVNbSPLtllXZ/D/s1uTJFCz+buf8A26w7zdu+X7n8VdMTqpmZf2zbvl2vEn9yseZ1RXVVrTv3gh/2/lrP3r/tO9dMT0IlKbckSfNTN7Iu5tuypXdfusuz5qR9qN/sVZ0iwpsT7v36mh2orq216rojOlS712fdoLH712fcbfVeFG3vu+RP79OT73zff/v0+aFt23d/9lQAb1R/9iov3XzsrVK/zxfMuzZVRPkfaq7EoAej/f8A9qtvR3ihl+X5/wDfrJ+XftVa3tEhiSLz5V3vUSMJHYW3zxfw7E+7TIYZbz5m/h/jpiQtNs2/c/iq2nyb13fIn8Fc0jgkRXn2m52LtbZF8lENtFcujNt3r/fqwmpfvflVtjfOtUd7XP71l+f/AGKzMhr+V5rrErJu/johmXbUqbXX7uyqkNts2MzbH3VUTWJVuZmf5f4HrHv33s8Xyvs+Sti/uf8ASnXbWTrE0Sfuovv/AN+uiJ1RM3Yrv8vybKhm3JL/AK352/gp7oyKjfwUQpvn/v0zY29NdvK+X5P46sXPyL+92o7/AHal01IraL96v71qZqvmzS7fl8r+/QBi6rZ/P96sd7ldm1V+7WrqqbERVrKfajp8tWVEltk85vNanzfP91qZDMqfeo2Lv3M1UbB5KwsjN86VK7r/AAfx0PC275l/3UpXhXYqr996AET5J6tw7k+VV3pVd0WFUVfnqxDczwtti21JjI0LCFkZ127/APbrpbCHZs2/I9c/YP53yxL/AL1dBDYSu8X3kT/erCRjym3bWbbk/wA76sffl3S/J/AtMs3Z5beKJd8u5Itn96vc/hd8Fm1K6iubld/m/ei/uVzSkXTw3OZnwx+Et5rEqXNzB50S/PseL7tfWHgbwNbabptuy/ff59m3ZWh4Y8HxaVFE3lKkW3YqV2EMP2aLaqttSuaUuc9ihQ9kRbF+y7d2x/8Adqx5zeVubds/2FqGF1d/3vyPU1nbNeL8u7a38b/fpxgdMpchXmRr+6SKL/VRf7Ndro+ifY0iaX/Vf3Kr6Do/zpu+R93zV1qIvm7Wbf8A3v8AYrupxOCpULEKf6L8yqiN8lV/OgmZ4mlX/fqa5udn3pfvferJ/dIv7r5/m37P7ldMYnHIHTfvqkk32n5tuzb8tWH8p2iZW/h+Z6r3MPnfKsrJsqyRnkql0jT7v9l6eifad/73zkpj7ftEX3n/ALqVY8lkl3L8m37yVYFK8hi+RZ9u9l+4n8NP+xskXzbU3/wVoQ23nb5VTYjf7NQ3iKmz72xaCCum35PmX56m+zNuSLdvT/YWhP8ATHfd8n+5ViFGdt3zP8uyokVyld0VEdd2/wDu0Wdt+6+9/wB8UTWy+Vu+bfu+5RCmyd9ysiVHMXylhIVfZLuqvNZ+dOn735/7lWHmX/Wr9xqltk2fvV+//fo5jblK81n5y/Nu+Wn21t+92rudP9urqbn3qvzvUsMLbN3zJL9xkqOYvlKqQq+9V3I6tV1LBfKdWapU/wCmv3/76U+HbuRWZn/u1HMXylLZLt2ttqV0+VN235a0Hh/evul3o1M+V4tu37lRzF8pmzWC/Iy/I/8Acp1tbM+/c2z+7WtsV0i/77qu+6Z/+BVfMXymS8Kom7d+9X+B/uJVWGzT7Ru2/J9+tq/Rfufxt96mvbNviWKmHKZ6WdWHttibmX593360nTyW2r8+5ai+zMibmb7/APBWQcpUSFnfc9WE2pKjS/J/t1M8OxPlanJMu3ayrv8A7j0F8pSf53l/293z0OkTrFErbP8AfSrE03k/LuXf/cqv9pV96yt8+7ev+5WpHKReTE7Kv33T+N6tQ20U2z5djv8Ax1BeX9tC775V3/8AodMh8T2Nnvbz1dE+9/cSgOUuvC2zbt+RPkpiQxbkbbs/jrNufHOnwxLLLcrCj/d3pVe5+IWmWy/w/wC/u/8AZKyDlNr7MqS/Ky/N/A9TJbK+9Vrif+FnaYny/fdG+/8A36P+Fo6VCm9p4IWdvmTdT5g9kdXNttkdZXXetP8AJ37G+WuRf4l2PmvuZUdP45az/wDhbVm6+Uy7E3fLNu++/wDv0cweyO4ubZET/rr92mvD5NqixKu9P/H64F/i1bPLtZdj/cXe+/8A9Bof4o2Pm7Vl2S0cxfsz0N4Zdu5Yt70yGFkuN275K4W2+K9s7P5rLv3f3/v06b4owbPl8t3dv4Gq+YOU9D2RIqf71VNjJvVfn2PXG/8AC1NMfevmqjr/AAbqu23xFtrlUaX7n8NHMRynV/Zl8r7v32qHYu75ot/8H+7WPD4zs3iT/SYHR237N3zrUz+KtPeVts+/5v8AvqjmI9mS3lnKi+Uv3G/2fuUz7BP8+5vkT7tN/wCEkgf/AFTbEqWHUoJrh/Kbe70w9mV3h3yptb/Y2JVhLPzonX/Uy/7tWP3XybWXZ/E/92jztjorfP8A7G6gPZlSGziR081m37vlqJ4V3ussf+7Wg+3zfNVt/wD7JVe5SJ7xP+eu3Y3+1VkcplOi/wATfO9OdF+SpksF3St/dqWG2VIkWJaA5Sk7rv2qv/A6Psbf61ZW+T+CrEyPD8rKz7v9mh4We4fdEv2fau3Z/G9BHKZkMOzfL83zVE6N95vv/wByti5ttlv/AHKovbedF8i75V+ffVkcpn2abF3NtT5qsTIu/du/4A9L9mV/mZWfyv4KtXNmsMG35d7fx/3aA5SK5tt6oyts/wBinPC0MW1d29aem1Jd+7em3ZT0fe6bf+BVnzF8pRmSW8t3X5kl+/Ve2RvI27fvf+OVemm8n5l3f7lCQq7p83/j2yjmDlK9ztTf8q73qu8LI3lMzbKteS033m/9nqq6NulVt2zf8tHMHKDwq8G2dVf5/l2f3aYls2zyol+Z/wCPdT03OqbvuVLDte1f5tjo2xf9ujmI5TPeHyW2/Nv3b/8AcohmWaJ9y7P9hKtpC2x/l+f+KnJbKku3b+9T5/n/AIakOUz7P+99/d/fo2RPE/m//tVbmh2NuXa6fxVUdF83+L56sOUf52xP3UWx/wC+9VHs98rs3z7KsQp50v3t9W3h2M7rVkcpnzPFs3L99arvctv+6uz79W/Jifzd3zo33aqTQ7GiiVvnRfvvVRJGPc/P5UrbN1D/AD/um3bKi+zNMrs3+tRqt2zxeU6tueWrIIbm2/dbV+T/AG/79UvJVPlgVX2rWwkP2xNv+z8uz7lV5raW2i2Kqoj/AD/J9+okVEx9jJBEzf8AfFW0T5PvVL9jeaDd/tffqvbWEW79/K29fu151eJ6VCRYfd5XzfOn9ysrWNNgubXa23/Z31pOm+Lesq7N1NdN8W1fn/264zvjI+R/jx8FoNeie8toGd0X7n/xFfGniHw82g6pLBPuSVW/jWv1l1jTYry1uIGVXTb/ABr96vkL45fBZU828tomSb77ec3/AKBXRSlyHNUjzHyV9pVIn/56rT7N/vtu2PVrWNKlsL3ay/7FUkeJF8pl3vXZGR5tSJb8nfFuZfk/hqvbIqfL/wB9VLDNv/i3vVebd5v3fkT+OtDjkKnlPvX5t60jzRO/zbaNiv8Ad+Td/HTJrNodzLtegY13+Z23bHqG2/c759u/+9T5nl3Ivyv8v36sOjQpVgRIi3Lbl+RKfbQqkUrNSImx938FN37G+78tQBYudqIjQffpnzP8rfcodPniaJv4qPm8/wC82yoMgSZni+XbvX5KZC7OnzffpHT54vKX+L5qszQ7NjL/AMCoIHpbbIPNZd71pw2y+Vug3fJ/BWSjtteX5tjVrW1/+68rayf7dYyMpF2H7qKy/I9aDus0XyffX7qVSs7lfu/wU6H+NW3I39+uU5pRL2xHilb76J97/Yqj5y7f3bfJuq35MUKJ8zbGX5qi/wBTK/y73/h3/wANBJUvLmVE/wBV/vPWfcvKi7tqpVxJpdrr9/8A26oeTPcvt++lbxNYmbsf722oblF27WX/AHnp95uhZ4G+5uqK58qaLa25K1idsSLYqRbWl2fxVWhEru/8dE0MW6nony+arbP71bmwJbb/AJpar7Pvr/dp7zf8st2z+7VeZ23fvW+egsN6vvba1CfOzt/BVhPntd23Y/8AHULw/Mm1dlWBNbPF93bsR66LQbbeiKu1HT+OufSFfk/gRq6jw9bLvTd8/wDsVyy+E4qsvdOmh/cvtb53/vpT3mZJfur8/wAi1aS2gRflVt+35d9Mm8iFkaVq4TxyKHbv+ZfkqJH3y7fuJ/DRc3kqb2iX90y/x1RhT5EZPnqomkSrf/PdJKqr8lc/fv51wjKvybvuV0Fz/rd3y/7iViarMr/droOuJXR2RX3fOi/JT5k8lUZW2JVeGbZv3N87UecqKis3zVvE6Qm8p5d1OTbs3Ku/+9Q6RfdiXelG/fFui+RKYBMiony/P/dq9DDvi2s2z5fuVR87fKnzKn+xWtbTLMrqu5H/ANusZGMiW2s4n2bf9d/frc01GRpU3fJWRZ7oXfbtd0WthIV+zoq/67+KKuWRxyLdzpUb3DtFLsRv7lRPZq++LezvTLa5a5VPllRP9tatw3my4T5Y3/vVJzSKsLy+Rt3ecy/Iqbvu1YtU+wfMrfO9Rw2ypdStAyzb/wDxyn3MMqTp56/O39yoIIpr+VH8ry/v1Dfoz7PNZdlTPtefcq7Njb6W8himX5pdj7vuVZvEoO8T28Srt+X7z1m3+5N0sTffq79y6df4P4UrKvIZXl3bvJXZsZK1idcSvsXynVmZN9ZLwtC+3dvStC8+f5d/71f46ypt7y7dzfL89dMTtiRJu83ZTk3Q0szv8u7/AL7qt8u7du3pW50RH+cqM/8AHupk235FZv8AgdCQr5u1fuU28RElRVoNBkz73RalR1h/1W3fUVz+5X7v3qIZt8X+3/coILltt8ray/PWjo+1N6/x/wC3VJEZ1/hetOzttj7YoleXbWEjiqm7pSecqM396t2b5LVNkuz5flrHsJoLZU3bfkX/AL6rYm+ewt5W/i/8crjkcEirC6o6NK2+Vl/govH+zT+UsqvEnz76clszy+R5X/A6bqtyr+VEsS7F/gSiJMTE1K2XftZdnzebvrHm27du5v8AZroNSuZ7mLbu/wB2uc3tNvl/gX5GrqiddIz5tqJ5W3e9RI7Qr/Cm5vkqxePF937j/wAVVHTZLu+/XSd8Rt4nzbqc+7am6m/aW2fN9ynO/wAm1l/4HVnUReSyNRMXD/ezTHRt/wB6pPNkXgLQBGkO/wCVa09NtmRN1Z6f3VrV0qbY3zLvT+KoManwnZ6OnnRefu3/AC/MiV0fkrNao23Z5S/Lvrn9EdYZdy/c2/cStWHz7lttsu90/geuOR4dT4iw/lTbNy/P9ze/8dVEdYV2Mu/+9Vh33oiyxMm356ifd5v7pW+f+/8AcrA5ivfuqLtVd9V3RfNRpV+df/H6feTN5u5vnRfvUzzm2O23f/v1ZpEY/wDpN/5DbfK2/wAFV7mGXfEyxbEiarF47TLEsEX71W+/SvNsRf77/fSiJ0RIbm8idHbb++f5PkrHe2V12+azt/t1oalcxPLuWLZu+Rv9+sxEbzdu3Y/99/461OmJFNbKkW1fk3VhXiMl08W7/VN/33XRXP7lPKZl2Vz9+jJP93901bxOyJG8yoj7lqneOz/d+5Vu58rZ8v36pMip827563NojIfvIq12Hg/50l2/63d81can75vmrtfBn7m6dl+5t+asanwmGJ/hHawv9mnin+/cbfuUyzuZUl835v8Aa31bhtldtzNvl2bFqGba+9VRn+b7leefPhN++3r5nyffWorZ2md7Zl8l0/v1e37NnlKvmp/BVR3XzXaX77fx1ZpEq383ko8Ct8+75tn8VZl4++JlWKtK8eLyt8Ssj7vmd6q3jxPFsVd71ZrEyd8TweVu3/3keqt+mx/mVnqX7AyO67v93/Zpk0MqWr/Nv/262idkTKvNu/btbzaqOmxvm/74qxeTfc2y1XuX+StonZEi+V3+78jUecyS7v46bDM33WqWFN8Ts33P4a0Nxlz++bd/45Q6I8SN/wCOUb1SLdQ7q6p/6BQBdf8A0Pf5W7ZWtprrDbvuX71ZVsn2xHZNu/8AuPWrYXLJFtZdlZyOOobFntTZXQW0P2adPm+/93ZXP2dt8qM3/fddLZw/Kk6t+9T+B65JHn1CvNDK8TytJ+93fcqx508MVvBKq/J916imm2S+bKuz5q04UivINy/cWsDjkZz7nleWL77/AN+opn8mJ2ZVdv8AYq3c7rnesTL/AN9VR/dJ5vyMksrruerLK95NE9qkTLvf7++ud1X/AFqR7vk/vpW1cor7GZvn/uVlX6NDF/ttW8TspmJeWHy7V/77rKm3f981t3/mpFu+/wD7lY+9Xl27v96uiJ6ESGb5ETdVd9r/ADbW/wByr1ymxUb79V027K2OkEdpk2/cSnJC1t/rWZ4mp6fOvlfx0x32Im756Cx6O3975Hp8O5H27d9Hyony/PUPky7n2qyUATXMKozqzf71VEfZ9756f5P7/wCZv+B0O/8AsrQAxEZ33Vu6b5kPlbZfkZvmSsqH503N8ldBoMMru6/L935axkcsjqIXa2i2qvztVi5/csjffeok3Q/K3zy7v4KLm83rt2/71YyOORYuU853VWWFP4dlVET97t3U+F4vNTz2ZEf+Olm8qF32y7/7r7fv1mZEEKLNceR829/u1Xs0ZGlWXa6bqekPk3Xnr8m5aPJ875FbZ/HvreJ0RMrUkiSVG835G/jrHufK3bfN+9W7M8U2xWVfk/grKv4dj7ZWVE+/WhvEzJtyfe+dKlhT5kiXalRXL/8AfD1LbfuZ4mib56UjY6O2sNmz73/xdS6r5Tv8zbE/2Kms7lpk+aL7tQ3kLbPMk2v/ALFMDmryaL51WqTv538Py1av3a5b5dqI9VfJZ5dqtsqolRB0V0T91spk33tsXz1L9m/dfe30+G2i2v8AeSVKs6Q85nVIlXZ/ep+z50ZfnSmb/wCFl2PQ+1FRl/74oIJH8rzfKX56WFJfnl+4i0IkSOjN/rqsJCsOxVZn3fPUSI5TWsHW2t083+L+Out0eGW8urRYFZ/N+XZWFpVh9vlii2s+9vuf7VfUHwW+D8qNb3moRfvZfnXZ8nyVx1JHTTocxL8Lvg59puvtN58iL88UP956+pfB/hhtK023ZoFT5aseG/CttZ29u3kKmz7uyuruU2L/ALf9xK4pS5jvhR5CFEl+SJf3NTO/ks+7/wDbpk21GRt1S6VYT3lxul3fZ3/v/wB+tIxLlIrw2FzqVwjLF8iN/wCOV2em6J8n71fn/uJVvStE+zL95USughh2RRRfwJ8612RicEpFdLZYf7u9f46sPMr7Nv3P79VLl4k+Zm2bvn31Xe5WFPN8rf8A3UStoxOaQXMLfIzN89V0hV3dfN3v/cpn2nzt7bvu/wAFWIYYnbzU+/8A362JK/y2yeV/HUT7vN2/K6Vdfb5u1m+dvuvR5K+b5qyrv/uVYFf5Ui27dmz+Orfkq8SVFMn2mLav/At9XfJbbu2sif3KjmAiRGm+63yL/BVe8dXn27W+StDeuzZVG83bHl2/7DUcxXKV/wB6mzb/AHavQpLt2syw7vu0y227Pmb5P4UqV0VETzV3p/fSsZSLjEq3Nt5z7/49336sTWbQon/odS7Fddqrs3/36elm3lfKvz7vv1jzG3KV/JW5eKRvk2/wVK8MvyNF9xa00hXyv9Xvo+zK6+Wq/co5i+Uh035JUX+BFqwj+cqSt/3xTLbc8u1l+Tf/AN8Vb+xslxuT5E20cxfKH2NXt/Nb5Hp/k+c6Stt+X5Fp/wAz/wC2lOSFdj/d/wBmsy+UNn7193zp/wCg014Y3Tbt3pTrn/Rti/fR/wDvuqqX8FsjtPKv+49Aco6FFRU2t/wB6sPCqbN3yOv9yuavPHmn2C7fmT+8+75K5zUvi7Ywp+6/i+783yVZfKd2/wA8/wA23++qf7NRTXMULI33K8P8Q/HtXd/IuYEZPk/ufLXD6r8ePOlf7NK33djVJcYn01eeJ7GF/mbf/wDE1i6l8QtNhlTdKvlf7FfK958Uda1L5oLaXY3yb91Z/neKtY+7FJCkvzrL9x6fMXyn0rqvxRtk/wBRL50S/JvRq5q5+OSvZIsV5Em37sqV4jD4A8S38rxytKnm7/8Alq+963tE+A99eTo0+54kX+D+FqOYvlOq1j46tcv/AK1d6/6r+PdXP6l8b50RGilb7Rt+aJ/vpWxYfs8LbXkTfv8AYn8e5vnrsLD9n5dyT+V5237yUcwcp5K/xp1O/nSJba52f7f/AMXvqj/wn/iG5lRlWR/9hK+g7D4FWf73dEuz7/zr96tOw+CcCJ+98vf/AA71o5iOU+an1vxZc+as8TPbyy/LvX/0CnXNz4qf5W3Jt+RXd9+6vrC2+FdjbMjSxK7/AHF2fIlWH+GmnvcfNbLv/wBv/wCLo5g5T5Fs9E8WXK+Us+//AGItyJTk8JeKnXzVlZ3Rvl2f+zrX2LbeA7G22K0SpF/cqb/hA9PmX/URfe+5trDmD2R8ef8ACH+JblUnnvGd3b5k+46Uf8K615LOWWDUGR5fuvKv3Hr7Fs/BOn2d1uW2jT5f7tTWHhW2TftgVIn/ANn7lHMHKfFSfDrxQ90zS3Mru6/vX3Mm5v8AYq7/AMKu1z91ulnR1X5U/jT/AH6+zf8AhD9P+dvK3ujfx1F/wjdskvzRNvf7r7qOYvlPil/h14hh/frqE7xbtlW7zwBr32rb5/ybWfekv3a+zbnwlZ3Kbmtl/wBymv4PsYYv9VGiP/BWnMHKfElt4P8AE9tFcKrLsb7sPz/N/tvUU2g+LNNuJZV2/Z2T5Ur7S/4QnTNyMsCu1VbzwBpjsjSwLsX+Dbso5iOU+N/7V8VJLC3kSvFt/wBbt+5T4db8T2DIrRLNb7tzXG7+Gvrq8+GOkfZf3vmIjLsVEb71Upvhjp8yItpB937qP9yjmD2R8uTfEjWrbY7eaiO3yvt+7Viw+LWoQu6z7ofNr6IvPgtZvP588UEzt/yy/g/75+7WZc/ApUt32wRo7N839z/vijmD2R47bfHJdkUTef8A7SJ99f8A4qugtvjeqfuraf52+dnf+/XQXnwHidJWW2+f+B/4Hrmb/wCAjTS/8ecqXD/P8jfJV8wcp1Fh8ZrP5f8ASf3v3PnrqNN+KNneL/rVd/8AYavBdS+DM9nsSLdCm7Zs27/mrMufh1r2lWv+jNPvT5N7/wAVVzB7I+oE8f6Z8+5lRP4X3VpQ+IdPm8ryrldjf3Gr5IeHxBoKJAq/aZdv8a7Nn+5Vq28f69bOnmwNDs+86fIlHMR7I+tkv4HlTbLv/gWnTJsf5fv/ANyvl2z+NlyibZZ5fl/2a7LR/jY2pN5TStD/ABtvWr5jH2Z7d5Mv8Xyf8BqGaGXZt+/Xn+m/FG2ubiJvPV9/+1XV2HiexvFdvtKpM/8Ayyq+Yj2RqpD+9WXayJRN8n8PnfN9+rdtqVtcxOq7f+ANUroqQIy/PUcwcpizQzps2xL833kShLb918suxF+etjYr/e/4E9VHs1fevzPs/gqOYOUz/JWH/VLvRvnZKHtm2ptXYif3Fq6ibG8ryvv/AHat7Nm9f46nmDlMx4ZfKRW2on+wtVXs5ftXms3yf7FbE0LfdWoXtvtK7omZ0WjmDlMqZEhuHWJfkpnksnyqy/7NaFzC0yxb/kpvk/NtZ1T+7RzEcpXSH91tbc9GxvPRml+6uz/eomSV5fPVtkVOR9+/d/wHZTI5Sl8s0Xzbkfd9+q7w797Nu+99/dVt/nl2tQ8LIjr9+tOYjlKP3N/zf7GxKbs3xPLFu/uKlWPJ/wBHfb9+qLvczMny/J/EiVoQWLZJXg/h3rVX/lq7blT+78tXfl27kbe9V7m2WZN38FWRylJ7ZfNdmb56dZpLbb/l+f8A260IZlddzRfOi/8AfdV0d3Z2b5P7tVzEkz/vovlXZTEmiRE27XTbUSTSuz/3/wD2eoU3Jv8Al+egCb7Nv3r5uxE/gqjCm+4dX2uifP8AJVt4V+T73zUPYLCr7fkrmlE1jIx7nzUuniiXelCOrsnzfJWrNDF5TtF9/f8AcesW53TXX3Nn91645RO+nIJniRnilibf/Ds/jrB8T6DFqsUqyr9xdi10EM3zvK2102/cp8yb027dn8bf7dZHSfDXxv8AgbLZ3rz2zLv++uxX+avmfW7CW2unSVfnibYyJX6m+J/DC+IbV4mtl2J/fXe9fG/xv+C0+lXl7qtnE3lbd7RItdFOXvHNUj7p85PbNC/7r+Kh0Xyv4kd6le2+x3W1v7vzVFNuSV2g+d3/AIK6eY82USJJtjvuXelSo/nW7qy70/io2b4H3L8/+xVRIW83cu7Z/cq+Yx5RvnK6/KmzZ92mTWzfKzM3+xVjyfn3N/DTHtmdN275P4aOYkEf5/lX+Gn/AC/I235P7j1NbTfP80SolR3KbF3K2+WokZCuib3Vfk+X770xH/0dFVarw+bcpKzbk2fd31Zm2pEm1qYEfzPsaBf96pppl2/c2f79MT/SU+VmRN1RXKMmzdL9ygCVHa2VP4/46uwv9slRmb5NtUk3fLu/360JkgSXasvyVnKJnI1odtsq/L99vv1P83musssbv/DsqlbTM8SLu/77q3Z3MVy6bdqfwNXPKJhItpueD/pr/t0XKK7blbe7LULwtCkqrLv+b+CnvbSw2vn/AC7/APbpGRkzQ/JtVm+b7zpVd5mh/dRf3vv1edPlRYl2fL8z1k/vUb/breJrEzbmFUldm3P/ALdM2b97fwfw1buXaaXay1UdP3qN/wAsv7laxOqJXuU3un9+on3IyfxxfxVYd1R/4tm6q77k+WtDYh37H3LF/wAAp8yfxM3zvUf73+GpPn2/NVljIX/2qe958ybvnofb96j7N8+5duys5CkS+d50q/LXV+HvnRNvyP8A7dc1YbYZUX7/AM3367HSrbZFuXbs+5vrnkebXOhmdoU2tuf/AHKbMYoXTerPu/gos3a8Z/NXZL/E/wDBTvJXcjbld1/grlPNIIblfN+7/B9yqc37m33fwKv/AHxV+a2ZZdy/JsrJuX328qr8+/7tETSJRuXZIPNWsW5TeyL/AAVq75UsJWlXZ/Au+se5f7m379dUTriDw/3m+78lV3TfL5UX8P8AHT4fNh3rL/33UsMyov8ACif33rY2iRQv5L/eo2Mj7V+79+nTWypLu/g/hp7vvf5fuVkWMhTf92L7/wDHV5HaF/3vz/7aVXhuYkR13fJ/cq7bJ50W3b/33SkYyNW2uW8ryNyojN9+tOGHfPEyy/OtZkKK8ES7Fd/4nT+OtBEaH5lX55awkcci9bJK8vzfw/d2VC80TunzL/fZEqSzSW5l+8yPTvJVFRWi+d/+WtYyOaQ6FIN7sjbP/Q6jvHabZ83yfwvVeGZvtnlNAz/7aVYdN8Hlr9/dUgR2zwIkty6+d5TbP96oryZobh2lXf5vz7/9mn2ieTE8UrfPUOpP/qop1bY/8aVZpEypvP3vKvzo3/jlZTzRJdbZdyOzVsO67fIgXZt/v1R+WGV9zec9axOuJkX8LPK7M29FqijxOn9x1q7eTfaYnXbsqk80T/Kq/OtdMTtiRPcp5X/slMT+9Urwr5XzL96np5SN8v8Adrc0K7/PL/sUzYtPe52fuv79MeFX2Om6g6Bs3zrUr2y/Jtb5P4npiOrxfdp6O03y/wAD0EFjYr/LEzfJW3YWzIu5v4v46x4XaGLaq79zffroLCZofKXbvT/2auaRxVTds7OJ5U3fw/7Fav2mL7PLE27yk+7WVZ7kZ/m+Zquukm35tr1xSOCRXm1L96ny73/iqKZ4nidt2yWtB03rFL5S7/ubEqleW2yJJW+TZ/HVxCJk382yLdtrn3Rtu5vkT+5WneOyb1b50b59lYmpea+z+5XVE7IlW/mSZYl/uVX/ANc6bKuzIvyL/Ht+as99yT/7FdETsiPS2ldn3fOlG/eybvuU6Hb91maj5fkWKtDcrunku/zb99WYlkdAUbiqzp8r/NVmOZYUC0FjNi+V8vyP/t1paVudvK/8frK87eqKv8K1t+HniSdNzfJQZyOt0re9ruX5P9h624baf5Z4Pv8A9zdsrBhv9+zb9yujheB9NeD77fxb/wCBq8yR4lX4iK8dnZFVf3v8W+q7urxJ5TNs/iSiZGton2R/I38dMR4of4v3tQcfKE1tL5W5fubtlV4ZpIXeJl3pWheXO+zT5v8Ae2VSS88m4TZF5zv/AAOv3Ks0iVEmlTZK3yPu+4lS3MO+J2ZvnWnzI1zFLKjLD833EWqcztCiLuZ6s6IlbzotksU+1/l3r8tVLmZfN3fNvb5F/wBii8dUVFi+eV/4P7lVvszP8y/PVnTEjuXV5Xgl+d/4nqjeTLu2o3yIuyrb206fw791Zjv+92tW51RInTe25qr3KfI9Wd+9Ny/fT+CqLvK++Xb8lbHSQp8mxa7jwM++J4G/5atvrhU27/8Abru/A0O90Zv4qxqfCc2J+A7p/PRvN8r919zelWIbaLyHZpf3tMvJmS1itt37rdv37agRJXi2qyuiV554YyZ1fZ5Ssjp/fqvbPJuRpV/i2b60LN227fNXZ/c/v1RdF811XdQA+a2Z3f5lf5fuPXN/vUldYvvp/BXRTJ+681WV2+5vrJ2bE/dL+9b+OrOmJmTW332ll2P/ALdVnRYYNvntv/8AQquXNs0zbblt7p/HVS88r5FVWd66YnZEyn+e4+7Ve5RXnRt1WJvn+XdsdagdN+9f+WtbROmJVd13u336Xf8AJT/lhlRflpybfnb5d9aG5X+bYisvy1bh/cp92mfNt3U/5Xi3bfk/26AJbbb5u2Vd7tW8kKvB5v8AAjbN9ZNm/wAqNtXe1bFsm/7q/e+9WEjjqGnZzKlq7N87r97/AGq6CGZfIRovkT+5WJDYRTMit9z/AGKvPCyP9771c8jz5Gl/x+SuzL8n+7UX2bZF8u7yn/v1Xhe+tmaJ2Xyt1W5rlpk8rb8j/P8A7lZnMVNksLeb5W9E+4lPmSKZvNlZod/z7KuzWyzOs67kTbs2VUh+ffB/yy3b98tQaRMq5m2feiV9n8dUnuWmb5Yvk/vvUtzthnf96uxl2fPVSaFkuE2/Pt/grqiddIyr99/3Pk/2Kw7xNj7lRf8AarZufnuPN27KyJpmdpV3V0RO+Ix90yJu+5TP3X92iZ2miiVqN+yL5q2OoYj7Jd38dP8Avv8Aw0IjTfeX738dG9k/dMq0AP8AO2XG1l2f7dPd2ufl/u0k0K/I1D7UT5V/4HQBX/2mXZtpqbnfzdtE395f++KPmmX73y0AO3tM3+/XTeG0b+L7/wDDXMw/P8sXz112iQyuqbWXen9+sZHLI6K2dd27+Oqtym/738Tb6lTaiu0q/N92pZk/euu3fWBxyFdIt0UFOdFhfyvK+5UTursnzfPu+WrVy+yJ2k+/toJKWpIqOjRK2yorl1+x+bt2VY87ZAjf7P3KhTyvsrtPu83+FK1NYmG9zHtfd/qn/jqjfpA9v95qvXO13fdt2J/crLuYWed/7j/dqzpiV7na6IjLvpbZFSdPm+SkuXW2l2/NUlhtd0+Xfu+7SkXI6eF127lX/YoufI2ozMyRfxIlEMy/vv3WxEX5dlRXiL9n+98/9ymZmFqTpv8AK2/I3z1mP/BFWlebfN+Vf4fv1S+b5/K+eg3iMSH5Pkb56eiMnzUfc+ZlqX7SyfL5VWdIQ/3WX/vunpCr/wCtqKb727d8/wDcqXZ+4eWlzBykWzYzs33K39B0FtSuIoItzvK2xURfv1F4b8N6hr115FnA1y+75kT+7X2R8BPgPFptmlzPa77iX+N/m8quavUOmlS5zP8Agh8BF3RXl8vnP/ywT/gFfWHh7wxbaPbv58Tb3b5f9j/Yqx4e8NxaPFb+REz7Vro03ea+5d/+xXnykelGnEhs9qb9rLs/hT+5T9izRbpd2/d81WPJXzf9Uu5v7lS2GmtfyvuiZP4P96rjHmIlLkKWlaa15cPu3bP4XevSNE8PRQ6akrfO/wDco8PeHltl27dn93f89dBNCtgqfvVRP7712xpHBKoUtnk7933P92oft7Iro21/mptzcq7p+9bf9+qkzrv+Vfnrc5pDJpl8p1++lVft6om1l/g+V6c6fKm75EpdmyVGVVff/wB8UECQvsiilWL5Gq99mb59vyRNRC+9ki2qj/8AoNSvbNCkvlff/uVYcpXe2WGVPk30+8SLem2rafvk8ptqf7dMmsPJlRt3ybdjUuYOUovMu9FVfn/26t+TvT72/wDvVXezW5n8zzdj/wC7WnDbb0RfmSolI2jEr+S275f+AvTnhZ/4f4qmSzlTf/G9WPJW8V13Mm2sZSLjEz4YY33/AC/PWkln/wAtW+f5arwwtbbPuulacPlfe3f8ArM25TPf7+3yv4fv1Y+V4k+Vv9yrrw+dFtb5HpuzYu37lBfKQ2yM6Ov/AHyiU/yf3X3WR/7j09/Ks4n3Mv8AspWPeeJLO2d/NnVHSgOU1X/5ZL5fz/xPuoeZYV2/N975nrzzxD8XdP01UXzYod33d7ferzLW/j2r74IJ23/cZHWgvlPoPUvE+n2EXyzrurj9e+Klnpru0X8H3a+bNS+K+p6lLcNa2ck277tY7+HvFXiGDdc/Jbs3zeUro9SbRie2638ftifvW2On/j9eYax+0JeXkssUDb4lbfs/+IpNE+A895PF9p3XKJ91Pn+7Xo2g/ASCzV2aBUibZtiRdj/990+YOU8Um8YeI9ellltmX7OzfN+4+ffT7PwH4n1v5rmVodzfcT+5X1Lo/wAIoLOeJ2WPZt3tsX+Ou1sPBlnbSp5sHyVn7UvlPlDRPgDczNbwXPmzIq712V2um/s/WcPzNZtN8yvv3bN1fSSWcEKpFEux1/2am8lUZP8A2esfal8p45pXwWs7aVGWJkRfvIirsrsLb4Y2lnF8u7ft+Wu4SHZLu2/P/wCOU/7j7m3PV8xfKcvYeCbG2t/3sDO7fO/zVsW2g2e7d5Cv/vrWqk291+X7zU6U7Gf7tHMHKUktorZPK2r89NSFkX91L5L1YmfY6Nuaibc/zIvyItHMIYnyS7nVfmXavy090lmZP3q/L96mI7XPzbvnVqldP3vzf3ajmAr/ADPs3btn8O+h/wC9829qEff+9/u1Em6Z3ajmAsIm9vlVt/3asbJLbbJt3v8A71MTbDvZd3+/QiLtf5vuUcwDXTe67lp0OyGJ1i+SjY0KuzN8i099z7PlqSCLYyJ/wH79MT++33/v0/zmmi2qv8dOd/J2bqrmLGzJvVG/ytVHRnZ5Gbei1Yd/OR4l+R1+ehN3lJtWjmAi+5EkvlbP9imb2mZ933P4kp83muqbl/3qZ/G67vko5gH/ALqb5G+f+7TESKGVPl+Snpbed91V3fw7KHREbcv8H9+jmAZc7YW+VVd3/wC+Ki/dTfMysj/7336leFpl27l2N8/yVY+Xytv8FHMBSuUb5EVfnaoXhaFfKZldP92rfzbfu7/9unvbeciUcxBkpokHlbdse1v9mqt54Y0+52L5S71ram60I/yfMq/d/gq+YDhbn4dWNzdJ8ip8uzei1z+pfB+2m3q0Cun8Lovz161Nt/h2/wDs9RJ9x2Xcn+3WkZD5T56vPgVbQwPEqrv/AL/8FcZqvwQvIW2xQTww/wB96+s0h+V2l+d/79MezZ9/m/d/h31tzBynxPf/AA317Sm3WzT/AGj59vlLVSzfxLomxZfMm3f3P4q+0LzQbO8Xd5Db/wDYWua1L4aaZqUCfuF2ff2PUcxHKfN+lfF2801vKngl3Mvy75X+Vq7jSvjkv2VN1439xkf7+6ul1j4GxXnywbU/3/n21w9/8ApYd8EXybPnTZ8//j9HMRynpelfFGz1LYqyrvX5N7/JXR2fiqC/3t5sW/8A2K+V9S8AeIdEREtpWR4m+bzvuK/9yoYde8Q6Jdbrn/viKjmDlPsOFILyVGVt/wAv36lRNkv8Lv8A36+ZdK+MzQrEt5Kyf3k83ZXpHh74x2N/Ei7l3/xfMvyUiOU9TdGT5mZdn8KVC6RbE2y/crC03xhbXlw6q3+tXfW1DeWk2xvlREX+CgOUimSKberNs/26i8nzvllb5Kuo6um3+D+CiawV23LurSJHKVEtmRNqtvSqrwt99V+RP4ErQRFh+V/k3fwVDM/y+UvyfN81SRylLyYnXd9x/wCFHp7o33ottW0tlR/mXelQpcrNvXd91/uPVmMolK5+R/3W1P8Ab+/Vd4djoysu/wD2K0H2u6RNVRE/f7Zd2xPupT5iOUi+zLNL8vyVXfzfngdfk3VpOmz5li2f79V/Jb/Wq33v+etXzEcpEls3z/u1qpNuhV2ZV+etD5of4vOT+Kq94jPao3yv/sVoRymU8LO+xWp7wyuifNv/ALtPhRnR2Zfnpk0M/lb1b5P4aCAhRnd5WX96jfL/ALVOhf7Sr+a/3qsv/A2359tQzQxPL8q1YFSaHyX+b79Z/kr5W5V3vW882zfu27/4qo7JYX3bd6bvv1jKJtGRi7PJbbt2O/8AGlS/cR4l/wC+Ku36fL5qL8+7+Oqrp8r/ANxq45ROyMhzu32J1X5Lj+/XG+M/CVtr1q6yr8399K6qZ96Ivyun9+opk2MisvyfwvXMdJ+fvxp+ETaDqMtzEqpE7fKn+9/BXhL2EttLMrfuXibZsr9Q/H/gaz16wdWgZ4n+8lfB/wAV/hXc+FdbuGWJki3fK/8ABXXTkcdameTzeeiRM33P7lMvE/0qLb8iOvzVo3Lz/dWJXT7iv/sVRhhldtrSr5X8VbcxwSiV9mxkVvnTd9+rD/vl2xfJ/v0x0ifYrM2xaHTf/Fvf+Cr5jIH83f8Ad+Smwwsku5ttOheXd8rf8Ap94kqP/c3UyAR9iOu5aqecs3zKn3/4KfNbfut38dCfO3msux0+7QZDPlhXdQlys3y7d+z+OpnSJItrNvdvnqFHZLXbtVHf+/QA+HajN5v/AAFKe7/NFEq/P/FVeZNipu+/t+/ViF12p/G9ApF35vvL99K2LZ12ojLsrCTbM2xm+f8Av1q2aSp8u5dn996xkYSLbzNs+b50Vtm+nfun/dRM2/8AieqtzMvlOu5niaq6Qsjbll+T+F6wMh7vLCu7dvfb81Zkzslw7bt/m/8AjtaU03k/K3z1m3O1P3v+zW8SolF3Z7x9tRTJ8z+U2/bT9n8S7k3tsbfQ8Oz5om/3q1idUSo77G2t99qY6SunzVM8KpKjfx0Xj/Pt+XZWh0lHfv8AutQj73+Zqf5KJP8ALRCivE/3assJnV120yF5U+Vdr76e7t5W7avy0J+5bzWrORhIt6bD/Fu/i2V2WgzN86xQfIv3nrlbBIvu+bs3/wAFd1oPmw2+2KL5H+9vrGR5tUvabNvl8pv/ANunTJsvNzfJFt+V6itrZZr/APet5P8A7JT7l1ubhFi3fLXGcMiW8ffE+5d/y1iTTSoiMsS+Vs+atF/NRnVZd6bao3jqiokrb3/uVcTWJj6lumRFb/VP91HrKmRk+7tf+CtDVfnl+98tZj7pvufI6VvE6YkVzN+6iiWhE86L5v4Ke6RIsX8FJsiSXczVsdURru1sybtro1WLO2+V2qunz/P9/b8myh0l8/crMifxbGrIzJfscT3m3dvStjYsOzzW2J9zZVe2SJ13RN8qf360LNILmLav30+dqzkYyJbZFtotq/vn3b62HmV53Vf7tUNNeJLpPl37PupViF/OvHaCD5N29qwkcki0nzvFu/1v+xUrpP8AJ5v3F+fZ/dofbu837nzfKlV7yb/T4m835kV92z+KpMJE2+K5ZNu5JlqvbJK7vtl2fN/HVver+Uu1bZ/v+b/fpj+a7O0TL5SLvbf/AHqggo3L/vXVfnd/vO9IlzvniWXc6bPv1Z+0skXm/K/y/N8tZ/nLu2sv3vmrWJ1RM+5fZcPLu2f79Vd7/aGZkV/lqxcvE87/ANyqNy+/Z5S/JW8TriVZtsMX+81Z7urzou356tb/ALTcbfubP79V7na8v3dj1rE7YkUyM8u1qY6bG+VqJnXf9xtn8VROmx/v1ubBcu23btWov4fl3U53Xa+5fn/hpvnM8X3KCxkPyJu/jqxDu/76qu77Pl2/JUtncqnyt9z+/QZyNazf7NdRL/HWxDCqXSKzeciVmaP5u9vu7ErbsIdm9n27933ErmkcFU6NPIhXzVi+f+/SOivs81m3r93ZRDbRQwWm5WSJ6Ly2ihZIlkaZ938FcsjhkN8md23K3z1UvJlS3+bd8n8FXb+aK2svIZm81vk+T+CseaHzvmi+dE+RkeiJcDFvLlnlddv3ayX3Tb1b7n9+tu/h2RfMuxKx3+9L83ybfuV1RO6Jn3Mzb9tPR/O+98lO8mJ99QTJ+6fa3yLXRE7IjXm2P92o9/yU+GZf7u//AH6Y7+c21V2PWhoGzYtM3yf3KE+eKpFmfHTb7UAOT7v+3Wxolns3tL/HXPpD8+7c3yV0Wjvvt3bcvyfeR6UjCrI7DR7aJ3RlXfsrTm3Qyv8Axv8AxVU0dIPs+1W3/L/3zWsiR7v7iJ/frhkePVM/zrmHerfvkb72/wDgouU8lopVZfnqW5doZfldX/u1SeZn+bb8kX3krA5i75K36+arKj/cZKz7nbDO/leYm/8Av1KlysLy3O3Yjfxp/DT79G3RNuXyt3y1sWUpkbZ93Yn8T1FMnkum350/vo9X5n+0ojb/AJP4krNeFXZ1g+T5t/z1RtEovDEk+1W+f+/Vea2aaWXa2xPvpVvfA77ZN3+/TH2/ZfNibf8A3qs7ImZeTNC6Krf72ys25Rdm7d89ac0zeVtVV3/36yrl/ldmWug7IlZHSFn+b733qrzPv+X+Cnum/Z/tU+aFUT5as6ij8qS/drvvB/yJu279n8FcKm3f5td14AmXf+/bZFt+X/frGp8Jx4n4TsnufOaLfuT+P5KEv2dHVl2RJ/cqa2eL5/mX729KleFXlfd8ny/NXnngSGfbIobVG8pnd2+59zZTJtu7ymVUd/79Rv5ULblbem75aqXiK6ozN86N9ypCJXuZtioyq2ys2bdNEjKzJu/gStS5uVmi8rzV+Wsv5YVT5mfZ/GlaxOmmU5obqb73ybvu1m3Pzs/zbNrbPkrduXaZk3t8n8NZV/t89FVd6V0xO+Jn3M0DtsZt77azLmZfNTarJtrQudqPuXa77fv1nuipbpu++9bROmITbXl+9TEh8lXod9+zctPhRk3sys6VobkqWzJFuaXfRC7P8u75Kid1ohRXlRd2ylIUjThRvNTym2V0FhthVGl/j+9WJZ229kib+D+OthIVRNybnf8Av1zSOSob1m8lyjtEux/7la9skXlIzNvl/uVi6U6w2aMvzvu+atNH2TxMq7E3VzSPMkWnh87ezff/AIUSokdppXVv3Kf7tOuX+zSpKsuz+BaE+dHZZ1/2t9BiJqTz/eVvk/uVTSZX3+VudF/jetCbyobfb9/dWfNDKiPtZU/2KDSJn36Lcujbf+AVSvEa23tu2O61pQpFufzfkrKv5v8ARXiZf3Tfdet4nXSOfv3VH+b50/uVlTQttdoovkrVvId/8P8A33WZM7PF8rV0RO+JXeFoU+X+P+CkRGdtqtUibk2fNvqu/wB/71bHUW4ZmT71COz/AO5RbP53yy06Hc/y/cSpAmmmV4v9V8n9yoX/ANVt3bET+Cmukr7FWX5KLnzdu9v4aoBif6p2/jquiN91aHudjJUvypvZdz0AN8796m5dif7Fdr4VmtniTzf9b/DXJwp91pVXY/3a6rw3MsP3VV3+589c0jlkb7wrNdfaf7n3kemwvO7ebt2I/wDHUqPLv+Vae7tN+7baiJ/BWUjglIrveKn3olfbRvWZty/Pu/jp++JF+VWT/wBnpjp5O9lX52/gSpJ5iveQtbfMrb0/2KEdv4vuf36sokTqkTN96qbo373c/wAqfIqVZ0RMy8T7S7uu6sq/tvmRUl+etO53J8yt+6/irPmTfFuVq3idMStcps+VvneptEdvtiRfc/jV6gmdf4W/77q5pVms2+dZf3qtsplyNvZL9o/dbf8AfqK8/c27Kqq8v9+rFmjTO+75H+/8lQ3KIiv83zfw0DOXv3bzf3W7/gdV4X2b2Vtj1eeH5fv/AD1R2fPu276sqJM7xJB8v8f9+nQw/L5rVXf51Tb9z+JKsfZmmiRopd/+xQdMR/2ZXn3NXR+HvD0vie9i0+CVd7t/d+7UvhLwZqviqeKCCBn/ANvbX2h8DfgRZ+G3iubmx867li2b91cVSZ2Uolf4G/A1dB023nazZ9/3ndfvs1fTuieHl021S2g2vs/v/wANTaJoi2FukXlbET51fZ8lbsKbE27tif364ZS5zvjHkGOjeVK0vzuv8CVUfdDv2y73erNzcvtlgiXe7t9+rulaJ9sdJZ13v9xa0pxIqSDQdKle6TzVbZ9+vQNN0RUiRomX/a+WmaPYRWy/Kq7/ALmytvztn3YtjrXoRiebKXOOhRba3Rf9qs2/m864+8vlL935almuZXV925Nn8H96s93V027WT/YetzEieFZt+7cju3y0PC2zdKyu/wDsVLbbni+X+D7u+iaHYv8AvVBfKZ/ks8u5vnSrCQr8i7t7J/fWpXRURFX+Nt9PtkiS63bV2P8A7VBHKSvprPsZW2bP/HqmdGTYu1kRfkWrCWe9vvM6L/cqVPvp959v3aUpF8pUdNkX9x6EhluX/hRP9utPes2/dt+X+Cqk1sySyt9/5qx5i+Uie2V/4f8AvirFm7JK/mv/AMAemIk7oi/8Dp+xd25t2+sy+Ut7N7+azVD9mSZ3/wCWL/33WrEKIibpfk/2Hp9zNBDs3SL8tBtGJUS23tt+X5Kms7byW2yr8n8Nc5f+NrGw81Ym86VW+4jV5p4t+OUVn+6Wddn9xPl2tQbcp7HquvWelS7ZZVR0Xe2yuP1v4o6fYRIyt87fO3zfcr5a8SfGa81J5fIaV3ifZ8nz72rPh03xV4wlSX9+kTLseXbtRKC+U9o8W/H62tnlVbmPf/chb51/368n174r6vr1062cE8zt/GnyV0vhL9nv7fdI1ysjy7v71ex+G/gOtmkSssaf9daXMHKfN9n4P8R+Kt/nzypE33tn8Fdr4Y+A8s2xbmKd4n2bt/8AFX07pvgCx01tqqrov8CLsSumttNtk3qv8H9+s+YvlPF/DHwTgttmyBbaJf4ErurP4b2MOzd/yy/55L89dtCmxFXaqPR9m2fN5vz1HMUZlnoNnZxOsVtG6v8AwbVp/wBmVF+Xan+wn8NWkTYybv8AvuptkU33ajmLKKeVs+7serGxkT7yp/dp83yNVd0V9nzfJWXMA/5fN27fu/x0Qws8su5W/vb6Ednl2/Ls2/K9So9ZACfIu7/gdM2fN5u1vmqb/c2v/sPTk+eBNy1qBX+aFdy025mVGdm3fN/BVrfs+7t+7VB03ypuZt/9yrAlh2vsX+D+GmPC33d1EyNv+VaZD/G2779AFhP3P3Ka7tDLu/jdfuUI6/wN86feommV7dGZWd3b5dlADNmxfm/h/gquibF2/wC1VhHWZtrL86Uz7H8/8P8AwCgBU82a38pvk+b79WNnz+bu2bKrfvYfu/c/iq2iK/3aAIt6uyQeYrv99qldH+9upmxPvfL/AL9PufL3IrtVkDNm/wDi30OjO3lbqfvVF2/xtTH/AI/u/LUAV/JV23K2/wD26a6fZm+WXe/36lTam/zWbf8AfXfQiKiu7Mr/ADfwUFkUzpNAjfNv3UxEieV9rb6l3qjPtX5P7j0377feWGrAHTZvZf4KLZ18pombe6fxv/HTJoWm2+W1PSFf3qt/D92gA8mLbu3N8lM3r5Tq3z7Kfv8AnSoU/j2rWcgJkRfK3btmymTI3np82+nojPsb79HnOm9v41pkDJptiurfwfJTEtkhl+/T96zM+5fvfwVF5PyeXt3p/sNQWOdNm/8Av/36bs+X7v8AvbKJnZE+X7tGzYyfdRNvzVYDHdUf/YZf/H6rzJLNbuqtsSpX27Pu76eib4kXZsSlzAV0tleL5ZWR/wCKnzbkbb8v3d7J/cqWZNmxlpkz7N7MtHMBXTb9oTa3+9vp72EDs8v3/wDco3oi/dp/kt97dsiejmHymJc+FbO8+aVfOeuU1j4UWN/5rRWK/aN3y/N89eh23z2+1dyfNT0Rrbzdu56OYjlPnTxJ8BPOV2g8hPm3sn3Pl/74rzLxJ8Ir6w3S2ysjxfddK+0keJ/4Vd3/AL9Zt/4bs7lHilto383+/VhynxJbax4j8MbPNVrl/wCF9vz13Gj/ABpe2SL7YzI7/Ozovyf8Dr23XvhXY6kz+RttnX7yfwNXm/ir4G74riWKBv8AZ2L96rI5To9B+KkFzFuiljmT++n8NdronjCx1VEVZ1+0f3K+Tbz4V654eeWW2WdNjbPkb7lFn4w17wr8tzEzvvrUjlPtCGb7Su7crvVS8Rptu1dm1q+fPCXxsim+9PslVtjJXsej/EXTNViRomXf/wChUEcp0Gz5f9W2z/eqK2tlR33Lv81qtWF/Bfp5TRb3dfv/AMFPe2b915TfcagjlM28SKG4Rv7lQ7HmZG+bfF/HWq6W025d1VXhdEf961BHKQzQsmzym/3/AJabNDO6uv3/APfpnzfIzNL5W7/vqrCJ99marI5TMR5d6KzLsSm/Zok+VW3pu+/V1IYE+b+Nv/HaY9s275fL/wBrfQRylJ7Ntztu+9Vd03p8zMnlf3P46u/cH991qq80ryvu/vb0rUxlEqJDLvdU+SL7+96f8jskStsdPn31dmfZAm3+L59j1Xe2/wCWq/fb59j1YDIdr3Hmyr89WP4Nrt8lRQvK+zykX5fvUTbZvvN89BBSv7ZXZPlbYv8AH/BWZf2zIyfdeuguU3/7lV7x1+fcv+3USibRlyHKeT/pG1tu/d8yVYeziubiJd2zbV6azWZ3aBl3v89Ud/8AeX97/FsriqR5TspVBt/bbF+X5/m/jrzn4keA4Nb0vb9hiuZfm23Gz7n+xXo2xftCM33P7lMmtldXiWL5HrnNpH5n/FT4b33hi8ln3f6Lu2JEi7NtebpDs+X+9X6PfEj4b2fiTSbtZYFfeyv/ALaV8RfEvwBP4S8QSq0Xk2S/Pv2fJWsZHBUpnniWy20Urs296hh3+a7NF/u1eeaXftZfkeoZptm9fuP/AAvXZE4JRIk+dnlVtjo1RTPvbazNvahEVGaJV3p/f/v1LDtR0/v/APoNaGRFC7WzbdqzJTnTY+3+OmojQs7S7al+0x3Lov3Nn8dAFL7Mzt97fs+ej5pov39OSGV5/KVtn+29Ez+dOi/3asBr/udi7t+6rttD8m7cu3+5VSH+NZV31Mjs/wAq7USoM5FiHb57qrfJ/FWhDCqb9rf6O/8AfrMhRvN83d8/9yrcLs8/lfc/jrGRzyiaCW0FzsSOXf8A79V5k2PtVt6f7FSwv5K/d+/TERXd59uzbWZnyle5f/nk2+s+5eVIvN3b0/uJVt7lUaVV3bHWq8ztCi7VV0/v1pE3iVIZl3PuXY/9ym3LxWzJ/tVLD5szP+6/4HVd/naVW+/WxrErwzfvX/8AHaV4WfZu+/SPbM67t2xaX5Ui+83+/Vm5WS22S/M1Mfdu/dLUyfOu5fndKZv8n5lb71WAxH+/uqxbbZqifc6JLt3pRDtf/crORnI29KRXn3Mq7/8AbrstH81LV923fu+WuPsEWb97tVEWu20357dNrK6u/wAz/wB2ueR5tUlebZcOrfPL/fp9t8m9mXYj/eehLlkSVVbYm75vl+9Tnmi8rb/A/wB1NlYHAUvlSJ5Vb5N1ZmpOr2qfJvfd9+r15bND5TN9x/8Ax2qN5DsR2ZqDaJnzeRN+9l++i/NsrKebfvZV2fwVp37you3b/wB8VlTQ7JflbfW8TsiQv5SL5rP89MR1ml3OtWJkWG6RfvxSrvapkRE+aL79bGxDbTL5qS/wU+b5NjK2/e1V0+Rdq/c/if8AuVLDMv2f+HZSkQXrBF8p/l/irStt0P3WVHX5N9UrN1RUWdvk/wBirUL+dvZdqf3d9c8jGRt20K2yJK333+7U9nNLDL5qxK8Ur79n9yo023LIs/yOv3Xqz9mleJ/K3ff+V6wkckiPY0zfvU+d/n3/AN6rdhYMifvfnRmqLZLbMjSt96nvqUXnptVn/wBipMJDry2RLry5V+VF3r81Q3ieTboqz70f59lTfaWvJ5ZW/wBVWY8LIyMsX3W+VKCB6I01u/y/uk/gqu8MUyvu+T+69WHeJ97MzQv/AHEqv+9dHVW2bq1idUTCmtltndWlXb/Dsqvc+bbQbV/jrQubbZKkrbXrJvJm+0I21q3id1IrvbNv3bvk21V8lbl9y/In3Pnq350v3t3/AACqk3m+Vu+49axOyJXfdD/t7almRXt0ZmVPlqJ927du+/8APTPmh37tr1obkXyuu5WpyTfKjKvz0O67vu7P9yhPnfc3yUEESIr/AHv++Kt23keanm/cqJ4VRdy1YSGKaL5l/wC+KUjORpab5X2jazffro9KhWHey/PL/wCgVzltDFNOm5tn8ddNpsKo77fkl/265JHm1DahmVF/etv/ANvbTLmFf3Uqy/P/AHKmS2Z4nl2/I6/cpk21N8v9z+CsJHJIguX+RGlX5/uLWc6LDFtaX53+etF5muZUZl2f3awdV3XLP/s/x1cTaBXvL9bmL5v4V2Vg3kOxUZa05odkSbm+dFrPubmJ08rZ8n399dMT0YGY/wDB/fp6Jv2bW/3qe/leVudGd/4arp93a/3K3OmIbFf5tvz07Zs+ZlqJ/v8AyUyabZ8jVZoTP/4/R83+zUX3/mb761YVGxQBDC+99tbdg7Js2xb0f5Kx0RkuPl+/XQaamz5m3O/8NZyMKp2GiQrNYfL99m2fJWwkO/zYGb97/ceszSkXyImb5/l+4lWrP57rdt+T+/XJI8ifxDb9PJe3ZovnSqXzW0vlTq29/wC//FWrqtynmpEzf62qty8s2yJpd6J935azMBkyL5CLE2yJ/nlTbT7x/OgXyF+Zfkb/AHqciKmz902z+KqVsjbHXczv9+rNIhYJP9glVpVh3fdTZ96s9HiT5Pm83+L/AGq0IXZ3i8r+CqlzuS4dfvp/f20FRMybe8/yrsfdQ+2GJ9vzu3yMlWJkV13MrJKn9z+OqTo23918jVtE7Ime8KzNL95NtZjurr/FvrW/4+Udvuf7dZ8KK++tonZEzHf7m2orndu+VqtXnyS/d2f7FVZkbZuVa0Oohhf5v9v+5XceEoV+z+V5Tfe3t/sVxVsmx0kavQPDe6FU2tv3r81Z1fhOPE/Adcn+jWvmr87rU9tcyzQbZf8Af2bafC6vap+6/e7ar2e7dK1eaeAV/lvInZmZPm+WnvDsgl3bd7fd3r89Mv3XdE0Tfumb/vmpbl1+fb87/wCxUhEzUs4Hlfdud/vt/crHd1md/m+RG+VErYuX+zLuVvnf7yVjzeV5u5dqVrE6Yku9YbfymX5P4XrHdN7O3m1dufNeJ/mV0qqnlQ/Ky766YnZEou8T7121lTf635lq9M6/e/j3VWmmWaX5fuVtE7IkWx4X81fnp800s3y1F8yf7j1OiVobhMizRRfwOtP2b/vKqPUXzIyMy1ahhimV2+49ApFu2eKGJFbd5q1tw/O277iPWOkKusW1l+StKHajwxL/AKquWRwVTo7PTWeLdEyon+29aH2ZnRNsu/Yvy1Stk3y7t2xF+7WlbOsLuqtXNI86oV03TJtl++lN/wCPaDzf+WW6rTwy/Pu+RGqB900Tq331oOUnRIpoPNZ22fw1Sv3ZERdrPV2F101FWV9/m/wVA6fbIpW+bzU+f5P4Ks3iZ3nTo77WX+4yOtZWpJK+9W27P/Qa1Znn2Nub9799axXmabZEzb3f+/W0T0aRk3MKvZvK0vzp/BWJNMyRJtWtm/hWHft+d3+RqyZt3m/7FbRO+JF8yJ5rUxPnb+5T/JYSuu6mOjI+5WrY3Hui7/vVInztt+bZUf2Zofvrs31bR9io235KAIvmtpUVfvvTkm3/AO5/cpnzfaEl/wDHKbNM02/d/D/cWgBlym+X7q/eqJH8mV9396ib5/vN86U57bevmsyptoAf99/KZ99dj4efyfJ+Xe7VxaIzujK3z12eiXn2ZU/dfPXNI45HRujQ38zbtiVKkMX+v8ren9+qVzNLc7Pm+4/3Kc9/9mdPl/0f+JKykefIm2RTW/8AwP5ahmfe37r79EKNc/6pdm1qbNZ75fNlbZF/cSsyQ8lvK3bVdG/jSq7vLMm5YmRP9urCTS21v5UC/Ju31Xmmlfe0rfPF/BVHREz9Smie1eCBvv1ifffbL+5dP/H6279PO+6q7E/uVj3KN89bxOyJR+ZG+7Wn4b8qa6eKX5ErK+071fc3/A62NBha5+Zf/H60NDdf5F3RK3zVmX6b/wCFn/266DeqLErffVax3+SV5f4P7lAGLcou3cq/vd3/AI7VR/3Mu3+Bv46t3/8Ardq/cqvCjPKm350pcx0RiM+xt5sSr88X8Vdr4M+Htz4n1S3toNqea2/e/wDcqz4A8Aah4z1b7NYwfJu2NM6/JX2/8IvgnbaPZW6+R+9Rf3r+VXHUq/ynpUKX8xn/AAc+CFt4bs0/5eXXb/uN/fr6V03SoLazRYovJ+XZ8lN03SotNt4om+4n9ytV02J8v/Aa4ec7+XlK+zzotv3P7rvUXnND+63ff+SnTbn3RLLvd2/75rQ0TR1ubzbt+dV3s71rTp8xjUqcpZ0HRGvPml3O7/wbq7+w0pYYkgbb8lV9H0eK2Xz1/u/NWxN5vlbv4/4a76cTzZSKVzbbPmXcmx9lRI8rrt3fxUX77ETerPu+86fwPVR3byPN835K6jEuww72dmb/AMe+7Vd333W1f+BUQuyLt/garFn87y/Kv+zsoAPsa/e3LVKG2nmXc275a23RU+Zl+995KpXiM+zyvuVidPKQvZqj+avz7KsQ2e9El2rvamJC00SKv8P3keprZ1T7ysiJ/tUuYOUtJbNt3Sr8n+xUzpv/AHSr+920y2eJ1f729vuulW3RvvbV+eolIvlKWyJH2t9/7lJsX7QkS/6r79aDortu/i/26z7nUrPTWdZ5YoX/ANv+7WZfKTIn2ZN25di1Fc6lbWav5rK6Vw3if4qQaVvZWVIv4X214L42/aBVHeKCf96/9ygOU+gte+Kmn6a7wL89w6/c+/XjXjz9odba38hWWZ0/uf8As9eLvrHiPxne+fbQSJvTervXceDPgDPqsqT3jTzSyt8ybdlBscpeePNc8VXUsVnE0yebsb5Pu1t6P8Gda8Qv5+pts83b8kXybP8AgdfRHg/4IWeibGgtl83z/md/79eoaP4Ps7Pf+6+dm+ZKDY8F8Jfs/afbMm22i/2n+/Xr/hv4Y6fYbN21/K/g212cNhAnzKqolWPlTftrLmKKVnpVtbS7kVUT+5tq/DCvl7mT5qIUbcjS7fu0rv8AxVHMAjwxO3ysu+m7Pm+6tRbN7blWpUh37Nzf98VHMBFvWF3b+7TPO37Jfld1/gqW5RU2MzVVuYWR/N+5/wCzVIDE+dPNZvvVbttrrt3KlM+XyNzLsRafsVNm1d6NUFjJvndNy0Oi+btX5Eoeb53VVXf/AA76Y8O/eyrs+WrANnzov8Dt/HQ8LJLuaX5Hpvk7/utU77U2N99KXKBNsV/4qrvbRPOkv8f3Go+Xdu27Kf8Af+799aOUCv8A7K/cRv46Ni+ajU/5pmdm+5THfZL5W37/AN2tADeuzfUOyW5fzavIkSfd21Uhm8mL/bT56XKPmH74oWT5W+9Ur7ZpUVfnRfnqol/G/wB7b/wBqEv4Hbb9x/7j/fo5TMsQ/Izs676eib0Rf46ZvVPlVt/zUXNyttF83yJ/E9XGIA/yfL9+oobaV12N8iN92ufm8eafbM8W9dn399VP+FkWKfun3bGb5dlXygddDt+zvv8A79MmTfKm1fk2/fqvYXK3kSSxfOjVieJ/FttoNwnmtsRV/vffq+UDpvm8r/pr/wCgVCj7Ik/jrz1/jBp9s3meeqIv3t8vyJRbfFeC5vIoovLeJ/vbP4qOQD0jYyP5rfPu/wDHaZMnzptb5f8AYqvYXK39q7K2+rCeUkX9xErn5QGP9/5fvpT327P4U3r/AB1marqsFhFvlZUf/brCh8f6fcsifaYvN/iTzfnrXlA6vydibt2zZUUySp937jfPWDD4tgv5fK3b0/263U/0xvu/O9HKBMm1ETf9/bQnyN8q73oTZDE7fx7qhSaLbLKzKlLlAsfN5v8At/xU19z/AC+V/uolV3v4kVNzbE/2GpkN/v8AlVtm+p5QJvs29HZvv0k0zQxIzMqf7FE0ywxfe3v/AL1Ne2WaV2ao5SwuZt6bl+d/96i2mlRnbar7v4Hqin3trfI/8OyrDws6fNL89MCxNt2pt2o7f3Kb8zyoqr8ir/e+7TEhbzXb+D+5T33ea/y79/3v9ioNRj7UZ1leonRk8pvvpTJv3PzfN/wP79E0P2xE2y7HSgA3s8Ts33N/y7KIf7rfcpnzf6rdsqxsWGJ/moANip825aZM7eam1qWFNibU20x4V/vfPQZEqQqn3mX/AHHqJ9rvun+fb9ymTP8AMjfM9N2bPmb7lLmAdvZ2/wCeO+qt5ZtM3zMr1aSFXl3L/wChUTbtv3fkq+YfKYVz4bgmtYl+zK7r/G/8dcZ4n+DltqX3ZY9+3fs8r569Lh/fInzbH+/T0hVH81fn/vb6vmDlPlLxP8CrlJXnto/nVdsuxtr15u9hr3g+dEglbZF91H/jSvu2bR/tMqS7lTdXOeJ/h7Y6rvVoPkf+P+5RzEcp82+Ffje2lT2kWoS/Znb72/8AvV7L4e+KNnqqO0Uqvvb5N/8AcrhPEnwKif7W0UErtt+V0/i/268t1Xwr4h8HxI0E8myL5Gfb8j1fMRyn1/Z6rbX7p5W2F2/gq3coqbGibfFur4/8K/F2+0S4tINQVklVtjIjfc/2/wDdr3Xwl8UYNY/ceer7N38VWRynoEyfvf4X+X/vinoi/dX/AL7qKwuYtSgRov8AVf3/AO9WhvXyk+XfVEcpn7HTe3lfcX5v9uq7zKi/6pk3fOu+rr/P5q7dj/cWq+z5dsv3/wC/QRKJUezVHRm++/8A47VJ03o6/wC19+tPyWhlSXc2/ZUM1nvR5WVXT7lWc0ilNMuxF2/7tPhfZFK0S72f+PdUMMy7HWLd/wADqZPkdFVtkX+7WnMYkKbnif8AdMn95933qam1G8ryv+B/3KtP/pKOv3NrVV+/cf7vy0wGJCyb2+//ALFRXKbIkbb9/wDgrQmdnXb5Xz7qJkidNny71+9VkSOZe2ZGdlVk/u1n6lDs/e7d7tXTTTbG8qsm8tm819rffb771nKJtExbbbNL826rSbYU3bm/36a9s0KOyrv+bZvShJmeJ1b7/wD45Xn1InfTkUZoYr+KWKXd/vw15L8YPhdba9p23av9/wC7v3V7L5PnRful2P8AxVSubZbyJ9y7HWswlE/MTxt4DvPCuovBc7XlVt7bF+7XGzOt+/3fnWvvr4u/CiLW4rtoPnfyvlfb92vi3xP4M1DwreSrcwbF3ff2/frrpSOCpTOUe2ZJU8r7jL/3xUsMK2z+ZK296pPNL5vlbG2VL533PvbE+5vrqOKUQ+0/afvL8n+3VfYvn/dqy8z7vNba/wDsJTXmV/m3bEqxEe/97ti3f7lHnS7/AJf/ABxaPtPz/L/wJ6mS5Xyv3XyS0AVrx12pt+/T9iwujM1Fym/7zLv/AL9MhTYu/wC/QQWftK7/AN0tT/af722mpbRJFuXdvf71DvA8qfvfnb52+X7lYSOcu/6nYzbnp7zJNvVvuUy2dZk+98/+3VRNyTyxLtd0/jqeUkfc7nf5dtV5ponRIlXYi1LMkr7GX+98yVVfb5vy/c/ipgMR7l1dvNVIk/gqvv8A4W+f/bqxM8SRP82yKq6f6qVV/wCA761NRk2102s2zb/BTU8rbuamIn2lX3MqPTPJ875lZdi/wVZ0EaP9/a3yNUcyb/4afcuqNtX/AIDRDMrrtZaABPvoqr8lCQt5v+xUn3H/ALlSQp8qNu+//HSkYSNjTXidoomb5Pv12Fn/AKMnyr8j1yWleUn7plV3/v10ts++12sjVySPKqFt90N1u2/uv4qdMjI7+V9z+49TJNst0ibc7t96nQ7fK3Nu31zHMZU0zOvzbt7/ADLvrKvH3xJu+d0/grVv0Z2+X+7WVebtybk+/wDxpWp0xKjzfaV3VnvtuWdVVkf+KtCZ/sdx/rVRG+TZVS5Tf5399m+/W8TpiV96oiKq7/71PdNjblZaZbbU30+b50RtvzrTNiuj796/NvqW23b5Yok37aam7fv+5uqWw/cy7Vb/AHq1A04bbe6S7l2f+gVYRJbPZJEyujt9yqkKMifd3purYs086Db56w/79c0jmkaumvBNs82LZv8A460EeVJVWWPYn+996sW2eJLP5m3y7v4PuVqunk7NrM+/+B6wkckhlzMtzK6zrsli+6j/AHKiRFs5XZv9xd9S3iecqL/4+/36iuUgmiRm3b/4qkwLFgkTo8C7nl3fwVX+zSwzp/BuqWw8qwi835v+AffqKab7TP8AL/Cvy0BELxFRt3kb0/2/4azd/wB+eLd838FX4bZni825+fbWfcvK7PFA2zav8dVE6YmPqsO9t3m7KpXLt8iJtdPub607lFeL5m+f+KsS5fYiQf3a6onfSKkyKkv3qbNM3z/88vuUecu7+/UPyo7/AC10ROmJM7q6pFH/AAVXmRU+7/DTHuf9I+78lEz7/mpm4x33/do3s7ItN37IqciMmx91WAPC26rds/kwOtRJ++dpKdYOqfd3O/8AFWcjmkbem7rm3Tbt83d9+uls/wB9KkrN86L9+ua0123Oq7kSuosEaaX97L8lckjz6hp2Ey7Ns7fuv4tlVLxNjbt3yPWhDDBcp5DMqOtU5ofm/v8A+xWBySF+0tNbpFuXYtYt/D5LS/8AodaN/tRX+Vk/u1nPNBs81t3m/wAOz7lXE1ic5cw+d8zM3/AKqOipsWtOZ2SeWVl+T+4lY9ztdWl3bHf51rpid9Ii+4zqv36heFvurT4ZlmT5W+f/AG6Z50sLv5Xz1udkRtt86vFTH+5Uj/7uyoHRvut9yrNB6fIj7aFdsfK+BR/c20boj0XigzkORP3sPzV0emv5L+VLXL2yMkqN/lK6bR32S7tu9/771nIir8J3uiQxPZRSyNsfb81WN/zOyrsRP4Kq6JefabOJZVXYn3X21fTbZxSxRMz/AO/XGePIpPMr7GaLf8vyu9F/qUrsnyqjt/Ai1Xh81/k2ts/26ub1dkWfa7r/AHKgxKz38vlQrs+fb8yPVewSX+zZfN+R93y7KLz76f33/uVYmffB5HzbF/jSrHEqQ/J8sSM/96mTPF5qSt86J95Kn877HAi/98vVa5miRPu/O1BrEz7nzXd2X7m6s+5uWSXasTb9taSXK+V5TK3+/We6b2eVf71bROyJWdFhtUVlZN38FY03/Hw+3cj1qvNvbbP87r92s+/uVmTdFtraJ2RKlym/5d2//bqvNct5G37j1YmTY3y1Xm3J8zf+P1sblfYzptr0bwfCr2b7v4fu15+iK7blbY9egeCYW3Rbm3/x7ErGr8JzV/hOyRES13fMj/w1NC6vs+bZF/FQkLPbo0qskX9x6z7zbDuWKX733q82R4BLs864fay7E+df79RXKLC3m/cd/wCOobCFfNdvN3un8CffWpry58793KvyfxbKDSJkzQy7nZl31mzOvn+Vt+/XQTTLCqfx1hTQtc3Tqq7/APb21vE6IlR7lvnX/nlVe7RXt/N3bHarqJFC21vn+aqF/wDPK+77n8KVodkTOmhldNrMqJ/frPmtl3fN8iVduXlhnRW+5/DVV3b7rL/F9+ug7IkP2Zvv/wAFWIXX+OmpNs3/ADfPTE2oyM3z1ZoW0dtm5Wp29oYvK++9RPNv+Vfk3UeS6NtVvnoA07Dbuh2r8n8VasLxJOiv/wAe/wDfrHs3lRNvy766HTU3sjMtYSOOoa9neQJ80C70/iR60EdX+8ux6zLbbDFcbV+dq1rab5El2b0rnkeZIlmmWb7v/fFV0mXzdq7kdPvVcebZ/qoN/wDeqnDeSwyuy+Vsl/5YutZnMM+zb0dWlV33fM/9ynvN9mR2VW/uNs/iqxvitmeDyN6P96s93bc/73yU+6qOtWbxKVykrypt+SsTVbNvkb7j/wCxW7c7kd5Wk+RaypnX52bdub7taRO6kc1f+fC/mt871mzTb/vff/hrTufnd/mb/gdU3RXfdL/BXRE74lTYyfM26jeqRfL9+jeztuWjyd8vzVsaD4Xlmf5qsb/J2Lu3pVdN33vm2VYmhaZdy/JQWEzo+xaWaZXbcq/PUiI+794q1F5Ox3b+OpApfx/7dO2b3+98n9yn3O1/m/8AQKY7/c2LsqgBH8mVWrvdNmX7HFOyrv8AufPXEWEP2m4+Va7rR4dlukUsWzb93/brmkccjY/10XysvzVFM/34l2vE1WXvInidfl+T5NiVW+zec0W37+35krA8+RYR/Ji+b+H+5WfczNNPtX5Il+9Vh4ZU+aVWRG+7VR0/1Uq/cagkvW1y3z/L9z+Os+5eKZrhfl83+J6tQpFv3Ss3zt8uyqupbYfmg2vu/jqzoiZNzCvlPu3f7T/3qoTXKp8v8dat5C0yI3meSi1k3KbEdWi+f+F/71aROyJmzJv+ZvkTdWx4eSWGVG2s6f7FY81s3ybm310WiQtDt2s2z+5/frQ0N65fYqMu352qjNN5O9WXe9aD2y3MXyt93+B6r/ZldfvbKgZhXMLXn+qXf/erq/h18MdT8T6pb+VBKlvuVGfb8irXS/Df4S3Pi3Vop13JZK293dfkavuX4S/CWx8N6bZM0Sv/AB73X+KvPlX+yezQw/u8xi/Cv4M2egxW7QJ5KL/fX71e66VpUFna7Yl2PuqWGzWG1iZotj094difLL87tXOd/wABK8LIu1fn2/I1MR96+UvzyuvypVe5mluWSKJfuV0Hh7SmSB9q/Pu+/wDx1rTpc5jKtylLSvDzJdf6pof42/3q6vR9HW2uH3f3q0LPSpYbdNv/AAKr6Q7Efd/33XfGnyHmylzyJvmh+Zpfkeq81t50qbtyU/5rzZEv3KseTv8A729fu/LW5iUZkVN7KzTPVfYyfLt+SthPuurRNs+42yq8Nt9+lzFleHa6fd+98lXks137Ym2f7dS2EMSJuarHkqlRzFxiRQwrvdW/fO1Mms4k+Vfv1YS2ZPlibZUvk703Mvz1lI3M14WREbbsf+KpbPdv/exLV37HvlVfl2fxVXe5isIHWdlTZ/fqSuUfDt+dmVU/3KfNfwQq7yrsiX+N64nXvH+mabvWKfznX7yJXgvjz9oeCzuniiuVRJfnVP8AdoL5T3Xxn8TtM0e3+W8j3p8/+5Xzv42+Ovy3EsDNM/3FSH+GvPZr/wAR/EiWKdfPtop5d0Xy/Js/v16V4A/Z7geJJbmD7TLu37P9qlzG3KeT/wDFWeP4k8qdbNHb5d+/fXpvgD9niKaVGvl+2Ss333+dK+g/DHwlgs3835dirsaHb8leh6Vo8VtaoqrH8n8H3aOYOU888GfByx01Eb7NGiJ8i769DsPD1nZ/ul+TbWxs8kIu3/gFO8lZm+bcn/s1YcxY2FFh/dLt2Ux32Syru+erBi3btvyKtRIm992351/j21PMIN/nRblXe+2mQ/wbfkejY33VpxSJNnmfOrUDHvu3bW+RKi/5a7Yt3+/UrvsiRf8AgFNmTY/y/IlQBWT9y/zN8n8VTTJvT5WoRFf+LfQm3f8A3H/9CoKK/wDy13ff/j2U/wAlJlTzf4f4KlxIj7mXYiLUW9vIdvK3vuoAds2Mqtt/e/dpqfIr/wACfw0PC3mpTLn5JU2/J81VygG9d/y1FN/BtX5KdvWGX5vvuvzPUV5qVnbNtllVPlrSMQLCQrs3r9xKLmbZ+6+WuP1v4i6fprbV2u+3/viuK1X432dtE8UW3zd/33at/ZE8x7G9zBs+9sT7nz0zzonT91Lv2/3K+V/EP7Q9tbSus9zH97bv3Vz8P7TMFtPKv2xvK3f677ny0/YBzH2QlzBtTbLvT+7/AHad9pjedGj+evl3R/2jba5dNtyr7vnr2rwT8QrbXre33MszbtivF9yp9lIvmOzv5Fht7ifb8iL/AB/xV8+eKfjxbaPf3EDXMX3vuIte96qn2zS7jYrfJX5O/HK/1DRPH2tW1teSInnvL8/+1v8A/iK6KFLnMZH1hrf7RtnYI8Xnr8rfKiN97/cra+FHxps/GfihLZZ2+f7qbq/OKbUrnci+ez72+Z91e6/so635PxS0eLzf3KNv310yoR5SOY/Ut08633L9/wDvvXP+M9SbTfD93Ku55dvyvWxZuzxW+37jr/47WT4ttmm0bUIlnVIpYG++tckTY/OXW/2jdQTUriBWkdFneLY/3Iqr+GP2gdQvNbiguV8m3nl2RbPuV5P45uVh8X6xFFFsiWd/krP8EpBc69E0svyeaj7P7nz12ew93mDmP11+G95Lc+EtMl3KiParud2+/Xz1+2x421DwlZ6ZLZqsPm/J93+LfXvHwlTf8NvDUrS70ezTbXzJ/wAFAoWh0bQv3TO8s7p8/wBz5f4/++KUY+8RKR8xX/x+1p7pFWVpvl+Z3arfh74664l1FKzSO6S/N+9/1qV4vczL57r9/c1SJqTW3yKvyfcWu+VKJjzn6yfBP4oweJ/D6LLu+Vflr2KzmV1Tc29G/uV+VvwB+M114M1lIG3Oitv+99//AGK/SrwT4ts/FWjWksX+tZd7bK8qVL3jaMjl/wBofxP/AMIl4IvbmJl3/wC7XwK/7Q+oWG/9xK8Sfd/e/O/+xX1/+2ZMyfCXU1aVYUlZPv1+at5c750VfuJ9591bRphzH1n8H/jffeKvFtlBLbLbW7N8u9t7/f8A46++LN50tbdtvzovzPX5Y/sx2f2n4oaVuXfubZF/u76/TDXtb/sTQbi+l/0ZIot/zt/sUeyDmDxJ42tvD0UssrRb/v7P7teNeLf2irO2i+adU+bfsT5Pk/399fNnxy/aQaa/u4LOVrmVm3t/u1836l4tvvEMrz3k7bH+TY7fJR7AjmPuW5/acsXunii1CB9vz7NyO9P0f9qjTJr9/wDTIvl/5ZebXxl4Y8Mah4wuIoNMgkmlRfKb5vkVP9uvQ5v2ddXsLW4lZmhldvm8qj2MQ5pH2bo/x7sb9k3XKv5vzxb2X51r1jQfG1nqUSbblX3/AMH9yvyim/t7wM32aW+leX76zO2/b/31XqXw3+OuoWC263N0zyp8jfL96uaVA2jI/TDes0SN/FQkPnQO3m7/AJvv15l8LviRa+JNOiaKXe8v3dn8NekQorxO21v77VxypchtEl/1K7Fb/bo+0/PtVv8AvumbN67tv+7Rv2MjbW/2q5zQH/1HzL/pG6jZ9zav3Vp6eb5vyqqfx0902So38D/x0AROjTJtiZd+75qc9t99WaopoWeVFWf7zfwLTn+T+Jdn8Tu1WBV+ZPlVvkWrHzJs2rvT+KmJMr/Kq/7dMd/JZ/mbY38FQBe+Xd/qvk/hqv8AZopotq0yG8bzUVpf++6roivO+7d/wDZQZEv7rf8AK1E02y4VV3fLR+63/K3zbvuPQ7y+a6t/+1Qaj3himZPmX56ERd21f/2qZ8qNtVV/uU94ZZvmibYn8VAD5pm+7t+f+F6hfzE3tL871F5rbvut/v0/zt7uv3/9+lzAV5rNXi++zvXOa34Ms9Vt5d0Svu/uV1boyP8A7dM2N5G6L/vir5jI+d/GHwKi1JHWzVvtD/7PyV5JqXgnxD4G1J2s/wDj3/uP9+vtt7b7Sn7pfn+/XP8AiTwfbawv+k7d+2teYnlPl/wZ8YLnR5ZYNXlawl3b13t8n/A69w8JfFHTNSit/NnVHdtjP/Atcf42+CcVzsl8jf8AL/d+da8VvPDHiHwZKl4v7633b9iVrzEcp9pWd/Bcyy7m3pudN9PeFUf5lV6+ZPA3xslSVILyBoZXiXd51e2+GPHlnrEW5tvz/Ouz+7/fpESidQkMrxbki3pS/K8W5vv/ANz/AG6LO8X70Erb1+9/BvpHhlmneX7lUc0ome8LM3m7dn+2i1EltvV1gbYn8T1pvtRnVvvt861USz/dO7NsTd/BQY8pSf8Ac71272X7r0538l0/g3r/AAVbhRn/AOBfdemukUybd3zpViK33/mVfk/v1Enmpv2qs3mt8yU/5fu7fn/2GpmyX7QjK+x0/groJkVLmFnldVX79V5raWHZtX5E+9WhvbytrbU+b+Cm+Sr713NsoEZk1mvlIvzJub+CsyaFtz7t2z/Yro9kDxfumZEf+/Ve8h86JFVVRN3+urllE0jI5qZPn+ZmejYvlIitV28haFnX+5/H/HWfM6pE8q/Pt+7XNKJ2RkZ+pWEV/wCbF5Xyfxb6+ffjT8ELbW7VpFdnli+46P8Aw19G+cu/dtbeq/ceqN/psU0DrOux/wCH/arKMuQuUec/LDXtBvPD2uPZ3MXzp/G/8af365+5mb7R/sV9tfHX4J/bLB7yziWZ03Oz7fnr498SaU2iXF3bN87xNs313UqvOeVUp8hju7In3V2VDs3xP8vzvUyPv/h+Sje+75tqLXUc4yFN8Twbf+B0Qv8AZkfbF8/+3TN7eQ6p/wB901JmSJ3Zt6f36CBjwsjpu+4/3alh812favyUybdctui+RafbTTw/eioIJkRk/i+/92nW0O/fu3eav9/+Kmp88u5fkf8AuVdd9kSbfnf/ANBqDIjheXz3aWJf7i0iTK+/5djvUqPvd2VvuVUmmWbY22siCa2SV5XRV+5/fplzCqRUs26a32RM2/8AiqnczND95f8AgFBIPCrr5rfc/hRKrumyJ/lZF/uVeeGV7dJf4G+f5P4KpunnK7PLWpqJCn7r5qoujQ3Hyt89WHdX2bWo3/N8i1ZvEqOiu371Km3r5qKu7Yv9+hP3MrxS7aJkb5KsYx7nfL8y/wDAKsQoqXCfNsiqrsbf8v36tWfyLtaKs5GcjoNKRZlf/pl8612FgjTLuZv+AVyWmw/Iku1odv3kSulhdkRGg+SuSR5VSJdfd88qq3yf3FqK2uWdnXb92rFs7I+7dsRv9bUT3MSM7RfO/wByuY5SG5mWbesf8P3nesWbdDLt/g3fKlWrx/l3L/wKsy5m3pub5HStYnVEq36Kiu06rM7/ANysyF2T/lrWxefJaptZd8q1izebNt/g/vVqdMSWG2/fv/G/9+n7Nm9Wb5qcltv2KrfO9RPuR3Vm31ZqMh8uH+JnerNsi7vNllVP7tUdivLui3I7Vp2cLPLErbd/9/8AgoFI0LaaDajRfJu+TY9WoXV5drL/AMASs+2tlhnfcyu/3/krYh+SL5VXZu+//G1ZyOKoW0TYiMsS/erQR1RH81t9Z/nb3Tyl+ZP4KsIm9EVl/wBv/gVYHJIsX+7yIpVnVKqPD5Lbm/fb6L+533u1oqiR2vJ2X7mygzNDf86Rff8Al/jqK5RYbdNu7fu2UzfL/D9yqs26F/nlZ933USpNIkr6lvdImXZ/t1n36NDKku5UR6sbNiO3/jlZ95YS3Mvm/wB3+CqOmBmalc75dyxfJWZcou2XYrI/8NW7nz/+WS76qPM3/LVvn/uV1RO6BFsWGL7u96o+d50vzffqzv8AO/iqH7kv+3XRE2iDou/azbKrpDs/26f99n3Mu9/4Kely0P7qJY3/AN/79aG5XdNkvlbaHTyfkqXe29//AGeh3+58lAEX8e5V+etKztvn3Vm71837uytqzTeqSsnyL/HWEjmkadttSV/lZ3ro9HhbyIpZdyf7dYlnN+9+bdslroLZHS4RfN2J/crnkeZULE03ky/7b1Sud0LxfvW8rd/BWy6RTRbtqwuv/fdQfuNvlfMj1gcZm3j/AL11Vfk/26yZk8my+Zdj/f8AkrTv386X737pVrMvJlT7rK6LW8TqgY8zrC+5W37vvVm36RQ/dXYlWppm+1fd+Sqt4/zu397+CtYnpUzPmf5U2rTkdUdPN/4ElTPMs2xtv3f4KqP5Tz/Kv+9W50RF85d27/apLmbelE0KzSv5X3Fpjurp93fVmgQ7fvN9ypIXX5vu9e1Rom/7tTwW0BTq1EjOQ6FN7vtb/drp9ESKG1fcrJt/jeuSR/7q12Gmp/oqLO2/euxqwkY1ZHW6I7Pap8y/7O9PvrV53nd/lij2O336xdKRk/dRfOn8NbWm7rNtrbn/AL2+uY8qRDefuXdtvzq3yp/A9VftK73luYlhuG/jSrXnK91ubdUU0ywxfNt83dsX/ZSoMTPeFU+Zf73/AH3UqP8Aukgb50T73zffp/7qaV4F/wCPfb839/dTHh+fyIlVP9t6sCrND9paJdypsqvebdzs3z7f79XZrZodm1vvVUmSeFIm++n8W+g2iZu+5vIP3rLDt/uUJcxTfL9ypb/bM+5mqk9nsf73yL/HWkTsiRXky+V8q73rJuZmeJ4miX5P40rQmh3xS7W2JWU/yO/y73auiJ1RM993+0lQu7eV826tR/nXdtqjM/z7dtbHSHy7U2V6F4Gm2RJ8q/e2M715/D8/zLXoHgN/JunZtrw7dmx/79Y1fhOav8J2zzMiJF5ivEv3d9UZrNpp90u3Z/cSpZvN2v5S/N/cel86WZ0WX5PlrgPAKibYbqVYl2f7f8dPmtlmT5Yvm/v7qHmlmbymWNH/AL9G9Xt32tslT5KAiZ95bM6RKsq793zVUdJUeV4pVTZ8lS3n7n962199Z+/Yu5fuf3K1O2AXO7ytzfwtvqhM6zSvu+5/fpL+5lRtu356z3+d0ba2/wDiqzugV7+Znl8qL59tVblHSVN1Wr/5G81aq+c3mozfPtreJ0xGPtS4/dfO9H3Pm+5UnnLv+796oHdX+XdWhuPTdsq3DNL5u75dlQptT7rb6mR9i/L9ygzkaqJK8Sbdux/n31p6bu3fLu2Vn21yv2X7vyVdhml+y/um+7/BWJySOgTykXypW/1rVbhmitn2vu/2azIfNubeLdtf5d++tV93+jrKv/AE/irnPPkPSZNqbWab/YqVPIfeq7vN279/92i8mtng/iR/ufJUSbUl/wByg5ib78T7pfkVfl+X71VntleKL73+/V6FPOuE3fc/2KzNYfe7xeayJu/gqTSJn3MPkzvt+f8A2KxNSm2fvXX+L7lab3Kpcf7Df36z7mGCzlRZa0id1IxLl/Ofay7HT7tVERd/3d/96tPUnabft27Kx0RkbzVroid8Qfykd1i+Sq2/5t1Ton73du30yaHzl+X5K0Nx/wBz/gdO+Z3RfuUf3F2/8DerCfI6S0AV0++6y7nenvN8+3+Cj5t77VodNkW7bvegCL+F91EP75drffpifvm+anujb0+bY9UA6zdrZt/3HruNHuVmiTzVbZtrkrOHfsedd/zV2GiQrco6r/yyXfsrmkcdQsPeK/8AqF2bf79WHv4E2KqtvT+OmW23+KpnhiT5li3vWB58gmdvkl8352+5T0ufOtdv8aUmxvk81VdE/uVVeFYZ3aLd97fs3fdoJJbZG+zujLsrPdNm9m27PufPVtPknfdu+amTIux0b7mz5X/2qs6ImVN8jp5TK/yVk3j/AL92aX56vTQ/L5+7Y/8AcrPvJtn3V+Rv43reJ2RKL/O3zffrq/DCTvL+9Zdm3/viuZtk+/8Aut9dT4Yh86X92zPcfc2JTNvZmwltLcuiwKtehfD34RXPiS8825i2O3yMlbfwr+EtzrcsV5PtRN2xfl+89fZvw6+HVn4egSNbb5P78tcdety/Cd9DDc3xGV8N/hdY+Fbe3iVV/vs+35F/2K9VS28nyvu/JVua2s0tXTb8n9xKH+SKJf4F/v8A8def7x65E7yonzff/v1Cm6ZkVfn2/JUv728l2wbXStvRNBVGTbBvf+/W9Omc9SpyBpuj7Hl+Zd9dhYaa0MUW1v4fmp9tpSwq/wDf27FStBLb7Hb7fNX/AIHXoxjyHBKXOVPJ/iVtlXU+d3li+5UX318r+D+GpbZPJlT733fuVoYjYUZHilgb/e3/AMdXX3v8qr+9/v1Eib5UZV+T+Gru9XVFVvn21BtGJXe2ZE2+b/vUxLNP3qsu/wDu/wC5VmbciorfO7VPsaGL5VrIvlM+2RU/h+Rf79Xvs0rtu2rv/uUz7Mzxbv8AxyrGxvKiWJv96gvlG7N6bvuPSO/2ZlVl/wC+6parqsGmwebPKsKJ8m92rx/x58bINHeVluVRIvu/Nudv/sag3PRde8W2OiRPLLcxJ/H/AH68H+Ivx7trZXn83Yj/ACKj15F4q+NOp+JLqX+yoPO+b76N/eo8K/BbU/E9wl5qrSXP93Z/AlBXKY9/4q8WeNrx4LNWhil2bpdv/s1d34A/Z+udS2XOqq1y6N+6/wDZ6968DfBm10SwSJYlSL/vuvXdH0SDTbVV8hf4U+796lzFnnXg/wCEttpqoy2yon3P91K9AsNHi03zVWLZs/jrWTanzLuRP7lMuHZp0VfvN/HWHMXEEhZ4vvLvotofufLsf+KmImxvlf5N1W/ufMzfLQAzfsfyqe/yPtpj7dm5W+T+5T9mz/YT+KpEGP3v36ZCjeb827Z9zZT0+9u83elO3+U33d9QBE/+t3VFv/dfL8j/AO3/AAVLcoyfKv3GoSHY25vnqxh5K7P76LUW/wC+qq2xKsQuqLu3b91Q3M3zbVX7vzNS5RDX+TylZVd91EyL/D/C1RPcxQ/Mrf8AAKzL/wAW2em7/NlVP9t60jTkM1XeJE/et97+PdWfNfwQxP8Avdleb+JPjNZ2EH+s+f77fNXi/jD9oyBLe4aK8VIkb+Oto0APpi88W2Omru8/e6/98LWnpWq/2qnmqy7W/jr87Ne/aK86dIIp96StvWbbX03+yp48l8W+Hrpbzd+6Z9yfcq/Zgdb8YPiQvgadFaf5Gr5n8VftP2yT3CrL521fvvL9yvRv25PD19c+ELfU7NY3S13Ps/uV+eV5eL91l3/3q7qNDnIkey69+0VqepO8EE7JEnz/AGjb8+//AH6x7bXvGfjOX9xFI8TfduN1eVWDxvviVd6PX3L+yT4Ai8SeDXnZVhlidU2PXT7Ig+ev+FP69c2UuoTtJ538TpudE/4HXm/irR9T0Se4inXyU+5v3fe/26/VW5+Gmn7HXdG7/wByGKvg/wDbA0ez0fxLaRW0qwxXEDys/wDtb6vkJPCrO8udNiiis9Tn81E++jfP/wADr3r4CfGm+sNesrOe+3o0qRKm756+an3bXZfk/g3/AN6vWPgh8PW8Q+MLLyorlESVdsv+3RU5eUqJ+sumzS3+gxXKrI7yxea1flv+11o8Vh8U9Q2s0zyszxf7q/36/UXwrZ+T4ctIPNlh/dbP/HK/O39uqzbSvG8Vz5Tfv/k37fuVyYf4gqny5DN5KPt+d69L+Al/FZ+MtMuWnXfFc7/7nyfdryd0a2fzV3b2r0D4UI0PivSm3RP5sqbU2/e+dP8A4ivSqx90lH7F6Vcq9lb+VKs3y/65P4qzvFqNNpF3Ku7zVV/kT/cqbw3c/afD1o3yo6KqKn9yqPiGbybC7Xd5KMv33rwo/GdB+QvxLm2eN9bVvv8Ans7bP4Kx9Em+zalbzqnyKyfcro/jfbfY/iTrDfLslnfbs/hZfk+f/viuP0qZbC9i3S/8tVdq9n/l2Yn62/AS5a8+GOj79r/uE2/7O2vn/wD4KCpc3PhzTP7nmvXtX7OWpLc/DvT4vldIlVPkrxj9v/8A5FTTPKlaF2n/AI644fxAPz/meJGSzX5Ni/x0edsfb/4/tqG/RnnT/Y+9XqHwN+HsHjnVL3bB5zxRN8j/AHK9Uk4XTblobqJom+429Xr7a/Zg+MbXKxWbSs9x/wA8Xb7lfGvjzwlP4D8UXdsys6bt8SVofDrxPeeHtesr6L5Pm3/PXNygfdX7cOsf8WqZvNZEuJUT54v4q/PV3bzUZ9s3y19FfHX4oweNvhzpm5mfZL/qnb5N39+vmJHZIkiVfut/rnaiUSj6N/Y/s5bz4m6TLtj8p22bH++n8X/j+yvpP9rr4qL4e8Lpp9numuGbZs3fcVv71eE/sSab9p8b/afNZNkX3HX+L+CqH7aXjBb/AOJdxpUSyQ/ZYk3b2+T5v7lHKY8x83alM0zPLLL5zv8AxpT7aFbz7PArfIzL/DVV/scM6eV8m2uq8GWa6xr2nwS/63z12oi/7dRIZ9m/su/BOCz0G3uZWbymXzd7/O7tX0Xc/Dq2vLXb9z5diu/z1b+G+gxaJ4X0+1+VJfITc6fw/J89dElzZojqs+/Z/A/8dcPMaxifnV+174S/4RjW7FYrZnWdnf5F+5tr56+03kOyVfN+X/lkn36/TX4x/DFvHl6kv2Nbl/ubK8K1v9l22Sd/KsfnZt7J9z5qPaRNuU8//Zp+IqaJrdlF9snR5WRPJlbem9nr9ItNffaxfN8n8Sf7dfBvhL4Az+HvFVlctuufKnX5P4/v1926V5iabFube6KqVxVJc5tE0P4/IVvn3ffoR5UfdtbZu2NQ6K8SbqEhV/vS/c+7XHI0GQo0MXy/PFR/A/zLTd7b/KVv92snxJfrpWiXdyzKnlfO3+3VRA868T/Gaz8N69LZtPG9urbGd/8A2StvTfivY3Nvuba/8e/cn3K/OL4r+Nr7WPH97K1y0yM/7qHdsSKqNh8bNc8PKnkSs6fxpv2V7P1OMonF7U/VOz8SWNyyNAy/NWgnlv8Ad++3z76+IvgP8adQ8T63aWflSOjt+9fdv2V9u71RfKXbNs/j/wBmvNlS5JcptGQ7yVdnZVZ6HTY/y/JVLUrz7BFuaRURKrp4ktn2f7f9ys+Uou7G2O27e/3FdKtw7ki81qz/ALeqbV2t89DzfNtZvvVlygWEmWZ/u097xEfayts2/wAFVLabzv3W7ZVhEZ3TavyVJqCPsV0VaihTzk3MuxP79O2SpL/sf36s7N67XX/vioAZvb5P49lM+2M8rfdom2wp97ZTHSDejbm/3KAH20LIrqzfPT/s0U2xG++lGxv4m+amJu37m+RP79WZEV5D5y/dbY/zr/frlPEPgax1hZf3Co7/AHk/gdK7Oa5+0y7W+5/DsqvNuf8Ah+RW/wDHarmA+YvG3wE+xq7We50b54n++615ij694G1RJZba5S3i+SL5q+4LzSorlnb5dn8NcZ4t+G9jrcH3dj/xfNW0ZE8p5F8Pfjkt/EkF5K29W+ZN1e16V4nttSgi8idX3181eOfgzc6DPLc6f5qf3dm771YPh7x/qfhie3XUGlh/23qzGUT7Ihm859u75/4ae6K7P8v+9Xl/gP4owaxapuuVfZ8+z7j16VYX8VzEm3593z/O1UYyiNS23v8AKzJ/d3pUM37ltv8AerQf5G+Zf+B1VuX2Sxf89f4aCOUouiu/3dm1fvpVdE2I/wB7f/fetC/hZ3RVbZv+9VV93mvu/wCA1XMYFTyUSX5vneh4V+99y4Rdi7/uU+5m3y7Vi3y/xulV97JB/Fv3/wAdVzEBN5SSp8i/J/B/BUM3m/Z3bcu92q3/AAuzN9/71V3SNImZl+SkSY9z5s3mqqr/ALNY81nPbfdXfXXTJA67tuz+6lZ1/bb/AJmVd9TKJtGRztgkSfNIq/NVrY0Pyt86N92m6lbNbJuX99/e+WqiO0zOzL86L/erjlE74FLXtNivLeVVibev8H9+vlT45fBmK/glvILNnm3P86fw/wC29fYH31Tcv72uf1vw8upSv8qu6/wP9ypj7hcoxmflvqWiNo8sttLFslVvm/h21lO6uys0Xz/w19S/Hj4LRW0FxqVtZtDcMu/e7feT+5Xy1ND5L+RL8kqN83+xXfSkeVUjGAPthXcrbEf71UvJVPm+ZE/26toizMiysuymTIzv5TfPF/DXScciF0V4t0TNv/ip8M37r7v3aET91Ku3e/8AClPT7kX/AI8lBkSwusP72h9yb22/equ6fM3zVLDcs6Isvz1nIB6Tfutrf98VK6LbQLLEy/7j0QusP3ttVrmb978zK/zUzIkf998qtTZkWZdv8afx07esLeb/AMstv3KqfaW3+b8rpWRBN52xU2/cT71UXT7S8rL8ibqm3tcs7RbUT+5VeaZX2xMux61LGbN7u0SbHqu6Su22pUdobjd9za1Pd9+75vnZq2N4j0RLlP4Uf+/TJk3r+6b7tRI/zbaNiwtuVmoNBk27d8zfOlXIX/dJ82+qbzec/m/99VYT5ERttZyM5HQWHmpEnzLsVv466uz2vbvt+fb8mz+9XM2Drv2xf+P1t2d55P8Ayy2VzSiebVLkL7FdZd3lbqkubbYzt/yyZd/+5UXnSzNuZVT+7RDqSolxEqyvFL/frHlOPlM5/nl2qv36zb9F811Zm31emhV50aBtifxO7VUvE+Z2i+fb/BWkTpiZ9zC21G83/eSqP2nZvXb8lac37mLd/wCh1mXn308pa0OqJHcuz/wts/2KdbQ/I+1WT/YqWF2d0i2r8tWLmHYybW2M9ajIoYfJ2fNvd6sQiVLhPKddlVIfPR3VvnRGrQtk3/v5V2f7FYyMpGhbQr9q+X5N1aqfuU2su96z4bmLZu3bPlrTtr9Xt33fw/d2VmcciZ/KTymX+982+p5oV3O3/LJvuvurPR/Oldm+f/Y/2amTytjqrf7H+7WJzyJfsa+b5v30276Jn854m2qnz7fkqzZp8iRL/wB91W8lvtjr99/9j7lBmCP8zrt+Td/HTL+zZNkvy/8AxC0tzcxJKm9l3/3P7lMeZXd1lZvu0G8SjeTLbXH3WdH/AL9UppleV/vOm3e1XbnynX5m37PupWRN5U0W9V8nfVxOiJUfdZrv3bEf7vzVkzfxturTmT7m7+Gsyb703y/K1dMTtiRImxv3X8VRJ8jfMy1K+6b+HZVf5nl27V+WtzoiLvV/+uu75XqRIZXb52VKidFSXbt2P/fo3tC21m/4HQaB5LJL97/vumfadkrsy/J/cp77Xb962ynp++Te23ZQBCm11dm/jrWsIW2bll3pWf8AY/JdG/hetrSoV8rarfPu+as5HHUNCwRvnZt3+zXUW376VGaufsLbf5quzP8A3f8AYre03a8G1f8All/G9ccjzJFq/uVR/l+f/fqrMjPLt8xkRvn31YuYd6p/sfdeqFy+zZJOzfP/AB1BiLf2cTr5u7yU/wBuuaudiXD+Wv8AwOt2/wDnt9v3/wDfrFmm2J5TfxVvE6oFG8eJJX+fZvrHuZv3rrWhMm/ev3/9us94WSV93/fddETugV0dYX3N9xqSa2+d2/gpXRUXd/H/AHKHmX5EVdiVodkQR1RX2/fqJ4fuN9ynum2mJtf5d1WaBsqeCJHTLSHPtUEMy/xbql8k5OetRIiRFbOttL8vzpXYWcO+BZV+RP79crZ/6NLFKy7/AJ/uV2Vh8/leUq7Gb+Os5HFWOls932WKJfkR/uvV5E+zfulXe/8AvUW3yWsS/wAbfwU55vsyosqqmz+OuY8cidP3v7ran+/VJ5t7v5vzsv8A4/Vq8eLfE0XyP/t1n/Zpby6+Vdjs3yv/AAUEAjwbN33H/uU37So3ttbZu+5Ut+kULpFFt3v8/wA9RTQts81vkR/vVBY+zm+0v5TRNv8A4dlQ7/s2+L+D+49MhudmyX5vkpr/ACfMvz7v46DaJmXiK7O38DfwVSSHyXdt29H/AIK0Edtzsv8AHVGZ5d38Oyt4nVEqvum3/wBys94W+dl+dKtPcuk77vnT+5VK5f5v97+CtYndApb2T5fuJUKfe+b+OrDosPzMv36rv+5idv4K3NoiInkz7VbfXpng9JYbNGlZX2t/qa8ys/kfdXpHgaFrll+b5HX5nrOoc+J+A7JHZ2+WJt7fdqLZ510izssL/wAFPvN1syyxS702/LVe5eC5libc2/bv31wHzoXnlQ3Eu6KR9q/99VmOnnRbW/c761rm8a8i8pmZKzJvKRPKlbe6UG8TP+2Lv8qKDztn3ZaZsb7L5s+1Elb7/wDcpXttiblbZsqG/uVm8qJd29PvVvE6YGTNMvmuu35EbZ/vVXvIW+Ta2xf4asXifvdrbUT+J/71V792eLbE33P79axO6Bm3Lskrr/d+TZUL7du5l+er00LfebbvT+5WfNbP5vzS/IlbnTEZs2Om6meSv/fVP2ecm7+Baen/ADy+Wg3HIkUKbmb5KsQuv2hNvyJVXyfO3Ky1dsEVEddtBnI0LCH5XbdWrZwts3bvkrPT522/LsrTR12JtZni/wBisJHBI6CwSKGzT5v+AUx5m+2oy1Fptz52+X/nl8nz1dTZNcJLu+f7mzbXMccid/s0KIsq76rfKju27YlXrmFUl3eV92qMPmu8vmwN9nb+OqOYls0uYUf5leJP79VLyZZl/vvuqa5dvn2/98VClzbTReUq/PUmkTNv5mmii2xb5X+f7tZN587ea2371bb7UZ1Z2T/brMv0i2/L86N/HWkTupGFrDr8ixLsirK++7xfcStbUkVG2b9/92sv7/3vkT+KuiJ3xG7N6/LKu9aZ83lfK1P8nY+1W+Rv46c6eSzqsW+tjcHffFtX770+2+TZFL/4/RDD8/zffSrFz++2SzrUkESb9z/deJP46hSZfs7rupuxvn2y/uaZMnk1QBDueWib99Lt+b5aHff8sTfJRs8lflb56CzQtpmT91990/grs9K+eLd9x938FcZYQy+fFtX567PR4W8r/wBkrmkcdQ0Htopp/l3fOu+mQpsl+XclWLZ97/xb2X79Wf3XkIu7e22sDzJFabzXV1inVN3z76qeS252b/vuhE2bNzfcWi5+dfKibYlWER83lQqir99f46pTXjXNm6/L8i/KiVdudsMHzfxfwf3KpPt27dux3rU64mTMnkwfMu/ZVe/mie12/K9aDuu549u99u/fWP8A2VPePtiVvmb5dn32quY9ClEbYebNKkS/fevo34G/BCXWJ0uby2l8r+HZ9/8A/Zq38EP2e59VvIrzU4NiJseKGVfuLX274G8DWej2SMsSo6fdrjq1T2KdIo+A/h1F4es7dlsY0+X5Yn+evQ7aFbb5Fp6WHk7GgZt6N9yrFy6o/wDD/wDF1xHZH3Cu/wA7Oy/c/wB2q95D9sleBYm2U6GGSaX5tyRf3K6vR9BWF7efb8m3/gbV0U6ZzVKozQfD0SSpttmR9u1nrqLOwa2lT5V+Rv8AvqrdtbbJ0b+D+Krs0P7/AO7sru5Tg5hsPz/wqj/7tQvDs3t83zU+5dfk2s3yfeqxDDvidl+etAGQuqPuVd709If4o/v09E21YSHyYttZ8xfKMhRkXdL8iO3/AHzUvk/N/sf7a1YSFZtm5d7pUT7YW3O3z/3KzNojH2uv+q+b79Cbpon2q3y/x1Mls0yoyr86f7VZOq69B4eV5Z5VT+PZuoL5S950VtBu/wDQ64fxV8SLbSnuIol/1S797t/FXmPxF+PC2H2vbtSKJW+d2VK+aNY8Z+I/iFeJbaVE0yPLsag25T034hftFS+VLFFLLM/8PzfJXnVh4Y8S/EV5Yp28lLhl3J/Htr0X4b/s5XN5OlzeRfbP738Cbq+oPCXw0ttH8qXyoElWL5tibKmUi+U8k+Gn7P1tpVlE0sC/a1+9K/3K910TwTp+lRJ5Vsqf7H/s9dBYWcVt+6iTYv8At1fUferHmLIFSNP3TR/KtE02z5tvyLRs/iX+OldNi1ACJ8n3fvMu6ntukVdy0zZ8vyr827+Oh4Wx8snzt/FQBF5Lebu21Y2N/DTkdv8AgX+xTd7bakBif3vuf79G9Zl2uvzpTX+fZ83/AHxR8z/NKvz/APoNADk8rftX7lP/ALjfcT+GiFF+ZWod97bfKbYtAgfa7f3KY/yfMv3KH+Rv9j+5T7l1eDc27y6qMQKVzqttbK7SzxQ/3Xdq47xP8SLPSvlWdZnT/a/8frxX9oH4tf8ACvZ08/ds/wBVXyvrfxy1fWPls/PSKVtmxIvnT/7GumMRn1b4w/aHs4d9stzs/wCeuxv9V/3zXgHjb9qKWG6ltllabzV+V32bFX/4qvJ38JeKPEKXE9zBJ5P9z5v/AB+vLNVTZdSwNA2+JtlerQpxRjI7XxP8WtV8SM8CzywxN/H9x3rY8E+Brzx+vlLLI6O2z523768ttrxUeWOeT7v3URa+vf2Kk0y/1S7glZf7jW/8dbVI8gRNDwH+zG1nFuuYludn3X2/Jt/2/wDar6d+DPw9/wCEPRP3Xk/Lvl/22r0bStEgsFdYlVNn9ytJIf4vuPXjykbHm/xv8Hrr3gbVYPmmfyHevyS16za2v9Qtl/1qts83+/X7ReKrCXUtGlg8rejK3yJ/H8lfkh8dfCX/AAjHj7VbHb5KNLK+z7nzf5dK9LBy5zGR5fbQz2f2fb8/yvulT7lfZX7KPxgttB8PXtndTxJcNL8yP/fr4yhmlmiRV+5u+WtvwYmoJqkUViqpLLLsZ3au+UST9AvHP7RsGmr5V5fQW1xt+VN331r4k+NPjlfiF4hSVW3pas/lJ/stXfa98ENavPDlxqF5O14+3fsRX/hrwp03y3EfkbERtiu9RIDqPhv4V/4TDXoraVW+XZtr9Hfgb8E7Pwra288tsqS/K6/L92vzs+EuvW3h7xlp888/3JVf/e2vX6wfDfxVba94Zsp4Jd6PEv8Av/79cFbYqJ2cP+jJEy/8sl2fJ/HXxJ+3t4b3+H7S+8pt9u3/AH3X2683kwfd3xV83/tn+G11L4bXc6wSzTKu/Zu/2Kyoe5IuR+YHnfuk3LsZF+/XS/DGZv8AhLdP+Zn+b7iVzl463MHzI0O/+CtPwleNpus2jNKsLbk2zfwbK9eXwGR+yHgm8XUvCVlPEy7/ACk+RP8AvmtDVbbfZS7lX7uzZtrgfgb4wj1LwDp6yywI6QbF2f3K7DWNetrCzeVZYPl+dv4/+B15Hs/eNT8ov2kNNaH4q635TLNtnd5dn9+vOtHtmmuvNaVYdnz/AHa9I/aB15tS+LWsSxKvksuzen8dcF4ehW81S3i+ZHaVE2J/FXo83uEH6dfsqQunwxsln+d4m2K/96vN/wBvxIP+EN0pm/57/cevWP2YNKl0r4UaVaT/ADy7d7f313V5p+3JbM/wy2/LM8Uqur7f+B/+yVxx+Ms/PB7Od3l+VUdf4Hr63/YMs7a51Z4vlfzYpXb/AD/wCvlC5mZ7pIllXfX2R+wHCsOvan+9V7vyn2/7FdkpckSOU1/2n/ghbX8V7qunwfx/Mm3f/v7P/HK+HdVsL6zndZVa2f8AhSb5P+B1+zHirwwusaJcQNEru6/3a/Nz9pD4V3PhXXJbxd32RW+4i1jCqXKJ8/8A9sT3lnt81nSL+B6ihdXiSKNvvVL9pgmldW+5u/gotrPY3m/L/wDEV0ykZH2N+wZptzDrmoXirv2ROm+X7i7U/wDs68Z/alRX+LmtJLcrNKjfKifwpX0h+w9ZxJoOpNOvzvLv87zfkuP9uvIv2yfCS2fjmW+XdvumXdL/AAVHN7xB82eTH5Sbm/e7t9es/AfRF1Lx9pi7d7tKu3/eryl0ihldm/1rfdT+CvY/2b9YaH4m6K0sX3WR2f8A2Vf/AOzqJSLP03e5Ww0Z51bekC/99V8n3P7S2nvrmoW32lniWfZv2/JX1BqSf2l4Zu4otr7ovm/4FXx148+AK+Vd30sDJ5rfaN+3Z89cHszU9A0f9o2xv5/Ka5+7/wAtpm/+JrsNH+Lttf3W6KdZt/8AtV+duvXMuj6lcRJK33nRkT7nyvRpvifUraVIrO8+zQ7t7IlHsw5j9UPBl5Y+Ibh9vlPL9+vR7ZNkCQL9z7nyV8tfsbfbtb0mXUL6X7219lfVaXOxfmb5FrhqG0RnzIyLt31E/wA+9v8AKVKifcbdven72dZdy7K4yiGFPlfavz/x15V+0P4n/sH4Y6rdMsqOsT/OjfIteqzOqL8r18pftteJ5bbwh/Z8TeTLL96F/wCKuyhHnqkyPz/1W5iubr7TFP5zyt5qzf3qz08+a4fc2zZ96n3Lq9wqrF5OytPSrmK5eXd/rYl319WcJ9YfsVeD1udcl1dtzxW6+U2/7m7Z9+vu2FNibWX5/wC/XgP7K+j6ZoPw+spbZlf7R87f7f8At17w95E6bdzV4tWPPUOuJ5F+0h48Xwf4PluYtr3G3YsW7/x+vl/wZ+0y0MSS3zS/Ns/20rQ/bP8AH/2zUotKtm3/AN5E++v8VfJ/2xnZFVdir96sfZgfpB4S+PFtr0X7q5g2J935vnr1vwx4ni161eXd/uvX5VeEtS1D+3tPis7nyZWlT5E/36/TL4OaVc2Hg2ybU5Ve4be6unyPt/ylc0ogdw8yo7tKrf79S2E0rztKsq/L8n3qfNCjxbvl2PVS28iGVF3KnzbNm6uOUTU00+eL/X/f/gq2nz2aL/crJS5imuHX5fvfLV5EbdtX5E/uVHKah+6dvLdfkT+/Tt8XmpuX7v3afMivsi/v03Z50W1dqOv+zTAj2fvflZqVE+R9q72o2KkqMq/PR9mZN8u5t77dqI1BkCW29E+TY9E0zfd+4lOmdpmRWb5ttCQxfJudd6f32+/QalWbb97dVeb5/utvT+L5a0HhWZ9rNs2fdo2KkSf7336XMZGDqWiRXkW2WJX/ANivJ/iL8FotYtZZYIP4v3u+vc2dk3qqt839+ot6u6LLErxfxfNW0ZD5T4U17wTrXgC8SeCWWaJPnbZL96u4+G/xx3qls25Lv7/zrX0H4q8B6frFq8X7t0f5NlfP/wAQvgzLYW8v9mLLDN/fSr5jGUT3jSvFttf2sUqytMjferoIfnTzYvn3f+O18aeHviLqfgO6S21OWRLd5fl3rX0L4A+J1trFvt+V5VX5n3VpzGPKelpD+6f7v+/VJ7bZ8zffepbO/ivF3xN8n36LmZU/e7Wm30cxjKJlXlnEiuytVd4Wdk2suxq1XTZvZoPvfeSsxEWFvN3/ACP92jmMeUHtoHTaqtvSh7NERImWn+Sr73ZmR3/uVFD87y7vndPkq+YOUhdInuE2stUpof3u1l/4BVuaFZrjyl3fJ/HUuxv9UzfIvyJUhymPNpu/ZGzb9/8AH/crCv7Zba6ilVd+z+/XYQw/wtu3/wB+sfVbD97u3fInyVMom0ZGJvWbfTPJWFfNb77rT5raW2bc3yVX+/A67tj7vv8A96uaUTp5jC8Q+G4tVg81l3uv3f4//HK+P/jr8Fvs10+q2cEbvtf7UiJ/4/X2q83zfe3v/sLXP+J/CsWsQSt5S/d/jojLkIlT5z8sr+zlsN8DLs/23plskrq7L99K+gPjT8Gf7Hv3ns7Zpkbc/wAleD/vdHlliliZJU+T5/4K7IyOCpSKqQqm+Wiw2zT/AHvkoeFt/wB1vn/goh/crt8relbROOUSZ9zu6tt/+KqNEaH5li2b6imSWbYrfI7f3KtukttEnzK70zGQ1IWf7q/cpyIrwPE3yO/8dOh+df8AW7Ka6b/usvy/36Bk80y7Nv8A6BVB3+0z7li/dJQ+5NjK1Sv5qJu27P71BkV967v7m77uyqV4nz7tvz1aSFZpfNZvk/uVFN8nys38Xy1ZqROkSf637jVDN5TuixL8lPTc+/dTUh3y/e+RKssZC8SearLv/u1L8vlfN8lROipLu3fPTvm2/vfnoAJtr/d/gqw82yJNvzu1RJMqI/y/P/C9MhdUf7vz/wByoM5HQWd59mlRV+/tresHa5uIom2on8Vc5psLTXSM3zp/sVuwzLbJtX79YSOCRt/Zvt77Ym2IrbN7/wAVV5klhgf5d6J96ovO86zRmZt9CTb96rK2ysTnMy5hWZ9sbf7eyopniRWWJvnqW8TfcbmXZ/uVUmhV/mX79B0RKt/c/aXRv7tUXRUdm+ZPloSwlSeXb/B97fTbn51R1b561N4jrbcreb8r7qe95slRmXfsqvCm9PlbZVj7MqRbqBltE2Rb1bZ/v1bRGuYkas6GZpokXb937tacLtv3bdiP870pGUixZ2yvEvmszurf8Aq3C8WzatMtoWTY330f+CrsO550+Vfl+T7tYSOaQ+2+T5lVvu76sQwrCzsq/eotnn3yxL8j7qm+awV1lXZ/HvqDkkJvV4pVZm+f+CkSFdm7+P8AhepLOaLb8v8AF97f/HUUP7mW4lbb977lSZld4V8qVpNrozfwfwUyG2WZH82X50X5d/8ADT7nanm7Ytjv/BurM8ln/e7f3v3Ko3iW9StlttNt/wB7+9ZvuVhTQr91fkT+5V+bzXt083dvX7v+7WbM7eanyts21vE6IjLl4EtU2t8+7Y1Zd4kXzrVy58r5/wCCsp5mmbavzp/frWJ2xInSVNjbqd9+Xa336ld1mTa330qq8ypLuZd9bnREdeJslZl+eovs32lH/v1M9zFu2t9/+GmI7JK67f8AboNA8lvkVttM/wBTvXZvSmb98qfN8+6pt++V9zUGcgT5F/uVu2CbERvmrCT723+Nq6XSnihtf3rb5awkcdU2Lawa5i/cN8+75nSty2eJJ3g8pk2rVPSn8794rLDt+fYn8dXrzb5T7WZHrmkedIh85potqqqIlRarDPsSJlbynb5U21LYea8u1d1WLmFprfazN+6rIwiYW+VNm1fnT71ZNzCr72ZfvtWm/wAjOqt89ZMyTzSp8v7pPvO9axO2BkTXKwv8n3KpXMzJP8vz76uTIsM+7bvT+5VCZ3SV2WumJ3QIfJ87e27Y9RTTKjVL8zq3+3Ubv/Cy/P8A363OyI7ZH/F8/wDsUz7jblWmJCv3t9P+V23fx/3Ks0H+Tv8AmZv++KnWTyMr8xqBNu92VqsRgyLltuaiRhIZbbfNTza7DSraL7P5W77zVx9s/nMm7+9Xa6VZ+TKkm/56zqHNWOrTd5Vv+93pt+XYtP8AOi/4Gv8AG9MttSis7doPK+/92npbfuEXYv73599cZ5JmaleeSm5trvu++9FteS3kSfu2hf8Ah/2ql1WGD+7vdPvJVezvFdUVvuf36CSZ085kVtqOn/jlWpoYraJ1b987rsaqXyvebm3fNUt4/nfe+5/DQBEltsi+X7n8O+s+ZJ9+5v7uz5K0/tOyydYv7mysyG5neX+HZ/FQbRK7+RbRJEytvb7lVLnyvK/2P7laD3PzIsq/xVn6lt/tH5V/h+/VnVEz3hV5X/dfw1lXn8C7fuVqzXipdbWVvmrKuXdJZf79dMTugQXKf3aozO23btq1v/vN8lV5nVPm/jrc3G23yOjV6b4Jm8mydol3p9xkrzSH/a+5Xqfg95UsvNiXYm1PkrGp8JyYr4DdS8lmlfz9qRP/AAUedEifKqu/8L/wVM/lJcfP88u35k/u1XvJoEil8j5Eb+CuKR8+VJvP3PL/AAK3y1Gj/aUeX5fNf72+nW1y3m7Pvp/t1Re58mV/4/m/74qDeIy5ha2tbdpfLdJWb5N33ayrx/3rtFLs3/wVtzbZkdvv7F+5trJuYdm+Xb8n9+t4nREz9m9EXb9+s17aX7V83yVsO67UWL+L7rpUO/7TA6/Kjr9561idkTFuZmT+L5G/jqGZ/wB08X8DVNcuyfLt3pVS5TyZ/k+5W0TsiSp935vuf3Ka+1/mWmJ++T+5Q6N5X+5WxoP/AOWu1Jals4fl2tu3v/49RbIv3f7/AN16sQzKjIr/AH6kzkW7D7TbfM3yJW1bPvlTft+f+CspIZ3/AHv8H9x/4q6CzuYNsTeV8/8AfeuWRxyNG22pF5W3YlTwu0KfKyon9/8AuVX8nfFu3f8AA/79TPu3fvfuf36xOORamv1udNeXd839xP4qitr9vI2qzOn9x6ld1SJF+V0psP7ldqxLvagwGP8AJP57L87r9yqjoqfMqqj7qt/aW837v/AH/gqG88p/vRbJf4XoNIlW/h8lll3f8ArGvJotjr9x2rZ+0qlncQS7Zt38b/w1zN4iOyN99PuLW0TspFLUnW2VGiXf/t1mPc+c+xfuN96tO827U21SS28797t2ba2id8SjMjbNu77rfLT3m3/db/Yp83zv/sUPbLD81aG5Ytv3Nu6/NQjs67ZW+T+5TLbbsTd/wGpblGSWLyv7vzVRBE9sttFu2/J/cqJ0Wb5m+SrDzNNs3fJtpyJA+xWoLKUMKp833Ep+9f4ttWHhV2eJfuJVT767dv3aBSNSzfZsX+N/467HTdvkIzM32j7lcfo7/vdrr8ldxoKL/ErIjVzSOGoW7Oz+zb3addjfdp6W29JfmX5mod13PEvz/wC3UsyRWzRN56ujL82xf4qwPPkZ6P5LussXyf36khh3y/M2x1XfUj+VNdIrfO6f98VLeIyRful2bqC4mfN/pLfL9z+/VW5RoYt1XZrCB7dPKl/29lWLDw3ea9cRLEu9N33P42rTmOulC5zn2ZryWJfKZ3b5FRK+lvgn8BFmuotQvIGd9yeVv/uf366D4Ofs/L5vn30C72+fZN/C1fXXg/wf/ZVvE26NH2/LsWuerUj9k+iwmGlD4yl4J8DQabZo3kNDKqq/z/wV2qWy+U23a6/w0+G2iTzf3rO7/P8APTH/ANDi+Zt+/wC6lcvxnfIi85YYnlZt7/7FFn5t+nzRK7pRZpLNK6qq/wC+9dloOiLbL5ssDbG/uV0xpnNKoGg6VFNsaVfv1vW1nKjvuZdkVWrOz++0S/Jtq3bQ/uk+VXRq7IxOAEtvlT/b/gp80zPKisv3V+WoXmZJUi/g+5T0hV4vvffrQA+zLv8ANZfv/wBytCGzlhlRV+eLbv3/AN2ok+dNq7tlSvDO8X3tm/79ZyNokX+3tqW2mWZX2/fp7+Vt2Nu2f3KJkidE2rs21mXyhD5r/L/s0x5ooV3XMq+VEv33/vVFeawulWTys33P43rwT4r/AB1g0qK4VW+98ifJ/wCP0FxiekeM/ijY6JFL9mnV3T+Pd8lfJXxL+O8t5PLbW0/2l23fJ5v364zVfH+ufEK6SLTIp7mJlbypn+5Xp3wu/Zvjd0ub6Bbm9Zt7TbfketTaMTzHwx8MdX+IV+l9qfnwuy/8A/3K+rfhp8BLTSrK3222xNv+49egeDPhvZ6PFKrQKiNt27FrvoYYkVFVW+T5FeseYsqaboMGm2SRRLs21d+zL8rfcp7u3zsd1M2M7bvN/wB6sZSLJVT96rU37kvyqqP/ABUb/npm9fvMuz/brMgmRPv7Wb/cof722mQ7tn3qHfY+1m2JQA50XyFb+Kokdk2rt+enwp9z+P8A2Ke7qn3aAK8L/uvvNTH+dk+Zqtbvl/uVQuXVH2yts3UFlpEXf87LvodN/wDvp92s3+0oLa62s6zP99kT+CrX2yKb91FKu5vmajlAlT53+Vdjt96pxKWk2rTERdny0mxnbavybaAHy7tzfNspjuzpt2/7LVK/+tZW+dGX/vmon3btu6rEfNv7S3wcXxg0MqwfafNb+BtlcT4J/Z1gs7j/AI82+ZvmfbX13NpsV+yeaqusTfc20xLCKwfbAqojVcZDPJU+DOnw6NK3kb3WL5Ur83/jZojeFfH97ZpAsKMzv8/8f+2lfsF5KpFt+Z/46+D/ANt74bs8v9qwWcbun3dnyV6uEqe97xEj4beZvtHzKr/wV77+zH4z/sT4jaYy7YYpf9a7/wC/XhifIj+auyWL7yPWz4Y1WWw1m0nVtn71Nr/3V316tWPPEg/anR7mK5gSRV2PKvm/726rD+Vu/dVwXwW8Q/294I0yfz/OeKBItlehTOsP3/k/2Er5iXxGxSuYfJ3ytKz/AOwlfm1+3z4MWw8WpqawN833dn+18m+v0wlRZk3fxfxJXyv+2r4J/tLwlFqEUG94G2Mn+zXVgpckiJH5jvC0MsW2VX+b7ifxV3fgN4k8UaVFL8iean7n+NvnrlLzd9q+ZV3bvm2fw1oeGLn7N4jiZfnl/hd/9+vaqSI5T9Y4fh7Z6r4Ii8iJXleLfvRq/Oz4/fDG58H+KNQZ2/4l+75USLZt3V+jvwH1uLxJ4G0y53fKkSI//fFef/tJ/CK28T+H7i5W2Z7jbsrmlIOU/MKFPs10jeesMqN+6d1/jr7G/Zd+N8ulXsWmXzK77djeV9yvlnxD4PbR7qaKXbvRt6v/AAPTfBmt3mm69EysyO8qIr/wffrmlIs/ZfRLn+0rNLlZV2S/d2VyXxX8K/8ACT+EtQsVVX81WRd/9/ZXD/s9+Nm8Q+H7RZfMSV12fer228s11KDb8v3fm/265ObkLPx6+J3w9vPCV55U9n8m5kaX+BK4LYtzs2qvlK3yv/BX6ofFb4IWPiSJ5fsy/wCz8uyvmTxb+ydp95LE0VnLpqL8/lJPXdHFx5Q5Th/hL+0C3huwTT7mdtlv/fb+Guz8VftP2N/a3FtZ3Lb3VnfyV+9/crKtv2Trn7Y/lTzpFu2fJEr7lrotN/ZOgRvN8ppkdtjbN3z/APAKj21MOU+W9SS58Q6p+6Wd75t/32+/XtnwE+A+p6xriT6hbNsiZHX+4lfRHgz9myC2uLf/AEFXiRfvuq/JXvfgn4e23h5U3QL8vz79v33rGWJiHKa/g/RItE8OWlts2fL/ALleBftt232n4bpFbbvtu7fsT+L/ACtfS15/qtzN937qVwPjnwevi2w+xyrE8W77jrWXt48xfKfk7eeFblLpJf7KuU3/AOzX1x+wZoklt4h1DzVbf/Fv+Tf8le1J+z9bJ+4+wxoiL99F+Su7+Gnw0i8K3stzBFs/23XZVSxXPHlCMT0DZKmz97/wCvEv2hPhjH4n8P3EsUC79rbti1708PyOm77/AN16z7/Slv7KVZ2/2P8AfrCNXkCUT8aPE/gC+0TWb2BoGeJZ3RXT7if7FZNnpt9C77rOdHf/AJ6r99a/TPxh+z9pmq6jLP8AYfOSX5Jfl+9XGP8As3xfPus96bvleHd93/b/ANqur62R7If+xPo89n4Lu2lgVNjIn+wjslbH7UXw0i8VaI9zFbbJfK2b3+5ur034S+BovBOjPbRQbIpW37N38VdrqujrrFm0W1d7f313p/3xUfWfeD2R+N2seA7nwrrN3FcxyukX3ZX/AIq1PBOtxaPrlpc+ayfN9/8Au/P9yvub4nfARdVSVooFd3b5nRfkr5k8Q/s66vYaletBL9xv+eXybK2jV5w5T6l8B/HiC5srdmnjTzfnbzV3/wDAKpfGD406enhy9WKJXuG+T5K+SLbwB4s0pN1ity6P92J96Pt/3Knm+HXizxJeSxXKz7E+RXetoyiRI83168a81G9uvuPLLv8An/uVFpTteajFFs+V/kr0Xxt8IrzwroyahP5n/A1+8tcl4M8Pf234htNOttyPKyI3+z86VXuAfpL+y1oK6P8ADS0l2/6RL/cX+H5K9t3qmxmb565f4b6bFoPgrTLNYtjpEqNsrq9n7p1++7V4lWXvG0SGbbN977i/3P46HmXam5d9P2L9n2r8myq7ur/Kv3K54iK958kUrMioif3/AOCvzi/bM8Wt4h+IMtizM/2X/lr/AAffr9CvFuvRaJodxPPKvlLFs+da/JX4o6rLrHi3VdQuW3yyy7/k/uV7GCjzSJkcJqU2+683b9/Z/wB9Ves5lsLzdOrfaPvrs+5UNttvH3Sr8iv9xK9O+DPwfn+Jesu0/mw26q21N33mr2pSOaJ6V8Pf2kP7E0uys7z/AEO3iXYsu3/0PbXveiftD202mv8A6SqOittd2r5n8W/s93mm2rxI8vy/eSvJNb0rUPCsrxRXLbPub0b+CufliXzGn8V/HMvirxhdXzbndG2LN/erlEmZ9jSrslb7yVVhRpt6qy7/AL676dC881xu3b3T5NlRKIcx7N+zT4Vg8SfEOylaJnSKXYr7vuf79fpfZoulaXbxbokSKLYtfKX7GHw3a20671CeP5k+67r9/dXsfx1+J1j4A0F1vJf4WeuaVLnDmN3xt8SLbw3borXMSearuu9v4a8M1v8Aal0p794otQWaWL/llE3z18i+PPjHqfjB5ZZfNS0l+SJN3/odcJ9vaGL91tRF+Rk2/fqPq0Q9qfetn+1Fp9/si+0+dFu2L/f316X4M+PFjqsSLLOqSo3zfvUr829B0rU9YdP7Pgkd3+f5FrsrN/EPhKJGW8aHylqJUIl85+puleNrG/iRdy72+df92tiZ1+z+bX54/C79pN7ae0WedUe3b/l4r7D+HXxIg8T6d5Ss2/8AgR645UjbmPS03TL8u75Pu76N7I7/AC/8AqvDu2ptl+fb9xFqwjs8rq3zvt+V65pRKD7Mz3G7/lltomdXdIlX7n8dWPO2Jt276z3hZ3lZZf4vuVkBafa+z5lR1/v0Oiv91lT+Oqr238G7Zt+erCJLu2t/laDUHuZfkVvneoZtyK6yKvzfx0/Yzpu3bNjUb1mi2tuhR/46AKWyL51++/8AfSqlzpUV4rLOyun+7vrQ2LbM6yr/ALr0P88W7au+q5jI8M+IvwTs/ElruWzWZF/2fnr5/wBS8Ma58LvEf2yKCfYqvuRP7n+xX3XNbecv8PzferivGHw9g1jeyr8zrV8xMjy/4b/F22v0is76fybj5XZHr13StSivLXzfNXe39xq+X/HPwivvDdxLfWPmTP8Af2Vd+HvxUn0d4rPV2benyfO291qyOU+o3hZLXdK2z+9vaq/kxJF5W9Xd6z9H1628QwRfv9/8bb62HTfK7baDGUSpDCqM8TbqpTJLbb/upurVf/W/vfuNUVykU0u1W3xUEcpU2SpFuZf92iF1eJ1f/vur00O9PmZYf7u+mPCsPzbV+SrI5SpNbK8W5fuf36z/ACV83au5F+5vetaGaCa1eJom2fc+Sq7w/wCjv8uz+7VDOfv7OJ4nbd86N9yuZmRkd9rLs3V21zZ7FdlXfv8Ak+SsS/sIH+b966fxb6zlEqJiJt+9/G38FTOipE6t8+3+Cq8032O48rymf/cotna5WXdurllE2OP8Z+Ek1LTZYpfk3r/G3yV8WfGz4V3nh6/lvIF/0RlV2+Xe6NX6ATQ7INrfO9cV458EwaxZyqqxbpV+5/7JWsSJRPzKufkb91/dpkL75dv8f8Vet/Fr4RT+EtWllgiWG0Vv4PufN/BXk/7q2leBYv3rNXbGUTzZRCabelRQzNv+b56Zs+/5rfd+StGG2i8pP49taHHIp/8ALX/0Kh02fNu+T/Yq3CjIztKqvv8A4KhdF3bW+T5v4KCSvDMzyvtb5KNnk/P5q/PU2pQxW1xF5Hyb/vJUL23nb/760AVU279rf+OVXmtlml81W+SrToz/ACquyq6JvTymb/gdWA19tmybfnqHfv3ssXyVPc+V5u2L5/71Md1T5YtyJ/t1ZZH9+Lc330pJpmf7v/j9J9/fUqbUiR2Xe9QAx3V0Rf46sQv9pl2rF/wOqu/yW/26mh83fuVWR6UjORtabNLYfLFWrb7ftG779Ymmv+63NJ9/71bCffSWKL5/79c8jgkbaeVDBuZWf+9Ve5eKFf3S/I1P+X7Lt/gaqlyiPF8qtv8A9isDIimm+0xOv399ZNy86JFu2/3GSrCeVNvl83Yi/wAFEzwfJ83z1ZrEq/L5vzNsf7lVLzykZImX5v79PvLb91uWof37um77n9+tomxMnlJA6xUI/wDou5m85/7iUTOv/LL5HWno6pL5rbU/h+SkBLbJ5OxlZfK/uVoI8W5Gl+dP7lZ6TM7fLFsT+KtKwTzn+VazkYyNOztoPuxboX/h31Y86K5l8pfkdKHvGmt9ssC/uv46i8nyZElX7jferCRxykXfmvF/i37vmenJbNcpLFK3+wtTJbLC0TQM3mt88qf3KZsim3tFuR93z1kc0g8mV/l/uUXiM9mjRbYZV/jpsyM7xS/MlSvbSuqebKu/+F0qokFKGbzn8pvkfdv3vTLn/ZX5N1W7xF8jdFuTb/HVFLxXg27d/wDBVm8TPuXVFSXcz/wbKz3ud7xf360dVdYWiVtqPt+VKyXRZt+5a2O6Jn3KNN5u1lTfVT5YVTcyo9WH222+opoVmRPl2PW0TqiRO+/9/wDL/uVFNMr/ADbf+AUnksiu25t9NdNjq330atzoiD7XlRvKqxcv52xW/wD2KiR2uf8AY2v8tIkLPK/zfO/9+g0Kvks8v3vuVYh27n3ffouUaGL5aIUV5UaX50oM5BbQs8v3dj10Gm2au77vnrJT55fK+VN/3a29Ntvs33f+BVhI4Kp1GlW32xXVfkZf4ErVtrbfE/mqz/NVLTbZpoNq/J/6HVh3/deR5rb4q45HnSJkh2Mm75Eqi829X3fxP8tPSaVE+ZmdP7lUZnZ281fuL96pM4lW5dt7/LWJcuzpunl/29n8FbFy/k/dbZ5v3qwtbRXnRov4K6YnfTK83yRbvv1kzP8AvX+WtD7YyfL8rp/HWVNvmnfb9xa6InoRHv8AJ8u7elV/J3o7eb89O2K7blakf5P9jfW50RIPl+61Pf5G3fwU93R/lpm9U/20oGMT7m5KvRx5Wq6eU8SNV+BB5S/dqJGEiCzRXZN1dbo80/n/AL37mzZsrl0h2XCMq/PXXaUnnN5/zb6wkZVDdf7/AMku+WtVHWGKKWVldHX7lUk27fK8r/biqW5tvs0UUvy+a3ybN1cx5kireQ/Ikq/3vuP/AHKZCnnXDqq/On3t9WL+8Z7dG+VH3fPUN4/k7JW+49QYldLnyXf7qf7D1bvPnsEnVtj/AH9lMvLZX+aeJdjL81NeFYYopIl+Tbs+egCily22Vdv73+//AAVFZwtDFLu3In9+nunyeavyf79Od/OVFX7jfPVm0Src3LPs/j/vPWfCkXkO38dWnhaGV/KbfF/cpruqJ80X/AK3idUTMuYYnXzdvzp/H/erEudszP5Vbl5++i2tL/upWHv8mXyottaxO6BVuf4Nvz1Xm3TfMy7KtJDslfzW31Xmf5tq1udQu/5/lX5Fr1DwS7JpqfeeV1315ikL+anzfI/3q9L8MOyWqL8rvF93Z/crCocGL+E6XYm9/NVklaoryb97u+VIl+6iL/BRNcywxPPtab+781M85nX+HZXHI8MpTXO+faqqj/cqv9j+zJK07b/mqZ7PfsnVdjt/H/sUjv5KKzM2/d8u+oNIlR7mVGdW+41Z9zumaXzP9VV68SVH83zfv/wf36zLlHd/ludku77j1sdcRiPFCr7l3/LWPNM2x5VrYm2JE6yt/wDZVlXNz5y+UsWyL+JK2idsSps2Rbt1RTJ5y7n+/ViZP3W3bWf8251Vtm2tonREPJXY+5tlPTanyxN/vUx90ybv46mdFht0b+OtDQTYz/LFTUSX5/46IdyMjVaR2RUXaz1nIzkaNsku2Jq30tl8iJfl83/Yas22hiRUZvv1pabCvlP8rP8ANWMjjka1tZtDE6yt8n8KVpWzxXMD+bKuz/bqvbPvlRm3bFp/zfOu7Yn3Fd1rM45ESQwQvuZvk3fLWteTeTdJ9mgZNy72d6xrlG27ZZVd/wC+n3Kuvf3NzZ+UqxpEnyb0+/QZld5pdv72L5G/5a1Vv5vkTcvyf36lm3fZdu5nRPvJVdE2bGl/fRfxUGkSpcuu3avlOj1i6lCsNu6/3v8Ax2tW5RrZvl/77Ss/UkleJ9rRv8vzVpE7KRzk03kffprzNc/dof54v79OhRYU+X7/AN9q2id8Su+6FPm+5TUdvu1amTfsb+Oq033Pk+/urY0JEhV0dt3z/fp6Pv8Ak3f8Do3/AOj/ALr7/wDFTE/fL/sbvmoAmd1s/vrvpjzNN823yf7qVY+/LtZfufdeoZnX51ZaAKTu3m0/yVRn2tTnRk/4H/BVuFIPsrtL9+gUi3o6bPmX+9XcWyeTaq23fuX79cZpsMVy/wAsuz5a7vSnX7PErfPtX5q5pHDIdYQ/PuZd6PT7mHYrrt2J99d9SwzLDLKyq3yL9xKmvLbfbo27YjLvbfWZxmZbJ+9Rpf79W7l1mlfayu/39/8Acpn37Xd5WxPuLvrY8JaJPr06QafB53zIsqf7FT8BvSjzy5YmVomlXmvakkVnAzpu2fPX1L8FvgP5zpPLtRYm3+c610Hwf+BsFhsuZbaO2dfn/fL96vpDw34YXTdO3bVh3bfkT+GuOVQ+lw2E9l70viIfD3g+DRLeK2jXf/e310b232CL5WX5f7lFtCv8X3/9iq815LCrsqq/zfcepPSlILl9/wC9lb/dosLCXUrz5vN8qpbCwnvJ0l/jb+5/DXd6PokVtEnn/wCt+/XRGkccqpS8PeG1R3ZovkrqLaH+Fl/dL/c/hpyQ7ERVqabam+KNl+b566YxOOXvli5hX523KiL/AAVXs0V1dd3yf391Otk+TzZV37W+/U332TdWhHKQzQ70T5vuf3Ks20yp83lf71Jco02/+Cn2yJ9l+b56C4j0+/ui/iqxC7btv9//AMcpiIr/AHfnf/epibv9z5tjIlZHTGITOronyr/8XWF4n1620eyuJ5W2eVVTxn45sfDFncMzfPEv3K+QPjB8bJ9b82ztpZHf5U3pL870F8p1vxd+Ov2aC7iW52eV+92V4Domm+J/jBqyNOs8NpLK6LFt+9/t1t+APhLrXjnW0vL5d6St9z/nr/v19m/Df4RWOg2EUUVtsRG3v/ttT5jblOP+EvwKtvD1hErQb5drt/sb6920rw3BpUSLHEuxVrXS1VFTbtRF/gRandv4fWsZSAovuSX+5Tn/AI1X56fcuqRf8CqWba6VjzARwvvXa3yfL/BSO+zf8tCfuX+b7tD/AMe3dQA9dvm/w7aTYsyfvPu09H+X5fvNS7WeNRIn/wBlQAqMsbMvy/7NU3f5vmi37v491Sony/Mm+pXfydm1fvVYESOryo25f7nyUzztm9l/g/gouX8mJm+X/af7leS/Ev4x6f4YS4gjnZ9q/fRtv/fVXGkB3Gt+NrbRPvyK7/xJurxfxb+0PbWbXEX2mOFv4kdl318z+PP2h7m81GWKCdpn3eVsT/aryq50rxR42unudty9orf6122fNXZToAfSWsftM23moq3Ko6fxpLs/8dq7oP7T9jc3u1tTtvNZvuI1fGXi3w3quib5b6Kd0ln2+d9/565fR5pIdR+WBpn2/c2fP9+tvYxLP17+GnxUtPEMSJPOvzfx16rD8kW5fnRq/Nf4CTeKob+0/dTpaMybX/2N/wA9foxpu5LC02y/P5S/JXHKnEg0G+5UT/fT/bp003737v8As0PumT5f4a45APhiZN3/AMTUTorvub7/APcpyO00qrtZEqX5om+ZVpgQOiwpubc7s/8ABXin7TnhJfFvw81Dbas9xAvm70bZXtv35UaT79Y/irSv7S0a4tmb/WrXXRlyzA/FDXofn/e/JcS/e/3qisJp7a8t1X7n/odelfHjwlL4D8eanEkXnPPPK8UP9yvLNk+9Jd33m/gr6b44EH6R/sT+Nv7W0V9KlZtkUq7Glr6t++yL/t7/AJK/ML9jnxzP4e8dWVjK0iW87bPnr9OLPbNBt3fO/wB3/dr5nEx5KpsWJt38P9+vNP2hNK/t74X6rZrt+0PEzq/+7Xpr/Jtb+78u+sXxVYLqul3ds235om3I9RGXJLmA/FzW/Dc8N1cNEzPulbbT9H8PXn72NYm83b/rdvybq+2Ln9mCxfW7i5ltN6Stv+evSPDH7PFjbeUsdjHCiKibNu/dXfLFxlEOUZ+xhNeW3w+SxvF+eLZ9z+//AB19C6xpq39k8VzErxP8jJXP+BvBkXg+L9wqon3FRK675oU+bc/96uSVcvlPjfx/+zNY3/ii7lgs2dJfuu6/uqu6J+zfbQov+h73Vv7qf+gV9b3miwXLI0u3bTf7NWHZtVd/9+sJVZCPNfhp8N/+ESuomg+SKL729dm+vVfltm3Kq/7VCJv37tuyotn7r+J9/wB6o5gIXs1uVfdEr7v7lZupeG7V02ywK+/71a6IyKku1tr/AMH92l3s6fN8n/s1Y8wHOf8ACJWKN8sED/x73WrcOj21tv8AKi8l0/ufJWh8ry/L9xV30x3bd/cf+GmWV0s/l+X7lS7FdHiiZvk+9U2/ybX71QvuR90rfI/9ygAmtvOTb8u9KiSwWH5vl3/30qw77P8Arkz7KHRtqf3P4UpcwEXk/vUbd8lSvMqJuX5E3VE9s3zrup0Ls8XlfLUcwDf9cn3tiUyaZfK8pdzu33qZ5Oyf+HZ/DUz/ACPuiZaOY1K+/wA5HXbsh/uPQltB95l/3NlWESVPm8pX/vPTt6ovzKu/+4lXzAUn/cr8u6hJvl3btm+rDpL5qMrLsanpD8u5vnf/AHaOYDPubBbyJPNVXT/Y/u1zOpeANMvPlaLf/B8i12yJv3sv3/8AeqFEVG3LF89bc4Hl9/8AByxuWdv++YqfYfCvT4ZUXyl/dfxuv/s9elun39rMlOf98vmr/BVe1Mjx/wCJHwos/EOiPYxWyvu/g2/fryXw38Af7N8R2kv2ZkSL+Pan9/8A9Cr66+x+cv73b8n8H96qs2mwI0UqwLs+58i1MqsieUhsLaKG3Tyvki2/Kn92tCF2++23/fpvy/OrKtRPct5D7lbf9xd9c5Q50aHe275P7jrVeZ2T/VN97+B6Hm2RNH/dpjvvi3bfk21UQPBf2qPFv/CN+A5YGlVPNb+9X5r6lN9p3r9+L+H5fv8A9yv0i/al8Ez+NtItLZYm8pG3/JXw74h+Amr6VdP+/wDkf5F/dPXt4KcV8RlI80htpbmVIF+TY2z/AH6/Rj9kXwGum+Gpbm5gXzZfvSuv322V8ReA/AF9c+KLSzltrl/3uze6/J9+v1N8DeGI/D3hfT7WD5EiiVNn9+tsTVjL4ApxIte8JafNFulg/wB7+5X53/tdW2mWHjm40yx3J92Xyk/h/wB+v0Q8ba9Bo/h67uZ12Jb/AHvmr8ovid4qude8ZaneT/Onmt5W/wC/s31GGkFU4+wfybqXcy72+5vrovBnhhvFWs28EC/62XY3+5/HXOwpvZG/5at92vpr9jfwZP4h8WpqEsCvFEzxRJt/3PnrplLkOc+y/BOm23gPwNb7pYoXiiR5X/v/ACV8D/tFePL7xh4llil3Pbo3zO7fJ/wCvuD9pDxDF4V+HOoKrRJ9yL/dr8vJpmS6vZZZWme4ld9+7fRGXOQV3h+0vuZfu/dq9ommz6lf2+nbV826+5E/8VZVhfy+b8214lb/AL4r6k/ZI8AL4q8StqE9n51va/Isv992+5UVJchUT2b4G/s/RWHhy3nubaL7Xt2edN9z/brpfHPwNtrnTd0EUbv/ALC17xpumrZ2UVsqt8i1X154LOwdm/cpEu9nf+Ouf2ptyn5O/E7QZ/Bnje7sd3kunzrF/wA8v9iu9+Bvxj1Pw9rMUVyzeV/fT/2euc/aW1iDWPihqs8Tb03InyV5xZ3iwskqzt+6f+BvnqpUyOY/Xr4aeM7bxPpa3MTb967F/wBiu1SbZKnyrsavkr9jDxPLqVh5DTtNti3K8v8AuV9YbGeLbuXelebVibRHI6pcSrt+T+Gmv++ZGXbs/io3q8W2VfkVfv0JCqfL9yuPlKCb53RmVd6f+OVXd5XlRVZU/vVYv3Z5UWJdny1Cj+SvzLTLHujbv3rfJt30JMsy/N/F89P+/wDLu2J/u0ybyHaJW3f76VAEUz7NjL86Uz97Mr+Uyo/+3Rv3xIqtT7l2S3+789BqQokTy/vd2/8A2Kb/AMt3Vm31LbXPy/dXfTPmeWX7yOn+zQZGFrHh6C/il3fxfJ93fXz/APE74Ib5ftmnxMj/AHGRNy/LX0xbQ/eb7lM1W2+0xP8AL5ybdjVXMPlPi3RPGd98Pb+K2vJZ5reL/wBA/wBuvorwH8RbTXrD/j5XzdqPXO/EX4MwarpbyxL99fm/2K8KdNX+G+vI0W650/d/AzfJWxEon2b/AMfKpEv8XzrRDC237rbP7+2vH/hd8XbHXoollbYn+39+vWPti34/0aXfErfN81BjKJYe2lmuP3qrs/v1X+wSpv8Am/dfw/7VXXuW2ov97+CqWxtu3d8//TVqsjlGIioibduxmo3/AGn7REyts+5T9iom5ov3r0eTvf5f9/fQSQpCqRPEu1Nn3XrHmh875mben3K0/tMSN827etRPteXazfJu+WqIOR1Ww+0/LEq/JWKm5Hfyt3/2Vdlqtm0O/wArb/vpXP3NnKj7ZVZ/l3/JUyiLmMqGb7Z5qt/C3/fVH+ui27f97fRM/wBmb7qp/eqV0bduX9y+35t/8Vc8jaJ5r8RPh1Z+KtNli+zL/tO6/er4f+J3wr1Dwfq8sTKv2dWZIvlr9IrmwZ98vnr5Tfx/frzL4qfDeLxDpbrFBvd/4H+/VRkEqXOfm6iM7eUv8DfNVqG5ZPl/j/2K9A+IXw0n8N6jcSRRSbN3zb689d4rad9is712RkeVUplp0i8j7zJK1V0hl2btv3KEfY6Nu+9RbX6w7/lb52+atDj5Su+6aXyl+d/7/wDcpu9kleJm+f8Av1bR13+Vu+f+/Q/zzvt2o6fwPQMzpptioq/PvqvNCsLfK1WLmFUuNq7t/wDFVdId7utWA1Nuz+5L/fqvN+5f5lV0qxN88SbvkWodm9k/gqywT7m3b8jfx0TbvN27vloRPnf97RcusMSNtoAan3fm++tWIbn9++/7if3Kh/1yf3KbsZP3VZyM5GxYIrttiVU3/PXQujf62L5K56wh/hX76Vt7FmiRd3z1ynHIl3yuiM1OudvkOrN/3xQ8y/Z0Xc1V9+zZu27KXKc43906bV/74es90g3tu+dq0nhX/j5b7jf991m+Ssypt/gpnREY7q7bvuJ/ElRfbFe18pl+Td8tI7r8/wC6bbTXRnT7v+3VlkW9nZ0Vtm/+OrFs67XVF+dKYkMqeVtbZV1LNnd2/wBc/wDFQRImtt0KIzMqbqu2cLI27b+6qlsV9kEvyf3asb5YYHXb5ybtn+3WcjGRtQzNNF8tTJutk/vpVewfY23+993f8lS3kOz733/7lYSOSRdSbf5rN8iP/H/fo+zTuv7p1+RvuVEiedEm5tj/ANyrCOyS/d+fb89ZHKRfL56RffdV+/UO/f8AutzIn8L097ZnZ54l+dPvJUT20szea33F+7SiBL9pWzi8pfnlf59lZ6XMUzO23Y7/AD7P9urvkxP/ALb/AMNZtzYLZyu2z5/79bROqJn38zeenmrvf/bqjfusP++zVoTXKzb93zy/36zbxPOuNy/Pt+9W8TriUbl/tKuv8H9+q7zN5SN/dqe8hb/X7f8AgFVEmbdt++laxO2JL5zfZf8A2Ss5Hbbu3f8AAKtzbf71QOkX/A63NhHRnXz1+RN1WET+Jfv1V+aFfKapX83ZuZtiVZY53aZdv8afx09P3KJ/fWqU37nZt+49SvMzsnzVBnItW0PnfeXY/wDfrqdK8rz/ACt3+871g2Ezb9sTL/wOug02FU/h3/7dc0jzap0dn5rsjeb8if3KleGfzd3lffqLYqRf6rZ82/fVje263VW/2/8AdrlkebIHsJ4f9auz5d9V7nyoYkZV2O/yVYhSWad28/f/AL7Vn6rebJU3f6Z8u/Yi/cqIhEyLm22Lsl+d91Zl/wD3flhq/ePvWKX76J/45WPf/vtkqs2/+KuqJ30yq6LDPtn+Ss93Z3fb9+rD7pt7M29/4Xqlvb+/89dcT0ojPO2fw0y5RXVPvU9H3q+5dn+3Tnddjq3/AH3WhuQQw73+98lIj/vX2rUz2yw7PLaoXTZ8zUAPhSX51Rfk+9V+027Wz61QSZtvy/8AfFaulIzxOZVbduqJHPIr2Fyz3CearV3eiOyKkX8DVwlmkv3d3zr9167DR/PtpUlX54l+8lYSM6h1e/eqNK3zqtP1K5Z4E2xf8DqHZ8yNu3u671SiF9kW1mX/AHHrmkeZIiTyvs8Urf3tn/A6r39t9peKJfkTdUs1zLDa/LEv99UqvbXjIu5lZ3Zdn+5UGJNczN5UsHyzf7dQ/ZmdUaV977fm30WcLffl/wBTT/tLXkT+R/D8m+gCK2hV5XXf89MvJmhfym2on9+ls0/1s8rN/c+Sqdz5U0r/AMb/AO3VmkSvvb7R5vm70/hSm3kzIibk/ipyQtv83ytj/fqK5uVfZuXYn9+t4nZEzb9F3/w/P/BWTc2bW33v4v461NkT72/jVv46y79H+8rNs/261id0Co8Ku+1WqJ02L/t0Pv8A4aifb/E2+tzqHWfzzpur0nwwmyz2xN87t8z15pC7eai/369S8H2zfYPK3Kjt8+96xqfCcGI+E6j7Hs81dzOu2sK8T7NcfMvyf7FdGlz53lNK3+qXZ8n8VZ9/t8r5otiJXEeMVLaZpk3K3yL8nz1VmudlxtdVf5antrn7jfNs3fMiVSeb/SpdqrsoiaRIr95bm43Sy7E27Nn92smbykl+b59vyb61r+ZbmXyol/77qhfo0MUTMq792z9z9ytToiUJn2RIsrb4v4X/ALlZ7/635VrQuZl3orL8n8VV7nyvsvyt8+6t4nbEznf5Pmb52+6lQO6ptib5KHRvNT/Y/jp80LTO7eau+tonRErv8n3W309Hb5P4/wDYply8UMSbfv0JD52xm/1v9xKZoW3uV2fw76sW03zfd+f+GobmGJHiVYvnqxYQ+c3zNses5GcjQhhZ/vff3/frTs4fl+Vt/wDd/v1UtkaaLa38LVp6I8E2/wC8ku35a55HBI2LCGX51Zv+AVbuZoraL7zTP/cqukzWe9l++lWHSKaJL7792y7Jf7lSccivbWzXku7b+6ip8Lyw7/K+dJfvJTJvtKRW+3dC/wD6HUv2b7NEjLKzu7UGXMV5nX91Ky/PuqpeXi73iZd6bq1pk2Wr7mV/m+VKzHhV2i835EVqDWJFfp5MW35d+3fXP3k32aBPKZXeX5GrqLz51l27XT/0CuZ1WzitkRovketInfSOfuU+zO6qm/8A2Kihfzm+b5KsXLt5u5f41qKbyv4v7vzVtE74jLlGRUf+CovleJ227EpnzTLtVm2f7dWEh/dbmb5P7tbGhGnzxbf79TpCyW6fLspif3vubmp9zu81FT56AHQvsl/1u+m3Pzs+5qsfY1hT+/8A7lVPl2/N/BQBX+bfub56tpt8p/79QzOu1GRfkp6f7K0CkbGgw/6Pulb/AHa62GFoViZf7v365fRJovki2t89djpqSzRbVZkT7jPXPI45RNC2dpopZF27P4qZcpLeLtbc6LUvkwQtErf3fvpXS+CfBNz4qv0gtlZ4t3zbF+/WcpEqF5Gb4e8Kt4nvYrHbsf5fv19e/CL4PxaPsuWX/SNuz5K0PhR8GV0Rbe5lsf8ASE+7NKv3a+iNK0qLTYootsW9fvVwSqSkfTYbDRpRKOiaOthZJAyr5q/IzvVvf5Mv3l2PVh32S/d/3qqPN99U/wDH6iMTslLkLDzK8X3fnqbTdK+0vFtbe+75qtaVon2lvPlZtldxpulQWcD7V3u/+zXdSpHBUqlXTdKitti7vvfJW7Z2cVnF8zfP/fpkP+jRIrKuxfu/36an+q3bfkrrOPmLH8G7+D+J6ZbOu522q6f7lEMzb2X5UiqwiLseVotnzUFAkOy1T5ldN3yp/dq3DDsT/YqunyPu+Xe1S223zUilb5P4XqCwR5XbbF/4/Vi2h+//AB/7lMe2ihl+VtlTQ7USVl3bP4qBxK822GVPm+7XGfELx5Z+GLWXZL88Xzyu/wBysr4qfFG28MWEv79YZfuLXxJ8Ufi7c+LdXlsbGWd7j/lqifOi7v8A0Kg6Ymt8Zvjlc+JL97SxuVe4lZfKiT7/AN/+5Wr8H/2fp9b1n+19VVnlaX5d7b63fgV+zxcvdJqupRRzSt8/muvz19neGPB9to9gkXlfP/frORZieD/h7Z6DYRRLAu9G/jWu1S2VEiVH2bP7lTrFsT7u6l8ts/L96suYsh3t8277n3tlTbNi7qET5vu05Azru+/u/h/u1gQVXRZpfmX5P9unOm9kXbT5vn+XbTUSXyvmb56kBJkZ/l/2f7tPR/ubvv03YyOrM3yNUv39nl/+PVUQGfNE275dlNd2T5WbYjfdpzvs+X+Oqt5rEFnFtlb5/wCFK35QLCSskqbfnoO3zU+7v/265/R/GFjeStEs+/Y2xtn96t2H99sZfuK38dUBwnxj8bReD/DlxO0/ku6/NX5pfFT4x3PjDUpYonZIt3mqn8cv+/X0R+218RZbC8/sy2bY/wDff/P3vnr4XmvJ3lRpVleVm++lexQoxlHmA9L+CfgxfGfjy0iuWZ0+5Km77z70r9EPCvwWtrCCJWgghRPkZEX5/wDvuviT9j+506H4l2nnr/pHm/Kjt975K/T1Nv3tuzdUVvckXE+Vfjl+zrZ6xpF35dt8n3N6fwNXBfDf9mO2s1ilvIIJvmTcn+fvV9u629tDYP57qm//AMerxfxn8VNP0G3dbZV3p8ipXP70wNDTfDekeD7WJrnyoUT51RF+7Xa+FfHljqt79mju1fav+58tfD/xO/aTiSKWKCVZrhfvIn8L1zvwQ+OuoTePLf8AtO8/0SVtkVKVCRHMfprcursn7r/gdOtptkXzbv8Adqrol4upaXbyKyujr9+tCH7u3+JW3VwSiWMfc7oy08os2z5qV0V4mXb833qjfypn21iATP8AZtm5f4qZcw+dFsaptmyLb/6HTH2/wtsT/wBCrSIHw1+3H8NFS6i1e2i3vt37/wC5Xx/pvgbVdbuEggsWTcu/fKmxK/Wr4qeCY/GekpB5CzJ93Y9cF4W+A0WmtE0dsqIzfwMv/fFejHFyhEs+Rfg58ENe0fxHaahc7vvJ8iL8n/AK/SLQYV+wW6r8jqq7kf8AhrE0fwHZ6VJFuVnf/vrbXUQ2nku7NJ99v4Vrmqy5/eEP2N577vuUx0+Z2Vfkoe5ZHZafD89cZJnvo9tct5u1fN/v097byW2qy/d/u1LNu+Rv491PuZovk/go5iyG5RYUVm/4FT/lSJvu7Gp3krt3N8itTf3XlVJQJtf/AIBTNm+XczfJ/co8lU/j37qERHd//QKAHo/yOrbaYj/unVfv0108lPmX/gdOhRU2Mv8AwKgAmRlZF81k2/O1RPcrNFtVfuf36lmTzk2t9ym/6lE3/foAhd1/5arvpbn5Pl+Wk2M8qLu2JUz7Xf8Av7f79LlAqQuryosq/K3/AHxQiM+7+4nyLViaHev3fkT+Cot/zpt+RKOUBlzbM6J/c/uU5/kRPl/3d9K7yzOm759tQvuf963+5so5QJrZ1Terf+P1XeZU+6v/AHxUqbUR0X/vuooX3t+92/7lHKAy5T5Uanw7ppUZW2Iv3kodJZm3N/wHZUuxvuRN/vUcppzBN5T/AC7tiUy5Tzrfbt3t99X/ALtNfa/+/TIUZEl+b56OUQQo3lO27Zs/gp6Xiu7/ADbP9+mXP/HvtXb975qihSJ/l3bP9t6OUCdJt8r7XXYq03fs+X+OovlRHX5fvVY2L5W1tvm0wK7u3+tX+GiZGuU2ys0Kb/m2VKiKjUTPsT7u/fUADur/ACxN937tRI7fdl3bN1OeFX2Nu2bv4KLnbt/23/joAa6b5X/2/v1Xfcny7d9S/LM27/gFCTN5W2L56AK+xX3/AMf8DVLsZ4kiWL5Kmf8A2tyf3qdCkSfKzNsX5/noAwr/AEqK/XypYt//AAKuS1X4XaZf3DM8Wz/2avRZnZ33MvyLVR/32zbu3s1XzAeP6V8GbbTdeiuYtqSrLv8AkX79et+S0MSLt+RV+XZVtIYnlfzV+dV+V6runnL825E3bKvnA8H/AGqNVnTwh9js4t9xdMv3G/8AQ6/NrxDpt5YXW2e2aZ5W2LvWv118c+A4PFUW2dVfb829P79eD+PP2crPVbCVfs3zu29n/wDiK7qFeMCakeY/PqGwub+4tILb5NzbK/R/9kv4af8ACJeDYrtvkllXer/5/wB+vDdK/ZgjtvEtlPA1y9osu9rd/wC+3/stfbHhiwXw9o1vZrAyJEvy/wCw1bVK8ZmMaZ4F+2r5v/CvJZWRUiVlRv8A4uvzntv3PlK3z7F2fdr9R/2lvDcut/D69X7j/I+x1+/X5dXM1zpt08TKry+a6Nv/AIa2wnvxIqRJtE0dtV1SKCKD/W/61K/TL9l3wNF4V8JRTtBLDcTqm7/ar8+vhLpq6r450+L/AFMXm+bvev1j8E20VnoNksW7e672/wB6tawRNV925G/j/v8A9+vIf2hPH6+G/DUqrKqPtb79esalfwaVA9zL/qq/O/8AbG+Kn9t+KE0y2aRLSKL5n3fJ9+uWlHnLkfOXiHUp9Sv7uW82v57b/wDdaqWm2cVsiKqt5u7f/v1FczL87LumR2+5WlYI+xIl3ebur0ZRMj7Y/Ye81Le7/e/upV+VP937/wD7PX2a/wC5fb/30/8Acr5g/Y88KtoPheK5ni8nfu2p/eTfXdfGD4x2PhKK4VrlZnVfm2NsrglS5yuY9L1jxtZ6Or7ts1cvN8UdPhlTbPG/9397XwZ48/aW1PUrp4oFZIt2xX+/XnupfGDxC7+f9r3pE2xURdn/AAOsfqxfMfqLD8RbF2Rtzf7Wyuo03WILlv8AW/7u/wDjr8t/DH7QmuW0/kXM8Tp/fh3/ADv/AAP9+vffh1+0hFebPNnjR0/1qO3zrWMqHIXGR9sTXLebuX5P72+qly/712/8crlPB/jyz163t5VnV02o++up/wCPl/N3f7tckoGpY85tqeUu9P4k+5Tkf5dzLsf+49GxfKf5tny01Eb+Jt6f36gAdFS4Tcq76EffFKvzfK1MmRUbb8u+mJ5vm/w7P7lQahNDsR/m+eooXZGfY2x/7lWLx1TYu75/4qpQ3MSI/wDs0AOvE2RIqxferz3x58N7PW4n/cfP9/5Pk2NXpEO6aD5vv0eSzxPuZf8AgdVzCkfCXifwrqHgPXmns1ZEZvmRPuf98V678K/jGupQJBPOryr95PuOleteMPBNprdlLF5UXmt8618v+OfhvqHgzWX1DT2kf/Y/u1tExlE+s7C/W8RGVtm7+/UroyS/vds3+5Xzh8JfjMs1xb20t5vlVdi74q+grDW4r+181WVEdfm2VZiWEmiSV1ZWf+7vpk0y+btVdn975qaj/Pu+bZTLPelwm2Lei/eeggZN8/yr/wDZ09IdkvzN/DUsz73eXytifxJVd3/epEv3HrSJkRXKM7o3/LH++9ZV/DK/+q+RK6B/nX5m+7/BWfc7dqbWb5v4KZBy9zZqjuzK3/A6yUdXd283fu+7vrrryZvK2r/3w9cprFhs/wBQvyVzyNYyKVtu811WjUkV1eLd/D9+mabN/o+2T5H/ANurc3+h7G+WbdWR0xPIfid8N7bXtLuFaJXlf5Pk/wByvijx/wCDLnwldSrLYywpu+V3Wv0vvLOC8iRpfndP/Hq8V+LXwrsfEMUrRbUm2ttR6uMjmqR5onwVDtdP9Uu6pUhW5i/hRK6Hxn4MbwxfyrAvzsvzJ/crmXhazg+b5/m3/wC7XXzHlSiS+T833VRP4apTJ5N07bd+6rr3LQwfL9//AHaqJMsyp56sm/8AjrQyIn825lTbt/36q/ZmTful+5ViZG812il2JVF9yS/+z1YDLna8u3dvodF3+WrfP/FQ/wDrUXbTZoWh/e7v4qAK6Jsbzdvz/cqxv+RN0XyVFNNvl+X79OeZkqwGXP8AGyrsenom9EVPv0yHc77mano8v8X3KUjORp6U+xPm+d/4qtWzrNe/LK1Z9sjI3yt95avW0Oz5l+//AH65pHNKJqokXm/v/uVUuUiRn+bft/jo85niTc1RzI32dNq703VmY8o65TZAiq1QptRPP3b6fZu00r/uvlqvcw/vdsX3E+7VmxFvaaX5vut/BRM6wu8Ufzv/AH6HhlRX3ffqG2dvKRfl3/361AmmdofvNvSrVm67XX7lN+xrDL5v39n8FOtpoplT72/+Ks5AP3qm/wA1a0NK2uj/AMf8fz1UhdYbzdKu9Yv4KvQ+e8TsqrCjt8v9+sTGQ6Hdczv8rP8A7n96tiz/AHO9p13vu+ZKzbNGhnRt+zd956tabcqjXDSt8/8At1BxyLaTROyMv7lN38dW/O/e7l+5L/y2/u1k3LskW1l/21p6P+6iX5vn/uVjI5jQhSWZH/55I3zPUVzNvbdFTLBF2bdzOkv3kf7lHk/N5XzJ8vy1IFSa5lSWKJl3ozfwU2/uVtp3i3Va3/Y/l3b3/v1VmuV81m2/In/j1anRAyZrbe0rKuz+7vqlMjQ/N9z+9Utzcy+b5qt87tVfVblrxEZf4Pvf7VdUTtiUrmb5X3N9+qTwsjorLs/26sTJsaKVl3/7H+1UNy7XMv3v+AVsdUSB/v8A+q3vUNzu2v8AJV14dmxVl/4HVV33y+V5u+tjYr/7TN89Sv8AvovvUyZNj/K33afv3/NtoLCFHf5dvz1Y8mLfteq/zO3m/wAdWLNIrl9zKyOvz1nIzkWLBFS9RtvyJ8jV1dsnkvu3Nsb+CufsIZXdG3Km9t1dhZ2yb0/gi/2655Hm1Tah3O9vFB++df4Kbsne8Rtu/wA1tnyfwJUPnN5+5V2Ju2Lsq3bTRea7L9/+KuKR5Uhr+RYTuq7U31gvteeVv+ALsrQv3Z5ZWnl2Syt9zbWfeJ8nzOsP+2lXEuJlXM32ZNu1vvfMlZUybN8u7/dR60vtMDy7V3Pt/jqneTK6PXVE9Kkc8+52dlbZUKbkR93z1oXiK8SeV9/+5VW2+SV1b7ldETviVnd0VE/g/ipr7f8AcqXYqM+5t9Rb1+8q1obRIXm/f/e+Sn7Jfvbd6UJ867Wp8Lsj/J9yg0GeTsrXgmEKfv8Advbms6F23Pu+erdtKyhvrUSOSRPpu6Z0Vn+Ra6vR03y/e/3UrktE3fbYl/gdlTfXdaJbfZr9J2+d4vu/3KwkZVjehh+dJdq/Iuz5Kr/Zm+1fvdu9/u7K0PO875VXZ/eSs+5Rkd/lZ0+5XNI8khv/AJFdvKl/vNUdtCt+3mxbnT+FKv8AnN5Xy7UTbsZKqW0zea/y7EVf++qgkifc7vtX5P4kqokzQxXEEX+tq+7tefLu2VXR4rOV2Vd++gCNJtiPuX5/7lRO6+VKy/fSrtykWxPNbe7t8uz+Gsyazih37GZN7f8AjtWbRM+5891RombfUXzPE/m7fk/gq7NYfZrjzVZvKeo5nZ2dVVU/jZ3reJ2RMaZGhbavzvVS/dZlSJVbfWheQs+xvN/4HWVczO/8Ox1/jStYnZEq/Ztj/M33KqXj723qtXdivLvaqlymz7v3K3NySzfzn+X79en+D5mhsEllVd/3P96vKrNFhnib/ar13wxbedEm75H++uysaxx4v4S2959m8qWJlSnfbPtkT+bumqab/Rk+75yLVeGaLyn3Kybq888Mh/dQxJ8rJL/6HVK58pIt8Stv3VbdFml3bt6J93/YqCZPml3N8n8OyribxK2xU8plXe6/erPvJme6+zKy76tJtRXXcyO33XrPvE866i/56/30rU64kTvLDsVlV939+s+8eVF3LtRP4q05rZoW+ZqzH3TLuX563idsSpM6unlbqg2L9xV+ep3hVE+b79V/m8391871uaxH+TFu2t9/+/UW9dzrt/4HRNC3yKzbNv8AfpmzY3y/xUGhbh+R9q/Pt+69WPOluW3eUqOn8dV0TZ92XZViwtp3libavlbvv7qzkYSNuzed/KZl/wCB10VtDF57/wAFYVnNKnyr9yti2dpl+ZV3/frnkcFU0H/0aX5f3zv97+5Vp7ZvNTylVElT7lVXfYkVz9x0+TZ/frQmvIvPRVi/eqvyu/8ABWZySIoXZ4pYpdzun9+nXMyva/d+dP8AxyqSbZpd3m/7dWJn/hlbZ/tpQYEOxUXbu3p9/wD3arvCqKjO29/7lPms2hZ/lZ0ofb/y1iZN6/LsoOmIy8vIt3kQRM/y/wDA65/UklubXaytvT599abwtZ/61vnb599ZmpXmyLarfO33nraJ30jl3TfP96on3un+7WhNCjy7t3yNVKbyod+3+J66YnfEhmh+T5m+/RC/7rymp82502+V9/56ERvK+Zqs0GPDvba3/fdTI/2b7q/JTpn2KlN+/wDMvybPkoAIZpXf5V2b/wCCmPC0zOn8a1Ls/f8Amru+SiZ98vy/fb+OgA8ne/3fnWmpCu/cv/fFOh8rc/3t/wDfp9m7bvKf7lSUaugpF5u3azv9/Yld3YOqI0S/vty765Lw3bNbS/u187+D/dr3D4S/D2fxJdfaZ4l2LXLKXIRGhzlHwl4Dn8Ty29s0DbH+dnT+CvsP4V/B+DRLCJfKVPK+78vz/wDA62vhp8LrbQbOLbArunyLK9ewWemwWa7dvz/364JVOc9WhhI0/eK+m6atnAir87xLsrQe5X/lu33Kfcw/uN0X393zVlTOzz+Uv32/jojHnO+UuQtTXPnf7bt/Gi1rabo/nKm5fn/3afpXh6V0iZfv/wAWyu9sNHaGLc0X/A676VDkPNrVuYr6VYfcZtqJ/c21oXKMj7V+Tb/HVr915SL/AAVXd9/ytu3/AML12cpwFXzv3vzfO/8ADQieT/F/wCnTIu+Ld99W+VKvJbb2T7rr/FUm0SFEXyk/ufc2U+HzbaJPN+d2/v0/Z8vzL9yrXkrMif36xNokSfPLtb7lWPsyp975P7tEMPk7/wD0N/uVNM+yDzV+5u/joNBH2bdzf99vXmXxL+KkXhXSb1YPv/36qfFf4tWfgy1lgVo/NT++1fDXjz4i658SPEaaVp+6bz22M6Ns8pKCoxIvij8UdV+Iutrpmnsr7pdkrp/D/wDZV7r8B/2e2sLO0ub6DzkT+N1TfVj4D/s5wabZWn2yL97u+Z3XfX17o+gxaJa+VbLHDt/uUpSNiLw/4ettNt9sC7Nv3UrYKbZUZd3y/JspyLsVfm3tT8fJ1rmlIBn3PlZtnzU35Ubazf8AA6Z+9hRFb53qV1/dbW+81YkjdzM3zfOy/domm2fd+/TIU+Z5WXZ/tVJHEr/M33fvLQBGkPzL83zU/Yv+5T2Xfj3oePeaOUoh+Xyvl/gp8M0X8LUeTs/hpnzJ9xVStoxAx/Emtpo9q88/yIv8dfMXxd/aQis7OX7HL5Py7Gevoj4l6Vc6x4XvYk/u79if7lflP8YNK1WHVruCeWRLXd/qpvvrXfGmB7h8Mfjw1n45iivLxvs8reUzzP8Acf8Agr7z8N63FrGnRM0v8K7tlfi/YalPpVwlzbT/AOkRN8/nV+gX7K/xmXxDpsVjeMqPt/vferb2QHhv7bdy3/CzbuLf9p+X5f7n+29fM6bnb96mz/nk+6vs39urwTL9tt9cg3Q26L+9f+CVq+J7yaXz0ZmX/gH8VelTjyRA774Oa9/wj3jrT7lpdjo2zfu/4H/7JX6v/DrxDF4k8PWlynz71WVnT5q/GqwvGs5UuVZUlRt676++P2QvjfFqth/ZTSt9rgbYyPXHXjz+8XE9A/af8Z3Pg/SJbyDzZrdV835Pvt9yvie517xH8S4LifT/AD/s8rb/AJ/v/wDAK/RX4teCbPx/4adfIV/mV9lcF4V+D9joKPd+RGny7Pu/IlTGJEj8yvE9hLbapcW15E3nRNs/8c+/UvhK/WwvLSVZdiQSo+z+6tdd8cngf4kaxFAv7pLpok2L99P/ANjZXD/2Vc23737NJsdt/wB2uiUST9V/2Y/idF4z8K2lrLcrM8EXy/3/AOCvdfvt8zN/wCvzY/Y8+Is+ieJYdKlib7ybkr9IrN2miT++teJU+I1LHm7flXbUWxXZ93yPTvJV1+Vt9Hnb1+bbs/hrjAa/3PmXe/8Acf8AiqXYnl/w0xEZ23bv+BUrp/DQAxEgT5tvzU9/LhCKq/JTPuMn8aUO7JBtqwHImzd/GlK7/Km77tIk235d2/b96l3/APfFQAzeu/cy/d/jqLfvfav3KsbP3v8Asfw0yWH/AJaK3zNQBFvVNnmM33qNmyLyl+enbN/3v++KbvZJf9j+5Rylh8u1/l+daYitNAu7b+9oE29vu/O1OheWFX83b5VHKA1LZfu7vu0xPnk+XdvX+NKejq7y/Krxf36ZC67kVduyr5QJv+WW6q/3J3aJm/3H+5RM7Q7/ADfkRf4N1Zn9vWaO/wC/+RKOUo03feu5f46Y7ttTc3yVy+q/EWxs02xS/wC7v2/PXL3/AMY7S2gRpPL3/f8AnZqOUD1BHWZ/lWh5lTft3PurxS8+PcVtEnlXK7H+ddjVhXn7QNmiptnVE2/Mm7Y9HKB9Cpfqju3mrt/iTb92mvfwO38L18o63+0nZpE6/aVd1/gSVflrnbz9p+281Ilvo3SJfmdG/wDQ605ST7KfUoIYv3sqon8NUn16z835mX/gdfE95+1RY+Un71vu/LsrPvP2n7Ham6S5R2Tfv3fd/wCAUcoH3R/bdn5SfMu/d8vzUf8ACQ6fu2rKrv8AxPt318JXP7UTfZUngaX7F/E7p/6BUVh+0xFNK6stzv8AN2xOjfe/8co5Sj7vh8Q2e5vmVIf++Kf/AGxbbf8AWqm373zV8H3/AO0zFbWG5lkREf8A1zq29v8AY+/RD+04s0D7Z2R0bY3y0cpJ94PrFtsZvtMHy/P95KPtkX+t8379fD9t+1LB5vlL5n2hV+aZN2ytiz/afW8s9q3jIj/eTytjt/8AZUcoH2KlyqK8qtvRaen8DL8iffr5asP2lraZ4olvl2f7yb//AB6ugs/2hFuYv+PyN3/hTzV30cpR9FJNE77UX5Pv/PT5vK37v42rxqw+N+nvLEs8se/b8vzIm+tq2+LWmXLptb7jfN8tZ8oHpCbkl3L/AMC30ec299vzo1clYePLGaX/AKat8/3q3rPWLa5dpVuVfe38FRykl/f8+77n+xT98Tr97+KovtMWxG3KjvTHmb7u1XT+5UcpQ94V2bfufx0x93yeV87/ANxKldF8rbKrf7O+ok2u/lLuT/fo5Swd2SLdvid1+9somdvk3fO7fwU932RbYo1/2n/jpju3/PL51qQH+T/E3yVDsbd8u1KHeWZUbd8n+3So6pEjM3yVAA9s33lb5P7lJ8syozLspqOux/mX5vnqXZviRmb+GgCvsba+7591MuYYndImVamRPv8A/s9M+zb3eVt2z+5vrY1My50GL7Qk6qqPvrQm3TfMv36e/wAkW7+Onp87fLtT+ClzGRg+J9Ki1jRpba5ZX3feR6/OL9oH4LS6Prb31jbK6M3710+TYv8A7PX6Z/L8/wB1/wC9vrzz4neBrPxJFLL5C/ul3s6J/DXZQqShL3SZe8fl/wCCdSXw34jt5WbY8Tb1f++33K++Php8eIrywt1nl+eL++1fJ3xU8B21n4glS2lWZ0f7j/c/4BXCTXmuaDL5CszxO2/5/k2LXpfGYn2z8b/2gYtK8M3HkTxozr8399K/P3xh4kbxheXF5K3zytvqXxhr2q6rewxTyy3KRf8AfH/A6zU0G8mfcsEjuzf3K2jGECDMhs57mL90rb933K9l+AnwuvvGHiO0lb5LTds+df8APzVV+G/wl1rxPfxQNbSw2S/euE++9fe/wT+Fdn4D0hFaxjS4T51R237P9uiVSIcpb1LUtP8Ahd4IdVZkiigRGd/k/gr88vjZ8SNQ8c+JbiK2lVLSVvm2N96vff21fiLPDqVpplnKsLo7I0yfxrXxkjtNK7Syrv8A7+6tox5veMi7M6/Isvzv/cqazsJdVliii+Te33KhtrZby4dW+d/9ivpj9mb4Dr4h1RNTuVV4t6uqTLv20SlGEfeLj7xx/gb9nW+v7VLmeX5NvyxIrI71leMPhvqHgCWWVln8plfzZduzZ/sV+mWm+DNKs7OKJYFeJK89+Mfw6trnwpqEvlL935X2768323OdfKfG/wAIvjrc+Hrqytp5POtG+6/8e6vvD4afEKLxVYIqtE/y712V+U9+kthf3CwfuX81/v8A8P8At19O/sz/ABLbSp7eznn85/8AVb/4KupS93mIjI+87l5ZnSKfcn95KsTJst3ij3fK1V4ZlubeKVfvsu/5/uVatklRGb/vne26vHkalf5nX5vn/wBz79NmSW2VG/jdqsTbvN+VvnqLYyRI07fOzf8AfVZGok3z7Pl/h+/THtv3Dtu+f+5/ep83+k7WX5P71D7k3/3FWgAT/j3RW3J/sVFc/cTd8/8Ae2UQv9pXzf7rff8A71P875/mVXSoFIhms/ufLvi3VzXjDwlBrdu6+Rv/AIvk/irq3m2Toyt8n3GSiZJbmKVYtr7PupWsZGZ8Y/Ev4UXeiS3FzbRfPFLvVE++rfwVp/Cj4zfY797G8n2Sr8jo/wDFX03regwalFtZV81/vb/46+XPip8Iruwupbyxibf8z/Iv92tiZH0Ro+t2epQI0G1H3bG/j+athEZNnz/c/ufx18pfCX4u3OiS/wBnz+fDKkuzyZa+oNK1uDWLVGglXft+/VmMjQh3J8zL/wB91X/jfarJ833Ku/Y5UtUZm/e7fmqJHZERf7n3qDGRE+1In3N89Udi7t21fNX+PdWhMizO/wDB/v1SeHyUdVlX5m3rVGRU1K2W5RF2/P8AxPWVcw/L5Sr871qvMro67W+9Q9t/o+35k+bfVcoHFX+jzzP8ir/3zVKF1trf7Mqqkqv9966q8tmR32t96sS/s5X3ssWxHb79YyiaxkUnRn2fd3/3Ki1K2+02rK0Su8vyfdpyf614ll+f7lEySzN/uf3GrCR0/EeEfFr4UW2vW8v+jf6Rt+/t2blr498W+GJfDGqXFtKsiRbt8Xnf3K/TG5sEuYkil+d/v/7v+xXzv8ePg4usWstzbRKjp86vt+//ALFXGRzVKceU+Nf3rq67d7r92qT7k3xfN975a6G80250e9uIJ4mTym273X79YyQ7GmZp9/y/crsjI8qUSjeea8CbV/3qi+b5N3yf79Lc+fNBEzS/JuquiMn+vb563MiN3Xz9u2i2dfNdW+5RNDE77f8Ax+otmy4Rf79BYx4VtpVZfnqZ/wB8vyrs/jqx9j2J5rfwf36z/mdtyfI1WAP937tSukrxJub5HqJ/Nm2fL89Wndki/etvoMJE0P8Ao2/+P/brVs0/e7fuI9YkPzy/NWs+7yE3Nv3/ANz+GsJGBa+wfvUXd8lTXKeT8i/cqH90i/uPuJ/A9NmmVJU3fvnasyQSbekqysqP/CiVSSaVGRfKV9lJsis7rzdvz/7dNeb5t23ZQAybdMr/AHk/vJQnlOqbfkerdykrru2/d/uVR+ZH3bfu/wAdalFhEaH7y79/8dXkRbOL5qo2dy1595tlW3hWbYvm70T+OsgI7ndD91lf5q1PO85EWJt/93/dqkiRbvl3fL/fqwk0sNlKsEW9F/v/AH/+A1kZSNVE8n975vyN8mx/4KVLZnf5fnqH90+m267WeVv4KsIjQxOyrs+XY1Qccg+zN5qbm2P/AHKsfYJfN+aJvK2/wNRbTedZorfOn9x6sbPJfbF9xag55FizSe2bykVU/uzU5Pn3+av3f46Nn8TN8/8AClU/3u/c33Ebf89SZkd+mx0l3fI/8FZszr5TsvzxM3zJV28vN8u5ot+5fuVnukSJti3P/sVUTriRXiQXMCeWqpsWsJ0ZGZdy1d1J1S3Rot33qz5nZ2+Vd7/x11RO2JDcwt9o2/wItRPteJ9v3/79PmmaGX5Zd9Q/8tdtdJ0xILZ/OR2/4Bvpj/fRVX50qx9yJ1Vl+99ymOnzbt1BoMR02vtWnw7XX/gNRPNs+VVpkKK+/duSgsEdU/vJUyQs+/bu2UyFPn3N8+3+/V2Gb5kX7lZyM5Gno8ywttl+Suo01/ufKyRPXOaUkSXUSyqrpu+49dbbbn+ZfkT+5/drnkeVUL0zypEnlbXqu83nL80Xk1Y+2NcwIttFs2fx1XmvJX/cSKvyf+P1zHBIhmT7fauvn/d/v1jv/BEy/wDA600TfK6/KifxVmX/AJ/7pdvyfw1qaRKV5bLDuaJd71iI7w/8CatuaFkskZm+d2+WseZP37s9bxPRpFKa2/e7qozfPL81aFy+zY336q7FT52rY74jPOX+7Vf5kbdt+SnzPv2NTJkab+L5K2Nx37q5XdUTur/8Ap6J99W+Sh4fkRdlBnIlhT+FWX56sQQh0wOAvFVbNNlwla1tp7XEfmbfvVhIwkR6btRNzff3V3Fm8UMqRN8/y1yOibftHzf+P121hbbNkvlL8lRUOfE+4dBbee9v8qrv21FM/wC4RXai2T7TP+6byZV/2vvUzVXZ1iZtryv935a5pHlGaiNsl3fPVi2hnuZ4li2+UsXzf79V3hbzdzbk/wBipUuZ3+Vduz/YqAGvCry/7a/I1UZof3u6X503VbuX86DdF87vVd7ZrNP77t92goLy5ie42/L8nyVXufKS6SKVt6Iv30q78yWT7Yl81v8AYrPtkjml+7+9etjeIy8TYqbm3p/DVK/dXfazbE/i2VbvLb5N27f8/wDA/wDBVS/TzriLbtRP4q2idMTHhRdj7W3pWfcvsl2xL8lat++z92q7N/ztWOiS/e/g/gq4nZEYib0fbVV0+b5asPNs/i+T+5VSb52T+5W5uFnD517tVvnr2jwxMr6dEsXybFrxqzhZLpNrfxV7D4ehZLdImXZLt2f7Fc1Y48R8JpPcz/b5YvNXZ9z5P4qzN+9vu/dbZ8/8NasyLDE/ys8v/j9ZqbraLau7Z95fl+5XEeMQvbbLr73z/wDjlV7x1SLykb5/4nqxC/2mf+L/AOJqkltFDLu8/wCdPvVcTSJm3My/dRdjp97/AG6dbOqfdbY7/wB+nzTO8vzKsPm1Xmtlh+VV/wCB1qdcQufn/h+Ssl3+zROsS/Juq8iM8v3t+z+Csm53Ony/8CreJ2xIrl99V03Iu5duz+/RMjQy7Vb5KZvVPlaJtlaHRELm5+Z1+V2X+OlS5l+9Kq7KqJt/ib5/4atP8/7plqxj0/77StOzdXt9q/In8VUH+SL5f4KuWEy+V8y/crORhI2LZJ/3USt+6rWsPKSV2lk/3U/uVjaanzSy/NsrYtoWubeXaqoifxvWMjgqmh8yNt/gl+6laD7obXdKv73bs/3az7NFdEil3fI336vXM0Du6xMyJ9xv9usTkkQ6akUKJA213/v/ANyibdv/ALm/71TabCs0DfN8jf3Pv1ae2iS1liuYPOf+H5tlBmRbF/3N6/N/c31VfdNLu/55L/HU1ztS1dVX96jfLVbYqMizt8/8SUG0TP1W/WaJGi+eWsTVUitnTd9+WLfWpqX2b7QiszbH+esvVfLm/et/BW0TvpHPu8szfd+Sq+9pm2r8m2rrzNCzsq7/AJarwzKiOzL89dR3xK/nb3+bdQibG+Zt6UfNN8vy1Yhhl+6zLs3VRsNeb5Pu062TfF97ZTZoWeV1qVIf3X9+gkdv2fd+eopn+Xc37l/7j09PNeL/AGKen75UWX7/APDvokVGJUR98vy/In8VW4bPfKi/M706Gza5d227H/2K9++DPwBvPFU9veXMTJabtmx1+9XNUqch00qfOUfgh8KJ/FVxFcz20iWTP8r7tu+vvj4Y/B+20q1iZYPJ8pv3VW/hp8LrbQbC3bylSKJdiwp8n/7NetQ2y2cW2Jdifw1wSqHqwpRiPtrDyYkVfKdF+9s/iqKabZKi7dlXXmihTcvyJWPNc/b7iWJFZ9v8dZRjzly9wf8AaftKbfvu9XdE8PS3MT/d3r/G9W9E0ppvmaKu1sNEW2RNz7Ja9SlQ5DyqlbnDQdBWGJFb/W7f71aty7Q/L833vuU17nYiL9x/9iq81z+9Rd2966TmHTXny/xP8392m/M/z7fv0J8i+Uzrs/v/AN5qsJcqkW1akCjDDKjJ/sfx1bmhlhRFVW+7v31YmfybdIk276LBG8p2Zt9QXEIdvybvn/vVYTbDL/sfw0zZvi2rFU37qFU3fJt/jqDUsO++3f8Aj+X7leOfF34wW3hiwu1W8Xeiv86Ns2/8Dp/xd+K9t4b0uVYp9kzfefd9xa+FPFvjnU/ij4guNIgl87zZdn3d6bas05RnjPxhq/xO8RxQafK1ykrb9/zv8u/79fSf7PfwHi0TyryfT2+0P88sz1L8Af2eLbTbO0ae23y7Vfe/8FfVeiaJFo9qkC/J8v8A3zWcpG3KM0fQYrCDYvlo/wDcStB/u/dbe38D1Ns+fcu2l87Lblb5P71c0pDE8rYnyr96j7r7WanJ/stvpjxbWVvl3/7dQAo/ebl/2advRP3f96mfNF/d3tSunybt3z0REI6Mj7vvq33Up+9dzbfnp/y9qrw+VvZlatOUCVPu+Z/eqG8vFs4HnlbYitt+eqeq6rbaVZSzzt8m7+P5a+Z/jf8AH6C2guFguWRIvupE1dEaQH0lZ+JLa83rFcq8v+98lWEuVmZPKlXe3+1X55ab+1LLudZZZbP5t++bZ9z/AG0r1Dw9+0tbXMUTfbGmT+H5v4f9+tY0JDPr25hV7Xavz7/46+Nf2vfhF9pspb6zXe/+tiR1r2DQfjrZ3LJ5s6/76N8jVpa94n0jx5oNxY3jK77fuf3GrtpRA/I2ba+pXCs2x1bYzp/er0v4OeNpfBOvW9zAzf61PnT+OtL46+CbPRNcuGiVUf7+xFryKG/+zXUSxIzp/fT+GuzlA/TDxOln8XfhiiqrO7Rb2im+f+D76V+d/wAQvB9z4S8R3djLu+zr919tfUf7JHxXZNRTQ9QnX7I/7pX3f7Fd7+0P8DYvENhLfWcCu/8ADV+6B+eVsly8Eq7d+yuy+FHjPUPB+qJdxTyo275kT+7Ufi34e6r4bfzZ4mtk3bF8qucS2uYf9b99P40rmkUfpV4J+PcWq6Nb7blbn7ifPt3rWJ8Uf2gYLbRpoIGXf/Ds+SvhLR9Y1qGVIrZpE3fdTd87f7ddn4e8B+KPiRrkSyyzpbq371Pm37qxlLkA597O5+IXjC4W2gabdL5TP/d/26+wvAf7M1tc+EomvLOXft+/uV91dX8B/wBm+z8PP5ssW9HZHlmf77V9RabokWm26W0Sr5X+xXHKqB81fD34CW3hvWYryCBU+bfvSvp2w/dWsTbW+ZfuU9LOJNqpEqJuqVlZNq7t9cEpFkTv+9+VdiUbNibf4/4akiiXO5P71R/7W3elYgSozbfm2/3absXd823/AHaSM+d8q/w/NQ+1939//YoAXe21W/j3bKcPnZ/79M37F8tV+dqbvZFTcu9P92rAZ8vlbvlf+9T3dfKT5tiUb9ny7dm+jYs3zMv3aOUCLYz/ADbdlWnlwqblZ2/2KiRF2/M33KpX+sQWafvZ1Tevy76ALqJv3M27czVE7qnyysux/wC/XH3nxJsdN81vMZ0215p4q+Paw7/KZYV/hf8AvVpylHu01/BbSv5rfdWsS/8AHmmWcTf6Sv8A31XyD4t/aZW2i2rcqn8bIi733f8AAq8yv/2h9X8T730yx1D5f760yz7Y1j4zWemwIy+XsZfl83+L/frh9b/aHgtndZZY02r/AK3d8lfJsOm/EHxa3mtLLZxTrv3uu91WtjRP2ftc1ht15qdy+1dnlbv4/wDcoJPUtb/aTWG4fbfL5v8ACjt9yvP9Y/aKuZp3WL7dcpu37E/vf7b102g/sx2yXHn/ANmLcyuuxn2/cr0rSv2eLGGDattHD5W3cm1KAPm//hZfjjWPtEX9n+TF/wAsv4/lrHm034g6qybZVhi2/c2/PX3BpXwQtrZEZYtmxv4FXZWxZ/Cizhl3S/xN/eoA+JdK+Ffii8RGudQl2f8APJGfZVqb9ni51Jol1CW5dP8AebZ/3xX3nD4D0jTURfI3pV1PCWmJKjNbRzRP/BtoA+IrD9mCP7zfa/NX5F+be9btt+zHZzS3H7hvNVvuS7Pn/wB+vsiHw9B5r/Kqfx0PpVs/zeVF8vzq+2pA+P4f2ZrNN8UVn9/7z/8AxFWH/Zm0+ZE3aeqPuX59vz19dpbK+9VVX3L9/ZRDZxTNuWJU2/x7aAPl9P2ddkqQS20e/wD2F2b6sTfs5QPa7VsVhuE+8jtvR6+nYYYkbb5jbH+f5P71MdIki3bW+f8A2qCj5df9m+DykVrPZu+f/PyVDc/s3xI77rON3b5GSZd9fUf7q5Ta336Z5Kwru3fPu30+Yk+Rbn9mO28ra1j+9ib5fl+5/wCytXP6r+zBbfvWa2V9rb/tE1fbaW0U3zSL8jfwbahTTYv9n7O3/LGjmA+Dbn9mxbaXzV3fN/c+RKxJv2bLnSrjZFfTp56v+5837v8At1+hGpaVZ3n7qW2j2KyOqbao3nhvT3ieLyFRGb/OyjmKPz4/4VR4q023i+x6hLsiXZ50331rMe28e2F06+f9pfd8qP8AxJs/jr9CrnwNYvFL+62Izfc3VhTfCuxuUfdBvi2/x0yT4S0r4l+ONBt5fNs2muFf+CL7ldbpv7Q9zbJunWW23/PK/wAj19N3/wADbaGL93BE/wA33Hb/AMfrkfEP7PFprEtxu0+NE3/fRvvVIHG+Hv2n7S5litmvtnm/PE7t8j16honx4s5n2tcrM+z5tjfcrxfxD+zNA7v5Vi3lfP8A6ptnlf7Feear8E9X0dkbTLm5tvKbYyRL/wCOUAfcej/FGDUm3N5ez++jV0Vt4ns7/ZtlVP8Abr88HufGvhW6+aBrl/4fl37f9/bXQaV+0DrmiSxfbLNk3fI3z1HKUffv2lU2eU2/+981Wobltr/Kvy18j+GP2j7aaLymvvJl/h/v16n4Y+MEV5b/ADS/aU/vpt+ejlA9o2K9v/sf7FV5k/dfw7N3zVz+leM7Gb706on9zdsroLa/W8i/dSrsqOUsY6Ns/d/c3f3asJ8nzM3yf3Krwu3m7Vb5P4qmm2uv3v8Ad2VHKA6b9991vnSmpcrv+Zvv0Q7nli/gRaZMm991M1DfLt2sv32odGRPlbY/36f/AK5oli+RF/v053+f5lX72yoAqvNv+9F/F8tcJ8V9bn0Hw5LLbKzy/Nur0D7iIv8AGzVynjPQV1uwuIpfnT+5XRGRnI/N7xD42nvL+4ub628l2l+5/HXpnwr8B23xI/esrXMUHz/P/n5673xz+zlBf3TzxQfO6/fiX7n+/XrfwE+G8Xgnw55Uv+tZ/vutdka3ukcp4pefs2W0y7v7M+43zJt31raD+zlbPdJLFpmzd97+DYn/AAKvqpLbyXTay/d+/U3zIz7ookrKVUOU8/8ACXwrs9BRNvzv/DXcXKNbWbrFF/D/AN8VoJ9zbtZ3qjfv/osreb8+3+Oo9oI/ML9qvUt/xQ1O2lZXf5tqbfu/368NtkiuX8iBf3v32r3D9qKzltviTqDXO7yn3u0r/wC/8leL2ySps8pWdnr6Oj/CRyS+I7X4V+Brnxb4tt9P8r/RH/17uv8A45X6dfB/wTbeD/CVusVsqOy/M/8AHXzl+xn8N8xPrU7b3+Vovl/77+Svs3ydkX+5/BXkYuXvHTQInhj2QsrbF/v15v8AHLzf+ELvViZtzrvX/wBA/wDZ69NmRfIfa/7r+FHrK8Q6JBrGnJFLFv8A7j1xwNT8f/Fumy6JqMrNFLM8vz7Jl2ba6P4aX89n4gspfNWzRZU++33n/wBuvr34o/AGK5v7i8+zLvfdudIt/wAn9zZ/DXzvonwiudK8fWWmbW+xSz72R1+6q13Sr80eQy5T9G/A2pNqXhLT5dy+a33tn3K6KHb5X3t+z71c/wCD9NbSvC9lZ+UqL8u3Z99VroHsPJuPlavKkaivt37f9mq0zs6Iv8f9+pppmdtvy1Xtk85vvLsrI1HJM0OyKVd/z/fofbMn9ymu7b3Vf4aZ8z/e2/8AslADN/y7YtzpU2xXVFX+CiFIk2fxvT3mXftX/wAcqAIbl1TZt/i+89HzIibf/s6lR9kv3fn/ALlNuU2Rbvv/ADfKlKIFeZN8Xy7d/wDfrJ17R7a/sEVlV/4GrYf98nzfJ/sVXmSLZ5X3K25jPlPlX4r/AAi2S3EtnbS7/v74vk/jrB+F3xXn0e6fSryVvl+TY/36+uNY0db+J4mXf8v3K+Zfi18GYvNe8ttyPKvy/K1bcxEon0bomsRaxZWjRSK/8Gx/v1p7Njvub7tfKnwu+K8uiXUWlT+aiRN5TO9fTuj6ktzZxeVOs0rqr1pExlEHma8Z18rYi/36imhidX+X50q67/vXliXej7Pv1Xm2/O0S7Eb71Mx5Slcwr/d2b/7lMvPNmt08r53X7r1Nc7Zk3NuRF/uVCkOyV1X50/hqzIypk3v83ybKiubCeaB2jXfW1N/qPKX7j/e+WspLP+9u2LSkByV/ZypcRTq33k+b/ZqvbTNMrrt3un3nrqL+23/Kvlo9Y9/YS2du7KquzL/BXLI6IyK/nN8jL8jp96srVdKXUoHVtvm7vufwVaSZfK+bdUvk7/mWX51rI1Pmj42fB9dSiuLy0/4/f7/97/fr5B1jR59Knlgli2SxNtZK/UDVbC2ubV4mi85/ubHr5f8Ajx8HJXR5dK3b929t6/7daxkclSl7p8lPM6fupVX/AGdlUnSK8ra1LR20262z7kdP4PuVmzP9m+6u+u+B5colS5ttjbf++dlG9Zl+VfnSrcNyrpuZl83+5VR3ZIvlrcCJ3abZvZt9CIs0r+VTN+x0VqPtMqI+1dn+3QAPC38LUzyfOdF+apvObYiqi7/4np6bk/exfw/wUEEsLt/qtq7/AO/WhbbYflVtm9vm31XhuZXRGZV3pTk+eV2Zvv8A8dYSOc03tt/3fufxf7VMmeJG81m/4HVew2+U/my/I1P+zRTN8zfJWZBXvH+03Xy/cWonddny/fp01s0KOsS76rojb9n9+nEkmtnlRX+b/wAeoTa/yy7tn9ynfZlS383dvqLzvO2VuUWLZF2fL9ynoizSo33NtG9YfK8pW3svzU2F2+9t/wBioAsedPDLuRvk/wB2p/OZ1+987fJVLZPNLtVqupDvTd/H/FXOZSNCzmaz2L8v3fv1dS5Z32/fSspEbcnzf7m+rttN9xvuS1lI5pGmkK3Py/x/w7KsXP7lfmlXf/f/AIGqojqjo0W5Hqrv2SywP9xW+/UHPI0N/wDe/u0TTK+zylab/YpzwpMm5vvt/GlV9mxnl3Mmz+NKDArw7przdKq7P4UqDUn+zfLt2PL8iun8FWns2e13fcl3fM9UtS2+UnzNsqzqgY9/+5VIvv7KzHmbY+5dj/30rWmm/eptXfK61nfuvnRvuVvE7ome6Rb9333qJ7ld7q3yVb2LCjt/BVF0RHT5q1idMSJ4W2Jt3UJDL5T7fndf79WJk/0V9rbH3ffqvvZF+9/vVoaD4XZ4pWlZdi0J88XmtTPJXb97771LM6/Jt3f7NBY3zmm/5ZMi1ah3eaki1Fsbytrfcqwn8C7l2L/BWcjCRq6annX+7au9v467azh8lf3q7/7tczYfcRV2o7110PyL5StXHI82oOhT7Mrxbl+b/wAdqleWa7El3b3f7uyrE23yHiZd8u7ez7qfNNAllbtBuT+8j/wvWRwFFPKSL5dvm/xPVK8mZHTc3yLV25m8mJNu1P73y1lXP+kttZd9Ub0ylebXVNsu/b92sebakrq38f8AHVu88r7VtVmT5dlUblNny7vn/hrqiejSKk3yPt2/PWfeJ83y/OlWfOZ2lbb8/wDFVTZvVK6InZEH2bUpnnb7j5aelszy7dy0JDE/3l2ba0Nwf5Plb79JMm/YzNvpd67X/jpkPzvtoIH23z7F2766CwWVI2RU+VTgVk223Z/cdK2dOuY44mB39e1csjjqFTQU+fzV+d1+8j16BoM3yfMux2+7XD6CjOj/AHf79dxokKwqjTq3/TJP79FWRhiDTTyrOX5l+/8APvpkyLc7/wB7937qVL5LXPzMuymPZ23lW8+7593zQp9+uM80zXf/AEp13fOi/LUsKRQxS7W+f+Kq95bM968sS7/7iUPMvmxPKv8AsbKsB6PAlu67d+7+P/bqV0bbFLL8n+5VLf8A89dqfN/BV2a8/e+b8uz+4i0Fleaz2K8sDfI38CfP8lVJvnZPm2PR529ZVWX56fNDF5HmxNv/ANj+7Vm5UudsMv8Ard8tV5rOW58qNZfn++yVbms18pGbam772yqVymyX91Ps2/x1tE6ImZeIyPtlXYi1j7P3rru+X+5W3czeciLL/rf7/wDfrEuUbc7VcTsiROm9tv8A4/VG5h2N977tWP7m5t9RXiK7bXWtzcl0f579F3f7fz163o82ywi3Mz/7n368is4dl0jbtleoaI8sMCfK2xV+esKhx4j4TY37532yyp8336nuYVSeKeBfkZdku9vu1Shdnn+Zl/3KsXm2bfAqt833a4DyClNMvz7Vb/a2VXeFd+5trxffp6TfZkeBv9arfLUG9XeXz2V33fwVcTSJTubbzn3bdiVE8K/8tVb/AH6lufN2v/tfwJVSFPO+VtySrXTE7Imfs+zJ57N8jVSmuV2Pu3J/AqVqX+1/Ng2/8DrLS2i+RW+d60OqJSdPJT5vnXd8tMmfzl+apbxP7rVV+Z/mVWrY2GPt3fKtW7Z/uKv3v79VP3qfdX5qtu6Iibl2S0FgiSo3zL8n9+tKF4tu5fv/AN+s2bc6Im791urQs9qW+1V31nIwkaUO6HYq/I/9ytu2ttlr/sP97/frEhfzmSWf+Bv4K6PfvREVm/8AZKxkcEiVNSiT5l+R/uVpp/rVeJl2Iu/51rPtoV27dvzf89kp8Ly+VK27/YVHrE5SxbXKpvn+5u/gqV7/AHxfN/HVKFGeVFnZU2/xpWkj20KO330ZfuP/AAVApGbN5vm7YvuJ956r+Tvlf5v9561YbaK5X5ZV2OtVEsPndl+RFb+P+OrCJj3ltK/lNLt2fwp/crHv4d/7r79dDqVts37m+Rq565+SJ9u75K2id1IypkaF9sq70+5vqvMnzbVXei/x1buX850Vm+Sqlym9tqy7NtbRPSiRzf6rdt+9S2yeTLu+/RDueVN38FDvsb5W+etjQmud396h4WRUVV/+ypkMzTfKv31qwiSvcIzMvyfdoLGI/wAsTfMm/wDgq3Dbfc+XznZtiolPmtmv50Xb87Ns2ba+mvgV+zfLrGo295fWzPF/BC/9+uapV5Dop0uc5/4G/Ae58Q3X9oarG1tbo2+JP+eu2vvjwH8OrbSrCLbFFC7vv/3q0/AHw0ttEs4v3Cp5S7Nn+3XoX2OJINqxL+6avPqVec9WnS5IlW2tl02LyooF+/v306Z/3Ty/wff2U9/3yI0svyfxbKqIk9zv2pst3+RX/jeogueRr8BXeZb+J1VmStjRNHaaWJW2ojfx1Y0rw2qfv/4G/grq4bDyYk835NvyV61KhGB4lfESqhZ2H+j7l+5urQubmJ/K3N+9/hqum3yniVtifcqL78TpKvzp/HXScRamT+H7j7fv0+2/1W75d/8AsVX+ZF3fc/g+erdsipb+Zt31BrEdDMux12/P/ceptkSN/D/tbKhh8qb7v8HyVMjxeVui++n9+sjYcnz7P7n+3VtHWFPm+41MSHzvNdmp/wB9P4dj/wAD/coNokszqlujeaqV5f8AFT4o2PhiweKKX/SFb7/92tD4i+PLPw3pFw3mqksS79+77lfAvxR+K954w1JNPilluZbiXylSFfkag2jEz/iX8SNT+JfjT+zNP8+ZN2xpfN3o/wA//j1fSXwB/Z4ttNa01C8Vd0vzs7/O9cx+zZ+z3LZ/Z9Qvl+dvn+78n+5X21oejxabbJFGqo6L/e+7WcjQdo+jwaVEnlJs2fIv+7Wq7LvX/ZqIS+du/wDQKEh3tu+bb/t1zyETJNv+Zf4qcsS/eb7tN8n56duZFVflesyCJFbd8q7Eod9yv8v3aPvsrbvloi+WVvm3UGgiIyyOy/e+7UFzeRaba+ZK2+pnf7+1v96vKf2h/FU/hLwLd3kSs77dzbPvqldkaYjK8cfHuz0Gd1ZokRW2Km756u/Cv4qReLbyWKJVm83512fw1+aXxC8Z6rr2ovc+bImn7f3Urs3zV9N/sN6bq82sy3140sMW35Udv4a19mWe2/tPeIbvw9oqSwS73+X5P96vza8bePNT1vUb7zZ9mxvuf3K/WX4oeCYPGGjPbbVd1+dX2/er8xfjl8Lr7wlq13K0H7qWVn+7/wCz16FEiR5ImsK8SbtyPu/76oS/ZLqKVbyffF93ym2VSvLPfs+Zkdfk+RqdYWbvexQMuxGauwk7DQfjBqGlTyqs8qRfcVNzpXo3hj9pzU0Z7aeJYUif/XQt87f79czbfBa8vNLSe2i3713yu/3K5fVfB+teG/laP91Kv93/AOKq/cA6v4teP4vGdrby20ux2bfK+753ryJLxra3aBW2P/DV2ZGtkTzVZKi8lf4vk/jV6oDpfh14wn8MapFeMvnXETfwf3P7lfph8GfHlj8S/DVvFu37P45f/QGr8qrNGsHdmlV97V9G/stePNQ8N+JkgZmhtHb/AOIrhxXuR90qmfaHjn4FWesSuzWyvE/zt/Am6vFLz9lTT5pXuWsdiStv/v8A/slfaWiu19YRSSwfL9772/dVh9Ks3j/49otrfL92vFlUkdPKfJXgz9l3TLOdLmXTN/lLsXYuyvbvB/wfsdH2NLBE6bvl+X5/+B16fZ2K2abYlVP71WPuf+zbaw9pICCzsIIYvKWLZsq1L+5X5VZ938FN37Pu/PR9xN3zf8Dao5iAfdtRfuUf66LduaF9tHyv9379Sojbv7lQQM3siIu3fTd6p8u2nP8A3lZvvUfwK0n/AH3QA132fw/JR/tK1CO27bt/3aSSZt7bfubv7tXygDur/wC9/DTbnb5W1n2f8C+eql/qsFgu6f8A9Crz/wAW/FfT9Hs5WXcjp8+9/uJW/KWehpcxW0D+b8iJXNa38QtM01P+PlfNT7ybvnr5p8c/tOWcMCSxXy7H/wCWLyo714V4k+MHiHxhdOukM2/bv+0P9xaOUs+vfFXx+gsIpds7Qzf7FeBeNv2qN+/7NKzv/Giffd//AGWvP9E+HXiXxzKk+oSz7P4vldEavY/A37LsDwbmtvO2uv8ADRygeNal4/8AGPja4f8AsyCNInZXZ3V/nq1pXwT8R+Lb17nULu52bd628LbK+zfDHwZttK+bytksv8G1dldtpvgmxsGeLyN7p/HUgfInhj9mOxSXz2ikm/6Yy/PXrHhj4AwWbOzW2za334V2V76mmwWe9ViVE+/v20/5Yd7L/G33KA5jz+z+F1jZ2+6f986/d2J9yumh8H6fDEjLB/33/erfe5R/4VSq82pK8HzfJQRzEUOlW0LfulVP71PvIV8h2Vfuv9yqn9sbG2/cf+LfVSbVVRvll+dv79SRzG2kypB838NV0uVdfmrEudVZE+Vlfa38dV7m/Z9n3vu1RHMdH9vVP3rLvpn9qq8uxlWuXmuZ5k+Xbs+/Vf7S00qM0nz/ANyq5Q9qdg9+qb5d/wAn3Kz31XyflZV2Vi/b9jJtZqqXL/bPm81XRPk/3qjlI9odR/bCw79u35qrza8qb/Kl/wC+K5p3ba6/+P1L8v2byvKbZ9+r5Q5zdh1Vdybv++0ptzra22/a3yPXOPMu5EXcny/fp2/5/mXfs+7Ryl88jeTUleVGVt7/ANyj+1d+yV2bZu+5WYiK6pt+T/cqr+8SJ/8AnqjbPko5SPaHS/2qs2xV+T5qEv4t33l+WsLzlT/f/v0zzl3u/wAu9Pu7KjlD2h0r6lvi+ampeRXK+Uv31auU+0zo7+a2+Vf4KIbnfa7m3I7/AHtlHKX7Q7B7xd77W/3kpj3nkpt3fJXNJc/Lb7fnfdv3pVh7z97977vz0i/am38u3++jtUrwxJ935ErETVfv7t33tmyraalv3q33FWgOYlfR4LyJFlWKsrUvCWmaqm3ylRFX+D+KtP7TFtVl/g/geje0KJLsWgvmOB1X4S6ZeRborZUlf+/XnXiH9ni2uVlZoI/k/uL/AOOV9GzXK3kXy/J/Bs/u01Pki8plV91UHMfCPir9m9kl/dM0Nw/9z5NtcbqXgbxZ4MuPN0y5vnRPki+b73996/RC/wBNtrxPKlWNE/i+X52rl7/4aaRfu+1leVvnVH+5Ul8x8M6P8WvEfhK4T+1YJ3Xfs8513/LXsHg/9o+2h8pWvNj7v9VN9+u+8VfASzubrzYoo5k/uba8R8Z/s2KksrQRS2yM2/fE3z0FH0doPxm0+/WLZLv3fe2N8lelaV4ks7+B/Klifa2zZu+evzbudE8VeCYoovNu7lIm3xI/yb67Xwr+0DfaVfrbanFLD/e3/M9BZ9/pMtzB977nz0+H99Evyt/tPXgXgz9oG2vILeD7TKibfuV6xonjbT9Vit9s8aI/ztvbZUSiB1Wxf73yf3Kb5LIv+/TIbyK8i/dMuz/0Oj7jIrN8lRygPhSXzf8AVbEb7z1Xmtt+5fKXf/DViHzfK/1ux/4aJnfykVfk/wBupAz7mzWbzYpYF/h+f5KZ9mWGLaq/c/jq7NumX/YWmpuf5WWlzAZ9ykv3d1WLaFtu6X7jfd+amJC32h12tsq3s/hVtm77tM1K7w+cr7vk2fPTprNdqf8ALZP7j1Mln529WanOjfIqNs+WgyPiX9rT4ULrDLqS7kdN6L/c+/8Ax18XzaPfWd4kEsTIu7/Xfc3JX6++M/Blt4k06aCVd6bf4P4v+AV8FfG/4CXNhfy3Nisibm83ZC2xP++K9fDV/syMpRPaP2P/ABhFpXhy3sW+RGb/AFTt/H/v19Vfb4JlRom3/wCx/cr8qPBnxF1P4e6k9tP5v2eKVd0Kfw/7de/2f7VFnZ6Miy6h5Lt/yy/5bPV1KXtfeI5uQ+pvE/xI0/Tby0s5buOHc2xUdvvV0um+JINSt0/erX5e+LfjTqet+JU1BpG2K++JPvuq/wDxVe+/BP49/aUSxaVpvK+Rt9ccqPIbRkfZt/ZxXlrt+XZ9/fXJQ/DSxfxH/aDKryr8/wA/92ug8K6rFrGnRTwL8jLu/v1tPbSvv/vpXPKRRF5OyL+4iUedvR2p/wBmaZof3qp5X8f96rFztTytv/fFYcxqZMz+dcI7MybKIYYkVGX+P+CrOzf8zbtlQ/uklfay/P8A7VHKZAh+/uX/AIHUW/er/N9z+CrEL/Lu21mXNyu5/KX/AFrUco+YlSbfsX/a+5WjbJ/rV3qj/wAL1jP95P8A0OraTK8qfNs8qo5Q5iXYzypuZn2fden3Lq6p/BKv3arujTMjVFNf/vd23/YqTQl373+Zf4arzf61GX+D5Vouf3Lpub5JV30J8+zbt3rVgWE+dYWll2Sp8lYmv6VFrFlLE235v79bENtsfa37591Fyi7Uba3+5VRFKJ8j/GD4OT2179usZVTym3NCn/LWm/B/40rYXEWmXLLvX5Nn9xK+ote0GC8il3Wyu7LsV6+Svip8K5dH1RdV0yCSF4m3/wCxs311ROaUT6w0TXotY0uKWDbsars0PnKm7bXy18FvjGttef2Zcsv2fzdm+Vf+Wv8Afr6ds9Si1K1SWL50ZqZjKI3yWhl8rdviT71V5kXa/wArJ/45WrvWbesH3/8AlqlUpoYkl+ZfnWgxlEz0+d9v3Khmdk3xSwbE/hd6mm/c7GVd/wDHTLn/AExXi+bb/wCzUGMio6M77m+/9z/eqlcwypvZvv8A9xKsIip95m3p93fTLn99s2rv2feqS4yOVuYW+0ebt+dvvfLULus33v4PvPW9cw/bJUX/AL5SufuUaG4dli2fNs2PWMom0ZEuzzkTd9xm2LWP4h8NxXn7hot8qf31+StiZ1mT5lZ3X+5RNNLuRWb5H+69ZHQfF/x4+CEtzdS6nYqqPAuxk/javme8haGXymX50+Rq/UvxP4Yi1JP3qq/y7G/uV8ifG/4MrYNLfWNtLsf59ldNKocNShze8fL76VLC/msypv8A79Z6bkf73z1t3MLJv3K3y/wVSSFXuPl+R/8Abruiccolf7N8v+t+dvnpm9fu7fl/v1Ymh3yp/f8A4qr71TetbGQ+zhb7Q+77kXztvq6ifLuirMh3OzrWhbfJB5Tff+5UkE6fvvuxVBMjwvt2s+2npMsf8X8VaE0K3MXy/wC/WEjOQ2G2ZNny/I9Om3Qr8zb3/hotn2K8S/8A7NMd/wCFdqVmZkVzeNDKv3XiX7yUy5/gXbsd/u0bPv7l3otTJMk0v3fnStSCom5HTcu/Z95EqxNCrt5qr5NH/LV/mVH/ALlRb5fnZv8AgNADvO8n5dv3/wC/T7aZofvLVfyWdvNaWrCQyou75XoAu23lTXCRfcdlp9tu8qXzfvK1UoYWmldl/wBbV13lRP3q7NtZCkXUdXVGb5Nv8FPtnXzfNVl+T+/VR7ze6Mq/J9yrEMP2m3fav+3sf+Os5HFUNC2RrlHZW/3d9RWyNvuIrlt7t89RWFz5MSfvfn3fKlaEP+ku7Nu3u1ZnKMR/m2qjIj0PYLbM8fn71f51+amTTb3+Vtifc2OtRb4kbb5u90eoJJby53r5Syqj1m37/J91qsXMKzP5qr/vPVe5Teu5ZfuVZ0xMx9u3crbP4GrHeZoVT5f96tC8dnaVl+TdUSTRTL95f9yt4nZEyX+eX5t1P/i8pV/4HUtzCyPuaq7u21G/getYnTEmmTYiJu3pVSZPvqrb3o85nTbt2U9EVPmVvnrQ3GeSyJt3f8AoS8V2RWq2kMWx2Zt7tVX7N+9Tavz0EEk1tKm+RW31bs9jxfMlVIdz7/7lXrCFn+78j/7dYSMah1OiWexflf5GrobaZbZH3Nv/AN+uesE8lflbe710k0Oz5Wb7/wDcrmkeTVK7usMsrKzea38D1X/1zO3zPtb5nT+CtF5kSdGWBd6fwVCm1PNnib53b54qyOMz3hd23RfP/A1QTbvnbb86Vce5+Z/vJ/uVlPcs+9drfeqonVTMnUnXzfu7KpXMLfI0X8C1bv0V2/2KqJMyJ/0x/v11RPRpGZM8vz7m2JVdNr72b/gNTXifvXTdUO9d/wB6uk7IjZtu9F+Z6Zcvs+XbT3Tyfm/jof56s3K/+p2Nt/4BTvm3I1TpuemJDvl+b7lBnItQ/POny799b9lYN5P7yXY3purFhh2NFt/vV06yYH8X41yyOGoU9Eh+SL5d/wA2+uws/NTe38C1xnh658mVIl+dN33K7iwSVHTau/d/A9TIxrmr+9SL/fX+Oqv7rykaRtlxu+V6deQzzS/vWXym/j/jqKa2WGJF83zn/hesDzyrfzK8qNu/74qpD/H8u93arDp9pni82VZvm+/9ynPufzWXaiK1A4lVE/f7ZV2P5tWE+eWWD+62xarzbnRGX+9ViZG/esrb9/8AHVmsSvDbbJ5fN27Nv36rwp8r+Uux91OSzW5ilkll2bW/vU1Pnl3Rbtm2g0GXNy32WWJv338f3aqXLrNpaNt+dPvVoPtuflXaj/xf7VVb99n7r/0CtInREwZkiudm5vnqrfwwfIsEv8PzPV25tonneVfkdFrKmuVdX8quiJ2RKj232Zt38FRTfOz7lpmxUfduaiZ1+7/HWh1Etm/+mxfLvRa9T8PTRbLddzfddG+avLLNGRv7m+vVtKeDyIomX5Nn30rCoebiy7Ci2b/Myom7Y3+xT5raJL+Fm3TJ/D81Mv8AyndGRmemWzz/AMe7f/DXMeSRXiW1tdPJubft37Kz3Te/3fvfPV68h/eo0q/O61UmSVFRV+f5ti0G0Su6N8m5tn92qKTNDdPE0qvu/jqxqSbG+ZW+Vvubqq74nfaq/Ozb9/8AdraJ2RKFzbSwt8333aqzzLD/AMBrVvP9Qm5mR/8A0Ksy5tm/1v8AHWh1RM1938K/f+eod7I9WJk8lXVW37KpbGml3b/n/uVrE6Ij3mXzUb+CprmH5Pll30j+V5X3fn/2Ki2eT82756YzStkaFU2qro9WLPbDP/FvqlYXMvmp/cStCF1dnZl31nI5pG3bPBZxJEq73qzDNKiv5UX/AMRWdZ796M33P4a2k3QxReZB93+D+9WBxSJra82QPA38TfNV1E2fLKyui1Us9tz5ssqqkUTfwffqber/ADRKyJ/t/fqDGQ5IZZrjZH9z/b/jqxpszeU8Vz/F/s1Jsimt03boZdvy7KdpttLDK8rbpnX+/wDw1JmQvDsl3K//AHxRM6pa+bKqvL/DRNNK7ytt/wC+KpJu8/8Aetvd6BxK95cteOkTLs/9Arn9VRk3rB/BXR3MLIu3ds31zmpeUkqRKzb/AO/W0TvpGJMnnRb9uyWmuivF/tpVi/mV59sS/dqi6NC/zL9+umJ3xDY23crf9903Y0y7mXY++pfJZ/l3fe+9UttCqLtVt/8Av1ZsSWaKjPtX5/46v6PZtfv5USs8v+7Vjwx4budVukggVt8rV9cfAr9nhUS3vLmD97/t1zSqch2U6cpmP8Af2eLx5YtT1dVhuJ/9Um3/AFX+3X3F4M8Ex6DYfLE3zNvX5NlXvB/gmDRLCJVi/e/39ldlva2ZFRtiJ8nz15spc56UY8hFbJ9mi+Zl2UTTKkTruVN38dFzNFNBu/2vmRKyntv7SuPmVkT7+/dUwjKZcqsYR94YiS3MvlfwV1elaV/qlb7lQ6Vo7IqNuZ0X+PZXXWaIjbtqp/dr2oU4wPCq15TGJZxWao0S/c+Wor+5aHY27e/3KLmaVGllXb83yLvoTa8SNK3/AAOuk4yF/NSXc3ybaaiSJ91vkZv71WEh3v5rNv3/AHdlMS2Z/mVm2K1BUSX7N+6f/ZarNnbSuv8A4/SbPO/2Iv8AbrQs3lhXbFtrmkdMRtnDsfd99F+8n/s9WoX2O6yquz+HZTdnz7t2+pfJ37/4NlSbRiPdN/8AerlPGfi228PWDtLLvlrT8T+IYvDel/bJ5dmz7qV8P/tG/HKW/iliiZt7t5XlRffag2jE5r43/HWfxDq9xY208k0s7bNjtW7+zh+zw2sXsWq6h5syRf6rfu/e7v8A0Guf+BXwfufFuspqt9Aybm+WJ4vnr798B+EotBs7dVVk+X+OolI3NXwx4ci0eyRV2+btVWSughRU2Iv8NEKKn+zQm35trVhKQD5n2Nup+9X+XdSOzbfur/wOokT+LfWJAec391k/hp+77q/w0I+9NrN/wKsfxP4hg8M6bcXlyyp5S/x1cYgS6lrdppTfv5dlUk8ZaYnlbmZHdd9fH/x1/aNbTbh1VZJk/hhh++z15/4Y+M2uaxf+RFBLDdyrvbf/APEV0xiWfoRba7a3rPFBMzv97564z4r6JF4h8OPBOypEzPuevKvCvxLXwrZRT3Mu+4ZV3J/dauU+Iv7TKpBLF5qzJE3zOjbH/wByu2MSjxX41+D9K0f7JYqsaO8v/LL7j19YfszaVpWleFLdoJV37fvu1fA/xO+KkHirVLL5v3SNvbY2+vWPhp+0bZ6PZWVszNCkS7F+b73+xVSiB+jDoro8SrsRv9qvnz9of4P23jPw/d+Qu/8A2P71WPh18b4NbuIovPVF+4u9vu/79exo9trcDypErq6/c/vVHNKIH4yeKvBkvg/VnWeBn3Ss67237a5qwm+zasksrb/m+Wv0N/ac+A/2zS7u8toFdG+69fn/AKrpsulXssUqfPbt+9TbXZGqRyn2r+zfNpHiG3ignnV3Rf8AU7vv17nr3wHgv7VGiiWb5flr87/g/wCPJfBni20lWdYYn+fY/wA/zV+pHwo8eW3irQ4liZZkVfvov3qiVSRcT5q8Vfsu2N5FMzWypt+dX2/d/wB+vF/GH7MFzpXlfZl3/ef54t//AHxX6dPpsVym1lieL7+/bWFqXgOx1JPmg3un3a45V5Byn5P2HwQ1p9eitp7ZvK3b3fb8lfXHwT/Z4bSpUlngWG4Vt7/3EevoP/hUtimspPLBs2L8uyu903SrbSrXYkGz5v4K46leU/iLjEh0e2aztYl/2dm/+CtaAKvy/wDoVM87+Dy9n935ql2bI9zferjlIoe6f3V3/wC1UWxkX5W3/NUscy45Vv8AdpAis/8As/e21JJAnyT7V+T/AGKu7GZfur/wOoH2pL8q/PTnfYnytVED/KT5vl/74o3tCqLt/wCB0yF9+1W/h/vUXPyLtVv91KvlAHff8q7t9MuZvJVPu7G+8tUr/VYLC3eWWf7tea+MPjBbaVbyxRS77h2++i70StOUD0i/16z01f3suyL+J68v8W/G/T9NlltllVNi7N7181fEv9pZba6lgiuVe4Vv9U8teX+T46+J2qJL5Ettpkv+q/g3Uyz2Dx5+05bfNAtzK+75FRG373rxy58SeMfiFcS2y2zW0W75vm2fP/7NXsvgP9maLzfP1CJnl2/M7/K9e9+EvgtY6akXmwR7Il+V3qwPlTwf+zZLft5uoNLM+7Yz7f8AxyvfvB/wEsbOLcttsd/vP8v/AMRXu+leHrPSrf8A0aLY/wDFvq8iRWy+bu+Td9xKAOU0T4b22j2sX3d8X9z+5XVQ2cVnvjgi2I1PubyJ4n2r/vVn3mq/unVZdn+3UBzGs9ytt8rfw/eqpDeLMrszKnzVhfbG8ra0ux6rzPLCqSr8/wA38dBEpGxc36/6rzd6bv71Z9/qUW5It3z1jpMztK33NzUTbpmRlquUx5jVm1Vk37V+T7lZlzqsrvt2s+75/wDdpsP9/dTJpt8vyr8lVykcxYR98XzfPWYiN5XmttqZNybdrb0pyP8A7qf79HKTzETzfxK33qem3yvNZm+Vvl+aq6bUb/Wr/uVRe/toYNzTs/zf8ApGhrfvd3yt8lHkxO/zN86Vkv4htnf5tu//AGKrzeMILa427fn+5v3Vp7pvGjOfwxNt9u3a0uzd8nz/AHKbs8mJ13L8n3krmbzxtp6fLLPHD/sS/fei58Z232h23Rpu/wBr5FqOeAfU6/8AIdQibE+X56id2df9j+GuXufH9jtSKKXf/uUf8J5bPF5/lK8W77iS0c8DT6jX/lOod9iRebtdG/j20f8ALX5pfnrmU8bQeRtb5H/3fu1eh8VWLs/73f8A7dXzQF9Urw+ybSP8nlKy7N333o2eTL8rK9ZT63bb9qsu9/n+9UttrdtsRfvu/wD47WZhKhM0Ehl37tv36NjJ83y7Gpn2n+Hzfk+/UHnSojtF9/8AvotBzcjC8f8AfptX5/7/APdoSGXa+1qtfKlqqt9/+Kmui7/vf7qUAQ+S0Learf71P2b18pW+f++7UPt+7/tVFbPsn/uO6/fp8o+YEdoU8pmZ3T7vy1LbXOydPvbHpjoyRfulqq8OzY0TNv20cpcZGlc3mzZt20JeSum1fnT+JHqlbbXTz/46fv8Al+78/wDfqeUvmLs14ttsbb8j/e2N9yrFnqTTbNv8H9+syHdD/D8n+3TYX+R/7/8AFso5Q5jopr+Lcnmsrv8A71NtnWaVPKZfl/grkbn725Zdn+x/foh1L/SEi/g/vp/BUcpfMdg8Kuybvk2/dSq95o9nePuliX/cdaqpqqzfMzfc+erttfrNvadl2UjaMjhPEnwu0/WFlaKL53/g+/s/76rx3xt+zxGjfaYlimbds3pFX1hCi3KbtyolV5rBZl8ueJX3f7NBtzH5yeLfhR4l8MebLpU8u/zV82La+9EqLSvi1r3hLUreC8gkeKL5N/3Pmr7917wTY38Hmy7d/wDFs/jryLx5+z9p9+ss9tbMm9flegRj/Dr9oqz1XTt32nY7y/Mj17b4b8f2OtxIysr7/u/7dfCvjz4G6roLPeaRO1hcK3zbPubaztH+K/iXwfqSQXMV3NaRS7GuE+4nybqfKWfpRbXMT/dZqtzOu/ay/c/jr5a+Gnx+guWSK5n/AHr/AD7Jq998PeMINV2Msq/Mv/jlYcpPMdBs3tul3eV/u0OjW3ytT4X3okq7X/uv/foTzXiTz/8AW/7H3KjlDmBE3ru21C8Pz/MrJsarDu3leVF9/wC+z1Xud3z7l3u/9ymUPh83e+1vu0zeztu8rYn9+okdk3szNv8AufJVtP8AVfNu+X51/wBuoNSvNbRbU/gauU8T+BrPXrV921Jf4t9dX5zOnlM1Hzuj/ul2VrGYuU+L/ip+z39s+0M0Uf8A0y+XZXzl4h+Dmp+HneKKCSZ93zbF3/LX6m6lpVtqX7qeBfl/v1yl/wDDTSLxn3QbHb/ZrsjiZGPKfmPD8LtVe6dvse+J/uo7fPXpfwr+BWpzeI7e5bz9kXz7NuxFX+Pf/er7Sh+BtjDK8u1U+b5dlddonhKx0Fk2QRPKn3n++71Eq/ORyh4G0ptK0a0tpWXZFFs2J/drot8v3V+5/t01P9GZ1bb8y/3aYj7Pl2tXNKRRYh3Ijru2f7H8FRPC2xGVtmz56cnmom5olR6b9p/vN8tRGJZD9pZ4k3ffes3VdYsdNWXdKvmp91N1Y/jnxhbeErC4uZbnyUdfv18NfGz9pm8v7yWDSp9iRfJvRd/+/XZSoc5MpH11qvxgsbCV1W5Xe7fN5O35az4fi7Y3N0nlTx/88vvJX5v6r4/1C/uvNl1Od03b/vbPlos/G2pvP/x+Tpb/APPJ67PqhjzH6l6b4nsb+Xyk+SVf9quoRFeL/W7P496V+bPgD4/XOm3n2W8aVLRfnWbdX138MfjTbaxZW/8ApO9G+6+7fXNKhyFxke272SVNqts2/fodF8r97t/2abbXP2mLzdy7G/uVYdPtKpulXYlcEompUm2zOisrfKvy1E8K+b+6bY9XZrbfF+6TeitTPJT52Vd9SakzuifKu75v79M3s8W3+OpkTfsZotj0jzeS/lK3ztQAWyKm/wA37m2uf8SaDa6lb7Vi+dl+/t31vP8Af2ttdH+eq958kXzMyfwVrGRkfFnxX+G9z4J1Z9TgVYYom3b0+5XcfBP4u/b7W3g1BVhuP9VKj/J89e4eMPDC63p32aRlf+Nn27/kr5H8ceCZ/AHiD+07G2Z0l+TfE3yLW/MZH2bZvBs3btm77yVNNtuW/dbk+XZ89eP/AAl+K8GsWtpFfMryu2xndvkr1pP3zvt3eVu3q7/x0jGRm3KMmxV3On+xUMP75Hib9zWhcp87r/f/AIKq3iM7xfNsTbsZKDGUSi6T2z/eV0b/AJbI38dV0T96ny79/wB5KvTWbOnkK3ybvuVD+9tt+6X96n+1WkTAqzIsP7tV2P8A36zNStluVi2/x/7O960JtszvuZko37Pur86/dpSianJXKfYGdWZtm377rQjrNEjbd6f7daWsWf2mBPK/g+8lc7DutrryJ1Z9v3djfermlE6IyNJEXzUXd8n3/krmvGGgrrFg/wC6V0VvuV1aJFNboyq291+XfTPOXykgVF+X7yVkbHwl8cvg59jaW+0+JoU3b5USLfXz1f2EttL5v9yv1K8W+GLPWNLeBrbfF/EjrXw78YPgtP4YaW80yBvsnmvu81t/3q6aVQ46lI8J86Xd/sPT7aFPN+b/AMfp9/CySv8AwbPk+7UMyMibm3bPuV6JwSC5ton/AItkv+xU1sm//Y20yHds+X99/eqxC++JPl+fdUnNIf5K7XZl3/7dOtk2W7/M1EyNC21tyf7FPTbNKif8sm+9UGMhk33f3TfJVvZ9zdt2barwov8AuP8A3KNjQv5qt/vJQZlh4We1dqqI6vavK38DbKsfNMv7p/k21V+byEZf733KAHPbfP5/+18qU+/hlRNzNsSj7SqLt/j/AL9RfLNvVmZ6AIU2zOkTfcWraOyfKvzxf7dFskXlP5v8FPm3IiLQBClzvdG+46t9+tB3+03W2Vqz3ffbvti++3zVNczSvLF8y/d+5/crIktbJYWZWVf79W/t8SJEqq0z/c+T+CqUMyvA8StI9x/E7/3KdDt+Xa2zZ87/AO21KRjI1rNPs0qbl2b/APZrVS8iR9v3P71Zn2xpnRf7lTJNE/zMyu9YHHKJdeFZrXc7Ls3fcrPe2WFPmXZ/e31debfL+6Xen322VX85XV2+b7//AC1qBB9p/dJAvyb/AOP+/WXqULQxRbV+Srk1z50vzNv8r+DbVfUrn7TEixKyItWbxMKZ/OVG2/c/gqJJleV1VV+b/Zpzvvb5V2JUTv8AxSqu+t4nTErww7/lbc+37tV5oW3v8vz/ANypnSWGV23fOvz1C7t5u5m+989bHTEZ83ybl+Sotmzftqx/pM0vysuz/bqv9x/m+5WxoSw+U/715dkX9yhHXzf3T014Vml+X+H+CmbPJl3L8j1BZYhtpd21W+T+KtC23b3n+5VKF9j7dv3/AOCtCHzfKRl/1W7ZsesJHHUOq0S2s/s/nzr53y/f3fcrYhuVdNzbv9l/71YVhDO9rtVvk/2PuVt2dsyRbpZd8X8KJXMeVUJZtr7FiXZvXfvemb/Jt9qrsiVvlm20Q38SRXDN9/dsVHWmpCs0SL5vyffrI5SGbyk+Zf8AfbfWK6SpLLLKvybfuJWjePsleJV3olUL+8b7O7Kux/ubK1idlIwn/wCPV1/jqk940MXl7VrVdNkHmutZrpBcsn3kd63id9IyXhaZ/NpkKK7f7dW7mZkllVfu/wANUkf5vu/PXSd8QmeL7Rtb/gVFyiuqMrUx4Wmb5Pv0PCuzZ/HVmgIkqP8AL/BT0/u7aYm5Lf733qlhRN3zNQZyL2mpvi/e/cSt+02xxY8tpf8AaNYEKNv+9XR22nJNHu87Z7VyyOCRV0qFXlRflT+69dvpUM8KI0u5HT7u+uPsIV+zo0UX71W+Wu3s086KKeWVnl2/fesqhjiZe8XEuVmX7rb3+T56rfZvOifbL/qvu0I895K7M3z/AHd/8FZ6TXKS/dV037NiVgebIbNC0Oxtqoj/AOxTPOZN+5d8VSzTNuldm/4B/BUybUtXi+zfw796VYRKjzLNF+6XZQl/EkW9d3lN/fpieUlkkq/Ij/wVVSZXgRd2+Ld8/wDs1Z0xHPDFMyLupvk7F2r9zd9+pn+S6lZf46pvctul8pW2PQaD5ofs0qfxuv8Acqq7xPLLKy/uv7lXYYfn2t9z+HZVTUpvndfKqjoiY/nJNLL/AAf7FZVy6w3D/Ls/2K1by2V2Tavz/wB+sebb9qdmreJ2RKj/AD1XmRd/7r/vurO/zpdrLULov391bnUWLD55UVq9N0eFv7NiaX7nyJ8n8NeZabD/AKfF+93pur1uw3f2c+2Vdn/odYVDzcWXZrP5EWD+P+5VR7lUligVf++6sJN5OyJW8mopoYvn2srujffrmPJKk2pbJXRlX/Zqq7yu+35fn+ffVp0l8p/Ng31S37G+Zdmz+Cg2iZmpTN5+1tzu/wAm9KH8qzt/lb51/gqw7r5rsy/7tUtSTZ9xd9UdkSJ7n7Snmtt3/wByqPzfMtE25Plb5H+/UXnLNFtiX5/79bxOqJXmfZK/y1U8lZot33Hqy7/K7fff+/UMM2+La38VbROiIx0Xam37+2i2/wB75HoRNn/A/wCOhEVPut89WM0LZ4t27bWnZ7vKdmXYm7fsrKs0V7hGZt+ytWHbufc2ysZGEjQsLaJ96ysvzfOta0Lyp/ozNviiasnR0ie4RZfnrYh/0Z/8/NWMjgkW7bbt/dfJ/v1Zhtm37l+f/YpYd00SSxKqS/3Nv8NPSZXlddv3V+5WJyhDbL5u6dqlmRkT+L5/uulTQwxeekW7fuX5qZs3rtl/co7bF2VRBFeTN9jRYvndW+/VdEZFTaivL/t0+GFUvJYpfndPu1WeaeG62/cT+5QdEA1J2+7t3v8Axf7FcrrbxQ72Zd9dTfzNDvZd2/bXMak/k7Fli37l3qn9yuqJ3QOdeF3lRlb5lpjuztu/jqa5fzvu/f8A9ikSFodn/fdaHZGI2FP3Ttu37q2vDHh7/hIb9LaBmSVv4EWrHh7w3P4n1K0s7aL97O38Ffc3wB/Z+g0pbeeeDfK/yM+3+P8Av1hKryHpUqHOc/8As/fs5RQwWl9fRs7/AMNfZvhLwZZ6JEi/f2fJ8i1Y8N+D7awskjZdjr8i7P4q6VIdiJ5H+589cEpc56UY8g35XTbE3zJVSZ1eCWWBmeX+FHpk1t5OyXa2+mQ2f2lvm3bP9iiEOcJVYwj7w2zhnvLiVZdvlJXS6VpWyJPKVkSiz0H5Ym+b+/sf79baP5O9dyv/AHa9ilTjA+cqYmVSRYtrZbZX2/Ju/gemecux2/gqujtM21vkT+FKe8LfP/zyrYgd8v2fzWqKz3TS/Mv7r7/z1EjyvKnmrsT+FKlttyXH3fkb73+xQVylh0bftX5Ef+B6lT5Gfc33m/74o+5912ff/BViGFX+7/A3zVjKRtGIeSrwbWb56t2afw7tm2mw7nbdLE2z+H/fqfYyROyr9z7u+sZHTGI9EXzX37d6VFquqxWFrLcysqIq76d8kO+dvn/vJXgvx7+MFtoNhd2yS7967FdG2baZtGJwP7RvxyVFexinj2XDf6lPnr5/+Gng+8+JHiVJ7mD77K7b1/8AH6wNBs9T+K/jqW2aJvs/moixbv8Ab/jr9BfgV8IoPBmlxT+RF5z/AHpXX79RKRtE6L4Y+Brbw3o0UcUCo/8AfSvQ4XXytzRbP9inwpEi7Yvkp3ys2xtz1jzANeZn/wBVtepEiX+78zf3qaYd/wAu35KPlT90u56zJJfufM3/AAKo0RIV3Luak2Lu27t9P3Mh2r92gBk23yH2V4l8WrbU9eZ7NWbYq/Kn96vbX3IrVmvoKzXXmstdEQPj+w/Z1iv9Re8u1nuXdv3vzbE3UeJ/B+meANjQW3k3Dsyrv/ir6o8TTW3hnS5b7yo0SDduTb8lfnp+0t8aW1i/uLGzZXdWdF2N/ufPXbGJqc/8QvioqPLBZzt9ol/592+7/sV5Ff6J4j8SQPcz206RJ+9+83zvXpfwE+FFz8RfFCXN9E32dW+Z3/jr7a039n62h0PyPs0CRbdnzrXTGQH5ZX+6z+8rJK3z1US/Z5d235//AEGvsX9oH9nJdNsvtlnE1t5XyeUn8dfIut2c9hqMtnLu3xfe+Wto8syTs/AfxR1PwxdJKsrTbPvJur9Ev2ePjZbeMLeJZZd6RfJsdvuPX5TQv/p7K0TbP977le3/ALPHxCufBnihJWnaG3llVFT+82+oqR5QP1a8T6JB4k0uWKdV+Zdi1+e/7S3wHl0S8uL620xnTcztsbZX6C+EtYbWNBtJ2ZXdolf919yuf+Knw9g8W6DKssf77+F3rj5ij8gERfK3L/d/jr6S/ZX+MF9o+t29jLueJGWJtn8dcV8V/gPfeGPELpAn2bz23tv3V7B8Af2dbmzv4tTuW3/MrxfN9ysZVAPu3w9qX9q6RFPt2fJ/HV13ZnT5W3rVLw9Zz6bptvBLt3xLsrQmm/uts31xykWHypvo/j3bf96nb9j/AHV/2npZk3pt3bK5gK/nNs37dm6rCO2z9796jYvyUbN7fN8lAEpRf4v++6Ei2H5f4ai/5bfKu/bTkdvuKvz1ZA8bnbcy0jts2KyrTUdYf/iK5fxD4qs9HlRZ7nfKq79lacoHTzXcUK/Oyoq/364bxb8UdP0G1uGSXe+3ez7vuV4v8VP2jYtNWVUl8mLbsX5vnavmLxb8QvEPxLvPsOkefbW7femdn/8AH6OUs9l+KP7Sa2cW1bxn3f31T5q8P+3+LPij9rtraW5sLdpdizP8nyf7Feh/DT9m9ryeK81NpLm7bZ9/59j19P8Agn4PwaJEkU8Cw7aYHzV8Mf2XYtlpPfQS3ksXzt53z7P+B19R+FfhXbWEVpuiVNn9xVr0K28PWdn8sUXz/wAT1e85U2bW+T+5QRzFGz0exs12xRb3/vvWh5LfJul+dKpXmpLDv2/fqlears2bVVP71WRzFq/v1Rtqt92s+a//AHDq33KxbnUnfezfwfIqUyaFf4t3lN8/3q05SPaFua83sm1mqu94zu8W5vnbfVSF96vtl+Snunzfuvv0cpHMMe5VH+Vfk/77p802/wCb+Bfkb5vuU5IVSJ91PmSLZ/f/ANj+9RymZXd22bli+T7nyUTPsRNq/Jv+5UrusMXlff3f+O1har4nsbBvlX/ge6mdMKE6nuQNO5mSFE+XZ81VJtVgSJPuon+22yvPPE/xFghtUVWV/wC86N9//Yry3xJ8aYoWlis5fOuH+TY6/crlqYmlA+mwXDeLxO0T3258Z2yM/wAzb9u//YrmtV+IUdnFM0+1JU+Rfmr5k1X4nahePtln2bv+WqN92sLVfE9zeJua+nfyv7jVwSx/8p9xguCZTjH2rPeNS+MywtLBLL+9X5/kb7tc/f8Axsge6eBWl3/33lrw95pblnb5nR/vfNT0SLf91d9ccsbUPscNwdhaHx+8epP8WpdSdIIm2bF/jWseb4tahNKjRxN9nX/VO/yb64W5h86dGX5PK/ufx1RTUp4ZUikg/wBv733axli6sj2KfDuCpfYPQ3+Kl3eXXkKy7P4t67/m/wB+q7/EjVYW8qLa/wDwH+CuN+/5W3/Rn++2z591SvC3/LL/AHqx9vUOiOTYP/n2dU/xR1fZt3RQv/sL8lUrz4hanNL5/wDy8f30+T/xyuXv5vs0Hzbfk/gpls7PKkrfI/8AD/crX28jb+x8H/z7Oztvijq+5P3rO/8AsfLV22+K+pwsir/e3sjtsrz/AMnfKjLOqfN/A3z0+abzrr5fv/7dV7eZjLJ8FL/l2epw/GbV/PeV4o0RmT+Hd/7JWrbfG/e0UUsU8O9vl+bfXi8Pm2cUssrfIzfLsanpuud+5fvUvrNQ82XDuCl9g+j7P4wW0Kfvdts+7/lt9yuz0f4kRXMqLLcrMj/wfwV8eptSL918j/xb/uVLpviGfTUfyJ5URfu1008byfEfN4/g+jV/hH3VD4zs9iefKsL/AHPJrWtrz7S6S7ldK+LNN+KN9C3myszxK2//AFuz/wAcr0DR/jGtz+98poU/22rvjjYzPhMXwhiMP70PePpves371ZV2J96hHb7P83lO/wDsV5JpXxXieLdFLG+/++y1tw/EWLY7RTxJv+f566fbxPmpZNioS+A9F85ZndWVqiRGTeqt8i/erh7/AOItt8jLtT+9/sf8DrB1L4qLD/x7Txu/8Xy1Pt4BHJsTL7J6XNefZvnVlTZ/4/T01W2eV4vN3v8A7C14Dr3xgVJ3is5f3v8Azy8rfvrR8Ma9qepKk7Syw/x7H/ipxqxmRVyurRjzTPb/ADl81Imn/wC+KpO7bpdrfP8A3KxPD0zXjvtbZ/Gm+tu2tv3+/bv/AI2qzx5RBEWaVW3Mn+/TN/2a6fcv/fFPm815XaJV+8r0TW0ry7l+fZ/HVmAy583yvvSbKtu8/wA7K2xGbfvpkyM9vt2/J/co3s+xV/g/v0uUcZGnYaq0MsKs38W3za2LbWFmuE3ffrl3uYo02NF9z+Cq73KvKjbdmz+/UcptGqd2l5A8Xy7XpyWcU0UsTfOkrfLXH21+zqjearv/AH62U1hZok2t95qR0xqEOseD7HUov3qqny/wLXjXj/4G22qxSskSp5vyN5S/e/36+gkmjuW+b/xyiZInR12rMn8VBfMfnF4h+DOveCbyW50xm/cfIqOzbP8AgFTeCfjxqfhi6ittVVrN4m2L9ob71fd/iHwTp+sWbwbVRK+evid+z3FeK6wQLNv/ANn56oDu/h78crPWLVJfP/3d/wAm2vYNN15bxUlgben8Sf3a/NfW/A3ij4by+fY3M728TfMiff2r/vV6b8Lv2jZba6tILuVklb5Nk3yf990uUD7thmbb5u7739+pkdf3rNXn/hj4hW2vabbszf7HyfxV2FnMtyiMrfI33aiUTUu/7dMmdt6f3KEf5du356fv3/Lt+f8AuVyyNSKZ18p9y/Pu2b6d/Ht3b9v3no374trL96jC/wB+mBXf59n3div/AN91MiK8XmtRsihXdt3y/wC3ULpsbavyJS5jIPuP97fu+fZUWxv+B0b/ADrj/wBBqZ9yRIytsf7jUcwCPbfOjbfk/wB6nuivb/L89CTL93cyfwNUUP75NrMvyf3P4qYEMyMkTru3/P8ALVLVdSg0fS3nni+6u+rtym+J2Rm2fw147+0n4tbw94Du5fN2P5TfPu/z/cropRIPk/8AaW+PE/iTWbvSNKlVIom3y7237q+c7y5WZUaVfk/h2Uk2txeJJ0uZW2fam3/Iuyq8yNbM+3/VbvlR696lT5InJKQzyWT5lX71dB4e8Marrbp9mtleJdvzv/HWr8MfAd5421m3gWJnh3fc/v195/Cv4FWej2aS3lsqOqon9z/K0VKnIXGJ8aTfAq++ztfLu2J/B9z5qzfDfi3VfAerxW0rRw/vflT53TbX6NX/AMPbF7d4oraPZ8ybNv3q+Jf2q/h03hXUtPlg8tNzbG+X/wAcSuaUucvlPqf4LfFRfENlFA0+/cuz5/nr2jfs2M25Inr8wvgb8Rbvw9ryWzSt8rfL/GiV+jfgzxCuveH7eeJvORv4K46tMuMjqkmb/UK33v46annpP5TfIn+xUKPsZP4P9+rH2n5H8r591cEjUE3fw/f/ALlNRPO3s3/AUf8AgqVJl3v/AAVXmmazfcu197fwVJqM+WGJ4l+fbUyTM6/+yPT0fzn+7s3Ux7Zt21W2JQZFfydm9lb73ybK4f4i+BrbxDpzx+RH937+2u4eGVG3S7f9nZTLyFbm1+633tlaxJkfC+q6bqfwx8R+bbfJFu+4/wBxa+k/hd48XxNolvLKywuvyMj/AN6ofi74Ai8SaW6NAv3fll/jr5l8MeJNX+HXiqXTL7z/ACVn+V3b5GT79WYyPuB4d86Ssu//AG/7tDw+dslVvl/iSuc8DeLY/FWmxS+ar/d+RK6ia5+/+6Z6sxkUd8SS+btb5f4KpXlt8zyrtf5vmT+5WheJs2tuXa33XrPmmZ127lTcz7krSJJE/wAjo3lfcqpMkCO/lL870+a52N95tn3FSiZFT97/ABt87JTOcpXMKonzRVj3mmsjJPt+T+KulmTzl81l+ZqpXKN5G1ovk+5UyiaRkYMyfZvK/gl++qU9/K83d9/d87PT9Ss/O2S/Mn96qO9rZ3iVl+7XNKmdMag+88p/4d6fxVwXjnwfbarYOssSvFL8jb137a9AS8/1UW1U/v8A+9RNbRXNu/yq/wDsVjE2l75+dvxd+D//AAjF095bRb03bPJT+OvFH81GdWi+T+5X6a+NvAdtr0Vw08Sv5sTJ86/dr4X+K/wo1DwlqMtysX+jyy/cT+GuynI4JRPMkdf9zd/cqWzRIX+ZtiVXRG3/ADf+OVYdPJdFZd9dRwSiXU23Mv3v9H/v/wAdDvBDF5UC70qLe0P3fkRqHdYYnWKJnd2oOORLcvFN86rseqiIyfL8zvu+/UyJvb72yrCQrbL8rfPQZkX2loXf+CofJ/0j5G3vT7m233G5m+emw2zQvu3fJQAjpvd1/jquiRI25l31YS5lT7601PkSVF/j/v0AORHmif8Av1b3reRfK33PkZHqoifZl3K2zf8A+O02F13v829/79AFmFFR9rN5L0n2lf4tv+/s+9Vd4WRPN+/vp2xnbey0AaHnKn3V2fL9+rFm/kwbtsdV4Ui+zvtb/gD1NC8Wz5YmTZ8lYyMpFpHif+Ft7N99P4Km8mKGV41+f+LZRD8lv/Dvo+Xz/m3OlYSOaRLDN5NxtibZKy/991YeGJLWJvNXf/FF/HVJ/wC6q7/m+WtD/Rtm2Vvn/wDH6gkr+dFs+ZfnesmZ2SLytu9NtXr+FUdG83Y/9yse/mW8iSJovnVtm9G+eriaxMx5tnyr8lV381/lq399trLseq9y7O/3vvV0xOqJXebe/wB1qY6RbP8AbpiJsV1+5TXhZE+Vvlrc0GOsvlP+9otptn8O9/8AbpiJL99ammh2fN/HVmoJbNvdt336cj73+b59tN87Z/DRbfe3fx1AF22ffL93Zs/jq66bF8vbv/3KzIX/ANIf+4/8Fa1tum3rB8j1hI4qp0ds7vpe2L+H71bdtDs05JZ/+Wrfc/u1k6bDss9zff8AkRnrdtrnZKir/wACR1rmkedIakOyV7mVV8r/AJ4vR50Tt8yKkX+xT7+2Z5d27/b2f3aowzNNLL8u/d95KyMCpMkW/csvyVlalcyzRSskVac21FSDbsRf4KzL/dbL5W75P4dlVE7IGVczfcbaz7F37KyZnlml89l2f7CVpu8qb1/v/wB+q77X3/d2ba6onZExPO3/ADbf4qZ/E/8Afqaabybjaq/d/jqKZ9/y/ceuuJ2RFd/JX/bao6JkV9i7vnpjp8u3dTNB7o239189CI6Nuaj7n8VSpt83dWcjORbsEl3oy/crrbKVIbdVbaW7/NXP2yN9n3Kvyf3K6PTrQzWyuyZLVhI45FKwRvkitvk3N8zvXoFhZ/ZvvfwfwVwmj2bO0W5vnX+Cu601GR03f3azqHHifiFe5Z7qKJYPk/ieq+pOqToy7U2f3K0JrlnTyo4tj7qxNSRnuNu5f9pKwOAEvItkrMu+Vmp95NOkqSquzf8A+PUx7aKGJGVdm3+P+9U372Zd0TfJVm8TMuZlS13Mvzs1Qww/v0bb8n9/+B6sXn76Lb5Tf8DqvZzSu3kL8j/7dWaxH3PmvepKy7FqK5T78/3/APcqxeJ+/RWbf/t1UfzYX3R/vkdtmyg0LaJvsPNVvn/irHvEbbWx80MT7fkR1+5WTN5vz+arPVHREz3f90m1f956x7lPOd/K+er14krq6xbtn9+s95pYU8hvv/366onVEhheB9+779Z8033/AJfnf+CrDo25WX7n8VRTbX+Za0Okt6U+yeLau9K9Yh2Pa2iuvz7d1eT6On+mp833a9ds5mvIopPK3/L81Y1jzMUW5kWZNzVnptSd/KXY9Wnudjfd+T+Oh9tsj7fvt92uU80z7+5lferN89Zu/wD5as3zqv8AHWgiS7PKZd77vv1XmSDyH3L86tQdMSrNc/uk8pd7v956ozXO/f8AL86f+PVYhmZJdqrsT+/Vf7Zs3LtXfVHTEoX8ypsb7++oLl9i7Ym2M38dTOnnN+6Vtn8W9aimhbcv3XSt4nVEov8AJbv/ALP3qpTI25G/gq1fpKjfN9z+5VX7Ts3/AC70/uVubDptyMit/FU1mnky/N9ynQo00DytF9yo/O+VNq/vUqiy0+3d8sWx/wC+latmjvF/z2uP/HKzbOFnTdK2yr9tNsX91u3/AHP96sZHNI09NhaH7zLvrd2NNaotY6OzxJ5Sr8tads7JEiru3/f/ANiueR58i6/n21qkUXzpu+/Uz/6MiLu/e0fv9yLu+SraW0cO+Vl3u1ZnKJbP/wAtZWX5fkq3/wAtd0tRI6zL5DRKm356heGX7u7YjN996ALE0LfOu3f/AB7/AOOseaZZt7LGyS/wo9bD+an/AC13xbvv1n3kK/aP9j/brU3iZ+qosMCRfN5v32eud1J/OuEZvuJ92ulvE85dvlNseucvLaWGX5ovkb+P+7Wp6FMxX+S63LFs+auq8JeBr7xnq/2PT7aXey79/wDAn+/Wr4D+Htz451JILOBk/wCmv8H+5X3h8FvgJbaDbxSrFB5u3Y2ysqlfkPbw1D2kTF/Z7/ZytvDC28sq/abh1R97rsTf/HX1V4e8Kwabb7duyVfvbPuVb0fSoNKiSBf4mrYSH978v/AkrhlU5z1Ix5CKZNi7X/74rPvJpd6KrL/cqW/v/J3t83m/cqKw02W8lilX5EZvl31pSjzkVKsYR94ZDo7X8sUsrfIn3U/v11cOjrZxIyr8/wDcenabpSpKjN87p975vu1rI8Vt8rV6lOlyHg16vOQvutnVv71Z7/Oz+bt+b596Vo3jrN+6X7n8NZ00MSS/xP8Ax10nETQ3KzS/3NlWn8/aksW3/arKTdv3/KiO3zJWhDuRHj+bZQbxGQ7X2M/z/NWh/wAsn27X21VtrDY7t/3zV3yV/uVjI6Ygm59m3+D56t+S01l/cd/4KhhhV0fd8kVXtjJ91v8Ab+esZG0YjofuKv8AAtWHTYvms2/+9/u03Z8qSt9ysfxn4ntvDejSzysv+5TOmMTkfi742g8MaNLI0vkxOv8Ae+d6/Prx54tvviF4yt7O2Vrm4uGfan92uu+PfxmufFWo/Zl8z97+6V0bftrsv2afgnczS2+q6grebK3y0G0T1D9nX4Jr4etbeeeBnl+Td8qJub+OvqWwtls7VItvyLVTRNHi0e1SKKLZt+X/AHa03ZXKf3q5pACfd+ZV3f8AstCRb2+78n8NPKbG/h/4FQ/3v9usyQR2dW3L8/3aciMny7lqJ/ufe2U9PnTcv3qgAfa6/dqpc38Fhbvcy7URatPtibd83+4n8VeB/tJ/FdfBml+Uu2F2+9/s10xiB3t58VtOttUlsWuVSuy0fUk1KzSWJt61+VHiT45X02qSwRfafNb596V+gX7NPiSXxV8ObK+eXzvl+aZP462jHlLOU/bB8ef8Il4NlWOXZ5u3+L7zf3a/MLW9V/tLxA9zcts81t+9Fr7R/wCCh2txPFpls0v8X7r/AHl2V8OTbZp03L/pFexQjHlA+8P2DLOD+y7tZ2kd0b908zb9yf5319vpaYi2LtdP7j/w1+Xf7KPxUXwZ4yt4J2VIp9kTb2/8cr9J/DHiS2161ingnWZdv3P465KnuSKK/jbwbF4h0uWCWPfur8+P2kPgJc6Jef2nZwM6/wDLdNv/AKB/tV+l7o3l7kbZ/drhPiR4DXxho1xtVd8v3nrOnU94JH4xumyeXarI+7Z861saO8sNwjRbU+ZXXf8A31ruv2gfADeBvFuoRqvyPKyPF/tf30rz3RLOWbylZmhRfuv/AALXpS+Ek/Vr9lHxa3if4VWkrJJsRv469rmh+0rskrwb9j6w/s34Y2ttsZLdm81X/v7lr3vzfmf+5XiSqGp514z+G9tr1557W29/4ZXrpfD3hKz0q1iWBVR//Qq3km3xbtuz5v46EmVG+Vfkrk5iCXydkW1lWon8pF+ZfuU55lhShId0r7vnRqiUgB4U+Vmf/dprv86fMr/NTkh/cOqtvib7tV0hWZtrfJtrMCaZ22fKu92o+V3+ZqE2/wB35Kc/lJF92nGIDf8AZ/2qhmdYfmbclZuveI7PQbPdLPs3f3Gr5p+M37QK2cTwQXywujfLvauiMSz1Dx/8ZtP8PWd3+/XejbP+B18lfEX9oG+1i4SDSomvH3bG8r+D/frhNe1XxH8Y9SeCxZba083er7f/AB+vc/gz+zS1hBEsq/6Q/wDrZpV++1UWeO+Evg/rXxU1e3vtanWH5t7Im50Wvrf4X/AKx0W3RYoF3p8/mv8AKm2vRvCvwxs/DyJ+4Xev9yu1S2W22IsWxNv3KggytE8JRaPAixKr/LWwky20T+btd/7lQzX6wxfJXP6lqTXLfKyp8/zUGMpG3c6xsl2/N/wBaypr/f8A3f8AceqP2md2li3M/wAu+j5ZoNy/62tOU5pVB95ct5r7V+f/AMcrPm+d0Xb8jfxv/eqXe8zov/fT03eu55fuIrVoRzAnzvtl2o6UyZJXdItvyf7dRTXn2n5Yvn+b5vlqV7n5kX/x+rDmK7p5O9X+8v8AHT0f+JWXfTt+/wCVv+A1Vv7xbNHl+V9v3kSgPiLD3LP8zMv3vuViax4nttN3tuZ9i/N/Ai1xnjn4nQaVdbYrlYURd8sybvk/2K8K8T/FSTUl/wBDn3vKzO3+5Xn1cTGB9vk/DeIx8o/ynrfjD4rwWdrtaWNP4/kb53ryLxJ8V5XbyIG328v/AC2rzTUteutS37pWeV/vPL81Z/kr/F9yvMqYuUz9myvhTDYOPv8AvSN7W/EN5fzrulZE/hRKxIX33kq7vu/P96h32RbvNXev8FVLZ13Ss23/AH686Uz7WjhoUY8sIkv/AD1VWVN/3kdaHRrZN23fvo8lXt/NaVd/9yq6Itsu7ez/AN7e1cx2cpYhhVFf5d6f36r3PmzJF5S/PFT/ADtkXyt8/wDDUSTXPmp8q+V/FVGhKl/50Xy/I7U/Z8qLt37f79QzItnF5sXyJ/FUVzC/mxS227Yq7Pnb79SQWIXlS6f9xs+Xej7qZC8tzeyz7pUil+dd9Nmv1+Td8j057nZF8qq+z7yUARb2uWliXakrts+enzOyb9y/Ojf8ApjzeSiNtVHf+/V62s2vLiKJYvO/upu+89ULnsV7Z1hX/rr/AHKSH5G+Vl+SvUvD3wf1K/sIpLlWtom+dtjL8v8AvVo638CpbOJmVf8ASFXf/vVZ5FTMMLGfJznjVy/ky7V2v81OubnZKjeb92pr/SpdHuvsc8TJL/FsWq8MO+33fxo//jtQdkXzaoEmV4nVl2JE38H8dDv8ibvuP8i/LTks2hTzZW++38dNubloZd25nT/YqTQY8LTROu6rdh5VylxtZkSL7rv/ABVR3q/msm5Nnz/PU6JBctF9pZkdF++lBnKBow6lPZxP5ErVch8SX1tKjNfT70/2t6bK557lkbar/ebZUu9USLc1dHPM8+WFofyHR3Pi25ml2rP50UVZKXks33pW+99/dUafvl+X+KtXwfYQalqz206tv3Iion8ddHMcFXDUKcJT5T1X4XeEpdbT7ZOyzJu/db0+7XuWieFbbR4k3Krvt/j+fZWf4Jms9E0nyFVd/wB/7tdN/bEDrtZv+BpXr0o8kT8KzjEVK1eUF8JLCny7VXZ/wGrCPs+Xc29KovfqjJubYn8NQXPiS2SL729/76V08x8v9WnMtJNLDvVW+/8AeSrHnKibY9z/AN5Hrz+58eW1nfuqts2P/G336f8A8LL2N5reX8n3tjb0o9rGJp/Zlef2D0OGFvvN8j/wptpkyMny7f3v99/4q4xPiXbPLuaXe6/wbdiVp2HjaC/X96q/3/kar5zmlgqsPigbsKKnzbW3/wAT1Xe2XfuX+KiHUraZ/ln/AN6mzaxp+x91yqf7/wDHVHH7KZaTbDF8sS/7VG+X725UTbVd7mJ4E8pm+Zvv0P8AP96Xen8KJT5SeY07bVVs4k3Nv31sW1+yRPuVZov9iufhRYU3Nt3t/wCO1FbTMkrqrNs/3qOUqMjsraaKZNzRMj/3KJtNiv2/exKiba52G/8AJ+b/ANArd0rVVmX96yvt/grE6YyOE8bfCu21tHigiXYy/Mjxf+z18sfEv9nJ0vLi5sf9GdP+ey/eb/fr7vmff82752rF1vR4tStXiaBX3N/3zQbH5xaP488R/De9SK5aV4l3fc+423+69fUvwZ+PEGq6dby3UrQyt8/kvVj4qfAe21uzl/cb0X+58m+vkzXvh1r3w3vZbzSPM+z7tnlbv4P+BUFH6V6br1nf7Gg2p/t7q1U27vNX532/LXw58KP2hGs7i3ttTlaG427GRPm+evqvwr4/s9Yit1WXft+Tejb91YyiWdx5KzbGl+R6ieZblP4vkpn2mL5GVm3t/BT/AL6/Kypsb5kSo5QCZNm9vv0Q/vl+989QzOz7Gb7lTfLsRlX5E+7/ALVSAyGHYm3cu9G+ffRf/wB5f/H/AOOmTTeTF91UTd839+nw7pt6/wAH3Pn/AIqAGQ7UTdt2U1/k+aJadDDs+7UXzQyotAD7naibtu/+8lfIn7c+pNDocUUSs6bk+SvrbyVd3X+81fL37avh7+0vAcsu3zvK2u399q66H8QmXwn59TW0Uz/LF5Kfw1ueFdEl1u/tLZoGuU3fNWDN573X3fOiT7qIv3Ur6a/ZI8DRa94tS8uYo0dVbaj/AHPlr25fCch9AfAf4CW3hvS7e5a2+zP/AAon8Ve+w6UtmiMrLsq3bJFbRfKuzZ8i09IYni+82/8AuV5UpSOuMTPvNu9G+X/af+7XwZ+2B42i1vVksfl/0P7sSJ9//br7wv4Wey2q290/v18hftIfBme8ie+toG37vN3ovztVQl7wj4002a5trpGtv3Lv/HX6AfskeJ1m8ORafFO1zcJEjM+75PubK+CptNvNK1R4Lldm1vl/26+1f2NtHleweef9yjN829dn+f4K3re+ZRPrCFFff5v/AAJ0qJ0X/gDfdqXYsOzzW+9UU37n+LZ89eVKJqOR99qkTf61W/g+5T0m2P8AdXZWZ9p33qeU29PuNWnM/wA6bV+597/arIsuw7Zm+X+GqTzedvVtvyf3KN6/J8uzZTHT+H5vvUAV383Yi/M/+/ViHamzb9+onml37WXem7+BtlWIXVH27W/33oAqX8MVyrxMvyN/f/jr51+PHwoXVLKWe2b7NLu+V0r6Vfa7/Mv/AAOsrxLoNtqVl+9iW5+WtYk8p8afBn4i3Pg/Vk0y5vm3xS7JU2/Psr640rVf7VtXa2ZbyL+F0/jr5a+Ovw0vtBv/AO1dDVkiVldv4ty10vwE+K8F5L/Z7LPCm5E+9sTc3+f/AB+tiJRPoB/n+Vl+T+4/8FUrlN7v/Hs/uVq/LM7/ALpkdF+49Z9/ZrcxIq/J82/f/frTlMZRMeZFfe3+zQk3z7Vl+f8AuPT7m2lS62xMqfx/P9ymTabB5/myrvf/AH6ZzSG3N5sl2rF92rSfOr7fufcqvsbyEn8pU3fJ5NV9ksMqbtrp/D8tanMP1WFrltsqrs27K5/UrD/lqzf8ArormFtiNuZ6iubbyYt336wlE2jI5dHfZ5TKyIvz73q3CizKkrM3z0X/AM+yKWL/AHnT+Ks/Z9m3qu6bf93/AGa45ROyMixcwxXKou7/AOLrzT4qfDeLxDausFt+92/7z7q9QdPs0vmr9xl2bKL+Fbl9rbX+X+7UxLPzH+J3w6vvB+pXcTKuzdvi2LXFPCzrEytvl+5X6J/FT4Y2fieyliliV5XXYuyviTx54AvvB+qSxSxbLdpXRf8AYrtjI46tM4x/9b5TffoTdDvp/nLDK6yxb6b9m3/N/B/croPKlEPkeVN23fTv+WvzK2+mzP5Mvy7aR5vn+Zm/uUHKTPM21/N+5/6FUSO0zosS7H20iOu7ymZXSi5Rt6MrbEoAbDDsleKVv4aZD5UMrRSKzu1GyV33L86/xUTI33l3P/t0AV/m+fd9zd9yrEO1Hf5f4flqJPNmn27vnqWaHyU81m/i2LQBF52z5qc9zLcum35EWhJtmxlWrDzff/vtQBXd1T+L5929qvJ5tt95vnWqnk+TF8rfeqVIVubhp/ufx/ernFI00hlmTbtb5/n31N5LIm5v4Pkqojyf89WSJfupT4ZmdtzbnrKRyyNWzRptjSsvy/dSnXMKuvmqvz/36rpMv3W+R6a6b/3a/JQZEUyNNL+9++33aznh2S+au75PvPWheI1sv+t/0hf/AEGs903xPtb560iaxM+5fZE6rKv72s9P3Ozb9z79XrywiT5tzfdpkOx3SKXakVdETtiZ/wC6ubqmIivdbVb5Hq3Mi7nVVXf/ALFUnRrb7taGwb/Jd4v/AB+nfunT7zb6im83Zu2/JUULs/yr/wB90Flj7/ytT4dsMtIiLs+9/vU+Haj/AOw/9+gUiWF2eX7tbFg/zJ5TfP8A3P71Z6QtCifut71YtoWm8r+B0+9WEjgqnYWDs7bWZa05ppZtm1lhdW+4n8VZlnNBDF+6Vt6VrJCs0Dz7l3I2/ZXNI86Ra86B7WVZW3vt+ZErPhfZEkSqqf3np8Nz5MTszfut1Ur/AGvLui3fe31kZjL+aKZH2r/FsV6x7yGNFfzZd7/7FWLxGhZGaX5P7lZ946or/vd71rE6oGVNbSvFuWX/AGKz3Tyd7blTZW1si8p91ZUyK7P8tbxO6Bnun+3vqCb5Kufut7r/AAVXmh/u/PXSdMSvsVItzfPU2xdnmq3z/wBymff+79yn3KMmzdt2NVm4TbXRNtELqjp/Hvp3ypK6rTfmRPmX/gdZyMJG7pqfPt3ff/grqLe2/dD5mrnNKhWHYrbvn/jrsbO1Qwj5vzrkkedVMTRH+zSoq/P/ALddxDctCm7azp/6FXH+G03+U21XSL+Ou1s5ovK3Ssuxfu1nVOWv78h/7jY+5mR2+9sqpMkCP5Vyu/d93ZTJk37V+/F9/fUVzc7PKVv9bUHMRTXMT2e2X/v1RbXL/Z/3USom3+OnPbQOrq2373m/7tRbP9F3btkX8Lv/ABVcTSJXS/8Al8qVW37t60fN/rW2puqK52zRRSttSVG+5upj3MqTpErK8Tf7NWaDJraVF/dS/P8A7dPs3lhRItrfIv36sOnky+bTLy5Xcku1dlBqRO8s1u6/f/26oPZyu22KXf8AL9yrj3LOu7a39z5KqunnN97Y/wDfqjaJlXNhKjo67vk/gSsSZGeV/l+etq5mnRpWXdsRtnz1lXnyfv5fv11RO6Bn72R3Vvuf7FVZvvfN9yp98v3mWopk/h3VoblvR4VS9iRvnSvXdKv9lkjS/ud33kryKw2vdRMytsRv4K9d0dGht03Ir/L996wqHmYrcYkMrv8AxbHai8m/e7fm+7Wmj22z7q73+TZVK/eT7V5Xm/w1zHmlGG52OieUyP8A3/79Z9+8T7/N/wCWtaFy/wBm/exfP/BWa6M8Trt/4BQdMSo+7ytu7f5X3apTQrCnm7fn3/NV3yW3Iqq29P4Hqlcu33tzb/7j1R0xHPM33VX/AIHWbefO/wDrW/3K0IZt9ujK33/vVmXKNDdeVLt2N910reJ1RKU1zcuqeaqvt/jSoZvvuyr9/wDgq3M+9tq/wVFsabf/AHK3NhkLsiOu5tj/AHqPmffLu2fN8tFsjbnX/wBDp7zb/m2/Iv3qoC1bbnWta12/d+4ife/v1mWD+d937lbcMMW7d5XnPt+/WMjmkaENnvT5W+/Wq7pbRRQQN5396s+w/gX5d9af2byXdl+/XPI8+RYh3eai/cT+J/4KsWz7/wDc/vvTLZGmT9+2z+NaluUa8gVrNVRP4qzOYmmmaZNytvpnnT/O0vyQ/wAKVUsJmdNu3Y/9+tH97cq8Cr8/8W+qAY80u5E3b4vuVn3/AJv2p2b53+4uz7laULr8/wC62OtU9ktzdOq7v9+rO6mVvs3kwP8Avf8Avv8AhrY8H/Dq+8Z36WzQSvEuzdLXV/DT4V33i28Se5VXRJ/9V/fSvuL4XfBOz0dEZbbyUVd7bPvvXPKue/hsJGUeaRzXwZ+AkGiWFuv2bYqbXb5dlfRuj6VBpUSRMqu6r8uxdlP0fSl01XWJt7v95Ku3MMUNx5u3ZuXZvSueUuc9uEeSPuhNDE7p8qolZV/efZrjyoG+fdsqW5ud8u2KX/dp+m6Jvb93Ez/xs71dOlzyM6lX2ZkpZy38u7+7/frttE0pYYtzbUf+NKtWGiM6OzMr/wCxWilsqROzNXtU4ckTwqs+eRDNts9q7fv1XSZH+V1+df46lfbveq/nN5qfL8lbHKNmeXdtX+98tSpZ72fa2xE/gplz5rv+7+//ABVMifJ/E6f3KocYkMMKuy+azP8A7FWLPZ5rxrUXk/3P460LNFhV/l+SspG0Yj3h/hVt6VaRFSJ9y01Ebd8v76Wpfm2bZWVHb7tYykdMRsKM6PFuZEb5Ku20OyLdKy7/AOGq+xYdnzfPurQtvK+Td9ypNomff3MVtA8s/wAirXyJ+0t8Zo/tEumWNzvfbsl2S/cr1v4/fE6DwfoN2sUipK/3d/8AFXweltqHxa8aPZwSr806+a6f7NB0xOl+BXwxvPid43t9XufntIvkiR1r9GvBvhW20a0jj8hYX/uJ/drhfgt8IrTwTZWsCLvSBF3P/eevZV+T+H5Vas5GgbGTdto3q0v+1SxNu3H/AGqf5e3/AHf7tc8hCO/yr8qvTHh85d3/AI5RcbUb/wBkWhZo921t2+syRqv95WX+H5fmqVP9V/c3UInnfNIuz+7TEffLtX5KAHzJv3/3Fr4k/bA8B614w8TOsU7W1ukv3938H3q+3XibY+7568C/aK1XStN0u4aedU3xf8DSu+kKJ+eGq+Eraw8W6fp+1fN89E+f+9X6a/s/eHl8K/DvTIFZXRot6pt+5X5j694n3+NLS5tpY99veRPvm/u70+dK/Rj4J/FS21LRrKBp4n3Km5E/hrslE0PD/wDgoR4baaDSr6KBdkEu55tv3V2V+f8AePLM3m+VsT76/wB9K/W39p/wMvxE+H1wnzPF/u1+Wnjnwrc+EteuNPlgZ4k/3676EvslHN6VqqaVeW8sDS70bzfkb+Kvt/8AZv8A2kN9rFbXf77ayRLvb51evhW282Z5WnWPYrfwfxV0Gia9PpV5FfWc7Qyr8n+/V1Ic8ST9rfDfiS28Q6bbzxSq/wDeT+7Wlc3kFhbyszbNtfn78Df2mfsdkkFy0sL7V3b/ALm+vSPH/wC0tF/Yz7rlfKZd7bGT/wBCrzfZygUeD/tt6lZ6r4yfaux0XYuz/vuvIvhj4MufGes2mnr57xTt/Au/ZTPFuq6h8S/GErQMuzfs2bvkRmr7I/ZR+Bq6PFFfTxb5W2O0rrsrapU5aYcp9RfC7w9B4e8KWVqvzr5Sr93+7XWzJ+6fb/F8y0WcOyJFWNdlSbGWLbvWvFkWM2bIl83+KpYtqb9z76H3Qpu++1M++3mbtlcpATbXba/yLQjq8T0y5+T5qb8vyN/G/wDcoAtR7kVVZt7U13+b5VpjuyfNt3xfxf7NV5rmLyvNdvutV8oFj/VN8v3q4/xh48tvDa3G5ld4l3t/sVz/AMR/itbeF7e4b7TslRfuf/F18RfFT42a142v5tP0adbm7uG2b0b5P+B/7NbxLOw+NP7Qkt5cJbQS77hv4NzOn+fnrzXwB8KNc+J2o3F9rLXKJu2M7tsTZXovwZ/Z7udV1G3vtatv9IiX97v+evsDwT8N4NEtfNaL/gFMDgfhX8E9P0S1t4FgWFF+8/8Afr2uw0iLTdkUH+/8/wDHVjyVtkWJdqItVLy/SFE+dkeoDmNN4VRn+Zdn9+sy8v8Azk2q2x0/9BrNvNVZ227m2VRfzX/h+992mc0pE1/eM6//ABFZ/kqjfearGz5Pmb5v9uq+9XV1Zvnq+U5pSHWzs6/N/H/HT4X+/wCU3y/xVU87/SPKg2v/ALdTTOv937/yNW5iOmmZP9U2/wD2KieHzotrfIlEO77q/cpjuz74pf8AvugBr/Izsu1Nn8FM3rMz7Pkf+KmPD8/zMzp/4/WLrGtrpXmsqsn8HyNQb0qU6z5IF3VdVi0fY0v+t+/s3V4v8QvipFbO6yt5KL/Bu+f/AH65f4i/F3Ze+VYyRTSy/fRPuIv/AMVXh+q6rc3l489yzO8rfcf+CvGxOL+zA/YuHuEpVYxq4g3tb8YT6rf/AL/c9o//AI/XMv580qMi7P7u9/u1Ej7/AJvueV/4/UqXkTo7N/33XhSlKcuY/asJgaWEhyUyqkMqbF2s7p8zUXPmp8yrv/2KtvNE9uk7bod/yferN+03M0rrFE3lRfeeseY9HlJLmHyWi3bfn/ufwNTJnW2l3Stv+X+7RczKi7Wb+LfQ6L5G6X5933nrPmNBtzMrqn3vnb+CpX2pEsG7Z83/AAConRoZ0/dfIn3f9irFnZ3OpS+XbRL8vzts+/Vi57FGZG+8/wDuLT0RpokXdsfdXa2fw0u3tUl3fMzb6q3Pgm+s7h18rfE3z70oOL65Q/mOXmSWaLa235P79O+0yu3lTqqP/DsqxNpt891t8qRE/wCWuxasQ6a3z/K1RzG6qQexlTW2yLczLM7fx7afNYNc2+1/+BV0qaJvsol8hZpWX7n/ADyqJNKl8p/Nb/gCVHMRKqYP2Nd1ussTOm35v9l69w+C/wAIm1i8/tCXa67dnzxb/K/3K4fwl4Pl1jVorGL7n/LX+N6+oLnX4PhL4QiiVo/tGxmZ9v3K7cJH2tTlPiOI85+pYfkh8Ujqo5dE8NxJFcbpkVURvlX/ANAq3/aWh6x/o0cDIkvyLvX7tfAvxL/af1W/urhdMXzt7fNcO3yVS8AftJ31hqUUWpyypvb+99yvo/YQPxGWNrznz8x9FfHT4WfZon1OzWOV4v4IvuV822zs7v8AKyJL/A/yV9v+D/Ftn8VPCEu6VXdl+bYtfJHxK8Pf2D4tu7aVfkVmff8A8DrwcTS9lI/YuGM2ljKfsp/ZOPvIWSV1/gZdnk1dhhVLfa3yfLVf7TOku3/Z373/AIqlh3XLPFKvz7flrgP0DmGzWzJ/qvk/31pj7rZG89V+VKZvaznSXzW/2v8AYomRry6/3v43rSIBbfOrz7Vd2+7UX2yff80W/wD+Iohh8ltvzJ8/3Ktwwyw/NtbZ/C7/AMVURIhtryXZEv30XduSr3hXXpfD1xFKytv3fx1n79nlSru+ff5tO3+c6KzbE/hR605jGdKNSPJI9Ys/jHs/dStIiJ935at23xsl89FlWVEX7r7vvV408zWybmi+Xd9+rD3/ANp+6uxP92uv6zI+enw5hJ+/yntGpfGD59m5n3/8sfldKxNS+LslzapBEy+a33kRvkrzTfsT5l+dv7lRXjwfJtb592zYlRLEykKjw7hKMubkNnUtb1C5lSJrmREiX/vqqNtrFzYKitKzo/8A3wlZ814rultubZ/fq1cuzxRQMy7P4tn8VZ+0meh/Z+Hh8MDVsPEN5YS7vtjO7f32+7/uV12j/ELUIXSJm875flfbXnTouyJWVX8pvv7q9f8Ahp8NJ9YlS+nWXYi7GTd8ldFKVWcj57NqGCw1CVSpE3vD3jbV7mJIp4N77nTzUb+9XS2d5fJdRebuf+7XZ6b8N7OFE+0qrv8A391bqeHrOwaJVVXdW/u17dKMj8TzDFYaouWlEx/Db/6aitE397fXVpZq7OzLs2L8qUabbLDLu8r5Kc94qS7Yl/77rsPmJDfOZPkb7n8VMR/Jd2/vLsX+5UqbXifbt3/71RJM3ybotm3+/QYAj7FeL5X/ALr0+G/ls2dl+RKcl4r7F2rseq7p5z7l+RPufPSkaRkbFtrGy4iSVv8AdrYhuV89vNlV33/KiNXDwzT7083b8v8Acq3DqWyXdtrA2jVO4dIrzeqqr76868c/DeDW7WWL7MqP/C6fx11Vhqu9t2753+7srW/5ZIu3f838dZHTGR8FfEj4FanpUV7eafAts6t9/bv2/wC/XL+Bvi7qvgbUoYL75HTamyWvv/XvCVtrEUsU6qjt/Gn/AKA9fNXxs/Z1W8i+02ir5qL99Pv7KDU9b+G/xjg8Q2cSt5fzL/3xXrENzFeW6SwSrsevzK0rVfEPwu1R/tjM6LKv+j7v4P79fUvwf+N9nrFrFAu6Z9+/52+ejlLPpCF/Oba33KsOjQzov/LL+H/ZrMs7yLUoklX5HRfufx1qpNL5Sfx1EogUktlmZ1l/vfceraP+62t8n93ZTn2+am7+KokT96lSBFczMjJt+R/uUb9mzzW+f+H5ar3nn/bfmZXT+HZ/BVpHaFkWVd+/71Qajdi7Pm+R2rzz4qeEv+En8OXsDbd+3YqOu/b/ALdd7MnnReav3P4KivLBbmJ/mb5/7ldFKXvGR+T/AMS/Bl54G1b97EqI7Om9Pkr1v9lTxVB4b8QebLPv81vm3/8Asle5ftD/AATXxPoN2ywKku7erovz7q+K5rbXvhdr0TfY2eL7jp/d/wBuvT9pzxOflP1Us/ENjNKirKqfx/PWVrHxCsba4SJZ4/vbK+HdN/alg02ySBrmfzVX90jr96uM1v8AaB1DVdSinVVS3dt6onz/ACf/ABVYSpG3MfpVZ3NtfwW8q/On/LWqXifQf7VsJYNqv5q7P+AV4l8AfjHbarZW8E9zFNcKrp93Y9fQD3izIrKq7Pv70anGmRzHxZ8V/wBniK58Q27QSrC+75ti/f3V9C/C7w9Y/DrQbezaWLzXi/jb+Os/4r/EjQ9Ei8252o/zPvfbvr5N8Z/tPy7pYrNW8pW2K6fO++tfZymRzH3bN48sUb7NLPB9oT5FTzfnqxpviqzvN0S/cdvmfdX5pXnx48Q3LfJL/F83zfw11vg/9pDULa9itmb5fv8Azt/HUSw0g5j9FUS2uU2xMuxqV929F+V0rwH4UfGy21uWJZZYofNX7m7en++j17rol/FqUUsqyrNXBKlyG0Sw7/Lu3N96nzOzxJL8qfwbP71V5vK+1bF3OlNebZP8su9E/g/uVjKJuWoU864iXd5KL89WIXabfu2oiVXebzpU+T7n9+pfmd3/AHqpE1SA25TZs/8AHqLlPJi+ZvkapYZlSXb/AAfcqvNDvn/e/cX7qVUTI5TxhoMXiHS5YJdqfL8u9a+QPFXh7UPhv43e+tmaHTNuxkT+N99fcrpvldVbf8vy15J8ZvAH9vaDcRLFv/6ap9+umMhyiS/B/wAbRa3pMX/PxKv3N1ehp975m2Rff/26+JfAfiHUvAGvJY6g0iI8uxX2/O6/wOlfY/hXWINe0O3lXa+7+P8AvPVHNIW5toppX2/fRvl/2kpj2HnPtXd8n3q2Jrb5N23f838FUZk2P5rfJ/uVZxyKCWyzS/M3z7fuVUmSTzXZV+RPupWgkLJPuT59zfx1LNZ/frUxkZ+xvk2rVeaFkVNzb3+5s/gqw8P73c3yJ/cpn2+J1lVYt+z5Fd6CDKv7NXi2s3/A0rHmtlhTa33H+7XR7PtNvu/j/uViXNhLeSv5q/PF/crCUTaMjPhRnTymb5/79TIkqT/36heHZB8sTfL8ivUsNzviRWi8l65JROyMhtzpS38UrNXjPxU+F0GsWEsUStcxfwv9/ZXtHzP93/gVNvLOLUrV4pdvm7/4KXMEo85+ZXjDwxqHhu8livLZflbZv/8AZ65dLmV1Rdq7E/ufxV9xfF34UQeIbK4ZoPn/AIURa+QNe8H3mg3X2a5/1u3fXTGoebUpnOQ2zXLeUzLt/v0y/T7M6NF86f7dPhhltnSVvk3N9ynakizSoq/crbmPNkN/cXKJ/B/FTLlGm2bv4aZ9maGXa3+q3Vbhuf3r/d2fcWkZmf8AMju+3fvWovtM8MCbW2fwVavN2yonTY+1vnSgBmyWHY3yp5rU25+eX5mqW5SV5YmlX5F+5T97b921XrUCF4Y3iTb/APtUrur7Fb79JN8n8OxKEhV/moAmTyLa6dolZ/8AYf8AgpyfOnyqybapfNC+6X7n+xVtHaaV1WLej/36yAtQ7ppfmX5KsJtS63KrbF/gqlDuh+XzfuVdhfzmT5tifxVnI55FhLlXaJv/ABynw/J/FvqKZFRkaJVTZ8++oYfng81W2S/3KRlyj7y82JuZfn+5WZczMjOqr8ifeqx5zPLLv/cxJ8n+/VKZ/uL9/wCf5q0idESCa5lf91/BVG5279rVbe53y+Uq/wDA6rXjrM/kJ8+3+OtjpiRPDL57ssq/LT/OimVPlZP71QbPJi3bakS58632+U1WaA8LfJ93Z/equ7rC3yKz1Lv8l/KZt6U3fsR9v8dBYzYyLuX/AL4qVPnVGX56itkaZt7fcq2kOx/loM5F2w81/vt/vVbtnV2bau/5qhtk37IqvWdtvZF3Kj7tm+uaRwVTqNK2/YJWlgZ33f8AfdWobmK83wbdkv8ADRpWmt5CLu+6uyh7NrZdyx/cb7+771YSOGRE+5G8vyvkqK/uZ0RF+VIk/uLViGZvkRvuSts/3KfNbLYLcL5qzbfu76giJg3kK3MCbV+f+Gsq/hlhVP3Tb/8A0KtVJnT7vyJ/crPv5t+9lVnRfkq4nXExPOlRn3fO/wDcqKabfE6/3v46fcuyfdiqvebdu1W+T+5XTE7Ymfv2P5X9773+xR52/wDdK1CI2x2Wod7O+6tzriP+5K6/3aY6M7p8rbKm3ts+7Q6fL8rNvqzQZ9xvl/77qZNu5N3/AAKoU3+VUtmkvmov391ZyMJHS6O8s2+JvuffWusto5YY9uyuW0G2ZH3Nu311cN7cSptjX5U+WuCR5VQpaJtSBFVvnaulfyv9V5WyLd9+uT0GHzmSPc3/AAD+Kuv2SwokUsX8P360qGNYhSFdjL5vyJ/AlVpv3Mu35XT+5Wj5MVtcJPE3zy/wf7FZ9/NvuHig/ub9/wDcrA5hvzbopfvy7dn3aZNcq8W2Xdv+58n8FHnN9nT5fJT+KV/uNTEdNrszbEX7qVvE1Mq8eDd8u7ZE3zbFq3bJFNE8v3N33aZsX7Oku1UR6e6bLf7u/d935vu0yx1ykqRIy/J/tvUb2zXP735URPvVIjyva/MypTX/ANG/df66pAE8+z+Zdro6/wDfNZk1zvi2/L/tPWxvV4kWJt8v+xWY9srrLuX5GrSJ1RMe/mbyPvfItYt5/wAfHyy79lbV5thi2/8AfNY1z8j/AHtny10RO2JTmRprj961V9jO33fu1Yfdu3bqidGR/vffrQ6TQ0RIprxGl/vV67psy/Yv97/x2vH9Kh338UCt/F/HXsdhbM9hE2391/AiVy1TzMUOms1RIpf4Iv7lRXKLc/vWZUR/+W1D3LP8u3/dofbtleJd+2sTzSkk0DxPtXei/PWem6a6+VlRHq7f3OyweLylTf8Awfx1mb1hbdu+9/BQdMRr3Mv2p2i+d/ub6ybzd9qdv9n79W/ORLqXbE2xqe9zF/qmX71bROyJSS2WGD+Lf/FWffvE/wC62/PW7NNsV4/9r5qwbmb/AEr5V+7/ABvWhvEpTQrCr/N9+q8P+82ypbl99w+6onRvK+X726rNh+zfvlbdTkf9w8Sr8jU+23eVLuT56HfyV3eVVgXbOGKZPKVtlaCOybFX7n3GrN03bv8AMb5P7tbdt5CP83z1nI5qhd022+VN2773y7K6CFIndIpWZHqokKzWCNu8l/76VYR/JR/vP/drGR5ki28MqbGafZF/Eif3KtW26H+LfE671pts+xdsv36ejs8UTL/qV+7WJzENg8E0u3ayP/t/w1dvNqfLuX/4iq8KSo7/AC79rb/kWta5022vHdYItjf33p8x1QpymUba2+Xavzu/3a9O+GnwlvvE+pfuot9p9xndf4q0vhL8HJfEN7uuVbZEyvvT/wBAr7N+HvgG20eCK2isdiRfed/79YSkfQYDCe9zVDH+F3wri0e3T5dlv/u/O9e0WGlQW0CKq/P/AH0qa202K2RIoFVP9tKd53kptX/vusj6SMR9y8SRO0q/Ovyb65+81JU81V3PT9Y1Vrm32r8lVLCwa5fay7/9uuqhQ5zmr1vYktnZ/aZUud29K7bTbZbNYv8A4mqmm2Hk26blX/cRa2Em+RN1etGHIeHKrz/ETO/2ZXVPkeqj3Lf612/h++lMmmZINzfP81UvOZPlVVe3rU5jQtkW8Z2X5JX/AI3/AIaZ+6dfmaq6OrxfebZ/FT4XiT7y/Iv3f9qgCwiLDOjbvkqXf99om30PtSLb/tb6sJCv3VrI3iMRG+8v8NPh3Qu6sq7Gqwm10+Zdj09EXbtb771jI2iS2bq/zfff7nyVbS2Z/lWJn+b79VLC22PuX+Fq0LZ97Ov3Hf7r76k2iENsvn/d+5XOeP8AxbF4YsHl3KkrL8v+zW9c3i2cDyy/J5X/AC1r4k/au+MbJBLBFPvfds8lG+/VcptGJ418bPidfeOfEMOm2ku/zZW27/4q+iv2WvgbBolhFfSrveVd8su7Y9eG/sx/DSfxz4hi1W8WS5Td8u/+Ld/HX6QeFvDEGg6bbwQL8iLt+eokdJpWFmttaosS/wANW37fMv8Av0PuSLduVFpyRKi/N/3zXNKRI12ZFby9vzUbFd921d/9+h/3S7o/vt8tMd9n8Lf3KxAfv+T5v7tMhT97uXciUJu2bVVfmoSFYV+Zvnb5KAJWG5l/u010XH3vmpnnbWdWb7v92jZ5PzM2/c3/AHzVgVL+aSG3uG/i2tsr8+P2t/GGoQ3jq277OrfM6f7VfobdQreRSod22vnr43/A2DxDF9qii87+9sr0KJZ+Wl4n7r5ov3r/AHfm3769b+CfxgufBt15FzKqRbt672Z9v+/WF8VPhLqvgnXk8hWmstz+VC673rzxLmXYisux0ffXo8vOUfrB8MfijbeNtBignnWa0lT5XRvkf/fryf8AaH+An9qtLeWaslw7fL+6370r5H+D/wAWtQ8H62/m3OyyTZu/gRP9xK+/fhd8TtM+IVglnPcrMm35fmq/gLPzX8efDrVfCWqeVLEsMX3InrkrawltonZl/dbvv1+rXj/9n6z8Q6XuigjmSX71eFeIf2SIJv3UFtHCj/P8jbHej2/IHKfFVt9ss3dllb5P/Ha6u20TxL4t8rymnm3fIzuu9K+rdB/ZLtkvfNlg/i3t8v8AHXtHgb4CWOiQIv2H5/78y1zVMTEDxr9n79nV7b7Pc6h5U0qKjs+3+P8A+Kr7U8PaDBolmirFs2Ls+7TdE8N22mpEqwLCif8AoVbGxvk3NvrzalXnAsfw/LUT7dm5l/4BTofni/2Vo2KiorfPXGQP81X2bfnX/epksK7PlpqbXZNq7Iqld1+7/C38VAA7s6fKv/fdM2Mm9v4Gp6fOr7v71V7+/is7V2lbYi/JVgD3iQo7eZ93+CvD/i78b4PD1vLFBcxo+10+RvnrE+NPx1sfDcFxBFcx72+dU/v7a+OtVv8AWvjBq6RQM00TN+9mT502/wCx/dqiy9458Ya58VPEaafpTTpp/wA264SX5Hr3X4Cfs8fZkR7mKCa7b/Wyuux66L4CfAG20qwiaeL97uV23t92vpjStBgsIEiVVT/YSgCr4b8MWeiW8Sbfu/O3zfeeth38mB/mZ/4/nplztT5XrHvNV+0/ulb50oMZSLF5eN88sX3/APYrn5rlrmDdLu8r/bqw9zLNs/gpnks9m6ytv2/detIxOaUirv2bHX7m6tB/329mb50+7s/u1U85PKSJovkpnzPvVW+dK0I5h/yzP8y7KqfLu2yq2/b9+rKbk3+av+389Mm+f5mX5/8A0GrMRlmiw/d21bmdngRW276qQ7UuP+mTfPsp7u275lX5/u0AMfdC3+xUX+3u31UTd5rsr73epXuWSL5mVNq/LvqDWMeYg1jUv7Ni83/ll8+6vmf4r/EhUvJUbzZvvbYkb71dL8VPic1m0sEXzvKzIqf3q+bNS1Ke/v3lvmZ5ZW+V9vybK8bF4n7MT9t4T4b54/WKsSvf6rK6o0rM8rfPvqu8yzXvzKzu38dWLlIrneu3/d2LVV3awZIl+5L/ABv/AA14Z+20aPslZE1yjJ8sq7E3fwVWSaVH8ppf9H3f3fu1Y3ypA6t/B916iS2+d2++71nI6OUhR9m+Lazvv+V3+5T/AJtu2Ldsb5G2UzzvJl8pl3u3yLViz3OqbvndPu1hKQys6RW3zNFvfd8r1ZuYWRfKlVX/AI9iU+2try5s5fuwuzfMifO9aGm6U0zJFcxM8S/I39/fUcxnKRmW3m6k235Xf+KvWPg/4VXVfEP+o+eL7v8ABurlNH0H7HLL+6VEf/gW6vZfgvE2na7PPIytDLAybH+/urpoS56sT53Nq8qeDqTh8RwHxC+JemaVrl3ZyXkUNwrbGSmabrC3n2eX76Nt/wCBpXk+ieBv+Ek+Pt7Z3jNva8b5Jvn3fJ9yvs2H4GxW2kosFtFC6L8uxfu19O6VL4T8IeZYrn5uY8tfTba/idZfk+X5USsK/wDCTWcSLFFvi+596vT9V+HWoaDvl2yXMX/TKKsLfLbL825E/wBuvHxOC/59H1eV8SShL2dY86htms4vKZVfb/GjU62+zef9xUT/AG66bxDpq3ivLBtSVvvJ/ergXee2utsq+c9eVKnKHxH6DSx1KtDnhI+gPgpoK+VcahOqpaRfvd+371fLv7UXxRuvEPir+x4NQ8m3lleJdi/PKm+vpXx74k/4V18F7dkVkvbxURX3bPlbfXzL8EPh63xL+Jz31zEty6T+au9f9VX0+Aoezp8x+KZ7i5YvFS/lidr8Iv2ZoLzRLe8ubOf7XP8A8strOipXL/HX9niXw3FcXMFn5NvF+9dEVd7f7fy1+ivh7R00fS4ovKi37djOiVhfEXwNZ+JPDl3FOsfyr/wOvUPmz4U/ZX+ItzoPiq00+8nb7JK/y/7Sf3K9t/aI8JRPMmp2yq9vKmzYn8W6vj3xDpt54A+KuoeUvkta3SeVvb7/ANz7tffHiVLXx/8AB23u13edFAqM9cOLpc9M+n4dxssJi4tfaPjnUrP7M21du9V3/PVJLln+Zfv/AH/9yumezuXv90sXzo2xU3b63bbwN/arpc3K/Y4n/wBbEn32/wBivnox5vdP3eeOpUYc85HD2FhPqvyqqvvrbTwfOkST3LLvX+Ddseuv0rTWtr/7Nplnsh8rZv8A7ldHo/gaXUn2yrJcyv8A3/4a7KWE/mPjMx4op0vdo+8edWGm2cMUqrbK7/362tKe0eJLNYInRv4HX569OT4OXlzYI0UTJvb78y7/AJa+f/ivo+q/C7xlpjMzfZLidd3/AH3XV9SifKPijEykafjzwx/YjJOsGxJf4P8AZrjET/SE27a91+NMMNt4L8K5TfK0DefLu+781eH3MNtDdeRFKr/Kr70ryaseSXIfrOUYmWLwsa0vikRXL796yq3yfwVNDN+6RWVk+X79Md5Zn+zfK7/36JrCXytqsu/d/HWJ7vKMhhubaXbFuRHbeybqZ9mW5d/m2S02FLl5X3N89S2yNDbpsX591akSG23yXEsUrN937+379XUh3/ulVkl3fLWrYeBtTv1iniX5HX5kr0jQfhZLeJbrPAzv8m7ymrSNKUzxsTjsPho81WRxnw98DNrGsxeau+J/vb/43r648K+Hl0fRreKKL/viszwN4Di0FYm8qJE/uOtdwlsqbIlXen3N9e3hqPsj8O4jzz6/L2VL4YjXs/k/2938dGzyWdvvp/t1Kjs91t++iLsomT+LdsTdXefnwxJt8X9xF+8lN+zb33f7O+q7zLvl/dM7p916lS5aaD+4lbkkqQ/L8m1NzfNTXSJ3dotv+5THuYrbe0vzv/cqJLlZpXZfuKvzUE+zJbn+Pyl2fN9yopki37t2/wCXfVdNY86J13L9779OhmiuW/dKux6yJlEf/wAfK7mX5F/gSq8yeTF/rVhib+D+Orabdm1f73zVDM/y/N/33QZDbCZYZ0i83fv+6ldFDrGz5W+//ttXKvcrti8r7/8AfqV7lkRNzfPu/wCAPUyiaRkd7bX/ANsTa331qK5sIL+LypYN6PXP6Vqsbttbc7v/AHK6W2vGRE/vVidkZHgvxj+CFtqUD3Ntbb5YvvPt/gr488T6Jr3wl1tLq2iufs8Xz/J9zZX6gOi3kX71V+evJ/ij8KLbxDpdxug+f+H+5WkTbmPKvgV8eLHVYovNvFd923Z/er6l0TW4NStfNil37/u1+bXjPwHrXwu1t77SotkTb/3KfJtb+/XrvwB/aE+0tb2OqtLbXH/LWJ2+ekan23DDvXbtb/fqF5v3u1fuVn6V4kttbsPPtp/ORm+5/dq9/Ajfx1EogSzQ72+9/DvqLzt8Xzfwfep1tD+93N99qNnybWZX31jympFc/wAG1vk/hqJEl+8vz/3asJDvl27fko2bPlX5KYGZqumrqSeRLE3z14L8Y/gJZ63byy+Vvlb7qQ/xV9Fb1hSq9zDE8HzKuz+5/frojUM+U/MXxz8B59He4uVtmSVZdn3fkrgn+HWp2F06tEzxN/cX7lfqV4h8B2OqtKywLsZdmzb8lcf/AMKKtoflZVRHZX/v7a6Y1yOU+QvhRomvWeo2/lS/cZXZHX59n9+vqfxn8V4PBnhd7xW+6v8AqX+T5tn3K7O2+HumeHrV5f3XyNv37a+H/wBr3x+2seKotFiZktWXzZXhb+PfXZT98xkeb/E74u3PjCeVmn/0fdv2bdm/+5XBPNLebGgZd7N8yVFcp5yeVuXyv4UplnCsMrrL9z+/XZGPIYyB3a2Z93+t3VbTRLnVV8+Jvufe2V6L8N/g5qfjzVkVrZktH+dZf7619geBv2bLG205PPg2eUuxU2/JRKpEOU+LPCvjC+8JXVu3mqkVr8jf7lfYHwN+M0WqrbrPcs7y7EWVP464/wCOXwEgsNGuJ7a2kh2fPF9yvn/wH42n8Majbqv/AB7vP/drgqRjM2j7h+oENyrv5sS7N/z094YtyS7d9cD8H/GEHiHw/afLJM8Sojun8FekfK+z+5v+WvNqROmJFczSpOksq7/7qJT/ALZFCn737m37lSv/AKr5l2J/ceq6JF93b/8AEVxyEXXdXi+Xb/s1E8zTSuu6opkX9zu/74SnXjxJ/DsRf4/46ZqCf6N/wOqWpf6TA6+VsRfup/fqW22uz+bu+7TXs23P8zPv/g/2aqMgPlH9pD4dXl55Wq6Yvk3tq29UiT+H+Or37OvxO86dNPvrlYU27Nn/AE1WvdfEnhv+1bOVdyp8jbd9fIXjbRLz4e+LbK8bdDb7nRn/ANqumMjlkfcCO02y5Vd6v/BTrna67m/g+9Xnvwo8f22saJb7ZVml2/3q72b/AI8vmXfL/crU5pRMp0V2dd33vn8l6luX2ful2/J/AlSvZ/ukZm2fNWbfosMqNBt37fubaDGUSG5uZXXaqqj/AHFejYvleUq/vV+T5/4qbC7XO+Vl/wB1Kl2M7OzfO9anNIieZdz/ADbNvyVRmRfKfbuf5vv1YfykWXd8ju397/YqklzKjbdux2+6lBBXdFdH+b7v8FY9zDLbS3E+1n3fdTdXRvbfK+6De/3/AO49Ubywnferf3f4GrCUTpjIzYZv9Flb5UoSFU2eU7b/APbqjfpPCiKrMnzfceryXKzfvdqwv/sVxyidkZFe5topkdm++n3N9eD/ABm+FEWvRfaVi2SszvvRfnr6C8lU/dN87vVLW9H+3wS7lbf/AA/71SEo88eU/MfxDok+g6pLZz/wP8v+3WPMiv8A69vn3b6+y/i78Im1i1lnsYNkvlffdd/zV8lX+j3lnfvBcxbNnyb9tdcZHiVKEoSMSb51/cRNsf72+mbP+WX8VW0hlhd1dl/2arzPKkr+a2xmb5tn8NUccoj4YYvNWKVWTd/HTLn5IkTd92mXKNvRVbf/ALdNhha5Z1aX/vurEO+2QeV8250/uJVdH32vy/JT3dkV4pYlT5vleok+eL962z/coAl+/Fu/j/iShLZni3I3yVXd22osTNs/v1YdG81GlZdif3K1LIpn3rtVfnerFmjW0W2RvnWq8z7Ljzdq0xH3o/lKz7/79BBYeaLz02tWmifZkSVmXyn+7WfC8vlJJt+eiwT77N8/zfcrIykar7ZpdrLvqvNuSVNq74v4qelz9sneJItny1XeZbaXyoG3ulQQWHm3p5Sxb/423/w1n/M87rt/74q1vldXb5U/vVnpNs/erL861pEuJFNMqfLt+RarPMqPt/8AH6kR/Jl83/a31UuX86d2/v1odMQmRv72/wD3KY6N5W3d8lPdPJi2q3/2FRQvJC/yt/wCrNBnksifMtP2fM39z+Gh3ld90tGzzleV22UFkts8G3c33KlhuYPP+6z1XdGfY3lfJ/DU0MKI/wB2oMJGkj72+9VuGaVJ02r/AL9UrN1SVNq7/wDgVaFncyw3vnr/ABVjI4Kp2Fht+yoyy73Rf4K0IfkX5om3t/45WJoLsiXEsq/Ju/g+5Wnc3MT3Hm+bsf8AuVgckiv53naajS7keVvm/v1UvJtmxdvzbdnz1oXlz50Xyqvy/wDoVY80LQt58q702UBEie52W+1V+d6z5nidf9tv4KuzTN5DptVH/v1iXNys0qxSts2L/wCPVvE64lDYzyvu+RP79UdSfYyNVt/n3q3yfNVS8RfK+WtYnbEiR137lqvNt+RvuJQ6Sp8y0zzvl2t9ytzoiPT5G3bv3VOR1dXVt3z/AHaa7xIqbqdNt+Rv+AUGgJtf5Vb7tWIU2K/9+q6IqNuX7ifwVYtvnd9275KzkYSOg0dGhdGWfZXYwATxL58irKvDBOlc5pttsdG+V4kXZ/wKtyAPcJ5iRcNXBI8er8Q3QUiTyp2XZ/drq9SmSGJFXc6L87O/365rR/neJWbZ/BXSzTbF3svyf7dFUzqbme95Btafyv4vuf3aPsapL9756Zcou3z/AJdm6n23zyuyqqfL8yPUHOVLmb908DfPb/7dV5tqWvyqqf79WNS+dW/ufxPWfv8AOXavzp/DW8TUalt5MCKsqujU6bbc/wAX8O+pktle13MrfeouUVIkgiZdi/eekBC6QTWqK33/AOGiFIvKeCVW2qv3/wDbqvsl3p83yOtTJNsRFaJtn8L0FlezSV33bvu/e/26h1J1hife2/zf4P7taCJFbb4oNz723tvrIuYYn37t3zfx1pE6omc6M/yfwt/HWRc2DI3zfPWxczMnlL/cWsm5mZ5fNX7n9yuiJ2xM+aFk3/wJVX/Y/wDH6vzJ533l/wCAVVfaj/KuytDpNrw3D511Eq/O/wDfr2DR5pXt/N3Mjqv3K8a8PTN9vt4lXY++vXYbafduibyVSuWqeZiCveOsMTyxfJt+7UG/7NA/3tn9ynP573/7/wCd3b5qsTWHkvKzff8A/Q65jzzKud3lRN5Svv8A46z3+dZZVVvK3VoO8vmo275W/gqpNbeTcMqsqeb9/f8AcStIm8So6Soibf41rPmSKG6lbc2z+/W26fOkS/P8tZn2ZUXd/G1axOyI2FN8TytLvTd9ysy5RnuvNb5Ef+CrqIyQbd3zvVK8uZXZ9y/Pt2VudMSleQq7bqZ5KvEkvlfPUrvv2bvk+XZTYbn5vm+fb8myrNCV/kii+X79MSFnTzVl/wCAPRs85fK3fP8AwvT4XXakX/LX/wBCoAup/qk8rb/tVNClyjfd/dN92mQ3K+U7RN/vVbs3lfZ83yff31nI5pG6nm21girFv+X5k/u1Ys0byk3RM6P877KZYeftddu/+P5K07BJfsaNu+83zJ/sVzyPMkSw+U975UDb3Ra0LZN8CMzf6Qjb9n96q7pLDLui8r5v7la2g2E+pMm1d8v+wtYERiGm+bqV15UETO8vybK9q+FHwWn1i4tGuVZFVt67/uS//Y1sfBn4FXN5eJLK3nRP8+zbX2H4G8DQaVa2/wC48lIm2L8v36ylI+nwGElGPNUM/wCHvw0i0G1i3QQfum+V9tehW37lPKi2/wC1U2z7NL93en9+mPN9mill2/Ov/j9TynvRJfltotzfxfNXO3mq+d+4i+RP79F/qrXi7fN+Rar21mtzLtX566qGGlOXvHHXxMYR934h2m2DTb1+++7fvrq7DSvs0X3vnqLTYfJidvubP9mtWF/Ot/m/1texGMYfCeDOrKZEk3kxOvzJK38f92pUdk+bzaZMjTJ937n3qz3fZsVW+7VGXMaG9n/dMvyVFsi+fd8ibvlqJH+f5fut97f9+rUO2aLazf7tAyB5mhXaysjp/Gn3KnT+63z090+Tyv7n3qHSXZ8rKiVJZbtrmV97Mvz/APodXXuVmZF27Kpb9kSbdr/7aVKjs6+b8ybP79YyOqJp2yfuvmXe9CQr9oeX5qr2b74NytVrfs+Vl2OnyNWMjaJYhff91aem1Nzt8j0yGZt71j+J/Ei+HtIluZNqOv8AfpnTE89+PfxRtvDGk+Qsux/9tvvvX5720Op/Ffx8i+bHcujb5dnz/LXa/H74nXnjPxNcW0TK/wAvyv8A88mr2D9jn4LNZ2UWr6gvnXEv71XRfkX/AGKDaJ9B/BD4bx+D/DlptijR4l2fJXrqbvK+VfvVXsLZYbSJWVUX+6tWtrbl3N97+CsJDG+THt+Zd9CQ/NuanNw3y/eoCnav+zWIA6bNzKtRb23Lu2vu+7Vh/u/e+aol+9u3N8rVADlfP8Pz0bNvzbv92h0X+JVfd/s1F8sO75vu/wAFbRiATXCQhmmZkrlX8f6Y+qfY/NV0X73+xXM/GP4l2fgzRHl3RvsV3V91fC95+0heW3jT5tv2eVv4FreNID9LUu4JgXT54paa/wDpiOvlfIv3a8C+D/xys9esHgWffs2eb/sV71Z6lbX8UTRNv3Vpy8hqeL/GP4LW3i3TnZbZfN+f7i1+eXxl+BV94AuvtNtufT0bZKjr861+vsyedvVl3o1eT/Ev4RWfiezu90XnOy7leuqnUA/IV0bz3aKX5F+Rt9eq/Bn4i3ng/VklaeTYnz793yIv9+tb45fBOXwfqN7qcETQp/y3T+B68USH/TU8qf50+8n+xXZ8Ycx+vHwQ+IVn480l28/zpdqfOjffr0p9Etrm38ryl2NXw/8AsGeIbn+230xW2Wir9x/vrt//AG6+8Hb+7/vV5VWRZSTSLO2+WK1V6sQxf7Pyfwr/AB1L52yKmv8AeRvuVwSkAx3VJXVt2+n+Szt8336c+3723e/96mLCzH5aggl+ZFXb9/7tMSFtsrMzPu+6lLvZG2tt+f5VofckqfNQA+KFfnj3VFs2O+z+H+Ckhik8p/m+81RXM0FsrSyzrCi/ed3rTlAZeX8WmwO07LsVd+zdXzh8ePjrZ6PayxQStDF/ttR+0D8dbbR7P7NbNsdvk+SXY718habo+tfGzxUiq072Xmvud2/hrXlAr20PiH42eJXZV/4lX/Pbf8/36+1fgz8CtP8AD1naS/Y4oUWLYyI33mq78GfgtY+EoIliWKZ02u399K9ztrOC2g8qNdiUgK9hDHbQRW0FssO3/Zp1zMqQO0m7fT5rzyd7fwf7FYU1/wCcsu753f8AgqCJSDUtV3xIqt/wOszzon+8vz/36Y7/AMO3Ym6h9qbPvPurTlOOUgSZn2Lt+Rf46ET5/lZti/eShPK2OtP+VNm3+OtzHmHpC03zNL8+75aY6eTL5u75/ub6e8zJKkUSr81M+Z2f+N0/gegAebfF83ztVR4W27ml+/8A+O0/Z/y12slRJcruf5vn/uUAOhSLdu3M/wDH8i013Z33KuxF/joS52T/AHaJoW83asuzf89QWMfciblX+HfXnnxU8ZxaPoPkSyqksvybEb+D/brvr+5+wQS3LK2xF+X/AG6+PPjN4t/4SHxBLBLu8qJmZkSuLF1vZRPuuFsolmGJvL4YnG+Ldel1W8luWZpkVvl8n7+2ufuZt8X73c/93fUtzc74HVV2fwLTIU32+5vn2fx181zn9OYKjHDU+SBFNC32fdu2JTIU3pt3M9N8nfE26XZ81H2aV9jLKyf7lYcx3hbIzzv5W10/i/2Kck32Zdrf991VhhXdu8+VNn/j1WJrlX+bav8AuJ9+spFjvJ+RJVl/21/2amttN87/AFTN/wCyVZs7NLmVGli2RO2zZXU22jxJKkSrsVfn/ub65ZSMJSK+m6P9mTb5HnbvvOlbENsulI+3a+7/AGqt2aLbReU23f8Aw71/hqG8dUR2b+D+CsuY4JSCzhW2RIv4Pv8A3q2/DevLYa3EsvyRRNs87dXHzaxbJb/7f8NYtzrdy8sSwN5L7vuJ/HXVQ9yfMeVi6H1ilOmekW1hF4J/aEsvEDTx+VftvZHXenzV9w2Ui3FsjfKVdd27+9XxXDbR+MPC9vfWK/6dYKvyO38S19JfBbxgviTwlaNPt+17fmSvs4S548x/P2PoTw1edOXQ7u80hblPuq9eb+MPhFbalLLPbLsuF/g/gavVfvp8v8FRXKedBUyPN5j5K1jwrc6bK6vFs2f31rn7bw3Y6xq0Ulzth2svyP8AxV9b+IfBNjrcG2WBd7rsavn3xn4Dn8B2txcxKzpF915fv1H1anP4j0sPmdaj7kZHiX7XviqK5l0zwvZ3LTRK397/AIF8ley/sYfD2XRPC8Wq3MHyXG796/8AHXxf421hvFvxGt5WbfvnSLe7fIj1+mfwT8KxeGPh3o9tuZ9kC7t7b/vV1/3Tyqs+eXOei7N6Ivy1SuUabfFOqvFVrzkmt90W75P/AB6mzPvTbTiZH5yftq+Bv+Ee8ZaZeWzK8Uqs7P8A3a9g/Za8WReM/hlPpl43737K+53b+L5Ki/b/APDcFz4N0rUItts8U/mtLu+9Xz/+zB48n8PapcWMVy2+/V4l+X7lEzelV9jOMz11/D1tYatd7V8673ffT7ldHpXh68v1SKWJvOf/AJZV0vhjwBqetu8ssElt5rff/jZa9w8PeD7HRLNGWJftbfeeuL2EYns182r11aUjzrwf8KG3pLeKqbH+4616VbeD7OwZPKiV3/2/nrYhSJ03bWqZ5t6/MqvVxPG5zPmsFSL/AJZQ7Pu18Y/tD6bbeOfi1pVjbMr+U3m3SP8AcX+//wCPV9YfELxJF4Y8P3VyytvRfv7vuV8r2G2GXUPEt4u+4uGdFldvn20SnyRO3CUpYitClH7Rxvxa1hnuorFpf3UCoiRf8Arz9LP+KTb/ALlXdeuXv9UuLmVfnllZ1f79ZXnN9ol89t/+5Xz05c8uY/o3L8NHDYWFOP2Qfdsf5f4vv7qsQ7v9bK33fuJ/eqKaaJLjbArJE39+necz72iVUTbs+esT2IjXvPs0vyquxvu0JMjs7Sts2fJ92mTJvi8rau9PvOlM8lfsXzNv3/x1Yj3PwBrFjtiiluYt6/d+b+GvaNH1jTLbymX79fFaX8umyxNE3k/7ddZpvxF1OGDc253i/jRvnevSoYiMD86z3Iq+Mlz0pH2hbaxbXMu2L+H7yVa/tWC23xeYu/7/AN6vlLTfjNO7P+9b729Elqxc/G9nuoolWS5RfkbYr71r0PrNM/PZcK4v+U+o4dVi37f7/wDHVHUtbs4dn79U3f36+Yrz42XiQSxeWs3zb/7m2sW8+M2r6kkTbfJlX5N+7+Go+tQKpcI4ifxH0/f+MLaz37pYv9+uS1X4rwaarSebF8v3dnz186al4z1DUmla7vpdjL/A33Kwvt7XKos87P8AwbKyljf5T6PCcHxh/GfMe7ar8bLbejS7ndv44fubv++Kzpvje0Ozarf7SI1eKveK8u1Wb/cp+9f4Wrn+t1JHuU+F8JT+yetTfG/fE862zJvb7n363dB+LttuT960L/f+98mz+OvAPO/dbfN2fN8tOSaXzdy/wfJvRquOJkZ1+F8JOPwn17o/xIW82SrKs3y7Pkrq7PW7bVU3bt9fEuj6rfabfvL9sbY/8Dt/HXoXhj4rtbXSef5sMX3G3/PXdDFnw2O4RlDmnSZ9W74n2K22FP4aIYV/5arviT/x2vJ9E+IsV+kUnyujr9zdXXWHjOB/l++lehGUZn57VwVehLklE6izhW2Z5V/vVoQ38n2rzVb/AEesS21iC5XyvN+/92rFntuXm+bfFUyOb4DsLC/V03NtT/frVuUW8iRdqv8A7lcL9p/0qLylbYrfLsro7DWNn3dz/wCx/drCRtGRw3xI+GNt4nsPmiWaVN38NfF/xU+GOofDS6/tDSlbYrPK2xfn2/8AAq/RhJt/zL5W+uF+Ivw9tPE+myt9m/e7fmo5jbmPmr4FfH7yXigll3vX1/4e8T2fiGwRlZoWr88Pi18LtQ8B64up2LSw+V8mxF+8lekfAr463lgkUF5L/pG7ZKkrff8A7lWUfcUzrtRflTYtDw79it8/+5WF4b8Txa9pvnxMru/3vmrdhdUVGVV31HKWQwvsZFZtj1Z+Xzdu350/v1UmmVG3fNvT7u+pkmZ9jKrP/erI1Em3JsX5Uiquib3Rdu+Wn+crxbW+RP4d9RQ/Im7b8/3KAHeSu91/uVE7r5H3fvN/e+5UszwPK+xPn/iomh/0Xd/H/sVUZGRzXip/+JTqDRSqkvkO67/ubq/Kf4o622peNNVluWWbdO+3/Y+ev1d8SW2/RLuDbvdl2K9flR8bNKl0r4k6nBKv+qum2pt+T5q9XCSMqpxP2OW/fajNCifdRPkr134LfCW88YX6SvE32RP+ey/I9cl4M8Np4h1u0tl+ffKrt/trX6F/CL4dW3huwiivJf4V2on3K6akvdMYml8PfhpZ+HrJYlXY7/x16QiNsi/vp/HSwpFbO3lKv3qo6rrEGlRefK3yPXBzGxzXxLtlfw5dvP5X+qZ4vOWvy68Q3M9t4r1VYGi8pZ9kWz7jf3//AB+vrL9pz4/NDs0WzZoftC7J/m+fb89fGszrc3SN/Gjb1+au+jS/mMZSPr/9lTx5c/b7exlZoZWbytn+0z19cXmvW2m+VLL8lv8Af2P/AB1+bXwQ8Wy6V4tina5VHRq+g/jZ8Wrl/CFq1izQ3ETRfxb9y7/nrmq0zaMj6j0rxVa6xcbYmX/gda7urq8Xyw18MfCv463kM6wXO2GVm3fO3yNX1/4V1628Q6Rb3MEv+xL/AL1edKJtE6v909qm6X5/79MSFrnb82/b/wB8VFDcqlw8Hlf7tWN7Qp821P8AcrlkaFRN3m7tq7Ep/wBpl3fLtf8A3KPl2u3zbNuzZu/jpjvsXd/HUgDwrMu2Vfkrx342fDqLxPpNx5C7Jdu+Le3369ts7bfEzfLs3Vj6xpsV4iL80391P9iuiJnKJ8f/AAc1iXwZ4o+x3z/vV3+am77v+3X13o+qwarYJPuXY3zq9fLXxy8AS6Dqn9qwebDL/E6fwV6L+z942/tjRPs19LGl3F/48tdUTmlE9ivE86J/Krn7+FEZJWZt9dHebX/dLtdV+7/tVj3ltK7Iu3/vj+KpOaUTKe8+bd/yy+597+OmXMzwqq+b8/3/AJKlubNoYnXbv2/eqr52+WJdqptXe2+rMeUrvc+dv83dt/v1YS5lSLyPK+Rf+WtOhm864dV2pF/F/t0XKInzNKqb60iYyH23mu+7c2xf7/8AHT7l1TY33Eas+5doURvm3p8i1Ytn+Ta1XykFS/tludjbtiItc4lh9juPvNs/v12yOqNuf/VbdjJtrMv7CJ1SWBv3UX3t6fermlE6YyM+wfeu5pf+AVYSZtu2Vf8AdqlvktpUVVXZTvtMbqnyt/tVxyidkZFXVbBLyKVWX53r5s+OXwigmtZbzT7OWa4TfKyV9Ou8XlfKzf8AA6xfEOiNf2vlfLtZfvvWZcuWZ+YWtw3Om3TxSxM8qt8+9fn/AN+mf661+Zfn3ffr6l+NnwilvFivrGD96n3vk+9XzFf2c9tLLBOvzqz/AHK7YyPIq0OUzLna8v7rds/2KmRG8rzV+d1/uUz7G0LJ/A7VK8P2ZkbzW+f5K1OOUSq95FNK6srb/wD0GjyVerF4ionzfO61Ud2h2N9xH+etTIfMn2aKLytr/wB7/YqGF2dnX76JUybZm2/N8vz0fN/uf7FADE8pP4/n+5spiPLZ3G5ItiVAk2yV/wB1vRKmSaWaVP8AdoAnf/SZUZW+R/vPViH9zs2stUd/z7dvz0+GF7mXzV+4lZEGh8v2p2i++/yVHMn8UH+t+41VndUb+KpYd1tvaJvkagkEhfytsTfP/Fvqo8PnSuzbd/8AElWfOl8rb/HVaZHSJGXbvf71ajiV3+R/mZai375f7if36lf998u1Xeq+/wAnf/H/AL9WdESvs3y/N/BUToz/AL1KsPuuW+XalG/yYHXb86/wUGhXT+8256P4KE3J9756sedEifd3vQAQ7kfarfuv7j1YhRd7szVU3rcxVb03ZDsZl3pWcjCRoQpvVG2/PV2zhb7V/qv+B1nzTfO7L8n8FadhNc/61l3otc8jgqnW2dnF9iiXdVi8htvsbysy70bYqf36r2yL9iSRmZHei8RX8pdm91rM5JEH2xvtD/deL7nyVUfdNviZtkT/AMH96rd/NsliWLakv+7WZePL5rrKy+an9ygIkN5C0MSLLtd4v46wryZJp/mi2S7vnq9cv8iLu+dfupVGZGmlTdKvyVvE7IlS/wBu9Nv36zbmbY21l+SrToz/ADf3Gqrcv5zOzL8n8NdETuiQu+/5V+RKbMkXlUb99DoqRbq0OmJDCio3735/7tTPu3fN93/Yo2f6Pv8Alohff8q0DB/nl3fcq7bbdu7+PdVLZ5L/ADVdh+eLaq76wkctU63R0b7KiqrV1Nkgjt1EjfNXOaDM3kIqq2yuhjurhEAY7z67MVzyPJqblPRLZkd23/P/ABV1dtcxQweQ3zu/9+uU8Nw7IpVb50b7lbqQsnlfL96sp/EYVPiL39mxXNrKrbXSuZmTybx1lVvlX5djVvX6NbRMq/6pv7lYlyjOu2Jd7r/33UxMCx/aX+hpFPEvzLs3p/FVWzRbZkl+VEX7r/3Xp1zDvWL5vnipibUgfcu/ZWxvEvQ3MXlbWZd7feeseaFZp02/6pf4/wC9VqaFk2fd+f8Agpvy22qJE3zolBoV7mFt+7d8m7ZTobbfsX7iI1WLl2S4fcq7P4ar2FzLs3bfnag1JrnzYUlaJd9YNzuuYn2/crbm/c7925938FZlzNvl2xRbEX71UVEypkXyn3L8/wB2sWb532r8iJW1eTND97+KsJ9vzt/FureJ2xK7pPt+X/vuofuI+5vnp7zM/wAvzVX+Z221udJt+GEludUiVfkT+J69idG/s1F8352+9LXk/hKbfqiRLXpFm7eRKsrfP/DXLVPPxBNeIqMis373bv3pUPzTRPK0v3/4KmmRXlt/3G/Yv/j1V9ior/NsfdvVK5jzyo8ypv8A4P7u+s25+RX3bpvm+StK/S2mRG+Z7vdWfMkT3CKzffX7/wDfrSJvEzHv5badGVfv0+5RZk2ruSrFy6+Uny/xfK9Zj/vpdyt/t7K1idMSaZPJ+Xb/AAVmXLtt+9Wm6eS26Vm31mPue6dWX5K3OqJn+dvfb8yf3aEm2N92mffuHb+7U01t+4Rmb+L7lWbDt679yr5L/wBx6T7SsO/5fvUibZl2t99Pu1KjrCybk+f/AG6ALelPAkSKu532/M9athCtzKn73/gFUrNIvKfb8jt/BW3YIsMT7lVNn+zWEjmkX7a8lSVIIvk/vPWnCiwq0S/f++1RWELP8ssSu+3+Ctvw3pU+q3SeRbM+5tiPt+TdXPIx9lzk9hoja3cIsSs/93ZX0r8FvgPOj29zebdku19jrvrZ+CfwNleW3u7nam/51dIq+vfCvhi20q1RflR//H1SuSUj2sFgIx9+cdTM8GeDINHtYtsS70X+OuwR3REiVVRFX5qlRFh/1X3Nv8dV7+/lhidlX56zPe5Rs1/FDE8Uv3/4a5fWL+VIna2+fZT7m/a/ndtuzb8+96tabbedsZ12V6OGoSl70jysXiYw92JU0fTZZov3sWz/AH66azSK2XyovufxbFqHyZ0R1Zdiv92rFs+xN23Y/wDfr24Hg85Yv0/0VF2/xb6ej7PlV98r/e+7VJ7z96+5v4qck0VzL5u1URfkakYluZ2/3P8AY3VS+zRbnaVW31pfuHleX7/92munyIyt97+CgshsPnTymi2J/fqwifP937tNdPJ2Lu/3qZM++J13Ns/v1BpEtpCzr82191S+TEibvubPkaqltuheJd2/d/frQ3rNv+XZUyNYh8qRfLVuGaXf+9Xf/BUWzztir/BVpLP+Jm31zSOmI/5kf5V/74qx5PzfL89V0fYsrbW2fwUQ/I7yxbdlSdMS7/qbd5WbydtfKX7V3xabR7OWzsW86VF2bN1e5/FTxgvhvw+08rbH2/wPX5tfFfxhfeP/ABfLYwK0ztuTZEv3Ks6Ymr8FvAd98TvFf2m523KSz79ifc/+yr9NfAHhNPDGg2lrAuxF+8leFfsi/ChfCWh29zOsnmsv8a/er6fRG/vfxVhI0F3+Wi7aX+JWZvmpaZhn2/7Nc8hErtj5v+A03f8Adbd96hIflZdzPTUTY+3+CkSO+/8AxVF8z7v9inO/ybVX/vul+XbQBEn3/wDd/jrG8Sawmm2FxcszJ8tbb7oV+98lc14zsF1LSLhP9n7iV2Uyz8+f2n/jB/bes3FjZy70/wBUqf8As9fK1y873rxbmeKX/wAdavpr9oT4IagmqXep20W9/wC/C1fMl5ps+lSxRXkDJdovzI7V6tOMZgdr4J+It94JniuYLltissUvzf3a+4Pgn+0hZ6xBbxS3Ku/32i+SvzSmmZLh1WKRIl/jroPBPiTUPDGqJeRXLbFX5kf+H/braWEjKJXMfttpHiGz1u1Se0dfm/g/2qvui/Kv3/8Adr4l+An7S0V/BFFPLvdfkbf/ABf7dfVmj+P9P1K1RpZVR/vtsavJlCcCzgP2gPA1jc+D9VuZVi/dRb9m3771+U9zbLDrbTq29N3zPX6RftLfGOxtvD9xp3n74pV2eUn36/P/AEHwxP4h8R2mn2e50aX5ok++vz1205csfeA+s/2CfCrXOqXuprLJvT5N/wDs/JX3lb/7St81eJfs3+AF8DeGXtvI8lV2/J910r2vzVd1X+GvKrfEAb2Vko+V2Vm+7/u06ZN7Lu21F5yunyr92uOQD/mRWZVWhPu/7TUSfxK1JAq/N82+gBuz+FnqVH81f/Qaa6bF3L/eqG5uVhbdu2JVxiBFc3P2OJ2lbZ8rba+evjl8coNEsLi2inWHyl2Svu2Vp/Hv4zW3hXS2WC5VNv8AtfPXwvc6lrnxp8avFEzTW/35Ydu/733PnrblAuw2etfGbxpE0U7XmmN87On8P+3X2r8C/gzbeG9Lt/NiZIt2/Z/G9Z/wK+CFt4Y0SJVVUl+62xf/ABz/AHa+hraw+xwfLtRE+78tEgGW1nFbL8q+Sn+7Ve/vNifLteX+GmXl+3lOv303VizXMqTpu+59yszGUhn29kuLhZfk/wBvdVdHbbu3K/8ABTJod7v91EX73+1U0MK7kibclbxic0pEVynyp8tVkhl8pGZW2VY8nfdbWX9038dNuUnTesXz7a0OaRDCmx3X7jp93/cqbfvi3f3G31Ufzdy/xv8AxVLv3ypEv3NtBJe3q6Oyt/u76qTPs81vmT/bodG+z7v/AByq7urtvZvkagoie8bair/4/TLZ281Ny1Y+zNN/d+9T9kULJ/fb+Og2HfNudvldP7m2m3MLf8svn/vJ/HQ7/O7b/u/3KhmeeHfLEy/J89Qb01zux5l8afGC6P4fSJp1/e/J97Z8lfHTzNqV5LKzN5zytu3tXqfx78VS6l4juLOLbMkTb1/2/wCD5K8h/e3L+ft2Mjf3q+bxdXnkf0xwjlccJhIzl8Uia5uYkZIot3zt9/b9yoZv3MrrE2/d/AlH2aV381V37qEmltpXVVbZ/t15J+hkyeV8q3Kt839yq6O23d83yfwUTQ73i2/uURqsXO1P9V/HWMgGfY9/y7vvVoaVo8T3lpBFF87M++V6qWdh50qRN/rf96u20TR1SVJ5du9d23ZXPKRhKqVIdNW2ldmVrnYuzYkVdE9t9st0Xc0Oxaalyrxbtux93zUy5drZN+5tjNXJzc5zSlzjHRvn82ffLtrndS17zovI8350b7+z7iUa34klT97Ft2RfeR65r7Y1z5u5vvfwVvGIDrm5aZ/3Uq7Kq3M0u/72x/ub6hs0+0u/lfc+5Sv5ttPt+V2WuyMS+U734Y+Kp9Nv3gl3TW7N/B/BXtvw08Qy+G/FX71m+yzr8vy/ItfM+lXMrujQfIj/AHnRtnzV7BomsRaxoiSxT/vU+68Tfd2/wV7mEq/YPyzirK7x+sRPtWw1JdViSWKVfKdfl/2qtvbN5u77+1fmryf4OeOV1Wwt7afc8sX8H9yvWIdyb2+bezb/AJ69TlPyHmHXO13Tbu+auX+IWj2dz4cvWvFX/VM+9/4Frpndvur99q4f4wa3Lpvw+1W5gZd6QP8AfTf/AAPvq4kcx+YPh6zlvPiJttVXykvpd027enyvX6K/DHxzH/ZcWnz7vlVUV91fGH7KuiQeM/iQ/nxffl+1Kn99/wCP/wBDr6q8f+Bp9Hge50/dC6tv+SrMz36GaC5i+Vvk/h2Vj+IdbttBsnaWVUd/79eQ+FfjTFbaX5Us/wDql2f7tYtzqVz45vJWVZZvN+RUT56cQPMv2q9Su/HPg91gbfaW7b5XT7leA/sx21nefFLT4m8x4lZPn+5959r/APodfW3xs8Df2D8INTlnXfL5Hm7E+R91fHnwEv2tviNprRbvK81N2xP9ukB+rGm20Vsm2BVfyvk31aT733VRGqlpqbLdGVl/hT5F+9/t1beG5f8Ah3otRI05iXzvOVFVdif36z7m8W2ilZt3lbW3VdvE2W6bd2yvIviv42XTbeWztpVeXds2JWRp8R518SPHLeKp3sbbzEtEb+Nt+7/frxrx54ql+TT4GV0X5G+Wuv8AEmq23h7Sbu5nnX7RL/qt/wDerxJ7y5v1efzfvf8Afb15mJq/ZifrPC+Txj/tFeOv2Rruvmuyt/wB/wC/Wals3muz/fep0mbe8XzOv399DvsZN1eYfq5FDN8m2WPfK7fL/u1K8Kwy/NE3m/7H8VSukU0vm/c3N82yoppm+1bllbYn3aksY+6ZngX7/wDt0bPs2xW+eLb8yJQkOy1dvm8376vu+eooU2O/my73b52oKHo8Tyov9z+OrTwrDK8u1k3L9+ooZoNiqsX3/wCOhHldv3suxFbYtBMghmldv3q7P46YlzL5rywbt7/eqZ0bz93m/JUXnNbXG3ds3NVESHPM14/m7Nn+xT4d33vuIv3Ueq7+bvfZtSL7zVLD5Tt5sUrbG+7C9aRIHonzP91PmpkDxb/N+ber/c/v1E7+dPtZvkqW2tl3uuxk+X5azJJbmaJHTZtR/wC/t+7S74kg3eeqJv8Am3/fZ6qzOqRfvV+Td/31VyHSpdVRIIl3u/8AyyqzCb5Sv9mZ2fduhTd8r1ds7C5uWi8iJpkdvv7a9A8MfDq+1Jrdm3Pv+Rk27/lr2Dwr8K4raJ18qJP+A1306EpnyGYZ/hsJ7rkeBQ+Cbm5l8rymetCH4dXkMu1lVPl/j/jr6Vs/AdjbXCSy22z5vvpVi58GWb3G7bLs3bq644SR8dV4uhze7E+ctB8Dau7eUu2FP96ut03RNVhVIomZ03fLXuFh4VtoYk2qr/3UetP+x4PurAuyuyNGUD5PF5zSxHNyxPN9Ks75G8qWKV3+/wDJXcaO8sMG1l8l/wCLfV22s1tpflVkR/u1KiO67v8Age963Pka1T2suYsPcxQ26L/Hu31FDfsj7lqvN/H+6376rpD+93K29N33K05Tm5jq9K1KJ2R12pL/AB+c9bXyzL97zt33vlrgofP+0IrffrpdKv1+fduff935qy5TpjUOa+IXw9s9bs93kNc7FZG+Wvhf4u/DG+8Dao+pwefDbo29tn8H/Av4a/ShEWa13KzfJXm/xL+G9n4wsrhfsyvK/wDGn8VM6YyPm/8AZ++OrW0sVtqNz/pDffh3fI1fZGg+IbbVbOK5tol+b/x2vzi+Ivw0vvhd4hlvootluku/Ztf79e0fs6/G+J7VLbU/Ns/N2Pslb50oKPsiGFLnfK26hJmhnT5/kqjYakt/avLbSq9vu2b91WIUV5/4qykWTTQ+d83lfJVeGZXZ1+bZ/DV10ltvm3fI/wDBVdEXzX+67/xVkAfY4pvm3M9RfMmza3zp/fq1M7Qum1fk/wBioH8p2fd89AGdqW77O7bd+9q+EP2wPAH2PUU1Pyt+77yJX37c2yvB/t15T8YPA0Hi3RpbbbvlRflSu6hImR+fvwQuYrDxbaTyxbPKbfs/uV+iXg/UrHVdGinWRfKdf4K/Ojxt4bufAfit3gikhRmbzfmr0XwH+0bLoOnPArTvEmz7mz/vuu/l5zm+A+4te8T22lQbftMTpEu9v7ipXyl8e/2k20fTpdP0ydftEq7Pnf59jf8AsteW/Ev9o2515JbPT5Z9svySzbtny/8AxVeH6xeTvPu3ecm3Zsf7/wDv1dPDRhLmCVQsX+sT63LcT3Lb5WrMheX7Ptl+/wDw094fsypOrfO/8FXbDTZ7m8t4Fi86Wf7tejzIyPRfgP4DvvE+s7bbbs81fuL8+2vY/iv8LtVS3+WKd1ib5kda9Q/ZR+GLaJpP9oNEsLs3713/AInr3rVfCVtqTI08Tf8AxVeXWlE6In5gQ6Jqula95UTM7r/A/wBzdX3v+z9583hD/SYm3ts27/4X2fOlP1j4D6feao/+jLs371+X+OvS/CvhW28N6XbwQbtn8W/+9Xm1JHTEted5OzZVtP33zNLv/wCA1FM7fIsEC/P/ABvR5yom37j/AHPvfJXHI0B33uir9xKldFf5mXY9Rb5fki8r/deh4VSV2V/n/uVkAzZ5PyrLvSpZk3sku7ZU32bY6LtXZT5of3qfNWsTI8+8f+HoNbsLhZfn+TZsf+NK+RdN1W8+G/j77MzeTaeb+6mdmf5d9fdt/Z/aYn+6/wDwH71fMX7QPgBvK/tPT/8Aj4t23tvX+GuqJlI9t8Ja8viHS7e5g+d33bvlrVmhldU2/cf73zV8+/s5eOZ7Z3s59vlP/r7fd88VfSFy8X2f91u+b7v+3TMTn7y2lRnl/v1iXNm011/E/wDtvXS3KM6pF/4/VK88252LEqv/AHqDHlOPmubmznfay/J8mxKlTUmdkVvkf++/3FrYewVN6sqv/uVzV5bSum5v4f4K0ic0omhDqUUyyrubzasWCNMqeUy/79c4k32af7vz7fuPV6zv2SD7u991bRIN1Hltok835HZvlf8A2KhvH32/kKzOn8VRQ3/9pWqeU2/b/Bu+7Rv2Mi7m+79zb/HWhBVubb7NEm5d/wDtpVR0lSXc3yJ/fda29izRbd3zuvzVUvP9U6/wKuzZXLUibU5FeHb5X3WdG+SmTQtDs3J/wBFqqkzwtu+4i/dR6sO89z5U7N5KN/BXn8h3xlzGD4h0dteSWLbsf79fLHxv+DOy/fU9MsfJf77JEuzfF/uf3q+wpod+zczO+75XSsTxJoK63ayrLF8zL8tEZEVI8x+ZGq209hfvAysiI38dVLxG8rb5+z5vlSvov4zfCL9/LfWy+T5TfNXz5eJ5N08U/wDrYv4K7YyPNqRKW/8AhVm+aoZod7bf4Gqb5t25fn2tv2UxH875m+StzkHwu1s3lL/rf79Qu7vLulb56ejtv+ba9H2bfLKy/P8A3aDIih3P+6X5HWrHneSvyxf7z1C9nK9v5qsqPQk3l71liZ0/hoIJoZlRfMVf+AVLbOz723Ls/iSq+9niSJfkR1+apU2pEiqu99tZAK+2bZKsTb/7lMeZppfutsoheX7Yvy7Plq19pZ96tEqJu30ElL+Dc3yJQkO9Eb5vnq3cwxIvm/3ar3jtcxJFE2ytSiv5LQq/zL81Z80LJK7bt9S/vXieL/lqn8dRPuhiTb870FjPKNRPu+5/HVp03xIzN89NSGLzd38C1ZqM+WFf77UzZv3babN/r220/wC/F8rL975tlBYln8kTq33HqxbO0P3V3xf3HqKbdDKistW02+b8tQYSLCf6Sr7ttbWlWy+Uku1t6f7VY9tN8rt8qPWnpXmu6bd39/fWMjgqnYvMrxJ8rOjLv2f3aXyYPkaVt/8Ad/2agtk+b918if7dMuYVmR2il2Sp/wCPVhI5JDLz/Rtjbv8AW/wVizTeTdP/ALVas0Ms1nFKzM/lfdR/46yrl4/tTs/yPt3/AO5REcCjfoqOrfx/3KpXKKiboF/2/nrT2RTKk/30aqNy6o/lfcreJ3xM+HY77m21lXKf6Q6/7X8FbE0KpKjbdlZV5DsZ2Wuk7YFfZ8r7npkMyTfLtoRPn+9TNm9nZfkqzcmeFXXav+tpnzJsX7lMR9if9NaseSzy7W++lAA6SzS7vl2L/BWnYJvlTd9x6z0RUl+Zq1bCHzpUlRt//slYSOOodRpUzQ2qfKr/AO5W+nlTIrOOaxtN+fZFEyo7VveSz8yNHv74rnkeXU3E0G2ge3Rd2x2WtWaFnt/K/wCWv3FfdWLoKb7eXcvz7vl31tfNbPKu7Y7Ls2f3aiUTKUSk7skSbvv/AO3Wf8yO7LKyS7djVsTJ/o6RbleX+5WZ8qLK3zOn8X+xWZPKRb7l96xLv2L9+mTXPk2Eq7V812+/TYZlS1uGaVk3/dTbTHh/dIrVZUYheOz/AGdV+eVaem5L/wCZlml/uU77GrsnkS73ZPmSorOH/SN/3Hqyhlynk37r5vnP/cT7lTPN5MSKqf62lT9yjsv36S8dryJfm2bV2b0oNSokMr/xNvX+N6Ll99v+92o9aCIqeVL8zuq1SmRbnzdysiVRUTBd2tv7r/3d9c1eIz3Dsq7P7yV0F/D9ml83zd/+xWPfur3W5f7tbxO2JS8lk+ZmWmO/737tPRG/i3VC6Nu+Vq6TpOg8MJE94iq2x/8AYr02G2ivElaJmT+9v/jry/wNuh1tJdv+xXrNnZtDdOrfvkZa46x5eLGQorxbt38PyVS/uK33/wCKpXhltfllXZvb5aJnbe8v3EVdn3a5jzuYypnie83btn+/VG8ffKkSr97+P+7Vn7Mt/wD63d8vzrUsyJbW/mr8lWdMSj+9tk8hl+43y1n3Nys10ny7HrQuX+4zNs3VS+xxI+5l+9W0TpiF586uzMu96xLl5d235t/9+tC5m3q8S/8Aj9VX+781bROqJn7GT5dvzr96mI/nfeb5/wC5Us0zJ/v0JCyP5/y7K2Okroioyfef+9sq3beU8vm7WT+DY9M+5L8q7Hq3DCr3CSt9z+5/t1EgJ7D55dy/frrNNhV7fz2iZ9v3krnNN2pdNtVtleoeDPBNz4huIoPIb7O/3vm2bv8AYrmkVGhzlfwx4Vn1vUf9G813lXZv/uJX2h8DfgJ9gtYpb5d80rK7I/8Ae/gra+CfwNgsFtLmezZ/4/u7N719R+HvDa2CojKv2j+H/YrglI9WhhIw94peFfDcWlKm6JdkW2tr7Nvf5mqa5RbaXb8yIv3t9UbnVYIU+9WZ6URszrYQbmbe9cveXMtzL5u5vvbNlWJr9tSbbtb+5V2z0rYu7+Ddur08Nhuf3pHj43F8vuQItK0pX82Xazv8u2tqG2++u75/9um2G62Z9v3G+9Vq52vE+37/APsV7cY2PClMr/6mVNzfOlRTI2/7uxHameS3kJK3z1YSZbmLbK2z/YpmZVv4fJ2Mvzv9xkpIX+zIi/Kjt95KszQq67m/1v8ADsqG23bH+7voJNaFFd0VfuU6G2ZJZdz/ACbqqQ7pkT5WSrafuWRtzPvrI1C/dnlTaypT96pB/wCOP8tH2ZryV5fvon3kp9si7dv8C1BvEr+TFD92Jv8AvqtCHdspiTK8v71flRPv1YtkWZvlbZs/v1lI1iP/AHqbGiVX/wDiatJbLu+987f3Kb9m+VNv39336tW0O9/u765pHTEaiSwttZf96q8ztbROzfJEv9+rSW2+d9zN/wB9V518afHMXhjQ7hVZd+3Yzo3yJTOyJ82/tdfFqR4vsNmyun3Jdjf9915v+yj8Pbzxz4r/ALTvoP3Usvy71rhPFupX3xI8aJbN5vlL87On3K/QX9nD4XReDPDlo2399tV2d1pcxuexeHtHg0WwhgVdm37taf32+Wj770/b8jVjIgjdGT5l/wCBJSvNs+6vy01H/wBn56d5ok+RW+dqxAZbfc2/x0eb+/8Au/utvyvSvtT5aH8p02sy0AM3qHZmkpkyec33vkoTakTyrUTvEm/5vk/hStoxLHTSsmyNW2PUTzRN8zMqO1eeeNvijZ+G/wDW3MUOxfmd2rxu/wD2jV+3ozTxfvfu75dn/fddPIUe5eNvAFn4hgdvKV9y/wDAK+QvjT+zTFse5W22P/E6V9NfDX4sHxP5Nosi+cy/Mu7eleh634ei1KJ4JYlmRvk+eto1JQLPxW8T+EtT8K38ttPB+9gb7/8ABtrDS5l2v+6+f/0Ov0q+NP7OUWtz+bBbKkq/ddPub6+KviF8HNQ8E3txGqqiI3y7F+Ra9WNeMoknBaJ4nn0SWKWxllhdG83/AIFXtvhv9pC+SwSCfdCjrv3u38f/AAGvCnsJ7bZ5u35m+VP79S21nc6lPaIsEv3vldF+RqrmpAdx48+Iup+M71IllX52+/8Af+b++9fTv7JHwNl/darfKr3Sf8tn+fd/uVxXwE/Zyn1XUotT1XT2hdfu+a3zuu/+5X334D8JQaDpabFWH5fliT7iV5eJqxj8Jqbum6VFptqkCrsT+4laCorv5jbflpkrq21t3+zsp6fI21q8qUiAeZZvvLvT+/TPl+RWb5Kl+Z/7u1f4Kg3ru3N8jf3NtYkk+yN1f5t9NSFfur9+meTv/u09HZd/8H/stXGIDLmb7On+23y768f+MHxUg8JadLAzKny/63d96uj+JfxFtvCul3Cy7Xm2/wB6vzq+M3j/AFPxt4ofSrGVrn7RLvZ0+fZXVGJUSp421vU/iv4vSztmluZfN/ezfwJF/v19d/AX4LLo9hEzWao+3ez/AOzXI/s0/AdbCC31W8i33DfJ5zxV9faVpsWlWrrA3z/7dBZYsNNi02zVV+//AH0+TdUN5f8AkxfL8j7fuU+5vNi+Uv8Av1halcq7Jt3f7VZHNKRUuZvOlSWXb/tVXeZbmdFlb5N3y0/ydibf7/ztvqjs8mV/l3/xrWnKc0pF6Z/9191SpCqbPmZ6r71mgSJf3KfxVKkywqi7W2VoYykMd5YXdv4f4UqrD5ryp5u35v4P9qrbv51u/wA2z+9VdId/y/NvoIGQw7N/3k/9Dof5GT5fn/iqw7+c7/K2/wDvvUU0MqS7lbe9ADnmXytu3fWbcoqMn93+GrqOz71ZdnzfxrsqJF3zy+avyfw/7FQA5IVf5tu96ejx+Uisvnbvk/3ab/A//odOSH50aKgsqXMOxUWJdmz71ZusX62ek3c88rQp5TPvrYmdHbyvlSXd9+vOfjZqs+j+BtTlinjSV/7/AM/y1nVlyQPdyqhLEYqnTj9o+SPE+pf2lr11eeU0Mqts+dvvf7dc5NN53m7ZV2ff2P8Aw1q3lys08s6tv3tv37a5+5s2uYJWZvk3fNsb53r5GcueXMf1pgaXsaMIGnc3nnRJt/8AHFqvM+9PN81nRKsJCrwJtXZFt2f7dV/s0sy+VF9zdXJI9Qie5aZtvy79v8FSw20vm/L9ymWEMvm+b5SvFF/ra0LCFtSZGVJPK3fcdfnrmkYSkbHhuwiubrzWVfN/v110LxQxSqrbEWsmw01bOJ51X5d2zZ/crTe2/dOjKrpXJI5pSGP/AKpG2/ut1Yut6lbWyssG5P4/nrQ8QzNYWvm7vJT7iolcJczLc/L8zxO33JaUYkRKt4/nM7Ltf5dmx6rJ5rum6BkR1373/jro9N8JT3lr9p/dwxOv33/hSuls7axsIPutc7V2b3r1KVKUzz8TmWGwkfekcbpulXk2zyraXym+dX21up4Gubm382VfJ/8AQ67C2s7652eXF5MX3Iti7PkrqNK8By3Lot5cyPt+dkhr1oYKR8nX4ro/DA80tvAC2cXkNOqb23siLXS+GLDTPDd0/wAzeVL87/71ejWfwxs/uxQT/P8A3/nSui/4VvO6ReRp6/Kvyv5VdMMNyS5j5LMuI5Y2hKjynnV/48g8B69pl9ErPbytsldK+jdB+Klneabbys3zuqO3zV5Vf/CWfWLWWC5s2d/4XRa4xLDXPBmt29isTPpn8SOvz16R+dSPo5/iRbTSusCyui/JvryH9pP4nfYPhbqarA0P95P43/g+Suo03w9qdynmqsaI33UrwL9ttNQ0rwbbweets867P9t331qYHJfsYalZ6b40m1BoJURFdF3t/uV9ZeOfidY22g3H7iN4nX5t7b6+FfgJqV9o+gyrp6772VfKld/v19AeDPh7rPiqz8/U5Wmml/gegDyKbUm+1anqdszJ5rO7bPk2pX0l8AfG2mP4ct3aeCaVVRKrp8E2hsnWzs12P8ku+L/0CuS174e6h4D0u4vLazZ9jb/+B1IHqv7QPi3T7n4b6nEy+dEkTO0qN97bX57/AAf1LyfG+lTwbUiaVdzv9xPnTZ/6BXtuq/EK+1vwlqdncxMmyJnaJ9/zfJXgXwrSK88a6JBEv73ejr/cX50q5Fn60aVr1nDZW/79XdVX5ErV/tW2mll8q537f77V4PYJc21hFu83ei7Kx/FvjxfD0G1p2hlb5PvVMgPW/H/jy20HSX8qffcP935q8PvEn1KK41Ftuxvnd6wtV/tXx+1vLLPA6Kyu0u3Z/wB8VsXlnfXOmpBEzJb/ANx65ZHoYblhVjKXwniXjz+17+6SdraR7JF2qm3/AMfrmH8/Yn3klT7qbfnr2+/8N6nsiZ2V/wDcrnrnRIvN/wBJs9j15dSjI/actzrCKlGlzHkTw/aZdq/uX2/MjtT799iW6yrE+z7uz77V3WseCba5l3Wk/k3Ct9zd96ua1jwrqFsyLPZ/JF/Gjb/vVxShI+tpYylW92EjFRN/ywKyfL/HT4YVS3dZfvpTks1trh/Nlb5P9rYlRPbS7X3Pvfd/45WZ6USW2+fev8FPeFfKdtyu+7ZQlzG8sUTRffX+CoJrZd/zLIkW35dlSWL5y+V8v8f3aajy7Nv303b6YlsvyN57bEbZspn2zfviVfkf5F30AWH2TJt+49FnN5KorNv2/wAb03YyRJu+f5qc8PyOq04kcxXSZXV4m+eXbv31Ns+RGX5HqaHTfm+ZfO3t8tTw6bqDz7fszP8AN8v9ytoxMHUgipsb7sv30+ffU0MPnak9427Yn3krV03wxqd5dSqsDTb/AJNlegeG/hXK8qLcxb3/ALm6tY0pT+E8zE4/D4WPNOZ55Z6PPqV1/oy/Iz7F3/cr2DwB8KFe4+0tAz7fkZHau18H/D2xsJU/ceTu+dnr0aws7awXbFEuz+4ny130MJ9qR+VZ1xLUq/u8OQ+HvDdtojtt3JL/AL3ztW9DtSXdEuxF/gqo7xJs+Zfu/M9Mh1K2eLa0u9G+9s+/Xrn5lWrVKr980H2vs8ra+xvmpqfcfaq/O38bfeqpc3myJ4vuP/t1FZ3+9Pm2+VE38dWcUi7DefM+5W31LDMu3ymXfu+eqsz7JZW2/wDfFH2ln/j+991NtBgWvvxS7VZ33U2b51Tyvk8qjfLCiNF/d+ZKZbOry7W+5u+aggZvaZPl3feptsib5mVv+AVafb5u5m/i+Wq94kqfMv3P9ha1JIvOZ5ZZ5f8Axz+9UsLsj7lbYlRPbP5Xmr87v/A9PTci/wANLlLjI6jR9Sim/dNWg6Qbtv8AG6/f3fdrj7aZYX81fv8A9+t2zv8Azkt5WZdv+xWZ2U5HFfF34YxeJ9GuPNVX8359+2vg/wAbeGNQ+FGrvLbRTvFK38f3N1fp1v8AOidd29P7714f8ePgzY+KtL82Vf8Ab+T+Cg6Tkv2ePjMutrFbTsyPt/j/AIGWvpjTb+K8g3QNvT+L+/X5f3k2p/BzxbLAsuyLcrrLubYq19sfAT4waf4h0mKJrzfLLseJ93yf7aPSkUe5pcq7IrK1CIu9/l2JTn+dN23en8LpRsbZt+ZN1csoljfJVFdpPubarzIuz919ynPZ7PlZl+anp/r3X7mypAi2bLf++9Q3lhBqSbZYtm3+OrHzW0Xy/c3VFM/nN/Em6qjLkA+cvj98E7bxbZS+bbed/ddPk2V8NeOfh1qvhi8uIliZLeJt+zb/AA1+s9/bQXivBOvyf3P71eS+OfgnY63O9zFGqO6/ff79dlKvyfEZSpn5dPudHb+P/virCQs978y+SjfJE9fZ/iT9mOK5aWVbHY/9/wD/AGaxbD9l2V9RtIltm+983nbtlel9biY+ykfL+m+Fb6/vXiiga5T7iun3Er6g+BX7PC7rS8uV/esyP8/8C/3K9w8Gfs8WOlJuuYlRIm+55X32r2XQdHg0SJ4ILZUTb9+uapieYuNMZoOiQaPYQ2MCsnlKtazuyfNt/wDsKlhtv3TsqbKZsbe6rtSL+/8A3682VU25SBH8lHbb8/8AD81OhuWm+Vvv/wBypfmT5dqu/wDt03f5O9VXZ/f31lzFEX7vzfN8r5/ufe+Sq01srxfvfkqZH+0oi7fvfdplz5rxPFLtqDUr2z7J97N8n9zbVj5vvbfnpkNgz72/ufwVNC7fd/g/hoAIfN+6zbE/26c77Jdqrvf/AG6mRFf/AFq70Sq7wtv/AHD7E/vvQA77kvzfc/hSuV8Z6DFrel3EDbdkvz7P71dUjrM/zL86fe2VFeItzFt2rsT+/XRGRhKJ8C69DffC74kIiys8U7fLv+RP9yvr/wCGPiGDxPoPnxLs2rvZK8n/AGivhv8A2xpc1zBEzyxfP5qf36539m/xy0LPbTq1snm7G3/c3fd/9krUxPpi8f7MzrPF/tq6VmXP3EZkbY3/ADyrVm3PFE0Tq+/+Om3KbIk3N/FvoMZHM3L7E8r7ibvv1nujOu1n+T/YrqL+ziuYnbc39/5KwprPyYml3eSiL8vy1pE5pGff232xPl27/wCF65eaFobzc3mIifwV0b237p5d3zqv8FUZklmRP9j72+tzMpQ6lHZyunmq/n/wJWrMnnOkq/cVf71Yt/bRbknl2p/d2LUtnfyvFug+fZVmUjbTdCuyJf3rfP8APVFIWhf70k38fz02a5ldkllX52+9s/iqWaZvkZfv/wC3/BS5SCvcpvV5Z2+f+4lMR2tlRtu9KsTJvT903zv8+/8AvVXtvk2b/kdP4N1c1SmdNORbvJvl3/c/gWq/nM/7pl+9/Gn8FM85vnilqxDcr5Xy/P8AwVwSidMZcxzXirwxbTWbq0UUyN8/zrXx18b/AISwaDqX9oafu8qX+/X3Qlm0zy+b8/zfLXL+J/BNtrySxXMS+U6/3fuVcZcgSpc5+Zc1t9mZ90S73aqFzuRomi+dP4q9w+Mfwfk0G/vbyziZ03fvdi/6qvHZkgSBFiauyMuc82pT5CjN+++WKhIWht/lVkqZIfv7aJplmTd/wDZWhzgib3/e7ti025eXYjN9yo986b/N/wCA01E85vmagyLD/OqbV30yG2a2Z/4H/uVLYQy+bu+bYn3qmudrs+37/wDt0EFeZ53b7qwvVd5meXbuZNtXUh2Ju2/f/jqvNYNN/sN/frICXes37pfkRF+/VJH3s7btibflq28ywr5SbXdaqTQz703fOn+xWoEHnLt/uf3qjfa6oqy76sTWyvKi7qqwpsZ127KCxk0P73av3/8AYpm+VJdq/JUT+an+5/fq9+6/1nm1ZqVvJ859rN8iVE6bPu/fqw775dq/fpmxUb97QBNbI291Zlf/AG6IUXzfm3bP4KqI7PL8q7KupCyfvV+//t/coFItw/Ouxdqf3q29KdnR1837v3q5+2Rt7/eeui8PIyb4Ni72rCRwVTq7B43i/hf+9VeaHzpX2qqJ/fqWGGWG13bVT/YSm214u/yvuOy/Mj1zSOGRUubyeZUXd8kTb1Ssy5fzpX2RfPWxcoqS7l3b0Xf8lZs1z9saLcqo6rs3o33qComS80bu/wDAifI3+zVJ3ebzf49v3Xq66L9ql3L96s+aaWFniki/df7FbxO6JBebkg2t9/8Av1kvDsTd5u9K1dnnI7bt/wDdSsebb8+3+981dJ2wD5f4fvpTXRdn8W+jZv8AurQ/mp97+GrNxuxfu/NvqVHZG3fx1WR5ftG6ptjP81UA7+D7++tbSt0LIy/3qzIdu2t3Sod/yr9xF+5WMjgqHZ6U6/8ATLZt+V0/iq80uDWdo81t5DrLF937uz+GrdxcQTlfl+6MVhI8yRNZ7nXdu+RKtXN4s16iy7n/ANtP4Kr6DbN5CNK2+Jv4NtaO9ftXmqv3azkXUIXfeiKsux0/jdaoedL5Uqbd7/8AodWdSmZE3RKuz+/WWjyuyrLLsR6wMCGF2uVeBfv7t7f7Nav9lTzQJ8y7F+ff/s1Shf7NK6qy76sQ3kv9nSys3z7tion92rNIldLmWHeyxfuv7/8Afplt5TwP82xt1P8Ale1Rml+/91KqI6wyvL9+rNCw8Ko3m/M+ymfaZZp3RYtkUrbF2L8lS/663Rt3/AKmtppUdFiX5P8AboAiufN83azfJt/8fqjfzNZrFub5G+9vrb3/AGmLdKqo9Y9+7O6RKu+L+LfVFRMK882Znb7/AP7LWJvlhldWVd9dHebX2Ku1E/h+Wucuf3M7/wAbt/HW8TtgV3+9u3VS85vtG5fuVaf/AMfqunzvt2r8tdJ2HTeEnVLqJmX52bbXrFg8To0TN88X8deX+CYYLy/3f3P4K9QmRfK81lXf/sVzVDx8ZL3ivqUKzP5u1n2N8qJVR3l3bvK2J/ElXEeVLrb/AMstvy7KrX8zJKyqu9P9iuY8wzLlNm2KL7lZ8z75fKbdsVvubat37r5u5dyf3Ueod+yXczL5rVR1RKV+7fZ9/lfOn9+mPD9viTc3z/3Eqabbcy7m+fZUMyf88vv/AMNWdcSreQ+TP8q73T+P+9VF0idN3zf7lajzTvLEu379Y14kkN4+1lR/uf79bxOqJV370eVqlhud6/Nt/wByhIVh+9/3xQ/zpt2/8DrY64jndZpXaKX7tW7OHzovvN839yqUNgz3Dr9z/fr1r4RfCLU/GerIsVtvib5POqJG0Y85F8N/h7eeLb+3gs4mdPv79u+v0K+CfwEs/D2l2jS2bPLtX55q0Pgb8ELHwlp1usFiqfL/AB7HevojTdNgtti7WSVF+5XkVKh7dKhGBFomlLpsW1vn3fe/2auvNFbSpu3I9WJod6y/wVi6rrH2Df5rfPE1Qahquq7Ffcyun8Vcy+7VX3K2xF+6iVX3y3kr3LN99vmSt7TdNltok3Ls3/wf3K9ShhJfFI8XE4uMfdgMs4fJf5v4/vbK1XeJF2q3z7fuUQw/I7bKru6vdbfK2P8A369uMDwpzLbwr5CN/H/45VewmWaV9y/PT3ffP8y/dX5UeoUddqKrMjP8m/dRymHMPvN033W2Rf7dRWyMnzff2/3Gq0n8aSyrv/h3/PT03bZdyrspmgPt+favz/36hh/jVV+9/fq3bQ+cr76ihSKF9u35KgC3bfOu37j1P5LQ72X50b+CoPse+LcrVdRJfsW5lZNjffrI1iMRGh2bW2UO7XLv+6/ios9zs6y/6n/bq3Ciozqu5NtZSOmI+zhV4kZl/wBuiaFndm+5v/jSnJttk3MzbG/8dp9sn2+V4v4FrGR0xiWLPz/K27t/93ZViF22O237n3qYm5JUVfuVMkLIvlLLvT79ZHTGJUvJvscXnysqba+Ff2tPiXLeSvBZszvuT+L/AH/4K+n/AI6/EWDwlo13Bu2b12b6/PDVbnUPiL8QXgVmdJ2SL5/uJQdMT1r9kj4XXPiHXk1e+tpXd/45fuL86V+iuj2a2dnFFGvyKteVfs//AA9tvCXhm1Xy1+ZF/wCBfcr2JEYfN9yoNBvnecny/J81S2zfu/LVt+3+Kh/uMq/JTf8AgK/8ArnIJXRdu2qkL7N7bfk3VY3/AC/Nupqbd+1m+9QA7Y0rN/dpj/3l+6v3qb5zfd/ho2Mm7/b/AIKqIFS527v977teRfGb4r23hjTXiWXyf73zV3vjnxPa+G9LlluWiTarff8A4Vr82vj38V7nxPrlxYrO2zc7ypu/g/8Aia7qcSzH+Jfxv1PWLx1tvkilZ/Kd3+RP9/8A2q8l/wCEkudVvJp2vJd7N9z7iPTn0281VnWKzl8pW/1yfcWuffdbXEqbf3qtsZK7/Zln0x+zH8RZ7Pxvpls087ys3lbHl31+mumzNc2CTzqyLKu9U/uV+S/7M1hFf/E2yZYtku5Nqbt+9q/V3R7y2h0632zrMj/32/irjqR94ovXNgtzG/mr50TfwPXj/wATvgjY+If36xRuj17R5vy+YzL81M3x7f3i1jzAfDut/staY88v+jR7PN+X5fu12XgP9m+z01omls7Z9u11fb92vqubTbOb5vs0b/7W2n/Zot37tF/75rCU5Acv4V8E22jxfOv71V+b+5XT+S0MW2L+9UyIz7F/8fqXbtOAKwkAz7PvjVm276b80LIv36ld1ik+98tHy+9ZkkTw/Kvzb/46Z9yf5v8Ax+pfJ379tRb9nysrO9acog+/8y7d9YnifxJbaPYefOy/Iu5n3bK07+/Wwt3lZf8A2SvjL9p/48QWH2ixtp9m1dn++1axiM8v/aQ+OUuq69/Z9tPvluG2Ls/vVsfs5fAdtS2anqETfaHb5t/z7q4f4D/De8+KPiVdVll8603b2fbv2/7Ffoh4G8GQeGNLtVaCP7v3U+StCjV8N6JFolrb23lLviX+CtO5mW2tZY1+/wDfp9zNFbLu8rfv/jrn9SmV3dmb5m+6iUESkF/eN95fn3feeqPnb99Fymz/AGN7f+O03eyMm3bsoOOUgmeV2dpW3/3ah+zSujtuXYzUu9kb5l/ev996hRJ4ZX2svlO3yp/drYxJU/0aLaq/I3z/AD097nfE/wAzJv8Au0yF/Ol2ytsRKmudu/ylbY6UEFb7TL5f3F+9U0L7E/v7vvPUTp/F8zvQ8MqIn/Pv/En8aUASw3Pz7ttNmefdu3bEpH2v8qsro/8A47UUyM8qK330/jqCxjzf323vu+/T3m2bNzbP9upbaFfn+X73z02Z/k8pl3/7dAEPnbLj5vnSiabY7xRfJu+9TYU3/M1I8LbKgBu9Ud12tv8AuLvrxL9oe88nwq8EsTIjs6LM/wA/+fmr2h3l2/L/AOP14f8AtLPO/hm38iL7TL5+zyf/AGeuXEfw5H1vDP8AyMKfqfLk1syNuln/AIt7p/t1Fcwr5+6L7jNv2VLNthl+7vdvvP8A3ai8lpt7Ssyf3nSvkj+rqPwA6b5YmnZvKX5/92mJeM8XyrEjy/x7qLyFns3WD5/m/jqu+1Gi+Vdn8VTI6h9tDKiSr57O7/e2fcrsNBtledFaVvN+++9PuVzFs+yJNq70Vv8Agdd/oNnsi3Muz5t9efUOWqaCQs7bm/1Tr8yJ/FTLyZUiRpfuVYeFXWXbK2/d8tZt/eS2dr+6X59vzb/4q5InOc54h1X7SibVZ0X+Dd/4/Wr8OvCX/CQ6k7SqvlKu9a4ea8Z2dW/0b+7sr1r9n7XYLDVtQVnj8ryvlR/v16FCnzy9483HylSws6kPiOT8f+OYtNvfIlnjhXbsW0T7716L8Jfh7eeKrO3vmtmRJd+1K8C+Knga8tvG9xqbN9vtPN83Zu2OlfdvwB8Q6feeA9EjjZYbiKDZ87V9pTpQhH3T8CxmJr1p+/I0tB+D6w2cXn+W/wDt/wAddhYeBtMsInWK2i+Vq3kmimXbEq7KtD727b8jfw0SPIkUrbR4rCJN23e38CLtSrH2Zfk2/J/e2VLC7JFtnX+KiZ98vy1JkH2aJ4k2rs2N/BXnvxI8GRaqk08UTTOnz70++td07s7v8iolNuXV7V1lb5NtaRMJHj/g/wAeNYSpp8rK+z5N7tXzl+3t4nttYutHsbaBZvK/0hf9hv8AbrsvjxeLpvii1l0pmTzWZ5fs7MiIn9yvlf48eJ9X1LWYrZolhRF+WWb5/vbK6TM9g/ZF8GS69a3FzEvzy7X3yrv8pP7mz/vuvuCzsLbw3aoyqqb1+Z3r53/YVSWz8DXEssSzXDMiS7F/4FXr3xy8Tt4e8B6heKrebEvypUAa9z4/0y2leJZVd9+xnf7lXtV0q28SaQ8GyKaKVfldG2bK/Ny/+PGr22oosUCzW+7/AJ6/dbfX3b+zx4ql8Z+AItQnVkeXZuR6kDwX45fDdvCWl3t55bbHifciV84/s32cWq/FDQli3Q72+ZHX5FT5K+/v2kLCK5+H2sLKsaRRRf67/br87/gt4k/4R7xrp+oS7fvea2/+9VFn6e63NY+FdGS5/d7GVU8l/wDarySbw3bePNbRmVX2yp9z7lUtK8Zr8SNbTTIpVmbajt/spXvfhLwZbaDZxbYF83b89KQGfo/gPTNNtUWexX+4vy/drQvPBlncv/qldK6X5Un2/Kny0zzt6bf++qwN4nnWq/CizfZ5Uuzf96JK4rxD8H54YnaCLzkf7qbq948nzk3ffeoXhVE/9BqTSEpI+R9b8AXNnsaWx+dPuulcrf6bLCrr83y/fd6+1b/R4NSidZYF2bf4E/iryzxz8Iory1lWD52/1v8Adel7KMz2sNmFfDy5qcz5Y1Xw9aarE6rBsd2+5XGaro89nP5Uq7P7tafifxO3gn4kXGh30/7pGXY/9zdXZfFHw353hnTNaii8lH+6j/8ALVK8rE4bk94/Tsgz2pip+xq/EeS7/scqNbS/7yVDczK/zLL8/wDcod1SLzVbYifwP9+rDorxK21Zt9eafoo2G2XyPu/JS72mg8pVXYv3X/jqXf5Nh5TfJ/ep3k7ERX3fMvyv/BUAV9krqkUrN/fohuf3+3y22f7f36c8LWz7d2/d/BQky2bfKyu7f+OVYHpfhLTVe1+by/m+ddn8Nei6VoNm+zdtff8AP/sV8+6brdzYTpLBL8y1v6b8RdVton8yVkfd/wAslr0qVSMYnx+ZYXFVKnNSPoO2s9KhniVfkdPk2ba3Yb/T7N0i/debt+/XzRqXxO1WbypW3bN3332f/EVF/wALL1X590m//wBlrp9vCB8rXyHF4j+JM+ornxVBbfNF5X++9cvqvxLtoYH2zrD/AB+c7b0r50v/ABJqGqujTyyukX8D1nzX7TT7dn+9U/W/5SKHC1OMf3kj3W8+McGzd9pWaXb/AKpP7lZ8PxpgRn3RMm5dmz/2evHZtzttXy0/23/uVsaD4YvPEl6kVsrO7/x7fuUfWak/hNp5DgqXxnrFt8Ud7Iv7+b/rl87rXRaJ45nvFT9wyIv9+s/wr8JbaGKKVfvov72avQ4fh7ZwwfMzb5V+b/dr0aftJR94+CzSOCoy5aRLYa3PeNFFKu/+7sroIf3y/NL8i1m23hWK2it2gb90q/x/fWrtmn794tvyf3K74Hw9X4vcND7Mzukqv8lP+4jsy7P/AIirEKNDbyy/Kn+/Vebf5Xysux6ZzFdJt6Irfc+4uyrU0zW0sTL86J8jJTYXjh2LtX5qlSHYm7+9/foAiudzt8y/ff7lEyK7uvzfJ/49TpryL7rKz/x7KPO/0jfKux2X+D7lBRE9z9jnRdq+V/t1X+0tDL8332+7V10gf5pV+7Vd3ab7qsj0SiaRkddpUzXMEUW6rFzZxXkDwTxRzJ/ceuUsJvsz/wCvXen3v9+uos79ZvvffrI7IyPmz9o34LQa8n2mCzX90vzIi/8AfD76+YPh748vPhj4oi0+fclui/NNMvyfM9fpff6bFqUUsU/zrKuz+/XxR+0n8HJba4uL7TLZYZfvt/c31BsfUvwx8bL4q0lGin85NvzIjV3qP5KJtZtlfnv8Afi63hXVE0+5WXzf4kdv4q+7fCvidfEOhxTxRbHZfl3/AMVZSKN75fv7v+B0PMzvu3fuv4d9Q21tLNA/zfJ/cpv2Zt0XlbdkX8e6sZFkv2mJ22sy0+5h+RN23Y//AH3THtvO2tKv/fFDvv8A3TN8n+3UgV5n3ui/x/8Aj9V4YWeK4WWL+L5a0N7Izsqrs/uUyH53f5/nf+CgCreWEU2/5diP8mz+/R/ZUUP+qSOH/bq0jtC2ym+dF5u2Lc8q/wC1WvMBUS22J8rVbhh+422mJt3/AMKPRv3xI27+Kp5gJZnR4E2t9ymoizW6M3yf3qZDbN975fko+a2+Xbv3VABco38O2qlzu81PK/8A2qs3O77P93Z/tpVberp/r/JdP/H6sAm3eVtii+dm3s/92h33/wAPzt/G9V/tkW3b5vz/AN//AG6tp+++98+xdlAEUyf8tV+TbToUaFPm+f8A2/71TJ5Xkbm+dEqGGFpkdfN+dP79QA/5t+37if36e8O/Z83yfxbKZ/rv3TUI/wA/lf3KDUsbF8r91tRF/jqpefP86r937z/36a8yv93d/uPUr3MSL975K1iZHL+MNKXUtOliX7j/AD/P9yvh/wASW198NPidd3kTMmmStvZE+5X3rczPNE/7r91u2NXgX7QHgBtY0iWeD9zKqrtfbW0ZGUj1P4e68viTw1aStu+0Iq7t/wDuV0Eyb22rtfdXy/8As9+P1hunsZblvK3bG3/3v9uvpqHb/wAtV87+OqMZEVzZqkvys3yL9ysq8Rpotv8Af/grYuX2fum+5urPv3f5F3b/APcqzmkc/eWCuj/+gPWJvZH2rudP4t9dXeW3nfM3/LL7qJWJNZ7PNnZ/4q1MDHv4Ypoty/fiX7lc5pszW07tsZN3z11cybGTdtR3/uVlPZwb33L96rMpFqGZrlU2/c/i3/w1dh3bdv30+5/vVm2Hmw3vzK3lVp74ofl+bzmqyJB+6+6qskv3KrpZ+c7tL99Wq07tDL83z/wVNv8AJRNzK/8AdoCMjHdNkq7vkTd9+od8sMvmxfOjfeeti53XKuvy/N/BWPNbSon3t++uWVM2jI04bxvI3f3vu/36ZNDPcsirL95vm31mpMyIm3+H7taW/wA6eLb9zbXBKJ3wkcV428GQa3EytAs0s+759vyOtfE/xa+D7eD5XaKCR4v4a/RO5Rkt9vlN/c+7XCfEXwHF4nsPLZY/n+SV9vzrRGXIXUp85+a9tDFDa+bK38Wz/eqlcw+dcfKrbEr1r4o/DefwZdXDRr9ptP4di15Q95+9dV+5trvjLnPKqU+Qru7TJ8zb6sWzwQ2r71b/AGXqGF/3TLT7b98yKzVocUiVLltj+Urf7T1ND/qNv9+mO7IjrVdH/dS7/wDcoMSWZGhl27qIbm5d0Vfkeh0Z4kVm37F+/Q8zIu6gCJ/kl3LF833P9+q800rr/t1Klyzyv8u//boR1hldZ/v0AUJpmhXctQ/aVmRN336sXkOy83bv3VQb/s0TxbV/36ssd5zfJ5q7Lf8AiqHerv8AK1Pfb5SNubYv/j9Rp8/8P3qDUalyqfNtZ/71TI8Fy7/Ls3/d/wBmmTW2zZQ6J/eVKCyw9sz7Nq0/5kbYq1Xeb/R/m/8AQqLOZd25W2P/ALdBnIt2yS/PtVv7/wDu12HhJGmaX/nr/frj/t7Wf3WXc33nrrfDyb4El3M/zVhI4Kp0aPsuHXb/AA7Gqo6RW1r5G1Xf/nt/HWhC6/O3mrsZfm/2KqPcwJsil+4//LZK5pHHIzZodi+b5rO7N9z/AGao3M38Kr8n9/8AgrT8nzrp2iX919xayrlFRv7n+/REcDMfzZm8ptr/AO2lV5tvm7VT7taCQ7ElZW+X+/Wfv2fdZd9dMTuiZ94nyfLuR/4Kypkbe+/5K2tSm379v36xdjTfNK3z1udkQ3t5W1W3vRCmyX9789Otn2U2Z13fuvuNVmgszq8v3fkpEd0+ZaYnyU6GZfn3VQFma5aZ0aX7/wDsVu6VN+9RvuI/3nrn7b52+b7ldRptt5zosXyJ/frnlI8+qdBZ7fKl2xecn+9sq2sxx92ktoVhiRVX5/v/AO9U7B4D/rV+bn7tccpHnyLmjwt9iSBWb++n+xVh7Cfyt3yp/v0aDC299jf6O/8Afq88O9UiaVn2feqhyOfmmWa88if/AJZfwJSzQxzI7fMjo3y1O6b5fNi2pEv8br9+iF/O86Jl2PUGZk3lt5zbll2f3qsJuhtfNiZfNf7yVVvPKSLyl3ea9OtoZ0VF81XerLKs00vyKy/vXpltDL5Hms1W7mGK53rLu81Kh2K+yJVZEqjULNFmgRvNb5/vbK2XhlheJF+dNv8AHWZbbUbylX/bp0Ny32/+LYv3UqQLb7v9b/d+Sql/Zq67ml2I/wA+/wDuVbuYWdEVm+ese8f5PmqiomVN89wir9z+/VG/RXl83b93+D+/V5HVJXlbdNFWTfzNv/d7dn+3W8TtiUnmZIvu/wAX36qI+xHarD3ks0r7vu1FMnz/ACr8lbnSdX4JT/SovN+Td8leqzWEtsibvnR/k/4DXnngab9087x79i7K7uwufv7m++uxd9ctQ8bF/EMvLadP9V9/b8qVnwvLM+5otj/xVred9+Lzd7onyf31rPh+Tf8Aefd/frE4zJ1JFv7rzW/cov3tlNmeCGXcys6fc2VYuUaGJ12q/wA33/4KqX8LTT/eVF/v1pE7IDHeKbev8dV7lPszJFuWm+dF/wAsJV30XkyzRfN8lM6YmfNC7vuZv93ZVF0V5fm2pWg/mwxJt+dP7lY9zu83c38P8FbxOyMSJ93ySxfO/wBxkqW2SW5/0Zl2basWFhK8Xmq/322bK97+Bv7PGp+MNSt575VS089NqfcdquUuQ76VPn90x/hF8ELzxzdQrLA1tboyJvdfnev0Y+DPwNtvDFhaRRRKkSRKiu8Wzdt+/Wx8K/ghZ+G7KJooov767F+evaobNbaBFib/AL7rzKtWUz26VCMCrYabBZojL9z7ipt+5Via52Im7+9UrzffZmXYv3a5/WNb2ful/hb7lZR98qXualjW9e+zb1iX/vtvv1y73jXnz7v4vmpkKNeSysztW9ptgrp8y/In9/8Air2KGEjH3pHzmLx8pS5YlewsNiI0S793z/7lbuz/AEdEbdvp80P2NUVdqf3v9qodm9N26vVieNzlW5RrbZ/Hsanfun37v++P7tEyS7vlZfvfxrVfeqP/AK3ZK/8ABWhmNm3PKn8HzffqwkLbHXd8j/NUO+WZEXb8lTQ7kloAc6L8kv8AB/t0J88u7zfk/wBipnhV03fx/cVH+5TIbZk+Xbs/gaoLJURkl27t9CfuZdrKrv8A36a7rDEkSs2/+/Utt5FtEn3nR/46gsejt5rzr8m/5Kuu6p8u3Yn+3UVsiu//AEySp98W5lZt/wDsVznTEWFJfNRvmdEb7lXUhZN7M2/dVRE8n5VZqtwws8W1G/3nrKR0RCa2i/h/jq3Cnk+UrL8jfI1MS2lT5mbf/d31YRPOXc33NtYyOmJY/wCWW1f4HqKZ1tonbcqbFp2zZF+9+Td/HXmXxp+Itt4S8L3bebsf7m9KuMTpifJn7W3xRW/1eLSoLld7MyS/N/DTf2P/AIXNr2s/2n5X7pG3rv8An3p8leD+JJv+Fi/ERE8pbn7ROqNsl/1Vfo7+zN8Ov+EM8J2u9PJdvn/u0SidR7LpVh9gsIol/h/2au/Nv3fw/dpv3y/zb/m/gqXcVX/arlkAOn95arokX8HyPuqwjyOvzU3Z8yN/crEgc6b02r/wHfVeaHYv+2/8f92pkdfN/wDZKR9qMrM33qAGp/d/gX7tMf5PmZv956e6+d827Zu+7XFfE7xnF4S0O4nlb+D5f9quilEs+b/2uvi19gtbiztZ1e4Vfmr46+HvgOf4heK0/eyXMUrM8r/f+9V342eMG8beJbvdOsyea25P4FWvpr9ifwNpj6Db6ht86WVk/wBza1d3LKHvFnV+G/2eILDwr5X2OBPl+5tr4f8Aj34V/wCEY8f6hFB5ENv8v3F+ffX6269qUGieHri53f6qJtqP/er8mP2gdY/4Sr4h6q0UvzxNsbZ/45XfT9+IGP8ACLxO3hLxbb6kzeT5X3n/ALnz/JX2bpX7TMaWUSx6hBND/F82yvzvs7aWzlllgZt/3NjtWj/arJK7TyzwvEuxfmaoqURRP0nsP2jV+99p+dP9qtqz/aE/dO0V8s0u7Zs2/P8A+PV+Zum6xffIsU8/lf3N1eofCXR9X8Z695S3lzNFu2qiS/6p682pTNj9SvAfidvElh9pVv3X+9XWptyrL9164L4S+G28MeF7S2/1zLF87/3m/wBmu13x79sa7H3fx1xyiQWZn2VLu2L96q77dm5vuf3KenyNt+auYkdL87NG3z/7FMd1T5fuJTfklZpG3UTOkyfKy0CCFPusrfIv8P8AepjzNC3zMv8AwD+Gpj9z5vkfb9xK4/4i+MLbwrpDztP5Mq/wfxtXREDyz9of4s23hWwuIFn+dfvPu+7Xwvptnc/GDxvLFBBPc2nn7Fd1+T5v462PjN421Dx/4veCBluYnbZ935/v/fr6d/ZX+BsHh7Sbe8li8l2X5oX+f5v96gs9I+A/wls/B+gxQWyxwpF8mzZt3169cu0Kbf7q/fp1nbRWdqkSqz7Pu1m6xc+d+6X/AIF81akSkUb+/aZZf4EX7tZr7tyS+Vvoh/cz7du//fqWHdvfarOlBzSkROnnQJ833aHRfK2+V8lWtjY2/wAdV3tld926rOaUhrp+6iqGa28lv9bT3+R/vf7tV4bbfK7Nu+98tWZDn3W3zS7X3/x1NC8TyvKv+t+83+3TP+PaJ9vzvTUTznRol2UCiWPJbbLu/jf5dlM+Z9/zf991L8zr8y/cofbCjsy/O9BsVXsNkXzbfvffSnPZ7NnmyqkS/eod/wDa/wCAVFcwtNs27fm+9QA/7T/DEtWPldEb5U/vPVFHaFHaJ1/2t9CTK8X3fvt99KgCvcuuz+Hyt1Gxnfcu7Z/Dvp72y20Hm7fOf7myiHcife3vUAVHSVHdl/4EleP/ALSds154St5VX7kv8FevTeb/AMA3fMj1wXxs0f8AtLwLe+VEz7Nj/J/n/crlrx5qUj6fh+tGljaUpfzHxfMk6K7baE/fRfxP/sVKly3m/M3+wz1FND5Nwm1vndq+SP6vofCV4fNmbd5rbN3y76ERfN2z7fvfLUr7vNuIl2/31/uVUfamyVV3ujfc/v1jI7yxCjIkqtt+98tegaC8sNr5Uv31/j/vVwsPlfO0rbJXXeqbf467fRIWTTopd2+4l2Ozu1clbY5a/wAJrbPJf+49Y/iCZkspWWJppYvupXQXO2bym3M8qrsrnPE7qlq/zbNzfwNXHT+I44HDTOqN91nib/xyrXhXxDLo+rJLKzQ/wb9v8NVLl9ibUXen+xVTfvdFk+dP/QK9eB2SpRqQ5JHsqXNj4kZGVld9v366Pw9qreHn8pfuf9Mfkrwqz1iXTdnkNKny/wAH8NdVYeNm8hFlVnT+LfXq0sXKHun5pmHC3PKVWkfUvhX4r7JYlWf7S/3Pnr0bTfH9tc2/lSr5Lr/B81fGmlarbPcOsF41t5q/K7/JXUaV4z1CwlT5vtm3+NG+/wD79elGrGZ8FicixVDeJ9e23iezv32rLvf+H5vnq29zEjptb5/49jV8uWfxC+eKWeKWH+BtnzotdHYfEWC5ukWC5lhR/n+etDwquGq0figfQc15EkSS7vk/uV5Z8S/iQumwPZ2f+t3f77/NXCeJPjf/AGI72a6hHNduvyp/G1cLo/8AbXifxG1y0UrxebsXf9x1rWJ5UondeFfA154q17+09QWJ7dN7+S/zv/sV81ftn6DBonjq38hok3wb1t4f/Q6+xdH1ttEgSJot6bfm2ffr49/bR1X+2PF+mTsqwotq3yfx1qZntH7EPiqzh8G+ROy+bLLvbf8A7m2voL4heGIvFvhq4tpWX9+vy76/Pr9njxhfeG4kaJZfK83Yrp9yvujw98V9PvLC0a5Vt+35oaAPmeb9lq2ufEfntZy7E/vt8i/3K+sPhd4SXwT4ctLbb/vUz/hKtFm82VYFT+NU2p89UtY+KljDa/uGVE27KmMQOP8A2rvEltpXwv1WDczyyxb1RK+Cvgt4Sk8SePtMs9vnS/f8l/uV67+0t8V28VWFxp9m0kKLKqfP/wB9157+y7qqw/Eiyn/5eN26J5W3o9aln0/beHl+FeqJqbQNDuZUbev3d1fS3hLxJba9oySrcr5v9xP468n+Ivie217RriCeBt+396715J8N/ivc6Dr1vZ3KskW/YqQtSkB9m+S0ybmXZvpu9k2bl+796uBs/ivA+z901ykqfutlTTfEVXi+aLZ81csjoO9d127Yvn/26imf5HZ2+Ra80fxzcwy71VUt/wDb/uVy+t/EVUn+bUF8p1+4i7/noNo0z2O516zsEfz7yKFP97568/8AGHxOghtZVs5Yvuvtf7++vJNV+Iqu22CKWbY2/e6/erlLnXpdV2NO0Ftb7v8Ad21HPyHqUMvxNb4Inn+t+A/+E5+JFxrWps32fzfliT/0N66P4x6wv/CP6VpCsr2lr/Bu+dapa3450zRFeLT2W8uJV3/7n+29eb6rc3Opakly1z53y72R/uV5uJr8/un6XkOSVcPVjWqlTzonlTyl2J/y1R/46Ifn3qq7Iamm8ryPPZVd3X+NfuVXhddu5W/+zry5H6cMfa77W3Om/wC/T/kSVImVnT/nqjUO6uu1mV/49ifwVC83yOq/cT52pAW3+zJ/rf4Pu1XuYYkt4l8r51/jqL7f/qkby9n396L89dVD4VvNVTbbSr86/cStImMpcnvTOde2ie1SWWKX5X+/DRNMyRIyssyf+gV2Ft8PdX+yvu+R3+TyfvVYtvhjfTM/mxMiJ/crfkkebPG0P5jkfJZ7Lyt29/4XeooYZYYN21Zrj+KvSNN+EtzeLuZpPlb5khX+CugT4RwbXX5U2fxvvqvYSmebVzTDQ+0eS21tPDsZomSVvn+T7j1fsPD19rGzyLFv9uVPkr2XSvhctskX7qB5f+mv3K9A0rwfZ6bAkU+1/wD2atY4SR8/i+I6NGPNCJ5L4V+FH2lUluVV4vueVt3/APj9e1eEvAEWjxRSSrGiJ91E/iro9Es4IYH/AHS/N8/yVpoipFul+5/fevYpYSMD8pzTiHEYuWnuxK/2aKzTyItvlffapZk3qiqqulPms9n7xfuUxEl2Iv8AA/3q7OU+NnU5xmxraX5fnT7mzbQiL5qbm2fNV5E8nf8AL/u1Cn3NrL871oZkttNsi8rczpVVEi89FlZpok+7T3Rkb5vuVDDvd9sX96gkmS2iefctOtvPeV1l27E+6iU/Y8P3tz7vu1b3qibVoAhSbyXdttV4Zv37tt+/8/3aPJ3u0q/8Bp6PJ5Tsy/On3Uqyg2ed8zNsh3bKf9m2M8qt8n3F3079w8CfM3z/AHaiT98/lNuRE+TejbPmoAiuYfl81tu+rFnfsku5v/H6hdNn+vl37aidN6+arbErORvGR1sN03yf7v3K53xt4bg1uzdpYvO+X7lWtKvJXi3NLvlRvv1vf8fLIysru33qwOyMj83/AI6/D288E+Kn1O2bZb7kl3p/c/uV7x+zT8aYrzTbexnn+T7jI6/dr1D45eA7HxhpbwSwK7tFsX5fuf7dfCn/ABMPhX4o8iWVXSKXYvlfIn3/AOCg1P1I0e/ivIvNi+SJ/uvup/nNDE7f8sv7leQ/BD4hWfifSURpWe4ZU/i3bq9gh2uqLuXf/FWcogPR9/lbX3p/6DVeaHZ93c7p/fqV/wDxz+/Tdn3f43rEsERnT7yu/wDElQwv5LJ8v/AKe/8A3w/8VMSZYXeXb8/3N9ADbn55U2r/AMAqHyWSXcsWzY9WPO3xeanyStR5LJsZl2fLQA17aW5dWX77/wDji06Z5bb92yrv/wBv+Omu+/Z/cpk0yors/wA7pVAPfc8SefLvdv7lQzO0z+V8yVVttSgml2+eu9f4Klm3TP5vzf7iURialLxDfxaJZPPLOroq/wAH96vlz4hftLRaDqUsH2n7T8ru3zP8i16R+0/4tXw94GlVVZHbei7P46/NW/vG1KW7vLmdnuJW3/O3/jn+7Xp4ahGrE5akuU+vfCv7V2nXmrRW3n3PlN/f+5vr6Y8DfE6x8Q7N08bv5W9djV+Umm3jfZ3lZvJ2fJXrHwx+Kl94e1S0tpZ9lp9xf9utZYSP2TH2p+oFy8V5sgXbsZd9WPJX/ll9/wDievL/AIS+PIPE+l2irP5zuu/f/GleoJsdX3N91q82rS5DpjIqPc75YlVV2fxf32qx/rv4f9iovJimbarbHeiHz02Rf99b6xKH7InR1ZW/4HVeZItnlSwb/wC7Tv3u9N3yPUzvv2bFXf8Ac31IFeb/AFW3+CuZ8Z+HoNY0G4s54t/mr8tdM/m7tu3fs+9TLzb5Tqy7H/hrWMiZHwLrdg3w68ebdsiWlxPvab+69fY/gbWItY0SJom3yxKjy/7VeG/tG+Bp7+C41OKJftcTearpR+zr8RWhtX0yeWN3l2bv7/8AsVqc0j6FvIWT5V/i/v1UvIZUiRotu9fvJVj7ZFcxQ+fu/v73+/T7lPOi3Rz/ACbfubfv1ZjKJlIi7vu/7yVk38y7PK3fOrfN/s1rTQt9nTyFbzWrPmRrZ3Vtu+X71BzSMe5Rfutufb/G9V0s/J2My73/AIa1fscT/O0vyfwUfKjfN/HWpBjzQt5u/dVhLOKbezLvf+/V2ZIkZG2/J/cqknlQyv8AK33vlqzGRL5MUKSypE0zt8n3qa9hv8ptzI6fwPUu9kf9/th3/PQm2b96rLvWtSSpbW2ydG27H/2/nqK8hd5UiVv4a0Jrld6bV3v/ABJVSa2i2urMyf3XqOUUZGPc2E6K/wB77/8ABRZ3/kypFLt/2XrQmRXXaqtv/wCmzferKubCXyml3bEi+8iNXNKJ2UqpuwzTw2flfLcum/a7tsqk/wDpkXz7Xd/vVU0eaD59rMiJ/frTd1udnlMqbv4Nv8Ncco8p6XNznm/xI+G9n4n0tomiWH5v+B18P/Ff4aN4P8QSxr+5il3uu/5N9fpHc229/wB0zOn+3XlPxR+Fdt4q0t4m/fbN213X+9/t1VOXIY1o88T88ESR4vuqiL/HTIbZkbczbK7Dx/4JufCU8sDLKieb8ry/3P7lcpDbKj7vmf8A4FXVGR48oyH+TFtSVp96UOiom1duyoLaZpk/1X8Xy1O/yLtib+LfWhyjN/2b91/4/TXRdnyvTrndN/0xeon+TZ5u3/gFBA+F/l2/99VXmeKGXzV+f+DY9S2czbHXb97+Oq821E3N870AV3m+Tdt+eqm/e/zLVv767WWqj7U+8tWWF4mx0Vl+/T3h/iWmu7OnzbU20mxUXcrN81WahczM603Y0ybt33adCn2lnX+Cn7Fh/wBuoLGTW3y7v/H6elss2zyN2+mPc+cyRN/3xUttutndl3J/degzkLZ2zI+7bvr0DQUa5h/dRbP7v+1XDwzSzSp82yu40pGhsoWWX51/grmkcdU0pni82KKJWT5fmSoryFkl+6rxJVt9qfd+dH+d3qG8uYn3t9x6wOCRSuX2Rbol2f8ATFGrAuZl+TzWbfu+5WlMm992/wCesy5eKaJ2WL/gdaRLiV5vnR/m2J99az9nnM7bl3p97/bq3f8A+qiZdzun9ys/f5ybtmxF/grWJ2RDydkTr9x/9usf7jtuatK/+SLdu+f+5WaiNM/3fnrc7Ign3P8Aepk3ybF2/wDA6ejtvpjvsbbt2VZoCTbN6/fSh/n+Vlo8lfnah929Gb56UhSJbaFk+V3+Suz0FF8j7Mys8tcvZvvT5vvK1dno/wA8qKu3za5qhwVTatkWFU83dvT5Fq956xfLjf7mj79qjNt/36rqXlGS232rhkeYXbC58nYsC/un/wDHau36fxQN8n8T1V0e286JJW+RGb/gFWLyzbdLG33G/g/2a1KkVE2+UkErL838dZk1tK8Vxtn37G+WtO/SBNir8iL/AH6528vGhidV++7URJHP5UMu6VWd/wDYq6ltLMiSxMu+s37TEkG7a29vk/3KuwzbIk+8m37r1ZYTbrOz8iqltM299sTPsqxNbb08/c3zfx1BbO0M/lM3zvVGpYhhluWdol/eqtT2yedeLuX59u+ovmR2aJtny/8AfVWLCz+Xz1bZs+7voAH8258pW+4nz1mTJKl0+1diMvzVqPDsi+9sd/46o3P/AB9blZtiVUSomTeWapEjbWREX/vqubdF8p4t2/dXT6rt2feb565SaHZP8v8AF92uiJ6FMimdvK21F5KvL+6ZqtPMvyK336rzJ5MrtE2xHrY6TtvAyb96/cdlb5K7i2hi+Rpf4/n+SuM8GJ50UW1ld/79dq8zbdtttT+8/wDdriqfEeBiZfvR80MX+1v3bN/9+sr7S1ncSr5TOn8NaWzyfmvJ/v8A8f8AeqlNNvfc0TfP91ErIyiV7mZprfzWiXZ/DVJ0km82V2+f+5VrUn3oi+U0L/xI9V3+Rdu6qOiJm3NmttLEzLViG285XZovkT+/Uty/nb2b7jfdSq/nNDb+Vu37PvVZ00jPufk2Ksuz+OmWGlNqV15S/O7f+h1rabpstzdRbYvO81vlSvpr4A/s6y6rqSahPbS/32R12J/sfJTlU5D16FLnOX/Z+/ZpvPE9xb3N9bNs3b23/cr9C/hd8LrbQdOiWKBUSL+N1ra+G/w6ttB05IPIVJVX5nTZ96u70228lvsy7a5pVJTPcpUYwLcMMUNlFtbZt+98vz0x5v4dq/Ovy0XlyqfeZfkX5q5q/wBbV5f3DbPu7URqiEeeXKXKUYR5pjte1X/llA/8XzVjvYSzS+azb93/AI5V7yZZnT5V/vtV37Gryp5XyI/3q9vDYSNP3pHzWNzD2vux+EisIWml8r5U/wBhKu/vYfmVfk+4z/wLVKaaKGV/Kb/gdP8AO875t3+9Xpcp4XMS+czp8yt5v9zdUr3PnRIy7k+XYybaqw3n318pv9+rFzN8ibW+78jUxENy7blZVo86D+Fd/wDv1Lcuvmoy/OlRPtT7zLDub5aoCaFPOTc22pYXX52++6/36h/iRVZdlWEtvO37loNSJ3VPm2/8AohvP7u3/cp+ydP3qxL/AL9D7ZtjN8j1kWM+/sZnX73y1YSGX/ZT/fpnkr+5Zdr/AN5Ksf8ALX5W37qg1Hp/tN8609Nro/3t9CPLu+75P8GyVfv1Ytodk6Ky7/71YSN4ktt5X+qaX56sfvU3/Mu+jf5L7ViWnpMtyqKqt/tO9YyOuJd+abylZvuVbSFvKbcv+w1MhtvJ+83z/wByrDzb1Rm+TfXOdMSlebkt9zS/J/cr4S/bG+JEc1xLpGny/cb5d7feb+//AOh19i/EjxOuieGb2Xds/g+/92vy/wDiLr0/jbx5LFFLF88uxfl+dq1OmJ6F+yL8MV8VeKpb6VV2IyO0qf8AAK/S7RLOKwsool+5t/irwH9kn4XWvgzwVaSrAryuvzP/APFV9FPD538S/L93ZWMpG4RQsJ5dq7Fald977d1TNwV3f+O1CiK7fdbev9+ueRA/7jfL/wACoe2X7zfPTtuzft/vUIn8LN89SBFKm90Vvk+X5dlCfIqRyt/u06Z2dvu7Kb99fvN8tAEN6+xlbb/DXxL+2B8V0tpZdMgnZ2+5L833P9uvq34l+IYtE8Pyy7W37f4Pv1+Vvxs8YN4h8UXEssv2nzWbcn+7Xo4b4izzq51VbaeVdvyStv37vnr6l/Zp+M0HhiwtLSeeP+55O77v9yvkS8+9FLEzOn+3Ql5eWcqSwLvevadPnFzH6J/HL45LeeEoooLxXeX+OJdlfI/w3+Gn/C0fGWoXP2mX/W/PCi797fJ9+uCufGep6xoiW0t5v/g+T7+2vpD9kjxPZ6PeIt5F5Lu29t6/efZXNKnKETY2NV/ZLWbymitpEeJfvuuyuOm/ZO1OHzfs1z91vmT5Hr9DtBv9I8Q2sSqsCPt/j+StK88G6fqW6Lb8n/TKLZ/4/XJKtID8uL/9mzXra6/dT+Sir83mr97/ANAr6n/ZX+Dn9gxPeT7ftDMr79u//fr6Qm+GumO+77Mr/wAK+d871u6FoNtolukCRRJ8v8Hy1yyqFmnDb+TBFt/h2/cqbyV37tq7v722lH+98tOdtis38K1zSkQMRGm3+Z9xqH3J8vyun+3SfN97/vqm+crt91t/9+sSA8vf+63fco8lU3qtH3/l3fJTHdf4d2+rjEZFc38VnA7S7tir9+vg/wDao+L/AJ2qXtnZq025flT79fRH7RXxOXwx4ceC1bZcfxb/AOFK+B/D2mz/ABX+JCKrXPmtK235f4a3KPTv2YPhRL4n1R9XuVZ4pfnXzt3/AHwlfoF4b0eLR9Ot7aJV+WL+7srjPg54Kg8JeH7eKCL7u3+H+KvS7l/JifbWREileTLbLv8Auf7lczeTfaZX2/IlXry53sm37/8AcrMeZkd2ZfO2f3K0ic0pA6Nu+Vf92mb5U+Vv4/kqaFFmV2b+OmTOyRfKvyLWhiSu/k/Ku19n8dVfl37on3/7FOSHfsZv9U/9ynzQq8Tru+5/s0EFRPn/AIlomT5dy7k+b5qmdFSL7rfJ/cply6om1k3u9WQVH3K27+CrEL/6LuVf4qa8K+Q/8Df7dV7ZNnlebu+T+CgDV37E+Vt77qr+dK8qfL5yN/AlNdPOR9rbNtMs5lhdPm/3tlAFi5hghnSq7zfNuX7n+3Uqfvm3ffSql+n3PmoAiud3yKu3Zto3s8XzK3+4lP8A3Wz5W2P9ypfJ2fdl+f8AhoLBHidE+Zt/9yhHVN+1fuVF9j+Tcm7f/E9S/MifeVIv79QBVm3TfNIywp/t1zPjzR5bzwrqFtG3z+U7xf71dL5yzRbW3PUV5C2pWcsTfP8ALs/ublrCoengJ8leEz89dVRbC4uIJ4P3KN5X3qoujOu7b8i/devRfjB4Pi0HxBdrFE0Lu3m/P/tVwEP7l9ssv+6j/cr42r8R/WeV1418NCQz5pmRYm+8tV0sN/zef93+Cpbza9wm2JUT+5tp6bXlRlVUf7mxKwke0S6bN9mldW+R/wCGvQ9Hh3wbd3zr8++uEh8p2eJtvm/3HrvtBdvssX/PJl+/XJU2ManwksPn2yvKzLNXOeLYd6o3kf61fuV1GyJElZpf/HK5/wARwwP+9WRvNf8Ag3fIq1zR+IwhucF5y/Z0l2yojfwUTI01uny/I6/wLVj7N9mtYmk+438H92qn2lrmVP3+9E+7sruiejEjSZXWX5mR0pE1hd3kL9/b9+n6luTZtX51+8jrRC8CbFgtv4vmd62GS2afY7d5d3zt/HViz1u+tpU8i8kTa38DVE/m3K7YvkiT+BKdvk837v366Yz5Dz6tKE/iidXZ+M7ywZ4JZ2ud38Drvr0jRNVgsLWKfUIFR2bZE+2vPPBmiNczpfTquyD51d1r0XwxoNz421xIvKZ7SJv4F2J/uV6uEjKfvSPyjiWrh6MfZw+IseBvhF/wm3jJNTn+SLd8ryxb6+i4fhpY21rFFBu3r8m/b8lbfg/wxB4b06JfKVHVflT+7XUJ87fKy7/9uvQPyiR5peeA/J2bZ/n3f79fHn7avhKWwv8ASrmV/OTayLs/i+f/AOzr9CHtvOby/wC/92vi/wDb88qHQdKuW3bFuVT91/F/DW5gc7+yX4Ak8SeBr3zV+RJV2Ov366v4kaDr3g+8eXT932dG2Mnlb0at39i2ZbnwDKqy/Imx2/74/jr0L4tTRa9pL2dsuy43fLNQPlPHbzxPqH/CMxLBE32v+59/5v7lXfA3hjxD4nTbqfyXDfPs+b5UrlfD3h7xDo+qWkFzKz/Mvmv/AH6+t/BOm2L6arWbb0b729aqJmfD/wC1X4Jl8H+Grf8A0NUladfnT+L5/wD7OuI/ZI8MP4q8bvbKvkvF93e33d1e7/t/Xiw2WjwRN9mt/N/j/wBnfXG/sH20Wq+L72dYtibfKaX+/t+emB9QXPwxvP3vmsuxvu/x1xniT4IfadLu5412XCLv3ovz7q+jUhVGT+DbVe5tlfev+uif76P/ABVlKRvE+Lfhd/wkNhqmoWN9PsdZdkTv8ibK2PE+q6npsr/bNQZLRW+VEX71d18b/BLeG72LV9PVkl3fLs+5t/uV5b4kRvFWiefEvnXcS/crjrylGPunvZTQpYjERp1Svc+M9M8p1bUp5ov91/krnNS8c6ZZ/LAtzNK/8b/wVwuxkuvKnbZbv8jf36zE837Un73fEm79z/G1eVLE1T9hw2Q4RfZOzvPiFczLtsYIra43fM7/AD1zmq67qGpWqLcyMm1vuRfcql83keavyf79Fm877lWdUTd9z+9WEqspn0mGwVDD/BEc+2aJNzMj/wC2tV0fyU8pvnf+/TblJXll+ZqE2+Rub5NtYcx6ZDM++Xdu+SrD7Ut7dWVU3/x1XR/kddq/7lCXLeRFBKq7F+670hluFNlw67V3qu9n2/fqv5MUKytt3o7b9lWPv27sv/fdMd1+zou35NtBBXtvsyS7olZP79eh+EvFWmWbPBLKqOzff/jrhLZ2tnRvK3pU29ZldvIWF/8Ae3vVxlyHLXj7WPJI+h9H12xe3eL7TG+37z/7FayarpT7E82P/f3ffr5q+03SQbYpZNn+w2x6EdtqeRKzyxfx/wAdd8ax8hXyhz+0fT6eKtPR/vKmz+4vyVFefE6zs/vNHDF99ndq+avtM7snmytNK/8Az1bfsrd0Hw3eeOZXZpZPKTaiv/B/uV0wrc54mIymNKPPOR6w/wASItSd1sZVm+bfvSuw0p7y/WKfyJfn+8jtVT4b/DG2s4t0sHyf7v32r1a202KwtdqKuz+JErvpxPzTMsTShKVKmS6VD5Nn95fu/LViZ4pl2tFUWxdm5G+RKsb4nb733q7YnyEhiIyLtVvv/dqKaaeF9vy7Nv3P7tS3kLfdZvu/d2VFNC25Fl+59/fVmQ6Hd8nytv2093idNu356ejq8W1W+RG+/TrlFmbcv3/4qAInTzotu7ZVdIdm/b/D/cqVP9G3rLt30+F1/gVv9+gyGPMyf62j7Sr/AC7fn/v1E7rNvVt3+5T/ACVSJIlXY60FjtjPvbbs3fx0132fxfc/jpyee7bd2zbTU+RkRdrv/ferAPtk77Iv9Sj/AOzVhLlvNddvy/7dMSGXc7N8n92h5vOi+6run8aUAMd4v4vnZlqk77/9tKtvN5O9m2vVS52+Um1dm3/arORcS7bJvt9yy/J/Em2tuzhZ1dd33/7j1z+m3L7dtaFt+5ZJVb91u2/7lYHTGRuzWyva+U3z7l+avk/9or4Leda3eoWiLDti3s+2vrNJvtOzymX+/WZ4q0GLWNLe2lVfu/x/3qs6YyPz6+BXxIn8JavFZzz/AHNqK/8AHX6IeFdYXW9LtL75f9Ii/vV+cvxj8AS+A/Ect5FEz29xP8yIvzr/AMDr6H/Zs+LXnaXDp899E6LtSJJfvpUGp9UJ9+Lb8/8Av0TXP719q/J/FVK2m86BPlbfVj97uTb8++sZFg7rt2t8j0yGFHuP4v8Acen71SLymi+f++9Mhmbyvu1mBYmhV4tq7Udaanm/xUy5dUiRmaq8PmzNu27Nn8D/AMVQQP8AuP8Ad+Suf8T6l9g0S9ud2zylf5K6J03r5tee/Fq52eEL1f49rutdEAPnzwH+0DBf+KLtbm5WaWKfYybW+SvqXRPEMGvack9tPv37fnr8n/7eudK8QvqC7oXeV3V7dv738FfV37N/xdvNVnis52b7QmxPK/vr/frv9iTzHZftmaVLc+CG+VtifvWl3f3a/OhHimiTym3vX6hftCaVB4h+HOqqyyP5sDbn/uPX5n6lYQabdPBbMvlJ/HXZhvcMapreEvDc+vX9vZrtd5W2bE+/W14n+G994JuJWnlkSL7+91+da9L/AGUdHg/4Si3a+8i5dpU27/4Er6Y+PfwlXXvDVw0EX71YHlbYv92umUjI+d/gD8Tp/Dd7p8U8u9EbZs3fer790HW/7YsLe5in37l37P71fkr4VvP+Ee1nyJYtm2XZv3fcr9IP2fvFX9t+GbeJpV3xL83/AHxXm4n3jWJ6+7xTLulXe6/dSh4d8W7Z8n+9TXf76Kux/wC/TEdvuru+avKkdAJ8/wB7d/v1MiPCjfMuxPnqtC7XPm+b/B/BU32lXXbt2bfk+7WRY/fvf+H7vzb1qs/lbX+X53WrPnT3O9W2pSfLbbF2tN/t7aqIHBfEXw8usaW8TMvlIuzZtr4f8MQy/DT4jXFizN9inld4N/8Ac/g/74r9DdSs1mt3XcsKJ89fIX7QPhX+x719X8pXhib/AFu7Zt3bK6TI+jfCt59v8OWU7fP5sSv89azp8u7avyfeRK8f+BXi2LXtGSzWX50+7833UavYERoYvK3fJu+//frUxkZly7Q72WJt7/3KpXiL8n7pnf8A2/4a6B4VRf8AfrBvEZGf+Cg5pRKtzCqLubbsdvuVXmtl+VVbfs+8iVam+eCLdF53zb/vUsLru2/cT+OtTmkQvCzp+6+f5fuVUm3Q7P4P72+rFyizfvVbY6fItRO+/wCVm/dfxfL/ABVsYyM+a5l82L+OpUhif97L9+mzP5zPBE33P46lR1eJ/wB3vf8AiqiSu9yux/7/APC9Pm82HYu9XTb/AN8U54VdHbyNjv8Ax/3ab+/RX3Kr7V/g/joIC8SCZFX7+ysm8dkZ1Xbs2/cqxc38tnKm2LfE3y03Yqf3XejlKjIx3to33svyJ/cp1neN5qRfc2/ItadzbNc/6pdn95KyrmGWzdNq/e+8lccqZ006htQzO918u5HRdm9KrvbLc/L5v3/49tV7C585kWX5H/3q25rNNm5Ym2JXBI9KPvnivxd+Glt4htXiaKXYrfK6f3q+LPG3hK58H3T2dzFsf+C42/I9fpRf6Ut5a/Nu3/3K8U+K/wAMbTxPpdxE3/HxLF8u/wC4j1cJGNSJ8JQpKjOu75KZvVGTylb52+/XR+IfCt54buHgnVoX+586/frHSHyZUX5v9z+5XWePIi3tNLtVdj/xb6h+x703fferHk7GdvNXd/fpEudnytWpylPZPDvVUaq7psbbL8ktaFzeM67W+R/79UpoYnZGZt71Yyi7t5vzNUSP8u1l/jq2m3e6t99Pu1D5y79rf990G4TItz8yr8n9yqrps/dfw07e0Mqf88npsyb5fmX5KsqJaR/Jt3Xyt9V03PE7fc3/AMFPRPuKjfJTHh2fdb+KgYbG/wDs6n85XX5mZ9lQfM+yL+5956f/AKn/AFsXyN916zkKRbsHVJd21tn9yuy0qaXyty/w1xVnuhbbF/E1dxYQ/ciVfn3b99c8jgql13ZINzbv++qgvHltt6bfnlXfsq78sKSrLt2f+P1U+bzX8qX5P771gchUS2Z02yt8+2qVzs+RW+RP9ird5c/vXaVvnb+5WPNte9+9/wAArSJUSGaaKGJPIlb/AHHqkn+t2rt+f+/VhLNYW+9vRPuu9VJpmmXd5WzZXRE7YlW8Rdr/ADfPVFEXa/3t71YuYd7pLub5/wCCq/nfO8W2tzoiNhTfv2tTHR3/AIqZvZG+Vaem7b/fSqNB/wB3+7TEf5/lVtn9yiba/wAu6iFGS427vkqJGci7Z7nuPlVUd67bR9NW22bW+euPtkfeiq1dlpsMu2Jt38NclQ4KpvfY/wDR0/fts3f6mnLPJajYrZFWIbDzmT9/8n/s1UpgJNokdd6jBrgkedI6CwTydLiWL50ovIZbZl8+Jt6/ed6r2dt5Nqlp9p+dn31FeI0LbvNbY9dAipebbyeLz/niT+BKytYhie6fym2JWqm28uH8r5ET5KxJk2Sv8v8AvUDiP+VFSP8Aj+/vp8yTzRfNKrxff+SoURXdPm2bquwp8jqrb4tv3Ks0ILaaV3t/3f8AoifO2+ibzftW5V/74o+zMkT7W2bP4KsI/nIny/c/uUGo6GHert/HU9s++X+4/wDFVO2v1e88pVZP9urdtbL580X3E/v0AFyj7vPba6fc2VV8lppUbyv+AVpXKQJFt+Z3SqM1zK7ebKqwvt2LsrSJcDndVh/09Nv3FrEmtlud7fN8tbt+jP5qq3z/AN+uduYWf5WZnT/Yrrid0CpD8n73b/sbKZbI03yv9/8A26e8P/PL/wAfqL5klT72zd9+rOo9D8BwtDLL5UX73dtWu3trafyv+Bb2rivAD7Lp2i+f5d++vQPJle8iZm8lf464qnxHgYj+KUrmZftW2VYnT/ll/s1UvJpZrrcu1PKXZv8A4KlvLaKG6eLar7v4/wC7VW5m8nfFuV0dtivUHMZ95uv590TfIv3n3Uz7Gz79zU+52w/L83zf3KluXX7BKsUGx2/5a/3KDsgVEhfYiyvslX+Crem6JPqV/axQL50rtvlTbV3w94YvPELRLbRM7/xO9fZvwK/ZstrPSLe8kVXuJdsro/8A6BU1KnKerhKEqsuY4/4A/s6tcypqV9BseVt+xN3yf7lfc3gn4dQaDYRTtbeTKn3Uq74P8E2elWqbotjt92uz+RGTbu+X7tcnMfUxhGHwleG28m3Rtmz/AG6ZNttkeXd8/wDC/wDdp9zc7/8AYT+GuR1jW5bmd4IpF3r/AAbq1pRlOXLEdSrGlHmmGt6wz/7m3+OqVnYedB8y/wCkU+2h87e08Wx/4f460rZ4vu7m/wC+a+hw2GjSifJYvGyrf4Sawh+zO+37m7Ym+h3iTf8AvdiI1Ubm5ZHdVZkiX+OqsyfaU+Vd6bfmd67zxeYsTXP2zf8AKzov8CUW21LVP7zN8yVXdNnzbtnlVL8yNF+9X5/n31fKETVtvnV/+WO/7zvTZkXcy+bs/wBvbQju/wA23e9OTbvedv4/u1AyvDCqS7d3ko/8b0TeVMrr/wB8b6vTWyvE+753/h31UhT5fm+/voLJbDa9u/zL5v8AA9aCbUTa1Zs0Ku6L5tWHSXzUXzf+B0GpYublkl8pfnib7r1X/cTf8tfkqw83y/wvLR9mVG3N/wABrIshtkWGLbtb+/8APVvfviRt3z/36pXNyyb23UW0zJF+9+dP4floKiaGyeFkZm2eb93e1Wk3I6N/fqrbXMSRIvmtM6N8u+tCG8/0pPvJ/erlkdUS1Zwqjptb53X5kos5vJWVvK/df3HqZIYkT7zIn8LvQ8zJ8v3961zSO6JoQo3m+bt+Rl+/Uu9XZF8pvl+fZVREZNku5n3fwfwU3WLmOzsNzSsiIvzf7NETpifKn7ZnxFWw07+z92yXayN/c/3/AP0Cvmf9nLwS3j/xzbs3zxJKkrfL/t7K0P2ovFS6943u1ZPOtIpX+d/4/wDcr6L/AGM/h6lnoNlebVR5V835Pv7tlRI6j6n8K6PBo+lpbQfcX/ZrYf7u7+KnRbdvyim+V/F/drGRY/Zv/wDQaeibE2tTPuJ81Rb1eVNu7bWBBL8z7VVtlROjJ97+Nqe82zYv8NO2fKrUwGfK8b/NUT3kaRruXY1S7lT5tq1yHj3xbB4Y024naVUm+5En3qooZ8QtBbxD4euLXaz72r4U+KP7M0sLXtzZ20aOjb6+uPDHxjttSliW5b/gD/LuruP7Hs/ElvK0sUbp9xfl+da7aUuQvlPx98YeA9Q0GV1ntpfs/wA3zuvyLXLvDLDE/lL5Py/fev1F+J3wBsdYt3/cb3b5Nm3Yj18j/Ej9mm+0qV7mx8xLdG2Lb7fu16tKuRyny/bJdpKkDRKlvL/G9dN4b8SX2g3+6zvms/7z0a3oNzpur3EF9A1m6fPvdax4YVd38pvOR/krplLnGfVvwr/afvLZfI1O+g/df8tU/gr7C+F3xgtteiiglu12P/qpd1fkikMttKnlff8AuOn+xX1/+x5puvTa5LP802j7l8pHbe6f52V5WJp8sTXmP0PT513K2/5asbFRV3KtV4X+7tX/AL4qZ/nT+4v9+vKkSMRPm2r/AMBp+yT5NzfPTod38X3f79CQq/zN89YiGI7eU6yy75aem6m+TE7IqtsenOzJtXd92nykkTp9z5tlZXi3xBFomh3V80nktF9161biZkTdtX/gf8NfJ/7VHxjXRLVrGKVnmZWRUT7j1rEo+b/2gfiFfeMPFEunwN9pTdsbe33lavoP9lL4ORaJYRXUi7Hl+9K614J8BPh3L8RfFH9rz2LTIkuyL/bb+/X6N+GNHg0TTYraKBYdv/fdaFmqiKieUvyIv3az9Sv9jbdvyVb1K52RbFZU2Vy802+427mf+9Qc0pBNNLNK+37n9yoUdpvlWBof9t6fMn31/go8mX/4qq5TmlIIYdi/3/8AgVMuUZJUVX/29lTIkuzd/B/cpmzfL5/8f3NlMgdvXZ5qt92mpum/1X/AqN6uqLtpn3PlVvv0AP3+TuVv4/40pjv+9Rpf4Fo3/afl81U2/wACUP8AJA7N8n92gga6Lcyuu7/gf96mO7eR5TLvl20QzfNuib56Nkrt838f8dWBFbP5Lfvf3P8AsVL8r/e21Xm3b9svz1YhRfI/h2VAErpF/wAstyf3qq3PlbPK276dvZ4tvzO/9yqs3mJdIv3P7tBJDNCqeVFt+Rfu1YR/3/8AtrTXRpkf5vu1X87Z/rZf9hasoupct5v71vkpk21PmVl2fxVFNc74kb7+z+Cnun3PNVX3f+OVBYx9qNuVfvUyZ5Xi8pVbzam/j/dMrxfw0edLN8q/fqDSJ4J+0J4S86ze+iVd6/3/ALlfMt5D9mb729/uNX3r4w0ddb8PXFjLF/C7qj/x18VeM/DzaDrd3Z+Rsiibeu/+LdXzmNpck+aJ/QnBeaKvQ+r1Piico+65gRdq7P76Uy2s5Zp/ll/dL/c+/U000VnL/qvO/wBh2+7Q/wAmxtzbpfupXkH6qQ/Y/JuEnill83d/G3367jw9fs++BopE2/x/wNXD3MzPslX/AHNlbGj6q0Nwm1mTzf4K46hMjvZkZJUiilVP4/nrN1Kz+02tw3yp5W/53/ipz7prdFl+eVvn31Yv4YEt3sdrO+376rXPymJ5neO7vLFu+dP4Ko/ciTbEqP8AxVp6rbNDfuzffT7r1XTb5qMu3+/89dMDsjIZNbTzXHmrtmi27Hfb9+hHiRfKXa8q/wByorZ2Tzf4Hb52RKh8lod88X97Y3+zWptzF5N1t/F9771aXh7R/wC2NSRdy+Urbm3/ANys2wtpZotvzPcM1dl/ZsXhjTYmluV+13H8H3K7KFOVWXKfPZvmFPA4aU38R2sMPnNb6Vp8XyP8iulfT3wr8BxeGNIilaLe7Lu+f+N68q/Zy+HU9yia1qa7JX3bUdfk2/8AxVfS8P8Ao9vEn8C/dr6GnHk90/nbHYqpi6vtJg/yf61V+982ypk2uieV/B/fpju/8Pz76NmxH/8AHqs8mQ+aZkR18jf/AHdny7q+N/29od+iafLug+zrP/qnX7jfwV9UeIfGFnoibXlVP41Sb56+NP2zvEM/ifw5btPKsKRMu1P7nz1sSc7+y14wvNN0270+KVdk7P8AJ/sV9S+EvDF9rE/nz/JF/fevlT9hXSotS8UXfmstzEit/wAA+T5K/QOwtorZUiiiVEdaoDj9b8AQXkCNBEv2iL+NFrjHuZ/BMu5tyQyt+9fd8iPXtFz8iOqtsrmvFXhuLXrDymX/AEhVZ/8AeqomR8P/ALbfiSLxVqnhzyl2JBFK7b5fkZq639gPTWhi1O+ZdkUt1/H/ABfJ9/8A76rwX9pO5lT4iXumXO3/AEP7u/8A2q+p/wBhuwtNN+H25Zd8sreU0X/xH/AqzA+qPscuxN0u/wApqb/rvmlXZToUleVFVlT5aLncjOrfOyfed6xkaRMXxP4eXXtOezaVdj/36+V/E+iT+BvE0q3nyWlxLsVNtfYH34n+X5K8p+N/w9i8VaI8q/62JfldP4Kk7aFWVKfPE+SPiXomzUrS8i/1UqvXA/LNKiqv3fuu9evaP5+t2sug6rBvvbVt/nI33q8p1vTf7HvHil3bkZ0+9Xh16cqUj9+yLMaWOw0bfFEpJueV1Ztif3HoubbfK+2X5EXfQk0U3y1Fs+ZN0ux//Q64z6wupDv+aL79Zkyb7jymZppt3/AKsJc7JU2t/vU37Mz3W7+CgohS2X7VKrfI6L8r/wB+rDus0TqzLMiU+8sFT97/AHqiRPs0USxMqJ/foJHWyL5rxbW2VYhtvkdll/ipsNtA9/EzL8+75vm+/XuXgbwNba9oMUs+nxO/z7U/uVcY855uNxccFT9rV+E8XhsJ0dG274v4neqv2O5R0aWD/wCyr6Vf4UL5G3+z432fd3rUtz8H4H8rdZxP/crr+rSPmJcTYY+b7NJftD7VlfzfkXYv3KvWfhu+mldLNWf+9v8A4K+itK+FEVtsWK2WF0bf92uosPh7E/m79vyf7NaRw1Q82vxPh+X3TwLw38Mbm/n23jbH+TbDXuvgPwBZ6OsSrE3lIv8Aqk/gauwsPDdjYbFiiVJV+871qwosKbViVERvv/369WhQjA/NM0z+viuampe6D2ypAm2L5F/8fqvC+xtrNV6a5+07IoqrvbfunX77V2xPg5yHJbKlvsib90/z0PCyK+37tNtn2S7f4HX5kpkKRW2zdKv+181bGY+283f8y7/mq1cw7/m3VFs+0v5S/IjL9+n/ADbEj3b9n3v9ugAh2vtg2qny/foT52dV2zI1Q/afn+VWhRv79Hy20vy7vmoJHvbRbnaJfkT+/Q/+kxeaqqjp97ZTHRvKTdL/AB0+b/Vfe/2KCCqkPzPLu+T/AG/71OfVYt6RNEqf7dPR1Rvmi+TdTrm23/dVaAFR2RE27nd/491IiL87S/f3ffpts/k74mbY6UQvAkXlMzTOv8dWWCO212WXZEv+zTrazVP3+5vKf7tPSGJ4mVt2ymQu27arf8A/v0AV7+b7N823fU3k74tyqr/Lv2U65m3uitF8/wDco2Ns/wCBfc/u1BRVSFv3X+9Wgl/EivG33/v1U+fynVfnRf8AaqvvbyEVV+fb82+sjSJt2F4qXCS7v+AV1G9rxYmVl/3K4lLxf3W5v3tb1nNE8sTfN8v/AI5UHTGR5Z8e/hivjPQbjbEySxLvV0++1fEvh7XrnwB4qlgnZUlinR2eX5P46/Tq8tlvItzKuxa+Gv2n/hLFYX/9tQLEiRLsZ9v3f9+g6Yn1l8K/GEHjDw5FOtyqP/FE/wDA9dxDcqi7drbP79fD/wCzN8S10q8itp5/tKbvmdP4v8/JX29DcwXNnb/L975/k+5SkUSzTRPF/s/7dPtvni/h3/3KZcw7P4vO/wBimImyVF3bP9tK5ZFk00O/Yzbd70JsT+Le9CfvvlZW+SorlFRP4kl3f99VJAx0/fvurjPiXbfbPCt7FuVN8Tf7+/Z8ldgm51TzW/2KzNetor+3uLaSLf8AwN/wKtoAfkb4nsP7K8R3ttLOr/vXf5K+jf2P/Dzarr32lWVEVdn77/P+/Xn/AO0h4MXw34vu7yCBfs7S+Urv/s/x11f7K+sS6b4mtIm3fJ86zV68PgOc+zfiXpsVzod7B8v2drV9qJ/G+yvyq8VW0ttr17bRfJFFLsT/AGttfrR4qSK/0G4VW3/L99K/Lf4020Fh8Rtd+Vkiln/db/7tdMfhJO4/Z18QtYa5F5S/flR1f+Nfn+5X3h8SLyzTwfuvopYYvsbvvSX59myvzq+Cbwf29a/NseCf5X/vfx/+yV+gvjCGfxP8N0to9rvLBsaXZ96r5ij81P376pe3jfOjyu6pX2N+xt4tgvJXs52V5UXytn9+vlHxb4P1Dw3rMttOzIiN8r/369w/ZLufO8Wp5XyPu2M/9+uOqXGJ98W0MqJ87b/9ynu/kqiqux6l3q/mxLtR938FV3vP3vlfMkqfeTbXjyNSL97/AHvufx1Lsb5F/wCB73qKZ9+9d2x3rPhmZG2qy7//AEKsizYfc77lZU/u76h+0y7/AJW+fdvZP4KakO+L5tyP/DTkTzn2t/32lADbl1dfmXY/3/8Aeryf4zeFbbxJol7BPBvidX/9Ar12ZN6fcb5Pu1ia9Z/bLN90S/L92uiJB8K/Bbxa3h7xLcWMqyQ+VP5W/wD2P9uvtWwmW5iiZVV/l++n8VfGvxX0dvBnj63voljS3uJVdt/yfNX0v8JfEn9veH7eLa32tF/4A1amUjvnf7itu3/7FVLm2W5+98n+/wDx1dRNjP8Av/vfwVXm+RkVW3p/6DQc0jHmRkb/AG0ps0PzvLuWtC5h+425XR/nWoZoY0Xd81aRkc0jPmdYW2tEyf3XqL/XSuqNvb+LfViZPOlTczfL8tVJt3nyqq7/APbrpicxSuUW2l+7/uuiVXe8leXyl+Tb/wCP1duXXYn3v+B1n72+0ebuV0/uJVkltN00W1mX5v43qvs++u75/wCJKe6Lu2/3vn2U9386KVpW3/x76CCs6M8W1aq75d77ovnX73+3ViGZvN8pv++6deOsO/8Agdqsgr21z9pl+7/D/wB8VVez3vuaXY/3PnrQSwV081W8nZRNthRPN27N2z7tRylcxg38Mts+1mVHVq1vt/2/ylb9y3+x/FVe5Rf7y/f+ZKr3L+T+9Vdjt/HXBWp/ynfQr/zGxDD+9Ta2+Kql/ZxXmyLa2/d9+mWdy1+m3zdnlfe2fxVbtpmR/N+/F9xa4PgO/wCM+f8A4zfB+PxDazXMCr527/nl8/8AwCvjXxJ4e1HQdUuIJ12IjbFf+9X6harpq3ipuX5Jfuv/AHa+d/jT8H4tVV2gXZKnz/Ita0qhzVqHN8J8X/675W++v9yqt5bKjJ81buseG77w9qm2+XZK+/5PuVlXj+TKjfwV2HlygUUdn+Rtv/A6bND5MTy1em3XMUTKqom7+OqNz/oy+V5qzRf3K1MOUr+T+9RlbfvSq723zbt3ybqH3PFt+4lO+aFdr/P/ALaVsaFe53O25m/2NlPhTev3qb53nT/d2f7FWkmVPl2fPQWUnSVPu/xVKm11dafNNsb7tMd1fYyq1ADH3TReUu7fQ6fcRd3+5T9n+kfxJsWmb/3u6s5CkXrB0T5v+Wv8VdbYPO8Hm/3a5L7Mr7JYpfnZq6jSrB4U82Vm/v7ErnkcFU3Xs53i3fK6f36qXlzK6P8Aul8r+/Vv7Z9pRGX/AFSL/BVJ/Nud/lfIu35azOQoXMLOz7vufw1QeH5d3/j9aCf6pIGb/gdUpn+zSyx/3K0iaxKmpOqKn3X+X+Cs19yfLuZ91Wt/yO393/x2ovtKvK7M3z/36Z1RKV4jeV823/frMdNnzK3z/wAVaF5NvRItvyff31UeGJ33bv8AeroOkieHf+9Vvkp8ybF27tn+xTJtv3f7rU+G58mX7qv/AL9WWCWzbfl20Q7nn+ZfmqVNu3dQ7/PuirORnI07C2Z02r9+u60G2d32/L5tcVoiMk/ys3nbdld3oKLt3T/PKv3nrkqHl1ixeTS2cW1d3++lPtpUkjyY8/Wq15++fau7etXI4POQNIjbq5jz5FryVezSdW/er/GlDzb5dsv3Nv36t2cMUMG1Vld3/uVRvLlkl2yp8jfxotampF5MVnE7bm+f7qf7Vc/f+bu+X+Nq0tjTJL5u5EWs90Z/vP8Ac+670FRIv+PZkllXfbt97/Yq5s/0d54v7396o5nb51+X7Oy/fp6QtsSKJldHrSJsCP8AO8bRfI3z76l+0rbfMr/I/wAlV7l/J/dS/vv9tKr+c3yKq/J/cemBp7FhuNsv/Aa0IYdkqbl++2/ZVF3g2+bLu3/30q9ZzReUku75933KkyGXN4tzdOrKybv/AByqjuszS7m3+V/HWhqU3kpu+XZK336zd620Uu5fkaqNYGffw/uniVl+euRvLb+H5v76pXQXjypL91v9+sO53ea6/f8A9uuqJ3QKbzb4tq/PLVV5m81F+/sq1MmyX5l2bVpqbdiNF8/97fWxqd74Gh/dSxRRL86+bv8A467W2ee8iVd2x1+f/gFc78PYW/st2VV37tm9/wC7XS/Y9l4kvkfvf4f9quaR41ePvcxUS88m/eCKBXT+KWokRXll2/8AfFaEyb5XlWLZ8uxtlZU3m/bHggZX2/eesDMd9mgeL/W/P/t/362/Cvhu+1i/SziXfLt/u1d8E+ALzxJqUW2JkT77J/HX238E/wBnuCwgivGs/ufIrzN/e/jrKpLlPocFhva+9I5z4D/s5RWaRaheQfOy7/3rV9l+GPD1tYWFpbNGqPFF/wB9NTtH8NxabYIqxRo8XyKiL8i1rO7I33a55e+e9SpexjyxIfufL/c+7Ve5vPsyuzS/cX/gFNvNSgR3aX/ll/crj9SuZb+Lyll/i3t/cq6dOVWXLEurXjRhzSHalrDalL5UH3N3ypu+/TbCz869TzV2bf7lOsLB0TzX+RK1ra5gTerRbHT7r19TQoRpR0PjcTi5V5e8I8MUK7ZW+V/u1V3snm+a29P9in6rc+TOm7bs/hrJ85XlZVZndvvf3K6Tg5i9c7ZoollVflpiPE6uu756ZDM2zypamhTYzf8As9bGZX+W5b963/fFSpbNNKixMvy/31qWbamxlb5P7lRI8v3vKb/cRvv0AS2zsm9dzbP4nq3DeLNKkSts/wB/+Ks+ZN8Cf39+/wD3Kfvld/3qt/wCoLNp/vpt/jqJ4VTZ833vvVFbXKJAir99atw7bmJ1bdvX+OoNSo9tvn2svyfw1ahTZcIu5qNnzozLVjZ/F9x6k1GptSX5V+992nO++Xdt/wCAVBCjb9ytVrZv3xKv+7UAVHTzt37r5v4Uqxs/dbdvzp8lPh82GD963z09IXd93y72oNYglyrxbWVauw+Umxm3VXS2ZGRZdqbvnarcMyvuXb8/8NcsjtiWnSWZk+X5F+7V7yYv+WS/PVREb5P9r/aq6/ySxMvztWJ1xH20LbkWX7/+xXmXx48VReG/CVx/z1aLevzV6hv+/uZUr4P/AGz/AB/v1G30y2nlh81tmzd/Ds+5QdkT56tra58f+P7dZV2PPOvyf7O9K/Ur4ReGv+Ec8KaeksSJtiXbsTbtr4M/ZC8DNrfjx9Tni854F2K/+21fpRYW6w2UXy/PtX5P9rbWMpG5Ybb5ny/71RPHI8v3t6f3KnjRkj2qv3aaEberN/3xXNIA+Xdu20bNkSL9yn7P7vyVUd98rr/f/grMyJn/ALy/O9Od/wB1/co3Mq/8Bo3xfe3VpE1In2r8rbdrf36+N/2w/ijFpb3GlW07QvF8nnbvvfc319W+J9Yi0rSLiedl3eU1flr8fvGc/jDxNL5TLtil/gaunlLLvwi8Sa5eeJbSBZZ7m3nbfL83z7q/S/wQnk6Miy7Ulba27bXxd+x58Mbm88rULzdN83zO6/8AoFfdllbtZ2sUW2makzwpc7mb+GuX8Q+BrPXoPmgVE/uV1Wxn/iVKN/z/ACrvT+J6zjUlAk+Tfij+zZZ3kTytbK8Tbv8AOyvkrx/8BLzwxK89tZsmxd67F+//AMAr9YprOKZU3QK/++tcV4n+FdnrCXEqx75X+b5/m3V0xxIH5FWHgnWr/UbWzWJkeWVdz7fvLX6cfs1fDGDwl4UtH2r88Sujp/d/+Krl7b9nWxh8VpO1iuxpU+5X0loWkJpmnW9tFt8qL+5UVK/MBeRPJXairsqR13/Ltpsyfx7vu07vu3f8BrjkIa7s+/5aE3I+1vu/ep//ACydWX/vimPuSWsyRrv/ALX/AAOmI7Ovyr86/wB+np8jP8vy0yZ/s0G5m2IlaRA5L4heLYvDfh67nl270Xf96vzU+JHiSf4i+NEg81n81/lSH+L/AGK97/au+MDQ372MDNs+4uz+/Xn/AOyv8NLnxh4l/tefbNFu+b5fk3/5StCz6o/Zv+GK+EvDNv8AKqPtXb/wKvcvJ8lfll+f79UtB0ePStNS22qiJ/B/cp+q3Pko/wDcoM5SMHW7mV53iVvkb73+zVeF9ipFt2UTI00rfep6P8qMq0HNKQy5eLfErL+6/i2VXfdDdbVb5P79W0m3y/dX/aqKZ1tt6qvyPVmIxJv3rytKzv8AxbKN/wC6RtrfNRMi/e3bGp6Jvi3N/B/HVgCTb9i7djpTHtl+fdu31Ys0+Xcy/PTXRkd/l+R/9qoIKkKMiv8AKu9Kc/7mJNy/vXqZ0b7E+3cj/wB+okf5fm+fd/H/AAVZZCiLuf5v/HaP9Su3+P8Aho377p9q/fqWb5G3Sxb91QQRbG27lVnf+LYtV337f7if3Kl/fu6L9xN1Nfc7ef8AfqwJUSVFRlbY+2q8z+dsWVfn/v1Y2MkW7+Oh3VN6sq/e+/QBX37P4aPsfnLu2/I33aZN8j/Luepk+RE/v/3N1AFd0VN6/f20502f7/8AcqZ9qb/l3y/+gUyaFtnmsuzZUARfKibaE/1u3ayJt+/Qm7ynbdQkMr26I3zv/t/coNokNzD9p37pd9eEfG/wN9ptbi+ii+0uvz/7b17vCnk/L/GzbKz9V02K8iliaLZ8r/xferlxNL2tM+nyTMpYDExmj8+rywls7jdcwKm7/gdNvNsLxbd2xmr134teCYrC6uJF3J5Tb22fx15JeP8ANt/u/wCzXyso8kuWR/UGAxlLHUI1IDZtqN5SqyJ/t0ts/wBgeVvNZHfb9xqjd/s1v5ss+/8Au1UmvGufN+X71cconpnqFheQO6yyszy/3E/gp947XM6NBF8/9+uU8MXiva28DM0OxfuPXYJ5CIjeVvf+GuCXuSOf7RyviS2bzUbb5zbfuVyPktCtw23ZXqFzYb0uLlfvrXnWq6bLC7t5v8X+prSlI2jIx3vFdop4pf8ASGX5t61oQur2qMu3zWb7lUkh8ldyrv3VND5VtLC38H8Wyus6jtPA2lNf6jb7labY2+VE/u1q6PDF8TvibaaL9j8m3s2V/O3f+yf991X8PTT+G/BGsau25E8hHif/AGKpfsZ6x53j7U76fa/n/OqP/Cn+f/QK+hwFL3eY/DOK8dKtiPY/ZifoL4b0SLR7C3tkjWHav3E/grbtn83fGyKi/wANY6eKtPtoE/exuiLs83dXJa98TotKif7NF5z/APPbdXp8p+dne3mpR2EW6Vlh2t82/wDu15v4w+JbQ+bFp7732/NLt+SuC8SePFv5Xnnll81m2eVurz/W/Ekt5vnvJ/7Nt1b5tjfw1jKUYHoYbL6+Lly04nReJPGFzfyxfv8A7TL/ABPt+Ra8v+Nln/aXwx1WWVpbm4X522fwpWR4q8f/ALp4NPb90ytudK1/hu//AAmHhTxBos6q9xeWuxfN++n+3Wca/PLlPfxfD1XDYb20zjf2GNYW2+IKL5u+3eJk/uO38dfpRD86ebu3u7f981+TXwZ1uX4e/FLT/tjfJFL5W/8Av7q/U/wfrC63okUqrsRV+/trpPiDWd1T+67/AMNY/iS/g0fRr2edlREgb591ar7YWdl+evCv2n/iXF4S8C3DfaY0eVdn+3/doEfA/wAUdbbxh8S73yovO8+fY3+38+2vsD4aJL8PvD+mL5Hku67/AJK+TPgD4Vl8f/Em0nl8ybyPnb/b+4z19W/ELxzZ6b4jTStsVsiLsVKJS5T0cJgamKlamfRHhXxnFqtqu7aku3/vuurebzkiZv4vvV8leHvGDabeRN57eUvyK6fw17L4S+IsV5ss7yX/AFv3f9qokZ1cNOhLlmeob9i/KrPVK8/0mJoGVXSrUN4s2xdyu+3+9Vd3Xe+75H/v1BgfIXx101vh748t9cii2WUrL5vlfwV5v8TrOC5S01W2ijmilbc023+9X138cvBX/CT+EruRY13xb33/AO1Xyf4Js5fE/gjU9Fn3TalZL5rbF+dFX5tif3K5q9HnifZ8M4/6pioxl8Mjyt08mXaq7/KXfv8A/i6c9zFc2rrOux93y/LU81syS3arKsL/AMW9v9btqCGZbm4Rmij2bflrwT99h7+okMKv5rK299vyo9FtNsit/lbf8+7fT/syw+bOy7EX+Pd9+orabzt6sy7KgosTfP8ANVd/nT/Y/v06Z98qMrbET+Ci5ud8W2JVegmQ+FG+8svyRfPvr1D4S/EuXR5YoJ4t8TN8z/7FeVI86RJAu3Z9+rcLywvEyyeTEv8AcWtqcuSR4+ZYSOOoexkfbWleMLO5SLaqvu+f+5Wl/wAJJZu/zbv/AIivjq28Z32j26fv5Zvl+WGb+CtiH4o6m8UW5t+xfvy16ccTE/KsTwxVhL3JXPqt9egSXd5q+U3+1VRPFttC/lL871832HjzXNYvYYoomRJfk/267Cw0rWfNRry5Xe3z/e/z81dlOpzny2LyiWE/iSPcLPWIJl+T77f361URX+aWVUiSvLdN0e8ton89WeL7/wB7fXcaJcq9mis2xFX+P5674nxlX3JcptO62f8AF/rWovEkTZs2/d2fJQn7633N8iI3y1E9599W2on9+mcciuj/ALp/m+7UqfZnn2+UyfNTYYVSV28r7/8AH/A1Su+9/m2pWpA/fKnzxfc/hRP4mqWzf9x+9ZXfdVezeVF2s29/4nSmIi/e+4lWBoTTecqLt+//AHKz4Yd7P5vm/KtWH8tP3Sq3yfx0/wCZ7jbu3o6/K9QQGz91/sPTHRoYvnVvvfcoS2+zRfM3323/AD013lR33Nv/AI6AGeczum5a0Ln7nm7v4tlUkTYm75k3fdqGaZndF3fOtAFhEVJdm371NSFfm835HX5G2fx0zfv+9/DVh5lht0bb9yrLIpt21KIZtlx+9dvlX79Meb5UZW/i+VKi3qnm+U2/+NqgCWG8Xzd23e9Sv8kX72T5/vtVVIYtnmL8m2nO/wC9fzf4vu0FEUKLslXb5KNQ+9PlWWh9rsjbfk/uVb2LNsXb91aAKKXLIu1l2OzbFd/4K29Nmaz+Vdzu/wB7e2+sd38l/mbej1dhdk2bW+RaxkbxkddbXK703bf9mvP/AIqeD4PFWl3dtLFvRl+49dbbXMs2xVXejLV25tmubd1aJt+z+OpOyJ+Xr2cngDxq6ys1siytFsT+BK++vgt45sfEnhS3iinbzVX5vNavnr9qv4UNbSrrVmypEvzyv/GjVyX7NnxRlsPENvpEqy72Xerv/H89BqfoB53zf9MaH+fYzNvqH7Ss0SbVZN/9+pobP5/9iueUQHI7fIv8dNSFkl3Nu37N/wA9Fsi22/bViZ/uMzfIn9ysiyvvXZu2/wAX3Hqvcwq6uyqu9fvVYeZZt/lLsd6r3MMqeU3zbPuNsrSIHy5+1F8N/wC2PC97eWy77iD729a+KvBnieXw3rMX2xp4ZYm3rsbZ/HX6seLfDy6xYS2zbXfb81fn18ePhFdeEtbuNTWx3xbX3bG+5/t161CUTnke36P+0JBeeGvKa+WF2i2fvm318W+PNbTxV4tuLxl3okrbv9usx7yeGwdVlZ93+1Wa6NbS2+3c+5fmSvSic52HgZNmubraf7MjMqMn+1X6b/CvytV8DaYqtv8AIXytj/xrsr8wPCUP2+eKKCLyZdy/8D+ev06+CCS2Hgiyef53/wB37yf52VzVDopHmnxy+DkGq6Xd3nlKj/c+7/3w9cP+yr4GvtH8R3Et5Ztbfwb3+5X19qttbalFLFIu+J1rE0HwTbeHp0lXakTfxpXBVkbROotkbb5rMu91omh3vu/jqXyWRk2r8m3+NaimSP8A1Sqzu33q45AV/JV/l+/83/fFV0s4oU/et87/AHXq6lsyJ8rb/n+5/sU97Znd1Xb5W7+Ouc3GQ/P91vnb+N/uVM+1F+9UPkwfJtTzk/uVYe52JEu3/boAidGf5lbe7Lvqo83y/NVuZJ3lRlZqqXPyfe27/wDYrWJkfNX7T3gz7fokt99/yGRlRP4q5z9mnxats1vYxbvs+75f9n5K+hviF4bXW9Gls2b53Xb8lfFXgO5bwZ8Qbiz81oYreVNqf31rYylE+95oYPK82Vl+b7rotZs3zrtZf4qi0Sa2v9Lt54GXyp13/wC7V25m86Xy9vyf7FUc0jPeFdv8W9fnqGb5F+b77feSrbpsZ9v36Y+2Z9yr9z+N60ic0jNfa7Jt+fb8/wB37tV7mFn2NEzIife/2quzbfN2t/d/grPR1ffE27yt1bROaRXd13/N9xvupVJ4YvNf5W/4BWlMkST/AHZHZPuojbKrzfJs3fff5tn92tDIz/J8mJ2X76N/BTba5ZJZYm+Tb/s07zmd32/36idG/wCWq76ogtzTLbf6r/lr/fplzbQfYvnb97/D/t1EiL5G1d2xf9qpfJ/dRf8AoaUEEUz/AGaL++m6q8375P3rbE+/Vq5hluVi8r5Ikqu+7d8q74tv3KsyIkSLz9/zfc/jomSJ28raz/L8v+xTHSf7sTLVuwRkV923fUSiaxkYlmjWDuzRNvT7yVoWb+dcMyy+Sifdqa5SJE3Mvzv87Vkp+5ZP3X7rd8uxq4KtI9GhUN6FJZoEaeXe/wDCn9+sfUtHXUopYpa0LCaO8/dN9+L7vzVLbfelXb86feevOPSifL/xv+EUWvRXF9AuzUE/jr5P17R5dNvHWdf/ALKv1A1vRItSXzZdrpt2Mj/+h181fG/4PreS/abOJUdV3/uVrWnUlE5qlOMz47ufNSJ1ZmSLdVOZPOlf7uzbW3qthLbXlwssTIkXybHrC8lnb+5vr0oyPLlHkK3/ACy2/wB+jY2x/wC5/FT3Rkl+9vamO7p/DWhA3f8AJ/u0y5dUfduZEqxNuRty/Ojf3KZ5PzIzKuz/AG6AIvvsi7vk/v0/zvsyuu3f/t1DNt30+G2aZn/ers/26AH3kzQqjKu9Khh3PvbbUzu0LNErK6f7FM+a2dP9qgUi3Ci/I0TV1Wmu1zZvtb7v3q41E+ZGX7+6uo0q5lhd4tq+V/sVhI4Kpqo7eRbwL/Fu83ZTv3vzqu5ERaW2mZ4k8j5NtE0zI7yK3+9/tVic0jPvJlmt0Zd29G/g/iqpM/nJ5rLsZ6sXLs9qnlJ8n9yqTv8AN89OJcSpcp/osv8A6BWVNNs8pdvz7a07mbY/+xVSaGLfuVq6InVEzLnd5qfwf7FM2K8TqqtVjUn3ujKux/4qi+0t/uJWh1xK/ktMr/NsodPk2/x0/wC421aP4vm+5/cqzQZDD9z+NGqVHWGVPlbfTU2/Jt3IlSukrtuX59tZyMJG7o7t9q81dqJXZ6a++LcrfJ/Elcf4etl+9KrTP/c3V1dsivL/AAwuzf8AANlckjyqhoIk/wBl81WXZu+epJ7h9/8ArFpUtt8uxmXyl/uUs1rbag+dv3PlrmkcEi+jtsiX7kX9+or+28l4p/vxP8nztVhJtlgjbfnRvm/26hvIXhl/57In8FUamHePKlx8zLs3VDMi3Mu1pW8qrtzbSpOjL5exPn+f7lZ7232nfL5q/e+4lbxGE0LPa+Usu/Y1S23ybPKibev8dHyoiN/qZl+TZ/eprzNCnlfxtTNwvIWeV9y+TLu+WnQ2zXm9V/h+89E3yfut3z/7dWLaaX/WxLs/g2UGQ2H7NuVW3O6/e3/cq7bTWySvF999vy1XuYWfYyxL/tJTPs3kq7L99v7lBBNc7Xt/Kl/fPF8603eszbZV/wBukR1S3Rtv73f8yf7FMRG3yyxL92rNYmbfvvleJd3lRfxvXL3KN577fu10upXP7rzYl2I1c/N++l3fcreJ3wKVyjOjtt+5VG23ebt3fP8A7FaM2pMn7rar/wC5Va2+RtzLWh0SPXPh1DEmlypP/eSuvTbN8rS/ul/ufw1x/gmZvsqM0Hybf467VEluURoIGdF/jRawkcMoGR9p8l7hfmdN38ddL8OvhjfeJNURltpdkvyfPW/8Ovhdqfie/wB0sC7HbZEkK/8Aj719wfB/4IWelWtu0tsv9xXda46kjuwWC55c0vhOa+Bv7Py6DYfaZ7bfK67Pnr6d0rQYtKtYol+46/NV7TdHWwgRV+RNtWndki+7WPxn08acYe7AieZYdit9xv7lY+sarFYWrt/rrj+GjVdYihi2q33vu1xl/f8A2z5f493y100KEqstDlxNeOHjzMbNqTXM7bm+/wDwVq6bYRPFu2/xVS022VNn2lP+AJWr5zWGyLb8lfSUsNGn8J8dXxdTEbkrotssrbl+z/wvWbcuronzbJX+emak+99y/c+/8lV3Tzrfd/y1rp5Tz+YYm2aLbK2+iFFRfl/ioheJ1fd8j7tlTJCrs+56ssl8n5UiZtj/AMVPdJPur8iL/s0x/wByiSruT/fo85f4pV3s2ygB6J53+5/E9WPlRNtVPJlfYvy/3/8AearFm7O+1lVN33qAHoi7t0vyP9ymXm5JfK3bEp/zPEn3d7fwVY2K/wA0v93+OoNIkNtYN5T/ADbE/vvT7Z2tn+8zolFs6ovlbm2f7dSpNL/Ey+U1RI0LCTSv+6Zvkf5/nqwkKp96X5P4qpb1T7v8X3kq3bfIjsrfPt/j/iWpNR3+p+6uyhHaHYzfxU2FNiIq/Oif7VWNiv8Axf7FQVykP8W5m30/f+927tn+xR+4RXi/j3f99VFbQ7H+VW/4HUG0Yl2GFoYvN/ev/tvVu2+dvmT56LZGTYu3fuWrVsiQyxf33rCR2RJrN4ofutvq6m6F9235PuNVSHyoZf8Abdv7tXoUl+63z7/vVzHZEpeLbmLR9GuLnb+92/JX5Y/tG+IV8T+N/Pn894vm8qaH+/vr9C/2jfFreGPBF6u7e+1/k/jb5K/MzREl8c+NbKL/AJayz7Njt92iUjpifev7FfgmDRPB6XiLve4iXc7/AN3f/wChV9QJu+9XBfBnwxF4Y8F2UETbE2L5X+7srvSW+bbtrmkbj/8AaX5KZsZ13bm309H2J83z0/YzpWBkMfb5DrtX/gFV0h2Lu/uVYm81E+Xbvo+/Fu2/8AoAYTwGWorl2SL5V30b2f5duyq+pXLW1vLOr7Ni11UjU+fP2rviK3h3QbiCCX59yfJu/wA/7dfmhqupNrGspPc7oUlb97sb7jV9D/tY/EKXUvFctjFOqJu+bf8Af/z9yvmj7Sv2j978/wDHXqxpAfpV+zB4w0yz8NWlt5qpLKuz/Y+5X0lbXkD/ACxzq7/+g1+SHgb43y+GEis1llhTd8v+xX1L8Pf2kLbbbwNfbLhl+5u+euapSkbH2kq7ztba9JFH5MW1fkrzvwl8WrPxDtVmWu+hvIrlfNWVXT/YauKUSi1IMN96mL5rq/zbP7tKj703fwt92psY9a5ySt9gi376nRF2qv8Ad/hpwVcioPmSLdu/ioAfv+T7nyU9IVRPlWmTPsVf3TPQ6Nt3LtpEB/s7vl/hSj+D+/TU/fIn99P46dK/zbj91W+WgA3qnyt9+uM+KfimLw14Xu7tpV+7s2V2E21/m/ytfGH7YfxRtra1/s9JWfY29dnyIn3P/i63iWfMPjDVbzx58RIlbzH3fIqffTdvr9CP2dfh1beFfC9p+42TMu9q+Qv2V/hv/wAJP4q/tCdp7zbOn/jtfonpUP2C1iVV2J91k20wLT7YYnVWba39+ua1ibzrpNsuxFb5vmrY1KZoV3fNXPvMsy/N8j0HLKQzzmh/e+arp/u015v3Xm7Vf/bSoX3JvZvubqHufkT+BPuf7FVE5h9tMzs+75N9P3tuiWXdTpvIeLczbP4PkqL5URF++/8Af3VoQW32vs2/Pv8A79QzO3moqxUb1f7vzp/fp+/fLu+/QAx5tku379RTTb3fa+zZUqGJG+ah5lTf+6/4HQA3ZvRHZfkX+Cmb13ou3/dTdQ7/AD7Vb/vuokT5HZvv/wAVAAj+S7/Mu+qjv53zS7qenmzI6ru2bv7tSonnROyz0AE3yfKv9z79M/5Yfd+T+5QiN8m777fx0+bcn+2/8NADHm/epu/74Sm/Y/OlTdLUu9v9bv8A3q0xEaaXd8qb6AIpoV+8v8H8FV4d275n/e1YmdtqN8u/+NKfsWFEZvn3fPQBC+7zfvVMk395ldGqt80LS/L/ALtPh8qZd38b0ARPutpUb+D+JKlmuVdtzfPt+6iU2ZGeXbK3/jv3qPJi+RpVb/cRvvUADuu3cu5Pm/j/AIKZv3r+9be9MvP9b5Xlff8A7lGzyUXb9+oNonH/ABC8ExeJNNdovn/vb/46+TfHPg+fw9dStFE2zd/s7Nlfcr3LbU2r8/8AFXmXxC8B/wBq2Es/kRu715OLwntffifpnC/EEsHV9jVl7p8WJCzypuVvK/21qu80T/aGi3bFbZ89dx428GT6DdS7Vk+z/cXYv8dcklt/DOux9v8ABXgSpch/Q2FxNPFQ56QzTblU2eVE27dXbaVrH2m6SJtv3f8AvuuEtoWs7r5n/df36lS5gs7pFTz/AL3y7/4686pE2lE9QSZfK2ysv+ylc/r2lLctu8iV3/uItFhqq+au5md66NH863+dvufe2ffrmj7hj8B5VNZzo/3dibv41qv5Pzszfw13XiHSlm+a2bem75n/AIK4eawlS6/e/wAX8aV2RkdPtD2vwZZr4z+E17p8u2Z9yo2z+7XmXhXwHqvw98WpeW0q/Z//AECtf4e+Nl8NyvbMq/ZPv/8AAq6bUvGejX91bs0/3v8Ax+vfw2LjCnyn5TnGR1sViZVI/aOys/HkvlJulaZ3/g3ffrPv/E+oTeb57eTE7ff3VwV54ztkR/7KtlR1b771x+peKtQ1K6uF+2SOi7PkT7la1MXHl905cJwpU9rGVb4Tu9e8VWdnvlgnlmvU+Tzd3yVw+t+IZ9Yut07N/cRN3yVjvqv8LxM/zf3qfDcr88q/JvrypVZTP0nCZZQwkbQiOmvPlT5V3r/BXofwW1uK28QeRc7U8/8AdL/wKvOnhV1SeJl2NWhpVz9g1a3lbbvilV231dKpyS5isfhI4jCzpvqYP7Q/hJvBPxES8g/5fJUuItn3ERfkr7Q/Zd+J0HifwrFbTz+dLA3393zvurxL43+DIviR8PItVs7ZXu4PkbY33K8H+D/xaufhRrf2a5nkhVt6f7rf3K+kh78eY/m3F0JYatOlI/U3Utei02zlnlZU2RM6/N9+vz1/a6+JD+J9cTTF2vD99on/APZKteM/2ov7S0Z49MlludQddiojLsT/AIHXi/gDw3qvxI8YW6z/AL64dt87/wBz/wCxrU4D6L/ZI8JT+HtE1DxDqDeTKyu8Eu359nyVx/i2/bW/E2oXm5t/m7P7+6vUPFrxeBvBFlp9t/x8bf3rp9xK8XmuW82Vv+B/7bvXz+LxPNLlgftXDGWxp4b2lT4pHR+HvEjaU8Sy7preL/llXqWg+JF2fbItzpu/1X8aV4FDNLM21Wb/AHKu6b4hvNHuvtK/c/iqKWJlD4j18y4fo4qGnxH1x4e+JcsN6itL86fIsW6vWNH8c2N/a7ZZFhuN38f8dfF/h7xnFrc8Stts7vd8iV2dn4nnsG2tudWbe3+zXqwqxmfk+LyTEYWVnE+mPFWvaVDpeofbmZ08reqJ/HtT56+Kfgt4hZPjdremWPm/ZLyV1bzm/wA/L9+uu8VePL6806W2iZvNdW/4DXE/AfwBc6P4yuNZvLlUlfd+9/u/7dbT+E4sLRnCvA5r4iaXFpHijVbaKT7T5U7K3+41c6/lWyxea33f7ldl8VLlbzxpqdzE0D7pfKZE/i2/JXK7G+0RK33Pvrvr5eXxn9GYKX+zwGTXkE1u+3ds/wB379V7aFX2Nt2O1Ps0l2v57rNKrfNsX+CpbN4vNXcuzf8AdrI6xltbbN7St96n20Kw79yt/svTd8vzxK2xHf8Au12/gDQbbWP3E6732713/wAKVrGPP7pzV68cPSlVkcb5Pybtv+671LsZ1RtrbVb/AMer3X/hVEU0HywedF/t1oWfwZ097VIFtv8Abb5v466fq0j5WWf4b+Y8FtrDe0W7dvleuosPBN3qt1EsUTeUv9+varD4OND+9WzbY38f3K7PR/BNtptgnmqz7P7n3FropYSX2j57MOJaNKH7r3jlPhv8K4LO1+aL51+drjb/ABV6amlW1nZP5UCvN8v8O+m/6lYltm2f7lWvtmxtyt95fmr14UowPyXHZhWxs+aUiu9g03lfNs3L8vy1NDt2pEsS7P7lSpcxX6p5s8fm2/3X3fPsos3ieXcsv3/7/wB+tj56RK9mzr91vk+9U00LOqK0Cptqw6NNsWJd/wDv1RmhlRpV/j3fLW5jIf5LO39zfRN95FZl2/30qXYrui7W+79/dTLlFRkl/u1ZiNR4PNdf40qu9tsn81dvlNVj/XNt+Xf9xqi8lYbf5vk+b5aAHf6mL+/t+9VhJvO+6/yNWf8AafJRF3Nvdqt/x7fl+X+5QBKlt9p+7/CvzO9VXdd6fvfvfd2VLvZN/lfcX7yf36qf8fKJAvybW31AD9iwypL5/wA9MvHjdk2t8lRPDsifb9xfu/7dPTc/y+Vs+WrLLEPlP8zKr/7FELrNF91UenQokPy+U1GxUlfb8n+3QBXuX2Nt27N1RbGR9vlfOv3f92n+TOl0+7a6P/G9Dvs/1SsiVAFdLaXe7N8nzfJ81WN7JsWJd9COszfOrPt/uVKnyTpEvyfx0AP8n/ZVP9inPM3mvEsXzf36Lm5ZIvKVV3pR/cnibY9ZARIm/wCbbViGbf8Ad/hqunmp/rWXe1PRFh3/AC05FxkatteNC33vkrdR5Zokb+CuPh/c/MrM6fN8lb1heNcxf3Nvyb6zOyMjkfij4Pg8SaJdxbd6bW3I6/I3yV+fSWcvwu8ePAsrJ+9+WLb/AA76/UCbTYryJNrMiffr4y/aw+GjJE+q225JUl377df9tKDpPpD4ReKrbxV4NtJd2+4+SJnlb+OvQHRUg3s/+q+SvhT9lH4lwW1+ljLcy+Vu2fO3z/5+Svuh9z2qSxLv/j3pWUigtkZ4tz7qleH5XZm2bKLPzXidm/1TfwU3Z99VX5KxkWFs6onyrvdvvPTJtybF3NsqV3VPl+5UT3LPt3RSfN950WpNSL78v3WRF/8AH685+JHw6tvEmlywSxec8u9PnX7lenIjQtui2un+3TJv9JZFb+KtoyOc/Mr4qfs/ah4Y1lJbGJprSXc+xF/9ArzLUvBOtQyp/ozJ8v8AGu2v1a8T+BrHxDapBKqoifdT+7Xm9/8AAHT5rrzZYoEt0+T/AIFXqUq5zyifEXwu+G95rfii0WeKRLdfnZ0+RN/9+vv3R/E+meDPC9vYyzxPKq/LsXf/AN8V414/17w58JdLlZV8m4dtkUyfJur5c8c/GnU/EMT/AGG5nhhaVHVPNf50/wByunl5w5uQ+0Nb/aN0zSm8iW+gT+Nf4apaP+0nod/dPLBqsf8Atfvfnr8+tV1uR4t3nzu7/wAbyv8AK1Q2FzsVJfN2XH3t9RLDcwe1P1T8MfFfT/ELxRfaWmeX+P79ehWdyt4jqrK8S/dmSvyt+Hvxa1Xw3ebWlaaLd8vnfP8ANX278E/i6viryraWdUdl2fe3/PXHUw3Kbcx72/yf3qqTXOxk+Vt+756Ll2dYmlnben8CLsrl/HPiFdE0i4ud2zatcnsjbmOr86J9nlN8/wDDVi2miRfmXfLXingD4x2evSos8rI+7Zs21675y3Nv58S/Pu+V0/ipcoi86N95fnqvc7fnX77/AMNSo/nIjfL/ALP+3Qk2+XymX/gdQamPrdms1q8TNsdotiun8VfG/wAfvDH9ieK7LV44NiNs3f7n/wC3X228Ku8qyt8lfPX7RXhhtY8IXHkL/pfy7f7irvqzCR2XwZ1iLW/CVou5X8r5IkT+5Xe/Y9jvFt2f3Ur5d/Zj8T+TcfYWlVE/1S/7fyfJX1HC6zROysyP/DVnNIz5t3mpt+/uqG58pPuqv95tlWPvu7M33P8A0Kqk225Z12b0/wDZ62iccjPuf3yv/c/uJWU6bEdtv3vk+Rvu1t+T/FLLs+XZ8lZNymyXd/eb/wAdraJzSIpnZIk/2Kpb2m2Myqj/AN+rE1tO/wAzVXhfeqbvk/362IGf65dqr5LK1Muf9eisrOm37/8At1Yd183cy/JUTur/APAakyKm9oZU+bYm779adtc+c0v8Gx9i/wC/WZNC1yqKq7Hb+N6vPbfuk2tsqiCFH2Suu5nf+Kh7ZXba0uz+8lD+RZ3+6CVn+X5qV7ZrnYzNs3f3KsyIfJ2N5W1nT7n+5R99/KifZsp6boV83b/o/wBz5/v0zydkUrKu/wDuvQA94d7Ir7Uf7/z1k6kmxlbyP9/ZWnsluZYl2qmxf4/4qr3P+jXHzfxfdqJRN4yM+222c7tuZE/uVsWd/wDK67Vfzf491Z72zXO9fK+RapPM1ncbolZ1X+BK8uvQ5feierQr/ZOifajv/s/36xdV0eK/tXg8rf8A79bFnNBc2u3c3m/3JlqF4G3vuXZ8v96vOOw+RfjZ8E4vKu57GJvNX5N6fxp/cevlrVdNltneCddksDbG/wBiv1F1jw9BrFhcM0Xnfwf3K+Svj38GWS4l1XT4Nj/8tfl/9DrthKRzVIny5NbMkrf3EqL5n+bb89aV5bT2bOs6bEesqF2hledvufw13xkebKJFcv8Aw/Mj0xHZ4trVYmTztjf36qf8t02tWhkTInybmp3kq/8AFQ8LPE7NUc0Ms0SSr99f++KCyN9vzMtPeFvKRmb5KPv/AMXz7vuUx/N811b7lBnIt2afZpUZvnretrnY+5l+Rv7lc9bTb9m9vnWugS5byvN27021nI5JGvbXPkpuVarJcq7/ADMuxn+VKlRIktYpfv1FN8/+qirA5ZFTUptkvlK3/fFM2M8T7pV+T5Ka/wDx9OvlfPSu/nNt++6/eRKUS4mdcurunzbEplyn7rcv3Epjvvlf5f8AgdGsbrlYV/ufe/266InVEz5nihXd9+q+xnR9qVNNt27W+/TNip/F89aHSM85X+6v3FpsL712r9+mJbSou6Jf3X8T0P8A3W/h/uVZZYebfap8tPtvv7WbYlV96vs2xbKsbFdPlbY7VnI5ap0GlfJdI0TbH/2/4662w2zLtZVrj/Ddt+/t9yts3V2b7kndYlbZ/FXJI82oWpk8mLavzp9xXpsa/L9786r75YfvfPF/ClXILFZEyjfLXNI802UhSaBFl2/7Kf8AxdUvtLPOjfLC6/Js/v1LNZyoiS7vn+5s/v1UmRZmdvK2Oi/cqjYq3kMr/MvyIn8D1XmRXVGaVfl/gSrE03kxbW+41Y/yzfKy7Pm/greJtEsTbvn3/J8vy/7FOhRZrVGkbe6fdeooU+/+9+Td9+rE1yqSxQN9z/Ypmgx/upu+d/4no+aHfF/B/fqaG2VE+X/vii2tluXf5fJoMi7pqfuJZW/cy/wu/wDHVREkh/1i73/2K0LOdrmwiXeqJ9z56X/Uyuv33/v0uYUhLyzWaJJ1fZLVVH+zRSt5ux2Wrr/6/wAr+Osy5hZN/mff3fJVxCJj6l89vEq/c2/+PVhX6K8r7VbzVX79dHfp8+3d8/8A6BWDN8iS7tuxP466Ino0jKRN67tuyi2f/SNrKv8Av0/fK+/yvuf3Ksaakr3SKq7/AO89EjvjHnPTfCUMj2Vv9mbe+/8A76r6D+FHw0vvEN4jSwNDbt/rf9usz4A/BC88Tz2T3MDIkS/L/cev0C+Ffwug8PQRRLBvdV/jrjlI6adD3uYz/hj8HLPw9FZf6GttLt/vb32tXtem6UthZbYvk2tvVE+erENnBCm1VVHVvl2Uy5uVh/h/3a5D1YR5B8z71+Vtlc5qWtrCm1ZWR/8AbqvrevfY3T7u99/3K5eZ2ubjdK3zvXpYbDSr/wCE4MXjqeG/xD7+5lmfc3ztu+WizsNi+b9/zat21nLMnmtF8iN8vy068RrPYsC7/wC9/s19NSoRpR5YnxlfFVcRLmkDzeTF8q7H/wBuqv2xptjSt/sVDczN5u1V3/79PS22bGllX/gFbcpyc5Ym3fdZtiJUUz7HRv8All/FUtzc/wCqiX/gVMSbY3zbfK/iSkLmK6JBM7srfJVuwtk/vfPTIYf3u5otifwvU0Myv8yr8lBoWpod6/L8+z/ZqlDCry7WX51+9/sVoeTsi3bm2VXSbzpX3f7lSUVIZv8AStnm/J/fqxCkv2r90rOi/PveoobNXuPl3bN2ytDf5MUq/N8n8e779UWCTKkrs33/APYpiQtcvu3fOnz7KbbfO25f4qtQ23z/ACr8/wDfrI0iV7mFn+Zm+f8AuVN5Kuu3/wBDqw6NN/F92odjOm5f4Kg0Hoip8v8A4/VjqyJuqvvie13bm82pbaZnV9v33/2ak1Go7IibW2f+z1Y3rM+5tqPtpj7Zk+aJv9lKsbJdrt5v3/4Kg1iM37Ebd/B/fq3C67Eb+OqiJ8373c6f7FWLbbNFu27Nv9+s5Gxe86V2+Vtm373+1VqF1R0b+4tZ6PvR1X7+2rFnD9zezbv4q5pHVA07Z9+xvK/77rT37Edt2z+DftqvbPEjou3fu+SjVZorOzlbb+6iXf8AerE7onxp+3D42itovsK7ndm8r5G/i2f/ALdeNfsheCYvEPj5LlYv+PVt/wA/z/8AA6yv2n/Frax4/wBrS74vvq/91l+TZX07+xb8PYtE0SK+8j902z967fO25P8A9r/viokdB9X6VZx2enQwKiptX7lX2Bx8tRp5f+9SFt/7v+9/crGRqI+65+Zfn/2KdM7JEvy/98U3Zs2bl+7Tn/fN91vkb7lYGQ9HV4v9uh3b5W3fe+8lD/J8qr8tM2b321YDjt2/NXlvx18bReDPC8s6y/O/8G6vTnfyWr4c/bP+ISP/AMSyKdUdN7s9d1KJqfF/xI1hvEPiO7naCd7hm3s8tcvsle3+79+u48DeG7zxhexW0Xyf89ZX+d667xD8DdX8N28vlRNMn8O9dlezSA8Stk+zb/m3/wB6rum6rfWE6NBP8i/99/8AfdXdS8MXlh9oW5iaFlfYyOuysVEf7q/frb3Cz2LwB8eNT8NqkW6V4mb97v370r6b+G/7USzWVv586p838dfBkPmpK6rtSJPvPVi2uWhukltp5Udf44WrkrUIyKifsF4Y+LVjrDpH9pifcv3Im+5Xo1hepfRbomr8t/2ePGfiPUvEdpbSyq8XmojI6/e+f+Cv048MOyaRbq0X8PzV4lSPKEjVTckf73+9Qj/v9q/d+9TPOZ/urv21K7qjfd+WuYki2N5rt/BT3/cx/wCx/FRub5t23/ZoTbu/3qgBn340Zf4qbDu37W+fZ/HUrx4aonmVPu/J/eraMQOc8Z69FoPh7UL6VGfyl3r/AAbq/Lf4keJ5PHnxDu7O2nZN06pF53zJX2b+118SP7N8PvpsUvky7WT/AH6+UP2dfAF34z8bpc30EszxMn77d8jfOn/j1bcpZ9tfs0/D2Dwr4St5WWP7R8le1vtT/pj/AMCqjoOlf2VpFlAqqiRLsVNtTaxMyWT/ACr/ALNSZykZmsTb5dvm76zJk8mL7/z/AMX+xR/rl/e/3vlenzf7P8X9+rOOUip8vlbtu+m20zPviZV+9/dqWZP+eX3FqvDCzq8q/J/dqzEupbK/3mV6idFTe23en8NPhuW27W+R/wDdqV33q8XzJ/degkrwosMX3f8AgdS/675dqvVd386V9zbEX+/U0Lony7t+z7qUAOTb5X3Wd/7iVXR97PF8zvu+bf8Aw1E80+923bPm+bZUTuybF/evvaqA0HhR4v7j1R2b96/ferLpKibW+emeT/Ft+5QAeS8MX3W/4BTH2onlbdjr/wCPU+Z9+xvm3/7f3KY6fuklb5EoKD97s/votPR28hNv8TVXtppXldVX5KtTJ5ypt+SpAi2L8/zfcom3OiK23Z/DUVzC0372La8qfepz/wADL99FoAa6fut237j0Tf8ALJv4Hpj7ppUb5qsJDE8US7vu0AV5kZ4vvfe/uVX/AIfv73X+CrDvsi2/wPTH8izn/eUEk03/AC7ttqF3V5XlX/gNNR/J+63yVYsN038W92/2aAK6O3m/+Pb6EdEl3K3/AH3T7j79MRFmlf8AgaoNYiTbYVRlVXqlNbfbLfyJV3pU2xtjbVb5aIdqN8zfvXqDeGhwnjDwN/atncQff+Xf5L18y+Ofh1c6PLuggV0ib/vn/Yr7dm3bPuruZa4/xn4Pg1uwfzYlT5v4FrzMThuf3on6PkHE1bAy9lP4T4Kv0ZJf7kqL88VFnueVPNbf/H89e5eP/hK32h/KgXzf9z71eO39nPpt15UsTW0u7ZsevnalGUZe8fvGBzKhmFLmhIr2dzLZyszfI+75a63R9ViTeztv/wBjf9+uKdFSVFZt6fxb6IdYWwuvP83ejbEW3Ra4ZRPSlE9Hh2pbpFL86NWRrFhE7S+V8iN/c/grPTW4tztuaFGbdsdq3Ybz7Z5SyRKn91N38NHKBxlzptzZ/NEqzJ99f9qs13iSfz2VkevQn0qK5lhlWL51/geuX1vR13PuXYn9yrAwH2v+6WXZ/HSIi76fNbNYS7VVn2r8qOtEyMn73+P/ANArY2GJcrudvK/1X/j9G/zoN3leTUUyT7kbaqeb/G9P/wCPZtsvzo38dPmNx2xn2ReaqP8Afpr3ivLuVt/95NtGz7S237iJ/s062dbbev8Arti/3aOYyPbfg/4kiv8ARpdPuYvOiuv3TfNs21wXxa/Z4lm1f7dZszp8zsifxVm+G9budBvUvFXfKn3f4Pkr3fwx8S9O8VWaLc7fN2/vd7V7WExfu8kj8j4iyCpOt7aj9o+TdE+AOr3N/wDZvmSK4+dn27Ni/wBxf9qvqD4Y/DSx+HulvLIuyWJfm+X/AGP79dVv0rTbdJ4G+RPk/vIi15V8VPidLf8AlWOny+TEq/M/96unE4mMY8sTwcq4dr1a/wC9j7phfEjxauva5cSxLstFbYiP/FtrhJpmhnRYl3pu3/O1PuXvLmVFaL/aaZKqOjb9rbt9fMH7XQw8MNSjSiXneKGJ9rN5r1Sd1hfyvm+b+5UrpK8UW5dm75KY8LQ7F270b+P+7QdRbdP3Vp5XyPEu9XrY03xnqGju8UrLefL/AB1g/aVS1SJpW/3NtV0+SD/cauqM+Q56uGpYiPLM9DtvG2mX/lNLBKj/APLV0+5Wnc/EjRdKtXXT2be2+LZt+/Xk6TfY5081fk/iRKsbLbY/2Ztj7t6pVe3keT/YmGU+flJbm5bVbx59ux/vtVdPI+dlTZ/BvoublniRdux3X5qbbQ7Itvyp/HXMe3D3NBIfnX5Zf95E/jpXhaFHeXanzfLUkP7lfNiVUlVtmyno/wBpiff87/fagoSF9m+fy96f3K6Hwl4tbRLpJfK/dPt+RPvpXNPDvVd0uzd95KLaFt8u1vkZdnz1vD3PeOSvCNaPspfDI+nfCXxX0y8tYlaWN9/yL92vRbDxnpn8TRw/3U3fI9fEum3LaJ80TLv3fNXUWfja+hiVoJ2+9v2O2/dXoxxR+c4vhhTn+7l7p9dTeJ7O2i81f7vzfNWO/j+2e33RMrozb2fdvr5ovPiLq7okqzqkrN/d3JVS88baneL5Xmrs3fwLtStPrZ5EuGP7x77rHxIs/tDwNcxI6/PvRvvViP8AFSK8/dQN9z59m6vCk3XKp8zPubYteseDPhx5zW/2l9kzfPLsp+2nP4Tmq5Rg8JHmrHUWHjO8uZV2xfI/8f8AHXYWFzcvFF8m9933K0NB8B2yKkvlfPt2fO1dRDpsFnLuVV2bdmyvUpRly+8fmmYSouvy0fhLHnNNpsXy7HT71Ne5V9jfMny/cqd4Zfs6Kv3G+9VeZNmxtv8AwCuk8eQ+byvKT962/wD2Kl3rNFu+5s+T56iSZZtixfIn+2tSvMqfK33P9urMSr5LIvy7X+anPZ/afvN9yjesM7sq/JUzuySvt+41AFF4VhfzWbY9PSZXl3KrIj1Ffw/NEzfcom/cxeU3/AXqAJfszO3yvs/36Z9p/deazfIv9xae+3Yn9+rHywqjItBcSJHV38hlXf8AeWnQw+TL975KbvZN6/LsenJuSB2ZfufdoAm85Xd4tvyfwvtqHZs3Lt376ihffL5is2/7jb6POaGWVty+U33aAHvN52zd9+mbIvmVV+SmedEj/wB//cpqPL57stAD0haZk8pld1q18yRJF/wD56roi23zbfk/jqwib13xf8BoArvCrtt++6UbN+9W/c/3af5MWxGXd5v8X9yi88q2dGaVXlasgHQwqi7vmeq9yi7UZf8AVff2VYm8p4P3W75k/gqrCjeVKrf6rb81AFiaaX5IlX5KtWdyyfeb5P4kSs2FN7/fb/frQhh8nYv8FKR0xkdF5zPbp5TKn+/XBfGDwr/wknhW9tmVXeVf4G/irtdNmXft270T+PdVjWLNZkRlb91/fqTsifmBo6S/DTxVFbMq2aeeiKm3+Jq/Q/4V+JG8W+F7eeKVd+3+Bvv/AN+vjX9qjwGuieI7fVUZfs7s27/Zb79ei/sl+PInli09Z/8Alk/+jo33HqTU+w0RfK3btiUxLb7TcIy/c27GpiOzpErKv3f4KmRG3xL8vzfPsqJFjH2v/uVE8P7rylbY7/xvTHdUbaqtv/uVKib021zSAfCjOm3+7VR/N2/d+b7+yrb7UgRWbf8AxtsqJ3VG3fx0wIZvnVNqfxVx/wAUfFUfhjw/e32z/VRN8m7+Ouwe5WHZK27zW+7/ALNfLv7Zni258PeEv3X/AC3ZPkf+/XXS+PkMpHyF8V/iLc+OfEFw0rLc26/Iv+/Xm7v506eamzdVjeqfeVvN++z0ywtrnWJbhIol2JX0PLyHHIrzQ+d8yy/ul+7THmWb7v8AB97ZXd+D/hjqHiR3iaLZbt/y2r2rwH+yvPNBb/abZn+bfv8A/i6PaRCJ81WaTvsX5fKdfuf369T+Evjm58PapFA0S/e3xOjbHb/Yr6C1X9l22Szi22K2yfcaX+/XzL8S/AE/w91y4tryJkdG3xP/AAMlc0pRND9GvhR4zg8YaHFKsu90X5vmrT8c2EGpaTLZuvnI/wDG/wDBXy1+zZ8SJdEtbKxlljh3wJ/D8n3P79elX/xytv8AhJZdPaeKZ0+9s+5XNy85qeG6xZ6r8N/FEtys7PZL8/z19cfCLxg3irREbcs3lRJtR22bt1eQ/Fe20zxh4Su57ZYElii37/vu6Vzv7LvieeHV7ez3LDF/Em7fXNKJcZH2LN88X3tn+5USTbJURV+Rfu/7dOh3Pa7kX/vuopptjIvlM/8AtpXPKJZLcor7283e/wDc2Vw/j/QV1LTpVVWd/KZFrtkdUi8pW/299Z+q+V5Ts27Z/sUohI+F/B9+3hL4oXFi3yRWs/8AH/H/AHK+17C8a506xnibZvi3tsr47/aE0efw943stQiVofNl+0bE+Tci19G/B/xOut+GbdV3P+6+etInNI7V0l2u235N1VJvNuW2qzbU+9Wh5MTtv27933XSs938n5VRkX7+960OaRmvbM7Sq0qvLu3/AO5VSaFrPyvNZXlrQeFHaWXd+9qlNbS3P++33v8AZreMjGQy2vEm+b/XRP8AJsqpcwrNcOuz5P79PmhazdNu356lhRngdv4/ub/71aHNIz0RbnfFuXf/AH6e6NCqbYv4f++6sTfvm+9/sK+3ZTH/AHL7ZW/4GlBkV0TfL5W3Y6N/HViZNiP/AL1E0MT/ACr/AHfmd6q+c27b99NtUQM2b/8Afp8Ns2/5W+f/AG6ET7S+37mz/bqx8u/arf8A2FWBXmhVJUaVmd2b5aZMnybt373+JNtTXPyfd/fJVSa8bZu+/QZDkhZ/vff/ANimpD8372Vf9ypZrxfI8xd3zfwJTEff8333T5KB8xBD++tdy/J/z1/2azPsaw7Pu71/jrVTbMsu7cn8FMttsK/LtdPubHqOU0jIxba8nsLp/NVZk/5ZPW7D++VJfmeX/wBArHuX2Nu++n/oNFnfqkrszb4v7ifxVwV6H2ono0MT9iRsI+yKXb8+xvmrmte0SC8t5Vbc6PuRkrqkuYrmLcq7Ka6KmzzWWF938f8AFXCelI+FPj98E57a6fU9NgbZu3ywp86N/t185XibJfKaJk2/Jsev1K8W+GINSifdF5z/ANz/AOwr46+OXwWbR7yW+s7H907bG2Ls2/79dFOoccqcpHzlbozyuv36geH/AEhGVdiVfe2ZGRvuI6/fqps85vvtsrsicEoj7x5UlRdu+mTTRfZ9u1t/9xKfc3OxUVvv/wANV4Yfm3O1bki2yN5vzbdn36juZtjfK3+189TO/k/3Xdv46h373/1X+9voM5D0mgT7v3//AEKug0d1dHiZfkrCRFRUZVb5a1fOjmaKdV2P9ysJHPI2LP5LhFi+dEb+Opbl1tm3Mv8AwBKqwzNCqbm3pvp15u3o27em2sTDlKr3kEO9mVnf+F0qul5FCu6KDf8A3k3VKiLtfb9yoof9Vt+5VBylSZ2ffL/dqKab9xuWpbnbDvii/wCBVnu7P/8AEVqbRiV32v8AM33KqOjb9yvVh0+bczfJ/cquk2zf8tbHTEfC7Iu1m+T+5RDCv3lpibfK3U99qbFVqDQNnzbqt2yLNKi/c/26Z/yyfc1S2yMjoqts3/JsrORy1Tq9Kml+SKJl+T+/9yulheL7O7RNv2/Itc7pUK7vK273X5K2rZ/3HlbfnX+5/FXJI8qoWHvFufml3PKv3avQs6r+6+7TIbaLYjN99137KrrDx/rvw3dK5jjkdHcps37tuyL5/nas+bbDvaLc7vV25mi8pI1/jiqpN5U2yJW+fb9+teUsxZn86VFnb7v3aqP+5vU+66bau3O68+bau9PkrKdJUTaz/Ozfx1tGJtEuzTLCiLEv31+aoJpn/wBf/rkb7tROk6Km75Kd9s37Pl/3avlNzQs923/pl/E9WJk/dJKrL5T/ANxqzIdS/haJXR/karaWbJs+XYn9ysznLX2aJFRVnbfL829Pk21YdFmsNu7e/wDF/t1BvXZCrL/wP+7V+2Rbn90332+69ZEEUyLDF5sHzy/3KqXKS3i/vYt6fxfwVbvEW2gf5d77t9RTTKnlS/fSX71aROiMTBmRfNeX76Iv3Kwr9FuW2/L83z10Gqp9munnZl8pF2Ls+/WfZ6PP4huk8iJpn3bNkS/PXRGR6NKkZ9hYSzXH2aCJptzfwLX1L+z3+zHLqt5by30bPvberuv3a6b9nL9lpb+eK+ngZ9q72mm/h/2K/QX4e/DHTPDdrFFbWbWyRLsrGVQ9ilTK/wANPhXF4Y0u3VYFT/cr0jTYYrNdqKqf3asIionyr8lQzTRQ/N8uz+//AHK5pe8dkYj5pvsyP/HcJXGeIfE7JE/8Hy/cpviTW98r+Ru2J99/79cjva5l2r97+LfXbhMNKvL+6cGNxscNS/vE3y6k8UrtLv3fcf79bVnbQeaiKnz/AO3VW2s1Rf7j7t+ymTOjy/LuRf79fWU6UaUeWJ8NVryxEueRu/aW8iVYm+df46xXmbduXc8v/oNMTdDLuZvk/ubqIZmdnX7++qOUEuWmf/UKn+3Us0PnbNrbP9ipk2zP+9Vti/dofduoArw7nl/2/wC/TLlF2+YvyfN/HViF1811b/xyhHV/m2rs/wBug1GOiuibZaXe0y/3Pm/gp32Zkb71aEMO9PursT+Cg1iM8lpot334k+8lPhs137vvp9+ondZvkg/74qxbOybF2/71QMhhRYYkZfvP89NeaCZ3XbLv+/8A7FWJoVRP9n+5RDt+8yr935aCiGGGJLWVl3b1+7TbZ22Ju3VY37Nm1alR13P935qk2BN0MqeU33vvfLVhPKRtsXz76ZDtdfu/MlNR4kbarfP9ysSh0yeT8+6iHdN95l/2dlPhtm+dp/733KfDCzo6sy7EqSwtv7u1vk/vtUsO17p2Zv3v8KVF5ywojyrvqV/K83du2bqg3iSukUO9Yt29f46md5XV1Vd71U3r/Cnyff8A9+rttt8pGZm3/wDoNc5tEiTdv8pl+dPvPtrTh3eQnlMvyfL89RWz/M/8dTw2Eu5/m2f7lZSOyJoWyNu+9/33XK/FrxOvh7wletF877Wrq7aFrOL96u/+9XzT+1145bR9Bt4IpFRNzO0P8bLUHpUz4a8W6rL4t+JaM0DXL3F8r7E/36/Uf4C6D/YPgPT/AN237/5/nr81fgho6+Kvibo8W1pn3NL5yLs/36/WTw1pv9laRDbZ27F+5WR1GmIY0bzKFTYfajDbWXdupFO87dzVzyAkdG2f/F01H+ZFWmTbtu1vuU9Idioy1BkGxk372+SiHajfL/4/UrPu+8tV0fe77qcQMrxBeJbWF3cyy7Eiifdv+592vyf+Pfi2XxV4yu9s/wBpiWf91sX79fpX8eLyez8F3cUW5N/yb0b+9X5j6l4e1B/GUUE9iyebOqRb/v8A+/XZGRvA+g/2PPhXLeebfXkXnRPL5q/L/D/t/wC1X1frfwrtrmz8qBmdPv7ESs39nvwNF4M8G2UEW75l3769dRF/75rX2oz5M+Jf7NltqtvuW2XzU/j+f5v7/wA9fOHjb9mC703fLYwbP4/3S/cSv06ubCK8+V/nZPu1z+seDLG8t5VliX/vn7tOOJ5APx68VeBr7QYrdbyCX97919vyPWFZpPYXifKqbvk2ba/Urxn8BLa8+aKBnTZs2PF8leC63+yjbQ6y8+3zt7bGT/Yq/rJY79jP4aXMzWWs3kCojrsX+P8Aj3/JX3jDDGlvtVlT+KvOPg/4Ag8K+HrS22+TtVfuf5/2K9IZI9ny150pCJoRt+VWo2b0ZW+9RsVPmb/vmib51+Zti1jIkhbc7Kvyv8vzVMYd6bfuUx9u1WValDMifN/DWYEW9kX7v3f9qs3W9Si03TbudmVEVWrS/wBcv3vnrx/4/eNl8MeBbuVmXZtf7/8ADXTED4a/aB8bN4z8bvBbTq8Sy7Ivm+da+pf2TvhWvh7w/FqEsWzzVWX/AIE1fFvw38Ny+NvibFun3v8AbFlV/wCDZv8AuV+qXhLR49H8P2VtBuhSJVTZ/erQs2E3OqMzf7FYWtv9/dKrvu+Wtu8uY0Xc3/AdlczczLNvbbWcjllIz4fPdH+ZU/u1Mm5Pl+/TNi79zNR/s7titTic0iXYqLtZvl+/RseHZu+41NRN7su77n3UqV3lddjMrp/sffqyCLyWmT5W2JVffL5Xy7d6NVhNzt/cfd8u+mO6o3m/M8v+xVkkSOrttb/x+h/nbb9/+89M2fI7ff30/wC5taJfn/iqgLDun3f4938FQww/faVvkb+5/BRs+bdt+9/HT/lfZu+59ygoi85X3/M3y/JRDudflb5Kc9sro/lf3vmSooUWGJ2b5H3fLUkj/meL5V3v/cqFJlfesisjr/fp77XXd/H/AA/LTEf91t2/71BQ/Y3yMv8AD/BQ+6b/AGKYk38X9+j5oW3N8n/odUA/5futTNmyJ5fK3vt+Worl/vsq/I9MR5f4l/3aACzdnbc3yPVuF1eV/lWq80LQq7M3/A6ltni+y/dapAHtok/dbf8AbqrNtdv3vzuv8dOd55ov4aakMsy+W0Tb/wDns9AEL/Ozr99N1WHRvI+VdlP2Lu8pvkf+/UX2z+Hds/23qAHJDP8A+Pbqr/ZmmZ5W3bN3zbP7tW/Oa5fb9xf4aZNuR/mVfm+SguJVmmfZu+V0/wDQKHh/dbom2bvvU65/cyptVni27G/36a/yfL/30lQajt7PvXbQ9z8j+av7r7lPR12/7a0x0ZHSXbsRqyN4yMLVdEi1L+FnT++n92vJ/HPwoW8id/IV/Nbe29f469z2fIisvkvUNzD+4lbavlN8uyspUoz+I9vA5rXwMuanM+JfFvw01PTZZYoomhi3fuvl+/8A8DrjNS0q5SL7NLFIjpX3HrfgyDUoPlVf+Bt92vLPFXwoimidpY9jp867N9eJXwUo+9A/Zcp4vo1oRp1/iPl2aFoYNtzE3yVq6bqsUNrEs+1EX5N9drrHwiudNWVoJFuf9jb89cLrGlXOjuizxN8/yfPF8m+vHlGUD72jjKWIjzU5nSw638yebOvlP/GlH2mDVZ9y7d/8To38FcVZvc2e/eyom6pbO5l819qqkX/j9c53nVTaJFNEk+//AGN/9+sW/wBKldNvlNsf+/8A3Kt2eseSnlS7nRfu05NVV2iaeXft/wBbVlmB9gn+dWVfs6fdeq0zy/aoli/vfx/wV0CXK3+9l3bN3yo9Dou1JfKV3b/xyqibcxz+/wAmd4p9zvu+/t3094YJpfmX5E/uVbe2i8//AEmJnilb5k/uVXfykn+X/VOuxasQ+a5ieVPvUz7f9j3xWzNCjNv3p/epl5+5lddqzeV92qlgjXKu0rLvRvuVvEmUefc05te1CZYla5aFIvvIjffrPR5XaVvNZ0Zt6pK1RXly0LeazL/uUQ37XMvlbWfZ/wAtdvyUiOSMPgJXvJXZ4nbY7L8r1Fc3k8yWirt81G2b/wCCrP2aC5l3Sts/4FVOaFvtXkMzbPvq9TIou7JJv3Xnx7/vrUT7oVdmben9ynvbfZp4m+V5tv36LlGRdzfw1mBXmdptjfNu2/cepfleJWbcif7FRb2eVPl+d/u09HV227vk/iqwIUe2v5/9VL5v8Hy1bhtvJ+aeLZ/t0y2RbaV9srI71K9yqS26s2/96qb9n8FWRJ8p0Gj+DNQ1WLd9xJfu10tt8HNQezZpZ1hT+L91v/74r17wBNYv4fsp28qZ2i/jWuiv9b09LX5vL37vldF+SvVhhI8p+ZY7P8RRryhGJ4BYfCKfzXbz5Xib5Nn3KZN8K5bD7RtWXymb+9v319BWd/Yu77VV03ff/wDsK07bSrO/illa2X/ZSt/qUTwf9bK0Je+fItz8PdV3f6hXi2/cqj/wj18io32OXYjbN+2vsi58DW1zbo22NGf+DbWenw38nf8ALv8A7qVhLBSPSpcZUf8Al5E+TU0qVPl+xt975d61dTwxLNEjLF8/9zbX07N8N4nX5tvyN9zbViz+G8SOkvy/L92p+pTCXGGHPmq2+HV8/lRMrQ723tvroNK+D8/2rdLLvR/uoi19JW3gyzT5W8vZ/c2760Lbw9bWzJE0S/Ivy7E+7XVHA/zHz+L4w5/dpRPN/Cvwuitv3stts/gV0b5P/Hq9D0TR7bTYvIiXY6ferbS2i+y7WXYif3KcibF3fLsRf+B16dOhGB8Fjc1xGM+OQ3fs3qv33/ufw0IkSbGl3b3ohfzkdvlT/YpltMty3kN8n9191bng8xL9s3o6q+x/7lQTI03zebUvkweUjL9/+KiGFUbzYm+T+FHqyCuiK6p83zUy53bdq/On+3UsM3735Iv9HZf46a7rt2bd8v8At0EFea5ZG+Vau728hN3zv/sfwVX+zffaJvu/e30xHaZ/4vkagB825/m+V0o2I6o2350of7/+9/AlE25HiX7n96oLInRblvm3Uybd91d2xKP4trN9xv46sW00vz+X/A1ABYOqIm354tu/7u9KJpt8UTN8i/wolPSbf5Sqv3t3yUx0iRUg+ZP9h6sgakzJ/qv+BfNSI/32l3PTU2/d+4j0x3VH2xK3zfeegslS2+fdEqpv+9Vu2T7Mr/J87fPv/uVFDN8m7+CpUmV5d1QAfNDFK3yzStUTu3lbYm/74pyPsR9v3FqJ02IjMzf8AoAsJMyRIrRfP/cdaHfZE7SxLMj1XR9mxV3U/f5P3ZW2UAV/JZJfutDViGz2Mkqyf71O8n7TsiaXftqaF2RPKRfk/v0AQpDLufc3zo1Ne5+zbFZf956sOnybv4lqpvS5idV/hb+OsjaJbsJmtpdyrviZvv7q625dbm3df7lcVZvviZWb7rfNXS2cyvBt3b3+/WR2RkeD/tP+Bp/Engu92xK8sS7Ff/er5S+CHiGfwZ4wi81VTyJVeV91for4n0f7fZXG5fvq+1Nv+xX5u/GPRLnwH8RpWWJUtLpkfyX/AIqo2ifpb4V1Vdb0mxvFkX96u/8A3a1bmZdqNF8m+vFP2Y/Fv9t+ELe2i+dE+8/92va/lm+99z+5/drKRQx4WS4Rpdv2j+/uomdvnXbsouXab/VfwU+F1+yv5/yJXNIsiSbYu3ds+bbTkhV/vfO/8NEyK6Pt+d6imRE2NupgNdEdtzOuzb8zpXx9+3MjJ4f09V2zJLP8rv8AcWvsZIYkV2VtiP8AwV8v/tk+G/7S8EXEkDKkqtv+f+Cuuh/FJl8J8AWab7jym+//AOh19Jfs9/ASfxDFFrktj9/5/wB6vyV4T4V0pZvEentKyu6zpFv/AIHr9Rfg/Z2dt4G0xYl/5Zfc+5Xt1vdgccTF8H/BbSvD1xLKq75W+fY+7fXoFhYRWCPEtsuxv4HWrTorqkrbvvVYR1814m+dP4XrzeY2Mq5tt8SRsu9N1fH/AO2Z4eVPD/25VX7Wm1/nX7/z19faxqsFhby7pdjuv3Hr4s/a/wDGEWt29vpS3Mf2fzdjIjfPtraIHiPwr8Tzw6lZW0rfJu/u769Z8f8Aw91C81G31rT1bZ5Cv+6X/wBDr5/8GTfYNZt4v+WXnqn3q/Rj4daJbeJPBGmXm3enkbPu/wB3+/W0fcIPiTVfipq+g2sun+RJDdou2VHrvf2ablrnxpZTrL8kTbJU2/frpfj98EJ5vs+oWO13ib/c/wCAPU37NPgO5sPEaXlzA2xfkbb/AB1zVC4n2rCmxHaVv3TfdqpN/tN8lTWb/uNrL91dio9FyjTKm6uCRqQp5W+L/Z+9U1ykW3bt+WmQ/PvX5dn3Ke/7mJIt29N1RSJPlT9rrQblNBi1P/lqrK6on3/4KP2V/FX2lHsWlV/l/wC+Nqf/AGdeofHLwxF4k8L3cUiyPcIrPEifxV8z/s8arP4e8RpZ3MX71JdjOn8X9yugxkfcG/8AdbVbY/8AsVmXiLNLtXd5q1oWdys38LfP/GjVVmRk+7uTf97+/VmMjMubOJP3rS7Heq+z/WtubZ/ClXfJ+55q7/8AYeqs1zZ+a6r8ku7ZsRacTmkY+/ZLcMy/ukfYtOS5/db1XZVi88pPllX5N2ys13ldHiii+RK3MZDHffe/K3+3Q9zGibWVpvl+/TPJa2uJfKX76/3qERYf3rLs/wByqiZFdJmtvNRpf3Uv/jtN+aZv7/y/fp0yN5/mqyvE7fceh0aGfzF27E/gqzErpttt6+a25m/jp/2mT7rUPt8p2Zd7y1E7skG1fnT7jVYF2GaVPvfc/hSon/c7/l2f3UqHYztbrt3pFVvYvyN/An9/+KgyKW+KaJ927zU+5sqGF5du5V2M/wA9WLlFdkl+/wDL9+okTZ838FBBL5zXkqS7G2L96hE2Su2391Vd7lvKdF/vb6mtpludjNK2z+5QBC6K8v3fkdf46xZofJZNqqn8FbV5++/dL9xf4KoXltPC21l3xf8AoNHKaRkT2dy1nB91X+b+9Wg6LeRJcsu/bWF/qYk+b5Pm3PU2m6x5MSI250Rv/Ha8qvQ5T2KNfn901bna+/5W+T5PnrkvFvgyDXtLfd/H950/jSuqublbn97/AMsnXfT7ZF+zusq73riO8/Pr4zfBZvCs8tzp+57Ld/B9xK8Reza2l2/c3V+ovjbwfY6xa3cSwLsZ97V8MfHX4S/8Ixq1xfWas+77yRL8n/Aa66FTmlynHXpnjPkr8nm/PtpsyKi7v4PuUb227ZYmpn8G3+OvUOAIU/8AHKP3v8W14qNmxNzbt9RO7TS7olZEqTIuwpvi3btlWIbnyf4aqQzb9kVXktvJZ9z/AD/w1BhIlhufO+99z+5Vu2SWaV/m+f8AhSsxHXcjKzJtq7v3y7lb56gnlHzf6NFun3b0/uVXR1uYt21k2VLeJ50X3vk/26q+ds2KtBIxPNeXcu3Z/fqKaHfvb5f7++rD7nidV3JWZM8qfKq/JVm8Soly33Pl+f71PmeKFPmWh/KRN22mP5X8VWXEiSZZn2suxKfsimbYv/fdO3qibaekMSbFX79BoDp8u7+5Vu227k/jl/hqvsX513fJV2wtlRnlX55UrORy1TqNKvJU3xfKm77z1sI6/ardYt2/+/WVZ3MSRIrLv3Vq+dFD5W5tlx9yuSR5VQ23hVFfd87vUa20O0eYrbqjSbzl+ZfnX+5/FTryeKDy1lb5tvT0rA5JGxc20FnbvPP/AMBRKytbT/lvH9x//HKu3k37qLzdz72rP1KFfK+Xc+7/AMdrYoxbmaX91u273+dnp015/sq77fv0+aGB2T97s/2KpXnlWz7t9bRNojryGXakrVJDbLNF96oZkluVinaXZt+7/t1YeHyYkZW2fL82+tDcIfK01kaWJpkZq0NivKitu+aqNncwXP3m/i+ar0zqk/y7n2VkQS74kglWJ1RF/vrvqxYbnii2s2//AHqz3s5XsIryVv3Tt9z+OtW2ha5sE8pdnlf+P1AuUHs57afdKyzbm+5T3RobrzFXYn8KVLsV4kaeVvlrb8MeG7nxbdJBBE2zd/rak7qFPnOUfQbrWLpPKia5dpViZP7r19a/s6/su2yXSX15A00v397/AMFdz8BP2aYknS5vIvk++zu38X+xX2V4Y8JRaJZxJFAqbfkX5fvVHMe5SpGZ4G8AWfhuySLa38O1NvyV3ezyX2/cpn3Nm5VT5fuPVe/v4rO1eVm30HZyj5tSi+fzW2eVXn/iTxUsybYLnZs+TZ/eqp4h16W53rAvyL96udtrP7f823Z838FephsF7b3pHj43MI4f3ftF2HzbmL7rbW+89aFnYL8jbvu/x1XsIdkTxfNsZv71acPyb1270T5K+lpUo0Y8sT46vXliJc0xk1zF5T/Nv2/JvT+Kqn+z82z79TbPk+78+77iUybdN8q1ocI9Lbem2X7n99Klhfyf+WW91/jqvD5lsu1mXZ/fqWG8a5l/dUG0S86M/wDdR6hR4nt/NZWd933Kt79kX99KZcutzZp5q/On3tn8dZGhS/5avt+T/boRFeX5v++KfDMqJ+9o+0rbb2/75f8Au0AEKeTcSqzb93zL/s0JbS+bKzM2zd8vzVKj/aVRtv8AwOpZoV8j5m2UAEO3Y/mxb/N+9WgiLDa7WZUf+J6yoX2Qbfmp++WZfvbP7tQWO8mLd/E7f3KsTWy/JuWopnl8+JWZX/3Klm3JtVt2yg1iPs7lYdny79/8FRPMr71bbvRvvovyU65doXRV/wDQai3r5u7yGqSyXzkTY6ts/vJT4Xi/1qr/AMDqvbWy+a8sv92rFmi/Iu75P9usSzY3xXMUW5W+b+5VKaFfN+Xc/wDBRvZKlSbYvy/f/iqJGpFs+ZFVfOT/AG6dbOruisux1+9TZnaFN0VO87Z5TN8jtUmpeSz85d33/m+5ViF4vN2/c/vJWf5yp+9X77f3KtWdz9pdPu7P7j1hI6omhCmz5Vi+SrCPEn3FbfVffst3VfuVMjsmz918lYndA0HuNlq8vy7HX+Ovzs/bG1uXXtcu4FlXzVZPK/ufK/8A9hX6C63c/Y9Jlb5U2xN871+WHxy1uXxD48up9ypb+e6bN3/fFEj0YHsv7EPgz7frz69PbeTN9xU3ffT+/X6DwosMaL81fOH7GnhKXTfAtlfTqvm3C72+X/P+xX0jvbO1l3/7lc0jck2bG+X+Gj78W5Vp/wAv3lXfUKPvfb82yuUyDY0ybWZtn+7T0tl/h3fJRv2N93/x6j5Xl3L/ABVADPm96b/x8u7fxpUvnb6Hh3/e+emBj+JNKi1vS5baVV+b+/XjU3wH0/8AtmK+WBnXzd+zdXu27eyrtXbupslq2fkbZ/s1pzG5Q0SxWzsLe2VfkiX79am7B5+7UcQWLe1COzv83/AaXMMNi/w/xfeo2Kny7d/+1Tpdu3b/AHqX+Hy93RanmArPCzy/d2RN975vnaqVzolneN80C/L/AB7fnrTR283a1OTdu+7/AOO0cwFezt/IVIlb5FWp1G1fl2+a1Js2fxfM1Hyu25fv/wB9qQDvKZ1/equ/+9UX2bZL8zMtTI/8O6mPIjsm6gQffb7rUTH+Hd/vU96Zsb71OJIP5WxP4N3yV8Bfth/EJr/VP7I8391LuTYjf7dfbHjzWF0rw9d3LS7Eiib591flf8Udbbxb408+CXzklZ0X/vv562Kie5/sW+A2v/FH9qrB/o9v/qt6/eb+/X3vCmxflWvHf2ZvAy+GPBFozIqXHlLuRP4vkr2KZ9/zN8n96rCRi69MqM6o2zb/AB1ku++JfKXfuo1V99067vk31EkLQxfxO/8AsUHHIfMnnNtVtm+j7Av/AAP/AG6ERniRovv7vmemP5u7+LfQYjPub9v+to86WaLb9xPv7NtWHRLyL5V+d/8Ax2s9Hba/zfcb5f8AaoAtojTfMrUx0ZF+8yf3flohmV5d27Y/9yh5pU+X/ll/DVkkVzu2oyt86U+FGdE3K2/+Kpd6um3f/wAAqJH3z/MvzpVAWLNPnlVmWibb5v8AvUyFFTf/AB/3t9P2N5SNL5SO/wA+ypAZsls4k2t8jP8ANVSaFZt+2X/bqaGZbyX++iK1M3xQ+bFt/wCB0AMR9/zKqp/doSaV3+ZV3r/cqK5dZtm1mR0+7Vi2s2eJGZt+ygoYm3721kTf/BU00MSfvVX52omdf7uza3399Ez/ACpt+5QAz7Mty3zfI38NVP8AUu8TN/uVZSZnX5WV6hmRYdn3vvVQEVtCzyvu+SpXRk2NtaFP4aldP3vzfP8A3tlD/I3737n9/b/DUgD7YdjS/PUXnNDvZWZ4qidFSL/Y2/wfxUIkTpu+ZEqAJXmWaL5tzulM/wB3a+/5Ki+TenzfJup9tD/D/tfNQWS7Ghi27vuf36rwvLNKm7amz+OrE0MqO/zfLTLmZU/dbV3utADZvubd3y7qqbPOl3Nu31b85XiSL7+ys+5mZJUZW+9UFjESVGdpV2fN/wB91Kjs6f7FKl5vX961I+75WVqA5hmxvklZWf8A32p+9tv/AI/VKbUlSXbLLTX8Q2Ls8vmr/ubqXKXzFpEZ3fYq7/8AbqJ7Zrm33S7Xf7lVH16zS381W3v/ALDfcplnqS37OsUsT7f9qjkOiE+Uq3/hKC/idpYl83++lcD4n+FcWq28q+Ur/N/BXpEOsQPdeVBPE77fm+an/b7O2ldnnj+X7qbvv1x1MJTme/hc3xWGleMj5S8Q/Bafz0+w/I773+7v3VxV54G1XTZZfKgZ0X7z19pXNhpl/wDv/l31z+peCbbUt6xbfK/v/wAdeXLKz9CwfGkoe5VR8W3KTwt/pMTW3+/8lVEeJG2srPv/AI0r6q174UafeRJF5HnRfxb/AJ//AEKuN1L4P2fzxW0UaRP/AH1RdlcMsDVPsMNxVhK3xy5Twz7f5KIrbv8AfSj+0p4f4vn/AIflr0i8+DrIu7d/u/wbapP8Jbn+8ybl/gqPYSge9TznB1Y80ZnFw3P2lk3bdn9/+9Va8uYHuEVVX91/Gn8Vdk/wru7Zf79ZU3gO+02V1a2ZET/O+s/ZSOyGZYX+c5r7SrttVW+7/douZlSLYvz7/wCNK6hPAGp/I3kKm77vzVUvPBOoJ96Lem75dm/56fJM2+v4eX2zl3Tf8nkRzf7/AN+mJC1tEm7c6N/An8FdN/wh95ebN0UuxV2M+2mTeBtT3JFBBJ8nz/P9yjkK+t0P5zHmTzlSD/lqy797/wANDp9xt2/5fv10Fz4Pvrn915Hk7f43+49PTwZfWyp8u+WX7v8AsVnIX12h/Oc5M8CNFuWT/fSq7zNczoqs2z/brrX+HWp+f58US/6r5t/96rafDfUPsH+qi3/3E/8Ai6RlLMMP/OcPNbNDK/ztvi/8eqzv3pt/jlX7ld//AMKovL+WK5f59i79m6rf/CpbuaJGZo/Kl/5Yov3XrSMJGUszwsPtnm/2b5PK3fO3yfPTraz87erL8kX8dep23wZbeitL/F8u/wC//wB8V2WlfBy2h8pvI875v9b/AH6640JzPKr5/gqfxTPJbDVdXh0uKLT/ADdi/Irpu+au18MeG9c8STxRX140Pz7/AJK9Y034aRW0v+q2J/CjrXa6P4Ys9N8r5WeX7jO9epQoT+0fmWb55hZy/cxOV0rwTJbW6bpW83+/XZabZy2dv93fsrW+zLD9350f+Oj7kSMzedXpxjyH5jXr+1nzDrNFf/berDovyKzLv/uJVWGaeFGVVX5m3fJQjrcy7l+StDllIe8MSMm3am/71Q3KbPli+RKl+V3Rtv3vvUeS3yNEu9/4aDEimtl2/d2fwfJRM/2aKKL7/wAu/wCT79PvE/eo27fs/gSiG5l+eVl2UEB5zOqbZV/3Kc80sKfuv72xnejyVhf5VZN/8dN3q8TxfMmxqAGW0Pzb5XZ/7mypZrbfLui++n9/7lRf6ln/AHrbP79Pe52LtWrAY6N5SNuZPmqXztnyt8kX9ymu/wC/iilb5Hply+/5dvyfwPQBF8259rLsf56hd28p9n975asffVNv32+9TZn3rFtZkRf7lBAeTvifym+T78tEKRfaP3TNs/uU6G5WGLay/O/+zVJ03/8Aoe9KAJUmiR3bdsf7lDwxbd33H/i303/pkzLvpyTfLtba8v8A6HQWFnbK8r/N8/8AEn96n+dsbym+/wDxJT/mRNzLs+amedEjO+3/AIHQBFNfr5SNA38VQ/LNPu+X5vuvR8t5vXb5Kf7tNez/ANM8qBm2J97/AGqggJoW3bWb/eerttCqRJ5W15f9uorZGdn3ff21YSHe21fkf+/VgQ79+/dF5O3+P+CrFt5CJ5S/P/uVFs3xSrL9z/YqXZF5H7vbv3UANd18/wApotiJ935qc/zr+6b593zJVfZsl+b77vT0eJInfbvf+J6gstpuRflVdn8T1UuYW/h/1VH2lZotyr9yonfYm6Vt6s38DfcoAtJu8rau16IYW3botyJUSTLMzKrfJVh3VItqt8/9ygoE2zfLK33W+5UTwq++VWZP9inO6o6ea29/9imzOv3oG3yp95H/AIKAGWbypLulVdjfJsrY0qbZK/8Azy/vvWPs+RGZt7/xVbs90NxuWVf9ys5ROqJ1FzMs2xl/fV8b/tn+CftNn/aECr5qS/c/u/P89fZCXizWCfwf7CV5J8fvCVt4q8KXEHlMjpE7/OtZnTE+f/2SPGEVheJBPKqbv3Sxbvk2V9qpt3JKvzpX5kfC7Ul8DeNVgVdjxSq7I7b9lfpF4M1WLxD4Z0+5bc+5USpNToP3rsjKvyUzYn8Tb9n8FGze+5vk2fcqreOqP5v3/wC9srmkWXUT5U3MzvUU0PzorfPvotnd1T5djt93fQ8LOybvk/japAHT5E2tvda85+M2g/8ACQ+EL1ZYF2eUybK9Ge53/LtVKz9Ytlv7Bot299tdFKRB+TWt6VL4P8RpYt5u+KfYrxfJu219z/AT4nRvoiWM8+94l+VEb7y188ftaeAItE1mLU4FZInl+VE/9Drxnw38S9Q8K3UUsH7lIvuo/wDFXtqMqsTn+A/U288W2dhvVp1Rtvm/PXnvir466foi+fLfQJu/uMn3a+EtS+PHiPUp38qVYUZf9vfXE634h1XUpZZZ9Qn/AO/v3UqPq5EpH0n8Tv2okv8A7QujXnnRO2z56+bPEPiHUPE+qJc30rXMv8P+xXPwv9pZPm+5/foeFUZJfN+Rn+VN1dPsuUjmOr8K7ZtctIFlVHZk21+kvwldtN+H1lczt+6eLeu9vu1+dvw9s5ZteRliV7hPu19PzfFSXRPBU2lSyxQ3EW9/9taxlEuJ9EQ3OleJ5dsrK6L/AL6V02j+EtP0eVJbNlf+Pftr4n+FHxmvP7URdQnZ9+z77bNtfbXhLXk1LRkudu/ds+59+vOqROmJvJDvfz1ZUf8A2/46r3lzsff8z/7CU658351Vtiffpu9U+9t3rXFIorzTS/J8+zfUrzNCjtt+593f/BRsa52f7NP3rMvkf3vnqYgcp4th+2WUsTK3zRN86fw18VXlg3gP4w3q/N9kuJVlieb7n92vuK501nut067Pl++/3Er4/wD2mdNttN8eabqqz/Y0ZtkqTN8n3/8A4muoykfWHhi/+2aTp8sTr935nStO581/m/ufdrgvgtra6r4QT5l3rtRU/wBiuyd283b9/d91N1Wc0iJ0n37m/wBV/fqk9ms37+KrtzcqkXkf99JVKZ2f5d37r+4lBjIqXL+cr7m+f+5WVc+akqNu37l+5Wq6ReUnmxb33b99Z9zu+1Oy/cT+Ot4nNIieFv4fkf8Aiqi94u2L7yb/AO/Vi5+R9yszq9NvLn7TK6rAqIvz/drQxkMhRvNdV+fb8+ypUT7Tayqqec/9xGoeZXVG+4+3+Cokmlhd1iX5NvzPu+5VEkV5N9mVFVdifcZP46ZDNsTyom2I38dP8lbnzYl2/wDA2++9V3haG3RmVtn9z+OrIHec0M7/AHqfNfyTRJ5TKibfmqKzT7Tb7W27PuNR5M/71VXYjfxvQZEr3iuibdqP/t/x1SvPNR/mX5/7lQv8iI33Kf8AaVdXWWX5/wCF3qyBjvsVJVXf/sJVvzpX2bf3P++tMttvlI237/z/AD095lm+Vv8AW0AUtST7TcRfvdmz5Pkb+Ki5eWa38pXab+89S/LDcOuyorl/szIu1di/eeqJK/2BXskiZm+f76VmXKNC/wAv3a1UmlhluJ9yzJ/ClV3h8lHlZ9/zbmqDaMybw9rEFtE8ErfI7b13rWxs+XzYpd8v8VcjMm/e0XyOlbGlX8TokTMux3rx8TQ5feiexhsTze7I2Htov3Teb8//AI5XAePPhvZ69Bd+equjRfMm7+Gu/e2iSWJtu9P7lPmsIk/e7vv/AMFedGUofCd8oxPzX+NPwoufBN1LPFAz2TMvlfL96vJ98UMG1V+98++v018f+A7PW7PyrmBrlH3bYXr4V+KPwiufB/iCVoomeyf54v7i16VCvz/Ecdah/KeXujJEjP8AOn3KH3Qyp5S70qw6LC6f7NRJct86q2yvQPNlElTdMm5tqPUqefM77vn+aq9tumfyq0LmZodkSrvT/YqDGQ+ZIoYt8vyJRbOqL9353+7TJponTbt3/wC/UiTMi/ul/wB6oMxHdtzxS7ki+/VREaaXzUVtiNT383e+5t+6np89kixMyf3qAGfbNm9m/u1USZvs7q33HrUdIra1f9151ZLu3kP/AAfNVmkTPd/n8rdUrwqkXzNQ8Pnfd+/Q6Tuu1l2VZuV0+df7lS/LNs2/JUXyv8v3NlS74vk8qgAf738W+r1g6u/y7qqQzfNu/j/26t2DtbT+btVN1ZyOWR1Fmm+KJFZd6/PXQW1tBM7y/NXP6IivKjLuRH/jetVPKeWX+5u/grkkebUNPTbaWH5lbztq/wAFTK0xH7wZaqL3i2cSfZpdn+5V+DbImZ2+f2rmMJGjNNs2S7f96q9/M1zbvKi/7GxP4Kd5zQ3T2yr8+7+Oopodg/dfI/8At/x1qZGUkLO+6X7/APcqKba+/eq7m+TfU+pI32N/Nb967bF2VSufuorMuxK3iaRC8tmmVF/uf3P4KZDc+Ttilbf/ALdNRPOl8p5WT/bShIdi+Uu16Z0lqFN6boIlSrdh5sLPKsW+n/Zp7aJPK+RtvzJUts7w28TN9/8AuUAWLBGvPlnn2J/En8a0W1ysMXyq33ti/wC3TNNm8m43SwbHlX7+35K9O+G/gm88YTv9js2+R9n+9QdNKPPLlMzw94DvPGF5b+RBKjsyI1faXwH/AGfl01UlubZd6f31+7XU/BD9n6LRGtJWiXzfuL/c/wBuvp/R/D0GlRJFbKqOi7Pu1hKR7VChyFLRPDcGlWsSwQeT/uVtzPF97d93+CrDvL5W3bvda5/WNYis/vSqmz56g74xHarrEVnbozNvdK4LW/EMuqpL5DKifcrH1XxDPqt1L96Z3b5dlV4YZ5n2+V/wCvXw2ClP3pHj4vMqVL3Y/EW7BP8AQ0Vvvv8AI399qsfZvszp95P9irENs0Oxm/4FTpnifZ81fT0qcYR5YnxNWrKtLnkFsm9Hb5f9lKfNNLCm2L+P73y09IWfeyts/u0PCyfvdzO/8UX8FaHMMe2bzfN3K+9fvpUKbk/dNKqP/FT0mZPuqvzN9yq9zbL9o+Vvn+//ALtQQCbkXbFFvTdv+erEPmzSo0HyOv3qbsl3bm/4ClS215LbN93ejN81ZG0ZFtHVP3X9+pbld6fw0yaaKZ0bZs20f66B1X5HVqCir9zzfuvt/gpkz71SJtu1v4KsTWC/eVvv/eepbbSlh3t5m9//AECg1K6Q+S27c2xfk2U9HWZNy/cT71S7Nlq8W5Xi3U22hVIkVV2bqgUQtvkl3fwUx/NTfJLt2fc2JWh+6m+WX/xyqUzskqKsSzUGgQu2zcrU53lmZd3/AH3TXSKZk/dbP9ipUdkZ127P4KCx+9ZmT5vn/hfbUv2Zkf8Ae7U/3KqInybV/hq8m6Fomli3o/8AHUlRIXTyYnk+/Fup6JEn8LJ/7JUvkypE/wDAj01LN0geKVl3/fWoN4ks25P9V8/+xUu/5EX+P+JKETybX/bpsP3PusiP/HWRrEdsZGfarO7/AMCU94W2pu27N/8AwOnpM33W/wBan3nom/1SKzfJu31BtEYieS25m+f+Gpba2lTZt/vU2aH9/wDKu9F/jerCbk+VW/3qwkdMTSs5l2OsvyOr7P8AerQs0/u1lInnRbttatmioqLt+dKxO2ByXxd1W2sPBGoM2538pnbY2yvy386XWPHLxtbN/pV18r79+xq/QX9rTxDFpvgu7iaXyXeBkWvgr4FWba3460qKWKR381HaokejA/UL4L6J/ZXgXTF+5+4X5F/hr0CJP++qx/C1n/Z+h2sSt91a2DKu7bu27q5pGzB0b7y/I9NdNi/Kvz0/Zsbcv/AqcE/e7t33v4KwMyrDN50XzfJRDDsl+98lWNnybVWod77/AJl+T+/UAP2b/wCKh/u/Mu+n7Vpk23ZQBE6bNrL/AHqdMm/+LZUvlfutqtTYvvbWoLuQu6pFt2/d/jf+9Sp9xFZvnqTZ5zfdbav9+o3TYnzUDQjsu75V+fbtp+xkH99qdFuK7qX77N81SMro+xNzLvenwvvbazL/AH6Niur1C+37y/wfeqgJnTzl+WmOjpQ9zs+78lCPv2NtoAeky/JTJk2bGX5HX7tPT532/fSjer/K38LUAM81pk+X5GoafavzfJRsX+H7q1Xm3bfm+5W8Ylnjn7T/AIqbR/hjqG35Gl+Rd/8Aer4F+CHh6fxn8RLJlVfs7yu7I6/3n+dP/H699/bk8fzw3T6LZr9pf5/k3fd/26r/ALEPgln1dNVaLf5rebvdfu1oWfbGiabFpumxQRLs2Kvyf3Klv38mzdl/77qxDbeTv+bev8VZ+sXO+VItvyf3KDCoc1MkHm7vm816sQ7d/wA1RfZtjbW+f+OmPNK6Iu3Ym6g45E3kxI33m3/3KE3wq+3bSI7Ou5l+7/HSpNF/y1l2UGRDM/7pNrN/uUb98T7l3vUsKROm1Wb/AGd9RTQs77V+RH/joAHffE+3bvX+PbRM6+Un9+rEyeTEnzfJ/sVUmtl81/7m7fvrUAhd03r/AJWh0X+9Q6MibYv+BU3eqKy/3akBj+a6/Ku9P4qf/rvmXcm37qUI7ov+3Tk3bXb7n92oAa6NCyb/ALz/ANyobn/Wu23906/fpv7197bvuNTryaX5G270/wBhasAfcjbV2/d/jp8Nz5Ozcv8AvUxHe5VGlX51+Tf/AHqfcu3lJ/foAi1JFe3f/wBkotpv3UW3/gVQ3L/Mm1WT/Yqa2hbb8333/wDHagAR4t77fvt/BTPtLOiLtVNv8FSvMqS7F+d/9uq7/I+5dr/NVlE3zbYtv8f3nofdNF8rb4qhmmZ5WZV+T+FKNjJ839/+5QA3esL+RF9//bqXyf3W1l+T79RPD50vy/wNUu9t77VqAK9y6+RDtXZL5vy/7NMhTZ97c+5fl2UTfc+b5HqaGHeryL8mygshfckqM25/9iq6PFct8ysnz/x1bSbzt6y/wfx1Umdn2/NsRfuvQA/5pnf5VRKrzO21GZt/91Ke9z8v+21Dwttfdtd3oArom902/wAbVYmufJ2Ltaq/ktDs+9vWnTfJs2tvegDzf4x3NzYeH/tMDNsVt67Pv/wV8tXn7Q8WlPL59tPDEjbG+VN9fbGvaPFrGmyxywL867P/ALOvz3/aK8DT+DPEtxcqy/YpWZGTb91/79WWdh/w0tbPap5UsvlXC7/vffp+lftJwXNrMqy3KSou/wDcrsfZXypeJ5z/ADL+6/2KmtoW8pFVm+X/AGqg6Yn1FD+0/aW29ZWVN33Xdt9af/DTMXlL/pyo/wDcf5P++K+RU3I8yyqvy/xpSJeNNdeazbFWg0PsOH9pnT3Xz/tk+xPkZPK++9Sp+0zp9zFFK2oRw7l+be2zyl/ubK+L5rzfdPt/4FT4bmBJUWVvk+5UAfaSftJ6Gmz/AEnfEvyK+6pof2hNFv8AYy3K7/7n3K+H7nUmRZYlZv8AfRqfDcyzRJub51X5d9ZGntD7ah+NOg3iyo2oRpKjfKnm/fp9t8UdMfZL9sVP9h91fE8N5sV2llbe/wDBVebVZX3xLLJv/vpT5IHVDF1YH3EnxO0+5laWC8V/m2qiNTbnx/pnmxf6Svmt/A9fD82pahs+a5k3t910anprd9/FPLv/AIXep9jA6I4+v/OfdCeOY79d32mP/cfb81Mh8Yaft8rz1+Svh+HWLzb+9nkf/gVCa3fPK7Ryzwuq/wB7ZWfsIm8cyxX8590P4kgSLbu+Rm2K6Ux/E8EKSr/H9xnr4dsPFWq2yea19do7N8379qu/8JbrSSyst9L86/NDM2+j2FI3/tXFfzn21beJLT7KnzR+avyfJ/FV628VWbxJ8sW9m/javhSbxhqqRJEk7fP/AH2/iq3D8QtcSXb/AGhs+b5qPYQ/lI/tPFfzn3aniHT3i+WWNP8AgP3P+B1of8JPpkOyJtrsr/M6f3K+DX+IuuPZOv8AaE/zt8vzbPlqW2+J3iFIombUJXf+Kr9hD+U5pZhiP5z9CJvE+lWdrtnVYd7fK+2rFh4q0q5bb5Szfx70r890+MHiX52W8aGXd/rU/u0yH4zeJ3+WLUZU+bf533P/AEGr9hTMJY+v/OforD4k0Pzfls1f+9s2b0etaHx/pUKIu5U3L9z5d9fm/wD8Lg8SvsuWvJZnb55X3VKnx11q8idftjeb/E9wv/xNXGEYHNKvOfxH6Qf8J5pjxbfNVP41d6lTxtpiRRbm+d/4N1fnBbfHvV7ZkWJvufd2M/3a2LD9oTWrOLa23523+ajVocp+hsPjbSnVGlbZu/2qP+Ez0zan+tff8/3a/PT/AIaE1W2i81mX963/AAOtBP2h9VhuLeKL5H8r966fJvoEfoA/iqzmZF+0xp/B9777UJ4hs3b/AF6/8Ar4HT9pLVXl8iK2Z9n/AC1uG+7Vh/2ltQSVP9D+RfvOjUGcj77TW7b7rTqm3+P+7Vqw1j7ZK6wbfs618L6J+0DPeX9vawQSTfavn3ov36+wPhjbXM3h63lnXY86pKyPUGZ1c0zJE+3bVdLpZm2srfd/jqxMmyLa0X/j1ROjfJ/BsqyS15zJEnzb0X/xxab/AK7fu+R6hebY/wA33H+envuud/8Ac/uUED/3SW/y/wCteodmz7u35v4Ke8LIyeb87p/HTJtvm7l/hoAfC6vE/mrTIZmdtv8Ae/gpv34vlb+L5qsXKfx7tlADNi/d2/71Gz9191UdaZNMv2fazb321XS52Inmts/26gB823YitKuzdvWorZ1e6Tzd0MXzbH/uvVpNs2/zVXZu+Wq9zuRPloAESJGf5v8Agb1NN5W7918iNVFIWm+/9/8A3avec0O/crJQWQpuRpfN/ff3f9in+S3lP5Sr/tU/ZvZ9nz/3qIfk37fvfxUEEKI3m7mZd/8Aco2MiPti/ffc30+Z1d/uq9MTbv3L/wCOUANR1T5W+R6Jn/e7f++qH/0yVG3L5v3KEttjOrN9xvvp/HQBK6S7Pl+5Uu9nXdbKrun3qitnVInX/L0+F/s0X+qWgsYiNv3St8+6mXjqm9VTYjVFco37rb9z+J6t/fRdyqmxdm+gCp/0yVfn3UOjInlfwfxfLT5kbaixL/vPTPO/e7W3UEDIdu/9x86f36vXO15UbbvqjbO0LOq7fN/hqZ0/dbdrQy/xf7VBY6Z/Jd9q1Vh3O8t4rL/uO3z1dSFvKqvcwqlq+77/APFQBYSHztjN9xv40pnnfZtm/wD77qKF2SJIt3z0/fvWX5fkVqUjaMjqNEuW8p/u/P8AOr/3al16wW5tfKlZX2L8zvWZoM0ex3l+5W9N/pkW1Yt6bfmf+5WZ2Rkfmv8AGbR18B/FK7lWJf8ASpfNV/4G/g+Svrj9mDxV/aXhd7Nma5aL55Xdv4q8R/bM8MRpLp94ytD5DbN6fffd/wDZVZ/Y58T/ANm3v2G5ud6btnyfI7f3Kg2jI+1XTZ5X9z/bqHYqS7WX/b+9U002+D/VVLC8UyJKrbP9is5RL5hqXMSeb82+Jf8Ax16RHV/utR9mZ/8AVbd6/wCzQj+cu1lVH+58lYlDXRf4vk/26he23qiq33qszbtyRN9/+KnfLD8rbtn99KAPHPjB4Dg8SaXcQTxxzblbyvl+69fnF8S/B954M1d4LmBUtHbYr/3P9iv1oudNiuflVVf/AH68X+K/wTg8VJcXMVnslb+BF3pXo4avyS94ylE/NVNyK/lN8/8A4/VTzvtLP5qsif36+hfGf7Ot5DqlxLArJL/c27K4W8+EWob/ACLazZ5XbYz7vkr1fbxOOUZHnltu2/NEqb/43rS0Tw9eaxdbY7bznXb/ABV6NoPwK1y8g8q5ZYf3uz9189fSXwi/ZvgsGiaW28nYv8a/PWMq4RpmB8B/gOqWqavqUUv3f7uz71cp+0J8NNR0ed7nSlZLR1ZJUlr7g0fw9Folh9mgXZF9xUSuc8beALbxJZbZ1V3271TbvrH25tGJ+Y/hu/bStSiiiWTzfN2b/v7G/uV+kHwBvG1LwRaS/vP4X3v/ABfJXzvf/s+Sp4q82CJkiRvm2fcd6+sPhd4b/sTw/aWzK0KRLsVHauaUuc2idR53yJ/cqXfE8UW377/+OU93/eo21UT/AG6ifa8/yrXBIoc7rv3RtVV4VSVJV3PViFPn3bfkod/3rxL9z7i1kBXuU+VIGVtjfP8APXy/+1X4VgudGe5b55rWdHi2fPv+evqDyd6P83zrXknxv0FvEPhK9WOJobtIneJ/9pa64EyOE/Za1v7Zpd7FK32Z5dn7mZdjq6/+y19ATboX27f3qfx/wV8dfs2a9PYaokUs672/0eV3/hlr7Av3VJUiVvnraJzSM+Z1uZflqum6F33fJ81WJkZN+1fk/i3pVd0VPvL87/8Aj1aHNIrzOqTy7W3o39z+Gsy5h87Z97f9/wC9U0yMkr/utm7++tQ7Ff5V2o9WcxV37HXd8+ypdnz+fFu/ufd+SjYzrtl+/Rs8m1VVZvk/v/JvqyCvM+z723fUUO62idf7/wB+rW/zn2+UqJ/feq8yf6U6+aqfx1RJXmfZFFtX96rfNTZv9MiRUZk2UP5ryp+6XZ/F81OTbbSpt272/gerMQS2ZLVPI+SL+Lf/ABUPudU81mp83n/I2397/cpkzyvF83yPtoMiq7rM/lLt/wBr/cpk3zrCu75E+epURUd/l/e1EkzJv+VXqyBj3PnRbVb7jUJc/NuXa838Wz79P+x7It23ZK33v9ih/wByqLEq/aH/AI9tBIfbFR/u/Pt37KqQpK8W1v4/n+erD7fvff8AK+8jtT7aZnl+Zf8AdqiDP+WHeq7USX71H2Z7y38rdRqryu7bV2RK38dVLm/n2/L/AA/doAa+yGLyl2uj/wBysx7z7G6Lt+StWH7j7l+dv7n9+qV5ZrNdRSsu/b93+5WUo85vSlKB0fhjUv8Anr9z7i72roP3qXTsy796/wAH9yvPLa5ZJXZZfn/5410uj6xviibzfnX+/XgV6Xs5H0uGqe1ia1zDFMu1tr7GryL4r/C6z8VaXcRSxK/mr8v99P8Abr1/90ku6VW3yrvR6r38K3Nuisy/M33K5/gOrlPzA+J3wxufB9/5TLI9uu/96/8Adrz94d+xlr9HfjH8KLHxbpsq+Rvdf46+GvHngCfwBrNxZ3MDPbq29bhG+R1r1aFXnPHr0uU5SwhiuYnbzdmz+Onv5v8AC3z/AHN+2mfNuRWXZ/Gvy/w1YRPkdvm2P91Hrc4SLyfJTyv4/wDbqxsXdtX5E/8AQ6h8n7nmy7/9ynpCvmurS/7lBzkU0MqM+/7lRI/2ZvlWnOlzN+9270Rqm+zb23fcqwK3nSu22Vv9bVe5SVNm3+Gpt7W1xu3ff/gqGZ1eXbu/3qDeJm+c3m7X+T5qmmeV/vNvqN/3zU2HzXl3K1WaDNm9aeiL/D8iVLv3v/t0J8iurKtAD0dd3yr/AA1LZ/P97/viqUKK6OzN8ifwVoWfm/O3399ZyMKh0GlXnzfc2J/crYRFf7v8dYNtCyeVW9bfudm3/vuuSR5tU0rPyobV2VVd1+8lWI72GMssituBohhV7pIoF2Iy/vXq7HY3AX93t21gcMjUmdf9aqr8n3axrm/+55sX737m9K3tV3JBuWLf/uVkpCronzfOv/fFWIquk6WH7zy3dm/4GtY8zxJuVovnq7eXM6SvAqsnzb23/wAVRO6/aklliaH5fnSt4m0YmYkM9z83mrDt/wDHqsIjW0Xms2/Z/cp7pFMjtEux2pm9bb5fNVHf5KZ08pbe5a82TqrI71pWaXNysS/K/wDe2VV02wnudlsqs77d9fQHwN+Bt94nuIpby2+RPu/7VTKR2U6XOZnwu+F154wligaCVFb5Fd1+Svvr4IfAS28N2e1VghRf40X71b3wZ+CdnoNrFLt/ep8rb694trCDTUSJfnrDmPVpUowMzTdBg01IlXamz56t3LtD/F8lWnVXRm3b9tcb4t8YW2lRPErb5f4f7lI7S14n8QrpUTtLKqIq15FqviefxDO8rL+6RdkXzferP1XxPc69Ptba71YsLOW2gi3RK6bvv19BgsBzfvKp8vmGbey/d0ixpqb1/dbvN/8AH600mZ18rzdjrVhNs38Kp/dqvco3mu3/AI/X0kYRXwnyE6spy55EqXLf6qVvn/uVK6b0+aVX/wByqtnbLN+9ll/29lS/N5SSxf3vmpkxJUe5eVF+WFE+7vqZ7Zpv3u77tWIbZrze0rfc+7Ve5dt/yqyf7FQMESLcnmqu9aY6b5X2rVe2T968rN8/+3Q6NDPFKvzo3yfeoAt2e6GVPMVv9qrT20Tr8qt/tVEnmwrub+D+/ViHzZv3sW3/AHKgsIUgm/dN99fu1L5K/av3XyfL81GxoZfNiXY/9ylm2zRO25kb/brIoqfZkdn2ytvqxbWzJsfzdm77zpRYJFc2u75k2ttapd7fOqrvdf7lBZXm3W3+qVXTdT32zbG2qj1KifvdzfJ8v3KiudvlJu/iaoN4hDZrNEnzLvSh90N18sq/J916Z+9Rvl2/7n9+n/Lv/erv/vJQMHddyS7l/wBqrGxvvM33/uo/36YiKn7rytiPT7OGVHdWX5P7/wDcoNSxDCqPuZWp0M2/5ZfuP92qT+a8vzK1W96vcQqrL92sjeJYvPNSJF2q6bqrzJ5LJ8q79vyp/sVa3yuvytsdP4P79ReT+981vv8A3Kg1iCbpk+ZV3U9Nu9Eb5Plom/ct8rbN33kqulz/ABfx7qk0LCI7v/sVKiL9nTzW+5/BTN8Wz+LzamTb5qNtXftqDWIzf9p+79zdT0RvNRV2vup0MNynzLErpu+/UyWy+a/73Y//AKHWEjqiaFtCz/IzKmytBE3wPub5KzLBJUlddrPWq832a3dl/gWsTupnxV+2r4kaa1/s+Cf59y/7/wB/7leT/sc6Out/EH7TLFL9oTduSX7jbf4//H6f+2T4kiv/ABzLtZnlef59i/J8teq/sJeG1uftt9LF8/3It6/w1jI74n2/Yq3lJ8uz5V/9Bq06A/eX5qjh2/Kv8NOXdu+9XPI0H7N7bvuJU2//AGKiRG+dt3/fdORPm3fL81ZHORJ9z5l2fNTndtu7/ZpvnLudYm3vTv4vmX5G/gqCxYXZ0RtuyoXdd33tn96rG9fvffqvCnzVIA7skvzPT4X372b5Gp7v/s/cpn30oAf8259tQv8A7VG/+6zbloT51Rf738b/AH6AJk3/ACUxIV+fctOR/JSmum90bdVAMXbu2fM9HzbttN3sibt33qlR96bqDUimtmf5lpmxv4alf7yMvz02NJUldfldKAGImx/m+RP/AEKrD7d1Meb59qtQ8LN96T5f4qBED/JK/wA3yVna9qsWladcSz/JEkTbnrQT5G+Zm2L/AAV5v8d9bbRvAuoT7Vd/KZ/K/jfbW8S4n56/tA+J5fFvxNuJV2zfNsXZ99v/ANuvuX9lzwZF4b+HmlS+QyPcRb2+f7jf3K/PzwNpTeM/ibp/lLveeVX/AHv31+fen/oFfqn4I01tN8PWVtt2MkSbX/4BWhZuu6oqbfnrmtVuZ3vNvy7ErafbDF8zfO38b1zGpbvP3M33f9mg5pA/30l+X/cqvNDvuP4d71LDNF5r/wDoFMuXaGXzU273+WqicciLfLDFt3K+5vuVK+51+6r/AN2on+TZKr/7Gyqn2xkZGT/vimSW0vNn7rb8/wDfpkzqmxlZt+77lEPlb9u3yX/3qmfb93+P/eoAZv8Am+b7jfwf3aJpraafazbH2/wUPM23ymXY/wDfqLYsP3tvz/PQAbPk2xNsemQuvlfKqu/8VPfc9uitt/2tlMtn2SvuZdi/ItQA+Hd87Mv8VG/fs3Ls3f3Kle53xf7f9+okh2N/f/3GoAhm+RPKRdiU1JtkSRbdiJ975qlh2/xLUVz8k7tu/dbfuVYDk3Qru/gam72eX7v3KEdZv99f4KZvlRvliqALFt88v71djt/fp6I29FZfnanPM33v43qu7+TKjbmqygmRdm7a33vv1E/3JZdvyI333qw+2af5dtRXMO9H+8+xqAK9s+9fm+TZSXO2ZUVWb+/UybfNSKjfs+bavyVBYyH+N5W/3ae7+Sn3lemXMyuu6L5Pnp83/oX9+oIMx5F+0I25tzN8v+xV6ZFmVN1V0hXz0b5fmWiZ2ml2r9ygsZeTfutqts+b5v8AcpkM0Wx/mXZ9z56JrbfKm7alD+VC3yr/ABVYDd6vL8q7Nn3flo2M7vtWiHzZk+6qPVjfsTav33+9QAPtRf7jt/HUUyS7Nvy7P4nSmPD+9+ZWdKle5a22Kzfe+7QBXmmi+z/6r5PuNXhX7QPw3g8T+H3ufKi3r8n3fnr3h/nV1WL71ZOpabBqUEsE6s7urJElWXE/JDxJojaJr0ti7NvT7qf3v9usSbdbM6tKu+vov9qL4by6Drj6nbWzOnmt5qJ99K+ed7vFuVd71B0xGp99/PbZ/wCzVAiN5Xys2z+5U6bvK3N87/7dV3SV5dyy7H27KDQrQwxwyuyszv8Axb6ivJl27drfe+arHkt5Cf7PztRM6v8AMrfP/FUCkPTyrNElli+9/fqu9/E8u9m/dUI/+josrb5f9uok8rzUVV3p/cqyRyTKi+ZE1WHdZokZfkd/79RTfOqKsSoi/I6VEm15Uil+5/fqCy1DMu2WDyt6J97e1V5tszfKuxF+781D+Vbb5VVtm77n8dNTdef6pasqJZhmaH5li87d/faqzuqXHmytsfb8qVDM7O3lbmR0arcM0fz/AGld+1agY3ztj7m+f/cpLm533CS7W31X++ieVE3lO38dW5kiRvl+4lZFcwx3V4vNaX/Y2U/5UiiVvn/26im8qbY0X/fFQv8Ae+98/wDDWocxb2Sw+UzbXR6fNu3f7v8ABVR3lRE3NsqWF/tOxWb5/wCJ6AkVked5dzbqsw7povKb5E/hemum91/ufw1KifZm+Vf+AVZkPvPtL2qLFL5O3+5TLbzXt0ZlWaq8L79+5vnerL+fbfvfvxf3EqwEeznTY3ypUqTMkUsUu13/AIdlRTTS3K7UVkT/AG6fDDvV9vyOv3t/8dBXKQukrorf7VXnm+2bImi+dP46ro6wv827f/cqVJpUZtvz0ESHojQyvtZtjfe31dhmk3IrMr7lqk6TzfvfNXfu2bH/AIa7L4deEp/EniG0tmXfubfv/u1BjI9r/Zj+G7axe/bLyDYiyp8lfcVhbfZk8qJWRFX7jtveuH+GPg+Dwf4eRfK/e/8Aof8At16BC7J975/9tKgxkWN7TRJu2/79CQqibll+5/foR4ofvfOlN+Wb+LYn8NBA65dfkZl3v9/7tV9iu+5vkdfk+SnpNvuvkXeifx1bh+f7v32arLB387+LeiVn/M7/AC1YhRnll2tsf/e+SmTeUnyt/rXaggZMjPKnlLsiX52f+9U2/ZL9771V/OV/9G27E+/RCjJK7S7v9moAdfwsmxpfuVVeH7TFv+4i/wAH96rT/d3N9+rD/PEnyrQQVXhbz4p4m2Jt+ZKY7/vfK+bZQ7/Ntb77UJNFvl81fvtQAeS3lPu+/wD36imff8zfO9OSZXX978n+/T5pl37Yvndv40pSLGW37n5lbY6/32+/TZrmWzX5V3v/ALFO+zSzRP8AwRU/ydi7mdX3UwGecyOjqv3130/e2z5ovkWov9T8q7vnp1ttSWZZWbZt+49AD7ZIJlfbFs+ahNyS7d3ybqIZltpUXa29/upT4XWZNrL9/wC9VgQ3My7P3UTbN38FEzyw2u5Yvkp8ztt+zK6o6fxvUT7tu2WXfQAxJmmtUX+Nae775djK3zfwUyHbCrr/ABUy5dvutu+Rd++oAvTQtN80S/ItV0+RH3Uyzdpm2r86f391WJniTYqt+9oAi8lbaXbKuz+69WHfe27d99aqeTK8/m7fv/e31YRPkTcrJ/tpWQDHuWT5V+5/DQiNco/yt97+OoHm2OkTS79tWkeVE8rzVR61LK80PkujM2yX/dp6QqmxZfnSpUTznfd99f79V7lN7bl3I6/wUFxNCwT7HLt/vNvrqIXf7G8W75P92uK+3qjRM6tv/h/2K6jSrlryzeSLa+z5G31znTE8U/ai8MN4k8C3e6Lzorf7v9/+9/6HXyL8E/E8vh7xokU8Soi/JsT+/wD3K/Q3xzpUWsaDcWbf6qVfmr82tSs10T4tXaqssMSytFs3fe+5VSOmJ+n/AIeuWudIt5dyv5qo/wB7+CtD7+/5dlcb8GdYi1jwBp8u5ndYtjb/AOKuwSbfLt2/In3nqJGoec1t/v05Hif+Fqbcvv8AmVl/2aitt3+//erikWSzOru+5t8rN8tHks+xW+f+9QiKk6Oq7/8A2Sj975v8Sbf46YD/ALM3yKqrsqpc6ary/e+f+HY1WH3eVub7/wB+mWzsiqv3H/2KsDmr/wAGWN/K7S233l/74rJf4XaLN5TSwbHX73y799d86M7vu3f7Wyh0/cIzL8v+3WvMTynH6V4D0yzn3fY4EdfkV9q10SQxWyvAq0+bakrqu7ZT0SKbeqfO/wDfSjmDlGJu+RdtP8nybdGbbv3bNlI83yo3zVFNu2blbf8A3aXMIqw2EH2p5fKV3+5v21Y2fZmSL7/+xTLZN7fvfv1bRN8u9W/iqeYCo+28f5V/8eoheX+7s/36sTO0O9liV3b+BKro7Pv+fY+77j1JZYhferrt2fwVXf8Acs7NtdP9ih7lnXa6/d/v0zyWhX5V+d/46gAdInZ52WuV+IWm/adLlVW2P5HypvrpZkluZdjN/wAASs/xUm/S7hVXfLt+VPvItdETKR8JeA/P8JfEO4iRm+zxXivsdPv7q+4Ibn+0rVGaLY7f36+GvH7y6b8Wv3sv2ZGZPKTdsRP+AV9j/DrWItb0G0bbvdV+aX+89dkTGRsPth+Vvnf+JKz08pJ32ys+9vlR61rl1SJ28pn/AOBVmTIqWrsq/O/8f9ynI45Gff7XvJmVf4fmrM86Xcny1be5l+TYvzv8jUOkW3yv+Wv99Ks5pFT9/wDeVVdU/wC+6sI/nQbW+T5aru/z+Uqsn+3/AHqmh3Iu1W+erIIX812+X5Pl/u1F5Lvvb5n2Lt31Yeb7Nv2qzt9yi2h86B9vyPVESM94d7rL82z+JN1V/tM6XCKq/Iv8daCfJbv5qqnzfwVXTbs83+BW2fJ/eqzIlhm2ebO3/Hx9yhJneKWXb8lFy6JBuZd/+5TUdn+VvuIv3KsyK/2bZK8rM1MTypvmVdmz+D+9Usz/AGP97uV/m+VHqrN8/wC9+ZP9iggr3Ls8qLtZ3/2P4adMjJ83zb2qZNu2Vm/1v+xULuryorP9xdnyfxVRkRJ57s7SxLv/AIqLa83yuq/Jt/gomSd9jSstSojJEnz/ADv/AB0AV5t0yPuZfmas/Uklhii/dfvd2xa1pnW2l2s2+oXeKaVNrb6AMq2udiOs+1Henu7XKb93zxfdSrF5YSwr57bZt/8A33VG22vKjfcp8ocw97BX3sy7H21SR9i/63Z/HWrfpA/2dZJ2RHbe2yormGB96xRffrGVKM/iOmNWUPgN3StV861SK5ZX/u760H2fJFBEqIn8dcJC7abepE06v/H8n3K7DTdetrn9xKjJub5dleFXoSpH0OGxMasf7xbubPzokbb97+CvFPi78H7HxhpMtt9hXzXbfE7/AH0r3CaHyZdvmr/3zVW/s1ubV7Zvv1zRlyG0uWZ+XnjPwZqHhvUbuC8tpUSJq5qGHfdfM2//AGP7tfefxj+Dn/Cbb1+bzUX5URa+MfG3gO+8E6j9mni2Ju+Xe1ejSqnj1KfIc0/lQy/L99//ABymTTRPs/dNv/2KszQqnzf98pUMyK+yVV/e11HJKJFNMrxJu3I/+xT9nnMjMzebtpHSWHY23+L+Om7Gmn+Xd5qLVgVHfzmf5tiVUmRUR93/AH3WhDCu5FliX5PnqrqW7zdy7fKX7qVZUSjC7eVTYZpXlf7qVYd/3X3V3rVTzm3/AHfkoNA+Z23U99vm/P8AcemJuf7tS7F31QD/ACVRd27+KrEL7N8UVRIi7HlqVHV2/dLvrGRnI6DTdsMSbt2+t2wdn/1q70f59kS1zVhN9yL7ldBZ3n2OLb8yO3yfJXPI82qbcNy3kbVl/wDHangeWFNvmLF/s1VhhaGKLfterqwxzDc7Lv8A4q5TzpGw/mv5vzbET7tZ9ykttB8u1EZq23/2/wDgVZWxX3+au+L+5W8Qic/f3LTSuyxbEZqz3eWGfdPum3f7Vatz5Ts/lQbET+PdVd4WdU+Vt/399aHZTiEzrMkTLEqP9zYlPtrNrm4SBol3u/36u6bo99f3W2CDem3/AL6avqD4A/s8S6xfxXlzA2+XZ9/cmyplI9GlSMr4D/ASXxPqUV5cxM9u/wB3729q/Q/4S/CK28N2ETNAqbPkX/YrY+GPw0tvDEUXkW0cKeUqV6hbIsMX7r+9WMj0ox5AtrZYYPK+VP4qLmbYm7+ClmvF2/7dcN458cxaPZ/uGV3/ALiPWRqN8beMF0RfIib59u9n3V4vr2qz6wjytEzo39yodSvJde1RJ5PMd0+9vb/2Sta2sPszJL82/wDufwV9Ngsv/wCXlQ+XzLMuT93SMyw0RoV/e7Ub79dBbTS/I21Yf4Nj1Xhm87/Xqv3t/k/x1oPt3Iyr8n8KV9IfIt85YtrlXZ12/JVvYtzb+UyUy2h3y7ty7NvzfLV3eu2Jfv76CTHmT5fvfvU+7U0Pz2u3ds+be2+pZrbyZflVd9WPs2+L5tu/+5UmsSWFFmVIo5fk+/8AJRf7oYvvL8z/AC/36PJXZ9756bMizfLu+dfu0BzGY6bN/mt8n9+pXffOjRLviWj7HLNsWX7n+3Uzuu77v3fkb/aoLJU1L7TcPAy7/l+/UsKLbXqMzbEf5Nj1FYIqNuX7+37/APfq7CieQjN86VnIAmfe77W+T+/VV087+L5P9upX+98yyojfd2U9IVf901YG8SG5RkWHyl+43/fdTWz+dcPti2J/fqV0X+H59v8AHTH22y/N9xv/AEKoGHnKlx5Uvzun9yn3jq/lMq70/wBharv+52bYt+/739+rG+VNixrQdBUubln2NEvyJVtJpHiRtuzdTEha5/dMrVN5LPdbf7v3KCyWa5gT5Wp9zcyzLtZV2fxJTraFUlf92u9vu1Fcw/ZrpPPbfuqSiJ5tiu0suyiFIn3ssu9/9ynTQ+cvyps/vf7NNRGf/VL9yoN4l3fsiiaL+78zvUrvF91W2b1+5UVteN5Tsqr937lMTzXl2yrv/j+SoLiWERXtds6sj/w1VuUif5WbZ/7NWg6b1Sf5fkqpNtmVNq73qTYih3fJu+5/ClWLaFponbds/wBioblPJlT5vn/uVbtoWTfL/B/crORrEu/fdNzbP9hKem2b7vyJF/G9RfM7RL/s/cq1Zwqi/wBx/wDbrmkdUSaHzfNRlbf/AAM9HieZYdJuJd29Il+/Vq2h2Nt3b0rC+JF+uj+EtTuVbY6QP87r8lQd1M/L/wCOOq/2x8QZYvMWa38/5tn8a19y/sbeG103wHb3MXzpOvms+7+Jq+APENhPrHjS4bd9p826RGTd/wCgV+pXwE0FdE+HOlWflKjov93+Csap6X2T0X/ZWpURv/saXyfk2t/eqX5UrjkRzBv+X5aZv2J81COrr92mvtekZgiKi7lVUejzl30776baNiuv3agA3703fcppbYyf3W+9RvXbQkPnL833KksP4tzfPtof59jfc/2P71O+T7u6okf97t/uUADuv3f4Pv0x32T+XuqaZPORNvyUnkq6f32qwGuu/cy/w/x0x9yOjfcSm/Nbf3U/2Kc7tMu3ds/vUgDZvbcstH8O376NQjtv27f+B0P99PmoAfsWFvvf7tRO/wC9+b7m2pXdt+3bvRfm30bPm+Zd9SBXdNmyRVWhPM+dZG31K77G+78tMeZUl27fvfdoNRqfP/D/AMDr5k/bd8Qy2HgF7FZfJ83+NG+5X039zf8ANsf/AG6+F/28PE9teXVvpTbXe3l3sm7Z/s11FRPL/wBlHRP7Y+JNp5q/6ra+9/ubV+4n/j9fpnD+5g2rtdE+7sr4p/YY8MRSxPqvlLvb5Pn/AIPnr7Wh2/e2/uqC5GTqtzFDFtZW/wCB1hX6f8stzOlbGtzRbtv+19z+/WYk3nS7G+f+7QcdSRStn8ld38a/PT/tPnP/AH6leHY7t/A33aqJ++fan31rWJxyB9z3Sf3E/jo+wMnzffqZ0Xf8sv8AD9yoUvGSVIm+59xaZI1E2M+75G/v0Oip/F8iUXKND/rdybqhTbCm3cr0ATbG2bvvp/4/Rv8AO+aRl/2U21Km3a/+3VfeqS/d+egB/nbJfvfJTHffLt3Ls/uf36e8O9nVl/3f7ipTE3f3f+B1BYb9ku5vuf3KEdX837yb/u0Jt+7L/wB8UfMkrzq3/AKAD5kiqvs+Z9rf8A21L5zea6t9/wDv/wB2otjeUn8D/wAX+1QAy2fY/wAqt833n21Nvlm+baqJ9xXo+07Jdv36huUZ/mWrAtuksz7d33PvUOi+V/f2/wDj9Urbzdu5m2M1SpNsl8rb8lBQx/4Pm2U//Ur97fT3SJ2T/wAdqu9z8/ys3/fNADneXynaJV83bs+T79VU2zOjM2/etE1y3m/KrI+7+7Tvl2oy/O/8XzViAvk/Nt3UkyN5qM0vz7qe+1E+7/u1Em37V8n3/wDboAY8KozttZ9zfwUy5RnVNrfJ9/ZVuab+Hbs2/eeqU0zeb5q/98f3KABJmeJN7bHWmI7b0+be7Vb3rNapKq7Hqo6edK7r8jrQWWH/AHP+tXen3/kodFdNq/xfPT0h37dzbKsXMOy3Ta2/d/coAqTbP4vnT7mymP8APsXb/u1MiKn3t33vl/3adCiXO9m/h+69ADYYZEdNrL/v1XuU/wBI3/8AfVWJoV2bWZkf/Yofb5Hzfx1ZZ4p8ePA0HirRrvbBvdl/3K/Orxb4e/sHWbizb5/m+Wv1q1K2iv7N4PldP7/9xq+Qvjr8B/7Y8SvL5TQ+b8/nQrvqC+Y+LXh/hidkqu9miJ8s7f7W+vcNS/Z7vNN+ba2zdsV5ZfnqvD8Abx4nW8nihf76vQXzHiLo0KbVb52qJ0imi2s+yKvbU/Z+uZotv26LzU+f51+8n/fdUv8AhQlzDLLulV0+/ViPGnSLzX8r98i/d/2qdDCrv975/wC5/dr1C8+C2tfbZV2r5S/d/wB2opvgzqaPubyPm+T73z1YHmU1zLMqRRL89Omh/f7ZYtn8HyV6B/wpnxD8m6CP/a2Mny0+5+C3iO5ldo2jdPv7Ei31AHnVzDsRIlk3p/fqH+JGVmh3/er0O5+EuvWb7Z7Npv7uz5KiT4S61NF9plg8mX+5uoNTh0f5P3rLv/henXPz26LLu2J/crt/+FRarMz/ALiVP7u9fvVB/wAKo1yFfms5Xf7+yoA4rZvXbE/yffp7/dRf++q6B/BN5Cyf6DK8v9zbsom8GarNLtis2m/vPEv3aAOfRGTYy7X+arDoqLuZlRGrVm8Ga0lr5sVjK6L/AHP4KZN4V1B1RvIb5Pn2UFmU6M6fvdr/AMHzrUM3yMirt/30q8/h6+ffI0Dfuv8AZ/gqwmg3KRJcrBL5X39+35HoLMz7+zd8iJ/49UTzb3dmXZLWs+m3l5uaCJtifP8Ad+7VR9HvJm8poGeX7/yUEFF3VH+ZdlXUdrmJImVk/wDZqbCkUO9X/wBav3t/8NS/Zv8AVSqrbKsBqTN/zyZPK+T56c8zfeZV+X+5T5nl83a0Tb/4qf8AZmSL7Tt2J9ze9QVzFRLxbn70X3v46sI0T/ul+RloSFdyyxLvpj2E6XXntFJsdd9LmMZSNXStKaZ0XdvldvuJ/G1fa37OXwWi021t9TubPybi4Xf+9/gWvD/2fvhu3iTV7TUGtmmiRt8VfoBo+mrYWEUCqu5V+bZTMZFi2hWFEWrvzeVuX7n+xUttZsi7mbZUU0MUPzRbn+b7m6gxJYfuIzfw/wAD025mb51WL5KHf5/3q/8AAKzLmZ/NRfvv/DQBdh220X+t3v8Afqa2uWuUTbuSofJZF3Mu/dUyPv8Al/u0FkM0LbXb5aitodiIsrb0X/vurqfIvzMvlf8AodRTfJL567dlWQM3xebt/h/v03zmRN33/wDYpjoyP5rbdjfwUW0zJdbm++tQRIlR2S1eV1Z3++tN/ezK/mqs0W6nTXLJsX7+9v8Avmle5/dPuZndv7lAFZEXekW35P7ifw1YTZ/yyiX/AGaaiKnzK3z0/wAmVE3bdiMu+gCs+1/lWiG5VN6/cel2LuVdu+mTbU+8v8NACJ9x2afYjf36kmmV7dFXd8lVLO23vuZWqwltLNcJ5W1Nv9+gsleb7m35N1Pmm86X5l+/Rsidf9356heaJ/vfJ/tvVkA6eT/wH+N6b/yyX5m/v0x9tyvyt/t0bP3SS/x/xUAPmSV0+Vvk/uVDsaZ938C1Y+Z4n+9/uJUTvsg2p9z+5uoLK94/3NqslCOzwbm+erbp/o/8L7fvUxPKtl2qzeU1ADId3lPtXZT0mR1/26PtPnMkSr8m6rf2ZU3/AC/7f+7UAQvt2J95Eqbe26Jf+WS/x1Cm77v8C/36mhRnTazLsasiyv8AZotz+b8/zfLTv4fn2090VG2r/FTIfKh/dNL8/wB/fQBNs87/AGP7tV3TfPt/9AqwiKlvEyr87tu+eoXdUndtvyJ/B/drUCvs2M/y/wAX8f8ABXUaJcxJBtWKuad4nif+P5vm2ffrV0S5ZPllZdn8NYyOmJp6lbM8Dsvz7/4K/PT9pnTYtB+LUvlKux/9a/8At/36/Ra53TWr/L8+2viz9snww1mlvrkEUby7fK/3P87Kk7Insv7KmsQXPhB7Nbz512bU/wCAV72kypEkSxb938dfGv7G3i1knTT5YPmli++9fY9sm+Lb/s1JqNubaKFUbd8n8KUyzRptksX8P3961YSFZv8AYdaYiND92XZXHIsfs2Nupk0zJFu8rf8A7lCfIrs3z010Wb+L/gFMAhuZJokXds2feo37JUZvn+XZspyQy/e/gpu/59qxf8DoAd8yI6/f/wCA1XdFRvm3bH/uU+HzfKl3bk3fx0TP99tu/wDu0ARTQyzJuX/VbtmynQ7UV/l2f7lP8n503bUT+Gn/AC+b833N336AIZvN2ptZdm2opn2J95t+2pZnlmf5tvy/d/2qb9zY7L9756sgrvYecu7zalhh+XazN/tUI7Tb2bbv/wBihHZ3+b5HoAluf9Uiq3z1lImyJ51bfV2b7rtFKu//AG6r+Sr/AMXz/fqAC2/gbb87fPT97OybfnemInnKy7vk/v1YeFoV2qzJs/joLIkdnTaq/P8A36zNbttlg6/N/cZ62HRbZtyy/Pv2fPUF+m+3l+ZXRNibP9qtaRB8KftG6Uum+OdHuWdvNff9z+Jvkr6K+BV4z+DniVv+WvzfL/GyV5P+1p4eW5i0+5aKV3ini27G2ba7v9nLUvtnhJlb7/33fd96uyJzyPW/OlmR1Zfu/I1YlyjeftZWSJK2JplRP3X+/vrMd5bn5dvyfxVoccjPeZUbaq7/APbqu8LPP8vz/wB6rc0K7tqr/wADqJEZIpf+Wz7qqJzSIXhZJXZV+dKHmaG3RfK3u3/jtP8AOaaJF3NvWpn3Pav5rKmz71bEFR0/dOv7rZ/f/uVDZzIkW35tn3/9+i52zbGRdm/+438FEL+TL8sTO7fe30GMhs037hFi/wDH6qfclfe2z/Y/v1Lv3yy/Ls/u02FF3vu272qyRjoyW+/cvz1El4yf7H8G+rr+U+1dq76qTQ7N8sDNvT+5VmQ2Z4PK/v8A92q+zzk+Zv8A4unI8X+tnZnf/baondpreXb8nzfK9ApEVtDLD5rf8tXb/vhaLyFkTa3/AC1/jqwkzfZ9u75/uO706HdCvzbX/wBh6ozKVtbfZoNkvz/8CqxN5FyiNFL87/wJT32zbGVV/wB+qjwxJv8A4H/2KAK94+ze3lNsT71P/wB1fn/3vuU6zffb/eV5XX5qpTTKj7V++1WQD7vtH3md2X7/APBRNuS1+X59/wDco3xXMqKv3EX5qsJC0Nu7RN/wB/4KAK8yeTFt2/8AfdVHvIpovKb76fOzpUzzL5Erbf3tV/J2L5sjf991AFebdsRYpdnzb/8AeohuWhbc7fJVi8eB2i2t9/72yoXhgTezMuxf79ZVafPHlOilU9lLmOusNbWay8p1V933d9aH2nYzrt+f7ivXE2c33G2/7tdhpt413FtZlR4v/Hq8GrQ9ke/Qr+0IryFbnerQb9teGfGb4P23iTS7tWg/e/fV91fQb+U9v825Ff8AuVmXmm/bLd4pYvnVvld/4qyjLkNpR5z8xfFXg++8N3UsV3A0Oxvl31ziJ9mfzWXfFu2V9wfG74Jr4tglZYFhl3b1dP8A0Cvi/wASabeaJdS2M9tLbSq/zI9ehSqc8Tza1LlkZ94m+JJfvo/z/wC5UU3m7UliT/Yp8M37h4mX+LfUL3M7/Mq7E/uV1nCROjbNvlf98VXmhZ0fd89WJppX/er8nzbGqKZ9kqbv/HKCyj5K7H/geoN/yOtT3L73+X7lQI+zesq70rUsZC8qN8tWET7/APcqojsj7f4KtomzerNQUMmdt/yrS7JU+Zfk2Ult87qu77tS+dK7eV/HUSIkXNNuf3qL/F/t11Vg8u2L+N/9iuUT9y6Sqy70X7ldBol5PbbG270b+CuaR5tU6uGFfutLs+WnrvjeQRliuf7tUftn73bt+f7la1qJrRWjt3+YH95/vVzHlyN9HZN8ss6ojfdR6x7+Hzr373zv93+5WtcwxbfNlbe7t/47WTc/Pf7Yvkt/4as1jEpTQrDcIqt/FWrpug33iG4SK2tpJn83Z8nyVoeGPBN54h1fyooJJod2zfEtfafwB/ZhaF7eXULZkT76xPv3t/v0+Y9jDUpfaOU/Z7/Zvlv5UlngV/mXdvX+Fq++PAHw6s/D1hEqwKiI23Zt+9VjwB4Js/D1qnlRLvT7qba7i2+T5P7tZyPVjHkH+SvlbdtQzTRW0W5mXYv3qdd3sdvEzO2z+7Xjvjz4i+T+6gX5938DVtH3/cJuoazL3jz4kRW32i2g+eV12N5LV45f6reaw/kRbvN+9/uLVRJrvW7+WWVlT5v71dDZ2C7PP3KlfQ4DL+X36h8pmOZ/8u6Ui7o+lPDFul++/wDfq7NZsi/e+eKorbck6fNvR1/74q1NNKkXzsr/AOxX0Z8rz3K6JPcy7PlRHq350Sfuv40fZsqL77f+yVLbWyzOjL877vv0zGJLDcyu7uq7EdtjVoJbLDsaJm2U17nyVeJl2fN/BTodyJtVvu1iaEWpTNbOkqoz/wC5USTMip/f++1aE0KoqN5rfd+5VZEbyt3lfJUmxEnnzSp5EX8Xzb/4KvQ7U37dzvVezSVHfb9z/eqw8Pz/AOt/4BQBCiSzN80rJ/sU9EVGZW/iqWG2ZFRm++tF5uuWiVVoKH20Ko7xf7Py1KiMn7pv3Lp81V/ltm81om3r8m+pprmO8X5V+fd9+oLiXUdXfasqu+37m2nzIqRJ8u9//QKihhbcm5v92p3hdHRpW3/7jVzm8TNmtmtpU8qX733qdNC3lbV+f/bq2jxTfd/8cqp5MT3W1m+f+5UGw22tpXR181krQ/11um1dj/7dMs9z7127P9umbNk7ruoLJoU+R/4P4GSjfslRWVqclmySurN8i/8Aj9CWypLv/wDZqkqI+ZGh2MybHqoiNNdfN/qtv8dTb5XuNzVYhh/iZaCyH7iOqtverEKKjfLudH/uUecr74liVNv8dPhm2I67l/3P46g2In8qH5VX+L5Upm9vs/m/cf7lPhufmdvlR0qv5KzS7vKb7R/DQBKjs8D7aLNG835fkX/0OjZ9mZNrL/fqVJt+/wCXZWMjUbNCyT/d/wCB1LC7Qvt/gp8O197M3yNTtium77+3+/WMpHRAfDMry7lT/gdW4b/Y7tt3ozVDDMuxE8r51q3bWzbfvfJ/crmkd0C7C+9N23e/9/dXl/7RuqtZ+AdQtd3kvcRf8Ar1OGz8lfuKn+29fO/7ZniH+zfAtxAzf8svv7v9uqO2J8O+EoYtS+Idl5Uu/bPvb5v9vb/7PX6yeA7P7N4csl3Kj+Uqtsr8qPgJo66r8S7JfIkdFl82VN3+3ur9avDyY0a1ib+GJVrnqSO77Job1dHofa60K6o23d/FR52/5f8A0CuORmGz5Eps0P8As05Pn37Vp7vurMCJNv8Ae+enKVUuyrQib4vmpibfK2xP/wACoLF37/4dlH3E2r89CTb2o+/8yrQAb2f5qYkO9/nqVPk+9/HTU+78v8dSAlyrb4qUJ/D8u/8Ai2U773/AaieH5vvNvqgGTokLqzNvb+5T967fu0x3bZtZabCjv/sUAT7W+Xc3+1UW/wA2VmX7q09P7tMfbu2rt3/xUGgsaSD7zb1pzPs3M33aRTtO3d/wGlX5t1SMem5/m/hqH5XbbQh+98v8VMlfZu3fKlaRFykV46wxSt/dWvzV/a616XWPjNLE0WyKBXil83+98mz/ANnr9H9ceKHS7h3bYip9+vyt+LV+viH4w6htWX9/P9/dv3Lv/wDia2NoxPt39j/wt/ZXw+iudrJLdfvW319Bu6pA/wDcrzz4P2EWieCNMtvN2fulfZXYTa9bW0cu6VXRP4/7tASiY+sXKvcPtXe/8VZUMKo3m/N/uVmXniqxS6lb7Yuxv9mqX/CeaRs3NeRI6fJs/jenGJxyidHM6ur/ADNvqG2tl3ebu+dq5Kbx/p6O7M2/b/cqK5+K+lWyt8y/P/tVqc3KdxDMv/A6ZCipE+5l+T+CvL3+LtsksTNtRHX5aY/xjsbbe0tyrp9z733Wqg5T1Ca5b7Qi7t6NRebUV9zL/sbFryeH432L/wCobY+37+3+Cmv8ZrZHdWaOZ/4djfwUBynq72y7E2s2zb82+n7FRklXb/crx2b42QfeVf8Aei3U6H45Wzy+WyrCm77jt8i0BynraTfM67vkqWFItvzNvevJZvjHbQy/6+Dfu+X5fkoh+NMEzus86p83ypt+d6C+U9V++qL99Eb5XpuzZv8Am/i+5XmNn8Wrb7330+/vSrD/ABas3RGX+P8AgSpDlPQ3RnRNrfOv8FO++iblrz22+KNs+/d8+z5Pk/jrQtviLY+UjMyvs/g3fdqCOU6qb/RpflZdj1Fvn3uqqz76x08Z6ZNE7Ncxon996u23irTEiiZp1/epv3p/HQXymm//AB7/ADfJtohhaZE3Muysz+2LOZkXzVSrdneRTPLtZdn+3Vl8pbmRkT5f++6qPu+7t+Rat/bIIYk3N51Q/upllZWV/moDlKrpvi3bqLZ9lr+9b7v36c+6FE2/991FNMv8X+tb+CoI5Qhmim+X5kf+GiFGtp1+SjyWeJNv39u+nu8qLErLvf8AioDlCH/j6dpW+/8AwVXmf76svyf7FFy7QtuVvkqGH55fmb79QBN+9835fnSrqQqny7djvUUyS2zfN9yjfK7/AOt+4u9XoAdCi3m/a1P8lbb5V3IlFtuRH/ubfmplzN+9Rd3+7QA+FFeJv49v9+q802+VF3MiJ/cofzYZX3S70enwou/5/vv92gBzw/N5qr/33TZts3y7dif36ckzP8rf991NsV1fav8AwCgCo8KoifdesrUvD1nqUqLOv3fu1qzeVDK+5vnqLzld02+alAcxxl54G0/zU2or/wCw6/JXhXx1toPBl1FctFsiZfm8pfkX56+ov3UzPu+/XlXx78B23i3wVqEUm6F9qbdlBfMfK6fEXSIbra0/73+F91Tf8LL0F3+W+tn/ANhGX71fPnipJbDVLixb9z5UuzZ/G9YTv86LB8n++33qso+mL/x5orvuW8j3t/4/TE8beHkt4ln1W2Td91PN+49fNk15+6Ta3zrWV9paF3l2/wDA6Cz61h17TE/frqMGz+J3anp4t0WadYv7Xtt8q/wS18mJfyurr5su/wC/s3fJsp73lzDAjRN8/wDc/wBigD6o1LVdM+2pu1CD/Z3ts31b0rW7S5SVZbyDyv4X/v18lJeTvb7pZ2f5vlR2qW21WV96+bKj/wC9Qan1l9s093837dE+z73+/WglzYzQPP8A2hZJ/dR2+dq+Ov7SvLZtsVzKibt672q6/iG+Rd7XMrp/cdqgD6j32f2jdEsczt/wOrD2dslu8rSwPKv8Dt9yvld/FWoQ26NHc7Hf5PkpkPifUEi837TO8qt8371qAPq77HZpapLtjT+BtlS/ZraHerLAibf41r5PTxzrXm7vt0sKf7DbKsTePNT3efFqrebL97f89AH0rNYWd+3/AB7ROjN8rotTJpUHyboItn9zbXzP/wAJ/q7xPF9unRG/jRqdD8S9V2JB9un8p/uo/wB9KCz6gfwxZzRbpbOLyt3yptqu/hXT5rWVv7Pgh3fPv2185J8RdcSVJYrxoUT+B/m31Y/4XBrXkSrLP/wBP4KAPcLnwTp8yRefZwJ5TffRdnyVdfwfpDo7R2Me9/k+da8HtvjBq/mosSqnzffdd9Xk+M2vWE77ZVSX+J0WrA9gtvhpocMW5dPVHX+/89Sp8NNI1V/IbT9+9vuJXl9t8adVhf5pYnf+J/491epfB/xh4j8YeILSJYLba7fN5K76gwlI25v2abO8+aLT23ttfyt33at237OUEO+Kexn2fci3/wAf+5X1hYWeyytPlid9vzPtq6iQbvKaBf8AZoIlI83+Ffw6tPCtnu8re6/wf3K9Tm8pETb8m9d/3ah+zR/dWXYlN3tsfcuz5qyIJX3JFu+Z6i3sku35djL9ynb23Ptb901RfYNj+b9/Z91N1BBXmSXyt0rNvR9ivRDYR/3tjrUtztdf3nyb/nprwqife+etQJYYW2/vW+f/AGKlhRbZnXb8lQWaN96VtiVO6M7ou5dj/wAFBY3YsOxV/u76JnSaD5V+/wDwf3alSGJGdt3+7Vd93nv5TLQBEk29flVtn9+hIV83d9yrrpsT5mVIv9j+9VT7Mzq8vnt975U/2KCBu9n+VfnSoYfNefd9xN2/51q2m2FVVfk3N82+mPM3/LL+P/x2rIK83yOnlK3z1N5LOnyytvf5KdMjTRJu27Ke+1/m2bE/h2VADE8qGLd8r7G2b3qunmzNLu+eJG/g/jqwkKwv5crLsl/g27qi2Spvb+H7+xGoAY6f8Ad/46fCn737zb9v92mTIvyfx7v/AByhEZG3RNvT7lAE2/f9/wCRP771XubPzmSL/wBDqxMkX3du9GoeH919791QBUhRUd1+b5KLlGSJNv8Av0/zvO3q3yf7FO85Ui2/Ls/26AG2z7/lVZXdl++lHk/ZkeKXb975d/8AFQjyQq/lfdepX8qaLzW3bkagsN/ksisuxPuf79MmhV03K2ynpD9piRty791PeH5n+b56sCGH5PvNQ80vm/MzbN2/5KHttibW3f79NTa+9W+5/f8A7tQWSp8n8PyN/HT/AL6/uvnod/3SeV9z+Kh9zonzbErICFHVPmbcj1FczKkqf7bfPVt5l2pE33Kr/clZW2vUASw7Xd9vz/36if5N+3c7/wAX+1UKO2zdtbyv79Dv5K+bKrbN3y7Pnd6sB+zf83lbKt2bxPKm5dkqN82+q8z+dF91k/vJR5zJKjKq7f8AbpSOmJ2tn867ttfPX7Xvh7+0vh5e3MUS+arJLvdPkr6Atk32cW6XYjV5/wDGbSvt/gbU7bdvR4nlV3X+7UnZE+J/2Y9els/F+nytKrpOyRReV8ibK/R2w3JEjeb52/7z1+W/w3uZ9H8ZPA21Psd1s/crs2f39lfph4JuVvNB0+e2ibZ5SpL838VSam67r87LL9yh3V2Td/32lF48vzsq7/Kb7iVVe5VJYpd3yfcrmkWWIf3Mv3vkdvv1K+159y/fRapJ86fe31L9pVF+7UgWJv3KfKzPuamI6wp+4bf83zPTd++L91FvfZRZ7baz+9vbd81ADraZfNeJn+T/ANBp7osP3vnSon2pL8q/fo+aZvut8/yUAV32zS7WX/gFSo6ojxeU2xV+/T0fZcOrff8AuUx0ZItyStvoNQRF2IrL96mfZvn8r+Db8rpTfOZ2/wDZ6dsZ5X3S7EarMiv9jlRX8plfbT967E+b5/79Sw7YZX+b79VXRn37NtBATOr/AC/c/wCA1XTds3bdiL/4/UsMP735t2z+N6e80rvtbbMlQAeT/wA8l/4BT3mdGTdE3z/JSbF3/M2xP7lD/PEm5v3S/PvoLGvN8/735/mqG5RkXdt3/L81CXPnM+1dn+/Q6M7/AO4vzVrEg+ev2nNNW/8AB93L8zvF+9+SsX9lrWIL+yli83fby7Nuz5HT/Yr034wWC3/hLUIpV/e+U235vvN/BXz5+y7fy6bq0VtPEvmsvy7P4q6omUj67fbZxO0sX97/AG6zIblZleVUZN/+z9ytCZFdHiVvkdqzERYVfczJ5X8FM4JFW8hWb7qs+2qj3OxHVfnR/wCCrFy6+ekiqySr8lV7mbyV3RRKjr8/+7WkTmkRQuryozPsp147PFtlX5FqL/XMkv8As0+8vJUt/u70dtm963IKly/nRI0X8H+zVebyJokb92j1Yebzv3TLWf8AZt77W+SX/d+9QZD/ADonfcv+589MRG2+arfOm7/vmh3ZHTdE2/8A2KfsX5FVtjt8/wA9UZ8o5EV32q3zv89Vb/cny/clT+5V2F9//TF0/uJReOuzcq75f79WMz5raJIkadlT/cqvczfZv3W1fn+eraPI/wAsv3N1SzW0T/LFFH97ez0GRnojeV8q/O9WJkWGyRZV+fd8z1KlzbO6Ky7NnyfP/HTXRZrh/N+d/wC5VkFG5vP3u3ytiPQ7s6vt+f8Aj309LZXfyl+dF+erfkxIiNKuxG/uVRJkwwsjuyr9+orlFdvlVU+bfWgjxXP3VZP+BVSv7Nkbzd3yfxb6AKiQxIkrQK33vmeqkN402yWX7n9+tN9zvt+VP/HKqTQ+TsgaBU+b+796ggf5y/J8vyIvzfNWf529H/e/un/v1buU864+X5E/26rv8jeU0So+7YqVZBCj70SDbsRf46sQ7ZmdfN2VSe2Z5UZ137P4ErTs3ihR/wB1sdv79AENzbS23zLt2N/Gi1NZ3MnmpLAy7duyi5+dPvfIv8FVN/ky+U67P7tc9SPPH3jopVZQl7p3ej3KzWqKsreav8FWJvNmuNsv3P8AYrh9K1VrOX9029N1dbpr/bLd5VlXev8AA9fPVYyhI+rpTjVjzBf6b9sieCVo3R/76181fHL4IS6rZXeoWa77hfuu/wA9fUENzLNF8396szW9NtrlXVovnli2VjGUoFypRnE/K/UvDdzpt1LBebkdW+asp5lTeqsz/NX2H8fvghFqSPdWP+t/vov3q+R/EOgz6PdS20u6G4ibZsf+OvYpVPaxPBq0JUpGY+6Fnbyvkb+/VJ5v7zLv/wBitiaZkt9tz8mxflrHuUV13Rff/irqMipDM252oRGm3t9+i5Tyf+Bfx0+HzU+Zaosh+ZJfmo3tMj/7X3aem5Jfm+/Qm1Hdm+5UgRImxtq/f/v1atn/AH6S/wAa0Quv3afcpF5u75k2f3KAHw7Xl893+T+5WxpW7zdyy70/hrEe5im+VV2JW3o9ssOzd9z+/XLI4Kh1EO17X96uyVPuvWtBG7plN2KybZGSWJmlV0/uVsR3aQrtRsiuaR5VQ6K88iwtXuWX5N3yo9bHhX4dT+LdUiiiibzU2y/J/drq/A3w3l8bX/kNFvR2Xyt/3P8Afr7w+CH7Otpptql5PFvRvkb5fv8A3KJHsYbDc/vHJfs8fs3wWenWtzc22x0i/j+fc38dfXnhXwrZ6JboqQfOq7Pu1e0Tw/babZokSbNtbGzf8zUHqRjyETjyv9iqN5eQWcbtu+fbVXxJ4hg0eyaV2j2/7bV4j4n+IX9q3EsUDf6OmxG2NXRTpSnL3RVasaUffNjx58S5Ugls7aeN5f4q8dtnudYRHlZt6fIu+uofTZdSil1CWJYf7qbvvvWf9jWwdNy7Hr6jBYKNP3p/EfFZhmUqsuSl8JbsNNVIoll/74/vVtWdssP+tiqpZ/6TFEy/Ijfdetaa2aH979//AIFXunzQy8haGBPIib7/APBT3Te6+b8n96pYU2XSS7m/3N1SzJvR1/uUEEU0Ku6feREb5dlaf2PyX3Kn/j9Qw233GZ28r+4lXpk+zOm5v3VADk2ov73y0dqgeFt26P5Nn3qZM6/7Lp/DRsktpdu1XV1379336ksLy2lubd2/8cp1m/kwIrMzxN/45Vvzld/u/wC7VdH2XTsm1P7qVjI1HpC23asu92/8cSmIn8Pzb/79WIf3O9m/j+fZT4UbY7Iu92+7/s1JsHktCqbW3u7fLTLmzZ3T/b/2al+/L/cq3NNE8qKu50X+OoKM+5dvK/dMrr/t1XtniSV13bH/AIXq6ls32j7q7Kt7Ik/dRbfN/wB2gsZbXKo7bmXbVuFFeJGX56qI8GxN/wB+ooZmf5l+T5vuVnI3iWJrZYX3KuyqiJvuN33P9ur3nM6ov3P71RXKb3/dfcb+OsDWJO7qlq+3c71Sh3OrszfP93fVuGFkiT+OooXWaV4v7v3qDQtJ/rfKVtiKv33apdkrttZN/wDsVFZ3KoyL5X/fFabuuxGb5N/yUFlF9uzbt2PUU22GLzVZtlW5kXe+1vn/AIXeqNzu3IsrLtb+BKkob5yzf6r+L5/nqWGzZ5UZpd/8bbKpfNveLavz/dd6u20LInlN8+3+NKCy29srqjL/AA/wUx0V9rr8jU9Jl81/l2Ux0Z12r/wKoNSpsVJamhvG2vtWi8h3wbW+T/bSoYUVIkZvk2f3/wCOsZFluGFXdGZtifxVY2NvfytyJ/u0xLlXT73z7fuU2GZtm7d8lc0jriXYZtibVX5HX5q0E/cr5W75G+ffWfbQ/Pu/2a0LaH+98+2ueW53QLsKSzK6t9xf7lfIX7c95FbWFlbKv2ne38f9yvsO2eWZXb+Cvhn9uTVfO1e0iVlTZsRd/wDD9z/4itDshE8t/ZO0dr/4tIyWbbPKVGmf/f8AuV+oVmn7hWVm/wBmvzy/YZ0r7f45u7rbIkqKq+U/+f8Abr9FYX/h27NtctT4jrB/n+bZ89PRPvstCbt1MeIK/XZurkIH/cpn2ldv+9Q7/fpuz5/mX7n3agA2NsRv46d9z5duyj+58vz0ed83yr/33QA1E++275qcjrT0T/ZqJP8AW7Wb/doAkR93y7dlN+5R5Q/2qa7qn/sqUFDvl/hpr7qRzmonmquUrlCQrNL/ALe2jzvm2s1RSyKEZ/l2rWZNr2n2a/vZV+T+LdVcprymwTvTa25P92on2+YrfNXB6r8VLHS1f95E6J/GjVwut/H6BG/0a5i/2klpG0aR7q92qI7fc2/e3VQfxHYwt81yu7/eWvlfxD+0In+kM1yz3Df7VcVc/GPVdeXdZxSTInyN8v8A8TUGnsj7KuviJpUaM0U+/Z96uXvPjBp8Leavl71+Rfmr5CvPEPiXVZYlggn+y7v42p7+G/EupSytKzTf3kSq5ivYHvXxC/aBtk0O4iRl3urJK/8AdWvz9TVZf+EquNQilV91183+2n+xX0bD8HLzVV82S8n2fxInz12GlfAG0TTrf/Q97qvy71+d/wDfq/aRNPZGfo/x+nsNGt1gl3xRL/erK179opvsss8Hnvd/7DbN26uttvgPBDL81t9/+BF+Tf8A7FFz8AbN0lae2V5dy/O60val+wPF7n42XN5L58sEqfK0Wz+5WJc/F3xC9wqwWd393/gFfSEPwH094E3W3nf+gLWtbfBaLzfNWKJH2/LEi7Pko9qY/UuY+VP+E28WX9wk8ETI/wBzZcK+/wD74pt/rfji5lT90tnLu+Z3XYlfY/8Awpmxh/5YLM7/AOyny0Q/B+2h+ZYF3r8jVp7cPqR8dPbeMZrd2Xd9oX+Pyvk2/wC3USeHvHtzt/0yK2ifdueHf8/+/X263wotX8r5VSL72x/v1Y/4V7Y7PI2x/N/f+/Wftjb6lE+Ik8N+LPNRmlW83/eeL5HSi/8AAfix3/4+WTzfvf5Svti2+G+mQxLtgWF/ufJ89O/4V1pzrt8pk+b7/wB+j2xf1GJ8NP8AD3xYkXlNP8n+q/cxbHatCH4V+KNm7zWhlf7sryv/AOP19sTfDSxeJ1Vtif3Nv/s9WIfh1piWrxKq/wC/to9tIPqMT4a/4Vd4v82VP7Qkmlib7iRfe/3KZbeBvGM0rst9vdfvI/8AD/vvX3h/whNikSKsS71XYruv3aqp8OrHynbcu9f+mVT7eYfUKZ8SQ+D/ABej7vm+f7v/AMRVR9B8ewqrfMnlNsVIW+9/v19wTfD2xf5vlT/gNRJ8N7P70Cr5Sr8yPS9uR9QifDV/f+M9NnlgWzndFb7+7ej/APAKYnjPxdDdeVPE1tEi/wDfP+xX2brHwis7lkVYFTb/AHFrP/4U/Z2zpLt86Lb8ySrv3tR7cj6hE+R7Pxt4juYPms532/d+/satOw+NN9bXCf6HPv8An+5/BX01c/B+KZP3XyO67N6rWPN8B4/lX7NH93/ZSj24fUTwqH9oS5tpUS8XZFK37r5t7p/v1t2H7Q9miJ/pkn73+5Xoupfs/QCXc1mvlIvyo61zusfs9weV8tsqJt+X5f8A2etPbxH9UK9n+0PBt/e3a7F+X72xK6fSvjxE8Hm/bLaa33bIP9yvPZv2eVe181V2Nt+4jVz958DdR2y+Vc3Nt8uyJIv4q19qYSwh9G2fxjV7D97cq6J92JNu9v8Ab31q2HxOtpl/fyx/7L/3a+QJvhj4q0dUnnvPORdyJE+7Yv8AwOqk154xs/KVovO2/e2NT5znlhj7itvG2nzMn79kdvu72rY03WLOaKLbcrM7b/uNXwq/xI1y2lfzYJYX/hff/wCyVt6V8fpdNlS2nlk811+4/wAn/slBj7M+1ZryJ4t38b/d2VL5Pk7GZVr5a0f9oSzSXc15sdG3s+6u90f45LqT/aYJVudnyNDCqfJQZyie1pN5MTsy+d/7LTPO3/Ntbf8A3K4/R/ijZ3i7p1VH+5v/ALlbum+Kra8uHVWWZ0X7iUEcprfcV1ZtibvleoXuY7nf5S/c+Rnenvc2LxRbpd/mt9z+5THtlSX9w2/dQHKP3skH8Lpt+/tpj7ni2r87v91/7tPRGSL979+pbba8u5f4aCCbf5K7JVXzX/uVXmRf73z0XLslxtlX/dqF3+fbtV6AK9y+y4T5t7/xU19zt5sX8X3kp1y/8X3KIXZ1/uP/AA0EAiN9oRfvu9VdS01blZYtu9PuMj1pQws6P/B/t1Vv9sLbt3z7agD88v2ovhLP4V8QXepxbnilXeyff8qvnS5dbmdFlVkli/1Vfpx8e/BLeMPB908UW/5d7On39lfm1rcP2O6RZYvJlVtlWdMTBR1tvk272dt9P86K8RG2t935qf8AZmhl/v8A8dCIqO8u7/gFBuQ/LeW8TL8m371V3Rt21v4qtwwrC7srfe/gpjzLNEkTbdjUAUtkv3W2/I33EqVEW5ukZV+T+/ReWzPEsUXz7vn+ShE2bPNi2Ov8FABN+5uE+ffF/sfw0iJK7/M29/8AbpJvkRIl272+9TURvN+aX5FoARJpbmVFZf8AvirFsjJK8Tff/hdKZeIsMD7VZH/h2fx0ttC0Nr/flZv4/wCCoAron724W53b/wCF6c8MDr+6i2SrU2zzkfzfuLSJtTftX5/uUAELskSKy1Xmtm83zafC8t5Ft3N8rU/zv4t3yJ/BVgE1tJvT/vj5Kd/G6yr8/wBzfU80zTT+eqsiPVaazbytztvd230AOtkuUl2/N5X+3Vi5mZ5UWJd6fx02GZk3qzfJt+V3p2yWFEV2b738FAGnoNg15fpBEu+WVtioi/fr9Bf2ZvhjB4Y0ZLn7Nsu/vs8v8X+5Xzf+zT8N5/EOvW9yyqiKv3Nv3a++NH02LTbCK2iXf8uzfUGEjQ8mJ/vMybale2+5u3Im2pnRYU+7/DUO9U3t829/u1kQP8lX2fxpTLmZni/dLsT+GiZ3miT5f3q01H2RbWVt/wDt0EDkuWSL5Ylf+CrCQ797fwVFC+/+H/dp6XOx/wDxygCpNDvbdKvyf+g0/YyMjfK9SzI/2jcsv/AKZcoyOjfNvrUsro8Tv/7JT02zTuu1kdae/wC5lRool3/36h85t6Nu3t/FQBY2LuRmX7n3m3U1Hg2PLt/77pIf+mv3KaiLc+bErfO/99aAGIiovlK2/c1Nd0hlSKnQ/wChptTb5tP8ldjv9+Zv/HP9ugOULx96p8u9E+5UUM3nK7Kq/e/go85pm2bvnX+OmJefZpXiVVStg5SLyW835W+//fqx5MSfLu2K39+oZpl8rczKjp87UPfxTfK21P46gOUsbN6OsDK7/wB+onh/dfe++38dVHv1REaBtif391Vf7Ys3ilXz1fY2/wCSgOU0raFXZ9zfItPhTfE/lfeX7lZkPiSC8g/4/It+37/+xVJ/FVrbbFadUi/i/wBqgjlOgRGf5V3f7iUP5u5FZv4fm31jv4qtPKRll2I/yfeqvN4z0+2ba0vyPQB0COszv/sfx1SuZonf7u/f/crJh8YWKbP432/wNVd/Funur7ZY97t9zdQB0H2xYfK+bYn9x6bD8k+6KX5GaucufHNiku1p4Hf7mzbvqWz8Q2byozSqmz/aoLOmuU+farbH/i2U68vG3IsS7EesVPE9jeSuqyq9x/Ds+epX8Q233Yv3zp975fnoL5TVSFtn3d7v/BQkM/z7l8n/AH6z/wDhKrN5Ui+//eSrFzrcCb2WdX3fwI33KA5R/wBslSL7ux2/gSizfzm3fc+aq8NzbTJuik+6/wA1Mmv4929GV/7uz+OoINa2m++qrvf+J6qarC008W6Jkpj6l50G1mZN/wB3ZU1s7TRIzStMjt8r7vuVkAzZs2eb9z7lV03Tb/m+Vfu/LV6abnbt3t/FUKIr79rLv/goAZbbkTb8r7vm+dqHm+ba33KHtpURN331/jpqeQ6fv2b5mpSNqZ2WifPZpuX5Nvy76zfE8P8AxKb1fl3+U3313/JVrR9u3/X/ACbqfryRXNhcbmVH2/fqonfE/MfWLOfR/iTcQXLb7v7Y67H/AIF31+iHwZuWvPAtkzMyXEXyM/8Afr4F+NltLonxfvZW2/M2/wA3/a319v8A7Nl4s3w+tF/1zuv35f8AZrM1PXkm2b9zb1qjc20Fy6Mq1N5yojxblSrEO7yv4fnrnqlmemm7N/zbNvz1LCi7WZvv/wBynpMvnuu7e/8AcpjpL5+5WrICvM7fOyt5O+n72SJFVtiP/wADpl/u3Iu5dtM2eSqLu37fv1ZqXv8AXN5bN/3x/BRvlRvlb5E+TfVe23JL5v8AH/t1dfa/y7tn+5UARXiKipK213/2Kr+cjxbd2ypYU2fum3PUV4mzYu1v+AUGQ6b5E2xbfvVBNMqOm356n3wTL83yOvyVE6LDA/y73/hf+5VgMSZpooVVdn95HqZE85v9jdTtn7qKVf46ifyra82/Nv2/c/goAf5Kbdyq2zd/HVd0++sC/PTkmldd0q/daonud8u5fkf+KoIGQ75k+7s/323094VeLymb5P7lPdNiblb5qZM/zozbUoAenz7N0TPtpkyfvXWKNv77PtqXY395qa6To+1W2I/3qqIHnnxC2zaXdqu1HSJvnlr49+C15OnxBfyp2vH+2Nvfd91Wf+BK+0vFqRW1u8s/z26/wf3q+Gvh7csnxD1OJt1sn2r5X/jdWeukykfeSJ8qKzb0dfv1Vudvlbdy/K+zfVjTXXyk3LF5TfPVe8RvK2t9x2+WtTjkZ9zM3m7VZdy/x0x3/wBF+ZlT/b20xLbZP8sv+3VWa5aGV1b50f5/u1pE45Feabf8v303VRd9jPt3PV6H9zFMrMvzVDNCv3l/g+RXStCA8n7S6MzMiVVmhleX/W70qwm5/wB2zbE/v1DbI3n/AL1t+6rJH3Ls7fKu96ivEk27lXft/g/v1YeGJP3Sy75f79SpZt9o+V9kSf36oUil52yL943kv/DvqFLmd2RVi/i+ard5pqzbG+V/7r1SSZkfazt8v8b0El3907vFt2P/AH6rui+U8UUq71/g/jp8M0T/AHqhe8R50Vt29/u1Zzle2Tzldv4Eb7j/AH1aovOnd9q/ef72+tObdC21fnRfnaq++J181tqf3auJBXhfybhIk2w+b/HUr+ft3Mu9E+9sqK5eNJflfe/31o+2SurRL/e+agkN7I/mRRKlv/t1UmuVmuNsUUvlf7dWLx1mVF/v/wC1TURU/dL/AMC+aqAqPDBs/wBau/d/3zTHRX3y3MrfKtW7y2trnymi+S43f8AaodShWaJFl+RPv1ZEjP37N7OvkxbfkqrCjI7zxbnT71XZoV2eazedF/ClV7Z12Oqr8lBAx5m81/l/4HT0mZJfmbf/ALCUz7Gr/dZk/jqZLZYWTcrJQSVJpvsyJv3b2b5qrzPEkqMzbP8AbetCb523f3H+/VK/tv3XnqyujtsqCuYH+d9sHz/7f92rtnrcthcIqtvdP4KZZwr9lTb9xl+amvZqju275E+7XPWoRqxOmhiZUpHdW1yt5E6xfeuPnb5fu1b+xxeVtZmfauzfXGeHtYa2nSX5kd/kXfXbQu1zE7L8718/UpypS5ZH1VCpGrHmic/qujrqUUvy/wAOxkevlf46/BD7fv1DT4Nmp+V8qTfJu/3K+xXRt25vuVn63oMGsRJuVfl/jf59tRCrySNqlONWOp+TWpQy2F7LBIuy4i+RkesR/N812/j/AIq+u/jx8BP9Ku9T0WBXdfn2JXyZeJLZ3TxSqyP9xkf79e1Sqe1ieJUoSpS94zXtlf8Aeq2/5vuVK775d21URaY8Mv8AeVNv8CVFsluW+9XSc5LND/pSfx01NqS7m+eKh/NTdu+/TLZ3Tf8Ax1IA6M6fKlWLaFprf5tuxKiR9jIu/Y71Ye2bY25qgUh/kxQxfL99/wCOr9hWXC+xfK2/8Dq/bfufmZG/2tlYSOSodbZ7poE/v7t9a8MzvuKj5c8Vz2guvkf8tfvV1iaONSUMm3CfLxXNI8upufqp+zZ8DbTQtLt7m5gV5ViR9j/fTdX1JpunR20SKv8ADXB/C7WLbUtBt1gZUlRV+R672G5V/lVvnp/GfV048lPlLscKwptX7tYniHxHbaNaytcs0fy/L81ad9c+SqbWX73zV458ZtK1O50vdZtv/jf+5VRiI4Lxn8Qp/EM721tPvT7m9KpaDYRJFLLK2/5k3VzPhXQWtopVl/c3DS7/AO/XbabbeT8v3/72+vs8tw0fZ858Hm2Lqqpym79pie3dFX5F+TfXP3KQTMm3dv3fx1ob1hRFgZXp/kxJ821fn+evb5D5j2spkKbd/l7di1oQ3MT/AC7vkWqsP76d18r7i/NvqxDYKmz5aRPMWPl+8yq/93/Yq1bTb027d9RIkSfL5W96ltkXfuiX/eoLJnh+02f8SJ/codFm2bW851/g306H523ebviqJEVJfPg+f+D7tQUS74EiiVv4vk2VE8yp+6X5ESpbmbydn7r56qun73dOy7Pv1JZahm375Vib5KmfykXduX5/u0xHXyk/55P/AHKt+SqQPEu3f/f/ANmoNSok0s0vkMu/5f46t/c+VW2f3f8Aaplyjfei+d1+7T7PzXleeVd/y1BrEdDbf6U+5fv/ADNVi2hihZ/M+R1ZNn+zVd3luZX+VkVP4Ka8LTQJ5su+pNi1Mmze38e6qvkyvOku7/virXksksSrKr7lp/yo7R7W81P4/wC9UAVH+dm+7T0mWZU2xfd/jqx5Oz5vl+781RfZv9ITb8kX36g0iWv9TKm353pr7oWRWb5Gb5qciND8330/9AouU+0xfKrebWRrEiuX2LtVvkb7tFtD5O/5lfd97fT0tvJX5G+8u9aZDuuZdrbfl/v0GhK6bPmVtn+xV5HlTYqrv3VUmSVNny70X+CpUmZESJV2VBZNvZP9f8/8HyVn3P8Ar9u7/detB4Zfs7y/3KqPDFc7JW3VJYyZGR0ZlVP4NlTI7QpugiZ/nqV0bzUZtrp/ElPmdtu2L5NvyUGox33/AO3829aajsivE3ztL916cjrtdtuyVKNjfaPNX+7UFh9mV0dd3zr97Y1UnTZ8rNv/ALtWvJVJXVW2Pt3s7017bYu5vk/vVjI2iO8lXg3bvn+4z1YSH90jL9yq7u00CLE33fn31e2ReVuZt/8At1jI64FiG5aGVGbb92tKH5ItqNvdv46yofvbv9mtW2m2N/DXMehAt7N6bfN/h2f7lfnf+2Zfxal4vtIF/fOjb1hT/wBDr9EJtz2ryqux0+evzH/ar1Jb/wAaXqttTyP9r+Kg76Z6x+wfYM+qXs7RMifcV938X9+vvBJdkqRqzfP81fHn7B1ns0Z908fmqqo0X+7/AJevshNi7G2/7vy1z1NzaRMlH8dM+WjZ99q4TMGdty7v++Kid97bGqRy25dv8X8dNRZPK+bb/wAAagB6IqNUPzxf9Nk3VN/yy+X71M3rtoAN/wC//wDHKJtr/wB35aOgqjc3kUK/NPsb+GrLjEvAhV+Wq9zNEqN5m35a4fxN8TbHR7eV4p4nlRP9Vu/irxfxP+0J9miSLzd6P8m9KDeNI+hdS8X6fpse6WdV/wBjd89cP4n+MVrpqyqrfdb5t/8ADXzLrfxC1fxDdPBZr+63bFfbvrKsPBPiXW7pPtMsnz/Izp/coOmNI9a8T/tFQPvigudm+vN7z4u6nqV15Fssszu2z/brptB+CazIsUu6ZE/4HXoGg/CK2s5f9QqRfwpt+daDp9meCbPEPiSdPIaS23/635dlXYfg/qGpSu8/meV/t7t//jtfTdn4J0/5JWi2bP8AZ+/W6miWMKbvsq76g2jTPnLQfggqbNsTf9tvn2V3dh8Jbb5F8iNP/Zq9St7BfNTyolTb/tVeSFd/3akvlOBtvhjZ2EqeVBGjp93ZWxbeD7O2T5otju3zuldNL80iNt/4BTv+Wf8AsffqOYvlMeHRLZGfbEqI38e37taqJGibdvybflpr/Ov3d6UxNyf6pt9RzFh5K+arfNTJbeOH5/4P4vlqZCu1JG+fd8q0XKsiq331/iquYCo/lPsdvn21FsZJ/mXZ/uf3atp/e2qn+wlMdPJ+Zmb5qnmLB/49q/eqLY23c25KleZkeJdu+n/KifN8m6jmAYiNKzN99KpJbIkqeVtf5t7O/wB+ru9fK2quxFodPO+78lHMURO6u3+xu+5TPJld9y7qlRFR3bcrvt+5Su/y7V3eb/sVPMBC+5P3u7Z/D/vVLbOyRO7fc/hqJIW+9uah/wDW7ValzAS/LMnzfJSzfd/dNUcKM67dv3aekypvX5USjmAiRG+9/wCh1KiKn8P+9UW/fv8A4/m+/T3+5/f/ANimBD/F833FqJ/nf5otn92nvuff8ux0+eh9ux5dzO9RzFjN67dzRb9/yVFDNEkT+av3Kl+XZtajYvlf7n9ys+YCKaHe/wAq7/7v9yrE1tE+xWVX2/x/wVYR/wB0vyr/AHNiLUL7nTcvybG+5V8xBSfTYntZd0C7E+7vrMufDenvs3We/f8APvRK25vN/vfuv7lRTboXRvuJ/DWnMORyNz4JsblXVl+R6yNS+FFm6Oyrsf8Ah/j3f79eivu8revzv/t0x3lRUbbvf/bo9qR7OJ41f/Bazmd9sSu7L9yuP1X4DwTRP/oyzI3+zX0gkyun7pfn/iqwiL/DFv8A4Kj2siJUInxfrf7Pa2Du0VtPNE33dn8P/AK4+5+BWo+HpUuYJ5HlX7qJ9xv++a+8rnSoJvNZlX5v4KzbzwfYzQRM6tvb5PkrWNcxlhIzPgpLbxZoP7qOKSaKJvleZvu//FVoW3xj1rRG/wBOtpU2fxp9yvse/wDhXY3n3fkTb/HXD698DbO5lTbBvib+N/n/APHa6Y1zmlgonmXh79oqKaKJWnZ9n9/7/wD47Xqeg/G/7Z91o3iX73zb9leU6x+z9bPv8izktpdv3/ub64W/+EutaCzrp9zc20q/OqStv+T/AGP9mt/aROOWGkfYulePNPvFTzZ4/Nb+59yujtryCZtsE6u9fBUOveKPDdxFFOsk0X32fd/HXW6J8fv7Na3iufNhlf5Gd/4qrmOaVA+0Jk3tu3b3X+/Vd4ZX82Xd/wB8V4p4b+OVtfv+9ZXTd8r7t/8A9jXpej+PLO/WXcux9yUzGUToHeeaJF8jZ/t/3qrvte6iWXzfu/wVKl5FeI/zL8/yfJTH2o2xmZN/3XoMSb7T8kUTLLt3ff206/hZFRWX/gdRedviSJvnp+xZl2ys3yfdoIM/UrNbyy8ja2x/kZK/Oz9qX4Yt4b16W5itl8ppdjbP4fnr9Hbl18p1VW/4B/HXiv7Qnw6g8W+FXVovJ3N/+xQbH5qXMLInlbfk/v1nvbb7hNv3P79e4P8As/ay/wC6gZpol+Rt/wB+s3/hQ+uJsVl+/wDdeGL/ANDoNoyPF7maWGXb/Arfx1LD5X2rcy/c+6n92vSLz4J+I0nRvIiuUb72z5KqTfCLxLZ36QQWe+GVfmuHX5EoNDgnuWml+b7lV3eLc/lPsb+FP71ejQ/B/Xt7rLY7Hibb8jfI9RXPwo1p5Yt1i0O/70u35IqAPO3mldUlaJUdPvU1Jnmb5f8Ax+u4m+GOvfaIlazZ/wDgNWf+FV+IU3yf2RPsX+P5KgDiIdzy+azbE/26elz5O9mbZLvrrU+HWtTMitp8u9Kq3PgDV937q0a52/e2L86UAYNzMyeVUTzNvRq2P+EM1OaV5fsdz5X3G2fPs/75qo/h7ULZtq2cn/fP8FWZFJ0dG3L/AMBSqXkzve/Pt+7vWt2bRLnak86ywp/D53yU9NEvnWLzYGRP4floAz0Rtqf7H3k/2qsW1t+9fzf9a/8A47Vp9KubOLzWgbypf9V8vz0JYTvE/kW0j+V/rfl+5QBSeFvN8pd3+/XUeCfDa+JNei0/czv9/wC7vrEtrOVHTyl+dn+ZP46+tv2WvhX9pv7fVZd33k2+ctQOR7v8E/h1F4V0a3iWDZ8q/c/9nr1aF5YdkSrvTd83y062toLOKVIF2b/7lTJuh2feRN1ZGYx0Xzfm3b/4d9EMLPK+77/8NDos3zbW2UybzfN+VWh/36DINkv3pWXf9yokRnV/NlaanzPvT73z0x3Z0RU+/WoD4U/dPBtZ3Zd607zmRYll+/S2032bfuVt/wDFUM0Oy6dt33F/joAsPN83mqv+7TJpmm2f30asi51tbNtrSqkSfwPWNqXj+zs59u7Z/ef+5Qbcp100zOzq3+589V5plT/lqu+vNNS+MFjpsrrLOvzfxvL8i/8AAK868Q/H7T7D/W30Cbfu76rlCMT6Q/tiCGB1kZdn9/fWfD4ntoYklaWNIv7/AN+vkfW/2k7G8llW2ud7t935W2PXFP8AH7XL+V4LGBodvzs8s+/c/wD3xTL5T7av/HlnCqK1yuzd99Pv1zmpfEu2to03Ts6M3zTV8TXnxU8UarO8qqsL7vuRK3/jlR/bPiDquo/urxUiZdipt+5/v0F+zPsi/wDjHZ22/wAifZcL/HuXZXOar8eLSGfbLfQbPv8AyNXyq/w38Y6qyNc3jeUjb9/mslbE3wZ1q5dJ/vxO3zb0+dv9ujnNo0D3DVf2k9Ms23NqCp83yun8Vc/rf7Sdt9o/1/nQt/Ai/Oz151D+z3czWexml/30+5XQJ+zZcvEiz3jO+35Et0rP2htHDSkX5v2k4rmz/cN+9/i+b5Kxbz9pDV3giiaO2Tb/AAQtsrqNN/ZsSGwii8hXd/vfeethP2b7NHRms2fZ/c+//wB8U/aRL+pyPLLn9oTUJkllSD97/c3f/YVXT49+KLa32tAty8v8EMuzZXudt+zfBNslaxk3/c+dUrQ039nKJHfzbGD/AGXf5Ho9vAPqUj50f43+IfK/f6fsu3+6m773/oFV0+MHiy5if7ZZq/2X7qfP8i19Kzfs8Qebuaxj37v3X3Nla1t+z8sMX/HtHv8A4t67ESo9vEPqEj5Mufj94hfZF5Hz/wAX8FXH+K/id4P9DX73z/Ou/ZX0/N8BIE3sttH8zb9m3Z/4/RD+z9EkqS/Y9m/+BF+/R7eJn9QkfLUPxU8VXKpF+8RP7j/faj/hd/iVIn2tG6L8myb56+rZvgP50HlStHs/hTb86f8AA6r/APDOsXyNPbRfJ93YqJR7eI/qVU+Yk+NmuQpFt3fbfm+eGX53qWH9orxBvuGuYLmzddrrsl+7X0hf/s9xPKksttB5u37+3Z8lVNS/ZyW5t08qzg+Zv9dtT7v9yj20Q+pVTwVP2k9Qhl3T2Mj+b8/yL8//AI9Wro/7Sd59quJ57Of512Lv/wDZK9Q1v9mmC2VFWNt6/dRP465yb9myW/8ANiW2b5W+XY+11/2KXtYh9UkZ8P7TltDap9pedHb5E3/+hvV5P2looZbRmuV37f7v8NQzfs2LeQXCtZtsT/a2ba5J/wBnK727lnkf5vl/3KOeBj9Wkeq2H7SenzW6ebc/uv7/APHurd039oHTLm3d4rmKFJV/vV4BefATUEsHl+ZPKb77r8lYifCjXkV4laTym+9/Aj1fNAj2Ej66s/jBbPbxN56+Vt37629K+K+mX7uqr5O3+OVq+GofA3ii2ndlnneJF2Km5tiUW154v0ppdy3aJ/E//s9Mj2Uz76Txtp95Km2ddn+w3yVYh8SWdyyTs29V/wC+K+CIfid4l0FovKlk+fd+93P89b9t+0JrWm6dbwNEszsyPv20BGB+iHh65ieLzWZf3rVt37wPA8TSr/s/32r4V0T9pxbaKJZfP/ufJ9xK7/Qf2nNPuYvKvNQitpU+8k336qJ2RPHf2urP+yviNaSqqp5vz/e3/Pvr6a/ZF1v7Z4LuFlnX/W713/fWvkL9pDxtZ+KvEdlPbXkU21W3Inz7G/23r3D9kzxtBptmkE6qiSqqN833N1TKJqfZfzJE+3+Oh0byk2tsR/8AZrJs/EkGq74opdnlfJv3VeS/gdkWdl+Rf7tctSIFhE3xbYmXe1GyVIvm/i/gpkKRbn3Ns/3Kelyzr5G75ax5Sxk1sqbP4/7z1n3L/N5tW/Ob5/m3ojfx1XvLNrneyy/J/cqQHabc73+b53Sr0yS/PLEv3/n+esS2/wBGd1Vm37q2HvFdfusn8H3qAH7/AN0n996hfcj7lb71Pf51+ZW/3KZ+9d923YlBBEnmojrtXf8Awu9W4f3K7WVX+f8A76qHZvl8r79CPK7vE3ybKAJnvH/1Cqv/AACoX+f5v7nz015t7bo1X5m2UTXLb3VdqJ9xUoLIZnnf97t/dbarom/5mX56vI8vlfeVP9jbVTZ99V/joAfczeTBFt+ff96jfvZNv3KhT5F/2HarEO3btWL5FqAGTebtT5vkVqW5uVe3+WX733aHhld08pf+AUzyfsyuvy/L93Z9+nDcg5Txa7TWFx8vz/cTfXwbpSXOm/FzVVuWX/j6VNm3/c+ev0A8Twr/AGNcf392z5K+FPENmv8Awua7WBtn2eVfn/8AsK7Dnkfafht0udJiZZ98TxK/z1dmm+f/AGNv8FUvCtzE/hnT5WVd8sC79lWH270Zm+SrOaRnvtf7v36qOioybfnf+PfVu52+a/zKm9vl+Ws95lTeu5t604nNIhvP7svz76q2zqjPEytvb/x2tD7Szo6tt37fl2Vno6zT/wC59562iYjnhlmV1p/7p3Tz/vxVKjrC21l+/UVzutpUVtszv/45WhIx4Ytr/L9/+Opkmb7L8y7Nv3vm+/VfesMu1mbe6/LVj7mxZdzp/F8v36oBzos1v5v3Pl/74qkiL5u3b/ts71bubaVJ4pYG2f79Mv7ld/zbdyfeoIMq53I/+jMuxG/75p000E08Ss33f7i0+FFS1df4938dRfZlhl83d/vUEFhHV/Nb5djtsqolhbPEm1WRGb+OrD3Mv3V8t0/3aZvi+6sTJ/B87bquJjIrzQrsfcrb4qpPuubzdF/ClWLyaVpdq7di/Iz/AN6meT/Eq7Jduytokj5n+SLay79vzVFNYMkqKzbP/Z6uxW0bonzfw76qXk32n/P3KRJY2fK8W5Uf+/WVrCK7bWbej/8AfdS7Gf8A1W5/71V7xGhuv4vm+9vqyJEDo3kbVXZErfKlVnTfFuVdmz7taCQt9jSKKP5N2/e7fPTfvvtWVdifeoMijDbSwtFLPP8AJ/Dsq3c/PLu+/wD8CpkPzy7mf5F/jovIZfNSXcuz/YoApXKS2y/L/HRsWb5l/h/geiZ/OuE2t8lGzzk/erv/ALrotAEsKQQvu27EZdnz1Nsi8p4JZd7ytv3pUKIs2+Ld86/dp8MMTozMnybvlSgCp5MVsyebK2z+GtjR/EMsMqNE37pm+b+/WFePF5u1lbzV/grPmv8AybpJUVkWX7tcOJwntfePUweL9l7p7HbPFc26SsyvUrvE8SMq/f8A464rRNYWFEZl2eb975q7KwvLZ4tyr/u187KPIfUwnznNeMPDEGq2XlKnz/7FfFvx7/Z7aziuNT0iL7S8rebs+f7v8dfeVzMsP3fkrnPEnhW21iDcsGxNvyujfxVpQr+ykZV6XtT8kpvNs2eJlberfcdab8qb2i+/X0x8e/gbPoL3GtaZbb4t2+VP71fNNzZtYM7IuyvejOM/hPIlDk+Iroks3zM29FpruyfNt+9QjtMr/Lsf/YqVIYnb97K3+5TMCJHV0SX+OnQzN5qbtzo9NuYVdtq/991ahdniWJot6LUGRFvXc+1d6bq0bZ4k/wCWu/ev3Eqt/rpd0u1NtVIXVLh221nI5qh12mo/3Ymbay/NXUWW+CHbHHvX13Vymj3kTwbV+T+9XRQo94n7snany8vXNKJwVIn39+zZ8dZbZrS2ub7978v+5X3L4P8AFS+IYElXb9z+9X432evNpsv2lWZHX+4v3a+wP2cv2im820trmXfL8n+p/u04nt4avGrE/QCHTVeJPN+epZtNgmTY0S7ag0DWINe0q3vLaTzIpFzurSrojE6Dxnxv8NVtG+1WO2N3b7ir8jV57bW09heOsq/Ju/jr6gurSK8i8uVQ6V5V4/8AAE+57mzXYle9gMT7L3JfCfMZpgPbR9pD4jzyaGKFFb7+5qqPNL9v2ru2f33rQ/ezbYttDp8ibfvstfVcx8NyuG5b0399P5S/f/id6sJ5Cfdb56itvKhS3l3fvf499SpbQI+75tn+xTIH/aVSX7v8Py0TPs/1X8f8FMhufmfdFv3f+O1YdFhTzd3z/wBysgCwSWHeq/IlWIfNRPIibejt9/b89MSaKaLzYm+f+5U1sipvnZmSoLC/hV9/mt9+sr7BLvlb7+/7tXZn/tKX5W+SKnecz7FZdj1kbRG6a8W9/P8An2/3K0EeJJU/uf36z/lh3+Yqpv8Au1ah3Iz7f9VQblt02O7bqsI62dvul3P/AHdlVNnnRfK290qxsleJIm27/wCKoNSaFPk3eU3zfO2+qk02+V1+Xc7fwVoeSzsn73Ztqu6Qea7bVR2/8eqQKToyXqRbfuf3K0E+efav8H8dM3/I7RRbN9CeYiPu/j/jqCw/dPK/8b/3KfDZ74v4v9zdTrZNm+Wdf92rEztDsZV2JQaRGecqRJEse/Z8+/8Au015mRdy/PUrpsbcrVXmmaGVFZl2fwvUGhND/d3ffqw++FGZYld/9iq6bfKfdtTYvy1LbTfuk+bfWRqENy0zNu+//sUeTvdPPb5/79XYYfJi3ff/ANh6bNtRHX/gbVAFeZ2hVNtV5n/0d1X+KrDvsi8pfv8A/stV9jbvvb0oNYksO7ZVj7GtzvZfkf8Av1EiLvqw8zItZGwyFPsybvlffUU0LPEip/uVaSHzkll3bKru7bNyr86UFkX3PvfPs/v1LDuf73z0223Tb/Ni+R6NjPKixfcRqxkbRLSWzQo8q7dn3Gps1yz7IoIvkT5Gqwm1/ldl2f7FQwp5LS/71YyOyESwjxbdsVXobZUTzdzJ8v3HrPSHZL8rbHdvv1qwpsZNvz/79c32z0IFi5f/AECXbu3otflf+0nrDXnxQvYG2u6N+9Tb/uV+pGsXMsOnXTQbd/lNu+Wvyd+Nl/8AbPilqq+arvFL82yqO6J9lfsL2fk+HL6fd+6lZdny/wAPyf8A2dfXbvsWvl79hywgh8AeajfPcL5suxvut/lq+nvubV+/XDIof99N1Hbb/FRSPzuXdWBIv+dtQ/Nt+989PT5Gpk0yJ8rUFDnl/i3fLVK4vIbf5nlVP96ua8WePrHw3EV3q8yrXzl4/wDjfc6l9ois9zv/AHIvvtQdMIHu/iz4pWek2+6CTzrj7vyV8++NvjfLqtxLbQStvZ967G+euNs9K1zxbKm5Z0R2V2hl++leoeG/gtBYXSSyq2/bsbe2/wCeg7Y0jyxNK1zxhdJuaWHZ867/ALldXoPwNlmZmniZHVvmTzfvV7rpvga10revyu/3a2obPymVVX7336g7I0zz3QfhjBZ26xLEsO2utsPCttbLu2Kkv3Nm6tuHb577V+epX+dt22g25SvDp1tbLtiX7v3kSrCOzt937tMR/wDP96iGZi27bs/u0uYof/D8y/7rVFvab5Wb5d2yhJm+T7uxvu0bNn3mX73y7KiUhj0TY3+7R/d+bfSeTsX5v4v46NiiJV3bPl+ZttYgP87Zt+67035ni+7sRKdbvBubav3f4ttNTamxt2/e1BAb1SJN3yJ/t0zyVd/lq06Lt3bVf/fqKZFT5vm+b+5QHMQQ/IiKzfJTtmxk27X2/wC1TJn+ZF3UbIPkVfvv/BQA/YryvLu2f79MdN8qbqe7q+xWXY+6onvFR9u7fQHMG/8AhX/gNMmh+T5vn/2KifVUhi/v7fu0xNSg3fvWXf8A3N1LmQvbxJUhl2Orff3US/6MnzSfP/vVFc6sv/LSVaz/AO1Vmba/z1j7Qy+uUjYtERN7Kq72qvNuSdPl2NWfc6x5LfumX/fqK51KVIn3N97+Oj2hP12j/Ma8KND937v996bM8qfe2vWOmq/6OnzNVf8Athn+6296ftIlfXaJ0D/J96pUhV9n8fzfN/s1zsOpMi7Wl+RP79XX1JobWKVmVE/io9pEPrdL+Y05n+b+5TkRvsv+3XNTak7o/lfc/wDH6lh1VvK2tL/wCj2kQ+uUjblm2Nub71MudsLfN/F92sqHW9/3v4/u1b+2K8T7vnf+49LnK+t0v5iV/nf5qPmhTcvzv9ys/wDtJUi8rbsf/eqxDfxTN95ajmN416Ui3eXOxU+9839ynQzNN91vk2/99VnzXi7X/v8A8KVNZ3MX/wBhWhftIzLCIry7v7lOuf3y7VWoprlfN2/5emfafuN9ygQ9E8ld7fPTPOVH+Z9/8Cptqx5yuyfx/wCxVebaj7l+/v8AnoNiJ4Xe6dt2xf4UoT57iL++jU/5d3yrv/2KlS22SozbdlZAMdGmnfd/ep+zfKkS/wADUbPv7WXbTIU8lN3zb6AHvDv37vvPUVtD/o77v4KJvNdt+7ZVjfsi2ovyP/BW/MBmf2bBcxS79r7v9msy/wDB+n3iOzQL5rf8tf42rbR181FiX5NtSoio3y/O/wDt1fMPkPKtb+EtrcsqqsaJ9z7teX+KvgJZouyJW/iT51319QInnfLOtV7xF3OzKtX7UxlQjI+CtS+Dmp+HkRtInns0X/Wp99Ko23i3XPDF7tZZLlPn3Pu2Otfd154YsdV2NPEvzfeT+OuH8VfCLT3tbhoIl2P/ALNbRrnBLBcx4p4D/aKV2ignZnuHiV1R/kr2DRPijbaxbxLL/H/favF/En7OsFtFK1t+5donTZE1ef8A/CPeJ/BM/wC6aeaKL+/87/8AjtdMavMcFTCSpH3Bpt/FcxP5E8f9zej1oedsXc33F/j/AL1fHngn42S2eopbXMrQypsT55f469+0H4ixX6RebPG/3fn3VucEqR6Kj/aZ/lqLWLCC/s3gZd+771Q2GpQXifu2/dbv++60IXV2dl+f5v46CDj5vAejou2VWd/4nT5N1Z7/AAu0h18222p/2yruHs/Od/8A0Cok/wBGXajK9Ygef3PwosfNTd87p/Hu+T/vivP9e0rTNN1J4v8ARodn3U27K972RTRSysrfL/BX55ftCeNtQ8PfFDVYoLze6fei3fcqy+Y+h9mmbP3TQb2/uffqlfpp/wBnSJmjRP4fu18b6l8XfEd/EkVtK0KRf8tXbfuqvefFTXvKSX7Yu/d83y1BR9kQpos3y7oHi/6Y1L9g0h1eKKJX8r7yP8+2vjD/AIW7rT7F+2Mm2h/i1qvkS/v22bt+z/b/AN+g1Ptr+wdP+7FBAiMv9379ZV5omlXPytBHN/dm/vV8jp8afEHmxLBOvlN/rUdfnqWH49+IbNX8iKBG/wCert9xasD6otvCulPK+6CNHVt6o9WJvBlncv57QK6bdnyLs2V8lJ8ePEdtZf62O5u3bezuv3f9hKtv+0JrT7JZ2b5Pk+RV+f8A36sD6itvAGlOjxLB50X996e/w60z7U/7pf3UWzY6/On/AAOvmq2+PGqwweeu5/8AYlbfWlD8e765nRVgZ/Nb50qDI+jbP4D215axTrZ797fceti8/Z+tnlTZZr5X9yH5K9A+DOqy694D0+8nVneVVffXoCIqN5u3ZvqCD51/4UCr3ErXlisKbk217F4A8JQeG9NSJYFh2fIqJXUQw7Hdpf8Af+erDou/c3yfwNWQ+YfCkW/czfd+7T9iu3+xUPkqj7ovnRf7jU90jhtdu7e/+xUCBHb+9sRf79MdPOVG8/znf++1Zt/4hgsIn/erv/iR64fXvijZ6T5TRT/e+86f+yVY+U9CvHiSXb9xF+Rnrn9S8VWelPu89U/g37vk3V8/+M/2gbG2neBb6dPl3+UnySv/APErXivif496vrHmxaf877vvuu966C40j7A1v4tQWCbp2VEVtm/d96vN/E/7QlnYNLFc6gsLs33PN/8AHK+XLaw8VeMPNlk8+ZGl+5s2J/3zXXaJ+z9fXKebefvn++tvt/8AQ3pc0TalhpTNXxJ+0gzt5VmrXLy/8A21yV58UfFmsMjWMDTJF95EZ3r2rw3+z80yJLPbb3T+NIq9I8PfAezS1l2wLbfN837r79Ze0id8cJI+Sv7B8WeLU3XnmW3mr99/uNWhpvwN1N2iaWdt8v3vl3/+P/3a+3dE+GNnpsDxbV+99zatdAngzTNNg2/Y4n3r82ys/bnTHCHxfo/7OXnfK1tK/wAv/LLf8v8A31XcaJ+zlafZWVoPn3I7fL96vqWz0SCGL5Ytn8FTJYeTF5Xy+b/DsqJVzb6nE8UsPgJBpvlSwWyo7L8qJXR2fwW0+zR1b53f59n93/Yr1X/XJ821HX51fdUW9Xl83+Nf4P79Y+1kbewjA4+2+GOlQ27r9m+0/wB1H+5VqHwHZ2cSN5UXzfwbfvNXR/bJfK2fcdqsJ5W1Im3fJ867/wCKp5i+SJzkPhWzh8r/AENX/j+7ViHQbNJZV8hUi/hre/g+SJv9/dVd4W+8m3/gFLmL5TPSz8nyli27EWrcKLc2/wA23f8A36hhtm+f7yPWh5KoqN/qXdajmNCpc7oYvKibft+TYlN8mLem5d6fwpSP8ku2JW83+KlmTyVSJl+f+/UcwDntoIUdf4Kb9mXany/xfLTn+Rf3tN85vKf5F/ufdqOYBybtr7l+T/b+5UX2bZs+apraaS53q27fTvJb593yVfMZFd9N863Tbt/3NtP+zeSm37+yrDzff2tsSopplRE8qL5F/wC+6OY1IfsbXLIzSr8v8FROiw7/AJf+Abacjsjfd8mlheTc6/Ls/wBv+Cr5gGfZoIZfN8pfmo2RP/yyX/ZeobmH5HeL79Xk3TL91U3/AN+jmFyleazieJ2liXf/AH0WslNHg2O08C/76VvbN+xW/wC+6hubZUgdmVnR6nnI5DHm8PWL2XlNbROj/wB9ayn8DaZ91Yo96rs+da61LZXd/K+4/wDfps1t+92sq7KvnD2UTgf+FV6Q8W75oX/i2fcrKufhFZzSuzeQibfl+WvU/J+zQJuben8VEPlOm7ar/wCxT9pIj2cDw+5+BUE0UqxWm/8Aj+Rt/wDla4y8/ZyW5tbhZbNf76edL9xP9ivqX77eV/B9z5KqzWbWz/L5bv8A7tae0kR7CB8iWf7OsHm+V5Urru3/AMdReIf2b1T97BZyu/31+Z0/9Cr7CRIn+8saP/sUTWavFuWLe7rs+eto15ESw0T4Kf8AZ4vPtSTyqyJu/u76sQ+Cdc8Eu8+mSr5Sb90O5vnavuN9Bs/s/mtE3zL82ysnW/BljqSL/oy/77xVcq5j7A+R9K+MHirSrj/SbOSG3/idG/8AH69A8PftPwPOkHlTo/39j/wV6drHwf0y/fdtVPK37E/vf7FcFr3wEivJUlWJvl+TZ9z/AL7qObnI9md7oP7QmmXPlf8AEwjuZZV+4n3/APcrutH+KlnfypF5sf3fn/gfZXx74k+Bup2Fw7WzTw+Uuz9yzpWF9g8UeFZfMsZZbl0/5ZP871BHKfoLpviSzvLhGin37l/4A1avnK7JKyr8v3Ur4M8PfHXxHoPzanE0O75Gf7//AHxXqfhX9oq2uZ/Kadti/eSb5HWgOU+nUmWZN+3ZVjZ+9ddvz15b4Y+LumaxEjeevlK2z72//wAfrurDxJBqUqeRP8/3F+f71RykSidNNDsVPN+TZVf7kvy/On36Z8zr+9bf/v0JtR/l3I7/AHko5TMLybeqNFFsRPkd/wCOn7FhX5f9+mO8U3yruTau+hNu3cv8f9ypAiTc6Sy/xt8+ymTIvlfLVjfvV921P9uontvk3LLvoAZNcq8XzL/wPb8j1SfzX3sq7E3VYmtlh2N5TbKlTbsRlX/vugsrojPt2/IlDuyT7UbZ/sJUu9tzsq00or7G2/O38FQAec0Kfupfn/8AQKru7bN3y+bUsL+Szq23fTLyHZKjbvkqokGfqvyWFxIu5/l+ZEr4P8eeVo/x9u1gZnSdVSV9v8e/77193art+xOq/cf5K+H/AI3w22m/FiyZrlfN8pfufxfOnyV0mUj668JTed4X0pl8t3S1T59tW79FuURm+RP4Xdv46zPAF41z4S0+Rtu9F/g/hT+5W7qru8Sbl2I33XStonHIwrmZn2L/AMtWqu8PkuiNt3r/AB01PNffHK2/bQ9/AjyxLum+b/gdaHNIZND50/7pvk2/wVEnkIiRNu31Lv3pui3VSeb7TcJuiaFF+T733qqJiO2edv8ANbYlPmRneLyGi2f7dP8AnhifdtqFJtnyqv73+GtiR/2ZvNVpV2f8Cof/AI+HZvnd/wCCnedO6fvVVP8AgP8AFUTzNM38Pz/3KCBvzJcbmbZEv8FV7y8imR5VXf8A+z1YTdNvVvn2fxp9xHrJhtlddzN9xqAL2/zmfzVVN61XfbMny/PuqGZ1huEVlZ0b+NKf9mb5PK3Ii/dR6CCVN0M6Kv8Ad+anun2ZUZlZ/wDcqWF1fYu3Z/dpty7TfKvz1cTORnzJsb91Fseq9z86fvU+f++jVaf596t/BVeba8XlNt+98r1ZmPmtmhX5W37GVG/3aiuZlRk/ufxJVqaGWZ9rMqVVdN/y/wAH3GqiRn2lobd0/v8A3UqJ086Ld82/+/UuxkTbt3ov3XqvNcypceQytCjVpExkV3RvtCMzb3X7yf3qr20KvE7SsyO38H92rb7kTcu3en3Ueq7zTwxIzbfnpEjEdkt5fNX5P7/8FHzXMD/+O/7dWPOnTZ+737/7n3Kbfv8AY/lX7m35dlagZkzqkvlN8n+3WnC6psVm/wB3+5WS6Nc3X+kqqPt+V/8AZqxNcr95tqIv8dAFu5dofmXaj/3NtM87zkdmb+L79P8AOZ7dFiXfv/jqu7/JtaDf89BAx08mWJtqun+589RX6ROn/LL729a0Ll2htUb5fkX7m2sea5/epL9ylylcwJuSXfFu2bv466XQdVlh/wBbEuxV/gauXd13eazbHb+D+9VtJpfN3/wJ/crjr0IVYnbhsTOjI9ah8i5TzVdfKX+CqtzM1zviTd5W7Zs+4n/AK4/R/Ei2ybf3mzd83zV3ts6zLugZX3/Ou+vmKsOSXIfX0qvtY8xxnifwxbX9rKssUUyP/rYnr4X/AGgf2e5/Cv8Ap2mLLNZSs7sny/JX6LXMKp/B8zferh/HPgy21uydZbaOZ5fkZHqqU5QkFSlzx94/JyG2neXaqsn8G/8AuU3yf9IlX5X2fx17x8cvgheeFb/7Tp8TJaSysjbP4P8Afrwm5hazl8pl8l91ezGpznj1KfIV4UZH3eb/ALyVM7y7nbd8lMfbsdv46f8ANC0Tbfkrc45RIZn/AHqM1TeTsl+b7j/dSiZIvn27nenQ7nb95/wGgylE2NNfZE/mt8/8NdJZzB4QRXEwvL56bvuLXV6ZeLJbARKQq8c1yyPPlE9SmRfsv3tmxfmd6paVrbaa9veQSywyxP8A8spdnz76ZqUKPE8C/wDAvmrNh/0byllg+Rf4KmJzUJ+97p+jP7I/7VCahavoupzxb4m+/u+Rlr7h0zU4NWtUngkR0b+61fg54S8VXngzV0ubb+Jt+9Pk/wCB1+jH7Kv7VFn4i0+Kx1CVUu7f91Kn96uiJ7lOofbFRywrMmxl3K33qh0+/i1KziuYW3ROu4GrLdBW0TU8n8ceBBpyPqFmrbd3zJFXEWbtcu6v8mxvubfnr6LliSVNrruT0rzbxx4Na3aW+tVVIm+Z1X+GvYwmL5PdkfO5hlvtP3lM4B4VR/77t/A9Od/JVP8Anrtqq9tEkTssrb/4d7VYR9ixSy7dj/dr6OLPipR5J++aELrcp8zbP+A1Dcurt5W353psNz+9dVi/iq7MizNErffX7r1qYkVmi+aiq3yL/HVqZPsyJ+9V0b+B6iubZk3zrtTf/cqKF5Zk2/K6bvv1kA6GFfPTa/36Pm+3+VF99KitvNSX/Vf+PfcrTf5PKaNd7v8AedKyN4jHtoprhGbaj/3Klf8Ac7IttF4mxvutvb+Cn/ZluUiZpdkyLUGsRiXn2b73zo3yfJViwmZJf4d7/e/2aZbW3yxLKu9Ep81tAlw/zKjP/BUG5Yu5lnl/6a7f4KbbW3kom5fO3/d/2KZM6wr5rfwVdhdXi3RNsRlqCipMjIiNKrIrN/BTZkVPlWXfVhPn2ebE2z+49Hk+ddJ/c3b6kslfa6r/AOPPQkPnI/3vk/vtQ6L/AMsmp6btjysux6UjUlh2vE/9/wDuVXmfzk2svyVbSH908u7ZUTpF91W+9WBZUfTZdv3vkqJIVtp9rMyVoQw73fdK3lf3KLyHfvXcvyfdegB32n5E3L8n8NCbnl2+V5yM1V4bb5ll3fcWr1tNs+Xd/u0GpXmT7Mu1V2N/t/fqH7NLNAiq2z+9Vu8ffKjN86JQ7skqNFt8p1qZGsSKFGhnT5VdqtfZv4PuVFDt37W/jq66Lu+99z56xkbRK7wtCifLsT/eomf/AJZMmz/bqzcw732ys29/4KZcp+6/id6g1IUha2/e/K+/+CiZFhXzYl2bvvU9HV4EZd3yfwP/AA0b98Tq33P4XqTeIxE+VGX79WIZok+Zdz1FbQ/utzN8n8VCboflVt6bqwkdkSxDbb5fN+/v+89bFsi/d/75rPhmiRvLi+T+9WmibJUVl/3a5jsiZnjOaWz8L6hOu53SKvyd+Jz3Nz8QdQ22bJb+f8yb/nav1a+IUzQ+Db1lVvnX7lfkv8QpmTxvqs+7e/nptdP/AB+rid9M/Rr9jizitvhFpTxxKm6BVZN+56+ga8M/ZLeCb4X6U0EWxfK+avda45FyGvRQ9VL+/isIHnldURV+/WQh95eR2ybpZfJSvCfid8dbbRPNgtt0zfNt2f3P79c18afjk0O+2s59js3lReS3zvXjXhjwxqvjzUvNubaW2sopdmx2+eVaDtpUi1r2vav8Rb/7HB57277N0yfxf7Fdt4M+CcT3UU9yzPKv3t9em+D/AIaRaVs/dLCif9913dtYpZsuz+7WMjvjSOZ0TwZBpsqNEqu6/wB9mrrYYVdlnVm+b72+jZ9nlVm+dW/8dpsrt538TpUcxryjG+eSVdvyfw7aHRU2tuZ/9yp1ORUHzbnWszca/wA7J/BQ+3/VVL8uzb9yhtu7dneu2gBibXi+Wm/N91m/3aTozfN8/wDsUOmzZub/AGFoAbCipK/7v/gNS7fm+7/uptoKeW33mT/aWnLK0T/e+RqgXMNfzZl2/cp/k71/2P4ar3NzEjI3+1TLmZd/ytsrHmMZVYwLfktCjqv/AI9UO/8Aibaj/wCxWReawsLP95HrMfWGmZGZt9YyqnDUxcYHS/bF2/LL8lVX1Vvu/fRa5/7ZK8u1fnqpNNeJ5sv3E/3qj25xyzI6B9Y++33E/uVU/thni/dSqn+3WFc7bmy+WX5/vrVdHbZtb+KolVkcFTH1ZHQTa3s/i+eqn9tttTZ/H/frN87Z8rMqUPDEnzK2/d93/brPnkYfWasvtF2a8/dbmqlc37PKm37n+3TnfyU+Zar/ADTN92o5ifaz/mIrm/ufKRvNV6ZbalKlu+5vv/dqKb+Bf8rTH3eam350Vaox52acO2aL7zI9WP4fmben9yqTzN5X7pahtr9kTbtpE8xNqTts2/wL8++qiTLMn8X3fmq2nlTQOzfP/dSoUhZ/mXb/ALlSa85NbXKon7pmT+9Us33YVX5/9h2qlsba6uuzfUvnb5f95agfOPeaVJ/kb/vimTTS+bN/sfdeokmV3RYm+5R9p+bb/G9A+clhvGeVPN/goublt6LEzJu/v/wVXmfZvba3zt9xKY+52Tzf9z/drTmDnJkubn5/uvv/AI6LaaXY6y/IlQv8nmru/wB3Z/HQ8zIu6dv96lzDjVmXn1LY/lM2/b92obbW5/tr/e3/AML1Fv8A4tux6ZDbND+9Zv4vlpc8jqjXqR+0aaawyTozMzys2zf/AAVbfWF+0RbpfnT7yViTJP8AO23e6fPVR02b2X599X7SRp9eqwOuTW1/1qtsqxDqsaPuZFff/friUm8mLczfc/gqbzpfkb76ffo9rI3jmVQ7KG8V3+VPn/hqb7eqJ95ti1yP9pNN83/LJKsQ6wyOm37iVv7Q9KGZx+0dnD5X2XbTPlfZ/B/d+audTW97oy/In+2336l/thd/ms3+wtVzndSxlKZsO/nSxLHFs2fe3/xVM+6aJG+5838FUYdSimT/AFq+bV1H+/K1UdsJwmCRS7lX5UlanvNF5v8AwH79V/O3/e3I/wDfqL5kVNzfxVqblqab76r9+qr/ADskW2rXnfaG3Uyb9zBtZfn/AIXpcwFV9u7YrfP9zfRc2f2lpd33KfDC27dtVE/26HRkTarLso5iuUovpUDxeVt2J/FXH+Ifh1Z3MTssS7/76V3Fy7J8q7n3/wAdTfci2yxLVxkRKJ8qeOf2dYLzzfKs/nl3srpXk83h7xL4Mlla2Wd7e1+TY7f61a++3sIpti3MW/b/AB1y+t+ANP1hJVVVR2rop1TgrYbn+E+b/hp8b54ZUs9Q2pKvyKk3yV9BeGPHltqTp5Equ7f368H+J3wEa2ilubFZd6N8s38deUWHjbxH8NNUt4tQjb7F5/lfaP7v9zfXVGpzHj1MNKB+gXyzfvV3fOvzVFNZ7/ussL7fuPXkPw3+LsGvKkXnq+z5f9ivW7O/+3xO37r/AGa0OCUSJ0le1eKLbvb+N6/Nf9rdPtPxNvf+WMTLv+Rf/HHev0o1L9zavKv8H3tn36/N/wDa9vFm+JF7EyskrN9z++qu/wB//wAcoDlPArl2dPmbZEn8CVU3/abXdtZE/wBurd48X3ol2f7b1Xd2SVNyrs/h+arLiRPufZ8uz5aYiM+/zVp1tc+dcfMuxF/v0PbNN/qt3+4lQbhvlTYytvT7jVX1KF4Zd0Uvyf3Kme5l2p5Sr/7PToXWa43NF/vPVkBbTbIPmX738dRXj7IE+X/gFSu/k2+3bvf760fZpZotzfferAfZzeT5Sr87t/47XQaI7Jqlv5X/AB8ebsWuXRNkqNuVPm370rs/ACbPFFlEzLNvl3t/u1BnI/Tf4S239m/D7R7Zm+7Au6u4h8uF027XR/4K5fwHYNbeF9Pi+Xf5CPsrptmz5l/h+8j1BiWP9c7q8Hyf3KR0ldE2sqO39/56jv7yC2i3M3+396vNvH/xai0GB4kZfN/5a/N9yguMTu9S8Q2OlP8AvJdmxa8n8YfGOOHevn+TL9xUSvn34hftAyzJ5Wn+a9wzf76LXAw+HvEvxClSe889IpW3+bt+T/gdZHZGkekeNv2jZ5neCzbzpfuMifc/4G9eapf+KvH97uVZIbdPkVE3bK9S8Gfs5M7I08XnW6fJ86703/79fQfg/wCD9tptuiyquxf4NvyUvaHZDDHyv4V/Z+1fUr9m1C5+d2/1L797/wDA69l8K/s5WKfJPpkXyf7VfRGm+HrOwt4mW2V/9itNLZUV/lVN9YSqHfDDRieb6D8GdP0e1i3RLsX+CuwtvB+mW2xoIP8Aed/nrdhTejr99KZCnnW7xbl2fw/36wlI7ox5CvDZwQxRK25PK/2alhRX81ol3pUyQsipub50/v1F5Ox5Wi+T/YrLmNQdJfvKu9KlhTyYtrN9/wC6j/wVXhuW3/M2z/YT+Crfk797L8+yjmAhfzbb73z7/wDx2hPv7tzJ/HVhNruirtff/Hups3+t8tmWjmAhdGTfuXem6m+cu/btXezf98pTptyfdb5PuNSvD5L75fnemQQp5Ty7Ym+envC29ImapdiwxPOq7Hqo7s7ea1ZGRYh3f3vk/hpvnRP/ALiUzZ5MG37/AM38dS+dvT5v4KAH71ud7M33arzXP/LLytif71PtnV0f5fn3b99V5rneifMv3tnyffoHzjvJ+fc0+z/bpuz/AGvk/vp/HUqIz/L5seyh3jT+6jvQHtEM+/5q/wAaVF83m/N86fwPUqTb2eX5dn3Ki3xPE7K3ybv++Kgz5yWF4trszbNlWJn3xJ/H/ufxVVR4vN27Wp32mJ4NzLs2UC50ROn73d82x6fMn91vnpkzxTJFLu+T+JEo87Zs2r8jVY+cfvbb8v8AH/fqHztny7t7q1Pm1L96m2q/nf6Ps2/7Xm0G/tCx/rk/vvu/vVKiNt+XbVWGaJHTd8krfJVqF98v9ygOYbv/ANj+LZsp3y+VLFu3/wCxTd+991O2ROn8KPQRzESIyL8v36rvud0iqxM6zRO3zQ/L83zffqK2uflhX5t/+3QIsIjOu1m31C7rCqfL/wADqabdt3KzfJ/cofckvzfIjfwUGpXm3J91tm2qiXMtzLV14W3OzfOjVElt8/39lagPTyt3lN99qlhhitkTczbKif5/li/77/jp1tCqfKzL975d9VzATJcskSbduyoUeV2eX7/+xT/m2/uvv7v+AU9IW+Ta2yjmMgTdu+WJd/8Af21D5MEyPE21P9vdWh80K7f46zXh2Suyr/t0cw+UzLnTYpp0/dROi/36wr/wBY38Dr5Swvu+/wD3/wDfrsNkrqjRNHvo+VLd9vz/AN6r5iOQ8c1j4M214jsredL9xU2fcry/XvgPLbb51tpYbh/k3ur/ADV9UQoj7vNbZv8Au1FeWyzLuaLZ/CqVfMY8h8RP4S8VeEpXubZZH2r9yFvkStDRPjZrmg36LfRS7Pk/i/gr611LwlBqW9mVfn/4BXmnjP4LW1+8ts1tH93Zv+T53qyJRJvBP7Q9teW/lNfNsVvlT7716/onxLsdYiSTzV2S/df7m3/fr5A1v4G3NnapPZxS22xd6um75q5+wv8AxL4MutqzyTW7r8vz79lBzSifofZ6lBcxI0cqzf3XT+Kpnm+V1i2o9fIXgz9odraKJLyVba4TYm9/k3LXuvhv4rwawm5pItm7Z9773+3QYHpEKN5SRN8iJ8+/+9Q82z5Y/nf/AG6qWGpQXixMsu/fuRnRvkqVE85Ny/c/v1AD0ufOdIG273pl4myDymb/ANkpqIz/AHV+Sj7TFNcbW+d1+WpAlhRtm35Ufb/HUSO29Ub5H/votOmffv2rsi/3qif/AFsSrUADpKj+aqrv/wBv+On3iecrsy7E/uJUvy79zNTL+58mBFWJtjVYGbfpssJVba6OrJ/u/JXxJ8eLNYfH+jssUe5f45fn37fufJX3Bf7UtX3fc27Gr4k/aTdk8b6Yu6KF/N+aVP4fuJ/4/WsTKR9N/C6b7T4N09Z/L82Jf3rpXR3/AM7+V/A33a4z4S/8ihb/AL1ZnX5F/wBpP79dLcp+6fazb0rpic0jPm3o7ruXf/fqq8LW07tu3o1WpplT5WVaa80XzxN8m/7taHKQ/Y1+domaHf8A+P1SuYVhlTymb/cetCFNjurf3flo+xxJ+8+5VmUjKuZm3J8rea/8D1YhTZ/EtG/ezz/K/wA23fVSaaV5X8qJfK/3qqJjIsbJf+Wsqv8A7aVXmvFmlRZF/wC+F2baEfyW3MrIj1XmeJ03L99v79bGQy5ufndIPkVvvf7dN/49oElX59v8FV/9Sz+f/D935qZbXk7p5q/6pv4NtAFh7lX2Ssv3/wCCiF5Ul3bt/wDBVebds3f3P79S2D+dvZV+f/2SgDTtptiPKy/OjfL/ALdMmRfvbtiSr/HRbXkGz72xP4kf+9Tb/wAq5ZIlbZub79BkV9iIkqxbU2r/AHqxHmlhnRdzOj/d+XZW79j8mLdGu9v46oOkqXHzL8jL9yrIHfNtTzW+dqqOjOm/zfn/ALlPuU877v8AwKi2eCZ/9Vsi/hoJGTO0K+Vu/e1E8jPFtq3NZxTXCNFuqvMipceU38f8CVcTGRUuUVIotzf8DoT7u1tu/wDh/jp82m/Oit/F92nedFbLu27/AO8lUSNhvNkW1m++9MuYZX3tAyv/AL9P2LMn7qL79E0OyV4t2x3Xf8/3K1AozWzfZ90UXz1F9m8myfdEzorffdq07mGVH3ebsRf4Kh3xXPyqrJ/sbqAIvO2WXyr8i0/ZE8T+buSVF+5ULusLeVLtf/YRfnqbzlmTc33H/wBbQQUYf9V5u5vN+7/vrVWZ/wB67bV8r+GtK8dXi/cfJ/BsSs1LZobJ5JfndG+5/fqzPmKiTecz+aqvErfKlae9nt3ltl2IjbG/3qz/ADleV/l2VYhmltoPmb/gH9+s+UOYls32b22/Pv8AmrsPDfidYdiT7fvbK4VIWSB2Vvkf72+nJc/Zpdi/OitXBicJ7WP949fCY32Mj2aaZX2SxLVR91zFu8rfL/Clc14e8Q/cjnl+R/8Aarr9kX2Xzd3yPXz0oyp+7M+uhOM4c8TgvG3ga21iwuFliWZJV2NC618C/Gn4M3Pg/UpbyKJvsXm/un2/PX6W2aRJFL5S7Edv464Tx58PYNei2t5SRPE6fOu/5q1pVOQ5qkec/Ke/hihldV3Psamp++ifd99K9V+MHwf1DwNrMvmwb7fe+24i+41eVb/9H2Ky769OMjypRIk/g2ffq19mV2T72/8AiqokMv3lX52/jqZIZ/NRd1bnNKJa85vu/wAVaMZkZcrKuPasl0ZJUZlbfWkkWEX5WrCRxyiezX8MqQb23PtrH1WZniiVm+Rq23SX7GkVy3zsvy7K5y/+0w3SebtdKiJ4NKRKifukaXakX39iVreD/GEvhLWYtQtp/JdGXd/Bv/2K5+2vFhR4miZ6rpteJ1bb/spW0T2KEj9T/wBmH9p6LX7C1sbqTh12bH+V1avsGwvor+2inidWR1r8H/BnjDUPCV/Fc2dy0Mqsrqn9+v0X/Z7/AGqIte0uy0+edkuk2o6fIlaHpRkfadNkjWZNrKHX/aqCyvIr+2inikV0df4as1RseQ+P/A7Wk/2m1Xekrfc/gSuVh8hPl2LNKnybP7tfQctuk8eyVd615Z428Jf2bdPdQKyRP950r2MFiZRlyyPm8zwEKtP2lOPvHLwzb/3X30StN02bFii+esy2m/5ZNEyP/t1oJc7083z1/ub6+k5j4aUZQHpMuxFbcifxb6r74E3qu5Ep1ztud8S7kf8Av037GzxeX9yVW30iAfa8vlbWT+/V2zhihi/dS/dqK8hab5Vi/ff36ZDC3zqv36gssTPvuEVW2bvvb6Psywvubc67tlPhSPz/ADWXY/8AfqVE86V/K/vVJcZBMn72Jl3JtqWZGe6WVVV0Vf7tDwyu3+qpsL7/ANwy7P4Kg3iS2yNuf5ldP7lSpDFs/wBz7qVVh3W0r7VZ9n8FWPlREfd87fwVBY6GFn3t9xP9tqeiK+xdvybvmohm3712/dqx9mWYsyt/vLWR0RGfY4n3r/B/fpsKb2/1W96l8n5U209PkVG3b3qDUh8mff8AeVIqekLQtu3L/cpiP9m3sy/I9LNeKj7fm2VkA7Yzyv5rbKm8nYu7cv8AwOqif6fOn3of9+nTTRWybpVbZUFj7nc/yquz+9UUL/vXWX5H/hpltMu/5d3zt9ynv8n3v++KDflHQ/e3Nt3VMltvT7y7NtV33bd26pUf+LzVd6DQEh+zRIu5XqxvV9ny7Eqon7m6+apt8U38W/bUmsSxcvsTc33/AO/UNs+9PNaoptzo/wDfpkPmou5W/wCAPWJvEtpMk2/avz/cp6QrtRWXfTETZEjfLvp7psb73/fFSaxGJ/rdyt8i1b/1MCbV+dqZDDvbbF8n96nujb9v8FYSOmJYsIYk3/Ku9/n+etCF2f8A+zrMhh3tub+CtW2fzoni/wC+a5jsiYvxF89PB+q+UvnbYGdq/JrxJpqw+KtQgaJniglfa7t89frP42s1m8K6hFOsju1s/wBxttfkx8RUn/4WDqcrN5Np5+/5/wCOrielTP0s/ZNs4rP4RaOsasjtErste115F+zB8/wd0LamxPIX5G/hr1j7lchQy8uVtImdq+bP2gPjLFp6NYwSs6M2zYn8dejfG3x/F4P0CVd3+kOjbfmr5M+HXh6f4i+MpdTvraSaLzW8rf8AxrWJ10oG34G+Ht942vf7V1OJX3N+6T7+356+kPDfhK20q1XZEqbPnq74b8NwaPapEq/Pt/jrbMChfLrCUj0YxK6Iz7dy7P7tO+aZf4X/ALtSTK32b++1RokkLIqt8m75qg3F2Nsbd8+6nOm9lpku52+7Tl37m8z+Ggob80MeVVfvU37ZH/v0sq+Um7d8/wDC/wDeqNHV5drRbEqAH7N/zKuyhEkeX5V/dN975alud3yKu2mXKbLXzZf4W+5UGfMDor7GVm+WopnV96yL+62/f/2qi+2LDE8irv3/AMH9ysqbW5XZ1baifcWspT5TnqYmNL4jQ+3qjb1X7i7Kovrf9379YU1/L5v3WdP/AEKonuV+7tb565pVzx6uPl9k2LnUvtLp5S/7z1RubyWZ9yt8ifwVXsP3KfKuz/fo+fa7L8+35GrGUjy6mJnP4iu7y3LO25U+bZ89RO+yfcy70T5GRKfbJ5ySsy/PRsWGLau3e1YnLKqHz3P+xTE2w/Kys6bvv1L9xEXb8/8AE9NTajxL/wB9PQRzEO/5/lVdn36rv5V58vzI61Z+/O6/3W+V6REVLh1Zd/m/d2UBzFV4YkuPlX7lS/cVGVd+2pfs3z7WX59v36rpbND8qs3yUEcxM8zPFtZfn/8AQ6im3bNu7ZSbFSfzW2u/3/vUO6v+9X5Ef+CgvmIv3Vz99WR6rw7d7sv8HyVY85baX5vn+bY1WLlPOXbs+T7/AMlBJUs5ndJWX+9VlHieXdt+dqh/49on8r599RI/kvEv9356gotfZl3P5X/fFRI7fIy1beZZm3fcf+Gh7ZUTcvzvQWVpkV1daghhX7zLsR6e7+T/AL7U75nTd8rpQBFsWGJ28rZ/sJTJpvOii/dKj/36md4t25WbfTvlfZu+/wD3KCyLY/lOsStu/wBuq+xnXbu2P/FVr91sfczbKimRZokRfv8A399QQM3q6/KrI6U1HguXlWXdvemeTFD92XZK9V0+dkll/harAt21ssKuqqqJ/cqxDbNN/wAtd/8AsVUhdpp33MqVdR/sz/N9+gsenyRIrfc/v1F5KvBtb5Hpk1yru7Lu2/3KHRfKRmagoqP+5l/hejYz/wAOxN1Fy/nb/vO/+xT7Z2dNzN/B9yoFzD9/+0qP/AlV3hlT91F/F89XYfI81Fl+/t3rReIsPzLu+dtlWXzFKGGXyvmn/h2VKkM8MX9+oXmaHYsS7Nv+zTXvG+Tym+erNPaMu22pNC6btyPWx/arOnlStv8Am+5XNJNO6O0qr96rqTeczt8qP/fqoykddPEzp/CdXDf7FiVpfnq3C6zb1dm/v1wl5MybPmb5PvPV2z1WdG+WVtn+9WntJHqUMyl9s7C22pv20+Obzn/etXOWeqxO7ru+7/fatOG/tpmSVWbf/FWvOe9HF05/DI09+z5du+JKh+zb9jf98/NUyOszoys1EO77jfcpHZzEL/vonZVben8FCJ9sTa/zstTPuR9yfcb73+9Qm3yvlX71WaDHh2bP3vz/ANyonT90+379S3KbGT+Cq8O7zYtr/J/FvrUgr3Omrfo/n/6r7myvF/iR8GdP163l2wL83yMle5zO3m/d2f7FV/s2/wC9tmfdWsZGEqfOfn/r3hjxD8Ir9L6x8z7PFLvZHXfXtXwc+P1nr37ieVUlT+B/v/NXsHjnwZbeJLDa1t8/39/8dfIHxF+G+oeALr+1dKibZ5u9kT5N3/A67IyPKr0D7ls7+LUrV54lZ96/cSvza/a0ff8AF/U2l/cxOuxYn+/8uzfX0V8BPjrPrEr2M8rfa4vkZP41/wBh6+cv2vbxdS+JL3LRbHZd7P8A8ASuo82UTw1LZfsrr/rvn3rVG52wom75KtvMj2b/AO1UPkxOnlbvkX56CTPhSd7hpV+erCPLbIkETMku6nzXnzRLBEz/AN6mXk0Xz/N89ABNcq7oytTftOxXZv4v7lGxfK/e/wAdMhdYWf5t6N92gsN8s0v3vu1YtnnRN0rbEb7qVXfci/LUqJL5qJ/A39+gARIvtG5vnSu2+G+mtqviDTILH/WxTq6/7Cq6Vx6Its+5v9zZXrX7Otgtz8UNK+VnibamxP4fnT56DPlP0r0SzgsNGtFlbekUSI3y/wAdV9e8SW2jxbpZV8pPu1j+KvFVn4Pi/ezwebL8/lP/AOP7K+P/AItfG+81LVJYNPl+fds2J8+xagjlPTfip+0DZ2DPB9p2P9+CKH77rXzveax4j+KOqPtuWhsv4vl+d60/AHwl1DxbqP27UPNuZZW3faJl+9/wCvqv4b/Ba202zS2aziR0/j8qsJSPSoUOc8c+GP7PE95avc33+ky/7C/dWvorwx8IrHSoP38H3F+59z/vuvQ7DRINNiSK2WKHav8AAtXUdkRNzL/3zXNKR6saESrYaJY2CReVbR/d++n36tOm9Plq2+6GLd+7f/2WmbN8XyrWMpHZyjUf5Pl270+RqHh85P7/APedKEeJN+5fmdvv0x4W8r/Wts/2KjmL5SWF/J/dfwKu/wCej7SrtuVVSonTem1lbZTEmXzXXb/sLWYx8z72Rv7lRQp5z7vuf3qcib2fczfL8myj/ll5W1tn8T0GfMNS2TZLu/vfK9WIUltonZV3v/Em7ZTHmVERd2/Z/fqvNeL5W3zf++K1CUy3NNFv83bsd6POiRNzL89Y82q7H3fwLWfc68029lVkRP46z5onHUx1GB0VzeL5qfL86fPTXv1f73z/AOw9cu+vNDslX5/7tVH1KWaVNy7HqfaHmyzKmdhNqWxfl+dP7n92qU1+qS7dy/7lc19sZG+Wqnnb97bmRHrD2pzSzL+U6ebXvJfbPu+9sqCbxCqI+5VTZ/faucuZmfZ/Gi0O/nO6MvyUe1OaWYVTTm15nieJW2f7lWE1NX2S/c/2659NyIm6L56l+Wb5dzbP7iUuYiWNqmrDrbJ8qr9z+P8AvVVm1uXf5X/j9VHh2f3kWokRobj/AGKXPIy+s1S6nieX7svmvs+66VK+pTvK6wbtn/oVZ/kqn3d1RTO0KfxfL/HWfNIX1mp/Mas2tzoibV/ep/BLQmvS/wAUGz/b3VlI6o/9+nv++2N9/wD2KOaRP1mqas2pNM/zL8m35XSok1uVGdVlaq73LPFtVV2f3KovC1tvaVd6P83yUc0g+s1TTTWJ0V//AEOpf7Vkmf8Av/7FYVztRUli+RE+8lMR227lbZWnPIuOLqm9/asW7a3zuvyVdm15YZfl3bNtcu/yP+92/NUqTNNs3Mu3+/S9qbfXap0FnqX+lP5sX3vuujU+81JppUaJvvVjvN/eXZ/t1Se8ld38pm/uUe1K/tCUDrU1JfK2/L8n9+izud+/d8lcul/LD8rLvf8A2KZbXM80Sfv/ACYvuVftTaOZnoaXMTqnlN8irUu9Zk/e/c/v1x6ak3yLu3oi/fp76r86LuZET+CtPaHZHNKZ1f2n+FW+RP8Ax+mJNA+9m2+av3Urn31JfP3MyuifwO2ymJqSu7tu2OlVGR2Rx1KZvQu26Xbu/v76d833fv7qyrPVfOluIlZdjL8z1dSb/aZNn3q3OmNWEy26fc27kT/YqwiK8Sbf++6is7xZm8pW+RFpjoyO67vk+/s/26DbmLHyvL8330qK8RftH9x3Wpfl+8ytv/2KY/z7/m37P79BoV3dbZN21d/+xRbbU/dfwU1EV/vKtRQu0L/Nu/2f96gCd/KSDy2b51of5P4f9un75f7qv/epkzy+V935F/gpcwFKbbcsnyr5S/wf3qen+vTcqoif36Ylsz7N235f4/79WEf5drN/wOtuYz5Spc2EVyjtLFv+V0+euK1v4Y6fqv7qKCNH+/vda755ldtu35P79QzfcdVb71HMYypHzP42+BS/vZVi/e7t67G+SvLLlPFHgDVvNWKTY8v3El2V9zXNtvVIvK+T+J/71cjr3w6sb/5lVXd1+bzavmOaVA8a8AfHiWzlSKeCSF3X96jt9xq+kPCvxIs/ENru83Y7fdf+89fM/jn4GrNFNLA3kysvyzRLXBaP4k1zwBefvWuZk+83+3tqzGVM/QBL+J0Vll++v3KlSzXzfNX5/wCP56+dPhp8cv7YuEivtqeb935U+T/Yr37R/ENrf2cTQRf7H+9UGPKaVz5WxHqJPK81Nv8AuUJMr71l+RKE+TZEv33+epKJXRXZ9v36f9pbzf3sv3F2qlReTvVG2tRMm90ZV2UAUb+5l+zyq332/wBmvhr9pm2kufiXpUTSL/o8T+aif7Lp9yvti/vNnmy7W81Pkr4l+P008PxD0z+OKJd6u/39u+umJlI+j/g/NB/wiWn7VlhdYvuP/DXZzPvi3LEz7PvVx/widbnwHa7dszv8+/8A9k/8crsHSVGdk/jWuiJxyMy5Rfkb5diVS+0rcoisq71b5ato7bH81V/2tlVEh85NzfIn8KUzjkWt7Ozssq73/gemvum2LF8/96qlymxHbdv2fdoS5+62xnlf+CrIkRTJ5KJFF8ibvuVEkOxH/v07zm2/7crb/npr7nR1qomMiF3Z22y/c/ho8lXlRm+5/fqa2ha5T/biX5qHdpl8r76fc+7VmRk3ltv3/Mrp/cquky7NqoyJ/frWS2/1u7b/AHFrJv0+V4trVYBND/oqMzf71V7aZkl/dK29/n30Pcr5CRSr52z7tTecqPu+VKDItW0y3Mu1ov3rr/wCrH2bZ/Fvf+5Ve2ttjJPubfT0uZXl/h30EB+/SV1aX91/ClVLl1h/vb2+f5K0HmRJfm3f8AqrNc72+VfnqyRjvvV5VZUqpvZ96r8nzfcp7zb5XiZdn92q7psZFX53/vpVEFhLlYUf91+9+596iab+L5UlSq7wrsfyvkfbspkKeSyLLPvd2+XfQA+HzftSbom2ff8AnqvsW5ll3S/P/FsqX7S010n7/fEn3v8Abp9zcxeV5scGx0/2vvVZAIjQ7P4Ef+Cpbl4vnWWJnqrC/nJEzNvdqlv3VF2/xv8Ax0EkW/e25vk/upUOxXd9u1NlNSaV2Ta290/v1DMjeb8sXz/xUAWJn/56rsT7iv5W999RTI00Tszb0+40VMeFnSLzWbYtRPM275VXZWpnIimf7H8qrsT+5RNMyb5fufLTHdYf3Tbn3t82+mJMuyWKXcjo2z/YqzGRFbWyzNu/4H96pXmaFZVXc/8Ae+ampufZtb/eSi2vIrbe21fm+781WZjN++3+b+7vbYtZ7pEkr+Q3/fdS3N+r3Hl/Mif7FRQwtYb2VWuaCy7prsj+bKrb0bZvr0PQfEMT2/lfM+5q86SbzkdlXYiNVizv5YZf9b/wCvMxeEjWhzfaPZwWLlTlyfZPZflmg+79yqmpJFfwJA339tY/hvxCsyPBO7O6f+PVvTbH8pt2/f8Awf3K+etyH1XPGesDyn4nfDq28Q6bLBLBLMjqr/J/C1fBHxg+Es/gPxDessG+3Zt8Sbdm1a/Uq5RZrfypVV0b/wBAryr4qfDGx8W6JcRSxL9oT/VO/wDcrSnW5ZGMqXOfl3+9eXarfLUltMyb1+V3r0X4o/Ci++HWsyrPAz2krff/ALr15u/7m427f4q9SMonlzjyD0haF/Nl+dPu791Tfv8A/lnK+ztmktnZ96fwJ/f/AIqWaFnfO6nI45RPctVufJ3/AGp1fc3y1lXiKlmnzedu/g/jq1qqfaZUX/lqn99ayntopopW+b5W2VzRPlKRSm82GDd82z+/Vd0ZItrKv9/fTLmadIpVibft+6j0xEnRU27pty/frWJ6dKRoQwtcxJ83yf367Dwf4kvPDzxeVefZnVt6Sv8A+z1xsMypt3N86feRKtQ3K+btVd+77qVoejGofqX+zN+0tba9pemWl5cr9o/1Uv8AGif8Dr6+tryK8t1lhberfdr8NPhv4/vvBmtxNA7IiMn7nb96v0//AGcf2gbbxVpUVjqEv+kJ8ny1Z2RkfSdQ3drHd27wSfcddtSI6uMq24U6tOYs8R8c6DPo+r27JFIll8+5/wCCspIYHleXb9yvctV0iLV7VopUU5Xb81eQeMNBufCr7ool/s/ds83+5XvYTF/8u5HyOZZdy81WJnvcz210jblSKtDzlm2N99v79c4kzXM6fvd6fwolbNtNEnyr9/8Air2z5A0kmXY7Qff/ANuqifJOiq3+0z1Fv2b/ACG+T7nz1dh2wxJ9132/3qAGvefPtVlm3VYs3X7sW7Zu/vfPVG2+SV28pdlW4dttE7N8m77tQaRNBGW5b5WZNv3aNm+427m2VUtpm2I3/jn96tOH5GR/uf7FYy0NYldNySpLUtzD5y+b8u1G27Kvb12/d+asyF2d3Vm2PWS1NyW2fy/utvehNRWLezL839ys+aZkndd291+7sWno/wBsl3K2z5aCol2a5Z2Xb8iVNv3yoqr8n+3VeF98SLtqWHck+1tz7vvVJtzBN89wm7c6LTE+/wDMu/dVjYqRPt2/e/jqk83ky7lZtn+xUGnMXf3ezb/HVe8s5XT/AH6Effs27dn8T1MiK/zfM6f36zkdESjo9myXT/N/t1t3MKpvZf8Ax+qVtZyI8sqxfIv8dXXmVF2q292+9WZoZk0zOm5V+f8AjqaF97p+92J/u050ZLd1/wCWVV4UZHRty7KANB0V3+ZW2OtP2ReVu2/PUVs8qfum27Klhh/ev5rfJ/DUmsSvvb59y/P/AA0yZ2dfu1euYYtibf8AvtKh3rbfKtQbxIodyOjMuxP9urdttmZ13VX+a52blZNv8FXYX+zS7lX5Kg6SV/8ARl2rKu96PJ+f/YShPKuWdmX5/wCKiFN7bVbev+3XNI6Ij7aZpvmVVT/frTs0X+9VGFFhebzfk/u1esNr/d2/8DrmOyJU8VJKnhi+aJt7tEytvr8kPiX57/FDW1gi+RZ12b/uV+vniBPO0O+jVfnaB/8A0GvyF+KiS6V431ueWf5/NVGT+CJ61h8R30D9Kv2T/wB98IdMkbdudF+//uV67dTLDEzM2xV+Zq8S/ZAvFufg9pi/cZYl+SvS/iFqv9ieFb65+b5ImrmkdEY+8fIn7QHie+8eeOU0O1nVEZlRvl3fLXtfwi+HsXhjw9FFt+fyvm/2q+evgDpU/jz4nanqt5tubdpd6/7L19oWdtstflX5q4ZHpxGWh3/e3b6lf73y0IiorNt2UbG2/L8lYnUR/Nv4qF9yN/C/+5T4I/kTd0Wkf96277iLQWH73yN38f8Adpkz7otzfcb/AMdp8qsm1t1Dorxfwv8AN/31QIA67Nysu2q77/k3NU0KbPm27/71Q6lM0LM3/oFYyIlKxK9z5O35lrF1LVfm2L9yqV/qv7373yJWT53719qt/f8AnrjqVTwcTj/s0y3c38qI6wSrsb+/WZMk6fL8z/LTZvKSX5v4qlTfNKiM1cfNzniSqyn8YQ7ngdWX56ihfY/kSbn2/wAdWEh/ut96of4PmZfmqTHmG/vd33vkqWabZ91tm9qiTcjoq7djff30y5f76/K6VRHMW0dYVdlbfUMyb0/54/7dRQps2L/BUr7vs+5tz/NUkj0hb7zN9+on3fO25XanPNsbZuVP9yiaaLZtWNv9qgCKZ1hTczfO1RTbk2SszO/+xT5rZZon/db/APgVVkmlRvmX52oAtwvs2fx1E7t5qMq/Jtpls8rvtl/u1KiSpE+1fk/26AKqIrxPuZt+6h7OVGdlbfUsKfaVdvl+/T/mRn3Muz+/UFlGFNm9m2v/ALFadsm+J/l2baz5tqL+6/77q7YJsi3Mzb/4t9AB9mVEd93/AACormGLykbcqU+5m+zfN99P79Q+crruaLft/uUFDbl1hiRlSmP5qXSfM1Szbbl4mb7i/dSonfyWf+N3oAbcw7Ljcred/e/2KTzvn2fceovm3JFLuRH+enzf6M37r599BY6F1m2N/c+9sqLYrv8Auvv/AMVWEeNP4P8Ae2U+Gbev7rbsRqAK7zMkv8L/AN5Kd/B/qGSmzJFC3ms3+xsqVN3lfumaaoLKn7pNm5VqLyf3u5V/df7dabwxPFUKQtN91ayHymalsvmpt+fc/wBytK2hWa4dmZnT+HfUXktu2r8n97ZQ94z72iX5P4q1EMeFd/yrUzvsdFlXZ/t1XT/Sfvbtn9+oZk3/AC+bverAmuUidPlqG2fzlRlb56sbNkT7U+fb9yhE3xfc2Pu+b+/UAV4fNeXey/cqb9+7/e30XM2yX91t+f7u+nJc7Pl/g/v0ANR5fN2y/JFUL/Im35fm/uVbdGud/kNvT+Kq8237P5StsfdVkDP4Plb+H+Ono/krtl+d/wC/VS5tt/lK0v3P40qJ7xv9Vtb5KCzQhmlmd1RV/wBrfT/J2L97fVe2dpvk3bH/AIk/v1YRFm3/APoCUGnMMf5P3u6rFtf7Ni/LvqL7MsO9d29//Qah+VGRW+5QdMKvIdHYa2yIm5l/3K2IZvnTdOqQ7tlcIiRQ3H71mdH+SraX8sMu3zV2fw1rGoevQzKcfdkd3M6p8q/fpj/ufv1hW1+3lPLK3yVsWzrNFu3fw/LXQfSUqsZkty/2ld0Xyf79CIvlIu5f9qotjfIzf+OVYT98rMq/dqzaMivCkW/d83m0XKLbfxff/gqX5nZGf5Pm2LTHhbft2703ffrU0KsKNs3N88rVzXirwTbeJ9Oltlij+66/PXW7Gd0bcuxfl2JVF932h4lXYjVrGRnKMZnwV8Wvh7qvwx8RprmmL8krI7xfc27a+f8A4qeLYvEmqfbpdqXG1UZE/jr9Pfid4Ag8VaDcQSwRu7/Pv2fer8yvi74VXQfGV7Z+VEn2dvuba7Iy5jx8TSjA4V9vzqrL89V3hRJfNbcjVK8KpvZvkeqj7pmRWb/gddR5siw7rbLviXZvXZVV4VRv3q0y2R5pX8qX7lSv5qO8e35/4noJK+xk+X79PS287Yy/uU/uVd2N9nfaq/7NVbZ2mndWZXdU+5QA7Yro/wA1TJ5U0SfL92ofJ8mLc3/AqmsEieXdu/c0FRJUSJFRZfnf71eofAHXl0rx/FPOypEkW/e/8PzpXllzcq8qeUu/Z8m+r1hqUthdbrPckqr/AAVBtGnznvvx1+LuoeIdUlsdKZXuJfk3o1bHwW+Bs+vXSancxM7uuxYn/grM/Zy+F0vi28fUtVtpdm7ZFv8Andq+8PA3hi28PWEUCxRJLt2fIuzYn9ysJSOylhuYx/Bnw3tvCVqkW3/S3be39xa7iGH5vl+SrENszp83/AaiT/W7m+5/sVxykerCNhzor7N3yVFMnz/LE3y1K/zu8v8AAj1Ymhi2eeqts+/WRuV9jJF/DsahPu+Vu+T/AGKsPtdNy/8AAU2/cqJ02K7Ky71+9WRZURP3rq0u/wCb+Onp++Z1+bZVj7Msybtv/fFUrm/itrpIt3yVBn7Qtf8ALJVb+D71V3uYodi/L/wCs+8v18p2++jN8tZU2pRIjs33KfNyHm18dGidKl/5MX8NZVzrf7372x1+69c5Nf8A8W75P7+6opplTYzbndv4P71T7Q8epmkvsGrea22/90yujfeeqs2pN5ESqzbN3y/36zHmWaJEX5KleH9xtX79RznmyxdWZbR2d3Vm+Rm3vUU03ybV+5VT/j52bl31YTyoZdrfcWsTi5yKG2853Zm2Iv3aY/mu/m/LsX7tWLCbYj/Nvf8AuPT33Tb/AOBKCeYr/wCui82Jt7/+OUPD9pRG+5sohRYYvK/gpn7+Z9u7Yn9+gOYsbPJ+Xb89V5nVJflX5/8Ab/io3s86bvni2/8AA3p8KLNA+75NjfK70BzEO9Zrj5moR4tjrGy76PJWGX/ntTbaGJ5U3Mu+gOYdM8sNq7NudKEml+f5W/75qxvRH/d/fqk7s7tLEvz/ANyoETPuhiRty/8AAKzLx5XndWb7v8CfxVd37/3Tfufm+49RTQ7H+9soAYjrviX+Onv58Ozbt/8AiKr/AOpZNrK6fxUPN5Oz+D/2egOc1fJX/VKv31+aqk0y+VtVm2L8lFteM8vzbU2fJs20f8fN18y7P7z0BzjZkbZ5Uu3zf9ioXRptkSqz/wAHyVrP/qk/j/4DVR5mRE3f6pW+Z0/goDmM93nS6TfE3y1LbO158zLsemzXOxNrfP8A7dQvC2/zWbfvX7lBfMXkdXbazfdp2+JIvl+5VW2m8nZFEvyKtS+S0PzM1BPMVLmHZ+9i/vb6tvNFNF+9/wCApTLn54vNVvm31SfzUunlVWd/7lWTzGnsiS3SXz/n/uVaR/Ji+X7jt/HWbs2Mksv3n/gp32nyVeXc2xf79BHMWERnldZV+f8Ah30OjQ/Lt+/UX2xrx02y76IXaaV/9j7qPQdEZksM39m7Nsux3qxDr08MvzfPu+89Zt58ku5tuymQ3KwzpKv/AAJ3rXmOmnXnA6iHXoLZnVW8l3/v/wAVasOtpM+1mWuKSZk/eyqr/wB3/YqwkP3Gb79HtTvjj6kDuIbzzn8pW+Srb/6r5mrjEv5bZtyStT/7b859vzf8Dq41TvpZlKfxHUJthlRvm2P/AHKLl2m+bbsSsS21J5k3L8io2z52rVS8WZoom/1X8T7a25j1Y14z+Een+q3Lu81Pk+f+Kn/ZmhTdKzbH/wBqi5mWGJ/KX7tMd1+zo0vzv/c/uVodBXud21PK++38FD7vI/v0+Z/k3fcf7iulWESJ4kbd/wAApRNSvDDPC7srLs/hSnJu+8y7NlP2fvW+belMm+f5f+WW75qYDYZvOdP4Nn3qdDCqSysrK6P/AH6rom93aJdn+3T5v3MS7d2/+KgUoh9js5laBoN6bfuOteZeNvhXFqrusCxJ/Hv2/fr1JNs371vvr8nyVXvPni27d++teY5pRPirxb4A1Xwfq/2y0bybd/k2J83zfx133wr+OU6SrZyyyJLF8jb/AJN1e5eJPDEGsWUsUqr833q+cviR8JpdNne50+L/AEuL97Em7+L/AGavmOaUT648K+LYPENlbywMvyfeT+PdvrqPtOyX7ux6+HPhd8S9V8H3SQamzJLu++7fx19a+DPFUXi2wSdfn+X5tlSc0jrptuxFTd5tQo7PuX5v++aeieds3S7P7tRX77N6r8j/AOxQIz9S8qFZf4H/APQK+Gf2mbz+zfiDp/2Zmd2b918vyfNsr7rm8p7fcy7/AJv4K+Kv2jfKf4oaJF5TOn+qX/eZ/v11wMpH0L8E3ZPBVkrRfuvv/wDA2T/4uuwSGfb/AKSy73+9XOfCXTdng+y/dSpcL/G7V1c0zTSu3y1tE46hlTQxJL8vyP8AxVXd183bErPTpoWmldtyo6Lsqvc+fbKjNtR3+9WhwSKTpK7PF9x3bfTHSe2g2+V/wNGodFTY3zO9WN/k/M6tsarMZFWabekTK2+V/wDxynTPvZNu13qvv3y7vK2Pv/v0/ers/wAtUSTTO0yf3JaZClyn3VXelO877jK2z5fuU190PzRN87fJQQQ3KSzSvu2u6f3KpPMru8TbUei58+GVPm++1MubaB0+7vegDPd13bpV/i+X/ao0qzaZJWaL/gD0eTsi/ey/J/DV5H8mL9029/4qsyDyf3v3d+7+NF+SnQzb2fc2xE+SqqXLJcPAv935kp0P+qRW+TfVkF57nY33vkf/AGar3iKkr7W2J/FTLl/3SLEu9P4npjzfuEX7jr/foJK80Kv80srfe+V6eieTvWD59/8As1Xhhabf5rb33VLcu0MX7pm3/c+SqAeieSjsyq7/AMNVJoWmaF4tsyJ999tPd/3SRSy/7f8At1LsZIkWBlhf76fLQBmvCsP71W8nfVhNqbGX7jLTryFnZGVd6bvnSq7zfZrdNys/zbNlWQWLnbNs/uLVXUnldfNVV2bt/wB+j9/NP5W5fn+f/cpz7kZIl/h+/voMZFd3nmbdu2f7lNhmSGXYzb938e2rvyurr5se9fk+eqT2y+Ui/f8A9xqCSxbbYZfKll+/916H8pN6t8nzfx1LD5HyMy73T+N/4KJtu/8Aet5396tSDNm+wpdbdreb99vmfZVS5hZ5Xb7+/wC7Wh9jgtt39xm31n3nmzPt81Ut93y1sZELozsnkSfvafMkqS7pYovufLsqWGzVJU/e1YTa/wAq/vov4qCCqlnsbdL5boy0yF2hZ1X+P+BKsXn+tiWDb+6/jqvM6wy7m+T+P/eoLGed50u1ot+ynzJ/D9z/AG6hubmWZ/lVU/j37qieaeaVNrM+772/+GoHE2NNvPs0u1vkTd9+u48PeJFvG8r+D/brzfes2yJtv++lXtN1KLTZf3TM9x/frzMXho1I80fiPawOLlGXLL4T2D7N5Lbl2vWZqVmt/wDuvK/i3tWfoPi2J/3DRM7/AH/katW8vIPN/ufLXzfLJSPq/wDCeO/Fr4YxeLbeWS5tl81m/wCPtP8A4ivgrx/8Pb7wlr13FcxM9vud4pk+4lfpf4hvIpoPIlbfFL93Z/frwL4r/Cv/AISTTbuCKVobh1Z4vm+Rnrspy5TmrU+Y+EvOZ9m1d9Ok27vvV03iTwrfeG53S8tmhi/heufWzix+9+9XZzHk1Insc0yoksTf63bv+esSZ5baL5dro/yfJWxc+Q91u+b97/frK8lnaWL+D+B3/jqYnxsTMf5G81vnRf4KZ/arb9yxbEo+5P5VNs3+zLLEy/e+7WsTsiWvtKzb921Ep+m+UnzSsu+s+b7u1YmTe/zPVuztmSV1aJvm+69XzHTzG7bTNM6Mu77Qrfff+7XpvgP4o6h4M1S0eC+VH81P/wBivJdkkN1Ev8f8T/7Navkqjo0DbH+/vejmNI15H62/s5ftDWfjPTYrO8uf9Ib7qO619Go6uu5a/FX4V/Fe+8JT2lys62z+ev31+9X6X/s8/HS18e6akUs6+d/d/wBqr5j0aVXnPfd+RWfrGlRavZSwSxrIj/wvV9HVvunNOetIzNpQU48sj581vwrL4MvNqL/o/wDB/s1XtpmTfOsW93/jevdfEOhw63ZNG8e5q8Y1jRJfDd5LG0EqW/8ADX0uExftPdkfF5jlns/3lMJn32v7r/W1ahhjeyTzdzu/z7EqlDuRUaL7n8SVpwuz/d+dE/jr1T5blJU+T/WN8jfxpVd3Xdt+bYn3d9WJnaaLytuxk/8AHqimm2RIs6/w/wB2oNIliHalujK3y1sJcx4X51Rv71ZNt5D/APAf79W/OV2/dKu2sZ6nRGJfluPJj27d9Vbmz3tuX5HqxDcrEn9/5f46rzOyfvF+RqxRuKLGFIf3it5rfd/2arfZlhZ1+4/9/wD2atp5rrulk3/3koKfbvu/fWmWPSzV0/i3L/tVP8qRJL833abbefDAyqqvt+9QkLTWv7pvmT7tZ3AqO6vs3fwt/BQiLuddv3/nWh0ba7fx7v46fDuhlfzW3/3XqiojIYW3eV9z+7V6HzU2KrfJ/FvWoX2vKjRfOv32+ajzmd0Zl+RW/wC+6zkdMS3snSJNv8X8FRIjQzsvy/7lSzTNsRm/co9FzDv+429/uVgbjLlF2bmVkqkls0LbvNXbT9mxPKZm2fxO9EKRI3y/99vQBLYTLNK6qy/8Dqwjq8vzK3yf7VV/JW2+aD+P+Opf+Wu5lqSolv5fITzfkf8AhqJ4W+dl27KhSbzk3bd9TQ3PnPt/gT/0KoNoj/OV3d/46ZbTK/zMzUzZv3Kv36lttsK7tu9P4tlQdMR7u1tvZpdm+mb/ACUiZfv/AMT0Xm35Pl3o33d9Nm+RPmasZHTEu+Tvi3LKvzfeT+OtDTYfJRPu1lWCb327/ketq2fZ8q7tlcp2xJtV2vpt3/H8u35K/Iz48Wcs3xQvYvN+0p5u+X+DYn+dlfrrcpBsf/pr/HX5RftMwxW3xN1Vty+bE3m7P9779XH4j0aR9tfsUX/2n4ZxKsXk/Pvb5v8AYr0P9oB2/wCFcX37zZFu/ev/ALNeP/sG3UjeBdrr5KbU2J/s7d1e1fHTR/7Y+GWt2v8AE8DVxVDrj8Z81/sW20X2C41Das3nrs85PuV9ZO7eWrfL/d/3a+Uv2LbyCwsr3ToN3lRT/wCq2/6r/Yr6odNi/wCxu+WuWR6ER0e1vl3VFN/s7vloidvKRm20OnnViald0Z96+Z93+Cnp8ir5m35qds+Zl2/8DpuV2Ntb/ZWoNRifx7tzr/DRvWH5WZXf+JEqvNf+SrxN9/bWPeal/drGVXkOSvXjSNC51KKGV1/2X+41c1NfzzS7V+5VS/vJd7ttp6Pv+ZfufxVx1K/OfP18bKpHlH+dFNvV1b/aqpsZ5dy/8C31YeHzpXZWVInpkKKlu7MzO+7ZXIeRIqzOzzuu3/dp0O3a8v8AH/DVh0i+75W/d913qvD+5f8AefO/3NlQQPuX3p93Z/dqJ4fm+b7i0P8AO27/AJZfw1Lsitn+9voAiebf/wAs/keoU2/e2/J9ypUmZ9mzaibdjVEnlbvK37N9VzAP86L97UttefutvzbNtUkRfK+/v+bZVjYuzd/3xTAtpCqROy7fn+7ULpvi+Vtn97fUX+pf5f8AvipXdt21lXZQBSd281Im3JTLn53+VvnVqtzbppd23Yn8NVH2w3+5WXYy76AJk+SJGZldm/jpzwtN+4X7lVftKuybYvn3U5P31/uZqAJkuVhTyvuOv9+mTP50W1vkeh0WZ923e6feehN0ybloAimRnRF/26sJuhd/4/8AbpibUVmp/wDyy/8AZKgsPOlf721/4GShNsO/7uz+4lV3dvNTauzc1WHSPzXZV2f3qsCvM77vm3bKhmTem/d/HVibz3Z/493ztQm2GL/eqCikkLf89fu/36u74oYN22mzboV+VV/36rzXMSf7b0AMs9jrLtanwv8Af+XfUL3KzNtVfv09H+zReV5DIjfd/v0ATPCz/wAS/NTv3tmv+3UqIu1PmXZ/cqZ4Vf7zbE/g/wB+oNipMjOu5v8Aviiz3eU6/wB5qsTbfutt+T7z0zf/AKP8vyJQUNubnyf4W2J/Gi1RdNj/AC1e2b3Ta33fuo9MmdYd+za+/wD2aCSukLbH2/cqKFIoZ/mX5/79EyKjfN9//Yaodiv8y7t70AW3mX7QjRLvSrDws++VfufxVXs5t7ou1U+WpfOVLd1b7n3KAKs0Kum5d3+zTId3leay093Z4Ny7UT+FKhfb9oRv9T/sf3qyAe8MqRIyrs+b5tlW3RUXay/7j1DsZ2Tayo6VNNths03ff/v1qBUeF3+ZVWqU23zd21U2/erSf98m1l2f3XSsp4d/+xQQW4f30+3+D+/ViHyn3/M2+L7r/crPmm2L5W/Z/sUzfLDdbmb733asDQhm++yxbHb71D/O/wA33KqPMyPuX5/9ypk/fbm3bEqDTmHTJ8vy/wDj9VXdnlRmbYtWEmi+7u+9THfeybl3/wCxQac5YSZ0eLzWbYv3U/gatiz1JX2K3yf+z1hb/JVFVqEeL7zbt+2tYy5DqoYmdKXMegWdyrru3q6fc2VaRP4Vb79cfpt+0Kxbvk3LXUWF55yuzbU2/d2V0xqc59VhsXCrH3viJnh8lU37aERUZ23fI38FPeH908rfff7tVpnbYn9ytT1YyK7oszfL8n+5T4fK3bd+xF+9T4dqMjf8A+SiaGLzfmX/AG9laRkIqXiK6p5u7yq/ML9rq2VPivqEqtsdmfdDX6gXifLKrMr712V+Yn7Vbr/wtzU03edv3Pv/AIP8/PXVSOHEnhX2ZbmJGaWs+5eWF0+6ifcVP461f3T2/wA3yf7FZt4kSXCfNveu88ULN1tpX27fmpzwr97czy/xU+HyvKdtypVe8hXzUlgX/gFWc49Nzv8Ae2VKm113bdjt/cqp+/8ANT+DfUyOybPK+d1+9sb7tQajppmm+bd/sNT4blbNXi8je7/dffUXnNcu+5W2J96nWyed/qtyOn9+g1iaFnDsVGl/5a/dr0j4IfDr/hOfFcUG3fFF88v+1urzVHnRfKlX56+vf2FdHgvNe1O5uol3+R8zp/Ft2f8AxdYSkd9CJ9UfCvwHB4Y0ncsSp8qbX/4BXdJDKj/w73+7TXs4vk+Zk/jqWHzXf729/ub3rjlI9WMQTcjbV3O9PRFfYsbbET71Dvs+7t/2qYm102L8j/xJXNzG4Ojebtp/nbFRfmp0MMry7vl3/coud2x1X79IXMV5ptjoq/f/AIqbM620G77n+3UNzeNC26XaiVharrHzfuvubamUjiq1+Qu3OqrD8rOu/wC/WPc3n/PLdN/ef/brFublfNdn+d6uvDsiT+9/DXNKR85WxcpA+6Zdyszv/vVFNuREb5dm7+OmTTbJXXds/wBymJMzr/sf3Ky5jy5VecIUV0f+De3/AH3T5k3xfMqo6/cpiI8z/N9yi5RXl27ldP46Dm5h9nbfunX770JNsb97/DT0dki+X5Eqo7om/crb3agQfadjO2zZ83y1L5yvK7MvyPVffs/g+/Vjzv3W3777KBESbUf90rf7NWH82Ff4U3/3/wCCsxJp7af5fuN/fq3Ncy7kl3r/AMDoAfcw7/vN89V5vNhfd82z/YqV7n5Ek2t97+OnzTM/3fuUAV4ZvOTazN975fl+5UszvNKny/In9+pUs22bpdrv/DVW5ud7Om1t9BY55lfYqL/8XTf3TvtVdj1US5/e7VVkdquwwrDvZm/4HQQRI/32VfvfPT0h3xeeu7e/8FMd5fsflbV3/wALpT0d3VJfK3/7G6gCHe235trvuqber/Kytvo2S/eVdm+mO6wt+9+R3/joAieGJPlgX7/8dPh2pL/qmSVfk+emO7TSxMv3d33KPm8/czffagAuYd/+tX/YqGF2SXym/wCA1bd4v4m3/L8tROn/AEy2UAOd9++Jfklp6eU6IssrbP4qiT5/9+h4dn7rdsSgCp/rt6/cRf4KlR2SJFb5/wDbeh0bbubbu/2Ktoi+VuZf+AUAUvJWG3f5m/vfJWgiL9jfbtm+X+9Vd/3Kv8yujfwUzSplh37lZ9/9ygASHZF+9X/viqlyku15V+RN33K07nb9xd2/+Gs/zpUZPmZPm3/d+9VkjLxJXRJYot8tTIjJE6ttepftj7k8qL/ep7wrv2r9xvn2UEFeF1hd/K+Sj/XL95UdP46ckPz/AC/w1Bc23z7W+/QWT+SyRStu/e/wu/3KrvbeTE/m/J/v1YhuWSBImi3/AMDUfLNs3Lvdf9qgsfYWcW7zWlV0Zalm3On3WREpv7pHTd9/bQiSpK7NLvR1qC+Yd5yonlL89UpppU37dz7vnqw8LTRfKuzd/HUSWzI3zM2/+5Vl8w5Hls4k+9C7/PWh/bEsKfxIlVUfzldt3z/7dVpt15v81q0idVOvKB1cOttMqMz7933kq3bX6zT/ACsuzbs/e1x6XMsMXy/fSpU1jZ821nf+KtY1T1aGP/mO4hhV4vllV0f7tGxYV3L9+sew16J4vm3I7LVuG8aZPNZv+AVrzHtUq8Zlv7ibvuf7FSoi+V91v+AUxNsy/M2//wBlqZH+Z9rf7DVodnMMuf8AW7Vi+SiH/aX7/wDBRbPslf8Aj+b7j0/795838FBoV3ttm9WVk3UJ+5VF+/TpryJ3dWbZspqOzv8AL/329AGZfwzzKixKrp/t/frKvPD0F46M21H27Pn+fbXS6lC29JWXyXb+5Wf+63uq7nf/AG6swlE+b/iv8Lvv3ls3zrWF8K/ipP4V1S0sdT/cv8ztsWvpLWNNivLCVfI+9/s18u/FrwxfeEpU1ezs2eXdsZE/u1rE45Uz7a8Ma3Z+IdLivop1eJ/4K2HmVN/y/f8A79fNH7N/xOneC0W58pH27JYUb7ib6+kpnW8t9y7dj/d2fwVcTmlEz9V3JZeavz/7CV8NfG+/W5+MkTLFL5SLEl183yL8/wDBX3FqqRW1ru83ztn3kT+OvhD4na3Hf/Gm4tvszJabt6u/9/8Ag/8AQK1MZH2V8MYd/gPTG+4irs+989bF5tdX2rWP4JhaHwzp8X9+Lf8Ae/hrVvH8n/gPz70X7laROOoZToux1il3v/F/s1Uf98nzLs2fPVi5fzpU81d6fwv/AHqqzJE7fd+b/wBBrc4JDEh3u+5VR/vb6yrmZfn2tLs/261bl/s33fnfb/3xTJoVdlZVVHl+erMZGVNDsiRty/3KfMm/Y0Dfc+89XblFeXZL/wABSq//AB7I/wAvz/3KokZNtdk2/PRczMjbVi/74p/nS7vli/2KJv8AWuy/J8v3KCClMjXMX8SPE3zf7dQwvs+ZV2J99v8Adq2jrsdW3I/8NRIk9tBtVl+ZfuUGRReGKZ/NZfk3fx1YmhidUVvndP7lNSGWFfm+d6ZcpLuibzWSrIHPtuX/ANUqOi7Kgd2Rtv333fLVh5vJ/wBbG3/AKhS/+Tb5So+2gCr8ttB5Xzb0/jpn2ln+bbv+X7lPuU3y/wAKVD8yT7dv3/mqyR6XPnfN8qS0fbG2+Un/AAKor+Fne3li+SWrDuqKm2BnfdQAbItrbV+T7/z/AH6lhRnZ5YG+TbR9siSCVm2vK/3UqLf88UCxMny/feqI5hyOyfvWbY7/AHkqLyVm+b78q/36sJueeXcyps/gqpc7t25fkT7u9KCOYfNbQfeVv9ysp7Nob12aVtjfNWlbP8yeaq7F/v0Xlzsl2/8AstWRIpPM3mov30f7z0JbK77kZv8Avqh3id6Ynmuu5d2ygkt/un+VlZKZMi20X3WeKX5Pk++tV3uXfY7LsRPko2M8Dq7f+PfPWpA+5eCziRnVv9+qU00sMu2eL5HbetWNm+3/AHrNs/hRKr7PtlwjebviT7v+xVRMgfzZl81U2f79OhtvO3t5fz/xJFTftkqS/ul3xNTrZ97S/L89aARfY2h3t8vy/wDfdRbGuUdVZU/vb6HTZE7RXP8ArfvIlH3FSJqAK/2ZfK3bl3s1MuUbY/3ditWhcw+SqReV96onRnfyFbZv+9QQZ6bJlfzdv/AKYmpRQ7422p8v36feJB9o2xKyPvrM+wNc3D/L8lI6qO5q6VrEu5Iov+AvXd2epXN5bxNP87t93Ytc54b8PK6pLLt/3K65Ea2stqqybfu/LXyGJ5ZVvdPucLGXso8xUvIZXiTyvvpWVf6P9sZP3C7P7711SW07yp58Xkuy/wB2sfxV4hs/CthLLPLEj7d6v/8AF1idPKfNv7QPw6s4fCt3qDLslRvl2f8AslfGl6GhuG23OQ3Ne8fH743y+Kr3+zraVntN2xtn3F/3K8Ilt5VcpGu9F4Br0IfCeFW3Pb/EKRXOxW2/d+Z0rl5pl811+ZE/h+aug1jb5VorbXf/AGP40rnbzykXylVk3t/H/DWR8XEqTQxPEjeaz/x1Xd13JLt2bvu1L5K2y/e853/gT7lVZnnuX27l+et+Y6Ylp/NTe1aFtcs6pFL9zb8tZv2bYyfKzyp92rtt9puYpfmXZF87f7NVzGhp/M8Drt2J/wCh1LZuvlIrff8A4Xql9slvLjbVi5Tzok/er5qN+6SkRzGrYQukSN5XnfNvr1D4Y/Ei+8GX6X0TNDLbzp8iNXmUM0XlIt5OqOvz/J8m6nWF/KkrTxbdj/denGR2Uqh+tXwR/aGsfGMVvFPef637it/e/u19BKyyJuX51avxj+GPxRufB96k/nyzRRNv2V+lHwF+O1j438OWn72N0/567vu1tGR6kZHvPasXxHoMWtWboybm7VpWl2l5EssTbkNTE4reE7FzhzqzPn19Nl0G9e2lZv8AW7fu/wAFaEMyPFuil+RP4K9E8ZeEf7ZYXMX+tT/arzvVdNudHZ1lXZEjfJvr6XDYyNT3ZHxmPyyVPmqR+Ee9+0L/AC/8Cp0NwzozN87t/s/cqr+6mRG/76otptjv5W7YzV6R80aqJ5Nr83z7qajtsTd8n91KlR/OgdWX71M8mL7KkTfPvbetQbxLe9nfbuX+/V1E2Lu3K/zVn2zxo7rI3yf7v8VWPtMCJ56/J/wGsZGgPC007y/cerD/AOjReZt+X+5USXKzJuX56Ni/78SfwVJrEtImwbt3yt/BupTKsETfxt/sVCifN8tTTfJBuasiyo83nMisvy/eaokh3zuyt99fld6c8KvKjea2+jfsl+X+P+5/BVgTWyeTF/45vq09tFCmzdUSPOi/NF8jr/HT/scW3ZuZ/wDgVYSN4jkf9x8ytMlP+ZItyr9/+5T0tm+zp8y7P4kemXj+T8uxt/3F2VidJXvNz7G+VN6/NvotvK8rb/HT3ddn71aihmXY7NF/u0FlrYyROqrQ6bNnmt97+Cn227a8rfcpzzecvzRfcoApJMyWv8XzU+zf7TvVV+4/yvTJod7fM3yJVizRUV6DUZ9xnX5vmb5nqZEl+eWJvkpzzRbfLVvnf/Zp7vHC21lbZ/sVjI3iVN/nNtb7/wD6DT0tvtMXms291b7iVLsi8rcq0Qv5KP8AMu+sZG0C9Zp5OyJl+5WxDt8r/brEs33u+3+OtO23bdy/O6VyndAuPG32OXb/AL1flh+1dbW1h8UNQn/49pX3I2/59yfJ8lfqlI7JaSs3z1+Zf7Z+jtZ/EZNsWzd87O/36uPxHp0j3z/gn7fyP4Ll+1fJKzfL/tL8n/2NfVmt2S6rplxbN/y1iZK+Lv2DdYn+z3EDt8mxU2f7S19qxz71+WvFq4mkqsqU/iPQ5ftHx78LoW+HXxmu9Mnb/R7pndU27N33K+qt8TwRfL/D8v8AtV4P+0N4JurbW7TxNpTbHg+/sX/Yr0D4a+M4PFuhxStIqPF+6lqec7Inbf7P3Ki3712y/co3t9qf5tn+x/fpk26FdytvTd9xKzNh81zsi/2E+9Wfc38Xlfe+Rfu1U1h/J+aL5EesTUnluUhVW2f3nrnqVOQ4cXW9lH3R9zeS3L7lX7tVN+93b7+/5/8Acpu+V2eJfkenPtht9u35/wCKuCUj5urOc/iKs0PnSvt+4tDz/cXyqZ5y/vd396n215E7oqrv2/x1iccpFib50T5vkoSFfvLu30P5T/Ku7f8Afah5m+TYrfL97ZUEkL+e7Jt+/Vd5vmRWXZKtW7mbem6JWT+Oqk03nNuZt/8ABVgRbGmldW+Tb/BUsMKzfd+RE/v0ecqM6t9/+/RM+zytv3FaoAfcwq8S/e/3KpTbf+Wq/P8Aw1oTXKu1V5trxbv46AK6W2xYnX5P71Su/nbPKX5KYk3yov8ABR52z5d3yf3KsgPv72Ztj/36m/ezbN38P8dUftMUy+UzLsqw7p5W3d8n3qCxszrZyvBL/wB9pR9mXyvu/wAP33pnnL5SNLKu/wDuUTTK8vy/In9yqAqbNkv+wv3t9WEfzrV92771V9jTS/K3zstWIdqfKu35fvVJBMlgz7PIZdn8VMR2feqts21YSb96m3/vuq7uqSutBXMENtsdP40p9y7bk3stCO29FVlpj7UZN3975agZF9p/e/MtENys0SMysif7dSzbU+aL7jvVd9sNx/sP/A9WLmLUNzvl+98iUvy7dzfc+/VSH/W/IuxKseds+8q7P4t9QXzEToqL5rffqo+2aXbt+R60HeKb/VRbKz5tr/dl2UBzAm2FH+X53qV5ldU/jqDydj/MzPTrZF2v8vz/AO9UBzF1LZb9dy7U2VMls33fv7KqWbqjbV3JtqWZ9m9lb/gFBfMCfuYpfNVn+b+7UT7X/dfvPKqW23Okq7vnomfznSPb+9asi+Yr/ZmR08r+OmzXMcMSKu7fVhNsKfL9/wDh31n3Ltv/AIXrUjmDZsl3Nt+T7tOd/wB6jfL/ALVNT512xKz/AOxTEhZFRW++jf8AA6A5iXZF5u5d29/4KETZEv8AHub5qtvCv+tVWfZTN8UyPsib7lAcxVuU8n5lquk0svzS7d+6rH2loYv3q/c+7TE+dXb+D+5QHMS/K8r7Zdj/AN+q7v8Av9s7NNs/j/gempNvd1+4m6nW26Zn2tv2L8zvQXzD9iwo+5W2f30o+Xb/ABUJMqRIq09IWmfazbH/AL9Acxnzfd83b/FQib3fym/77qxc22yL5ar222Fnjb7/APcoCUhyboXRl/3KsJuSJ/lqLeyS7V20TJK+z5vk/uUEcxFcw7F3bvnf/wAcqF3+zXSMrfOq7a1kdYflVfndfv1mTIqXj7l+9QHMSuiI+7d9771WHhXbu3fI/wDfqv8AuppdsS76PJ/ep5u3ZQbRkaFtu83f99P/AECtCzvNjf3HrKmeVE2rt+b+BKrputpU3Ns+X7lVE6adWUPhO9s9S+R1laraTL5u1Frj7O8VG3St8ldBYXi3KJ8/z12U5c59bgsT9YiaH3Pl+b5f46Ym35N33P4t9P8AOWZdvzf7lMd/k2qvyN97fW0T1DP1LY9vKsscnlP/AMAevzK/auT7N8S73d/rVZnZEX7n+/8A+OV+nF5veJ1+/wD3nevzN/a3dn+Ll2sSsku592/+JPk+euygcmJPAb91uWi2q2+ovsyzXHyr8i/36uvCttcStt/ff+OVmpNK8W6VW3u38FegePIbcwxbdu779Otn+zK7Mu/+DfTnSJET5d7028mW52Rbf+AJVmQJuRfKb5E/vvUqJ9miTb8m+sy5fYvlMrO7f3/4a1oX3pFEzfcX79QBXR2eLyliZ5v4qsQ/uXf5v4tlIk0U3y/Mjv8Ax01E/iib56UjWJbdJHnf5v49lfcX7B+mwJpup7mV3ibYv999z/8A7FfElsn7qKRW2NX6B/sc2EFh4QeWCVZk835X2/e/2656h6GGPphE+X5Yv+B0/fFDvaVvnf8AgpjzNNEkq/I6N9x6idFSVJWX5m/jrgPaiSwwru/2P9unzQr5u5fuf36ro/yurKqJTIX2S72/fIlc5EpF2Z/3T+Uy7/8AYrNmvGT5aZf6kqK6r8m772z7+2uXvNSabzViZv8AfqZS5TzcTi/YBrd400u1WZIv7lZkNyz712s7rT5vn2bvk/8AZ6YmxJfNX59339lc0pHy1SvKcuaRFbOqNcK0W993y1be5aZXqolzL9q+Xb89S3LxWb7dv36k5OYPs3yo333pv3H2fcfb8tOh+583/fFNmf50Zf4fkqDEdvb7ypT33IiN5X3fvf7dRQvsl+9v2VLsieXazfPQBFNuSJG3f63+CmPC3mo33KfMiQ3G5m+SmTPv/i/i+/VgPRFtvmlVnianTP8Ac8r5HahP31vt/ut8tV383/VRL8/9+gCK8dvuq2z+OnptfYzMqP8AxJTHmWGLdK296ihhi+fczbP4f9igkt2dzK7/ADKuz/0GpZpo3liWKqyWzInlLu2/39336a8K3LfLuTb/AHKCjQebZ/rWb/cqlM+xvlX53/j/AL1S7F+zvtbf/e31F9m3p5qt9z7qUFkNy7JF93/vin+dvWKCVqZC8rqjbl/4HTUTeztuX5G+/QQOfanzKzVND/pM/wB7Y+3/AIBToZoplRVbZvqu+1Hddrb1+T5KCSx80LvuTYif7VV7+Zpovu/JT7ZPOR2ll+f+FKie2leLdt/4BQUH3FRkXZ/G2+nPMsy/NTU3TfKv8NV3dYZUZV3/AN6oA03tldPlRU/u76qTW0v3Wib/AL6oT/W7WVkT/eq6775fm+7VgVfmRNu350/jpzvvi3Mu96r3Mywp+6+5TEmaaJP4NtAEzvE/8VOdJbmVIm+TZVX7Hs+Zpfv/ADrViGaeb5m+RVoJIbyHZ+6Zfkapks/J8pt3/A6ZeTRXMG2Xb/sOjfPUSI21IlZn2fdoKJXdk2Mu56ZCkU29mb52+7TfO+TyvuOv3qd5LPsZmXf9yrJBHVG2s3zrTUmZ9n7r/gdQvuRtzfcqxC/nM7K33KAJrlPOfdEzUz91sT5t9WP3Dv8AN87/AOxVT5djru2In3aCgT9823ctPfdMySxMv+0lUoU8l0lX5/42qxDbLCny7t7/AMFAFuFN+xtqp8lQpN50u5mZE+5sp8Ns029dyvs+enTfwKv3P/H6gCK5m3rtVt6U+H502/x1C6eczqu3Yv3ai+0xJs3syf7dWWPmdt7xL86VF5LeajRS/wC8lMfbv3btj0zyWR/vNQBof8stzKtRfZmeXd/dpkM2+Dbubfuqwm5G/ufLVGnMD/Iny7v9+i21Vkl2bd9RTOzxf63f/HVFLmdNio2xPv1Z00qsoHd2Gqrcrtb5N1aCTb/mVq8/sL/YrNLu37vlrdsNSk+Taywv/t1cZHt4bG80veOofbN80G373zb6ESfz0/jqrDeK67vNV/8AbSrT3jJA+1fnrpie9CUZkV5bf61mi/i3/wC3UqfuflX50+/RD9/b8z7P43Wh3bzdv8K0zcWb503S/P8A7FZn2bf8yt86/drS++qVXR/ueV/wOgCq/wA/zbV/3K4zx54Vg1jRngvGZ0+/vRfuP/BXaoi+a6bm/wBpKz9S8198ETb/AP4itYmEj490pJfh18TfKeVobRp/lR2+d6+4vB+q/wBseH7eWDc8Uv8Af/hr5C/aQsF0HUdK1CJVd/lRndf9Ute+/s368s3h+VWZnTd829vk+5XVE4JHpevIttZNtiXY/wAjO6/dr4N1W2bUvjrqDTstzEs6IqIvyIi7K+5fGd41tptxLFH/AAt9/wD3K+CvD3m3PxwvZYvuM2/5/n/uVoccj7l8Nu39l2+1lRPKT5H/AL1V5pmm/wA/fqxZvvsIvK+eLbsply/y/d/2/n/grSJwSKVyn2ZvlVnSqnkqj/635KfNu8923UQ7YX+62+tDjkM8lXlf5W30X94qReUrbH/uVF9yXz/493zVK6QTb1l+d/vr/fqyCpbbnvNrL/BVi5SJItu7e/8AFTblI3T5dyf7e77lV9/k7F3M+/52qiRj7tr7Wb/coeFk2MrfxfMlMvLnfE+3/Wr8lNSad/4f4fmoIGTW0ryvtX5H+dapXKS+buRtj1YvLlrl4l3Mny7KlvLP5rfyv4l2VZhIzJrnyYotu6b/AG6IbNYYtyr9/wC9vqa8SJLfav7n5vvp/HUKQ+dKk7M2z+5QZli5RJpUWVWTyvu1F9jX+61S/ctd27ZNu2Nv/uU1Hlf7+5Hb5Ff/AGaAMxE+zS+V8023+CmP/wAe7ttZE3bKtzJFDLuZvk3bN9V9jTbG/g+/VllR4Wfftb7tP+07IkaWX51+6lW0hleX/gX/AI5Ve5hWbzVVd7q3y7P4qDOQy2mWaKJ/LWZ1/wDQ6f8A6Y8qbmV3/iT+7Tvmh/1SbNlP2Sv+92q8q/deqMASFpp3lb5Gb/WvVe8eeFE2zq8TtsZP7tW4YW8p/mV3f71ZNzDvdJYvvxN81BJYvLbyX/hfZ/tVYeZblIvNZf8AfqJ4Wm+62zdTJpovN+xxbt6L8z1ZA/ZvR/lXyqZMkv2V1i+RH+TelPd9lru2rs3bGSh085X/AHrJ/sJQKRS8ltv71t6bdq0z7/yq29E/8cqV7lkXb9+Ki5tv3UUsS/e+8lakcpVe8b7LtlVd7t9/7lMTbZy/d3o7U/yftO+Jm/4HRM8SfK33Eb+OqiZhM6p/F9/+NKhS2b5/vbP79PmRXdG279jfc3bKtworxfK3ybq0JMyzs2h3xSq29W+V/wC9Vt3i8r97td2/g/jq1Nt/i+T/AG6r/wBzb/329QbopbFtvNnaWR0/22+7Q7tNF93yd/8AHUv+pR/m3/7lGm2cuqr5cW15d2yspS5C40ueXuGe9nLqrosX3/ub67bw34Gl8pJZ1X73y72+f/froPCvg+2sPmnXfL9+uqmT7m1v/sa8LF43m92B9ZgsBGl78/iOd/sTezruVJVf/vurtnbSvF5TfwrWgkMXyNKzb686+JfxR0rwTp1x/pnkt/cdfv15nMeyWPG3jyDwxYO15crv2/6n+/XwV8bPj9feML+40+zna2tF+SV0/j/2Ko/GP45X3jnWbhYnnS1T5Fh3fe/+Jrxaa5luZ3llVt7120qP2jz6+J+zEuPeSzb5f/Q6hV2jGVbhuag+0s6NF8tXLeE+Uu7dmug8OUj1y8tmmZGZW3qu9aybyZUSLcrJv+9Wxc3kr3Xkf7P36x79G+Tzd3+//BXIfMR3KVs7Qv5vyoifwVSuX868iaCLZuqxvleXa3z/AC0x337Nq/PtrY7h6TT+bu81d6fI1OtnnTf91E3fwVXS5+zSv5qr5T/e/wBitCHbNv8AK+dPvrVATW0y2107PEzv/sVYe8ieX5lVP73+xUNtcuivt2oj1FDMqTuzKr0GEjbs4YvvL86f7dbVntsE3NFv3/Psrn7C5ZHRpImRN2xa25pvtLRfv12L/BtoDmJUmlmTcn30/gSu++F3xavvAGqOq+b5W797s+5XmiX/ANmuJWZdkTfP96qD6rKjPBuZN8v30at4noUqp+y37Nvxl074h+F4oPtUf21P4N3zV7aozX4nfCL4/XPwx1tF3SbGlTc8LfPX6s/BX4y6d8QNGt3W5R5Z13q/3d9bnqRkesAYrI1/RE1i1ZNqrL/CWrYpQOKuEgnHnVmeE6lZ/wBiX720/wDx7/36c/8Ax5utsnzv8m969F8ceEP7bspZYJVimX5vnTdXmXnLZyvBO3k7Vr6PDYmM48v2j4rH5fKlP2sfhJtK3bPKZv3q/wAFXXeW2+ZqiS2gmfzdzb/v70p8PnzS7mVdn8Kbq7+Y8Qn2M6O0rbKi+0/uk3LvRasIjXMUsTK2z+//AHKfbQt/qlaPZu+5UFjkvFhX7uxn/gqxD5v3l2p/epruqNt+WZ/7+2i2mabeqt8iNWciolpNz3CMv3Klmu9hbbtamvcxJ/sU2Z1Tey7di/eqTYhvP9IZ2+5/d2VFYQqi/L87s3y1ammV4/PVflptn87PL/dqTSJK8zPLt3bH/uPWhDDH5W5vv/7FZ6eVvfd88v8AfT+GrDzbH/23rCRrEsJ9z5du/wD26Zco0MX7r/x+onh+zXSS7mfd95KL+aV4Ny7dn9yoNyJ4WuU+7/8AYU6GFX/1rfcqvDueL5t3/wAXVuZ4niRYl+eoLHvNE+xfmR1Xbs/gpnkrDEm5m30y23Qs6s1W96eUn/LbbVlEVz0T7tQ7JUXd5X/AKmdPs0To33P4d9CfJb/PL8/9+oLGI7Pv/dbE21bh2uyMy/cWoX3Q793zpTbabf8ANuben8FBpEtedvidVT/gb097ZURF+V3qu7s6o3/jlSwvvl/e/I9c0jsgPtk2XG5WZN/yVp223zflVqz0tvOl+7V22/1vzN9z5FSueR3QNXYrxf3K/PL9vmwaHxL5sUHnJKqeU+7+PelfoVs/ut81fDX7ethLc3toyrv+apXxHdExf2Brn7M12zSt+93/APAmr7qhl2/xb1r8+P2KtV/s3xg9tP8Axf6r5v8Ac+/X3752xVr8uzyrKjieeB7dOPuDfEGkwa7pUtncqux/u1856O+p/DTxo9isCpZTy71d2+//AA19LJ9yuG8d+D4teiRlXZKn3X+9trLL8497kqm0NDo4byK5gilUff8AuU/yVmX/AG/76VleFbZrPSYrOX53i2/P/erXfd/dXYzV9nF82p0FWa2WZfK+/XP3+lMjO275PuV1bvs2LuqG5tlmieJ2376irHnPPxND2sThblPJuFVf9av3qHm3xJuXY9aV/YNDcIy7fu1m3Ntv+999PkavNlHkPmKsZQ92RRvIf3qNt/3qmtoVhR9vyU54W3RN/B/cod5baX+HY9ScI2Hd5ry/c/gWiGaVPN+6nzVK7rMvzr9yokhXzflZ/K/26AHXL74tv8H+xVL+L5WX/cqxv87/AGKHRnfbt/4HUEGZ9mlTY7f3vmrQ/wBdF8vyJVf7NK67ml+5UyPFMv3W/wCBrQWV5kl8p/4E+/R81zsaL7iVY8lXl+b99D/ClD22xvm/74SgDPuUkf8Adf8AA2qpJDL5v8SPWg7q8vzbv+ANT5vNR0VdzxN8n+5QQZ/kxOvlfx/xUbG2Orfcq68MUP8Arfv0XNtvlTbQBm3O7am3+Ffv/wB+keHZbo0sv3603SLei/w1L5MU0WxlVHT+/VgYX7+2+aL5P/iKqIjo7t5rb2roIYVeLb/H/t1ElhbI/lbf++6AMre1s/lNK2x6POl8123b2rQezgmlTb8ir96nPZwP91WTb96oAz7O8uXnl3S/umX+7Q9/c+a6+bvi/v1rQ6VbbPl3IlQppq7XVvufw0FmP/aV4nytLvSqs1/cpdJtb5PubHroLnTYptm2qP8AY++X/Wr5X8VBBm/2rcoyN5/3Ksf23K7/AMWx1/4BVh9EV3lVfkT+H/apn9ibP9jZQLmIn1iWFUXdVd9Vl3bduzfV19Nbyt23f/wGnpYbF2t9/wDv0DMR9Yl2+U27Y/8AGlWJtbnSKLym+Srb+G2ml3K+zZ/f/jqomj3Kf6+JUdKCyWz8Qtvbcvz/AN+pn8QxO6SsvyVmPo7ebt2/PViHRJfnib+98tQLmLs3ipfu/wAf+xTU8SRQxPtbznX/AL7rJfQZ5rrZ9xE+871XudEl83an3/8AYrI0NZNbiuYHaVvnT/aqFPEkW5GVlf5ax/7KnhZ9ys7/ANyov7EZ1/dK2/8A2KAOjfxD/s/Pt++lWIdSi8r5pf3q/wAFczbaPdW3yt/qm/jqaHTblF+795f4/v1qB1SeIYE37WZ0aqqa3BD83zJ81co9nLNsT5klX7yVXmtrlG2syun8NBR2dzqsDp5rSfumqKG8WZ90Uq7933H/ALtc59mukgii/wBd/erPeG5dX+Zt33KCTtZtVg2fLu+T71QprEXlfaYv4fvVwFsk9tviaVndfnp800/2dJVVt+77lAHotnqsV5FuaXZ/sVYS8ihi2/L/AOz15vNeT2yJtpk2pXMMqfN9/wDv0AekPeRfJ+93qy76rvcwb5VaXY/399cFNfy/I1Z9zqs9syMys7t/tUAei/b4pl3LL89WPtKOkTebs/4FXmT69OjJ8rbP4qdN4hlT915Uv/fVBB6s9zGkSN5qpu+SiG8tkX7y768vh8SSzKnlfPs+SpU8SXn8LbE/3aAPSIZlSVWg2/J/HVe5uVm3/Mv3q4JPGbTb4tsu5fkaqn/CWt57N/4/QB6bbP8AvUZd3y/x1YeZYZUaWL5P4k3bK8ym8ZyPKit/e+/Ur+M98v72Vt/992qzWMj07fv+bbsi/uVYttSVJYtv3t1eYw+OX2PLuV/mps3jaJGfc29P/ZqqMuQ7KGJlSlzRPdba5V13L9+rHzuvzLvT+/uryHw98RYkZPNlb7P93Z9+vWdH1JdStfur92u+nLnPs8JiY4iOgXm14Nn/ACy3fM/9yvy3/a3m+2fF/wAQXPn7283ymdPk+f5K/U25+SJ4olXf/t1+Vv7Uu25+MOsK67EeXerp/HXfhi8SeT2d4zptl+dKo3KSw7FXajtV65/0ZUaL/gdY+zzv4m8pK9A8qRYm2vBuf7j/APfdUd/8S/dT7r090+4y/OjfJT/lTYsvyJu+ZEqzIYm3/Ws2+Z/79aFskVtFFub97/Fvqlcwr5u5fufw0+GGLfudtj/f/wBioAu+SvmusqrsT7uz+Omo679q7UlaoftLXn3fv/3KZNZtCu5m87d/HXOVE07ZGf7zK6Ivy1+j/wCyLDK/wltGVVhSVl+RF/2K/N3TZvJiSWX9z8yI3+5X6gfs2aP/AGV8KNH2t/BvWZ/4lb5v/i656p6uGPVU8qZnb5ndPu1YTc/y7ld6itporZXX/gHyU6F5UTd8qJXIeoPRPOi3btj1lX+qxW0T7aff6kyS/NKqIq/991yl5f75fldfJ3VyylyHj4/G+x92PxBczS3PzSsz1XRN8u35k/uvR5zJviSoUeKFf9b8+7+OuTnPkKuJlOXNMf5Pz/Ntd1/jpjpHvdl+RaHddzsrUIm/Yv8AeoOfmG71hTzfm2fw1L5zbkbyN/y0yaz/AHW5vv8A8NTb2hVPmqC+YheZvvSrv303fsl2bVqWa5/e/Mv/AACorlF3o27Y1BnzDH8p/l3bN38dWH/co/lLv2VX/wBcrtt+dKfDcs6bW+fbQHMDpLeW6Lu2J/EjrTEmWFXilX/ddKHmZ5dy7tn/AKFVfery7f4/7lWHMW/m27V2pTJrlvu/8AqJ3Xem3/vih3Z32t8n+3QHMORNioqffqK5fzvvfIif3KfMnzpLu2bv4KhudzrQHMRJM3n+V/6HUs0zbt0SqibfuVF5Kp+9ZmSrCbZkSdd2z+JKDTmH2yb33N8+7+Cmb97eUq+TViG5WZdy/cT5KY7/AGadP43egvmKU3lQy/Kzeb/cpv2lkl2+VsrSeFZp081dj7d++qTpvieXb8+6gzHJtmZG+X5P/HKsOi7/AJmWok+T5fK+996mokSXHlKv+xvoIC5hVJdqt8/9+kfzU/1rbP8A2ajY0M+1V3v/ABb2p6TN5qebteXb9z+5QHMRPu8r5W8lH+9VTYvmptT5/uedVvZO7O7fvnf7+/7lQzeajoyrsf7lQXGQJcs/3vkerCQ7/wB6zN937n96mo/k7Fb5HX71OR1eLbtk+ZvldKs05iJLP+Ff++H/AIKifzUR5WX5E/uVa+bY/m/f/v1F80y/Mv8AsUGZXh3TRbv4H/gp6Qsjuzf3fuUbN+9fm+T+Cjej/wB53/ioAhRGd3Z4vk/hqx5yp935Hpvks8+3a1EyKjpL990oAhfakvzNvfbVizT7Srr/AMDqv9pi81G8ttn+3V5E86V1VvJ+b5v9urArzeRCybtz7/uf7NQw7f8AWxNKn+x/dqxNDsV93zrUToqbP3TfNQBYR1Rtq7X2/efb96on2vE7bfkqWFIvKf5fn/2Kim3Om2JlRP7lABC8Dzou1U83+/Q6f6QkS/3vl/uUI6713Kvmp/4/UPnK+95W2bG+VKCi8m7zXX7if36heGVIkXd89Ns5pbmJFX50/id6tPNsdGX/AHNj1AET/PviRvuf7NRTWyu6LVh9s0u7a3+1UKJFcv8AKrb1oLIrl1SdImX5/wDbX79Cb4X+b50arFy7fZ1/vv8AxvVT5nZF+4jfeqwJfJVG3bd7stK+2b/WqyJTnhZLj7vyff30/fv+Vf8Ax+gCk+6ZPu7HWmPCz/ws+77taE26a48ptvyr9/8AvVUuYZ4ZdqtsSqALZFdV+X7/AN6pvJ2P95f9moU3Iv7qX+H+Ono6/fZl30HRCRoQ3P73bFu+SujhufOgf+//AOh1yP2lYX/dfferdnfy/wALfe/8crojI9ehi5Q9062GZfK8ptyfNU3kz79yyqiVRs5oryBNv3l/jqZHlR3/APHa6D6SFXniGyVGR93nPu2b6l2KkX3F30ya8aH7qrvb/Z+7UU0zP/d/2X3UG3MVLmaVH2q1NmtvOidZVV0f5KlSHZubbvfdUW9t39+tYkSPAf2kNB/4p+4lni87ym3xb3+RK6n9lS536TtVl+ZdjInzpupn7S3m3PgXUIIGVE+RNj/xtserH7K+jtYeGreVl8l1i2bNv3vkrqpnBI9Q+KL+ToN6rN/rYmRX/uNsfZXxv8FrD+0viGk7fO8s/wDz137F+7X1X8ctSW28GyyzyqiIrbv+BV8ufsr6b9s1nz9qw2jNvX5vn/z8laHBI+yvJufsu2KJfJRv4KqzOvlSxbvOd6uo7InlfMibtipWfeQrC77W/e/crU45Ge/ybFbd83zs9RPMvm7ll3r9zYlO3s8u1l+9VLZEl1Fu+TZv/wCBUonHI0Hs3fe0UqpF/En8dRO6QujK29/4aozbkXzV3b2/v0//AJZfM1bkBMmxnZtuxqH/AHMXm7tn975aimmi/iX/AL7omm+R2b+79x6okdcoszI3zJ/e2fxU25+Rtysu5/8Ax+qkNyyRJ91Hb+Ch/nb97LseggZsaZf9urNtDLtdmb+HetVJrlYYn2/f/wBv+GmO7TQRLFL/ALbPVkD7zc/93f8Af2UW1tvl+Vtmz+Ch3W2/hXfRbTNNcbl+T/YqznD76v8A+gUJDsTzZf8AgOypX+dvu/eqpvaaX+FEX/x6gB7p5yusS/f+9v8A71N8lU3xLOr/AMfyU62814nbdvT+JNtM+0xJP+9ljRP77/JUARW262bazUfbFs3l2xbHb7tW/ld32sqP9+s9/Nmd/tK/c/uVYpDJrlnZ/l+RvvUfbFmlTytuxPu1UdGeL522I7f65KHuYpnSKL/ll956owNBHi3bV/1rtvqrN5Xnoyxsm2pfJ2O/7r/demb1d9qr93+/Vkld7lppX+ben+xUT+VvRootj/xVeuXaFXWJVSsxHaa6Rd2zdTiA6ZJXl+7sRP8Ax6rds6p97a8u2q77nnf5Wf5qsPcxWf8Ayy/equzfWgD3T96nlR/Ii7Gqvc+a6PV1H/0N23fPurPdPtjussrbE/uNQQVIUZPmaJvn+6lNubb9791nf+GpX3bkg3b3X/ltuqJ7nfcbVWXfF867KqJAx/3yI0rfJVvTbZXXaqtsV/vu3yVU85du3/gbJ/tbKltrmOGfzZWb5l/1VMB94n2NZV/1yI1ZU14zp+7+5/cqW8dnZ4l3I7fderGj+Hrm8nfc2z5fl+Ws6tWMI8xrTpzqy5YB4bsLm5uk2xN83yf7Fep6D4Yi01El8pd/8X+/T/D2gxabauyr8+75a6KZFeJVl+R/v76+YxOLlVl7vwn1mEwnso+/8RSRGhl/e/8AjlOmmtvvNuT+BnqK8drOKVp2+R/4/wC5/t14V8afjZZ+G9+25XzXV9qI33a4+XnPT+A2Pi18adM8DabK0l95Nx8qKm356/P/AOLvxd1PxnqLqsv+iIzO3993rK+IXxU1DxhdXDTq3lbvl3/frzx0V3+9XpUMNy+9I82vieb3Yktzu+T5md2+f71WPtLP5Xy7/l+aq6Q/uvvf7v8AsVPsaF/l/grtPKlIsfZtieb/ABs38datnowu7WOWT7zCq1hbLc3EXmtsRv79bUlsIG2iZof9msJHBKR6Hc6V5Mv3l8r79ZU1mySyr5+9P/QK0HdrlbiVvubvuViXjy229V+//DXNE8SJi3832a4Tbu37f++qZYOz7JVl2P8Axo9SzfvpdzbUp9tpUTp95kfd/wB9Vqd8SxDbLM+6VV/2d9PdGSX5YlSL+HZVeZ/ndYvuJV3ZLc2r+a6olWXIZDbfaYtu1k3N82ytC2SJE/h+T5FR6q2e22tXbcuz+J/46ck0T/xNMqts+RfuVBzSL1hc77rdLuRPuVYS5/eyr5uz+6lQ2dn8v3vnanwpFDdbW+dKsxG3jr9nlXy/OZ//ABys5/30Xy/f3fLWi9tv/wBQrIjtsasy8dXWXyvuJ8jP/erU6qRXmvPsd1v2+dv+9XsvwB/aH1D4da9aLPc77KVtmx2/1X+3Xhl5uSJG3ru+5Vf+0pbZPK+VP+A1Z69KR+7/AMIPjXp3j3RrRvtMU1w6/eRq9YVs1+KH7Nn7Q+q+A9ZsradVubJ2RJfm2V+rvwg+K1h400u3jVpEmZfkR/8A0Gg7D1HtXEeNfBsGoJ58UXz/AOxXamVVWhkSVcMN1aRnyEThGpHlkeF2EzW1xtnb5F+7Wq829ImiX566jxb4LS53z20HP+xXn6X7W1x9j835om2f7de/hsTGp7v2j47G5fKjLnh8Jtvud0+X/wAeo2NbXW7ymdP4qsI6vE/3fl/8faq7u/yLtZH/AIn/AL1d/MeNyj0mWZ96/I7/AMdSwwrCrNu2J9+q8MK+a7N/F91KtwwwPF5sm75WoKLWz7TEkrbf9mraPvtdq7Ud/wC/Vd7mJIkVtqf3d9RPueXduZN1ZFxBPk3xN9zZ9+iGHyW/3Fp/nSzfLFtT/fpk3meV95ndvvVkbxHJ/wAslVf96tOGaJ0+dFqpZ7XTbVjfF93bUGwsMMSXDy/xv8lOe28mJ/mqv9p2S/7C0TXM8O9W2vu/uVJZE8O/7sv/AAOq7vv+VdtXblG8hNy7E/iqvDbb9iqy/wDxVQWSw/6T/F8ifdqzv8mL5f4f79VrO2WGd/3vyf3KIZp3+0LL8/zfL/tUFFhN1yr7vnT/AG6bsif5f4P79Mfd5W1f3KVL9j+ZG/8AH/4KCyu7/K6ru/36id2SLajKn8Gz+Orv2bZK6bqieHe6MrKifxf36DSJEjtDsVW85/4nrQhRppUZl3utZ2zybh2q9bXLQsi/wNWMjoiacPyO8sTVYh+R0llXe6fdrPheL52l3JWgnzokv92uOR6FM1d64RtvytXxp+33on2jw3DOF+ZmWVnT+BN/36+yEfeibf71eBftkaB/a/wxu28qJ027X3ffdf7tQd8T4s/Zy1j+x/iDZbpVRP4Pl+989fpLYeY9qrebv3fxbflr8mPh74kg0Hxbpk+2WF9yosT/AMK70r9VvBd+t54esXVs7olr8w4loShUjU7nuUZ80OU3U6fL96o/9lvnqbZ826hvvbVr4bmNip8qb221E7r5yfeRmq1N/qmVl3vUD7vs6f39v92v0bJcb9YpckviiaRkCbXbbu+Tb81OdNkX/oNRW3yLu/j+5ToZvk+b7/8Au19IIqpYeczr/B/t/wB6sLW9KlR3/wDQ0/jrqVdf9X/H/u1HN++T5l+SsZ0uc48Tho1onnXk/f8ANVt6N8tSpMvlfxVoa3bLbS7fmfd89ZUPzxOzbdm6uCUeQ+Sq0pQlyyHPD5z/AHdiL/HTUh2S7mb5Kseczs7q3yP92nb1T/W1kc/KZ7v823bsSn72fYsW6pptu/5VZ0qGZ1hTa27/AGXqCRj7k3qrb3f+D+7T7Z22fvaihtm+8333+7Vp02fNu30AQTQtMm6Jv+AUiO0LJu+R6Njv8237jU25813Tcn3f7lBYybbM3zRf7v8AvUTXjI235Uf+5R9pV0+Ztmz+Ch0iuXRWX53/AI6CCpc/xyytv/2KIXZ23bfk+5Vv7N5LPt3P833HofbC21du9qAInhXfF8u/599SvCs33afv+bdTHdpk8qLd8v3qCxltbL5rru+daimh/wC+/wDY/hp7229E+bY9HkrbS7lX5KAIU+4+5KERYZ93y/PUzzbPmXbSJDF87N9xv4EoIHvMsPzKn/fFDutynmquzd/BUTpLMqbvkT+GpUtmm2bZdif+hVBY19qKjfceh0X+JfkqVIftLOq/f/hSmP8APF+9b5/ubKsgz32vL5TM3y/x0XKSv93a+2rbwqkW3+P/AG6Y9tstU2/f3fNQLlGpu2Iqr/vU6ZF+RWbZUSIz3SfwJUsyec6L8r0F8o/esK7qZcv5z7mWlmdYW/3PkpHdXiRt3yP/AAUByme+6aV1Zd6fw0I6OyeV/D96rb+ajfd+aorZP3T/AC/OjVAcox085Nu77/8A33T0s98SN/HTn3PvXaqb/wCOn2btCm1fvpWRfKUrywb5J1ZURfvU6z8r+GJUqZ5t6bXX5/7lMhSJPvffegvlJZoYrb7q/J/u1F9mWZNzKvy0/wDepL8zK6LQkMDy/N/FXQHKH2aJ0dmiVNv3Xqo9hFs3fu60Nmzer1XdPOXaq7KzkHKUobCJ28pvn/jp1zYQPbvti++330qxs8lf3S/991FC+yzSJfv/AMT0w5Sp/Y9tv27V+Varw6JB5r/Mro1ayPvZ12sj7f7tQw7k/dNtd/79BHKZv9iRovzbflqu+gwXMCSqv3f4K2JkV2T5vn/v0x7Zvu+ZsR/vUBymJNoME3lbfnR/9nbTX8JRTI//AI7XQJCvmvufYiVY8nfAiq2/+89Acpx7+FYvNRX2u/8AsUXPg+KbfE3zp/C9dQ8PlI6r8iPUPzJFtb7lAcpzU3hKJ0fauz/cqL/hG/tK/L8mz+5XYI+zZu3fP/BToXbbt8pUT+KgjlOK/wCEJ++3mxo/3N9Urnwf5K7dvz7tm/8Ageu6RG2/NU01m01uit87/wBygZ5zD4Gl3bpV+5/fqvc+EvtLI0C7/wDbevTkT5f9v+Kq8NnF9qRWqxxicDbeDPJV4vK+Sqr+Bl/us6f7DV6r9m379u2n6bYK7+R5Co+7fverO2lQlP3TzHRPBPyy+Quz5vmd69m8GWDWGl+VJ8/zffetDTdEgRX3f3vuba2HTZsiVV/4AtdFOPIfW4LDewiUrl98Hyq1flz+1FDEnxQ1O5iVvvbGT/2ev1IvPK/dKrfOrb6/Lf8AaluUvPi5rHlNH9zZsT+7XpUDtrHis3zyo336Y6S/P8uyJf8Ax6nv9zy2i2eVTJnkRXX+D+5XpnkyK9t5SW/lNEyfx76imeL/AF7bt6tTJvNSKLc38X3Kfsie6Tcu/wDvJ/cqzItO8U0X/oNVYXfdtb59lEz/AOmbYtqf79Ofan+o+d2/v1AC72h/1vyO38dSun7poovv/fb56h3s8qeb8/8Aeq3NDA67vN2bF/76oKiaHhiFrm/ii+++7Zsf+Ov1V+Dlg8Pw30KJdv2dIvl3t9+vy38Nuv2+0l3KiN95/wC5X6t/CuwW2+H3hyCJ2RUtf4/vtXmVz1cMdW8MX2f5l2PXI+J/E8WjwOu3567NE3p8275a8/8AGfhiW/l/dK2zbXHI66ktPdPN9S8fs87rE3ybvlTdVT/hMPn3bmRP9tqlv/AbQ3u2WJf9vZ8lNfwNsiRtu/8Aj+evNlzcx8Fiva+098l/4TBblH2ysjr/AH6YnjNbZN1z+++b5X3fdpf+EP8AszebFAu9vvIlUbnwfK6/upd8P9zZUnnSNOHxmzxearfJ/t07/hMG2Iysz/N9+qUPhKd4ni8pvK/26P8AhD2dUX+BKBGr/wAJyySv95P4PnqwniqB13eb/DWFD4Vlf5VgbZ/ttVS58JSwr93YlBZ0CeJ1eXc0u99vyolWE8WwTOkSzr/uP/FXJJ4enha4Vd0yP/3xUX/CMSp/qlZJWoA7X/hMIvNdVi/3ERqsTeKoraBG+Xa6/Ns/grh00SeFN3zU9/Dc9y/m/c/2HqwOyfxJZ7N21dn8WxfnqK216CaV5Vb5P9uuMfSrmZ3X5tm75dlPfTbzyn+Zkf8AuUAdx/bdsl1uX56ZNryvcbl+fcvy1w9nZ3nlbdzf8Dp95YXkM6Kvm71X7iUAdr/bdtc71VmR0o/tJn/3K8/+wagiO21kl/v0sL6hM23/AFO/+Ogo9He/ifYv8DfwU9NSiTeu5UT/AG2rgraad96tJvRf77UPftMu5l2PQWd79vg+T97G/wDsJT98UMW1Zfn/AIa4SwudQhl+Zfk/3asPrE7/ACr8jf30oA73zl2bm3fJ916a7q6vuZUrze/1K8835pZUT/Y+5Vi216fytrQM6f33oA713Wbev3Hpn2nZF97e61xT63c7N38f8O/+Cq6alcpb7VZvv7/9ygg737YrujLL8+3+Cn/8t3/2/wCOuHh1Kd23L/v1Yh8SSpLt8rYn8T0AdbvZN6qy/M1TTP8Avd275/7lcZ/b0rv/AHE/hdKl/wCEkaGJJZfn31AHYIkW52lbyUb7z/3qa9zEjuq7ki3bEeuU/ttrzZLuV/4/kqVPEO+Lbt2bvkoNjpt6u7q3z/LVdHf/AFUXyf7dYP8Ab32PerbnSj+2/k/dbX+X/gdAG8ltvR93z/7n8dJC/ks8v/fSVgP4h3+UsUEqP/FU9zqSpsZmbY1WBso6oruzfI/3d9QujQwIsW3fu31mpf7/AJWbZFt+Xf8AxVYhv13IrbUoAciMjOzNvd6tv95GX5Iv9usz+1YH3ruXzYv46Ev4oYPNaXej/dSrA05v30u35U/9nqK8dn8qKJl3/wAVRQ6rE/8A6HTpryK5VJf4/wDYqCA3/wAX3P4fk/ip6JsdF3fP/HVH5Xn/AHv3G+RdlW3dU2qrLsRvv0AS3kOxN3/LVW3LVebdM6eb/d+5/ep9zfxPL5StsT7++mQzRPvbd8lWWRQ+bC+3dsSrb+anlM3z/wC3VeGaK8l2ovzr92mQzf6RtZqgouvNKjRM235vuvTXufndVbY9Mm2vsi/2aZD8n7ryvvUASvctMu1fv0r/ACK/99/nX/Zo+xrCrqrN9779QzJsi+af79AE32xniRlXe7/e2VY+0/w/Lv8A79VIZlT5V/77q3sV4HbcqNVgReczr/trTIX37JZ1Z/m+Wqnks7puiZH/AL9PmmlhRPvb3+SqLGX80SSuu1vmb5dlS7FtoEikb5//AEKonTybr7zPs/2fu0xJvJVGb998tAFiGHe7/wC2v8dVYX+xp5q/Im75t9WH2zRblVtj06Hbt8qVd6NQbxkbOiaxs/dqrO/8KVv2F550TtKvz1xSfIieV+5Td/HWhZ3KfaIotzeV/FXRGR7WEqS5jpXTe7xS/wDA6e/3IpYm2RLUTzbNjbdiUQuv3VVtm2ug+kHOizJtgbY7/wAf36itnVFdZdryv910+Sn3KLui8r9zL9/fVGZ1Swlnl2p8v36qMiZHjvx+hbWNI/sqL5JbqVNv99fnr134S+Hp/Dfhe0gl2u+1Xry/w94en8c+N4ryfzfssXyNvr6Ahtls4kVP4F2b62jI45Hh/wC1LqTWfgi6XdGm7739xv7leafsqaPcvfvcxRM/y/8AAErZ/a38Qp9lt9MXb/pDJud/uVv/ALLujzp4V+2NKsP8Gz/nr/t10xkebI9umfYv3Wd/4az9STZvl+ath086Xcq7Eb71Y80zJLt+/voOORnzfuf3/wB9H+Ss+/8AIvEeLdvb+DYtWnm2NKqr91qpPNE6Oq7d6f5+Sric0iK5tmhliZm3pt+WnTTKnlea67/9imv5vlfP/wABSqjv/pG7czov3k/u1uZFub7y/Lv/AL1MmRpovlb7n8D/AMVRTTNcp9391/DsqHfLsi3Ts7/3ESrIHvDvgl3fc/hpjw/uHVvnlif7+6np5sMu3/Z30yZF8p2VvnqiCrM++X7vz7asJc79i+V9xfvp9yq8NnJ8ir9//wBAqWzhZ3dmb919xaCxkz/Iku35Gam2dzLudtv7pfvU5/K+9HKzxK2xqihdXldG3Jt+6n95Ks5yw73O112/f+78tMTzYZUW5i8n/gP3qtunk7PKX5f4n/j3VSdLl/K+bftb5n3VZA7yVRn+b593zU/5pneJW+593ZT79/tNujKvzK3zf7NVLN18hv4HX7v+3QSWHdUiTd+5l2/Mj/fesqbz0l+Xc7vtTZt+R1rSvN32VGl2+bUUL/I+/b8v9yriQUksGs5d21v9r/Ypl5DAkTsu7fL96tPf8z+U29P9uql5ZrcyxLu2VRBUhdXi8pW+dWpuxYfKX5vNp159ms/9buRP/QqLb5Pmil87/brUkN7faHVm+X7myqsyMkqSq3yfc2VahhWEvK3z/wDAqHmW5ieL7jv/AH/4KyKBHV1eXzab8vn+ayN/s0TWyw/3U/8AQKqedK/y7fk+589aklj5nVP3vz7vv/wU94WtlTb8n+/Q80FtB5UsavRvZ7dNrK6UEAm3Y+3aj1XR5U37mXY1WkRnuEbzV2P/AAVXvJlffFt+dKAOf1KZfN2r+5Rm37933qid/sc6SsrO/wDDUt5bNNFtbaiLW94b8JNrETy+U2xPvOjVlKrGEeaRvSpTqy5YjNE0GXWF+Zt6I2/71ep6Voi2dgnyq/8Af/22qvpWm22m2sSqrJE33t9bHnLbSpFt/h3qlfOV8TKqfXYbCUqMf7weSqWqRRL8/wDcqG/vIrOJ1vJf97/Ypuq6xBpVh9saVfNf/ar5S/aE/aNXwwrwWMrXN7Lu2pM38P8AfrkjDn+E7JSjH4jY+Ov7RumeFbfyILlXuPuRRbt9fB/jD4har4w1J7y5lZEVndYt3yVD4k8Vah4qv3vL5lR2b+7s2Vz/AJ3/ACyV/wCKvVpUIwiePUq88hqbppd2771OdGf7sVWb/wCRYlXa9Q+cz/xV0nHKREiN/EtbFnCyKm3a9ZKJK/3Wrbs3lRdsTfcrORxykXtNsGuf/QtlbkWmPOu5Id69mPeoNKhZPlZfn2/crobu1N4sPCx7F27P7tc0pHnyka+pJstfIii2I7fM9Yl4881vKvlLsrVv5lmilVm2fN8uysK/h2Wu5ml+/wD3qiJ50Shcw+TKnmt9z+BKjSb7Zf8Albv9un3lz8sW776VU3rDLuX5K3idkSw9tKl08sX34vkq9D5+5PK2u6fP89UYblvKdmb771o2cywxIy7t9SaDn2zQbmbe8svzIi1Ymmaz+ZU2RfwJWfM8r3SMsvk7W+bZViHynuvNbdMkTfcdqDCRpPMyL5u1kdv/AB2pPmdUX5fN/v06a/8AOXbFFvf+LZVSG2fdF58vzp916sxLz3iwxRQbmd9vzVzLum94oFZIlb7ldBeTfMiqv+871z+qotnvVW2bvnZErU6aZmzTMk77trt/DVG8m85N2351/v0arcruRlT5P4XSoLx2eD5m2I3/AI/Wx6UC/olzO91Eyts+ZN2yvuP9n7433ng+409WvGeJ9v32+SvhLR5pU1SJYm+Td82/+CvoXRLyJ7WKWL98m35nrCR1e05D9ePA3xCtvGdhbtAzPNt3qjtXo8TrsWvy9+Cfx4vPCV1aLPLL9l3bG3/fVq+6/CvxattetYmil+9919tRzG0Zc56zMu9NteceNfCfkRtcQLvfdv3ba9AsJvOtVapZYUlUq43L/drohU5Jc45wjOPLI8SsLmfaltP8jpVtLne21WXYv9/79bHi3wxKjSvFXL2e1JXiuVZH/wB6vpcNifbRPjcXhJUJ/wB01fOlmnRlZavbGm+833V+5WZ53yptXYlaqQq7fe+fbXaeUELrctub+D5/u1bR1mlfcrJ/dqvM7Q7P79PTc8vzK2/bsX5qxLJXhlTZulWn+Ss0XzNspk3yMjM29NvypRDNLDL8zVkaRGWzypLs8rYj1bRGSX5tuxPnd3p8Nz50u1Yv/HaZMivO6q2+oNg+V4vM8qR6ZDcxO6bY2T/fpn2lk/dLIyUr3kSSptbe/wDfSg2LDo+z5m3v/DQiK7J5vybaZNbS7t3mb0apUTyYn/jd6mRQfunV1Vfk/v0PZsi7l+5U2xdqM21HZfuVC7yvKi/+gVBY1HV23N87r/BVj9667m3Ii1X2eSz/ALpndf7lSvM2yFlT5H/gqCx7wqk+5W+SmPbRPL97fvp7w7G81f4/4KZM/wBzbtoKKl4ioiKi/OtTI6oibvnf/dp1ztuX+X5P9uq/2Ztvytv/AL1SaRNNHVHiVvnrQhm8nZtX5KxLZFeJPm+da07Z5Ul2pFXLI76RtWb703bf+A15/wDHfR11XwBqUcsHnbfnWu+87+H7lYnjNFvPDmoRMrO/lN9ysTvpSPyFubZrPxv5qxMlxaz7l/2E3/Pvr9N/ghqS6r4B0yRZVdF+TZ/H9yvzV+J1t/ZXxD1DyP3L+esrO7f7lffv7J159s+HdrulV5V27ov7lfFcS0+ehGR6uF6nuitu70myk3Mn3trfNS/fr8kPRGOn/fdRyLll/wB3bUjp89B27fvV72UYmWHrx/vDiRJt2/dplsipFU38f3ar7ESf5q/VIlDptzrt3VFD5Xm+V82+pX/gZfv0Om/5v++v79AFLUrDzon3fwL8vy1zVzpTQ/dX/drrZvuvt+SoprNn/i+SolS5zkr4SNb4jhEdkl2tB/u1LsZ5XaVfk/uVp3OlT/aHZV2ItUrlGT5dzbK8uUZQPlq9CVKXLIoumz7v3N1RO/nPt+Xyl+erH3F+Zfl/v1Em1JX/AI0/uVByyiSwzROjs1MtrlUX7v3G+XfTYU2O+7bs/wBj+KpX+dk+6ibaDIJvnTdt+fd/wCmf8sty/f8A4qESPynX5v8Avqnw7Zkfb/D96oLKlyipKjeUrptpsO3dub7n8NWktokidW+5/wCg1SdFff5S+Sifwf36ALSJ/d++38dVf+Wr/LvqXfKkXyt8lFtNFNE+779AET/J91qieFtvzN87/wAFWJkaGX/Y/wBumb1eXZtoAb833aSF1+f73+5T33P91lpibk+XavzfeegCJ4VdX2r8/wDfqJ3/AIVbZTkfyf3TNv3fdpsz7Gii27Nv8dAEu+WG4fzW3onyVY85kf5ttVHSeb/b/wBz+Ordnu3eVKuz5f46gBj7n+WKXyX/AL9NTbDLt3fP/fodGRni/gX+OpURoXRvl+SrAimSRPmb56lRGSLzWZfnpm9pvvS/eoebyZdu3f8AwUFkT7USJWVv9qhHVG2rtp+zzk/v1LCkEOxtqp/d30FESeR5rwNVdE/e72+4v8FXbnykl83+NqqIjbnb+CgAmRpki/gqJ7ZniT5tlW5pmRf3W16d8zr83zp/coApJCzxbVb5Ki2bPm3bP/Z6uu/kxblX7zbPkqvcp8u5l+RqgBn2mK5V2+4/9yn3LxQxbv4/92s9Jl8912/7tXd+9E3ff/ioLIkT7N8y7vNf+N/uVLC7JKisq7f79Tffb/YqJ5tjpu/joAludrxfeajydkX99KNkv3nVdm2q7zSps+VtlBYzzmRX/geok+eJ5Gb5/wC5VqaZfK/ef+P1EkKzI8u6gCum5Pm+/uomdki+Zf8AeepUhWH7v3Kqzebv+ZlRH/v0EB/qfmib5P8AboS2VF3Nu/33amOjfdVvk3VbhdX+XbsoAl/dTW/zLvoh2o7q3yRfw0x/3Oxv4/4tlP3xPa7933v46DTlKjwtv+dqPJ3yov3Ka9zK7v8A3G+7RbPvl2svz0Bylh4djbmVd+75ah2f6Rt/jf56sb5Xi27d8tCWbOv+t2UGfKV3TZ839371Phmi8r+JGX7r1L5Pk71b56ifbNsXbsoNOQe/75vlo2Tv8ixbHp0O7zdv/oFa1npsrui/+h1pGJ00qHPLliVLOzk/u70Vq6Ww01fkdvv7vmqxbWCwq8W351qxCnnfe+RP7ldUY8p9NhMF7L3pjdn72X5f+B1C+5Pmb/cp7uyS7V+eq95bSu6eV8/8bO9bRPb5SK5+e3lbd5Lr/fr8sv2mbOdPi5rrRLsR5fv/AOxX6jzPsi+6zv8Ac2V+YX7Utn5Pxc1hd0u+LYjQzN9yuygceJPF7mZbmL5dyPu/jrPTzZrj9+rJ8336sTTM9w+1fk/hpt5++g+Vtj16Z48gmdX+VmVP9uoYXitpX2bn3fx0TQr8m5vn/jdKsoivEjRNs+b770EkNtbLN/pM6/IvybKHtvOlfyp9iPRc3Kw72b/cpiTKi/3HqwGvbbHRVl31ofuPI27fn/iqum65XasWx/7+6i2ufn2tF8/9+s5FROq8DPFc+JdPtvmhiSVfk27/ADfnr9XfBPlP4S0zbt3+R/yxr8rfh7Zz3nivTIrZW2NLv31+rHhWFYfD2nxKuz90m13XZXm1z0sMbvnfun/1m5KldIrmBNrK/wDe/wBimpCyQbmb7zUO/wDdX53bZsRa45HfynOaxo8W95Vi+dPvVz81g0MqbV/2K9DeFNz7v4/krB1LSleV1lVtn+xXPKPMeTjcB7aPNH4jl5rZtrqrR7/79V3sH8p/uvt/uVoXOlNC7ru2J/f/ANmq8MP+kOy/O6fI3zVzHyM6XJ8RVR5Zn3L8n96pX/cq6xL/AL2+pfub13KnzU1E+TbtV/7z0HL7IZNZr95W37f7lMms/OeJlddn8SPQ8O/eu756iRG8r97u2btlAco/yYE2eVEron/j1DwwbPu+S70JN9mldol3xf7dMmmbytzLs31Acoz7HE7f6rZt/jf+Kj7NB5qbovu/eqa2+dd392mJDKjtKzM6P89WHKMSGzhlTdF/F/BTZrC2S4dtq72q1c7kiSVV+Rl/jqveea6RKqr8n8dAcpXhs4k+9Eu/+/Vh7ZX/AOWX31+/UT3LQt+93f7lPm837OjKrPuX+9QXykM1hA8vlf7O+qsOmrbSuzQb0/uVdhtmfYzbk2r9ynpvmR/3uz+9QHKVE02JPn8v5P8AdoSwtn2M1t8n+2taG9Ul+SXev8aUy/uVm2bV2Ivyf7tAcpSubCKbftiqvNo8TxW6t9zdv2Vt7/JVPl+/Veb5H3K29KgOUx3sIHX5oPk+4vy0Q6Dapv3RMkv+9Wq+65ZGXaiJ/wCO03f5z/d2P/7PVhymd/wj1n8jN99qim8NwW0ryqy1sfbGe3lX5aZM8FzZJ/B/6HQRymV/YkTxfutv3vmSon8MRJaytt+d2rSh3Q71X+Nv++asf+P/ADfcoGc/Z+Ho4f8AX/I6/dSprnw8ty/zL8jfdrXuUi8/a3+tqCZ2814t1QIxP+EbiR4vKlVNvyeT/A1P/sFU3ru+fd8tbFyjIsW1V/v7P79So6osS/L5v3/92g2MJ9E3vEvm7P8Afqvc+Hlm+bz/ALv9z5K6B7bf83m/Puqv832j5V30AZiaVLNs2fw/epn/AAjz3Mqbrn5F+78tb0LojOu7Yj/J8lEOyFvmZv8AZ/26sDEfw3K6f61vvfLUT6VP5+35q6DY/wBniXbs/jd6sb98W7d8/wD6FQBzj2Em1Iovn3N81Ph02Wa327fnT+CtJ9yNuX76VbhmV7dJVqyjnIdKlfezbf8AZp8MN5bJsZtm/wCet3yVfZ83yf8Aj9RXMzb0iX7ifeqCTmpknhnRlb5larFz9s8j5vuf3K2nRUXd8qf7dM+/LtnX5P7+6ggpJ59zb/6r5EWmoip+9i83yt9aUyfZp9sXzxf71Phdn37VVESrLM+283zfP2/7FRXO7Y7ffdq2t/2mDbFFs/26qokT75W+f/Y/u0AYiTN5r7U2VdSad4nbzdj/AO3Vi5RbmV9qqn+3Vu2hifezLvoKKML77fYzN/uU93V4vmb/AIA61Yhh3o/7rfT/ACfORItqoif991AFezd0ZF27933t9RXN+ySoy/cX+B/v1obG8r+5/e31XhhVPvOr1YDEmZ7dJWl3/NT3mfezfLM6/dpzwskW7aqKn8FV3h8n5lZfn+ddjVRZNNcs8XzVXS22RJub+Lf89M2NNBu27HWnw75m2t8ny0AFzeM8/wDcSpYZvmRl+/tqpN/x8fd37f4EohufJRPNXZ8u/ZQaRNCFN9u+5dmyrelWf71G+/t/9Cos7CW5fc33GWugs7BbZUZX/wB2rie3gacpy5ghm2Rfvd2/dVtIdkW77m/+Oodkqf3Xqa581ETzd3ytW/MfTEL+b/rWZdn3FrlfGH2y8iezXc+7+5XUOiTS/M2zavyUy2hXzdzfwVy18XHDx5pDkV/Afhj/AIRXS4lb55dv33/9nrbudYlRfu70+/8AJTLmaXcjKyuj/erKvHbZu+XY+6vDlmVSfwnNynx/+1Fqv9q+K4tPntp3i271fd/t19IfATSorD4faeqrsTd8v+2tfL/xUuYtV+KHleQ0yfw/x/8AA6+wvh1psVn4V0/czbtvyp/BX2OEnz0Yni1PiOod5Uldm+SL+GsfUk3zbl/i/wDHa07x/JVN3/fD1jzXKv5qyrs+f7n9+us5ZFf5kfczL5tUrm2lhlT5f3SfIrotS/aZZk27FR/7/wDcpm/YiLu3/wB1K0ic0irc7v7373+/Wf5OyV/KVvnart++90+b56r2ab5X3fI/9+tImRY+ZE8z7if+hVXfbC+5f73zfL92rFym9dqs3zfPsqvM8rtu8rf/ALFbED97W10jtuR2qV/NmbynWOFP4USqUMzPL975/wCF3/hqWFP3Tr5Xkun+1QAO6orrt/3qek0SJt2/Pt+5Vf7867Zf4d+ynPC3n/xbP4dlUBE6LDKi7v8AtlT9myVJfK+Rql++25m87+7/AH6Z/Ht3fuqswkPe5WHYvzeVVd3dGT7v+1sqWZ/tMX3fk/hpvkruRdv8O+rMpEP73ft8r5H+9so8nyYEVv4KJkl3xRLKz7//ABxKbM8TpFF82+gzGeSrvsb/AH6HRUl3KuzZ/HTIUZPmZqfM7b0aX7n9yqAP+Wqs3yf7lPvEWaVGiXf/AB1RmeL73mrs/wBirfyzReVuVE/h/v1ZBn3M3nb2++6fwU+2TfF/cm/hohSDTZXVpf8AW/8AfFMeaWaL90yu/wDsUAPtnXyNm356JoWT/f8A79Do1na/L877v++qYn+o3M7eb/t/wUEkV5tfzV/u1DDNvi8qLdvR/vv9+rEO5F83Yr7vkbfVffsutvy7P79OJA+a2V4nb/XOv8FPtkXzU8pfk2/cqF5vJ3rKuysq8v2mbbuVNn3XrQC6/lPvRWVF/hrP+07H2qrI+779FnCzvuX98/3GRGro9E8PXN4/n3P3N2xU/jWuWrXjSj7x20KEqsrINB8Krco8rKyJu3r5rb3avRtNsPsa74mXf/y1eqMNsqfZP4E+58n8dabvs+6yoifeSvm5VZT96R9bSpQpR5YiJN+9TyvuP/fqhr2sWej2Us8sqpsb79ZniTxbp+lLL9ruVh8pdi/NXxb8fv2nGuby40rSJV+T5Pvb/KrGMZTNJS5DqP2gf2jfs32ix0+5VHRf+WPzov8A9lXxxrfiGfVbp57mWW8uGb/XStveq15fy6rLcSzys7u2/wCf+Os/97C+6vYpUOQ82pW5yW5ffF8q1BDtTZvi+fdU6TNNsVG+SrHkqjvubZXUcciu6Sv833KYkLfeam75dm75tj/wVKj/ALrbLu3/AMOylI5pFiGFtnzVu6bZ3Lp8q/J/E9Z9hCr/AHt1dXpX/Hv8q7P9iuaRwVJF22SVJYliiV9/3netmORoJJVeT5t1VYZtkSNL8+3+D+Oo1tobrL+bJnvXNI4JSNDVbb7Mm6Bd6bvmrK1J2/h+5t+RK0rl2+zys0rIjfwVjvebPm3b3+589ETmiZ8LrMksX8f996mtkgmi3KvnPu2Ux5t8Tqyqif7FRI7PsaCJUT/Pz1vE6YhbPsll89djt91Hq7Z7Jn+Zt6v96sy8TznRPN+dPvPVtH+x+UsX8X8f96pNC29s00rwLL/F8r0eTFbRfumbfu+bf/FVd3ZLpFil/wB6rvnJDLF5v8XybKDORYs5pYZXaJWffVhJl3PFLt3/AH99RJeM+5v41+T5PuVD5M6XTqu3f/FFQYjb+/2bPm+//BWPrDxTRfN87/wPW1M63O+Jl2f7e37lY+pW0X2Xcq/OlbxOymZHkxQ/vW3b1/grOmm+03X71fJi30+8m8lkVvn3/eqK8ufuLEm9Pv7K2iehE0NNTZqkW7/Vf369w8MXOzS9qr/rVTa9eCaPc/adU2sv7qvoDR7nztLt1ii2fLu+dfuVjUOTEy5DRtrn7NF+9ZoXRvl+avb/AIP/ABmubC6isb65W23tvifd99a8Mub9Ut3+X+H5t9Zr6lsW3aJlT7O3/A6zChieU/ZX4Y+PLXxFodv+8/e7V/ir0JNrrxX5e/s8fH658N3tvY3krPaL/qpvuf8AAK/Q3wH45sfEmnW8scvzsv8AG1ansxqc52FzZpdxeVKu9a838W+GPJnSWJW+781el7/l+X7tR3EK3EDJJuw1bU6kqUuaJFehGvHlkeK2F/FN8vzb1bYqVvJMyfN/wBqo+J/DEmlM8sX+8uz+GqtnqUrwRRMy71X5q+jpYmNWN0fKVsJKjKzOghmX7RFt+d/79OTa90/zf7dVbN9kH3dm5qc6eS7+V9xv463PP5S2X37938FPh2vL8y/KtVN8s395Ni7F2VLD5ry+Uv32rIZe2Mku5dv/AACmb183cu3e3yb0pn35du5t6LUCQ79/y7Nvz/J/HQajrmFn3+ayo61XtvkbdtbZu+/sp/zP83zPvoR1d9su1E3UAaXnJcxbf7jbN9Nfcnyq1V0Rdrr/AHm3t/v1YhfYu3+792sjWJYd1mi+78/8NReSyIkTMu9P46Y7xfd+bdR53zf33X+OoNiWG5VIm27no3s+xtyp/uVL833dv/fFRfZvv7f4WqDUN7Q/N993/wDHaH3Pbv8AKtCPv/hV/wDfqv8AvZpX+bZsoAfsd12K3z0xN0Kvu/77qwnz/wDfX8FROnk+b5Xz1IDIUVPusz/NWrD5sKu3mtvas22TyV+6vzVdtvN3JuX5GrCR20jTS8ifZ83z1LqUK3dlLu2p8rVFD9/yvlf+7V2a2V4Hib+P+5XMelTPya/aKsIrD4g6hA0UrxSz/wDHxF8lfVH7FupT/wDCLy20svnOjIm//ZryH9tvw81h4t82CBX81vubf4f9iug/Yb16LzbjTIpWR4mdGR2++33nevmM+jzYWR62G+I+4/4M/wAND7tnyUzztqo2371CbXavxeR6ZE+5Nm6mJu37fuVYnXft2t81RfKn8Xz1UJ2APlf5t33aZsVG3N871Kibz83z1XmT5dys3m7vu1+pZTi/rOH974olky/f/hpz7XX5W/4HtqLZL5XzN89Pd1eJ1X5K+giBFsieX+//AL9IkO9ni+5/t0/yVSJW3f7tNRJYV2bfk/hoAYkOyJ2XbNL/AAb6yrzR98T7f4vnath9v977/wDfqF5on2Lu+f8AjqZRjM56lKM/iONubCeH5lXfs+7VHYyS7pV+9/G9d28MaL838f8As1iX+mrN8zbfvfLXBKkeJXwX8pz8zs7oiMuxKfM6vF95aff2E8Lbol+796s/7M32fczb3+/WHKeRKlyDoYVhbczf8Dqxv2fdXf8AN9+orbds+arEMLPEn99qgz5Spc7nR1X5N/8Afo2KkW75U2fJ/v1YvH3r80S1Ffws86fuldH+dakOUqQ7n+VtybW/jp/kq8rqrLvT56e9t8zp9/b/AB7qr7/JZG2/P/fqCSw7sj/NtqF5ld9u2hP9r7iU9Nu3+5s/goAZNu8pNrLvZvm30S/+P1ZRN8CL8u/bUP2b592351/v0FkT7blk2r8/8NHyurq235alhRfnZfv0x33t+9/joAbCjQxbmb77fK9S7/k3L8+371P86Lyl2/In8KVC77127tkT/e/2qAHzbJk3L/rn+8lCbXXb829PvVEiKkrr/fqGbdC7xfwUEFh0+bd99P7lRP5VzKnm/J/d2UyG8Z4nWVvkSn203ybtuz/foAekMsMrssvyf3KSZHRv9V/t1E7tsdl/74qxbTfbLdHbany/LQWEMzOv3diUs1z/AKL8rbH/AIvlqH7m9l/gqwj7N7eVv3fwUFFRPn+Zm/4BT03P8v36Z82z5V+5RvaG1/h3tQA9HZ1ZNq/K1MuU3xP8u9KbDufeu/5/79DpLs8rdsoAz0RYURliq1N5u3dtVKN++Lbt/wB16f8AL5X+wlQWDzN/d+4vzUIjOzt8uyhH/dP8q/79MSb5/wB6vyf7FAD037f9invcrs2qv3f79Q/8tflb7lNeZXeX+OgBz7Zk+8vzrUXy/wCqVvko8mXytzbXT7myi2h2Pt/u0FhMmxP7ibfmqpebXVFZWerd+7XMqfN8i/wbKidG8rb8vyUEFdNsL/xfN93fVhE3277P/H6rukvzr9z/AG6lhm8neq/PQAy5Rdj7dz09EVIki3bP9ipdjfJ8v36imh8ltrfx1ZqMhudj+Uq/729amS82So23Z8uyq/71N+1l2bf46Lbbt+Zfufe/2qgvkLSPLvSdW+f7++nzTNC+77++mJbNcxbvK2ItXk02W5gi2t8/39lLlNI0pFf7NLMnmytQltvdf77VtWejs6/vWX5P7laMOjxfeVfu1pGMjtpYSUyjpujsjbtuxK3YbZUi+X79Ph3Iqf7TVY3xbHX7j13RjyH0eGw0aRFD86bVffL/AH3qv5zJK67fu1K+12eLb/DTNm/ZW56g2GFUif8Ag2N/HR8yfK6/I/3XSpfleX/eqLzv3Dqu7Z9+gcijqSL9jdvubP4/7lfl7+0/5F/8UNTnZZEl++3zffr9PdSmWwilnZWfarbok/jWvyq/aQmb/haWqqrR73l2fI330rroHBiTyzzlhX5V+RvvO/36r713PE336szWcrxPLuWqnktbfM0q+a6/c/uV6B48iHYr72Zmfb/BQ7s+xovkX+Kh90MTssXz/wAT0+G8R0/1Wz+7QMIYd7O0rb4ttMSGK5Z1b7ifd31NsaZH/wDQEqukLebtb7lBnzFh/kt3aBtn8Hz0Wdzv2RMqp/ep8KRPavuf592+rVnNFNL5u1fu7PnX7lZyNonovwKs/wC0viXoltKzJZK3mr/c3b0+Sv1Ns7b7NFEsXzxRLsX/AHa/Mr9mlFm+I2mQL/FLs2P8+7+P/vqv07s5vOZN0TJsX5v96uCqerQJUm+R/vPsp7/Ony/J/t1C6Mn3W+T+5UyeUipu3bE/uVxyPSiQ7GT7nz7P9qnom9U+b/e31YeZfvNA3yUP5Tt8q7H21mHKY+q6b50qeV/d/u1zVzZ7Nm3cj7P4671/3MX3leX+/WZf2C7H/jf+/Uypnj4vL6dT3vtHn/k74n/22+/Q9s1ns8pldPuV0epaVvRGgVU2/erKmh2b9q/PXNKPKfLV6EqUveM93b+Fd7rUu/ydn2ll2O33Epm9ofur871Yd5d/8Plff+7UnHyhsV0/2H/jqKa2WaVG+bZ/cqK5vN7fe+RKsJN8ibf+BPQZglnFtRYm+7TNjfPt+enw7dz/AC/Oy7FoT5EdfmT/AGKCii7t8277i0+GZbmD/b/v09/kl+Zl/wBqod8W99tQA14Wm+Vql2MmxV+f+HZUqQ7F+b79V5kZJX3NsSgB6bkX5X+f/bpibfKRVZf3tLCjPA+5d6L8m+mWyeTLCuz/AEdv4/8AbqwGPZsmz5fkf71S7FSL+Gpt7Tb4t3yfw1Utn2b2loAa6Kkrt9xP4Up3k/L833Kf8tzeOu35EX79OeHZv2szo38FQBXd1T91u+R6Jkf51+5T3tl2J/HT02+V8zL8/wB2rAqfZtibZX/1vz/JUsO1/vL/ABU+Z/nRvK3p/cqVJvOl+WJUdGoALyGLYi7fvfPTUh8mJ9q0XP8ApLJFuWHZ/HTndd3y7dlQBXmeCb+L97UT+Vu/+IomfyX/APZ6ifdNEnlKzypQSOf5/wC9vT7r1Nc22xU81tjs2+q8zt/yy3J833Hp1y8sz7d3yfxUFE1t8j7du/dVe5/ur871Ytpm2vuXYn3KYkMSP/t1YFR7PztjbvnX7yVY2N5qMrKmz5Pu1E+7fuXdTERU2MzfKtAFuZJXRGZd/wA33KZ+6uZX+Xf/AAUJcxb/AJWp+xUXdF99vu0AMmRvN+X5E/v0/wD49vus3/fNPdGd027dm6oYfn/1X36sCKG5V5XWLb8lW9i7P4fn+8lV3tl3bYlVHpyQyvF5rbUdagCu6L5rr8rp/t0fvXiRZYl3r/6BV628pG+7v/vVDM8qS/7H+3QBVRGRn2/P/sUx/Nff91F/v1bdPm3RLsTdvqw9szrtXb/8VSiVymelyr+UsW7zV+89XZnVH+Xb96q9zbbN8vywulMR12Jt+f8AvVoSPeH/AJ5L95qJplmTyl2w7GqWZ1uU27vu1S+VHdt3z0AaCeV8+350T/x6ot+9kZvkf+5UWxofu/P/ALlO/i+Xb/tJQWE3z/K38VRIjW2xf7lQvN8jqvz/AOxTUd3VG+/t+TZQBa87zmRvv76i2b9nlfIi0/ev93/vih/I2pFuaqAihSJHf5m+b+CmQw/c2tsdf79WHdbZNzf3fufx1Xtna5Z2Vfu/36DWMQubaX55dzb3++iVatrBX+VUbf8Aw/x1NDC00u2Xa+1fmeug0qzihRGiVfn/AI6vlPRoUPayJdK02eFU83am1fuVde8ZG8pdqbaPOXyvm3b/AO5VV4XSd9v8TVtyn1VKnGlHliO3r5vmruR//Qqa+6b5ZZ28pW+V3qWF4kX96v3v40/hqpeXKwypEu2bd96sZSOnlG3M29Ytv33q1beU77d3zuu+oneLYjS/I6VX/wBd5X7r591fKY+vzz5TGRbm83en3fk/grB8WvP/AGa7bv4Xf5P7lbbpL5+776N/47XCfFHUl0rw9d3LM37pf+AVw0fiRifLumvLr3xhuPKbzoklZPk/gr7i0GzW20a1g83ZEq/L/tV8a/AHSo9S8bxXjSrCjtLLKn39u593/oP/AKBX2glt9miRVl+RPub6/T6EeSnA8SfxDrl4v73yKv8AG1YtyjebtZdm77taFym9Nu7+LfUN5umlTzF2On3a3OSoY94jQo+3+H+Cq/nSwsu1V/2qsXLrt3L9/wDuVXudz7Jfl37fuVvE5ZFd3W8bZ/H/ALFV7l2tpUZPk+X7+2rbp5OzbtRH/jply67G+b71aEkULr/y1l+f7++nzP8AvUn3bEf+5TE83/Vs2/b/ALNPR1ff5sW9P4dn8FWBDbI00r+b8n+3sqZ33v8A7Cfwf36hhdklf5t7r8m+h5vuOu35/kqgJkhg/wBb9z597Ux7nYibYldKLPc67f8Avp3/AI6ETeztE29FoIBEZLV2ZWT/AGKIXWG1f97vZv760faWf5d336Y7tDvXZVmEivczbIvKaf5Nvy0faV+yoq7ndv40qa8ddm5otny7Khs/klRovuKtWZSDZLMr7v8AWr/HUT7bZElX7jVYmuZXaVflhf8AhemJ5Tp/C+35KozGvCs0CSqzf7VVLlNj7dzPV2FFSV2VW+X5NlRXj70+Zf4vv0EGY6bLXzVVnd12MlTP5sLPui+R1/75o8mWG4dl+eJv4Hp0yeciMzbE/hSrArzJFMu3yvO/9lpqJ9mleL5kR/7n8HyU5EZ7hty7N602G233UvlfP/GyUAO+aZEXd86/36JvNs7fyvK+d/491TPCiMjf8sqqTJK/zKuz5vuP/DWpIJNFbWv3fvfe/wB+qm/zlRW3In3qmuX3v5DbXl/2PuVXmuWT5lXYjr9x6yAozTM8/wDF5TU+2tmdE3Rfvf8Aeqx9jabYu1djN/BXW6V4eWHymb5/KrkqYmNI9ChhJVf8JX8PeGJYZZZ2ZU+X7j/frs7az/0eFZZfnRf/AByq8Mywyuu1kT+HfT3mVG+b+L+/Xz1SrKrLmkfS0qUKUeWJaSZUXd5SoiVyvjDxtB4bR5ZWWFHiaVnf+GsT4i/Ei28H2F35s6ps+dpkXf8A8Ar4V+N/x11DxhPcaZFKyafu2f3HdKulT5wqVOQ2vjZ+0JL4k1G4trG5V7RWZ1lRf46+eHdrlnnl27/v7/71Om/1Xy/w/dSqju2xGbb8/wDBXqxpRgebKrzj/tKu/wAq0933/wAWyokRXifb9+oUTyfl3b3raJiSwpvfdF88S03fs3t9+i2R4UZt1OdP++6YDU+RU3Ns3Va+zN9o8pfn2/eqq6fc3NWrbI2/z9yv/erORx1ZGrYQrbIm3ds/266ZLZvtHmqv+9WPYOk3yqvzrXQW21PlaX96rfMn96uSR5VSRY8lrZPPXbMj/wDjlHmJqQDQRjzE+WXH96rW9XgdvuJu+Ws0RraXE428s2TWBymk80D7PN3Qvu/1T1ivbf6VL829/wCFK6VH85NssC/K2+uUuUaHUUlXcjytv2VZlELywWbytrN/tVX/AOPbe33Eb/xyrc02z5ll++33Ktu8Donn7f8AarSJ2RMFIWml2fwJVu58yGD5fvr93ZTIZvs0rxOu9F+7T0/cxfvW/e7qZoW0RfsXmsrPL/E70x7xblZZWi+62xaLmzaG3eVm+Rqe9tF8jRS/I33koMJFq2tls0RlptzbKkr3Kzs8r/3H+SrT3nkokUXlP/eqkjr/AKR58WxP76UGZLDefunRF/77rCvJlRHVVb/croJvsybFgiZN/wDHXP6km95WVt8q1vE7aRzXzebu/j/uUx32Mv3d/wBynzIz79rbHf71VX3eV/f2VudsTa0SGD+0Ym3f71e3aPu2pFBL5yf368D0R1fUYmil2O/8D17tpUP2O3RYN2xF2LNWdQ8rGfEaN5uRHWf7n8VYE1nL9o/d/wCqb71a6WywxO0srPub7jtVSZFhtZZ4Gb5Kx5jlgSWFzLYTpE0rbPvrsbY9fVf7Nn7Rs+m6vFpGoXavtVPK3/3K+RIdt/YRfwbf43+/UyalPojxT2LKlxuX53WtD2aFQ/b3wl4ztvElhFJHLvl/i2V0qTK6/wC1X5tfs/ftGtYPaWl9Lv3qqb0b+Kvv3wP4mtdf01Zo5/MlKLv/AN6g9SJ0GpWEGq2rRSr8leWeJNBk0Rt6R79rV62zooZm/wCBVn6xo8GqW7bk+dv4q1hPkkVUhzx5ZHlVnqSzIjbm/wDia0obn7nlfcf72+sfxPojaPLK0DNv3b9jtU2g6l/aVqisux3/AIK+hpV41T5KvhpUpe8dLNt2o0Tf7tPhT97ubdVSwmVLp1/u/dStPf8Ac3N89anJykKTRQv8q/f+89F4+9U2rvfd/BTZtqP/AH3/AIXqv50ttL/fRfu0Eg8zWafKuz+9RCi3Kbt1Dv8AI7NtemJC29PupK33tlAF1LbY6Nu+/Q832aL5v+A0+2TZE+5d9V38q5Z4vuJu/jqCol22m861fzVVNn8dNfbuTyvn/vUyb54v3W3cnyMlMh3JE6y/JvrKR0xNZNrv/cRah2bHdd1RJMu1Fi+d/uUbG/1svz7fkqCyvc7nldl+5USXPz7fv1pTOqL/AOhVmzfJ91fkb72z+CgosW00vm7l2054d++X5vNptttS327N/wA1S20zPvZt2xf4H+/QVEr7G2J8tadg6P8A79V4UZ5drfIn+3UqXKws6rFXNI64mhZpsd9rVoaa++Lc27/gdZ9snm72+/s/gStCFPu/NWB30j4//b38PNNo1vfbZEbb99F+Svnr9l3xVF4Y+IKQK/yStsbYv8dfdH7T/htvEPw+u12q8qr+6/36/Nfwrqs+g+PIt0G9FnTdcP8AI6rXnY6nGvQlCR6dCXJI/WW2mW5Tcq/L/D/u1YRK5f4e6r/avhDT52b5/KVN9dR/u1+DV4yhUnCR7Iz5vN3U102N92p/ufNUTw764QD7if3KNkXl/epycfKv8NNf+63+qr7HIcXGlUdOf2gD/XRfL96m/wBzdTof49u2h4tkTfNX6OBXuX2fMrfPT3f91u835qERXi+8vzU1PNdfmZd/+2tbAY3ibUv7H0m4uW+fYu9f99a868E/EJ9b1R1l/jb/AL5ql+0D4kvtH0bbBL/rVdFRK8R+Gn9p+ajNKzv9xflqJEyl7x9cJ4ns5rp4P41/8fqvD4hgmv8A7Gy/P/sfwV4VqXieXRInaWVvk/2vu1ofDG5vvEniZLxZf9Hf/Wv/AH/+AVjKIHvd5ZpMiS7vn3VkzaC3lbv466C5eKG1eVvkRf8AZqrbalFf/LFu2J8/z1j7M5qmGjM5x7CVLV937l6zJvNdkX5v+AV6BNDE6IzbfmrKvNKieXcq/I/z70rGVI82pguX4Tkk+R/KqF7yL7zS/creudB/dO3zfI1Zn9lfvd0e7ZtrHlOGVDkM/Zvifay7GqL/AFLIqrv3VpfY2hZ6r+Sttvbdvf8Ah2VlynPKBXmTZ91abNNvb97F/wADp0Lyvv2r/FRNNsndWbe9BlGJbRPO37f+AvRcvvfb/Gn8dENyv2V1/j/v0yZ2eX5mXZUBylfY01v5qts2UQ2zIu75Zkb/AGat+dvifaqolMtoWeJ2Zvk3fKlAcoTW0W1PvbKihdf9X83yp/HRebvs/wB3Y9CbbZnWVWf5aA5Rty6vF5TfxVWmtl81NrM/y/x1MiRTS+an3N1E3kO7srb3oJlEh+V5Uj/2PnqxNC3ybl+WqttMyXW7yv8AgdWoZmf5Wb7zUANdGhqu829dv8f3NlXZkZ5d26mfZvOb5V+5VgNms4vkl3fe/jp0LrD+63M9CbnTbTdi/J92golTdMyL5qoifx/3qpTIyPtZt6VamTYifdT/AGKifa8r+b/dqAKUz7/usqf+yVLbbkT5f4fvUQw79/yq+xvmpk0zIsu1W2ffoAfbfefc3zv93+5Urw/J9356i370TavztUzozvtb76LUFkL/AOtT5d6L/B/cqK8f/SE8ptifxVd875Itq/O9UtSfyZfu70oLHXLskqbdv/AKrpNvRPN/ib+CiHdv+Xdvqb+Dbt+7QATI29Fibe9S+Szy/K2xKitt0Mvm7fuLsp2yKaJ9339vzfNQaco+Z1hf7u/dVKabzrj918iPVqFPkRV+d/uVNCi7f9V86UBymZv85dq/OiVYSHyf4flb71Pf5P8AllsRKId033fnfd/BTK5Rjv8AKkX/AC1/v0y53XLp8u/b/B/cq99glmZP4NtXU0pn+Vduz+/WnLI6Y0JTMR7bzok3fP8A7lTQ6PK9v5Sytvdv71dRDo/2a3T5d+6tC20fZFu2r/wP+CrjTO+nhJfaOettKl8p4N3zq33/AO9WzZ6U25N3+t/uJ/DUOq3i6JA8u3e+7Z+5qvYeIYJrryN2y421tGmd9OhGBvJbQQxOrN/vPupibYVfay7/APbrC17xIuj26KsTPurlPEnj+C28PPO0ux/uferU74Hpu9ng3LtR/ufJTflSLb/y1/irjPhX4n/4Sfwp9q+/+9dFeuz2eTLub77/ANyg7IiQu2zdu+eoJk3ptibZL99X/u053d1/iT/YoRF2bVl+etTUbCm+Jl2ru/ubvvVS87Y7s3yOvyNVx9v+4+3ZUWxftG1l/hqwKV+nnK7fx/c31+VX7RVtH/wtfXbb939oil2M/wDc+RK/VW/dra3lZm2Jt2fP/dr8p/2gbmVPiv4jRoNivPv/ANv/AH66KBw4k8vhuWh/dSr8lV3T5vm+4jfLVu5hiRdsrfJ9/fVLzmdNu1tm379egePILyaV/lgpj+Q+yJW+9UiWyurqrMiNVZEWF/uq9BkDuu5F8pnf/ntuqXf/ABL9+mJbTu77fuOv/fFPdG+y/wAO9KAH20yp80q/P/DVh/kba3yO/wDGlV4YfO2Tzy7E/wBitBE+Xcu1939+oNYHvv7IuiLqXxBspVg+S3V5d/8AHu2fJX6MW26GLa23e3zt81fBX7ENtE/ivUG+zMjRRff3ffr702LNKjLFXn1T3qHwD9++V/Nb+LfVuGFdtRJ5SS7t3/A6IXiR3ZG3o39+uaR3xLD/AMC+Yz7aZMnyf7DVFNDslTymbf8A+hVL5zf6ra3yfx1mMYkM/lbt2xf4d9CIr2/3d7/391W5ts0X9ysya8+zRSt9zyqDCQ94Yn2Rfc2L/BWZeaIrt8rbN/8AHUWj+LYNSuntv40rT373/ubv4P71PlOKrSjP4jj9S0377RLsdKz4fNh3+b99mrsrmFZvm3LD82z5Kz5tH3pKy7X/ANuuaVM+cr4Ll+A525RXiT5ahhh2Wux287+78ta1zZzvFtZdlZNyk9su1m+7WXKeXKlyEUzywsjLUsybH+dvmaorl5XRPlbyt3zU+5uVf+H5/wDYoM+UZN5XlJ8u92+7T7aFPKdmX5/9upYdjom1fnodGSJPNb5P4axEV5pmT+FnSmXKb9+xf++6sWe752Z/v/wf3KbeJL5rqvlO+35UqyCGGbe23dvTbT9ksy/K2xNtRfNDapKyr/tbKYjtc/6rcn8bfNQBbhRUi+7v2/3KZbJIkqN8uymeS0Mvmq3+wyfwUsztNsZVWoAl+V5XaL/vioZnV5U3NsT/AGKq3jyo+35t9MmRn2Sq3+8lAFh3W2eLayv/AHt9Mmm2LtVdjs1V0hZ/ml2/7NPhfer+a290+6lWBLMjInzfJTd8nyNF/wACo+V2Rpdz/wB3f9ymTTeSv8T/AN6gCx52/wCb5dv8VV/OaFP4d9V0mlmT5mqx99drM29P46gCW2miuU3N/wAC+Wonm3t8u7ZT4fKSLd/Ht+5UNy88NrE0aq+6gkr7GhuHWVPkZflf+5U33HSLds/j31DbOzxf3P8Afqab9y/3lffQUWt/zOu3/bX/AG6ihf7Mzs3yJL/s0fMkW7dsSovOZ027vO/gqyxiO0O9fv0JufY395vmShE8l0Vm+9Q7+TvXe2z+49AA8K/Pt/4FTN/kxblXfsb7lP8AuRbmb5/7lMdGT7sqp/e/26CCw9y2xPl+R/kai2h2ROsTfOv3t9N37NjN/wAB/uVoJ5WxGVfn++ybqCzMSGdP3svzu/8AAlPeZnl2sywozb6sTIyO0q1DC6zI6t8if7tBBYh8p5fNX77fepuxdqSt99/koe2ZPmWVUpk3l+budv8AgFAA/wAmyLd92mXNy1tFtVfnqbfFsl2/PKn3UqvePEjo0q/Pu/vUAOR/OXarb/4230TbURNu1NtVfleX902xKsOi/Z9rfPQAx4V27om+dv4KiSFdm3+N/wCOnbPJ2fe2bfl2f3qid/3u35koK5S3czNbQJuXf/uVXhdZk3bWTd/HQ9zslRd3nJ9xaE2pbv8A33qyuUqfcnf/ANDqVHZJXX+BP9mqqWcrs6q33l+5Uts7Jeyo0u/+9voNOUlR9m9fN3ozb6e6QJ5Lf3P46sOi3Pyq2zZ/4/RbWctz+6aqOiNLnIktlSXcsv32q0lhFMyfJ8/3KvWdn51v+9Vf/ia2IbNUXavyIy/fraMT0qGEjze8V7DTfJ+Xylf/AH6uojPsVVX738FG/Ym75nShNyXCS/cda25T3qdKMPhH7NkvlSq2/bvqGba+/czbP9irDzed95mR3/jqu6fwq2/Y1TI6yvM/ksnkfOi/wP8AxU+/2fOq7fk/uVK8K+b/ANNf79VX+R3X+N2+avDx9f2UfdHIqQ3Kwt8yt/wOrH2lkbzf4PubKrzOzy/d3/NT/m3fL++f+49fJSlzy5jjkWEm/i3Mif8AoVeM/tFeJ103wvLbStsin2ozv/C1ewXj7E+bb93f89fKv7TOqwarfxWyzrs+/Kj/APoFeplsfa4iMZHNV+E6v9lTQVsJ7u82xeVu+/8Af3fJ/BX0q/mv8nyvK7fNXk/wB8KtYeFYpdu+Jvnr1iZ1f5l2on9+v0s8eRXmRkfbVG5mb73zea7Imx/4Kfcvs2Rb97t950qvNN5P3l+dVoMqhUd4kVNys8rN9yormGJHTyPk3rT3uVm3r8qIu3a/97+/Vd0bZ8rfdat4nFIhfbMjxbm2f33prpsRFVt+1vmehP8AVSsqtVrYu35WWtySLf8Aflb5E/uUPbbJXbevlfwpQ8y3jIq7f9pKZ9x/KX76feoLKrwxvbvK7bHRtlQpCyMjLt/2t9W5odnys2xP9v8AiqKbeibl27KozkMhdoXf5v8AYqVIWtrd2Zdj7qz7y8/0d1X79P3yzW7r5++VKCS35yzI+2L/AIHVdPk3tu87fUKTMl1Es+1Nv3v9ur1tNA7P8q//ABFWc5Km2GKJf9c+z+Oq6PPDvZY12M38dPeZprXylVfNRtvyUyaGV02rKqJ99t/96tTKQXlyv+taLfu+SqjpEmzZ/v097mV4kgii3ov3qE+SJvu71aggY+5HTbL9+h4diPuVvl/jelhuf+WTfPcO3y7PuVDMjeQ8Xms/z/NVgHk+d8zbk2fe2NWfv2b4m/8AHG2VLM6wv8rb/wDfqa8haZkb7ifxVqAyGZZoopV3f7P9+h0nSXau35v++6iRG837rbP9j+CmTbplf9+qeV8i/LvoA09mze3y72Zfk/2KoveSv5u1t7/xJ/HRNMttFu83fK/8f8D1npuhieWJt+/+PbWRXKPuYYPvtu31SSznv79FRdjt/G7fIlW7CGWbf5qbE/v11Wm2H2ZUZV+793fXDicTye7E9PDYTn96ZLomiLZxI0q/vUXZv2/JW3viSJoH+T+P/fpk375EVV3xbvmp73MFtvlliZ9q7E/268L3pnvLlgRPcywrE33/AO7XCfEL4l6Z4e052nuYoZfuK/m1znxU+Lun+GLWV2n8nb95HaviLx/8TtQ8bXkss7K9vFL+62L87/7b1caHORKvGBsfGD4u33jbVJfKnb7Ev3Udvv7a8XvLn7fK8rNvq3c7nl3Ty/J/EiVS8nzl+Vl+WvRpR5DgqVOcZsaFovNVtlMm2vv2/coeZvkWVvkprpv3r/BXUcwxP3LL5bU/f+92stOhTyV+78/9+mzP8n+/QBC7/PtWpkf5P9uoIX+ZP/Q6s2yL9ofzVbb/AAvQRIf8r/vf4K2LNPl2/wAD/wB+s+2h/wBI2/wf7FdLZ2EW1FVt/m/LsrllI4KsjT0r7NbW6Sqrfa/ubP4K0IUaGd22+c/399RQ6UsK/ul/77rY+xs8W1fkf7+9K55SPKlIrpMr2+5l+438FOu4Ld5cqnHqW6015vJaJfl2bfmqpPaxX0rN9zbxgtWJPMbNzN8zsvyIzVh3n766/i/2K27l4N8rbfn+5WJczfY/N3fxr8uytTOJS+VLhFZvkdaupDvd923Z/DWan/Hukqr8/wDFWkn/AB4O0X92tInTEi2Mm/au+lSZUtfKfb87fc2/canI7Wf72Jf975qhmhnmVP8Ae+WkIsTP52m/Mr7Fb7lVbaaW5bb99F+6j/xUTQzv/e+X5GSrHnRIqeavzr8/yfw1QEt4my9+Zfk/uJVvZF9ldV2/P/BWeksu/du+R6lv5orbY0X3/v1YBcvAiIqs2/8Av1z9/bS23+qb7/3t9bFy6TJFcruR/wD0Kse83fYNyt87/wC1Wp1UjMd2ferNs/4DWfM/kv8AL9yrb/wef8iOv36oXk2x9q/On9+tjviXfCULf8JDE3yvv+SvdbbzYbW3i83fEkX39teL+D0V9Ut/m2PXuGm/Jauu5U/u76wqHj4/4hjpK8Vu21arXM08MT23yp/tvVx0lmbar/vf76ViakjOzq0rb92/e7ferA4Yj4X+zQP8yv8ANVR0leV/Ndd/+xT7yZt21vkSqj6lLN+6i+ebzdi/7lWejSlymhpWsNZ38XlNJDtbfvhfY9faf7M37T9z5VpZ6nLHZyp8jb/4q+F4bO5eV5fl+WpdN8Qt4ev4rx5Z96tv3p99K1PYpVT92PDHjCx8SWUU8Uqu7f3K6OF/l21+d/7M37T63NrFZ3k7fMquu/5Hr7l8GeJ4vEOmpPE3yIv72sjvjLnNfWtHi1W3lVtrP/f215br1hLol07K3z/fVK9iS53/ACqu/wD3Kyte0GPW7X5lVHVfleumlLklzGNWl7WPLI830rUmeJZ93zt8m+t6zud+9d3yffauP1KwvNEl8pfki3b22JWlpuqrs/dRV79Kr7WPMfNV6Hspcp0b7ni3K3yf3KqP++bd9/Z/cqvDeLeJ/t1YR9ipEy7Nv3a6Dy5D0dfI+Vd7/wAKVLbTSo+xm/ep/fqKF127vl3pRbTSzSu0vyf8BoMzTeZnl+8uz+/TJn/0f/VL/v1X+ZPlZvk/hoTdNE7btmypkbxBP3PzN/H96rb7X+b5flrP+0/LtSLZKn9/7lWNjOsTK2/ev3KxNojrbe6v96rf/Hyj+Uypsqo+5J1+ZdlPR1SXa1QWXdmy12y/3azZpo4V3N/FViZ1eJF/jT+N6heFUfZ8ro/3aCxsPyL/AK3f/sVY2bGT5vnpkKL/AMtfvq1DvF9lT72/dtoNol5Ha5lRf7lMeGVLjzV/vUy2m+zMkv8AH/DUsLu7pu++9YyOmJoWD/3f4/vVqpEyLsRdi1kQwywvuXb96tVHb5K5pHdAxvH1gupeF7u22/eX5U/vV+TfxIs/7B8aXsXnsiee0S/7O7+Cv1/vBvh8vav+89fl3+1L4YbSvibdt5TJbuyukVYnfE+xP2afEK694C0/d/x8RRKjf3K9gf8Agbd92vlP9jDxa02ly6ZLKruvyLX1ePmUNt/hr8Qzql7LGTR7cPhHp89HzOibaFdWba3yUYb+/Xzgxn322/xU/YsybW2/71D7UajZ8vy110JyhPniBF9m8ptqtsSmI7JPt27/APbqd0+Xdt3vUfyotfruBxPt6EZFEMzrsT91v3fJspr7fk3Mv+ylTo7L5v8AA1VbSFcbW2pL/fr0gOM8eeCV8TxeQ0W9fm21heHvhdZ6PpybVbft++lesbGdU+X7jUTQ/I7fwbflRKCeU+V/FuiXl/r32FbZn317X4A8GLoOnWSq3z/fl2Vq3PhWCbUkuVj+f7jv/sV0CIr2ssS/uXX+OoDlPN/ip4zj0qylignW22/36x/g/qVzfy3DSbtjtvTe38FcF8V9K1PUtceVfNmiZt/yf3q9K+GkzW2jJEyqkq/xpFU8pcju9V8Qwaavmysvy/wbqwn8eWz7JWXYjvtWvCfiL48ubzxL/ZsE6pvn2S7/AO7Vfxbqt5oOjJ5G1JX+dd/3ESlynNKR9F/8JbbeUnlN8kv8b1p232aaJ54vnSvmzQfFs9z4SlvpWaHb87fN9yvQ/hX4wbxJsVkZP4Gfd8jVHKEuWZ6hc2C/dl++33kSsy50eOaJF8r7n3a27y8Wzi82X/VJ89cTeePLa51FIIJdibqj2ZjKhCRbfRGTft2v/eqp9gZGdv4/9uuotrm2+yxebKqTNQ9tA7vt+f8A2EqPYnNLBROPmsH8jav30qrczf6RFuiauyew37PNi/4B/GtV5tH2K+3aj1zSoHNLBSOfe22S/e2I9N3/AGaX96/yP/frd/srftRm3p/FTLnRNm9dv+7vqPZyMZYaRju7O275fvU3968rtK3nJWrNYLbJt8pn/wBtKrpZyortt2JV8plKhIypptivLUKOr/NEuzb/AH6vXlhczSou35P4arTWd4jOyRb2/wB2jkM5UpDYZtiI2xXqWHynd23VFbW07/eX5/8AYqwkOxNrLsf+/S5TPlY95mRPmZaYk0qPuX+CjyYn3xeU3+/Vd/NRtyr89SVyj/3r3Dy/cSnTJE/zLQm12RW3U1Idkv8AsffqTTkB0jmi+Zfnp3k7/m/2aHdvk2xbKsTXMr7PlWF/9uoDkM37kX3fvNRsZ/mZPut8tXXdURm/jeq7ujwbtrb/ALlA+QfD5qP8yq9MR2eV2b79P/e/JtWmfYGmZ1VWdH/gSgrlLDzed/D/AMDSqU2102/c/wBurUMO9UVf/HKH03fbpFu3zffquQI0pmP5Mvz+U3yf7dTQ7tv9x6uppTOz7larqaDLvRvv7v4P7lPkNI0JGP5ywy/M3z02FPtMrsv3P4q6CbR4nX5vuf3P46c+mxWCvt2pF/t0eyOmOEkYSWEnmxNuZ0b+5WglnPNLt/5ZfxVLptzZ3jP5TV0FtZrDB867/m+49axoHTHCGLDYT7mXyt8Tfd/2atWGlQI21V2I33q098SfullVIv8AbWmXM0FnFu3fx1p7M6Y4aMRs2jxI/wAq73ShIflT5dm2uffx5Ej7V/fJ/fStLRNbg1iB2ibY+750etYxO+MIw+E0HmWGL5m/j/8AHKwrzxnBZy+V5q/3/wDfql8RdYbStBuJ1Xfs/wDQa8M8DeIZfGF7cW25Xi/hfbsq+Uv7J7L4wuW17QXazb/SF+fZXzr4e+Iuq6b4jeKVo/KiX5t/8Fe0aDqX9iJcW142933fP/s18739g3/CaanBAv8ArZf4/wD0Or5TmlI+iLbW/wDhNrC32z722/wV558S/D2oQ6XcRRRb2rH8GaJqfhX7JKrfIzfL/cr6Oh0qLxD4cTz9ry/P9yjlNqZ5p+zBrESaDLYq2/ym+5/cr3h03um7d/v15f4P8DL4Y1R/s0Cwo39z7/8AuV6l52/Y0sWx/wC4lM74kX9/d9/dTPsyo/y0/eyO/wAvzVKiLN83mf8AAag6YlKbbt2t/wB8UTPFD9359tMmf/SvL+Z3X+NKHdX+VVoCRS1V5/7Lu5V8pE2/cr8qvjBtf4ia7ctA3zT7PNl/vLX6pawnnaRKz7fkWvyu+Mzy/wDCeeIN25Nl0yOj/cfbXXSODEnmd/8APv8Al3p/t1n20334m+5V68m+0xbmaKF/4USqL3P2ZUgeJXlf7sqV2niSIH/0PfsSV9nz055vtMX3dj/+g0x3eF0ZW+dvvJT0uWfYrL5yN96rJCZNioqszxUJtTfube+7Zso3/wCkfLA3y/JRvVJXX+81ABbbbbfHu875q0IbZty7W+Tdv31Xe2ZGRYmXzZfvVY0159y7mV0VvuJ/HUG0D7Y/Yb0FvPvbxYvJ3LX2QiNDs+9sX/ar5c/YYs7b/hGb1l3QyvLvVHb+D+/X1HDbNMz7d3y/3/4q8yXxH0FCPugj+TK7ffRvuvTHTe/lMnz/AOx9yrFsi7Ui21YmdUVP7lZHZEqQ7Xt3bdsdKfNuhRGl+5RsWF/NZV+7spjuqbPNVnrIY/zmm2bmrivip4h/sTQZZ9zbP4nrsEmXbt2/IteL/tD215qujW9tbMyO8u+VP4NtBxSOH+FfxIkmv5Z54t9vubaj16Vo/wAS/Oll81Wf5/lfd9yvGvB/g++/1XkKif3/AO9UvjaFtH2RQSyebu8rYjbHrU4+aR7H4e8bLrfjKK2gXfF5Tbt/8VemzPFCqLEq/wC5XiXwT8K3NsyX14su9vn+792vSPE/jODRLV2nZYXdvvu/3KAibb2C3+9W+5/6DWTf6JvidoG/2P8AVVV8E+J18Q2aSxN8j/8ALWL7jV1v2nZE8SqqVhKPOY1aEZx5Tz+80dof3Usqp/sf36pTWaw7PK3bF+9vruHhi1V/uxTOn3qhvNHXyvu7Hf7tY+yPKqYL+U49Jt6Pt++jfLRC7f8ALVd6VrTaV5Pm7V+f+/VSawl8r/VMif36x5TjlhpQIpk3yptVUT+J6z/4tu/zvm++laCQs8T/AMb/AHKIUitok8rbvX5Kk5pQM9/k+Xcu+ofOaH/VN8/8T1eS287d5rLsqF0/ii27Nv3KDn5R9s7OyKyff+f56JvkX++/3KZbbpvvNs2VYdFfcu6grlK7wt5u77ifxVFNMrvt2qibvlqV4Z0neVpfkb5ESpvJWZnXb8+2oDlKn2bfEm5vkVaY6RQr5sSr93ZR5Pkp+93fe+5QiL8/9xfu0EEVzDL5US7l+9vaiFJX+9t2J/HVvetzb/3/APcqF085Xi27EoALzb9+qrozr8vyf7dWHhXZtb761Xf/AFX3aBEu/Yj7tr1EkyvLt2siL/BTrD51eL5flaoppmhnTcqzJVkliF/v7/4/46Z5Py7Zdqf7dTP8/wB35/8Abpjwq8SL/foKK7o2z5pd6LTERdu5m+erCJ5K7f4KiS2+9u+dKAJUfzovu0397N/Cr1KiJ57rt+T79D7XR2VW+T5NlADIdztvl+TctKied91l2U5El27asW3lW0TxN95qCyJLNZl2t8ibqsf738PyUzyVTYy/J/v0P89r+9++7ffoIIn2ov7hW37/AOP+5R8rv+6Vk/36PmdfvbIqdvXykX90/wDt0ANmdd6M3zv/AOOVnpted933KtQzfNKvlfI9NeFUV2/8cqwBNsL/AC/J/v0yab7ZKkS/e/2Ki373dvN3/wAPz0P/AKNKit/45QWEKM6tu+R93y1bmdfKTcrbP/QKqecr/wAPz/36dDcq77Yt27+49Bpyj7n5E/dbqqI7O+1l+f8Aiq2+7zfl+R0/gqpDCyS7/wCP+NKDXkFf59+1d/8AufwU5E3/APAKt/ZmdPN3bH/irQsNKZE2qv32qzaNCRjpYNefN5Tb/wCGh9HlfzpVWuoTStnzLth+arSW0Xkfe/26rlO2OGMfTbBkVEl+d91XprbyX+VlRN3zf7S0X9/FpUCN9z/frlPEnjmzs0eVbldi/JLVxidkaUYHYb4oUeSJvk/21qvbaqrt+9l2b68s17x+v2KJrZt+5v42+RKbrXjNk06KeJd+xfmRK25TsjynsCTLN/Dv/wCBVa85Hl2qyzf3t9edeCfHMGvWsW1v9IT5Nn9+u9tnl8p5fK2b6R2RkTeTsXzW/wBb/DRs37/vfN92nI6/Z03fPLVff9m+VV2P/FWVSXIdMSvMny/7FRJDFu3L5rv/AH3qxsZ027qZsZP4t/8AsV8Vj8TGrLliRKRFv2N81CJsl/3qsbGdtyrv/uo9V32o7xbm+f7z/wB2vHOaRia9ctYK7My/va+OPGepN4h+LUSq0c0UU+xkf/Zr6q+Jd+2j6NcMvz7V/wBcn9yvlL4P6P8A298QZrndviin3rv/AIt1fX5FS55yqfynBiZH2x4Ds4ofDNotnFslSBEl+atjeySoyt86f7NP02FrPSIooG+dlTa6L96kud0N79756+7PNkZV/N+93K3zr/4/VW8/1u5l2b/4Ku3Lr5vzLs31Uufn+Xar/wC2/wDBQc0iJ33xJ8qo6/x0zzt8u35fmpiJvV2Zfm+5TZoWdEVZV2J8zPWpjIEdkidVWq8MPk/3k/u0xLnzvlWVXSpXs/uRNLvf79bGRE80VnubymSWmfbGuXeVvvp8lRTOr71Zmd0+Rf8AbqJIZUVNu12oA0LyH7TFEzfPVFLmXzdsS/J/En9+pneXzUVmV0Rdi+V/CtG+JE3fc2fx0EDnhVDt2r/fX/YqJ3aH5XXY/wBzfUtykszp8jbH+dKmSFbaJPN/fP8A36qJkV3mW2VFbb833d9V/scrxRNE+9Gb7n8dQ3NzL8iy/O/3Pkp9s8rz7fNZIttbEF1Hitt6srJL9zY9V7m52RP+63vu2N/cprovlJ82+ZG++9QzJK8XlbvJ/wBuqMhsz/6P91v+AUI620T7Wb5v79MubbfEjRSyui/eSmedF5CS/f8A4PnoAb9m85PNZV+Rvl3/ACf8D+WpX2/aHaL53f71Meb5UiX7m3+7Tfnddse5EqwIfsGz5mZX/iZ6Ll/tLfelR/4Xp77fP+VWf/gVDw7GfdL/ALfz1qQVJnlT/cVqr3N+vlSsy7NnybKmubx5pX/dbN6/frHS5lm/dfM+xfm+WgkY943yeazb0WtjSraWaXytrPF/c/u0zStNXUmTzVXZ/ceu202wVH/dbU/vV5OLxMfhpntYTCS+KoM0GwitkdW+T/frV87Zv3Ns/uu9RJMsKPEq73Zt6u/92qV/frbRea23ytvzSp8+2vH+M9stfbIrBnnllV4lT5nevFfi18b18KxSwWMqpLL/AMtf7lYXxp+PcHhhZbOzuY/NT52RNrulfGviHx5feJ9SuLy5nZ/7qVpGnIxlULXjnxtqfi26dp2bZu+VN1cj9jWG6SV5fk/ifdT4bx3tflZXuG/v1FczNMqRM3z13RjyHmykV7yFtvy/xVRR1R9rfJU1/NJDvVf++6qbN6bq6YmQTOqN83z0zzt8Tqz7Ep6bd/79fkqKZN/8PyUyiw7qlrtXc7/36Y6fL5S/xf36Niwr/sU94V27t3/AKoCvs/u1ahdn2QU22TZvq7Zwr8krN89YyMZSNCwRUl2tXUaPN9jlTdt2f36yrOw85t38NbGm22yVNzfuv7n9+uSR5deRuQvE9w/zM/8AsfwVM8Lf8sm2JVWG5V5d21U2rs+StWws97Szyyt5SL/qv71csjzZSMe8RkuPlVZtn8FVZtMiL+a8nlNL823dWqk0E0rtK3yN9/5ailihDfMy+2KImcRL99m9ov72ysqZ5Xi+6tbGyLe+35//AImsd/kv/libyq2LiRQvstUbdvTd/BVib5IN3zbGbfUSfdl+X5H+7/s0JNO/7plZ1++tWbxIZvki27mdWqRH85ol+bYq1GjrDL83zpKv3P7lW962yfuvvvVEh/C8G5vK+/v/AI6EhXzV2/PTIXbe+5fn+/vq7Z2y7kZm2I6/NUgTXNsz2+7auz+/UNtcyzXDxTqs2z5N6UbGmX/W7Iv7j1ShhlRni8352eqNIj9SuYHuH+6kSfJ8lc/qUK2b+f8AMmxfuVpX+lMjyqrb/l+ZErCufNSJ5fNZ9/yfPWkTppFGab7Sn3dn+/WbeXm/fFVi8fYqbm+4tU/l3/N9yuo7Ymz4V3f2pEqr/H8z17tpUKpaxSs2x2/v14v4P/falFB/qYq9wtkVLVGg+/8A9Na5a3xHj474olS8f97F97ykbe2yq9zDFeI8v+1s+etO5tmRX8pd/wDv1jzPFNZJF5ux1b/x+sTggY8222+0RLLvfdVS2m8mX+H/AGnpmq+bCryy/vn3U+28r7HKyrsdv4P7tWd0CwlzOjuqt8jVS1J22oqrv/26ESJIpV+ZG/v0Q+VCr7pd7/8AoFbnfSNPwrr2p6VdRT2M7Wzxfdd6+7f2af2lkmtbe2vp2S7XYkqI/wDHX57ujTSp/HsrSsPGF54bv4p9rI0Tb/3Tff8A7lB6VKR+7vg/xJBrlmlysi7tv8DV0G/eu1fk/jr4H/Zg/aWg1Wzt7OdmR/KT/R3l3P8A79fb2g63ba3Z+bbTrs/74rI74kut+HotSuknbbv27P8Ae/3q8n1Kzn0G6dtypDu+ZNv369rMyx/L/HXP+JPDiaxb7ooP3rf+PVvTqypS90zq0I1YWkcJZ6wtzF/qtj/xPWrD5Xn/AN/+9XG39hPoN1t3MiM3zJ/crY028V97RfOn9+vpKVWM480T4yvQlSlyyN3yW2Ozfc/uU+z8123T/caqkNzO8qNu3p9zZWrC8TwfMrb61OTlInma52L8vyU+abevlLWe+6GX7KjbH/v1LNMqXW3b8+379TI2iWJkVN/9+rEMPkxJ8296rp867lWpbZ2huN27ZE61iWPmTen72KiF13bduzb8m96sWyb/ALzfJ9/ZTHm3ptZVSgAvE8ldy/cZtlWP9TsTcuz+5TZtvlIrffqokOyfcu6oLJXdfnZdyfNU2xfv/fqFHleXb/B/cqwn7lfnWpOmJbeH7/lffqv8029W3Js+SrcM2zYu35Pv0x4VmZ3Td89ZyOmJLYPPvSJdvlf3624Zt+ysqz2zRPtbY6Nsq/beUjbfvvXNI7Ylt03/AO3Xw7+3b4Daa6i1nbKjbt+9H2o9fctt86bq8X/ag8Hf8JN4HnkWDz3t/mX+4tQd1I+Gv2UfFTaD8Q0tvN2JOu/52+586b//AByv0ns5mlt/Mb591fk74MuZPDHjzSpZdsKRNsZP4/8Acr9SvBOsf234ftLzcr+ai/c/3a/LuKcJGE41o/aPao+9SNtEXdu/jp6TLu27aHT5fu0Ii1+cGg/76fNTN7OnyrQz75dq/fWh2ba/zVrEBiP/AMs9vy0x1Vvl+7/FT4kXdupGTcu777V9zkNf3nSkXEgm3Iu1mp8Pz/e20x4W+9t37vvb6d5Koysv3P4q+8KFdP3rru+WnO6ozU/+L5qY/wC+bavyVZBFv8ll+XfTfJ2L8zN81Tvtcbt2xWqJEZ0+VfnVaCzmtb8KrfyP8ux9v36z9K8NrYb4PK+d9y/JXZPNvfbt2fLTX+df7j1A+XnPkf4neDLyH4jI0EH3fnV/71bF54JudVitFln854v7lfQet+GLbVZYnngV9v3kpkPhuztoET7Ns+X5X/2qDH2B82+JLO50ewTT7aBvu7NiLXp/wN8JS6PpMUs/32+dvlrptb8HtqV7FLtX5P49tdbpVnFYWflKzf3Nm2pD2RzXxI1VtE8OXDRTrDLt3Lvr5Xs/H95c6l9pn3Ju+7/cWvePjZpV9rFr5UXmfwIyJ8leL+Lfhvc6VoyTwQSeai/990GMoy+yd7oniee/glZZdny/N/sV0vhv4hb5drrJ8v8AH/erz/4VuttoMsU9tI8qt9/zfkWm+Knl0fS7jUIpVRPub/7lVykSlyHsuj+P21LWUtotvyu1br+J7Z9SSzbbvZtlfG/gDVb62un1OK5k+yPu3ea2+u48GeLbzW/Hlovn/um/9CqJRNo1OY+q4Yf9n/gdMuZlR9u5afbbktdzbvNdd/8Acrwf4i/E5fD2tpB5+yJd1Ryl+4e5p5T/AC/LUr2C7nVkXf8A71eKeFfi7bXOjXEs86u6fc2fx1Z8MfFeK8uPK+2Km5v7tVyES5D1J7DYvyt9371MmsNi+asq+burktN+JFtqWsvZq33f7/8AFV3xV4ti0fZE0sabV+//AAUuQw5YG2+mxbHdpf8AgaNTE0dZlf5d+371eeWHxIieKXzZ/urUXhX4r2l/dSxbmSX5tqPSlEn2UT05NH8lX3fc+4uyoU0r97K336zdH8YLNF5ty2yL+5trpdNv4r+XzYGWZH/uVnKMTb6tSMx9El+Rvv8A/Aaim03f8u2tvUtSWzil81tj7vl2VUsNVguYnaJldNvzfN9yp9lEPq1Iz/7N2RIrRfP/ALdV5tH+fcrLsq7DqttMnlLLv/3K5/xD4zttHn8rdR7KJHsKRsW2mrMu7yldP7m779Ph0fY77olT/c+5VTwr4hi1hPPi/hp9z4qtra9dWniR/wDnjurT2cTaNCkaH9lRJEjbl30JZq7O3y/O38FUr/xbZ21glyy/I/8AcaqOj+LbbWJ/KiZfk/2qPZxOiOGpHQPZr/F8lPfTYoXdliVNtRXn7mLzW/4DXm/iT4kS6b8n+pf+4lLkNPZQielPbeS6blbb/fqK5ubZHTa2x938bVwXg/xhLr0Xmy3LPErfMn+f4q4HxD8V/sGvS2MtzH9oil+dK05DOThA94mmWZ027XevOvij4tg0fYss/kv/AHK4KH4uxPrKWv8A3y/3N9cJ8cvE7XOs6P5rKkW1Xb/a+ejkOfmPQPAHj9bPXvs07fupW/dPXpfi3xsuj2XnxSqiO38DferwTxVYT6P4S0/XLGBpvNZHbYv+qeti2vP+FkfC+98qKT7aq7/N/wCAUuUjmPSH+JdreaDLc+bv2f3K5S2+KK3/AIX1Pazb4N6Lv++leReA/wC05re9s1ilfyvkaqmlWGr2Gs3Fm0E72903zPRyj9oztvAGsXPiS1uNs7eanyfP/e/2K3fAHj+Sw8Q+RKzJFu2fOv8A4/XNeHvBOp6JqiNBFJD5vz760tK+Gk9zqnnztLvRv4Pk3UzojKTPfvElnF4n8MyxS+U+5fvw1876P4S1DwH4ofauyy3fK7tX0r4Ptmh0mKJv7vzb6feeEra5uNrL8n8OyrOmMec8Z1KzvtY1K08j5E/iR/4qt/8ACsYrnVIr5om83+J/4K9dtvCWn2cu5ot8qfIqJ/FWn9m2O7Kv/jtQX7I59/BNj9liWeBXf+/WxYabBpVhFFFF93/arTdFR4v+eqLUL3KvsVlbf/fqzaNIIYdiIu3YyN9+nv8APs3N92nvt2u26mOnyxMsnzI33aDblGXlyv2d/wDYqq8OxPKi+/8Af31dTa6uzf8AjlRPCr722/Nt+/UFFTfLC25aHTZ8yt87U9Nz/Ku2oYU3r5Uq/PuqRyKupQr9n2/N/tf3K/Kr45W1t/wsPxAy/P8A6Uz/AHq/VXVZvJtbtZWVET+//cr8pPjlN/xcbW4l+/LL9/8AgeuqJwVDy28hWZHlif5PubKhvHfduiX50X+BavPbfY97Km/+9VSHduR1/wCBV2RPKkVNizOis2ypoYWhi27v9vfU/nK7/wCq3orffptzD9slSWKXZF99a0MhifIrsu75qq72R03L/wB8Va+zSuu5fuVX+zMjJtZvl/v0ATPc+dcI3lMiVoW3lJsaD5EX56ook7y/Ntf+OtawhV/7vz/wf3qzkawifoF+xDYLYeDbhrZf4d8r/f3/AOd9fSs33P3VeD/sl2yp8Prdl2/vV+bZ8n8Fe92yeTvZm/dV5sj3qXwBbJvoe5ZN6+VvdalR1mf7v3Kru7XLbdvybvmesZHTEekLfPtbf/v0PMqJtVm3/wC3USbt2zd92nOksyeaybKYyLY1hsb5Zt33tjVn634Yg1u1la5/irVhSKZXXb8lRO+x9u35EoM5ROftvCVnYWD7YtkqL8teXzfD3+0vFFxcyxM/my+bsdvkSvcptjyxMzNsSovsa732/foMZUzKtrODw9paKrfIq/xr9+vm34r+MLnXteTSrNltkbZ8+3f/AB19L38O+yeJl+8rpXhXiH4XSvraX37xPmoOblO1+F1hFoPh5FldkTanyVS8W/E6KHUUginaF1bY2z771Ys9SlTw1qHkbv3ETbX/AN1K8S8DO3iHxRqEuoMySpulXfQYykesQ/EtbDUYoJfk3rv3/wCf4a6Kz8crf3CKrbE/irwLxbcy6x4qt7bT4tnlL99K0PEmty6P/Z8VnPIkrr9+siOY+pbC5gv7VGibej1M9suzbKv8Ncf8NPt0OgxNeK2/bvZ6h+JHjyLQfKWLciOvzP8Ac+Slyh7szYeztnndVuV3/wANKmiff3/J/devPvBnjCLUpXvJYvk/5ZfNXodt4ns7zZ+8XY/zrS5CJUKUzPvNKlSJ2X53f7tUvsDIifumeWuw3wTIkisuz+F0qvc2G9XlVd/+3urHlOOWEicelmz2+7ayPTJkZFRlX592xq7B9K861+99z56z7zSmmt0ZlZH/AIaj2RzSwkonPvc/adjbvnT5Ke8zOibdv+1Whc6P8nyqqPTLbSpfIdmX77fNU8pzyoSKjuqfKyrvf+N6zbl98uxZfk/20rV1jTZ/3W1fv1n/AGCVP3W1f9rfUchzeymRWaN/DtRKuvD5Pzbf92ovs0qWrsvybqrpDI8vzM2xP9r7lA/Zslmh8mJ2Zvn3fcpjp50SPEqpVh4WfYu6ooUn/exMqpF/yyegXIRTJ+93Ky70T/vqq73KpFtk3b2/gSpfJb59zb9jfcpjwq6bm/3GT+7QZcoQzM+ypk+eXbupiQywruZv3X3Feh02KnlK2/7jUE8oy5m8n9/8r7qiR96blb/eoR1m/dM2z+7THhXz921tn3KgOUelz8+3zfkb+/VhIfOl/v8A+5VeazaaV41VURPvO9Swp9mif/Y+9Vl8pM6fMrM33ac7q8TSsy/O9V3RPvs3yVX/AHqLulfZ81BfKW3m2b03b0WpYXleWLzX/dN/BUVsjPL/AKr/AHqsO+z/AJZb3/uVY+Qi2RPcbfvorf8AfdDuuzcqrsT5PkoS2X72356PJnSVG27P+A0cpXIQ2ztNvWJtiJ/HQiL86/ferD2bXKpt+R6mTR/k3bqrlCNCRk71/wCWsGx6a6bH/vxf7dbUOiL/AK1tu+rdtpW90Vtu/wDhR6vlNo4SRiJCvyNtp6abv2MsWyugfRFtl81fn3t8yVehtoJmTZ/wJKOU7I4KRzNto9557tt37/46u2eiKjbmi+f+5W9vghX5vn/2ErJfW7a2+VmaH/fWrjE76eGjAemmxI7/AO99ypfOWH7v/ff9yud1vxbBZxfafP2In/j1cZ4z+J1nYeH/ALTAzTPL/B/9nW3KdPLGB6Xc6xA7+VO3z/30rH1XxhZ2GyBZfJdm/wBbLXjieMLzUtOS5i3Q7PnZE+f/AL7rP17VZ7+1+07tjrtTZRykSlE734heJJYdNi2y77dvnZ/9v+5XmXjnxD53h60WD77N81bum63ba9oz2Nz8+5di7K43RNKa/v5bFf3ybvlTb860jm5jodK0qe/8KpKrfc+fZ/G9UdK1uW8uv7P273b7qVtab4b1fSpfIii85H3fIjfdre+HXw3nttW+2XMTb5W2NvrU0hE5/wANpqvhjxLt/wCXdm+59x0r6HsJry506JpX3o6fc/jSsf8A4Q+2ub/z2gXzUXZXQW0KuvlbmTatZykepSiTWfyf+y0x0/5bt8ktMSGVP9U2/wD36m2faUT5WR68TMK/sqf+I2lLliRQzKm9du9Hpk1yyb1/v1LbebM7/dT5vuPTPJd98TLsfd/HXw5zFeF1SJFX79NvEZ96/L81HzQ/L8qOv3t9Dp/doJPD/wBonW203wrcQLL+9lVU3/3a5T9l3wrLc3X2u5iWFP79Y/7SGpXOseLf7IjnbytqbnRa99+BXhhdH8EWk7RbJfKVFd/7tfpuU0fq+Hj/AHjzK8ueR6NNcr9l27dkqf8AoFZ/2n7Su6JfuVbmdfK+ZfuVnTTXKTp5US7P4v8Aar2jgkFyjXLIzMvnL8mx/ubKz5kV5f3G5P7z1eeb7ZvXbs2/+P1Xfa9uipEyeV96t4mMivN8nzbm/wByq7+UkXzN9771ORGfzdy/Ju+VKiRIkiTctMxIrPbDuVYl8rd8tI8zeb5u3fvpfszO/wDsJSTWbPL95kT7i7KsiRVv3imieJW2S0zY3lOqt/vVYhh2RPFKq+bu+Z/46iez86dNsuxPv1ZJK8MXyKrSps/jSnzQ/aV+8r7W/wC+qZ83mpFEu/b/AB1VTbNL5CSsj/36CC1NN5KbdzfO33/4Kgm3TJ/rdnzfLToU86Xyt1PubB4W2/K+1vv1UTIr+Tv+8rb1pkyN5u7cu/8AuVbhRpoGVV8lvufeqokMVtKjN/e2Mn9+tokDLmZdrsjbHX+D+/Uzu02z7Vt2N/GlV027HZlaFP4f79SzXK/Z0+X5Pv8A+9VGRFC+95VVv4v++qZ8u/bOv31+V91Sw3m+J5YoNiJ/6HR5LeVuba7/AMNADUf5k3RedF9yjYqN+6i/h+//AHatQpvuvlg/h/vfxVVmvNjp5u372zYlADHRbaJGbc8q/PvrPvL9prfcq/O33f7lMv8AUonba0siI9RW26/2Mrb/AOD56fOacpE9tPNsVl+999N1aFho/wBpV1Xaj7t/zr871dsNE/dI25ndW+5XQJDFbJ+6X97L96vLr4uMvdievhsFKMuaRFZ2EVtF/qNjvUuzyVfazbGo+ZHTz5V2fw1S1vXoLC13K3zL86u9eaeqOv8AVYrNEadv9j7v3P8Afr5q+Pfx+bRIJYNIVXuPur833Kwvj3+0U0M6WOmLsl/iuEb5K+UtSv59VupZbm5lud3zb3b+Kt4UzmlULviTXp9e1F7mWVppW+871iPD5Mu5vv8A+xTUm2QOtMR/975/u128p5splhE+RGVlR91PuUl812/g+/UEO623tTprnzpfl+4q1oY8xXm3TS7VqkfvPuq5NctCm1l+f761n+cu77tWER6fP8zNTE/1vzUf8fP3vkpZnX+D5/8AcqjYc6bPl+/Uny7arw/Inmtuq18qbJW+d6kiQiQtM+6tCwRd77qq2f8ApLbd2xF+dq0oU2fLFL87VhI5qkjYsElTb5VdHbW372Jm+5/frGhmleJ/NfZt+9/tVrWG25iRWlbYn3UrjkeVVkbHk21tdPEq7ImWormH7HK7RS/In3tlMm2osXkSs6Iv8dTvN/Ft3/3k/v1znAVndpmdliVE/uUx7+4hO3yw/uaLy5neX7q/9ckpi30hHMGPrQES9c3K20+2KL5PuM9ZlzD5L7Wn/i+/WhND5NvLuiZ3/wBhvv1j6xbSzPEvlMiVrEuIyZ1TfFF++id/mqLzmdH83cn8Gyn/ADWcXlMvyN/couYZUdFib562OmJXs03zy7WVEi/v/wAdWkhV4nWVmT/bpqfP8zbXf+/tp0M2/wCX5fm/geqECfubV/mV3/hq89z/AKB8vyOnztWZNtRtssWx0p9s7fJEvz7v79SBauXlm2NuZEf7vy0+2Rk/1+16ZNM3leVLF86/x7qbNct5SK0XzL/HTiajLy585E+6n+2lc1qSKjSqq/OtbEyfvUVdrp/t1g6w+y6/v7v40roidUTP+WZkZvvrVK5RUb90rfLVuZ0+8v3Koun73d83/fVbnXE6v4dPs15JW2vtXete0QzNNKm5tif368S8Bwq+qfLu3ou/5/7lexWfmokSt9+Jf+APXHW+I8XG/GGpTK8/3pdjf3Kpawktsn71fniX5U/v1qzf8e6NtXzX+ff/AHKpakjPb+bL/wAtf79RE4YnOP8A6TaxXO5XT+5VK8fYiNs+/Wl9mWzi3fL83/jtUndnnibavlRL8qVodsSN3WGJF27N9Qp5UMr+VF5ztUNy7bEll+47fcq5ebUaKdf+Wv8AAlanXEznuZU+98n+5Q9z8yNK3nPUU1s3m7tv3fvVN+6md2Xaj7qs7IyN/wAH+LZ/DGs2+oWfyXaMnz/N8q1+iv7Ov7Tltr1lbxXN5suPlRUf+P8A36/M9LloX3NF86fJvrpvB/jO88K6zb3kEv72L/Z+R/8AfrPlO+FQ/b2HxUt5FaTxMqRO2z5K6W2dtqMzfJ/t18P/AAH+P0XifwukV8zW0sH3Xdvu19keEtS/tLS4pWnV3/vp9xqxPQDxJ4bttY/e7V3/APoS15Jqtm3hi/byvkRG+5XvD7YSu5vl/wDQq5fxj4bbVkZoo1S4rpoVJUpHFicNGrE5LSrxdSVJYm8l9v3N1bHnSw79rb3/AIXeuCs0bwxcPFfS+TEzfupX/gb/AG66jTb9XR1b5/8AgX/j9fQxqxn8J8rVoSo/EbCI3yN8ry1K8LP8qrVeHzXdGXbs/irQhh2JuX7m3+Or5jm5SxsZIkVf41+5WZM7W0qM33/7lXnm2RJ8tUb9JfK3N99KgCxZzRTfNK3zN89W5plmTb/4/WZZ+W7v8vz1eRNkW1m2UACQs7uzNTobnZcbV3fOtCfJF8v8NCOqNu8pnloLG7G2SqrbJt3y1L50r/LK29Vb7lV3hZLhG3Mn+wjVYR4IU+7v31BvEup8ioyr89Dv8iKtRQzb/wDW7dv3PkqV0idtqq3y/wAdc0jsiXrZ2dfuLWhbIuz5vvpWPC/kui/wP96tKzuWdXi2/wDA6xkd0DQh+SsrxhYLrfhrULH7iSxMjVrW23b/AOOVHMvybdu9m+XbWJ2RPyI+Iujr4Y+Jd2sTM72su9v49/8Afr79/Z18VReIfBdr5c6zeUq/c/3K+av2xvh7L4b8Wy6qqrDEzf611/grV/Y38ZfYbtdK83/Vf+gV8lxDhfrOHvH7J6uG/lPuD/db5qYm7d81CPHtbbT9/wA1fjR1g7qjf7bUxPk+X770378tD7vN3btlOJJKm7b8336Ztb723/gNPw39+mb2T5m+5Xo4TEyw9XniUN3/APfTVF/c2/fpybvN3fLsqKb9y6fe/wB+v1nC1fa0o1P5iydH/vbkpd7FdytspIw2P+BfxVG+7dtauwCF0XclWERYfl3fK1M2fN8v3/8Abof9zsVlbf8A30WrAcy7F/v7aiErRhGdf++KXero+2mJ93bVmo933p/vf36hSZoZf9iiJ/4f/QqI0x8vy7agrlDZv3r8uz7y09E2bKQrt+VV/wCBUSn5d1RyjKd/pUWpXETN86Rf+PVk6x4Stryy8pv++9v3a6NHX/gdRJtdNrN92pM+U83h8BtZq8ESb4mbfWD4t+HrXmjNbXKt5X+z/A1e0SpH8n+y3y1SvEgf5G/fO33qoiVOJ4FefB+J/BdxYwL5NwkW2J0X7zVX+BvgOTQfELz3kXnXH/Pbb/BXvqWEW11Zfk/vpTLbQbbTX82BfvfP8lAeyiGsOyabcNFud4ovuV8a+OdN1DWPFWpzrbM8S19qunnQOqt87LXCXPw3s3aVli+eVf4KInNWoSnHlifHWiJd6bpdxbRbvK+b/cWrvw0S8/4SB90rPEqvK3/Aa+lofhLZ21ldwfZvvVn+GPhjbaU7qsGz+H52+etuY4fqdWP2jyH4da9ear8SXga5VEadlWJ1/g/geum+K+t3M3xB+w2cqvaQfJs2/wAVacPwrl0fxA93Asu5vn2f3a19K+HTXniX+1ZYv3v/AE1WplymsaFSJ5Vomq3M3jeLSm27JV3/APj+ytv4owr4P1Sya2i/1/ybK3dV+GM+ieN/t0Uqps+78tWPFvhW88Va3ZS3Leci/f2L/FWZtyyMfXvEk/h74c2WqxL95vuJ/v7K9T+A/ipvEOg/ad3yK2z5P4Wrifiv4Jubz4eWVjBttkTZ++213HwE8PT6J4Pt1lVd+1Ubev8AsVJ0e8afxm1tdB8IXFzErPLuRPk/2q8M8DfF2VPlaVnSVXRX217H8ftNl1LwlKsC7Hl2J8i/drwrQfhdc2fhe4aJZU2f8tXqjKXMdR8Pfid/avj97O5vtj/N+5rl/i74ke88S3cEEv7mD5G2VX8AeHr6w8S3F5L8/lL8rou2tLSvh1d69rmoXk/3Eb7/ANze9X7pzctU6P8AZs8YJrFrqFtL5rvEybd9c/8AGPxheaD4+uLOBdnm7XWV/n/30p/w98MXnhLx1ugX/Qp38qV0atj4qeBp9V+IdvqETb4miXcm3fuo90fLV5Tibz4i6reeEns2Zvtat86f3qvfB/xtqCeN7K2adkRm2bP4GWtJ/hXP/wAJp8rL/Z8rI7Q7fu1oP8Ip9K8dRXltL/o6N8v8HyVBrSjU5vePpC5ha5RPmX5/4K+ff2hPBk9hpdvfRS7PKl+Z0/gVq+hbD5LK3/3awviF4bg8SeHL22nXekq/Kn9+pPTPLP2b7ODWNEumuZf9LRt+z+CvIvjxolzo/wATbi5iXzre4besqRfxV9G/B/we3hhfKaDyYm+9srQ8beAINYvbefyvOl3fLv8A71VE5alHn90+WrnwlLu0/VYom/er8z16B42+GjeNrDR9Q8ryZoov3Wz7i17angCzewt7adV81PvbPkrV03w8tta/Y5YlSL/lkiUEfVzwV9E1O88ES6RPO2/5P+WVdF8H/AEvhjTriL5pnl+8m75E+SvVrnwlY+b91tj/AO1WhZ6atnB5Sqqf7aVJ0xoHl/hj4brpWrXcs8S+Uzb1rVf4exTX6XkSrvf7/wAtegQoyfdXfu/v/wAFMRFTerNsaoNo0omKnhWB/mZYH8qrFnokCbPKWtjyYtq/d/4BQ8Kou7b86fdSg29nEERoUddqon9ypXhWZ9yyt839ymb22eb/AOh01HV/li/c0F8oOnyP8u9/7+2np8jfe+Rv46cnzo+6WiZ1h+ZlV1/uUFDJtu/7tV5n2RI3lNVjf9pbbt+Smw7ET7vz1ZZCiLN5W376f36a6Nv3Lt/uVaSb+JaYkTXEi/LQA3ZFbLt8pqH2+Rt2tvemedsn8pVbd97fQn+0zVAFWFNjPTt8XyN996leHzfmjj3/AO3VXez3D/Ls2fx0DkZWvWcr27/x7l2V+V/x7hnm+I2p7l2IsuzYjfdr9WtV3Payq214tu/5P4a/Kr45Ov8AwsjXWf8A1vn7Gf8AvtXXA4Kh5hNM1sm1t0yP916ozXOyJFb+99z+7V2a52M6xfP8v8f8NVbl2eJF/v8A8b11HmyCbypl+Vtn919336hS2X725kdvk2VF9jSFNu7/AHatzOyfvVVdit9yrOaQxH+xv5W7e+6oryZtyK3yIzUfbN8rqy7NzfLsodFRtzNsdP79QES751tC7yszJt+6iVbSz3/61Whd2Xdsqo9ssyJ/q/8Af/vVt+G033lvFt87zZVTe7f3nrOR30on6S/su2Fzo/w30zfE3+kbZW+WvaptrxOvy/L96uK+DlhBonw80SL+NLVdv9/7ldQ7/vflX5G++9cEj1aQ93bc/wArf8Ap7vs2blZH3U6H5P3qt/sbKN7Orqy76xkdQbN/3ql8mWH5mZfKqJ0+587VL9/7213/ANuswIkmZP8AY30Onz/P9yn71ffuX7n3nqGZP4lf+KtQK9ym/Zt3bPvrU29vtCM3/fCUbIk+Xbspz23k/N/HWQEX8W1dv3qiudNgdfmZfn+7spz/ACM//jqVM8OxVb7/APHv20GfIYk2g232CWJli/i/hrxyHwBPZ+K737NueGX7vzV72+6b5vl+b+5VT7BAkvmsq7/7lPmOaVDnPJ7D4brYLcSyssPy/wB352/2K4fSvAzX/jJJ5VZ4l+75y/xV9JzW0Vz5rMv/AHx/AtUrPw9FbS7lVXT+FP46nmD2AyHbpWmpFF/BF/HXyf8AF3xDeeJ/F6QJc+dFFuRok/vb6+tdYs/O0t/+ev8AcryKz+Eqzazd3nlKnmszs8q76ZzVKX8p4rpXiS+s7y30y2iZ5ZW2fI33a9HvH1DR1tNv+t+V9n3KxbnwDc6J4tivNypb7v7tdrc37axKi+RvT+/troOaUZRM/Uvi1Fo62kU8qpKrbJUT5/8Agdd2nxIs4fCVvfSyrCkvyb5Wr5p17Sp/EPjf7Cq7It2/elV/Ft5eTTpoayMn2Vt6/wBzbS5R8x9h+GNVXXrD7TFOro/z/JV3UtVis1/esr7K5/4V6V/Yng3T4GbfK672dF2JWb8Tnns9Ou7mDb+6V3/33rHlNjrU1jTHVN0vzv8APserCTQOv7rb81fMXgbxnfaxrPlT+a6OvyJu312firx5L4btfKlZoZd3zb6OUz5j2d/IuU2s2zZ/H/dqvNpX2Znll2un+xXh6fF2KzsEb7Zv3fwfwV6t4e8SRaxoK3MX3NvzI7b/AJ6OUz9w0vs0U0qL8qf7FRPoi3kv7pvufeTb9+vItV+MFnYa9cKzSp5TeV87V6xo+t+doiXW7Y7rv+9S5IhyQkH9msk7xffT/Ypj6Pv+Xds2f7VRJ4wtrzyvLZfn/wBrfRc+IbZLrymnVHqfZRJjQpSGf2D9m+Xczt/t0f8ACNsj+b9/e1belX63+/a33P46dM8FtE8ssvyL/wCPVPsoh9UpmF/Y+yJ/N+Tc33Ke+ib4H81fnrYSaN381VXZVdNSa/3+UvnJS9nEj6pTMT+wWRX+9/sb1o/sf+8rf7NM1LxbBYXqQSy7JX/74/4BXQ6bqUV/ZbovurUeyI+qUzBTR2+dmVtm7770x9HZ32t/HW8+q2afeZXovJoLP96zbHRt+yj2QRwlMyYfDcvleVtWbb89Pfwws0SMvyfN9zdW3pWtwX7P5TfO1M1W8js4vNlaPYv8FXyG31SmUodEiSJEZt+37z07+xPJfau1N38b1lf8JzZ/aPK81Xfd8qVYfxVB5Ty+ar/wVfIX7ClAtw2GyVPuv82/ftqx9mWbf8y7P7lcJN8TrZJ5Y4rmPelPsPiLZ3MUu2dd6r8ybvnq+UiUaRd8YeJLPRIni3fOn8CUzwf4hi16z+8yfxrXhvjzxJL4k8WvA06/LL9xG2f99Vt+DPGC+G9R/s+Xc7su/ft+61HKR7h7u+vWfmpA3loifeqlqWtwabO8ssq+V/DXgnj/AMf3nh7W4vlbym+ff/d3VkeJ/iRJfxIzM2z/AHvv0cpfMe8a38SLPR4H+0r975PkrGf4i73iZZVSJ/468A17XrzW1t5/3r+Uuxnf50irsr+/0+bwNaS23zvEyJ8nyUcptGrE+i9Hv4r+1Rlnj+79+vF/jff32mt9ptrpkt//ALOtP4OeJ/tKfY5ZWd/4Xdq6L4i+Ff7e0S4iSJd7fP8A7FXym54PeeKry/0PazN8q71rmrPUpfElhLBcqySp/A9eseEvh1K8VxEq793/AI7V2z+EUttqMsrRKj7t/wAlaHL7ORxvh68ns9Im0/aru7ff/jqjpXhvUNVupWl3QxJLs+evcP8AhWkDoksTr/ufx10eleGLOwt08qD96/z7P46z5g9hM8Z034b3NnEn2NWd5W++7fdru/BPw3lsPNurlV+b/nlXepYfxN8jt/BT96pL5Sq1Zcx0xoEVn4btrazdmVXfdVp7aKzVNvz7/wCCrHzPsaX7yr9xKbMm/au75/79HMdkaRCkLTb4t3z/ANz+9T7n55d3yp/sJUTpLNK6qu/a1S/LDF8m7fWE58keeRQ/5kZP92oX+eXa3/fdG9ZkdZX+Si5hXcjN9yviMbifrEiZETzP/D8j/wDfdHnb5U/v/wAVSwo235ot6M1NeH5/N27P4NiV5ZAz+4zbfm/v1heKtYlsNLdlbY/9/wDuVtXM29vu7E/hSvKvjr4h/sTwpcNFLsu7iL90n96u/CU/b1YwMZ+5E+arC5l8f/Frym8+aFZf73/odfeuj6Oum6XbwK2x1XYyf7VfGv7LvhhrnxR9pVW+zyt/H9/7/wB+vt1E2W8TfK/+/X6pRjGEOSJ5BmXO2H+7Ns+7sqlvZ3Rtux3+8laVy67PKi3bGb5qpTJHbNuaf73+zWpyyKXnLZy/vf4/kqvf7pok8pmRFbf8/wDFVjzld082Jv8Avmql/wDvn8rcyIlbxMZBC6uvzfPt/jrKvLlXfyFZpn3fwVoTebZxPAq7938dQuib0iVVR/vts/hrQ5xsKNCiMzfP/FUr7kTzW27EemQoyfM/8f8ABUT7tzqzb0T72/8AhqwGb97bmlXf9xaenyK67vnqlcw75Unb+FtmxKtTTLuRVX/gdLlIDyW+RlZd6LsaqVzbLN8zbqsfZkdXib5KimmbyEVfvr/H/eq+U5xmzYybPkdKlmffOm3+L56am25fcy7E/i2VLDthl27fk+4tAB/rpU3bqPJl3Ov302/cqu+7dtZtiVb3+TZ7t2/5quJBj6l88vkKrO+7+CoZt0MSbf8AVbttW5k3u8iytTPJ3q/zM7/cZK1MpFeG5+barbNi/NQl552yJfvt8i1n3KS2zeV5vyf36ekzQtbz7dn7r5UqyS39pWGLdFJsl/h/vtWDc6kz3SSMrI/3GenzX8tzdIzbti090ab5V+RG+dUespG8IDNjXn93Zurd0TSp4U3bVT5W++tPttKW2gR/+WrfPsrVTd/F8iV5FfF83uxPcw2C5ffmTWaPCvzL8/8AsVL9pab5m+TZT0mVInb+6vzfNXOeKvEltoOlyyyzxo7feT/YrzonqGh4h1uz0e13T/fZd6pu+d6+Nfjr8frm8v5dI0pm8qX5JZt33f8AYSuc+M3x+ufEl5cW2itJ9nddn2j+/Xg/2lkTcy/PXbTpnDUqlu8uftl06tu2UzfF5T/LVeabyVTb8m/71V4XZ2eVf733K6YxPNqSHzQqnzLup1tcts+789P3/M6srfd+5VT5n2NF8m+tzmkXneLb83yStVS5T7H8y/fanPYM8qK3zv8A36fcvL5SRSr8/wDfoCJmzbppU3NvekuUX+FfnqDyZUl+989OR2eX5qs3F+ZPurUKO0Mv3dlWHuW2/wCx9ymOm9Uagoa/+rFWIfu/vaEf91/C705H+f7v/AHoIkW7NIP+WX8VattYb23L8ny1n6b5W7aq/wDA629N89J3Xbv2NXLI4ahsaaiw2ES3Pz/+z1sJZ/b4opYvkXd9xF+/VdEV4vu/7qVqWFz5Kou/ydi/K71zSPKqFe5mtrNf3TNN82xaVJmREZV+/wDe/wBmiGFU1FG+WZP/AGei/ttl1Kyzrs/uVznFIbD5FzLK3zJNup0lqC3zxBz6irfk/wCh+azLv/v1my6i88jbmaIrxtNBcTV1622fvYm+R/up/drPhfev73/VLWheQypYPKy/J/fSsdJkubVIlrWJcSu9nvV2i+fb/fqjeTSvs/g2ferbtkWF9zf98VSv9s0rr/GlbxOmJmb22bom2f7FXXmWGLz2VZnRfl2VXmtp0RPKVXqwkLPb7WX51/jpm0Sq9z5ypLt3u39+rXy7fN2/J/EiVE8371Img/j+5/fqxC8Ty3aqvkp/ClSHKH2b90zRbniX+/8Afpjzb18qfa6fwvU1smyJ/M/74qjfv9p+6yolOJcYkF+jQ3Gxvn2r/wB81jXPz71X5/lrWmeX55Wbei/e/wBuse/uV3/LuRWrWJ1RMmFIoWdm+fb/AH6r/bN7/c+Src23yn8pldKzN/yfdrqOuJ2Pw9Rn1nduX5om3b/4q9lhmWGKFUibyn/j3V458PUf7Zu3fPu/jr11LZYdm2f90y1yVPiPncb/ABRsyT/b9yt+5f71V7y/WbZ5/wBz/Y/hqxeOqRJ97e/8e6sm8h8mLyl+f+PfWRyRMrVYVmukX5tn99KZZ2f2+K4iXb+6+ffU1586qqfxfPVKzhl+0fuJVSX59tanbErTfPLEq/cqKZGd0+f+L5afNN9zz/n3fP8AJVffP9o3QfwfeT/ZrU64hN5sMvm7vOT7jJTkuYoVZvLX5v8Axyqr3MqNKzfx/wAFRI+yJ90f/wBjVnSaX2xXT++9PufKdkba3yL81VEmi2+bt37l2Vp2dyrxeUy/w/K70GnMdb8N/G154V1eKW2nbyt2xk/gav0b/Z1/aBi1vTkgll+dX+ZP7/8AwCvzBtr/AMmLylibe7fL8td98OvH954P1aJombZvrCR1U6/Kfs7put2esfKu2Z9u+tre03y/wfw18i/A34022pXSRSzq+7anlO3zrX1Lbaks0SfL8i1lzHpxM/xh4Vg1Wyfyol315fZ/8U9fyxSwND5XyNvavcIb/wA77yfeWuH8c+GFubrz1i371/gb5668NXlSkceLw0a0SpYX++X5m85GXetacLsmxml+T+5/frz/AE3VZbCfypYmRG+7v/u11dtefaZfM+5/sV70Zc/vRPl5QlD3ZGw80s3zbdj7t9S3KRO+/wCbZ99tlRQzLM7xbV37fmf+9TtmyJ2X50+/8lWc/KENz/p+5YtiN8lW5ofOT5m+eqWxXVNu7etXdm+L5m+58lAD03Jv/ufcqxCn7/zVZqr/AMKN/BUr3LPs8r5EoLGfMku75n/j30+GGWZ3b5dlSpN5KbV+eovmhZNrfe+eoNIliGFUlq26fuvvbPmrPT99FuWXY/8AcrQ3/wCjorff/irGR0wHb/O2Kq7NjbPnrThTyX2/wVnwuv8ACrVY+fd/Clc0jugXUf5X2r8n9+rabvutVeGb5U+Wrf3ErE7Inzj+114Ji1vwVLdLbNM8Svui3fer4N+EXiqXw3450+VvMRElXcn8dfqh8UdEg8Q+F72xliZ98Tfcr8ovE9hL4M8by206/JFK210/h+euPEw9pSlA7KUveP1S8MX66lp1vPu3uy1pvu37Vrx79njxzBr/AINtGjlV28pP4q9jRssrV+E4yhKjWlCXQ9ca5aF0/wBqnb1T5ae/z/LTN6o9eZIB+xdv3qHO1dy0z5Xeh/v1tEAhfem6q7p+9+83yfdp6Ps+bbT7j5Pm/wC+a/QcixcpxdKX2QIXm3t5X8X8VP2bG3bvkoHzfMq7Hb71RfxurV9nEsmd1+8zbf8AdqDd+6+ZmT/eajcxKt/DQ/71t21fu1ZpawxnKNhvu0102fdqTHy/NUFx/wDs0Gg1Jt7Jt+5ViJ1dPvbVqJPkb5vk3t9ynOkfzLu2LVgL80h/dt/DSOjSf98/NtpkKbflba7f30p73Co23d96oAbs+TcrL/v02fbsX5t7L/49SiZf4fkSh/N3fLt/2WqChrLsn/i+7upiJ5y1YRvNH7yqibXZ1/2v4GoAmRF2+X9yjztn7p/v/wCxTkdPn+Vf9qovO3t827/ZoAiT5GTb8m7+/T/mf5tuz/Ypz/6R93/0GhvMLbfubaCyLZv+V1bezbPu1E/lP+68j/gH36lTd8212dlb7lS723bWbf8A7lBnymfNo9tMiNt+f/YpsNnBDLu8r7lXfJbz/vfJ/ClDzRJL8zfN/u0D5SpeaJbXkTsyq7t8/wA61Ss/DdtbS/L/AHvl+Wtjeryp9756Z50vn7dq7KkOQparoi6la+RPGr2+35aNH01dKTykb/eT+7Wh9mim/wBtP4d1Mh/fb/8AZoL5TP1uwW/R4pdz71+4lZth4bghsniVvklX5t9dBMjbty/O9Q/ctUb5fnaqDlOXtvAdtufb8m/+NK09N8PWumptXd8v8b1sQw74trN89SvZr867qA5TmrnwxbX915qxRQv/ALHyVbvPD0dzdJL/AHf9mtX5Ulibyqsb/n/hqw5TKh0eB5ftLKv3fmpz6VBNdIzN9yrEyeT/AA1YT54N0nzr/EiUF8pEiMn3m3p9ypYUXynX5dn/AKDRCfNX7uxF+5T0ePcm3739yo5QsM+yJC/m7tm6nzIrpu3fdenSuv8A47UXyvB825KCeUe6Iipu3In+3T/JVG3f3f46ZI6ypukbZUMzt975tn/oVBXKLL8rJ/c+/UL+YjO334t1Sv8A6Syq3yUrpv3fN8tSXyld0e5+Vfk/jqWG2X5tzfP/ABP/AHqNm/Yv33SovuXXlN9+god9m2P8tEybKm37/usvzUz7/wArN92oAZN/vNs/io2L5W5am3qmxWamP8/7pvkT+/QBUtn/AHu3/wBD/hq68MVxsVvu1FDZxbkVW+5Uzwqflb73+xVgM2JbI6/cpiPvldf/AB+m+T5zIrfO6rUqfc3Lu/3KAItio+7bRs3/AHqJnVF3bqHfydq/N833aCxjwrMvy/JQ+7d/6DUvzI3zVVf/AFr7v++6AJZInk+Vf++6rojJK6/Kny/99VYldUVWZtiVnzOyfM213dvl2fcoHIi1WGWHS7j+55TP/wAAr8n/AI6vv+JfiCfytiJOyb6/V3VX32Uq/f3r9z+Ba/JL45TKnxV8RwfNsinfcif366aZwVjgt/2lHWJtj/8AoVQ7GmV/N3fJUX/HzvZm+dP7n8NWIZpXtX3L8m6uw8qRF5O/ev3Nq/Kj/wAdV/Jl8pG3bN//AI7Uv2xnTb8r/wC3UW+f7V5u7fVmMgSaXf5DMr/7aU3zm81/N2/P8lSOi7927Y1PufKeJPl3vu+/UBEt2cO9PKVl+T7tbGgwq+rWX71k/epu/wC+65+F96vL5TfJ/BXoPwos5dV8daFZwKqJLOvmu/8AAlc1Q76R+nnw0tl/4Q/TIt0ifulRUf77L/A9dejrt2t9+sjw9YNpXh/TIG/5ZRbFetV4d6v/AJ21xSPViE21PutvRaYjslu7LT027Ei+WZ2f5XpkMP8ApHlsy/LWR1BNNPvRvlSh9t5P+6l2f+zVNsldNrfcqHyV27l+T/YrIB6J5MG2L55f9umPuRdyr/FUX7/ykVf4fvJV3Yuzc330rUCJEbf5u5fl/gp7u3/LL5KZNumX5aZ89sjt8z/3ErICKaFvnZf9/fT0TzreHbLTJpt/lRL9+Vqm+/Lu+VKgsh3sjfeiT/Ypr2zTbPm+98+96ZM6vK6/LVpLZpti/f8A9z+CrAP9Tvba2z7lNd9/3l2IlOhm+zO+5d6LUTv8+/bviWoFykXnK6uyr8i/wVUTzfK+VfvfeSrb7nfaq7Ivv/JQm5P9zdVmPKZNz4Ys9SSJpYFfb97Z9+on8E21tby/Lv3V0c26GLav33qvNu2ozbd9amMqR5fo/wAN4tN1aWfyItjN99FrB1j4S21/4wS8az/dOy7n2/JXtyQxQptaLf8Ax097BXiRmVv+AUuYPZRKNhpsVnZJEy/utvy7K4X4weenhSWK2XejNsZ/7qV6Ps2O6796baytb0eK/t/Il+dGb5kpkeyPB/gt4Da2n8+++fyvuui1xvx7mbUvFaaf5TeU7Nu2f39/3K+pNN0qLTYmiiXyU27P96uK1v4dLqWt/btqzPu+alzHH9WPmDW4V01bKzaBkd2T569qudbl8DeBXi3fvW2fcX+8lbGt/C5rnUrKfbseD+Db/wCz1X8SeBpdelsllaVNi7NlMj2cj561Xdcr9sZWhllbfvevo3StYaH4PRX2354IPmmrC8YfCuJLBIoomdP7iffq1/Y98/w5l0+BVtvK+RU2/dXfVmMqUzwqz8f3015FKlyrxffZ0+StDxJ8S9T+2RNY/uf9v76NXR698K5f7BtPK2vdxNs3pF/BVLXvhpc22jRKvmI6f7NHumPs6p7h8ENYudV8OPczr88+13qX4x+IW8MeGXvom+5sTZTvgzojab4LtPm2fL8yP99m/v1m/G+zn1jwpcWNtEryoyP8/wDn/fqDsj8J5/4P+K8tzb3DTyt8ys9bvwx8bXnie61WJd37re8v/Af7lcO/w0vE8C2l95Xk3HyJvqLwBZy6Pa6qzRN5q/Iv9ylymMpSMzxz4wudS8VahLBfK6W7fK9e0fDHxg2t+Abu58/97b/eT/gG+vH7bwTPeWt3drB88vz79vyVsfC6G5sGvbGdV+zyq7/J/G1acsTmlUnzGPqXxgvIdZuItvneVPsX++nz10HjP4us9rafZvNS42/Nvrj08DSXPiC9/wBGkTz23pT9E8B31zdXC3KrvXcipVcsCY1KvN7p6h8E/HN5r2ufZpV371+X+5XrviTSrm8tXtm/cv8AwvXhXwW0qXR/FCLLB5KI2yvpKZFdn+bfLu/vVlaJ6lD3480z5K+Jb6h4Y8WxWbN+6aX+D+L5/v17G+gyp4Qe5VWRJYPvv9/7lc/8ZvBM+t69p94v+t+43+z9yvQvD1nczeF0sW+f915Xz/7lBconyhYal+/u1/eo6tsbfWh4MeWbXriLc2za3z139h8JZ4dellltt8W/eibq6G2+Fbw6uk8DLs++yItbc0DzfYS5jxy20dtE8ffaZYGeKW681t6761fGyNc+MrSezi++vzP/AHnr2vXvhv8AaYkn8qP7RtWnWHwogSW3nudr7fnVP4961nzFxw0jyf4keDJ9Y8OaVOsTfaItiMkTVA/wue/8OW7NBs2fOu/79fRtzoNtc2qQLEqRfw/LRbaP9gi8qJd6J96o5jsjhjwLwZ8NLl4pVvFZInb5kdfvVvw/C6W2Z4liVE/hSvZobZXTcq/Iv3k3Vamhi3I23/gFHMXHDHBeG/Bi6DKkqqv9z7v3a7Oa2V7Xav3/APbqxDNvV933KZC8Sfeb7/3d7UzpjTKlno8Vtu2qvmvUSW0TvuibfVj5vN81f4Kf52xN3kb5f4dlLmNuQEsIvkbdsoh2wo7f3PnV6POeZfmXZ/HsSmfLNF8q76zL5SV3875vN2U1Ea5bdKuzb/HTHhba61YhhV4n3fwVBHKMSF03sv8A9nVV3bf5rbvlb+CrsLq6bmbyXVqimdn/ANUzf7iUpFEL+ajvtZd7fdeokudnytUXyvL827fTnh3/ADK2zbXh5pX5KfITKRe86LZt2/8AA6Y779i7d/8AdqlvZ2Rf4/8A0GrDp+/+Rt/96vjDElT9ynzNvqp52xPvfPVh5l3eUy79lQXO14v4UfdQBnXj/ZrV5W/hr5X/AGjfFTXl1Fp8Vz87tv2fc+XfX0d4n1WKwsJZd2xFX+Ovkeb/AIrP4lxKy70aVU+f56+pyWh7Sp7T+U468vd5T6F/Z78H/wBm6Hb3MSsny7/k/wBqvdXTfsVfubfuVleDLBtK8L2Vt5HkokSv86/erTd/+Wvmq7p/HX3R5xC6Ki7V+/VeaFXZNy/w0+b533Mu992/ZT7n/wBArU5ZSMS8uVTZ5H30/g21X85bnZLtbd99qsO/2ZH2su/7lUkdrnYv8DNsWt4nNIld1TzvuvK7VU37PvbaelnEkrrK3+3UTwqiPKsv/AHrQ5yGZ1jRJP7zbPk/goe2nTey7U/vUPDE9vuVmqZNyJ8zVZBn+TvVGlVvNVfvp/HR8yReazb33fcrQe285U27t/8AcqpNbRIr7f3P+/VAHyv827Y71Elszy7V20JCvlfM3yfw0yG2+zSu0+7/AGasyJbx1h+WKLYi1Xtrn9/5rRfI/wA61NczfIjs3yVX/h+Vtifw0EFh0lv33fL8v8CUeS02yJd3yrvbfTLZ2SVIt38O+mOm+Xcy0AF/Dc+UkS7X3fJvps0KwqjK38NSokjxOytsd/8Ax2qWpXnk/wAS/LV8xXKZ95eQbn/e/wDjtZkz/vfPZvn/AN779WL9/OTbt3uv9xKYmmy3OxW2on8fy/eo5i4w5xtnteeXb/e+WuisLOKaJ9v3qfYWC7fu1oJbQfwts3fwba8eviZS+E9rDYbljzSGeT5Oxm3f7VTPMvyN8ux/kZKrpc+Tv81/3Sfx/wByuE8c/EvSPDGmyyy3KpL/AAo/8dcJ3mr4z8YWPhi1eWRlfYvzP/dr4l+MHxmvPG08tjEv2a03b2fd96sf4nfGPUPG2rXC+a32fc37lPkSvMrl5fvM2/dXZQofzHHVr/ZiQPcy79zN89Rwv5yO0u53aiFPm+5vf7m+nojQu/msvz/wJXeeZzEsM0Dq67fn3fK709EVJX2tVR/k87d8ifw0xPN2bl+egylIvPbSpF5rN/8AZ0yFG/dbtu1V+5Q7s6J8+9KHtpfNRvv7F+5UGBLNDs2MrbKpTJviTc3/AAOpdjTfN83yfwU25RZok2/3qs0iZ80LJ/H99aLaZfnVl+f+F6dcvs/31qJNu/cy/PQbRK7uu91apX+6it8iUfNv+Vd9Lvl835ovkqyxH2o/yrT/ALS0yfMvz0JueLdTETY8X8f/ALLQYyNPR7lra6dvK3/L/HXWaV5r+Uu3Y7N82+sazhZ02xL935GT+9XVWdh5Mu1m/wCB1yyPNqSNBLZobz5mVHT/AMfq9s2RO3ked/t7vu1DeQ7JU8qVfu1ND5r/ADLXHI82pIiRN8Sfe3o1PS5VGl+XZ8v8f8dWktldkZWZESs+8mWad9ysiL92sjnC2/492ZmbZ97ZVC8vPOnZlgIHvWpYWy3KOyt8n8VZc6q8rFlXPs1BUTpdVeV5UWNt/wDGyVifYJUZNzLsZvlSp7yaWG93rL+62/wVVhuZdqKzM7/w761iXELx/wDRUbbslV/mT+9WY/m3MsssCt8n3t9bUP76J4Pl83/b/hqk8MsO/wCX/Wr9ytjpiZv72ZNy7vl+TZU9tDvidmbZt+8lLDbfM8srbET7yf3ql3xTW7s21/7v+zVG5Sd2dtyy/wDfdWE2vFuX738VFtZ/b7WXb/wKneTsR9tBZehffa7mXfWZN951iWrkMzTbFX5EWqdzC0zfLudEb+CgopJ+5V1Zt9Y+qosyOsS1qzfvtnlfcrNvElhXav3K3idUTBeHY6RL8ifxUxEVG2tT5n2ROzf8Bqv529vl/wCBVudETsPBkzJfxRQfvvNavWJrZkXarfJ/DXlXgBJfP81dqOv3Xr11332T7W37a5KnxHzeN/ikWpakqQJEv3/4qyrmZYYkX77/ANyrT3Ko25l3o/3v79V7y52Soyqv71vlrI54mPqsP9pKisuyVV+Wse2uWhi3bdjr93f9+tjWLxnl3bVTf97ZWZcvFD/tpt+V3raJ6NMpW1+qLuZW+b+B/wCCmPM3yNE2z/cps0MvlIyxb0omdvNRfufLvrQ6YhslmuHV1+Rv79Hned8u1Uf7lM+0pDv+Vnd1+WqiP9muvParNjQe5b/URLsq9Cm/Y21t6/8AfFZ8N/FcyytFF89attN+42yr9+giRoWySvP935K2NKm/0pPPX90q/M+2ufs7mdH2q29UrYs0uby13f6l3+8/96ucy5j0P4e+M28Maok9pc7ImbY29vk/3K++vgh8cv7esorOdv8Age7/AIBX5m21h+48qWdf77V6h8OviFfeGNRt51Znt0rKUTvoYvk+I/W+wuftKJ+9V0b7tW7lFmf5vuKv3K+d/g/8Y7bW4LeJW+f+JH/hr3i2m+2Rblb5Jag9eMuc4/xh4Vn3vPAvybf4K4yzv5dKv4oJW3xN8n+7Xt01tvt/KVlrz/xn4VW5i8+JW/30rsoV5Ujmr4aNUtaPqTPL5XyptX/x2r1teK6vErb0X5N/9+vN7Caezle2n/c7f7n92ut02/gm2L5vyV9DCXPHmPnJx5JcsjoLN2dn+bZ/t1Y+0skr/NsqokO9P+e3+wlPuUX5JW+/u2bP7lWcpoJcs8W5m2fL/dp8O13+9vqk7s8SfP8APUtsmzZL/tVBRYmm+zN8v/j9Soju7t991psyec+5dtOR/wCLd/v0GkR6Ory7duz5flqX97sRWb5/79Rb4vN/2/4d/wDBUsM2yVPNb51+7WMjpiXURkn/APZKsbJbZt235P8Abpvnb7fzV+f+7/sU5Eld9v33/vvXNI7YlvztnzMu/wDu1dR96JWf8yO+353SryP8qbvkd6xOuIXMKzW7xMu9K/N/9r3wBJoPi24uVtmS0li/76Zq/SVEV/u/cr55/a9+HsfifwLd3kbb5ol+5/G7f7NB0xPnD9jzxzFbX8WiwTx/upURk3b/AJdiV92wus3zV+U/wf15vCvxGsmZY7NPtn7+Xd/D/Bur9QvCupRaloNpOsiujRL86N96vyfiXCexqqrH7R6tGXNE20TenzUbFf7ybKi87ZLtp7o2x/7zNXwhqGz761C7ujJUruz/AHfk/wBul2b/AL3yURAY7siK3y0xLhXb+/TblNnzN9yiz3bX/wB7+7X0eU4r2FaLLIZZ2jZZW+4vy7EqwHV921vlqKZGT7q71qJE+T/Yr9Spz59TUn83f8y/xU1Hb5o/7v3tlEPyJtpmzZLuVmfdWwCNKzS+Wq02ZGfy1LU7bJmXb8v93dTZoW+XatBYvlfvdzMuzbt204/P/E3/AAGmbGf5f7tP3+T+7b+H7tADtuN3yr/e3VBL8q7fl+b5vu09H2/Mu75qZN++i3M2ygoZCm/+H5N1SuzJEqr/AA1EiNDs/j3VLDtRW3UANdN6bV+RqETDsoX5fvUb/wB1uWoUfzZf4t39yoLH+T8/mM3yN95KHT7TF/ElDzMn97/aodPm+ZtkS0ASmPLJ833abK+xNy96H2zDb/49VdNrxPt+6rbVZKAAzSGWLy/vbvm/3asf6tvlpPvD94y03Z/e2/7NADnTzZG+X5f79N3r/dotgsMfl7v4qfs2bF21YFR3X+7vpjq9sny/Ou75atzQrs/uVEm14kba3/AKOUsh+5LEn3HX71TOi+a/y/LUsZZG2tVd5l3/AC1AAZnhb5ot6/7FOVFeNmkXYtRom9tzbv8AZqFHlT/nn/dWgssO+xEZfno85fvbdm/+OmJbKm/bJ91f4qb53zfMv7r+GgRY3t/FtqHZEis33HWl++33d7rTLb+7t+/89WAz5tn3tiPViNNk/lK21NvzUI6vv+X7tPR1/ioAie52My7d6VLA6uPmX56Z9zezNs/u0+La+1d3+3QSSOqkqtQPKsrN/f8A9unu/wDCq7KYjrM22gBv/LJ/76/wUu//AJ6L/wB8r8tTrDHv3Bfmqu+1Jdv/AAOgqO45H3r/AOzVF52xG/jb79M+5vT+Onui/wDA/wDYqCwSRnbd5v8A47Qm1G81vv1E+5Ef/wBkqWH50T5vuf3KAK6O0yN5T/dX7myrGzf8sSKlS/8ALf5f++qHRvN3fwrUcoDfJVFT5vnSh9u1Fb77U7zl2/dpqbnldfl2UySHZslRdvyff31Y+ZNm3/gVD/cbdt3r/dpkLyH+HYjUAROjebuVf4vv0/Z99v4P4ai2N95Wb5alfalqis38NBRXe22Pu3b6lhf5drf62m21ts+b+N6c/wA6pu+/QAI+9PmX7j03fEkvz/fb56N/zL/f/uf3qHh3y/d+SgBJkWb5m+es2/RblE2rsrT3qkTr/BVTfs3s3/AaAKVzbK9q+2JndF+/X5SfH62874ueILndst5Z3fZt/jr9W79G8qaVd33a/KT43zbPiHrFtO+yJZXeLZ/Cm+uugcOJPKtltbSvP8yJ/wCh1BNeb/l27P8AYq1f3MUypFt2Rf7vz1n/ALh5X3PK+77tdp5UghufJ/hpyXMtyybWVNjVEkPko7Rf8B31Lvab5tuz+OgkmeGJ1dv4/wDboS22RbdtMvLb5ImZm2P83+7UUyS7E2y/I/8ABUFRLUN41s/lSr/wOvW/2e7BpviTpW2LejSqjf8AAn+/Xknk7E2t88u7+OveP2Y9Nlf4jaOqt8nm723r935P/wBiuaodlL4j9K4YY0iiigbfEv3d9Szbn/df+gVVRP3XytU77fK+bdveuKR60QTyEi8pfk2fIr09LNfNT73+/TET/wBBp8L7Jfvb93+1WR0ksKb0fc3nPUTp86bW+/Ur7baX7+z+Opn8p/3u5d/8P+5WQGdNth+XcyPUnnM6o1OubbeyLuXf9+pfl2eUu7fWoDU+dXXd/D/4/UP3Nm9vk3VMif3tr/N/HRNC038W/wD2KyAou+zftb7lCXPnK6sv/AKsXMK7UZVXY1Km19jMv73+/QBDvi3pt+4n9+pbN2Tev8H9+mzQ/wB/+L+5SQv8iNt2UFizbUl2r9/+Kiab91/ufwJTndZrjarfP/fo2MibFZUegCuj7281vufcZ6sOio23+Bqb9maGB2+/vb7lM2Knz/N8tAEtzD50Sf3qa8O+L5fvr/fpiTK6/Mu9/v8A+7T03PLu+XYv3kStQIU89/mX5P72+rCTKkW1pf8AW/do+4vy7d/9yh9s3y7f91KyFylREb7v3EX+N6iuZovN3Nup9y7JE6s3yJ/HRCm99275NtBHKMf53dW3Oi0fLDBubaiff+79+n7Pk27vn+/TPJZ2i+67pQHKV9iv/r9yJU1tDAkW5Ylfd97etOm+TyvNoSFoW+Vvk/hoI5CrqVnBeNtngV9tUX0eJNkTbdn9zbW3N5rvvb+7VTYr797bHSgj2ZS/sG2midViVERfuVSufDGn3mzduR93y763X/1tvtb90vyMn96h0tnl8ja292+/QHIUrPTYLOB1i+T/AHP4qz9S02LVYvKl+5/u/PW15Oz5d1E1t5Ko25XZqBchiw+HoHsEsfuJt+RKyX+HVnYRbYov+Bo3yPXZ20Ku+3c29KfM/wAm75vnoJ9lE5yz8JWcMHlLF87r/v1j/wDCAWNneJLEqo7feTbXYWybET727dvp9y+yVGb7n8VPmD2UTkf+EDtkvXliZU/4DV6w8H2dhebvK+Tb/v10Dp52zb86VYT+7t/33rQPZROfs/CVtbXsVzB9/dvrdmRUd2b50/2PvvT3+dU8pV3/AMNQv5s2zc2x0b5qyL9kZs1gupbPvfe/jX50p0MK2bbWVt/8NaCfInyrRc2EVz5TbmSVf499Acpn/Ztibmi2J/t1F9m8mVGiXYn3qt3MMjvtaXe+2nJCyQbf8vQHIVZkXfuVqdsldvmlXf8A3P79TTQq6fdZE/hqGGZXt03fw0F8g+Ha/wAu5dz/ANyq8zqj+Uytvp6Q/O/lbf8AgH36dD5CSvuX52/v0ohyjUTyfu/6r+/RMjJs3fI7fdqWZGdv97+Cq7ujo/m/Pt+7WwcpYSGCGV/43+/UXkxP96BZv7z/AN2iFG3I0X3GpyP87xN8nzffSg0K+xZonqvC8SfN/B9yraP8m1Vb5f79V5vnRnZY/wDfT+Gsiw/dO/8AffbTNjOyMu3Yv8CfwVXTb95WWrFs+x/K2/O/8dQAb183b5Xzv9593yU2aZd7ru2I/wDcodJU+95f+4jUfY13I0rSQp9/5KCBkzskSN8zxJ95NtRfKj+bFuRWqV5mRN29tn9+q7v8m6VWTf8A3K55z5I85kPuYfJ+bbv/ANyq/wB//VK2/d81MmmaH/lrT4XVFRo/v18Pia8q9Xmkc5LMnkt/f20W37n5l27P7lHnLM/zffpn71GRv4F+/srzZEDZn2J+6X7zUx4fuTs3z0/Yz/e/4Dsqu7wQyussuyJIml/4Hs+T/wAfqyTxn9orWJdK8Ly/d+b5Pvf8Arz39mbwrLeeKE1dl86LbsrF/aN8ST+JNUi0iJZPll+/u+839yvor4CeBv8AhG/C9urL87QJ8n/AK/TcppcmHieZUlzyPWnTyYoolb5P4ar6rNvvUaJl+Zt+zbT/AJYUTcrTP/F/s0PtT5tm+vVMZFd9yearNv8A41qv9s3xeVK2x2X+Cpbl9myVvvvVWa2W5bzWb+L5a3ic0ivcp51v97ZVG5R7nYyxND/Bverdyip92Xf83zVFNM3lf7FaxOaRXdG2vEy/Pu+/UKPsd/M/1SVb3tbRPtbzv9iqVyi3juq7kTb9x/4K3OaQ6abY77m2bvupQ772SJYv9imunyxM331+69MTdNKksW56oke7y/dX59v8aVUuXnuV2+Uuxvkarb7oV2xbfn/v0zY3+qoAq/Zv9HiTd88X9+nXL/uooGVki276lmRUi2yt/FVW/wD310ixS/J/6HQZFS53Qp5W9fu/cplmi/Iqt9z56mubaL7Ru3Lvf/ZpjpFDKnlM25m+5VkEsNn5KPL/AJWno67d0v8AeqvNcyvKm37j/e2Uy8uVdEWDbuoAmvNV8nYu3Y9Zk375kVVqlvbc/nq2/wC5VqGwZ9n73Z81YynyfEdUKcpj4bNZlRovv/xb/wCOtNLbZ95diLRCiw/KqtV2F1dH3fOleZUqynL3T3qFCMI+8M2M7I27ybf7++n3P7mXzWiZPK/g/v1XuXihi3Szyoi/eRH+dq8i+LXxsg8K28rWMjJcOrIuxvv1jGMpm0pchofFf4waV4Sgl3SsjLE33K+GviL4/vPG2pPebmS3f+DdWP4t8c6r4w1GW6ubxt8rfcf+BaxIUaFfKV99dUaRwVKoTXn71N27Ztqu8MvkJIzfJUszt8/m09Nrpt3f8ArsjE4JSKn2nY/7pfkoheVPm2/990+5h8l/kqJLnzp9v8FMxkWkfev3aej+TsiZfn/v0In73buqVLBUR/m37v79QYyJktvm2+Vv31Xhm/0jyt3zv8lXYfNuVdVbZ8tV5rPfAixbflb5v9mgzK6P+/eJaivP3Mu7av8AubqlubZXZFX5Kz7y2W2idvvv/f3VZpErzO2zcrfPTEdni2t8lNhdv++qZ8yNtb56s6YlhHZIvl/4ElLM7TLtVvkqHzmTe22jZv8Au/Jv/goLCF23bNtWk+SVG2/JUWxoYtyqzvVi2mbZtba71nIxqG3pVysLozfxNXapNK8ETKq/uv8AarlNBSLyv3u2ums0lSDzVXfEn8afxVzSkePXkaSIqeVti3pK/wB/79XHhZLrav3P4XSo7NFhsklXdv2/comvGtkRVX7/APHXHI82RZmeW5Xd5qpcIuxqxpoZ7nzWVt7/AMNTl990jKv8P3/4Kke53y7YpV+7/c2VJJSS5imlliXdv/i2U14prJjH5e73NTpCztuXb839ymTqzSFFEswT5d2yrNYk9/D+93LKrvt+5VD5kdf7jrWhfw+dvlWJtn8L1lb9nzM2x1qokRLs1yqfKrfw/fqlf3kqOm5l3/3Kq/ZmhuvKZv3r/PvT+CoX3TX+5m3yt/BXQdkTRTyktf3+5/l+Wq373yEWmQosKPHtbev9+mw+bCqN5vnOtBuQ2byorq38X9xqsJDLNB/F8lRXKfMjL99//HK0LC2lSdP3u/8Avf3KAHvcxQuirF8m2hJmhbzYtu/+5VG5SJ7qVdrIn+xT5nVLVIovkf8AhSrNYmZqvmvPtbbDuXfvSse5hab7s9bF5Cyf69W+79+ufuZlR3iiX5q0idUSlePs+WL50qqiM7f3KnfzU+6vz1FNuRtrK1bnSdx8N7a5udR8qDa6Muxt/wDDXrGlWEv2pImbYn8VeX/CvzXe4VdybF2K9emvM8KbZW2b2rza3xHzuL/iDdSh3zp8qpt+RtlYLwxTXW3zdmyummsInV1X+781c5rf+jWqLEu93+8/92kc0TPmmimuHin/ANxayrmHZK/+7/HU7vsZJW++3yLUV49ynzSxK6O3zb60id9Mr75YZUWJv96qWpbUZPvVbmT7NefuvuMu+mzJ+9dmb7laHZEo3O7Yir86UfbGR/KliVN38dM1J4nZFX56iS5ab5Zf31almxo+1Gl3QL5T/wAdSmbZ/E1Z8P8Ad+ZE/uVoQvE/++n8FBEiWwdPn/e7H3V0cNs0Nn/rWd/v/wCxXOPc/Zt8Srsdv466Cz89/KVZ/nZayOSUi9Z7oYtrKrvK3/jlaXnf6qC03I6/Oz1XsEZ0bzW/ep8ivU1n88Uu5mT5/vvUHNzHp/w68f3PhvUkuZZ2hiVl3V99/Bz4qW3iTS7dfP8AOeVd/wAn8a1+Xumo1tburfvkZvmevVfhX8S5/BN5bxeb5Nuu/bWcons4TGRh7sj9UIX/AHW7cro6/LR5P2m3/wBh/wC/Xi/wu+LVn4q0u3Xz9ku7Yvzf+OV6xDc/MjbmSLbSie/zHL+J/Cvkyy3dsu+X77IlcvYX7WEr+b87bv8AgdewbFvIvm+SLbXm/iTQWs3dl/jr0sJXlGXJI83F4b2keaPxGrYalEkCS+b8/wDDvrbR1uURlb/erznR9Vg3PBLL++VPlSursNSbyk2r8+75q94+f5JHQPbfO8u7ZtqVLz918q/J/FUTzRXmzb8n8Gx6sQ2G+43Nt+T+D+CoFylj9xNZ7W+4v9xvnqp5PkxJt+/uqvvXc+6X5Kms5pX/AOWtAixZzJDK/n/cb7rvVpP30u5drui/LWU7qkvlbd7pWgjr8i/8tak3iXYU3/N9x6vJMz76qQwtC/msuz/YeraWzP8AN9yuWR2xJbN2Rk3fP/eq28y+a8Um7Z/f/u1RTd5v8LpVvfF87fx7a45HXElhdX3ru+RKyvFuif234c1C28rfLLEyLWrDDsX+49PdGTf/ALX8FB2RPyN+Kngm68AfEO7+X/R3neXYi/dffX2v+zD8Sf8AhK/C8Vtczr9otfkbYv8AFXD/ALZHwxRbJtTRdm3+NPv/AO3Xi/7MHj9vD3jBLGWdUilXfsf+9Xz2d4T6zhZP7UTsoy5ZH6MP9zzd1TQ7lRKo2c32m3iZVVP9z7jVb3qjf3N1fiz0PRHb1RvmVqa7tv3bvkoab+L/AMfpiTLNH8y/NurEB7uu+mIn+kb1/u0Inkvu/go37H3f3q6FKwD0dpF2/LvqF/ki2tUz7X+Vqhfy3k+b/wAer9PyXF/WsPy/aiXEazSbPvLvWod86b/k3/L8tWTthDbaY/3Ny19CaDd+xFZ91RvcfMi+Z96p/Ray5k3y/LuR1qxmjFt8tf8AaoeNX+VlamIjbPlbfT4dzL8zb/7rUAR/cVFVqg+VJZVdm2fw1Zlh87au75v71NdN77mX5aChd67v9r+FqYqM8r7m2LTUdYfu/cp3nLuRV3PUDB9yJ8tM++rfL8zU6Tbu/wBlf4aAn7v5fut/D/doKG+UyROv+zTPs3zqzfd/9BqZPk/iqGbzH+Vj8n92gBflmi2t9yWn5YKVXbhfuqq0iJGm5du+n7Pl+Vfn20AM3bJd21XdqH/usv3qPvqzMyvUpKoqs38NWBBv3r8u5P4NlSw/Pt+b5qiuX3/LUrr/AKplqwCZGf5lZf8AaSok3fMrfc2/wUieZDv3fJubau6n/fl2r/DQBEk3/fFP+VF2tQ+5/ut8lQvCzttZlRWoLBoWWRtv/AWo+Zm3N87p935aci+c+5mXZ/ClNuUZ28xPupUAN2K6M38bf7VCbUbarb3b+Cq/y+V8y/valuYdkSybvnZv4KCh73PO1W2f3qhRG2Iyqux6fD8i7ZN3y/3/AOGnvbRPLu/jb/aoAd9yL5W3vTUhZ9u1l3U7/lltb7rU+NFEm3b8/wDFQAxE+5Kzb6Fdf9a3yf7FP+4ieUyolPTa6JQSM2NMy7m2bqZ8qS7f7tTJD/8AY0x4Vfevzb6gB+9XX5dtV5k+b7vyU7Zvb5l2UPu37f4KCirc7vk2rRvRG/dfwr9+pXRfkbd860xE2K+779BY376btrPUqIs0XzL8lRI8vyNu+T+5Qjsk/wDsUATuywzJt/4ClKm52+ZdlMd/3qSf8A30b2/hqwH71dH+X5ahmuVRty7k2r9z/aqZJt6/MtOufuf6rfQQRJNvg+787Ux3bYnlbnSno+zf5SrsqJ/Km+VfnT+5UFjoX/vN89Syou1Nv8FVfJlR0Zfuf3KleZYf3VABD8n+5/fpfOV/mVvk/wB2kd1h/h+Sm74tybvuVIBv2Sr82+mQ7t//ALJup6bU3tt/3alebY3y7d1BZE6fuPmX97VR3VE2/wAbtVqb/Xoyt87/ANyorlF81lWBd/8AD/s0EGfc7ktX3OqRL/HX5NfHpPsfxI8RwKv/AC9Ntev1o1X/AI8NrffRd9flf+0h5H/C2tdaP78svmyw7vuP/frspHFWPF7/AG/I0v8AwKotiQ70Zf8AW/3Ku3MKzXHlSt87/PVX90i/uvn+b+Ou48mRXSZYd8G3fv8A/HasW0Kom1m/3aYm2Z5fuo+75afCivB/rfnRvmSpJIX8990Tf6rd/wB9VNDbf8tfN+7Uqbpl3fcqJNyRbVXYlQVEsIjTb2b56+iP2NrzzviXaRLOvyq77Jf4ttfPMKLcoiru3rX0x+xppUr+OfP+zedFAu9pdv8AH/nZXNI7KPxn6AQzK+/bUqTLuibazutV0hVNm1vk/v1eR1eJlZlR1auKR7AJN8j7Yt/975qr/vbl/u/ukb79WE8p5drLv2/d/wBqnv5rrt+X/arI3K0zq7pFEv8AwN2o/wCWUrSrvps22b/f3bP9ynOmxU2/f/i/26Cx/wAvlJ95Hf8AufwUJ9/5vkejZ5ybt3z/ANymTPL5SfMu/wDioAb5P735pfnf7rvVhIW+7u2f8CqF0+ZPu/7KVbRER/m+/wD36ABE3r5Tbfk/2qr7In+X+D+/Uuzzpdn8Dfx03Zs+98nzUAQoipv3Mz/3aJnbai/7NPvNsK+bu2f7FMR97JLK2+Jl/g/hrIB9sn3Fib/vunv/AK+KVmVE/i+WmfKnyr/D/HQ/z+V8u9K1AY+65+VZdif33/iqJ5lf/wCIqV4Xf+JU/wByotmyf71AA6S/3f8AeoRNj/LUrp8yKrfP/f3UbE83dt/4BQA3Z99V+7ULv/wCppk3vtlb52/gT+Cq7/uflZd9ZAQzPv3ru+T7lPm/csibfu1Yhmim+8n3mouUgh+6292/8doArptmi3N87/xUPMu75Yt9Svv83yl+4n8dTW0LQt91f9ygCpsW8+Zfvp8nz0Q/c2y/O9Phh/0r7vyP96pX3Qt8q0AUptz/ACr86bdn+7TPJWFIty/O7Vbfbvfd8lV5tzr827b/AA0AMS2/e/Kvz7vmomdk/i/iqWFN86bVkT5fv0PbMibWZZtzb2/2GoAqzOzy7mZUT+JKsPt+Rl/hpjosMr/uN6bqZcw75U2t+9++yUAP+/Km6L97/DRN97ay/PU1nD/s/f8A46hud3m/uv4fk31AESbd6fN87/dSi82/3fnqwlssP3l/4HUMztsdW3bKsCKz3PL8s61Lc3O+Jv4HR9n+/VVEaFHlgXYrNVp0/wBHf/nq9AuUenz713fw7/npqQs+xm/4F8tOtv3Lxea2/f8AeSmb9jbdvyf7dAxvnLD83/LL+49OmuWh2K3yPQ6fx7Vf/fqDZ5zbvv0AOm+T7zNTdi7PNVqYiM7+bK2ypfmdvvKif3KCBjzeT95f+B1XS2ba7fMn95P71PufNRXVYt8X8NMRG+9uXd/t0ASzTNsRlVU/vfL9+oIXZ5d3lfIrfNVhH2JsZvkb+Oq6P87qy7939xqAB9SV9m1tjo392qlz8i7vufN9yrfkxQxf3P71VPOif5ZV3p/DWoFtEWzRPmZ93/jtQzXi+Un+3/s1Y+583lf7qJRDtS3+bbWQFXY14qeV9z+5Ve/dkdIvv7/4KuwzSum35UTdVR0V327t/wDdloAihtvJRPNbf/uUyFG3bvmR/wC/ViH5LhP76/e/26Y833FRvuNUFkSTN86y7f8AgFEyfvYm3b/9+i2dnunXym/2XqZEgdd/zJ/BsT+/SkQMm2pKjfNTE3fxN8lPmh++27erfeSmPMz/AOqWvnc0xPJH2UTOoV7l96/d2bP/AB6mw7f4W2b6sIjbvKf56Yj7F2+Vv/4FXyBzD7m2XyH2ts/26ZZzfunVmb52+V0pjp/CzLs/hR2qJNyJ97/gFBBd8n90/m/PXBfEvXoNB0G4nnnVH2s612tz/qtySsn+xXy1+0/4t2MmlWzRPK/7r5Pn3/xPXrYHDSxFaMTGUuWJy/wo0FviX4/ivL7c/lSs6/3K+2NK02LRLO3giZk2qteBfsr+D2s9LiuZ4GRGi++//fVfRVtD5KtE25/4/nr9PpwjThyRPK5gd1dYpWbZEv3qpPcq7o0S7It333qw80Dv/rfu/wAFUpne53xKv7qtImMijebpm2xNsT+L5qfD5ULbfmf/AH3qV03tubbVWZN67vuVrExkQ3/yJ8zfJ/cSq8O57fymibe/8dFzNvn2t/u02Z9iRRK3yf3/AO5W0TmkM/2WXZs+9VeZ5Xb9w1Pufn+aVvk/9Co/dJvZfn/vbP4K2MiHZ5P3XV3qv9sb54mXZv8A7nyU9/K2u23znf8AgSorn55/4USrIHedLCjxLtfzf/HKsJcz7/3n8Pyb6zX3b9v8G75XSpbxG83zVX5P7lQBpvC1zs2q025f4FqleWfkxIu3593/AHxTLa82b/m+9/B/dp2xpvuxM+z+5Ui5Sq+3/VN/33VTesNwi/f/AN+rFzNFpu9vvpu2b3ql9pWbeu3e/wDfpRDlLH2yXf8Aw76z5kZ9iuux/v0zeyXCNu2f7dXYdKaZEnZqJT5PiNY0+f4SlbQttlZvv/8AoNbEO14kbbsqxM679vlL5S/x/wB6mXL/AL2JYvuP/s15dWv7U9yhQ9lEsTTLCm5f71NuXWHfOsqojfPveoZrlLa1lZl2Iu756+avjl8eItBsvsdnK00zLsXypfkSsoxOmUuQ3vjZ8eLHwxb3EUU8d5ds2zyUb+Cvi/xh45vvFusyzz3LeV/DFvqjr2t3OqzzT3krPLK+9n3ffrChdXfb9z/fr0KUTza9TnLCOu/zdu91/wCAU+GZnR5V+R/7m6mIibfvfcp6Qs77lX5Frc4JSGTbniSdW3y7vmSjztj/AC/3qZMm9XWJl2JT4bNnREl/ioMhlykrz/NVm28rf8y73/uVJND5MW1fnf8Ahptn8/71/wDWrUSkYSkWERYf3qr87/8AjtXURX/1vyJ/sVNbWbXNu+5tm/5Klewks5dsvzpt/wC+6z5jGUipCiptdWbf/t/x0s1hsR13bN3z050X5/4EemJDAiO3m/Oq/wB6kOJm6ki2zbdzP8v36zHTeqKrf8AetO5h85N392seZ/m/2K3iaxGTW38X92q/34nXa2+pfmT5v4Kihufn27PkrY6Ykvk/c3NRvaGn+ds3+avy/wANH3F+X593z1JY1Hnm+ZW+SrVnbb02s1RfaVRdu2rGm/PL/ClZyOaodhoNnBsT5d6bf467K2dYbPbt3o7b9lcboieT5WxmdP4q6XTZpdv3fkX+OvNqSPCryNW5dbxPu7Ni/cSm2cPnWvlLt2/7dV/tMsMu2Db/AL70yGbfK8Uvybvn+SsjikWJniR/Ig+R9tZk3n/av9Uv3d+zd92n3/mu0sqrsSL5Pnp7pK8G6Bt7p/foGUbaaW2/e/3auwXOyJQ8vNLZ7Uiu9yrv272o06xhurVHVmI/6adas1iS3j74k8uWXZ/ElZUyNtZV2u/9+th7mJLp1WDznl/74Ss/e32x/lWqiESrCnkp8333/v1nO8sLfLt83/bq7qTz3OqJ56rsi+T5Kg1KaDzYm+/VnTGIk0zTL8y7P4qelyqbGZv+BpWfM6u6eUzb1+8lW7m5WaLdtVEX+CrOmIy5hZ50aJmdP4tlPS8+zbk+ZNzVD83ybfk3VMjxTb1++6tVDLCbXRG81XT+GsfVZv3u5W3/AN6rqbkl27vk/hqpeJFYJ+6+f5tm+tIlRK946/ZfN81n/vb2rKuZot+35U/26sX9ncwxOrSq6f3ErMmhWGJPNX979+tonZEa7tDE6/8Aj9UfJ85/marfzTP+9+5Vd/vfe+T+5Whuel/Cub7NL5S/Jv8A/HFr0lHZ5drbZk/hd68w+Gnlbnn3r/cr1CHbcwfe2P8A7FefW+I+exHxyIpnZ7CXd8j/ANyuf15J7mJIlbZ/H/v10F+8Txbrm58l/wCFKx7+5ihsrSWJlfduqDiicvqTxebbru+f5E+eorl2SWVtvyM1Xbmzi8h2lb9799ax3eVJ3WWVXf8A8creJ30gS5V33MrIi/J8/wDFVK5v2/5ZfcSrb+Vv3Mvyf3Ko3j/vd23yUpnfEZC9tMj7qeiRJLu+5/dqpcou5FX+P56seT5y7v41WtSyxCkr3S7duxK0IU+fz/uf7dZ6O1y6bd1WYbltyK250VvuUGMi/CizS7fK+fdW3bOyTvu+Tavy7KwrZFe4RpW2I33nrrf7NiS1+Vl2LXOcdQu20y/ZXnbd86/wVFbTfabVPNVk3/36lsLzZauqsvzf36sQ/Orszfw79lScciaw2pKm3+OtB/kXarb0/v8A9yqKJ50SMsq7KEuYPIlgnVnTdv8AkoK5j174Y/E6fwxqlusrM6eaqr/H/wB919z/AA0+J0HieC3XzY33Km3/AGa/MC2vN9wkttLs2/369i+Ffxgn8JavaQXM6+VKu/5/uRPUHv4LG83uTP0ge5luVlg3fuqfNDFfxRLKv3f79eb/AA9+Ittr2kxT/afklVfv16LDcr5X/PZP4XoPpDhPEPhtrCfzYIF+dv4KboOqqkqRKreb/t/x16Lc2y3K7fv7lrzfXvD0thcI0Sy/e/gr0qGJlH3JHm4nCc0eeJ3qTbH/ALjVe3/LtridE8Qtc3CNPu3r8jb667TbmKbfu3bK9g8CYXiRQr/cTb9yoYfKhVF2sny0+5uYnX5lplt5Tq7M3ztVnMaCbdiN5qv/AHn/ALlNd/n8r7+/+Os+ztme4lbcvlf3P46uw/e2/wB3+Cg0ibfzPbxP8zp/C9Xba8bdtba7rWej7PK2/Js+8lWPtkSb22/98VzSOynItw237pFX5NnyVY2bIvm+enQvF5T/ADb/APcqZIfuKv3P9uuOR3xHWzy7U3KtPRPJl3fM709Pk/3KhLt93/Z+WsjpiedfHXwfF4w8H3cUsavsV3+T/cr8tbl5/BnxBZZZ/JitZ1/h+79xtlfsLeWf2yweBm+eX5N7r/DX5xfth/DT/hD/ABlcamts00Vw2xnT5P7/AM9OcParkNIyPrf4J+PP+E28PW8+7e+3+D+/XqaO21GZf++6+Df2NviX9g1J9KvLn5PNfyvm/wCBf/F193wzedEv/odfimc4L6riZL7J7EZc8Sb5X/hWqyP8v3fm+9vqx/yz+X+9Tf4UWvm5Ggzezr93fTXmbfubbsqV49/+x/uUx9yIlTEA/wCWu7/ZqJ0ZIk+7Uu3v8u+jbvWvrcixscPW9nL7RqQp5jr/ALNNT721aJYtv3fu0xJlt4lZYmr9LLH/ADb2X5Xb7y1E3yz79vzL8lV3dvPRvl2bvm3/AH6tJNundPmVlqiiJH+fb8v3v4Kl+VN25v8AgNNSLyZNyrvf+J6dCm9dzL937u+rAVHZET5fmpibX+Zvv/xU6KVjJ/DvpUdXb7y0AMfb/CtO8ptzbWXZS7d0ztu3fL9zbTk+f7vyKtAETOu7b8tO8za23bTXT5lb7vzUx7hU/wBZwzUFhLu+Zfm203zleXastM3yzfdVdlCW3k+bu27HaoKH740RtzNt3U55lmX7v/fdNT7u1o9m6kdFRvNVN7r92gBdjP8Ad2/7lPlibyvm2/L81Rxpvm/iSpU+7tZfvf7VWSKj/wCjI38VMR1/iZk+b+Ch3VPKVf8Avj+7TNiu29fvM3yrVgW+vzN/DVd4dm1lb5qH3IrfLUW/5kZVb/gdAAib/lplzD50W3d92n7N7Ltj2N/FQ77INu35aCxiJsb/AIF96ovlTesXzv8A3Ksb1Ty/4Uakk/ctu++zUFEEMTea6/cl/wB2hNyb32t8v8D09Ek3s2356lf+BqgCuk2z738bblqXYrr/ANNaJkX5Pl3olN2L5u5W/wB2gB0KfIi/99I9Ph+RPl+f5v46c+35W/iqJ9u/5W+egB8rxRt93ZuoLx7tq/79Mm2vFup6fI27dv8A71BIfKn3d26mb/8Alq/ybaPtLbvu/JQ7rt/1mxf4lWoLHzTL5W35t3+7TERf4v4qe7xvBu2/P/Cr/fo2NCsTNteggrvMvm+Vtb/gFOfdDF8qs+3+4tPRF89tzbHb56Hf+6zfe+/VlBF+9T5l3NTfldvlqH/a++/+xQiL5SfMqf3koLJXfYu5vnb+7TXm2KjKvzPR99P3f/j1MSZn3/wOlWBL5y+V5m7/AL7qJ/nl3eb/AMAqKbb5VV967P4k/u7KgCXfIj+WzNsVvlfbViGWJNyr8nzVXS5+SJZF+erCTK6IzfItQWNd4klX73+5TE/fXW75XTdT5kR13bvkoSH5Pl+9UgJM2+Xau5P4t+6nw7Uif/ltLUWxnfc27Z/sU/eyMu2LfuagBiXPzfN/wKpXVk37dzrTJrdvnlXb/tU9E3/d+T+D56AGE7PmXb81RTbfK/i+9/wOpURi22RaqzP+63LuoHIpaqjXMTrt2Pt/vV+U/wAckf8A4Whrs7MqO0q/+gV+qGqvElhKyrJu21+Unxp/0b4keII5/ufamdX3V10DzcSebvCqN97e/wD4/VK5eJJdyL88tS3PyN83yI/8dCWcVtKkq/P8uxq7TypFWGFvN+6399Xp3k3KK8vzb3qx5zbEVV2f79E00u7azb/9ygkiR50T5l2f3qt2flebulXfsX5aZMku5NrKn+/QltO7bmZU2f8Aj1YiiSwuvm+UvyJu/wCB19jfsMW076pqEsq70WJk+T5Nzf33r45sLPzneVZV+b+/X27+w3bXkKXc/wAvm7X3f3KxqHfQPruz3QxP/wB97KsJ++ldfKVH/v7qeiM7o0u3/fqV3VL1GiX/AHq4pHsQBIdn+/8AxU/zlfcm1Upkz/Pu270pqQqjbv49u+sjqE2fuZf3Sp82/wCeq+9X37tvyNVuaZpt6vtR91V5of3XzfJVgFttmd9y/wC3Tpk85vl++n8FRJ/BtXZ/sVYd/uN9x/4qgAeFYdm3/vuiZ1d9vzJv/v0Qorv80q/8DamzPsV9vz7f46AGPeNCyRfMn916Zc3K7fK3b9jU1E3ojbtn+3TLa2XdKzLv3UASwpvTdL89PeHeqeUtRJC38PyJUvnNCvlfxt92gCKbck6Kzb0+/UM330VmZET+CiFN8rtLu3vU29bb5Zf9b9xUoAhTdNLtVt+7/wAdof8AfS+V9/8A20qwj7F+Vf8Aep6Ozusq7URfk+7QQMtvnZ1X9y38VNT9zv3tUL/PK+1vnf8A8eqx8vybvv7dmygBu/7Szqv3EqG5RXliiVlR/wC/Td+x3WJvn3f3adNuT+H7v+zWRZXSzVEdt3zr/Bu+/VuHb96X79Mf73n/AH3+5UW/5/79BBbm2zO+35P9umI//PKWR/8AfoRNifMm/wDu7KfCi+b8rUAV/J2XG5Wai58/+7v3fx7qc6Km9d1ELs6PEytsT7tQWV3Ter7fuf8Aj9TfN5SLu37aZ99fv/xfcodFS3+Zt7v97/ZqwGI7fel3J81Puf4NvyL/ALFF5Cv3WbzkX/vih3XzYtsS7P7lADLZG3p83/fFV9jI7yqtWHdfur8lNe587eu3Ym6ggLZ2S3/uP9/Y9CTbIvlX7zf98U7fsfbtXZUU1yszv8v+6lBZLM/nW6bW37P4Hofb5X3fufwU132NFErbJX/uUbNkvzfP83zUAMRPnT5fvUP/AK1PmX5Kc7/Ki/wN/BVKZ98u3+596tQH+dvVGbds/iqXfsilZf4f46an3UX/ANDo8lYV2xfcoAldFdE/gRKqfunbcu13++yJ/BT0mZFeLzV/4HTIUVIn2t9/+OgAdN8X7pd/+/T0uW2fNt81/vJt+Sh/kt0/v/cZ6ifckG75f9ysiBk1z5K7VbfUts6fxff2/LVfyYn2bd2x2+ZKmdIpvmVvv0AEyKibt3yVRkhXe8v8f9+ppklht0Vfn2/JvofcjJtb5HrUCvNDvf8Aeqz/AC/L81MRGdk2xKj/APoFSzbfvMzVEk2+XdFQBYm81JUWLdvT7z/wUTTO/wAqrspk0zPFtVl/2ab802xmasgGb28p1amTbUVNqs8Uq7/k/gp9zNGm/wCVvkoTb5SLFQBFv3ruVah85fk3L96prz7S6oqrsf8AiemInzbvvv8A3KzkWEyfMnlbk/36i3ts2tTn3Qyvub5HX5Uo85Ui8va3z1xV6vsYc8iB6TfMn3dj/e31U85kX5fkp6bbZk+bft/g21Ymh3q/3dn9+vg8TVliKnMcUpFf/XKrN/BRvX522tvb+CmW27Ztl3bd1WIUZHdol3/7D1yEDfJXZuliXevz/eqHzlfZ8v3qsP5V4ztLu/2dlRXM0VtLtVWdHreJJz/jDW10fRpZfNVNqt87/wByvjKF5/id8S5raJf9HtZU/e/fr2L9pbx5Fo+nPpkW1/Nb5YUb52ql+yl4DW/T+1Z4JIXlVZfKf76f7Ffd5HhuSMqsjiryPpDwf4bi0TQbeKD+FavXnm79u5k/u/7VaUMLWy7W+RP4U/v1Xm82bfFtV/n+WvqzkMyZ97bdvyU+2s9lvt3bN1WJrZoV/dRb3/i/2KimTYrtFKvm7f4/4KDlkQ3KL93zarzbUTdRczNNB5TRKm2q723nJ97f/HW8TmlIru/nRfMu/wCbZvqr86W+1Yv4tlWkSXyP3Cfuv9uonRraV1ba/wDAyVtEx5ivcvFv/wBv/e+9TE8qbzVZmRvv1NNbK6bW+/8Aw1DNDPtfb/wKtjKUiJEZE3Kvko33HodGdUaRd+/+OhJv9FSLdsdP43p80OyJFb5/7ybqsz5ijDD5LP8AK2zd/HRsW52bW+/8++ppngSX5W37Pu1KnlfZ1ba2/dUSCJX8lk2Mu12+Td81F55uyKWL5E/iqW58qG43bdm6Lf8A7lUpr9ZoovPbZE/yLsrGRtEiudyP5qs1Z6TLM3lquzd96rU159maVZWWb/Yq3DZwQxbvIZJX+f5/v1zSqch0woc4y20391t2/JWiieSm5Wbyn/g/uVUtnbzfvb9n/jtWEf8A4A7VxVJ857FClGlEsI/nL8rfIjfc/v1maxqUGlWtxcz/APHvEybv4Kr63qsGlWcsvmqkSfwJ9+vkr42fH5ZnfSNMnn+zzs6M6fw1EYlykavxv/aN+zXT2ekSxo8q/cRt+z+D53r5N1i8nvL+WfzWff8A36dqs0s15Ku5difxvWbv8n+Ku2lSOCpUGIjPKjbtn+/Uu9Ud9yrVW5Rn+anwuzxP5v3K7TglIlm3Q7Ny/JVhJpPvL89V0drlfI3fLUttbMm9t2xN38dBEhUttl1u/gf+Cp5pm2/MuxE/uVLCn/PX+D/x+p7bzZpXdtro38FZ8xjIpo/nN5u6rqbUli/db0/2KbbJF9oeJdrv/C9atnC0Num7bv3fwVzSkc0pD0hWHdErN/uPV2H9zZ+VKqu/+9THtld9v9/+/T3hVIkWVf4vleoOeUilN8kTRfu9lZ9ztRkii+4y/fetDVbaLZuX/wDbrMmfZF5Sr/wOtImsTPvPk+Xds31mujIyL99KtXkzXMqfL91flqo7qjJuVtn8VdETsiRTTb1darpCqKiq2x6HT975v8FP3+c+7dvetDpJd/nfLUW9kenbGdnb7lNdPO/3KAHO7fJuX/dq9YJsbev3PvtWfDt3oq/crV03a77WXe/8NYSOaodbo+6aD5VbZ/FXV2aSw2/7hl+f+B/465rSplhi8rbv+auotpleX5m/h2LvrzZHz1f4yvNNs81V2zP/AH0/hpyO2yLzfndPvbKbD8jvFtXf/fqWz3bHiaLekq/981JzSGXPmosu7a6ffqrNMvlJL9zd8mytCwffE6tt3/cqjMi732r8+/8AjrWIRGpC0KuzMz7l2UxZRENkcq7Vp/2mfe8Sr+68rZWZMJYn2L91elBtE3bn55UZovvfP8lVfsfk3Xmt9z+KtC8hW23/APLF3+7vas9IZfvN/qv4qiIUhlz++ut33IvuVSmhghuPl2vuqxc3KvsiXc+2qKf6TOm5fuVsdkRtyips2q3zN87pUOz96/yrV6byoZdu1tn9/wD26z5t26WPd8jfdqzcJnidE27t9S2b+dL+62//ABVV0hVF3r/AlWIbDfF8rSI/3/kbZVASpCz7PPX7n3XSs+5mihd90Xz/AMNaD7nRPm2bV2VnXM3zPuXf/DWkSolB5tj+asXz/crH1J2+dv8Ax+te/wDNtov3X+q21gb2ufvN/wAAraJ2RGpN50XzMqIlQwwr8/zVbmtlT5mX5P7lVIXX+L/gNaHUeofC6wZ9NlZW2Jur0OaJkfcrL/v1wvwxf7NavFco3zfd2fw128z/AL1YPKb5v4/7lcFX4j5jF/xpFW5SDUk8plZ3Rvmd/wD2Ss/VbOBJ4vKX5P8AYrSfalvD/wB8b6ytV81ItsDN/vpWcTl+0Z95DbOzsu55X/74Sse5fZ+4+XzX+89aE2pK9qkUXyPu/gqk8PnT7vvy7v8Avit4nfSM+8udipF8qO/8dUZrlZvlZa0Ll1+1Sqi77dP9ms9Nu/dEv3vu762O+JShdkbd/Gn3aERkZ5WlZ0Src0Pkvtbbu/iqVE/55RfIjfNQaktteLt8/wAr+GpkTZ827738FVPlSXb9/d/BWgieSm7dv3f3KDKRp2aN5Ty7l2fw762LO5ltrdFlXektc9D5X2q3gVm2JWzD95FaXZ5Vc5wSNW5SJ4vNtmWF/uVe025ZE+8v/wAVWcj74kiVfkdvm/2avfaV02JFiX5/uLvpSOORa3/8somV9v8Acq35MEPys3kv9/Z/eqpbXK7UlaBf77In8dRPNLcsjRRLvdv4/wCCszI1ftMdt8vkK77fv02wuYpnRYt3mp97zaEdobqJVVX3VPC8X227lVVhlRfloNou2x6z8K/idc+Etb+zTs32Jn3r+9/jr7n+HXjmPxJpyS+bA6Mvyp/HX5ew3LQxI1zu3t/qq9j+CfxmvvCurxRS/wCq/v7vkoPp8vx/tP3c9z9IkuXeJNy7E+/Wffot+ifuvORl+Z65zwT45tvEml2/myx75V3q6N8jV0cLrs/dfJ/uNQfQHFa3Zy2Dbt2xP4di/wAVauieIYprf9/8m/5WrV1Ww+02rxffT++9cPNbT6bcOzf6r+5Xq4bE8vuyPGxOE5pc0D0OZ4nii2zrs+5UUL7/AJbb+Fq5TQdes7+32/6mXd9yuthmZIkVW3ov+xXsHhzLFzMzxRSqrJcL8jVNDNvdNqqjv9+qKXk73Xy/Pt+89W0TfsVWZE/ih/2qDnNW23In73+OtO2hWGL91tesyH5G8pfv/wC3V62/493bc33tlc0jrgS21yzyvF9z562PtLeR95XSucTd5u9WrTttVX7L9397/crGUTujI00m/wBFeoUmbZ/C/wDdrNmmZ/uq2xvvIlSwoyJ8vyJ/cf79c0onTGRpvM23+GvCf2q/hvF428Gyt+7SWJllWvcIdrxJu3VV1jR7bVdOuLafa/mrsVH/AL1B0xPyM8E6lP4P8dRahKzQpFKyfOux6/Tr4b+JINe8L6fKkqurRfwV8B/tLfCu58H+K5bl5WtrSX+/8iN/t17r+x/8S/t9hFpVzLE8qp/BXxPEeC9rR9tH4kerhv5T60274/l+9TWlYJ+92pUUM38Sr8lOd97J8tfkx2ku1tnzN/wKoJX3yMv8NE0zfd/2qZv2fdZqiIB/y1RV/wDH6fFNIflZf9mmPb7/ACm/j3UM7PKu1tm35q7qEuSfPECV0bd97/eqvL8ifL89St/z0b7jVA6M/wAysyV+tYHE+3oRkaRGeSqOvzb3p/zBtzL/ALz0x32fL/4/Txuf+KvSiaEKOqNt+4/+3U2xUbd/lqjeLdN95f7zVLIn8K//ALNWAsTr5vyx0RRZK7fuf3GprpGkq/Lsf+/U6t95qCA34bCrUexfL+9+83bqSdmZUkSm79+5mX/doAZMf3beUu9m/vU1E3su750pxkz/AMs1p2+R48rtoLIn8uGX5FbfRvd/ur8i/wDj9Pnfy0aTcu7+KokfzovlqACZ2Rk+dfmo8796i0O8SbF276dDN50H7plTb/foLJn2vt/gehzsj3M1VN/zfv3+f/YqZH+5u3bWqyCR5fJVvl/75qNJv3G5V2Uk38e379LD/qNtADkRk2bW3/79CPJ97/aom27t39ymp/qvmqwJ0bbvaov+WW77++j5kX71ROnzb/4P/QaAJf8A0HbUVvuVvmqSNGjXB+7/AA1G/wB5m/jqCxj7tyfNvSn4/d/K3zbt1V0m2f6tfu/NVhHUt5iq1BQI+/5f46Y6RfeZvk/uVKm1W+X+9UU0MafvfM2UARJu3o21qIXXdtZd7/fqX/lr/rab5LbkbdsoAl374lVfuf33qHzmRUXb97+NKf5K+U/9yqs00SLu3Mny7G+agCX7mz5vk/uPUof9+q/wbvu7aroi3MSbf++KlhTyYnZvkbd8tA5Ezf6yRmX/AHaNm2Jd33fvUffi/uVE+/Z833P9uoETyuo/i+aovufe+T+9THuY3V1+bzf9upn2vt/vUAVXTe6fvdn92k2Lu+bb/tVYVN/3l3/7dMm2/d+XbVlkTu0Py/8ALKhE3ttl2o/8NPfdt+Zf9mmIjb/3qrs/hoAfv+d9y/JVVLlUlRVVU/vVZ3xuqsq/M/3qoTWyp+9ZmdKCwuX+Z2+Wjzm+RV+5t+5/HVebc7fKzJQm53+b/Wp92oAu/wCubdG37r/bqVJlh+9u3VV+ZP3DLsqw6ecu1ZV3pQAx7z5vlX71CIyPuZtjf3Kaj75fmb7n8b1Y37P9+gB2ze21m/3qE+eJ1+/VV/veaqtvoR96q3zf39iVEgJ5ZWDL93ZUU23b/sffo3p96qs00vm7fl2P/BUjkVNVuYktfl279u9nr8p/2ivKs/ih4jaXa8TXjf6pfu1+qupXLWdrcTxKu+KJv4a/Kj45TRXPxB8R7pVmdp97f7NddA83FnmlzCrxbZWV/k+V6z7Z5XT5vuf7v36t2bq95tZvk/v1FebrZvl+5/frtPLEmRtv8Sb6r7/nRXq9vbyvv791UfOieXbtldP7+2ggfcorxbYtyf7dS21y1z/Fs2Ls2f36idPO+VfkRv79WNnksi7V2VAol3SnVJ03fx/Itfef7CtskPhe43XMTosrp5Kff+5/fr4MtpvJ+ZvL2J/G/wDDX6EfsVabAnw+ilii+Tdv87+BqxqHpYY+k02vL8zbNy06GFnR4t29Ka+3zfm/4D8tOT5G2rXAexEmRFSN1Zd7/wB//wBkp3k72l/jdKbDu+dmVn+b/gFOhRv3sqqzu6/cqDcimfZ+9/uLRv8AN/e/L/31TZvni2svybKZ5ywwJEq7Nv3qsXMO+V/u/PQ6ed+6+V//AEOmTbkVPl2bl3rTUh2fNt+f+/QMe+3eifLsWmTTedEi/L/wCmP/AAbmbZ/FTZnVG/dfJUAORIk2LKy7Gqw+2GVFi+5v+Z6if/VJ+6V6Yn3Nvy76ALFykSS7lZtlRed87/Nv+X7lRTQypEnlN8/8VEM33Gb5N1ABbbURF/v/AHt9Ofa9xuf+CpofKe1+8qf+h0xEWGL5mXY1ZEEXnNDL5rfPF/DTEuWSV23fI3z7Kl8mL+H50/h30fY/uVqBVm/j2oqO/wA9WPm8rzdtM3t/rdy/N/BQkPzOy7tv+w1AEuyV4vN2rsqv8ztu81tj/e2UPMsO9l3b/wC5Tdjbd3+pasgGPD8/7pW+9THhZNjfNs/uVNCksKJtZd7tQ6N5u6Vvu/wJ/HQBYs9vlbpfn2VUf5ET5f8Aep++VJfursaoZki3p5TN8y/NQBN5Ox0bdvX7+yrT3Ku+7b5KOvy76zXmVLjb8yVLvifZ82+JaAGO8Vs+7a038fyU9LlH8naq7/vtvo2Lv+6vz03ZsiaLcqPQVEludv8AE2x/4f8AbqjC7b9qrs3/APj1TPtmX9//AMsvu1C/z7F/g/h2fw1qMmSbenyrTk2vE/yr96mwuqPtVfk/jpjzMi7ol/4BQA9N1z8v3P7tV3SVP9V8kqt89OTc7fvV2Ub/AJ9u5n2UATQ/vt/zfvX+fZQkLbfm3bG+89Q/bF3p5S73qb7TK7eUq7EdfmoAY+5ET5f9hXoRPn3fx/3Kf81tcOqtvT+HfTIZvJd/lb/fegCX5tnzbfu1F9mV4n3N8lS3k29nXb8+379QJMrq+3dvoAqed5L7du/f/HUqJsTb8vyUJCzt833P79MTcku376PQBSmud8qfKyfwVdd/3X8Py0/zvJ/5Zf8A2NV3dvvMuxP9ugCvNuRoty/P9/en8VPuX2Kn7rYn8TpR8zvtX5E/heh3W5iRfm+981BA9E85Hbzdn+/UKbUTc397ZUu9Ui2sv3G/gqrvWb+9/f8AnoAc8yzPtZd/92okSX70Hzo/3kp+/fviVP4qZslSVGVv3S0AP2SvE7QR7N/3aH/c+Vu+9Vp32bKiT998zUAV3Rn/AHv3KHh37/l2JRvbzE3N8iff2Ub/ADt/lN+6rIsimfev3vufx0xPKSXazNv/AIdlE1yr/utvy0IivulVfn+5WciBlzNvXbVdIY3/AHrKz/3fmqwibF2tud/4UomdfKRWX/gFfNZpiYxj7IzlIE2vt3U+bdu+Xb/caiHa7/Nt2Ux9ru6xNsr5M5huxpov+B1Y+ZE2/LN/ufw1Xh+d0VW2On3alSZ02fN8y1nEgid1dF3Iybaydbuf7N064+b+F3/4BWtN8iOzfPXgP7QPxLbw9pd3p9tu82X+N1+//sV7GEw0sRVjGJjKXLE8V8co3xR+JzwKzfZ938H9yvtD4XeFV8K6Cn7pYZXX/j3r50/Zj8GS6rLLq95AqS3Db/3rb3WvruGaKFvIg+fa2zfX6dSh7GEacTzZENy8vlfMuymon2ZUZmqxeXO9PK+/VdE++rfxfdrYiRUe5Xz9zf6p2qvcwxTb2X5E3VLc/uUeJl3/APstUnufJf5ZdiP/AH1qjmkMmdEb962zfVXztkrstWLl5Zrjcu35az5kZ9+1q6onHIh+2Nbf3k+b+ClR/tLy7m8nd92oYX2Qbvvv/fqpNNK8vmysu/8AufwVtE55SH3KXUOxvN37G2bKY9yybF+X5vu/NRNc+SjxNu+f+5QkMTrFK0Su8X3a2M5A7rbW7qv+/seq9sn73c339tP/ANSzs0X3237Kr7/JlRvub2+5QZl1LCDfuZd7s3ypUV4+zZ92FEqveXksP3v71VH+dN0rM/8AdSokaRH3l4sKvube9ZSXLXN0kflNs/2Kd8007/3K09N0dPPVm3J5X9yuOpLkO+hS5yVLCKaJJVXfL9/560Plddzf771EibLh23fJ/sUybdN8qtsi3b2315spc57FOPIPubmC8l27W+T+58m+sLXvFVt4bsriVp13bvlSqnjPxhpnhuyeeWXZ8u9U/wBmvjf4wfHu88TypZ2cTJbxf8vG3ZRGISlyGt8cvjrPqVxLp+mamuxvkb7P/D/v1846lNLc3STzt8lWLzynV/m+dvvVm3KfukVvn2V2RicFSqPmm85X+aqzzL92ooXZPl/gerCTbNi12ROOUiJ3V9m5vkq2833PK+5UL7fNf+9/DQk0s1mn7rZ/uUySxDbKlx/tt96rczrNvVV/hqpC+xvN+/Vu2hWbY27yX/irORAyF/4fv/79WLa2keJ/l2VdeGJ3TdF538FFzbNCjqu7Z/sVgcspFewtndnZFXejV0EKbIvlX96v8dYulWcry7YmbY/9+t223WDPt+es5HHKRYd57mBNyr5u7/x6q9zNLDPtuW37KfNMrpbyNE2/dQ/lfN8q/wDA1/irMx5ivfuqfvdu+J1+R65/VU37Pm+Stq8TY6Kv3KxdSTej7m2JW8TriZ8zqkSMn3/79ZM0yu/y1ef513fwVQf9zLt/j/v10RO2Ij/vovK+aiF1hT5vkqwiMkX3qhfajbm+etDpDeuzdFu2U1Jt/wAtO3+cvy7U/wBihN38S/8AA6CJDf8AU/db5HrV0rdNLti//arP8ldyf991raa/kpuiZf8Aa31hI5Kh0uiQyvL5Uv7mX+He1dQ9nvg3NOuxPnX+/WPolt9m2N8r7/7/APBW0iQPcfMrbE/8frgkePUK8Lt5/wAqs7t/BU025LX5dybG+Z0omuYrb5lVt/8ACiVofLeS7Yvv/cZKk5eUydnnXH+5UVskr3FxLLt8qL/x6tW8TybV2XbtRtlVbZ9iOyt8j/IyVQFGaGW83ruZIvuVHKIrFI49vm/L96tJ3iS383b+9/hp0VlbTRq87FHbtVxN4lvWLaL7OkDM29W+/VS2RUi8qD/W/wC3T791SKJm+fa2/wD2Krwv+4fyF/e+b9ysYmcSLVbNYflb5HVazIYfk+Vm2f363bxIoYt3yu8X3d7VnQ3OzfFt+9Wx2RKDvsidfvov8dV5v9V83yfL/HVi88p5f9hqq38Kuqfwba1Nxlm7bUX+Nqfcwt9oib5oXb/x+nPN5MUSrB8//Pb+9TX81/K3K2/+GgC1c2H7rdu2bF+asuH/AEn5WZkT/brU+2NueJtr1kXM0sN18tBrErarCu3ylb5P4axblPJV2+X5K0ryZpldZfnT+J6pPtmVFb7lbxOmJX3+d827Yi/36qbFd9q/cqaZPv8AzfJ/cqvs/u1ubnrXw9dU0v8Aeysib9ld3ZusMH3mmf8A3a4L4bwtNYS+bOuxvuo9drcwrbW9v5W7f/fril8R81W/iyLGpW0XlIysySp92sK5SVJ9ssuz5d/yVsakk6eVLL8/3fkSse/uWed1Rl+dvm31jExiYupQxbty7Uf/AGKy5pvJ/ewfI6/J89XteRvNTav/AHxWZ+9SdN3zo9bHbAr3LypEjKu96pQwy+bu21q3L/ukaJqzHuV3Oqy/xVud0SreOqXm3+8u9qtQv/dlbZ9yqsyK8qN999tWrOFXiT++9BqHnfY9srfO7/J92tHTdzrt2/umrOeFd+2X+/8Afq3Z38ttsiZvk3fwUGUjTs4Whl3M29Hb5Uras3V1dtv+wqPWbZzNM7/Iuzb8laVg/wBsiuPNb7M6fd+WsjgkaEMP2Z0bzWd/4dn3KvXL3N/EjS22yVf499Z9m8sOxVVX/j+erT3jJKjLuRP4krI45F62uftLeUrfc/g21a/6ZRsv3t7VhJ++nTyvkdfk/wCA1t/aZYbV/IX5/wCKoJLH+uuNzL8jUy5vGTfFAq7938dPeFfllilb/vmq9/CsyxSxMyP9+ggfeeakqMv+t2/Lv/gqXSr+VGuP3q73/wC+Ep0KNMiMsTPWbcoqPti2u7fe2fcqzso6SPdfg/8AGm58MXllZ3N4sMXyorv/ABP/ALFfcHgbxzbeJNLS5ilXzt2z5G+R6/Je8vLm22Ky/Irb1f8AuV7r8EPjxLoMsVtc3PySskW9/wCPdT5T6qhioz90/SB0a5dF3Nsqlrdgt5BtZfn/AIdlY/gnxbZ6x4ftJfPXzn+8n3P+B10T+UkT7lZ3X+Pd8lI9c8yv9Nn0G/lZWXYvz766XQdeim+WKfe/yfJu+5WtqWlLfwOzKr/L8v8AFXnl5YS+Hr9JV+TZ95E+5Xq4bE/YkeJi8J9qJ6xbXjO+3+OtNHV0T5vu1xPhvxPBct5W7Z8u/Y9ddZzQfO3y/PXpHj8htWz72+b56md4nd4m/gas/wA5kT9033V+d6dDefaU+b5E2/fqSS3Miw/vFVk/g+9ViFG/4AlZ8Nz5MX71/v1LbOz/ADK2x65zrjI00ufl2t8m9altnZ2RV/77qknkPbvK1Fsn937i1lI6oyNvZFeL93f/ALe6neSv3Vb/AL7qrZ/I3lLP871ahdvKTf8AfrE64nzv+1p8MV8VeGkuVXfLB+9VEr4o+D/iq58E+OkVlWFPNRN6L8mz5Hr9T/E+gprGk3cEqq/moyr/AL1fmV+0t4AbwH4w+0xKyRI/7rZ/frmxNCOIpezkdlKpyS5j9BfBXiFfE+kRXcTK6fc3pXR/7LV8mfsi/FH+2LB9Ilbe8X3f92vq2FGdt27f/Ds3V+HZhhJYSvKMj2Iy54licbVX5d9Vd+//AH0qxv8Av1F53yv8uz5fv145aEmmb5dv3Kfv2fw01EbYv/s9M+ZG+Zf++K2iMlhfe+3ytlE3T5d1NSbeyrSOWj+X77V9xkWLfN7GQ4jV6Z++ytSfK8m3dvalTciVCkTbF8xlSvvDQli+eVpf9nbUf3/vfO9PVF3M275VqRUX738S0ARMkblPl+ZWqWVN67aru+9vlb/bqZN235m+9QAI38K/d/ipk25GTb9yj5nb5qOkX9+rAXYqQfN/vfJToXV46Zv+Xy1p0fyN8332oAa6K/y/7VRJ5cL7Vb97/cqzJu3bqjdFf5vl3f36goi3/utu1d+/7lM8mJERdu//AGKa77JdzNTkuUufus3zfLvoGPdFf5vm3utOS587YvzU94dif+z1XmhbyvmZf9nZQIlm/gj/AIqIXWZPl+RmqJN029WbeyU9Pkiq4jDZ8yKrb3b71PT+63yJ/wChU7f5LJuj+d/kp6Ir/wAP/AK35THmGTI0ybl/4DVf5pHibb8m77lXnTYr+avybvlpnyp91fko5RcxE+5Jdu35H/ufw0fLs3fcpyP+7+7v/wBuoov9JKL/AN9VHKaEUyM7Iu3Z/uU7Zv8Al3bP72ypnRfk3ffWoUm+b7mxG/jpFjU3P8yrv/gqX+HZt+ShIdjs3zfd+WieH5UkX7n9ygCKFPJ/vb6c7Tuq7dqN/fo2fc/v0Ju83duWoAN8rr91aiuYVdNvlK7/APjlWlfY23/0KovmeJ13L8tAFdEZE/2v4asIjTfeXZRs3si7VT/bplzDs+6zf8DagOYf833dzPR8yLuba6q1DzfuttCPsidv4EoDmGzPv2fLTt/nb2+Xei/doSZd+5l2U15l81fl37KAESX5tvzU14fl2s2/d81MSbZv3Uf8fLfKypQXzEzw79nl/coSFUHzNTERoX2r9yh3++0v3NtAcwXO2Ff7m7+Oq6bnT5vu/wByrEL74n3Nv2UPcq+xWoDmK+xofu7f+B0Onkp8336sP8/y/wAFV3270+Zn+WgvmB0l2p8q7G+/TH2p8v33p6IqSou5vm+7Q8ywptaT52qA5iJHaGX+GiZPmTc3z055khZF3feb5ae6N/FF8/8A6FQHMMhmX738dEz73/4F8tRPuR027dlGz59zfw0BzDHRoX/ubqakLOrt8u+nXMO/e26quxvKT5mRKkchlyivE6y/OjK29P8AZr8nfjlZ/YPiNqsXy/up3T738FfrFN86O0reSir81flV+0VbSv8AFfWPmVE890X5fvV0UDz8XI8nmeLzdv8AA7fLsqJHe8d4vv26fJvrSdPv+fEvyfItVZk+zWe222p/sV2nkFd4fJ3ru+TbVhLZobVPK+emfY2e3f5t8v8AElWLb99avBKksKKtAFf7Mr7G2/O/8D/3Kd9mR2+aXYn9+pvs0szJ97yvub6Psy3/AMrLIn8C0FRLsNtFcp+6X5F+Te9fpb+ypo/9lfDLT4Nqui/6pE+5ur829KRkl8hpdj/Ii1+oX7P3/JJ9EX7Myfut6/31rmqHpUT0p7NvtSbW+eL71TPtT5mbe7/7NV4Xbdtbd5rUP8j/ADfc3VxSierGRYR98XzN89Fs/k/L/HupkL7G3fM6f36HdZnZl+R91SXzD3/fb9q7Kh8lfkb7/wDsU+PzXf8AhT/botpm3y7tqRf36BkU0LOm5t2ymO8u3btX5f46tvcxPu+9/s1Xh+RX3N8m77lAuYqb22f71GyVJfu/J/DVv90n8G//AG6Y+6GLzPN/3UoDmGQ7kd/l+WmvuR90X36sW0M7/vah2QOj+W291bZQMieFftCearf99VLv2Rfd/wB35arvMszvEvz/AN16vfaVeD5fk20AV9i7HZv+BIlIjxPEjt/BUUyfM/lf8CpqP5K7W+41QBdf99Kny7E/v1Eky7n+Vnf+GmWzxfPEsv72mJcrC27b/pDfJv8A9mrAJnV4nbdv/wBym+c2zdH8/wDeqV0877u3YtMd2+z/ACrsTds+SgBrurypt+T/AH6lm+eLb/45VT7kqtt3v/BVhEV5f4n/ANuoAakLQ3Gxf4Kc6M7O237tW08pNnnvv+b5apXMzfaEb5Yf9igAmfYm75tjtUM37l9v3Ef/AJbf3f8Afqx99fmb5F+9Q7+cv+t/dPQBEnyO/mqr/wC2lFztdfu7P4KY+55UVV/4HTfJlRnoLB03xbvK+dfu1X86V227WR3/AI6sbP3u5fndv4N1O+Z2dlX53b/vmgA2b0Rf7i1E8K3K7VZkqw/l7Nqsyf3v9unp5SNu3b/7tAFSGHZvVmb5/wC5T3hbyn3Mv/fNO3xWzSsq7933qHeK52bfkd/79BZV8lkb5vMfdTnRYWRV/jqw+5IpVRvkVfleqszrMieV/wAC30EDE3fOq/xVY8nYyMv3/uS1FDMqMnzK7v8Ad/26dvZ2+9/wCgAuXbyNu1XlZvv/AN2mvM00X+t33C/J8lO+5A67vnRqiT9zL/D81AFh5ntl2su/fVe5eXfuiZd38VSvcxJLtaX7/wBzfWe6Sp9356ALEKSum5W2f3kprwqn3t3lVC7q8G1t29/7lELz7Nv33/hR6ALcyb/3qy/7DVVv3+5u+59ymXkzP+6jX56Zbbn2NKrIioyfPQA/fsbd8zo67FT+5TkSWZH/AIP9uonffEjRLsR/4KIZon+Zv9ygglmm+VJd38P3Kid/n2rEqbPu1YdFeVGl+eopk3ujebs/2KAKiO2/5l2f7lSu/nJt2t8tNmRpllZvnR2o87ZFtl27EoAdN5X3om3u61E6SzW6L5qp/e2UTf6j90vyN/H/AHKZbXMTwbd3zr8n+/QATbkt/Ki3f7T0zetsrsyyO6LspUSXykaq9y8+3cvyJWcgK+xXXbF99P46sJDsi3L87v8A+OUyHalq27bs/wBj79W4ZlhTzYtv+5XHVqxpQ5pAO+x7Ld9u7f8AfqK5hidE81/m/uU9N6NLuZk/upu+SmTeR5XzfPK7fx1+f4irKtV5pHFzB5MXzqq/xUbFSVF2/JUVt86o23Yi/wB+nTOu9Nqr839yuICZH2earRbP7u+q6XPkyvt2/N8lSu/nN/ufeqk94qRSz/LsT+/VxMjP17W4tH027nb51iXevnf3q+L/ABPeXPxO+KUunxM1zEn+veJvuvv/APiK9g/aB+I8Wg6W8Czqksvyfe/9ArJ/Zd+HX2m6fXJ4p3e4bzVT/Yr7bJ8JKH72RxVpfZPoD4Y+G4vCvhS0gWJd+1E+791K7OG2lRHb+Ooti21vDF/AvyUPc7Lf5t2yvr4nHKRDs3snzfP/AHKr+dsl27tiU+ZJXT+JN39yqVzCySp5S/P/ALdXGJjKQTboZX2tv3fwVXm2u8qy7d/8OxqlfzUb5vkf+/8A36Zc/ddfl+99/bW0YnNIqzJ9ji+WX5JVbd833ar/AGnZsbyt/wAv8FCbpk2tFvRP4/4HqF3+0yv5Uqv/AB7P7lbROaRlXN41y0v8CU1Jlh2fNvdKuzIzq+5fJ/2Hqi6LC6Ky/O9dJkPe8+0q88qrv+5T7aZZrfaq/d+69M3xXLeV/B/fqw8P2aLbEv7rd8tAuUivH/55fO9ZM037p2Zdkqt81aEzrDE/yrs3fwVnzTb97UEcpFNeP8jbWf5fuVXdGmfzfuf3UqwkMty+3d/t7KlTd5+5YvnWuarXjA7KGGlUJrC2RPN3f98PWlbPElx80vz1m/adm/d9/d8z0O6u6T/3Pkry5S5z3oxjCPulq/v99vti2psauK8beP7Pwxpfnz3Spt/gf+OqnxC+JFn4Y052vG8mL+HYu991fEvxU+MEvjC9uIN0r27y/LURjzkVJchp/E74x33jzVJVinb7FFuiXf8AJvryy53QxJub52qJLlrln8zclOf51Tau+vRjSPNlVM13bzXVduyh3ba+5tm+pXhitm+b53/2KqPMsz/L/eraJzA/7l0/ubae6fL81SIip9779R74vn2q1aAR/Pt+arMNyyfuvvp9+qrvv2KtWLBGSX5vnSoIkOhdXZ2b5K09HRrm62sq/N/G9MtoVT903yebWnZwqku2X+D+5WEjmlIEsP3u6CX7tV9SmnS63LL95fmStNNr37yqu9/4krPvIUuXeVvkZGrM55SLWj/OnlK3yf7Fa0NhKjptX5N1V/CVn53zSts/groPJlS4iVW37PvVkcUivcwq+xZfk2Vn3My73XZvf+/Whc7ppXVmbZ9zZVS52/ZdsUS+alESImZc/e2t8iOv365+8+S3Rfmd2/v/AMda2pQy3O9fm2bqxLl1tpUWVvk/2K3id9Iz33Q72ZtiVSe5WZvu/JWhfurp8q76oumyL5lVK64nfEHm/hjbYlRTQ7E3bt9M8nf8tPhhbbub5NtWbD0/1Zpj3LI6bvnej5d33ql/4+XT/ZWpJHpMzv8ANWhbQ7Lj5Ym2K2/fWeiM/wB759laujzb22/wf36wkcdQ7PTb9povl2/39lXZrmW52fN86/3KzdKhabezLsRG+/XSpDE90jL8+7/x6uCR40pD3hifZF9z+Nnqp/f8pmd0/j+5VmaHY+3++3zP/s1W2JDf7Vb91L861JzcxLNeNNF5TRK9UoYZfNRYvv7qu23kI7rKvzv/AB1XmhX7UnlS7Iv7lBZNco3lbd3z1RjEewecw3+9Xn/fXD/K2zd81VL64h88xSKkjRfLk1UTeJdvEVESBZVTau9arwo03zbtj1b2Lfum/bvT73y/crPheL7u3Z/H8/8AHREwiS3k0DxPA0qvvX5kqqj+SnlbVply6+a7eUvz1UdJUaJm3OjL/drY3iEyLDFulX56pP5nlIrtvT/bq350s0qRMyon8VV5oZYW/wBjd9yg1iO+Z1dUbei/d2VMkzTQfN99fk31DsVIv3S7Nzf3qEmi2vHK1Ubhs/0pIvv7qpXLrCsrfxq3y1owwwO6MzfOv3aztVf9/dK38X3XoNYnPu/zfvW+T/Ypj7bZE2/earyQxfxS/JtrPe8W8/vfL/HXVE6Yld0V1f5vnqGGFfu7qJk++yrTbabEv+3Wh0nrXgOFra1t23K7umxd/wBzbXZzPA8XlbfkX7zvXP8AgndNptvviVHiX79dB5Oxvu79/wB168+Xxnydb+LIpbJYWdl3Oj/dd6oTI373bFv/ANute/mbynWVdifwolY83m+Q6r9yoiOJk6lC32V5dzf3Pk+/WPeTKmxfm837ldBc3O+38pfubfm31y3kyvcOu3f/ALdbxO2Ir+a8Xlbvu/x1i7GS4fdt2Vq7N7PFKzbKpTeU9795fKRfmSuk7IlTfK7bVX5K07Cbf8qrsfb/AB1U+VHRlb5HqxsZ3/dK2+oN4lvZv2St88Tf98VYSFXifatV0TyYPm3fN95P4Kuptht9v33agiRp2dyzxeUqKiL8jPWlZ+akrxSss38fyVkQ20UMW5t3/fXyVq6Vth3yt/razkefULX2lf8Alkyu/wD6BV77M9zLEsS7Lvbv2VWmeKZkl2bN33nRameaXcjL8m77r1zSOCRYtraW2eWW52u/+xVjTbxZonRl8lN3y1B9plTzfMZU+X771JZ7ryL90q+VUGRee8b/AJZKr7W2b3quiXKXTtK29Kl3xJv3bvlb5Uq38z7d3zpQBC7s6vEs/kp/FsrNuf32/wDe7Il+T5Ku74kuNq/ff+5WVrEyon3leXdv2JW8ToiZ9z++RIot3+/uqjNc7Ivll2Ojb12f3qsb28rb9zzVrn7lGT5W+5u+49XynrUJH1L8B/2h7ywit7G+na8dWRN+752r778DeMLbxVolvcxMr7vvJ/cr8UvtkttK8W/ydrb1dP4Hr7A/Zy/aHaztYdP1Nl/39330qOU+goSP0PRIn2N/B/sVi6xo638T7V3v/DUXhjxPZ+KrKKWBtm7/AFX8aV0COzsm5V3/AN9PkpHaeUzf8SS62/7f3K77wrrEGqwW7K29GX5tn8LUzxP4bg1WBG/5eIm+/wDcrh7OaXQbr+/tb+OvQoV/syPJxOG+1E9oh/1T7fn/APZKlh/i83+9XL+HvEK38SOsux0+Rk3ffro0uVmV2+5s/gr0jy5RLczy/I23eiVYtpvJdG3fJ/t1nwvL/eq7vZGRdtZCiXodsybvmd2/gqVJoodkW5dn+x/DVRLZvn+9vT+/ViFIE+X+/wDJWUjpiWLP/RlZVb53b771p2cyv9779ZML7FeN1/iqxCm9Eb5k/wBusZHTGRp/afOXbXzv+1p8MbbxD4Ulngg33HzSr/stX0BDNvl2Nt2J/cpmvaauvaddwMqujrQdMZH5NfCXW7nwN41Rp5fsbwTrbt8uz5m2V+kXw+8ZReItNikVt77f71fBH7Wnw3bwf4q81YNjs29ZUbYmxa9T/ZF+JzXOzT7yXfdu38f+5XxPEOW+3p+3h9k9XD1PsH2a6bqhd1T+GpoX3o7RLTnRXT/Y+/X5MegV03Ou3zfnp6Ir/wALfd+/USJ/ErbPmq1529aUQK6fI3ys33al+X71Recvz7fuU90XYjf3a9XC15UKsZxLKyOryP8AN8lPT51Xy23L/drlNR1J7C+8tW+XdvV/9n+5Vu215fkVWV3/AItjV+tUKsZwjM7PZSaOig2vM6/N/wACqYf6xl/u1l2mrLIzLuXfVlplmf73y/7NdJjKEkyR0WHay/xf3KRGWZXX+Ld9+nvK25W2/JUXyuz7fuUCHfMibV3PTZt235V30f6r5loVm2ttXf8A79WBIjfd+XZRvV32s3zLUfzbPm+dvv0Qo0LKzbaAJdm9UbcyL/cph2p95v8Adp+/ciMy/eaopk8pdy7v9moFEhmRZpU3bvlpUbYvyt/F82yj5fP3N9z7lD7U/hoNCVJvl+Vd/wA1D/Ps+fZUUKN/ep3zTP8A7v3aBAj+Sv8AttT02TPt+4/9yqm/5vmq9D5To/8AfreBlIE3JKjNuqx5yzfeXZsqpc/Im77/APsUfadkXzfPXXGmeJVxJLvZIvvb/wDfpd+/f8uzdSQzfJu2/wDAKb5O/wA1pd39zZ/HW3s4nHLEyHJcq/y7l+Sm72h3xff/ANyq+9YZdqts205/7yy7N1Hs4h9ZqFh3+TduX71NmfeyL/BVd/3P3m+T+KmfaZdm7d8jfdo9nEv6zVLe9t21qY77ERfvv/fquj+dF8y/camTJL5u5tv+zUeziH1uqCXOyL5mZPm+WpneWZH+7Qn75d0rLClV7lPJ2L5rbP8A0Oj2cR/W6pYd22fdbYn9+nI/y7WXZv8A/HKi+0+da/NuT/beovO2Lt3N/f31lyxNY4mqT+dsdIpNr7WqZ3V9kW7f81ZU2pRJK6bvnVfmqX7SuyJVZX/vfLS5Db6xIuzbfN2qvz0J/s/dqJP3ybt2x1qK2dtr7v8AgNP2cSPrci0k3zIu1f8AgdNR1d5Vb/xyqn2nzpX2r8lG+VF+b79V7IPrsg85El8pV+/T0/1u2XbUMLxJL/01odJ921drp/vVHsy/rsi9M6In8T/3tlM2eTs2xMm7729aqTPsXd8u9fu7KmeZtv3vnf71T7OIfXZEu9U3tK2/5vuJ/FTJnWZkb5UqvD/Htajf5yPt++v3XpeyD66P85kfYytT3mV4tsX9+mQ7tu1mX5/43/hpifufNZl/74o9kX9dH7Pnb5vu/wAdMmmV9myBv++ab5yvL91vn/uU6G53un3qPZB9fJktld//ALGmTfJcItRTfeSJf++N1Fzu835mV3X7tHsi/r4O7PK8W3/YpkMLJ8j0z7T50qM33938FNmT5nlaX71T7Mv6/EN8r7/m+5RbPsb+/wD3ahfcjJtaleZXVPlb/fSo9mX9eIdS3Jau39/7yJ/HX5q/HLwTqepfEHWJYllffPu2OtfpO+2Z3Xavzf368y8Q/CKK8v7i5Zv9a29fmrWMeQ5quJ9qfmw/gbV5pXinsZ7bb95/v0x/hprVts8+2leLb/wOv0nT4LQPBubyt/33/wB+qUPwigvE8qVYn3r82xa3ODmPzdvPBN5bPFus7lPm2Lvqu+g3kyIrW0qbPkZ/7n+/X6Ov8CoE37VjTcv33iWsmH4DxWbuu1nb7jfd+agOY/P19B1BFeCCzlvP+uX3KZ/Yl9DvWSDyZd2z522JX36/wEtkl8iKBXT7++FaJvgPBDFtWCB/42/dffqC4yPhCz0GWHVLdZYpHuFZJdmyv09+EVtPbfD7RFb+C1T/AIFury+z+ANpNKjLFAnzfN5v/wBile5eGLCLStGtNP3bEi+RU/uJWconZTq8hsTfJ/ErvTESJHTd870r2y20qNu37qc7q7fMuxv79YypHfHExHzO3lfKtRI7W3zMqurUPNE7Ptl+RaEmV9/yrUeyNvrNIHfessu7e7fwVYRPOiRduz+9VeGaLZtb+H+On/M6J5rKmz+5U+yH9ZpCIi7H+X/dprpvifcv36l2fO+2daz3mXynXdvRGpeyD6zSLEMP+j/61f7nz1Xm+R0i+/toSb5/l/iq26LD+9b7+6tOQf1mAxPvOvyo7L/BUW/+Hcuz7i/7NS7N6bm2pVd03/63bRyF+3gMhTe8v3dlTQws/wC63UPMvm7f3afLULvs37W2f7aUuUftqQ102S7V3fJ96oblJfup9z/bq3D/AB/x7f79RTQt5X7pvnZtm+s+UPbwK9m/yP5ETeb9xnqwjy/P935KdCnkr/clqJ5t/wAr0coe3gP85n/hX/aerSI2zctZ77Zrfav3/wCL5qmTckHzSq+3+P8Av0coe1gM85nndm/74q3s2K38CN/BVR3if5l+RPk3PuqXzvkSVW/+zpchXtYEybXX5dr1UuZleVP3Xzp/HT0mbY6bWqp8v3tzP/BRyB7WBbm2zRJ8u+WmfLD+6ZW+79+q+xkif+B93yUJMzojMq7/AOKjlH7SBYezV3+7+9/geh0ldXX+P+/UUz7/AJf738FO/eo6LtXZWfKEag/Z5MSfMz7ae7r5TfMyPtqGGZvtDtu37v8Axyi8dd6f7FSXzjXRpoNkTLvb+/Uv2b9191d6/JVfe23ctSuizIjSuz/N/BQXzA/lJ8y7nen7N+yXd+9T7tV3h2fKrN97fsenPM00W5dqOlAcxA+5JXXzV+b71M/10u3cqRPRcvO8qblXYv3nofa+9mi/3ayGM86KGWJtq7P7/wDdq26bP9z+F6rvc21tBtaP5/7n8FMtpmufllX5P7lBY9JvOd9q70b+N6bNbb7rcv8A6F8lQ71RkVU3xbvuf3KsJ8m/c3yf3P7lAET2zXMW5tvyNspiPs2M3z0/96n3aZ80K7W+f5t9agSvNvX7q/7VRed+9l27U/g31F529/ubIv4qhSaV5fmXfFt2K9AFvyVf5t3zpTEdZvvM2x/4Kb537pF27HVv71SwzNt2ysqf7FZAPd4oYtqxfe/8cqj5MW5F27P46JtqS7lb5GqK5m+dNvzpQQWEmi8p2Vvk3bFSobndNsniXY7N8tNtn+V1bbsapbNPldW+/u+V6AHu/wC6/wBuqj/PF838VWPldYm2sjv/AOOpVeZ/Jn2/fR/u7KAG/wAabNz/AOxUqPFuT7vnfw7Fp7vvi+X5P9hKqPu3bl+T+7QA932Pt3bKZv8AOdYlZXdV376ie286XdL/AKp2qF0V96xKrp/f/jqZSAE837V5XlL5X+3Vt9n3fL+5UUMK7U3M29KY/wAku1mVEr5DNK/PP2cDCpIsedFMvlfcdfu/7dFyjJ5W5v8AgFV96zMkq/wfwU93+0/e3bFr5s5h3ktcyvFuVEqrcoyOi7vnT+5Vh0+T90vzr/fqvsl2uzN89QA5N+9Nv33rn/FusQaPptxOzfOn8H8H/A63oX2RSxMvyIv8bffr5n/aB+IVzN5un2KtM8v7pk3bEr0cHQliKsYRMZS5Inml5Z3PxR+I0LS/6ZbpLsieH/vt/wDgNfbvgnw2ug+HrdY1WF9q7tleBfsx/C5rO1S+nl3ys++dH/gr6Ymtl/dN9y3/ALm2v1SlSjShyRPNlIZvVJXaXdM6fdSnw3Oxtv30/uUyaFkut334v9uormZUT+L/AGqsxlIHdd277m/+OqV+/wDDu/3HpyXPnRP8rJsf5fm+/VJ5onl2y/f27mreJzcxL832fa213T56qzJKkDtP/d3qiUJthtX27nfdULzbIvvM6V0ROaRMm6GLcu1Nn8FZjzM7bol+Rv8AZpiXjbP4nT/baiGbyfll/iX79XExkNd2eJ1b53/561Umh2fMzbP7r1d+zbNir89Vby5Z2dV/1S1ZJCn+y8ez77VNNebE2/Ns/hrH+0xo3lSbvl+6/wDfoe5aa3dtv8VHMaxiWPt63P7pYm3/AMW+hLZX2Sr9yJf46ieZblIm+5Kn8FJCnnJ8vmwon/j9c0q50xo8xN9piT5v+Wr/ANyiGb7TE7RL/vVYd4raLaqq7/wu61nvMyJt+4n3/wDYrzpHqw9wlmffE8sssUKPXmXxR+KNt4V02VXnjdkf5XdvkrH+K/xjs/B+m3HlSr5v3FRJf4v7lfHnjPxtP4nuJZbmVvnb5YX+fZSjExlVNP4i/EW+8VajulaRLdW+4jfI1cFc22x/7/8AHVh7z5t27f8A7FV0T59zN8/9yuynHkOCpW5hk1z8qN/45UTv+6+RvvtUr7nfaqr/AL9UnmieXav8NdRjzDPtj73Xb8jVL9mif5fl31Enzrt/uUTPFM/9x6sB8Nmyb2ZlqFEWb+KhPkfbE1GzZ916CSZHiRH2t92rFnbN+6laXe+77lVYbbfdfe3p/crUhtoodj/Ls/grORyykaFnDLMzsqr/AMDrWS2VNm1dj1Xhtorb5mud+7+PbWxpvmp8y/On8Vc8jjlIzNk8Kv8A7dZ9zum2S7fk/iT/AGq27y2aFftKMro7fLFWZf3O+J/NiVNn8FZmMpGr4bhkeJ2aLYm2tD7jJPu2bPkrC0p1mtUn82VHb5Pkrd+xy7Ubd8n/AKHUGA3fLDE/993+b/YrJfc8sy7t7/w1oalM29lgb50+9Wa/mw7J5V2O38FERxM/VZpfKlVvn/2KwpvvIrffq/eXO+/+VWdaz799kvy/8Crpid9Iq3PyJtZqz33TfLt3pVq5hX+JvnqLzvl2q2yuo74kTzeTFtVd70zf533m2U+FGSX7nyUy5+dk/gqjQH/g+X56PtPzbvuU+Z9+xWpkyK6bf4KkCxvZ13RNs/vVq6JM0LRbtronyr/t1m2yfLtrV0fdbXCK23738f8ADWEjiq/Cd5o8K/PuXYi1qTJBbQblVvvVlWc3nbLbcqRP87P/ALdbKPFDvVV3/wC//HXBI8WQzeyW7Kq/990J8ibm279v937lR7J3l3LKsP8AHT5vNmZ5ZWV9v8dScxSS287d+/2bfn+7QkP2O4RvldP7+2rG/wDdOrRbEf8Ajqj5P+j7Wl3/AMGygo0LmbyfmRf3X9+sqSyWRsozEVd2bPKXauxKiuDciTd5iYbkYTFBvE2LlIPtnmsrJ/uVlaq/k3j+aivs+7sp14kqQbZWbf8AxVFNNLMkrt/rdv8AH/HWphEihdZl3My/N/45We9z5K7VZptv8b1pI6zROzffX7tZ8M2/eu3Z/d31Z1RIkmW8+8vz1Xd4v3v3qfs8mJ/9qokRoURW+d6DoiJZpK9q7ebv2Ns2VY2RfJL8vy/eSqvzbdv3H/v/AN6pftLovyr8+35t9UaD7n/Woy/f/uVk3+75matNLxtyt5X3F/grP1VF+dv4X+erNYmKj+dK6t9yqkzxQz/ulbYnybK0La2Wb5qzJodkrt9yt4nZEH27HZqZYPsuEdVp77nX7ypRs2bFX/xytDY9j8MO00G5Yv3Uq/f/ALldKiecrxblRF+6/wDcrkvAdzL9lis5V+4u/Z/eeuqmhiht3i27Hry5/EfLVPjkRXiS7drQb9v8afx1hXiLNEm5mhdW37P79dFeO0Nqv72JJf4kf79c7c/6TK+3532/NUxIpGZc3P3FZtn93ZWVcvvaVt2z/brSubPZKm75Nn/j1Zror74t+9H+fZXVE9GJU875Ub5d/wDfSql/DsXzdu9/4nq86bIvmb7v8FZ95NLvSVfkT+KtjpiVE3OqRfcrTttr/wB5PK/jrPfa/wA1T2fnzNF/cf8AjoNTTf8AcwO0X75Kmtnf7Qm5d/8AsVRR/wB7L5rLsX+5VtE+dG+agUjbTzb9dm75Fras9tzauq/ff5FTb9ysL/j2T5d2zbW3YeVZ6N8ys8sq/ff+CsZHn1BzoqW8UCyt523Yz1oWybPK3f6qs2w2zWXzS/IjfxrWj50UOxl+RP8AbrA4JDrl/m/dbXTd/H/FVqw3Ja/88dn3f9qq7zb4k2/Om6rFs7TQfeVP46DImeZvIfcyv83yvU9nNsT5t2z+5VLVbP7NZRbp/v8AzqlENysNqjfNvoFEZ+4e4lXyt/8Ades17mJ53WKBndv46sO7TTvL9xPuVCk3k3jyxS/P/AlWdtMzZpm+1P5W2Hev8f8ADWJeTfad/m7d/wDFsq7rbsjP5rKjt87bK528doV2qrfP/HW0T06USjc/vvmZfk/v1b0rW77R7iKe2l2PE29f9qqjzPN+6273qJ7mWHZu2vsq+U9alI+6P2b/ANoqV5bexvN0L7U3b5f/AB//AL6r7q0HUv7StUuVl3pKv3P7lfh9pWvXNnfxT2zf6Qn3a/S/9n748W2pfDfT2vL7fcWrbG/56pWMonpRkfUU22ZflrnfEOiLqX3WXzdv92jwrr0Gt2vnxTrN/H8jVu/LNvZvnqDblPMra5vNBv3jlaNE++td1oniqK5gRd3/ANhVLWNEttSV5WX5lX5UryfVb+80G6uIItybf79d9KvE82rhj6LsLzzkT596NXQWbq++LbvR1rxz4aeKvtlqjStv/vf7Neq2d5E/zK3/AFySu48qUTW8mVGi3tv/ANirCJ53y/Kj1nzXPzReU2yp4X/1rM2+oEac0Ko27cu+jezr/sK1UraZnl3M29G/v1YtrZkl/iSL+5WUjeJbR/m/4Dv/AN6tCF12Ju3fPWZ50iSv935au2c2/bu/jqDpieJftP8Awui8Z+Fbhooo3aL7u9d+x6/Pfw9f33w0+IdvYs3kyo3z/wBxE31+tuvabBrFhLBKvyMn/j1fnV+1d8KP+Eb8R/2qvnw2kv8Arfl37azqU/aw5JnTCR9i/DHxmvirQYpVlWZ9v96u2Td/e+d6+D/2S/jHBZ3UWmfbJfK3J5XnN95K+5ba/W8t0nifYjrvWvxHNME8LiZL7J9BCXNHmLHkq7fd2f7dMufN3PtqVJm3fwv/AHqe6K8Xy/e/hrwSilCn+ytW0dXZ/l+5UKbt22no7U4yLOT8W6arhpGX5Gb/AL5rhkf7HP5UUrP/AB/O1eualbfbLJ42VdjfLXlGq2bWN1uRdiK3zJX6JkuL9vT5P5T6TL5RrR5JfZLttre9/N3b3/8AQK6C216Lcjbvm+9uT+KuKKK6uyxbJf7+6iGb7GnzNv3tX1EZHo1MJGZ6kmqx3H7v7u6rHmgr8rfdrzW01iWzbd5rOn8KO1dFY69vkTzl2/8AAq6YzPIq4GUPhOoSXem3f8zfxUu9k+8vyfNu2UkPypu3K+6rDp/e21R5MtxkMslwrsyqi/w0933fxUy4m8lU8vb81NfduVmX5FoEPSHyd/zNs/8AQaitk3q7MzfPUvzfeb+Kj7kW3+9QAxE/eqv39tNTb8+5qnXam35f4qgR98Tt5fz7qADs1OhfeiKv33qJ02RJtT/eqWSFH2bWZGoiORFND+9dl+d0apX2wr5v3P71VUdoZX+bYlWJptkHzfceumn8Rx15clIN+9N33020TbXiT/x6i2dXXaqt8lOfypn+bb8lekfLSkV33bXX/vmr0zsmzzd3+1VSaFn2LK33/n2JVh3aaJFZfk/hoMSu6fO67lf+PfUrpF5X3W3/AMVRecvlS7V3urfwVKm6G3+Zt8r/ADt8tADXTfK8W79zt/jpn3FTb9yn/uvN3N8+/wDj3U6G8WH/AJZfJ/sUAGyJ1+X79V3hVG2+b8/9+rfnRO3y/wDAqhufIml8rbs2rQBB8zypubfF/cp2+JG3Mu/+6iVVd/Od9vyInyfPVq2dZvlVdj/xVBpzCv8AOrr8qf79Y2t6xFYWTytKvlbvmd2/j/uVb1W/+wWUvm7U/wCBV4Z4/wDG09+0unxbZnTdtT/b/v189mON9hHlh8R9LlWX1MTU1+Et638TlTUUVV3xbtm+vU/DEy6rpsVzu+T76p/sV88+HvCt9qT7rn/W7v4/ub/79fQfg+w/sqwSBd33f+AVx5dXq1KlpfCezm+Ew+Go/u/iOjRF2Jt+T+P56Yky7HX+B2+/TJkn8p9sVPtvKSJ4li+f++/3K+rPggREhV1i/v8AzVNMipB/FvqtM/zvtXY9WIfK3usvz/7dUHMUJtzujfcdqvww7IE81fvU1EVNm7bvWhHbzdzMqbfu1Ei+YHf906qtMT9z95W30TXK7/mb+KmbPvtuVEVvlqS+Ym3rM7/eT/gNV0ufklRdqPt+ZKtOi/eX56pPt83dtoIHu8sKqzK33vuO1MdP9M+8z/L/AAN8i0ec029mp8L7F2srbKAD96+xm+/VR5ti7V+/urQTyoW3SM2/+5VKaGJ3dl+T/fagByJ9pV2ZWeVf40prpvXayt/v7qIfNhb7zfNVqZPn3L9z+5/coAq3Nszom2q8L/v9qt9/71ae/wCf5f31VHhZHm2/Ju+es5AVPmT73zorU+G5+R1+4iN81FzeLDFulX/ge3+CvP7zx5bQ3rL5TbEb/W7q46lenS+I76WHq1vgiegOjOj/AHUf/wBCpm9ZkTdt2ViaPrcWqwJtn85K2/4tm75P4a2hVjP3oHNVhOjLlmS+dFs3K3yf3KE2u7+VtRKbc2exPlb5NtCJ5MW3zfnT7ldRHMQ/K87rLFsSoEffdP8AwfwfOtT+dvuvu/In3t9EyLC/z/coDmK/+pl2rtprvvTcqrv/AL9S/uH+Zvnfb8rpUVtCqP5SrsT/AG2qA5hiIqb9nz7m3/dqxbIqSqzRK9RPuSpUT918v36A5iV5vJ+83z7dlV/3rpL5TU932fumben9yjyWff5X8H8FWHMMtodkTt/y1/26e7yzTv8AKvzfeqKGbf8A3t6VL5yum3av99nSgOYim/1qLu+Sia8ihRPmZ3/hpHfztn3U/vVFsl3bm27Gb5t9QAPN51xtbajt92otip/uf+hvTLnc/lL/AAUbEdvv/On3ayDmJpt3yMq7HehPklf97/wBKhm/1TszffqZLnZF+9Vod7bdlaj5mMf99KiszfL86olMmdXf/bqx9p+fb9/ev36bDDKjP5u1/wDbSgOdkMyeTKn996Wbci7l+d/4kSpUeJ7jyvv0x02M8W37v3d9BfOPd2heLz12ebUL/Ou5WZEpvyzfeX5E+7UqO0Kuu35P9ushc0iWHe/lea2yL+/We7/fb5avb1uYvm/h/gqj5KzS/vfn/wBygOaRBNNs+ZWpyXK+b8v33Z32PVibakG1UX5qrwwts+Zdj0D55li2Tezs7ff/ALlW4dqLu+/squk0UOzb8+z7yU55leXdtVIv4UoF7WRFC87t+9b5Gb/gdSv867VZdn9+m798qbtqRN935qZ53nRbdsaOnyUF+0kPmuV27VXfsqok3z/NQ6MkH990b/xyj5U/j/e/3K05S/ayLfyuifv1R6ru8qSorfJtpzpE6fN9+mv++b5v9yo5Yk/WJjkuUR/lb5KPtK3KMv3Kq7189Ei+TZ/f/jqF02eaq/63dVeygV9ZqlizmVEf+4lPebZ93a7t95KzPmRVVl+f+5Uz7v4f4P7lZeyiXHF1Sw9599v43p2/fFuX722oJpti7Z1WnbN6I2790i799P2ES/rtQltpt6fvW2O38FNfbN/qm/1X3n3VReFpl81W3/3qsQv8ksX3H21jUoRid+Gxcpy5ZEzuySp8quj/AN9aZeTLu2rKyP8A3Nv3KJoVRX8ptjqv/fVZjvK8qMq/I/8AH/HXGe3E1kdrmL+FH/i/26r/AGn+Ft1Qu8vlP5Db6fCnnf8ALXZ/sUGhdh2J8yy0Qzb5du351qrDctuSJvkqx/y1/dL87fx0AUbz99LtZfk/i/2Kmtv3MHy/O9Ezttf5ahRGmgf96yP/AA7PkoAN7bdsX8X9+n2yMn+tlV3pmzeqMsv/AI9Rvab7yqjRVkBE6S/aNzKuz+HZUsO3dt2qif3KmeZv4VVP71Q7IobhNm53oIK+zZ8rbk+bej1Y+byvNWiGbZ8rLvf7m+m+c3ybG+5QAzzv3qLu+R6ZvXzX+Xf/AB/J/DTZrnzt/wB3/ZqH5kb5tqb/AO5UFj5pmhXzYv8AVbvuUxJt8SS/9976LlNkT7m31VTd/v8Ay/M9TKQFqb987wMv3/u7PuVE/wC5V/LXyf7yU9E8lflb/ep7/von83+GuaviY4eHNIzkMh+Tey/fambN77fuO/8AHVhJovs+1arvDLNcbm3IiPXwdWfPOUzjJYYfndWZfl/jomdU3r99N1D/ACfKtV7l98WxV+euEgf83z/MyUIjPv8ANX/d+anw+V5TNOy/J/BVHUtYihillf5P4FqwOX+IXie28N6XLLPuRNr7fmr5I8H6bffFTx9LefM9vFL8yf3VrovjZ48k8Va9/ZVt5rpK2xtn3K92+APw0Xwx4filaKKG9uP3rQovzp/wOv0HJsD7Gn7afxSOCvU5/dPTfDejrYaXbrtWHyov4PuVpTTTvbvtb50/gp7v8qeftR/4tn8dROiv/FX05wSGedI+zz22J/cSqs0zOn7r/dqX7Mr/AHnbf/f/AIKzH+e4lVf3KK2yrMZBNM1s7q250qlN5Uyurbn+bf8AJUtzuRvKXdVd7lUl2s0SP/DW5zSCFNkqeb9xfu7Kfcuv2d1i/wCBJVTzt8qN/H/sUy5R5ndfN37/AONP4K2MZGbMjJOvlNs/vI9aHnR3MG1m2P8Af2PQkLbtrbnovNqQOsu1Nn8dBITXk6ROqr/wCsya5WF0iqvvZE3SStv+4uxqru8U0X/Tbds+eqlIcYj7x9+/avnf3ahhTe235n/3P4KVPNhil3fc3U54ZX/1TfJ/0xrjlI9CnSJZoVd/lb97t2b6itnlT5d3yVLDuRU+797Z8/36i1K8XTYJZ5/3KL/G9cZ2cvIFzeRW0DzttR1/vtXh/wAYPjf/AMIlZfumieWVd8SO336yvjB8crO2t3tLaX53XeyJ9+vlLXvENz4h1mW8uWlmd/li81t+xK0jSMZVTQ8SeJ5/Ft0l5fT/AHd+3+581c/NtmdPlX5P79F/D52xVn2Rf3Krun2lnZtyfNXRGkcEqgIiw7/79V/+Wry/7NOmRpkRlb/gFSWz7Ivm+5WnKc3MVvtM6RP5q/JUTpvXzalmudm5d2+j5URF/grYZSR1hZ2X770502fvW+/uqK5RXl/4HT7n+BVb5aCyVJv4moeHzndvuU/Yr/Nu/wB1HohRvn+XfLUGcpFi2s/Jl2s1attbRJceUy76is0a8ZNy/OtatnZ/aX3f3W2VhI46ki7DbeTL5Xyuj/PsetB3nhb/AFX/AHx9yqsMLQvt3b33VpPbeTs+Zn3f+OVicMpGfNctDA7tt3/c+euavNzvubdsf+/XS6lD5ypAu372/fWLrcMvzxfKifwpQBo+GJleJ13LsroXRXiSVWWZFbYybqwvDHlPZv8AL8/3K096pLL8rfwpvSoMh01mrxP/AAJWVqW54ot23Ynyb/8AZrTfykb963yf7f36wZvNf5vub6ImkTOuUWGfzV+49Y1587bYl2fx1rXk38W7/wCxrMvJpZn3M33f466YnoUzMmfezs1QvDs+ZWqa5f8Ae/Mv/AKZNtdf4a2idcQf9yqbtz0x9uz5fv0Jc/J5Tf8AfdRJ8j/30StDQem1PvUIjzf7CUQ/c+f7lWHhVHTymagBk37lfKX562LOHZsZm+7WO6L56KrV0OmzL5sS79/zfcSsJHFV+E63Srbzot27Z8u+tZIblIE+aL5vu/7NZdhcyzL/ABf7Nbs3yWsO2eL5v4K4JHgyK/8AqYvIb99/t0+F4povIii3v99v9upXRfKTd9z/AGKa9zElxtiiben39i1kZB/x7NLuXzk2/wCpqpcuqP8AMuzf97/Ypn2xnfdErJ83zVNqqRpLEq7ndfn3/wAFBRU37/vKyOi/JvqVY0ulDyOyt6Ux0kdZW++ifxu1VJ3lkfG1fl4rU3idJqUKQ2UTKrf8DasH5ZpXbd8ldBc7prqJZ5fniWs/WPKmf93EqbfvbP4qDCJnzIqM6qrfdqrqXyRW+6PZ/t1dR1/5a/uW/wBuqlzDPf2XlSz+dFF93/Yq4nZEzZpme1ddqvF/4/UNm/nRIySrsqa281H8pV3vu+WoXTYz7l3/AOx/creJ0xC5uVuYHaJfuts31EnmuiM22nwovkfN/e/8eq0kKunystMsrwozy/L8iVn6qiosrs1aaXPkwPF9/bWJqX76J5W+/u+ZK1N4hoN4ts1x5sSvu+6j1m38Kw3kzN86bqa+5H2t9/76vVaZ/OunZt2yqidcQmdNn3aih3P/ABbHo2Ncq/8Acos9u5Nv8DVsWe1eCYf9Cin3fvdu/fXRvDLNLLK0v8Nc54GufOtUi2f7ddNbXnky7dq7/wC+/wDfrzZfGfL1P4kijcpv2My79lZd5cq9lsWVYf3v3P460ntme43NP87N81Ylzpqwy/M3zvUERKuq7tm5l2fLsrGS5gd9qr861oTJ5yOr7t6N/HWOkMCXW6XdDW8T0KQ15l8/ay/PVG5dtkqxKqVb1KZZp/3DbET+OqVztRk2t9+tjtiQ/Zl2ozfx/JsSraI3/fr5FSoraZYW2tV13+0vFtbYif8AjtBoRQo0L/vV+dq0LaGeZbieL50X7ybqhtn/AHUvzLvV6Lb7/wA3yOnyf79ZHPI27N22xbvnf+5Wx9pn81Nv3KyrNGRdqr/t/JV1Llnl+6yIvyVBwVJFjez/ADquz/Yq3NbNDAm7a+9tlV4XaFfl+d/4ad5Ms2zd9z79SccjQhf/AEXbEv3fn/36fYbrne2396v3UplhDEkssUCsny76fs87ekUqo/8AfqDIsJutm82SVX/6Y/3KIbaJFfzZV3/3EomtldYty/P/ABfN9+mXlsqKm1vni/joFEpbGmnT96qJu+5tqu+77b/Dv+5sp80M6MkvmxIlQveNDK8u3en8LpWkTupGVrDr9qdVX5P771hTXn8Mv+q3Vq3kzIztKyu+35k21hXj/vdzfcl/grWJ61Ir3NzBbS+arM7vWZNC255fN3ru+5Vi8s2fY3/jlUn3fdl+/wDf310xO+JYS5ZInZdqS/w12Hgn4i6v4StUitpfvNvbf89cZCiu+1m37qsTP5P3W+dP46JROyMj77/Z+/aEiv7W0s765WG4b/Ww/c+avsrQdYi1iwRoG3u/3nr8T/D3ie50TVLS+g/1sDI7/wC2lffH7OX7Q9trFhb7ryBHiZomil+R9n9+uOUTvjI+zYUb5G+/s/geuV8beHrPW7OWJoP3v8L7a3dH1iC/sEnWXfu+8+6rrwxXMXzbdlQXI8d8MW1z4SvHZopUi/i/23r1Xw94qtrmC3Z2+992sLxD4b+2b5fm85vnXZ/HXn6X8uiXnny7k/369KlUPHrUPePpCzuYrmLb/drVtoWeJ/l2VwXhLXoL+CKdfkT/AGGrurZ2mTdFL9yus82US9viTZ8v7379WEufO/1v33rMuYW27l+d1/jerqQq+yRV+595P7lQXE0LZ02vuX5KfvZG/dfc/uVXSZfN/i2PVtE/f/K2xNvy1lI6YkqTMibm2/7VeWfGnwBB4t8NXqsu/fFsX/Z/269LdNjJ/H/e30+5tlmTa27Y6/c21BtGR+R/iHR7n4S+NHVZ1+zwSu8FukWz/vmvuL4A/Eu28Z6DaL56/aGiXdC/yPE3+3XmH7XXwWa8ifV7OKTerM/yffrwn4FfEtvBPiiK2uWbZKypsm+R6+Uz7L/rNDnj8UT0sNV+zI/S35U+VfuVNDu/vfJXOeFdei1jS7S5i27HX5n3V0Ezq/8Ayz2bK/IJe6esSvt/u/O33UpvkxU5Nrr8tN875PmrnAZMm+Db81cD4usNkqy7f97/AGq7532J97/drH1i2Wa2f+OvoMrxHsK8T0cFW9lVPL/ObbtX59v/AI7USI33VqfUS0U7R7aped8jr/HX6atT7qEbq5M6Mmxkbf8ANVq0ZlvEb+Ld99qpW03kxIu3Z/v0TTMksXlLvl3UEzR6jol39tg21pyJuZVrgPDWq+VLtdt/zfL8u167jzmdVZW4rrhLnPkcTQlSqFljjbtHzL/FUf30/uf7FUJr/wAnZuZdm6rUU3nRbl/i+7uqjk5bEqJ9xW3Ov8VTJ5aD5f8Ax6mJ5nlbv7tN875fm3f79BiSp/eVt6NTP4tsn36PJVG/ubvm301E+Z23b32/foAn8pvK/wBvbSpCz7P4PlqFNzom5fn/ANipftLIHk2VZnIgmSKbfF829fnqGZFdX/g/u1bdP4vubmo/dfOu77tdlCJ42Nq+7ykSebbSv/7J/HRs/dfKux1/8epzvv2N/wAsk+emveLu3f8AfNdJ4Qya5W2t/N+b5F/jrn7nxnbeVF5rLbbm+47fPVrxDum0uXym2Pu+5XgviS2u4Y/tMT70X7z/AH6+fxePlh6vKfX5TlVPHo9wh8YQIrqvz/3tlH/CYQfPu+5/ClfJ6fEK8s98UbS/LL/z1rqPD2vanqTvKsqu6fPs2158s1qRPqa3CPsY88pH0xZ6xbXipEv3/wDYq67+T92X/b+f+GvIvAd5eW2qfv0bym/gdv4q9Vtk+V2lX/dSvbwGMliI+8fA5lg44SpyxLCfuUlaf/vuqV5rEVnF+/8A4fkV6e6fL/0y/uf3K888f395beStsv7qL/W7P79LHYuWGjzEZdg44ur7M7j/AISS2hSJfvo38dMm8Q2dtsbd8+7+9Xzbf/EiXTdkU7Kkv3/n+5WZD8Wrl2+Xb9/+78+yvC/tiofc0uFKk9Yn0L4t1tb+wdd3z/wvXC6P4D+03jy/L5srb97rWFYeIb68iSVf+Pdvn2ba9i0dNmhpOyrv2183XryqVeeR2ypSy2HsolLStNs9Na4Tav8AfZ66JLyLYiqy7P4djV414h8bT2GpXH7iVEVq5z/hbTQ3HzStsX7yV6WExsaUTz55Ricw99SPpiG8ieL5pfvLRZ/Iz7fn+avn22+J0l5LErbndl+/E33K9Y8B6x9si3tu2fxb69/CZl7ar7LlPnsfk1XBU+eZ2ELtD8rL93/x6h3V5Xlb5P4/kpyJ825W3xUbNlwjLF9z+OvoT5seib9lVL+7WFvlbe/9yi5Tfv2su/8A9Brx/wAW/EKTRLp4tqu+/wCZ3/uV5+KxscP8R6uAy2tjvdpnqzvbJP5vmq6P/BuqW5uYkiSL+/Xh8PxagRFbd+9f/lkn36iufidLC+6dlRP79cH9rwPc/wBW8T/Ke6u67flZdn3Gohmi3bWbfXiSfFFZlTbLFD8v93+GrSfEtXdPm/0fb99Go/tiBlLh3Fw+yezQ/wAe9l+X+OmTXPkum5Wrxe2+KkHkP/pi7Xb5XrY0Hx+2qt5Xmq7q396q/tWgc9TIsVD3pRPUN6zSxN9zfTLxInZ13Kjr96vL9Y8frDO+6fY6fe+Ws9Piuu59s/nS/wANaf2pQFHIsVP4YnrcPzxbmb/gdSu8SbNzfJ/sV5fD8ToJoP8AXrvZd/yLWnpXj+LUrpImZX3fd/gq/wC0qRE8kxMN4ndwvsl2yt8jfx/wUx5mhl3fcSmWcypFu3b3/uVxWteMFsLqWKV13q33N1RUx9OnucNPA1akuSJF8SNYl03Rpbz5vvV8qa945nudZ+ZpfNWVtuyve/HPipdb0SWz3fK/8D186JbTzXUs6wM+5mf/AG6+bq1/b1JSP2Th7ARpYe1WPvHtHwf8SXOpaklszNv2/wDs9fSCQs+yVlbfXzp8FvDdzbSpeSRN5T/P/t19Bo7Im7c2z7mzd/BXuZXL4j8/4npQhiPcJZkbcnlN8n3Gpr20SJu3NvX71Q3O1Put/u0O/wDo7/30r6E+J5SLfv8Am2/I1Dv5zbm+fZWVf63BpWxty7/7j1kv4tg+dYm3u/8AwCuKWLpfzHZDC1Z/DE6OGbZLtqX5XZ2X5651PE9sipu/i/jq7beJ7F/m+2LDtX7/APepfWaf8xv9Uq/yGrC8HlJu3b/4qfcv5Lsq/O61z/8Awk9m8W6CWN/4970xPE9m/wAyyq77v/Hqf1qkR9Vq/wAh0COztt/gZt60fLDL977/APH/ALVZqa3bO6Syy/6pt+xFom1uDzfmbZE/3Xej61SOf6vVLXnfY5d38f8AcSokvN6Oqrs3fe/3qzLnVbNGdlb71CaxAny/fer+s0v5g+r1TYtn2KjN8/y0ecyL5VZVtr0TrKv397fc/u1Yhv4tm1Z131ftYGfspli8+TYu35m/g3fcpiJEkX3mR6iheKZ9zf8AfdCXK+b5DL8/9+jmI2LCeRsRfldKejrsTctV5tvmpub52oSb96m5W+7WhmOTc6fJ8if3KmhuVRHVm+eqO/5nbcu96JniT7svz/xPS5zSMSx+6hl3Lu+ejf538Xz1S/tKK2fcsq/L95Ep8N4s0rN5u9Gb7n9yo9ojTkmaaIqS7l/1v8KVD9xdzNVf/lujK7fd+WpURUf9/wDOit83zUjIm3q7bf7y0x7b7Nslb5N3z099qN5sX8VV3RU2fKzun8b0AOmRng+ZWdHb/viqr7Hg8r+Pd99Kl+2Tunmwf7myqiO38TNv3ffoAm/eum1Zd7/3/wD2SmJbNv3OvyItSvt/5ZM3+1USbvNfbKzvt/joAfDC1zEi7tn97Z/DReIryorRN8vyUJN5LOq/Ju+9Tn83ynVWXf8A33oAittqSv5vz7lpkPyLt+/8336r3M0u7903+9T98W3c1allhHi83yvm3v8AJvqxMiwptb5H/v7qr2abP3/yolDpFtdlkZ9/8FAFf7NKkTqq70/ieooZtipuXf8A7b1dSbZFu/2tjVUmh85d27/gH8FAEW9XleVv9bT3+9uVvk/2KZ80Lou1Ufbv+ejZ8qfK1AFebzX+b/0OrH722t03fPv+8iVYmh+f7u91X7lUpnZ1RV+RH+//ALNBA59yPuVdlEM2yVGZW2P/AHKfC7bNrNv2/JTEdX+WLclBvTlySJnuYt27b/DVR0+d/KXeq1K8Py7pV+f+H5qEeVNzbW/2a8qXxH2VKXPDmK8KMjbmar29f9mq6J/yyb7iVY374trN8/8AfqDcYj+Sm5V31L50Xlbdu9/79RfKku5dyJt+/TPOWZHXa29P7n3KAHzQyvE8v8H8NV7b54ootrebu+/Vt93lKzs2x/upVTe299u6ggvOmyBG21ReFnuEXd91qZCk829m3f7lTPN9mZVVW37d61kWG/eqLKuxN1Pmfej7VWoXdpv4l/2qJtiWu75kegCLZPDEjTy/c/uUy5uZU2bfvv8AdpiTSom5v+A09/nRNv8Av0FchF5LIu7d/vJUqQqjuu7e7VFv/e/63f8A7FUby/8AJTcyxojfxvUG0aci9M8SbPm3o/yUy58qGLau5E/3qwrzXooYk2yqn95Kx5vEPnK+37n8OyspSL9gdV9sXyvllX5fu1etn3yxfN/DXOaJDvi8+X50/wB2ughdnTbt+Rlr5bMq8Z/uzgxHxcpL+6Rty/ff7yVFv2SuzM3+49D/ACbNq/cqKZN7Iz/O9fNnGWppt8SN996fCmxv38X3v46Ym19m37m2pvtLOu1tqf7FBBn36RQ/Mq768Z+Nnj+DwxpEqwbk/gb5vnZ69L8Z+IYPD1hLOsqoiq3zvXxlqXm/Gnx0kEs8s3lS7F/uP/t19DleEjiat5fDExrS5InS/BD4dah4w8Wvqslt+6SVNu9vvL/HX2nZ2H2aBIliVNsWz5K5TwH4Ps/DegxKrqkq/ddF2V2sL/w7lRPuNX6JDTQ80pXO5GeWeXf/AL9RPs+Rom2Vbv7BUlSXd8m2qO+Xbt2q9WYyD7S21lVf9us13b7QkW7fLt3y1K/+vfazfd+ZKr/aVSD5V/ev/BW0TmkMubbe6N5uz5vlrPmtmf52Zn/2KtzP+6+Zdj/fWq7zNs3fff8A263OOQx4Vtv3s/8AGtVIYfJ2MrfP/vVYuUV9isyvs/jqBJlhi+Xc7/f+dqsklmfYvmtE0L/7f8dZlzeNNvVqiv7zzrdP3rP81Qvcrcs6/wAdZykaxiH2ZfK+b+Oi202D5GlZnl3b1qJHaZU3fw/dqWHdv835t/8At1wVKkj0qFKIedEjO0q/JT0dbNH2/wDAaf8AMm9V+5/FWPrGvW2jwPLKq/L8n+7WR1kt5eRW0W5mb7RtZ/vV8z/Gb497E+x2LfvXXZ87fP8A79Yvxg+Os80t3p9nLI+9djOjbNlfO7ss0+1d3zLvrohE5KlQ0dSvHuZUnvJ2uZX+87tWS9yqO/y/PVab5GRf4HqaZFRE2r82yu08qUiGH5N+9vkpH3efuiZt/wDt1Z/dP8qr/DUSJ5MT7fuLQZET+bcy7duyiHdC3zL8n9yjez72X76UyzdZvN81tj/w76AIndvNRmVUoR4nl3SrvT+5Urw75fm+f/YSmXO1F3bfkoLK7wq+9ov++6E8rZ81TP8AOvyr5NMRGeJ4mZasse8O/wCZZV31ahtlRNr7t71VSGNItqts/jq7pr/bFdd2x6xlI5akjVtofubfuVsaakXzxfwPVW2tlSJNsTJ8vzJWxYJE9rt2qj7t++uWUjzasiWwf7NfosUDPFt++61q3jtM77Ytm6Ldsps3m/Z0aJV2f7FQ+c0yys3zonyL/frHmOfmMq/hVIknX5Nn3q5zUn85Xb7+2ummhaaKVpW+fb9yuQ1uZrZkiV2RW+9srYZs+GHbyn/uPXUI8Vtb/N/DXL+G3V0Td8n8FdBC7JdeVu85H/8AHKgCrePFv3bv956yblN6Oqtv2/drQuX3rt2sj7vl+asW53Jdbdux9v36DSJRv0V1/wBh6xbxF8r/AG0rVudsO/8AjSsK5/4+vm3OldMT0KYzYr/Nu+eq+xnfcrL/ALlWJnV7jczbKr7ESX71bROuI/yd8v3vkpn8P3qe8O+Xf/45TJofldl/h+9WhoS+S01v5q/98U3zmdP9ymI7Qt96jezvuoAlh3b/AJlatvR3ZJU8tV82szf8qbv4vvVvaVDFDs2/8CrCR59f4TsrbyEi3fM/+xVizSDzUZ1l2VBbWy+V/fT7m+pbNGhd5WbekS/cf+OuCR4kjQR1TfulX5230I/nfeilT/bpln/pk9uzbdjfep95ctZ3Ty+V50W77lZGQ6aazTYssH3vu7GrNuXXyJVWX5N2zfQ8zXjOrNsfd8z06ba+xWnXZ/t/xUFD3eJNOeDc29v4P9uqotoowDJIyyNywNOubnfL8qqiJ/s1Su/Lml3NN5R/u1rE3idVf2zXl07L8iffV6zZrlfNdf40q66fvdrS/c/2qZc2azS/KuxN3y//ABFBnEx5nbzZfNVv7i/7VUpporZXXd/wCtu5RkvPI+VN67vnrJfynR1l2u+7/vmt4nTEpQp5zfL/AAfxu1RPNsuJV++/9+nTI393ZCrffpttZteN8zfJ/DTOmJRmfY0XzfcrQd0dNsW3bVd7aK2+82/5qa+1F8qBfvNVlxIX3fZU+Zd275qz7xIIYnibd5tab2bQyozN8lUtS23PmrLKqPWkTqiYkz7P9/8AhqL5kX51pzp/D9//AG6imm2ful3VtE6IkUz/APLJfufxUWe1HR2XfTptv3VaprBJXnT+D+7VlnrvgZN8UUqytCn+3XWzQrt83/lq1c/4edv7LilliVPm+/W3bPPNFKzRf8Argl8R8rV/iyKVzM0LfK293b5ao6lZyXiv83z/AN+r1tcxQzyrcrvd2+X/AGaz7nz4bi42t93+/WIROXf7yszNsT7yJUN47bfu7IqvTXK7kk/jdqz792hbb/wPZWp30zLS23zurMrp/fqB3ZJfIVPkq35ywzpc/wAf9yqPk+czyq3yVZ2xHvYMjbmb5P7lW3eJLfylZt7VX87915TffpkyN5vzbf8AgFAzVsEg+T+//FVv7GqSov8ABWPprujorMtbext6bvk/26DnkavnRwxeUrfvf9urFg89zFtlWJ/9yqToqb2Zfnb7r1dsH+zRbVZXTdv31BxyJYZnhieJm+Tdv+Sr2mvvneJvk/36qJbL9q3LtT+8m6reyL52Vt827/vlKk45F3e371ol/wB2qltMyb2bb975qmuUbYv7ryUi/j3fepltN/osrNBvl/uVEiTRSZUT5Nzu/wDc/gqtNcskT+aqvUsN4v2VG8hoUZdn+3VW58q5RF3f7uygUQTyHgRm+R2+Rax7m2kRZVVfutWrDNAlvFbStv2/deo7na9u+2LfK3+1WkTtpnIzTb/NVl/2KxLmaR4k2t8yVtalMsMu1fvstc/Mn32Zdj1rE9WmROk95cJF/Gi/K9Z802yf97VhH+/ul2PTPOV/l+X/AH66YndEe+1NjRffpbZ/OldW+5/fqs6L5u1ZfkqxMips8ptm35P9+rLiaFtc+T8qwLs/vvW3oPiq88PapFeWM6o8TK7p/eSuX2MkXyt96q/zpL/fqJROmNQ/Rr4A/tIQaxFbwSy/PtX5Ja+uNE1i21i3ilgbfvXeyf3a/FXwf4qn8MajFeW08sLq33N1foL+zt8foNe0u3WefZsl2So7fxf7FckjsjI+tX+dHlXd/wADrjPFvhuLUovN+Xe/8FdXYaxBeQRNFKv9zZT5oV2OrL/vI9KMi5RPNPA2qt4V1T7G86pb7vlilr22w1hZok/j/wCBV5F4n8NwTMk8EGyVfvf7VW/B/iSWwuHgl3bE+T5676dQ8utQPcrbzfsv+q+T+5urTtkV2T96vz1yOj6r9pt7fbLv81d9dHYTKm+JlZK6zjNCFFTf8u/5vlp9yjJKn72mp++TylZqcnyfe++rfx1lIqMi2jrct8sW+nbGmidVb52/uL92mQvsT7qo7fx1N827av3P9ioLicp4z8HxeJNGuLOdd7uv33r8zf2hPhvfeA/GHmR7vs/n+aqP8jr/ALaV+rr7dnlN/FXgX7RXwrs/FujXErWe94l+Saocebc2PH/2Ufi62vW8Vjc7ftHyor/wN/t19Wp/wJ0r8tdK1LUPg545iiaKX7F5uxdm/etfof8ACjx/Z+J/Dluyys6eVv3vX5LxBlv1ar7WnH3ZH0OGlzRPQLZGTf8A99Ub/wC9ufbR/B/v0+H5Plb7/wDDXw51B5Xyp5Xz/N/3zTGG/eqrv3fe21NvbY2379MdFdfm+/W8NGB5p4x0o214ksatt+61cwQsmdu7+61en+KLJ5rRpP7tecumyJv726v03KcT9Yoe98UT7fLa/tKI1F+baq/726i2+9K2/eu75fl+7VX5kZ/9379Swzfw7m3tXrHqyJUedNjK33W3N/f213vh7Vhd2r/N/srtrgHh2M8sm7f9ytLw7eyWrbvuJu+WtYy5DycXS9rE6rWopTZO8f31+b5qzdC8SMsu2XdsZfuV0CutzEua4e8tpdI1Hey/JXWeJy82jPSkkZ13KrbWpqbli2t8m5qztM1Dz7VGX7zVrIV27mag5JR5R7jdtjZqa9vvX7tM+0rv+X56c8PlLuj+Td96gxFh3I/zMr075vnZd3yVXh+Rf7iVb3+Sr/dTfW8Dkq+5EH3PL/D8tRJDsbd9+pdizRf3Hp8O1F3Mv/AK7oRPmK8ueRUeZnR127Ep/kxIjbvn/wByh9r/AMDUJsTerPsfbsqzkKV5Zyur7W/dN/BXHeMPDEH9k3HlRKny/crvtn2b5d2+uf8AGab9Gu23Kny/K9eFmdCM6Mqn2j6fJK9SGLpwjI+H79JbO8uINq7PNbdD/t17h8FraB7dt0Sujfe2V4fqtstzq0srbkeX596fJtT/AGK+hfgJDA9n/f2ts/8AHK+XUefkgfuOfVZUcv54nqVnoMVtcboolRf/AEOuhdJZokVpf+B0O6+en8f92nPC3m7vmdP7lfbYehGjC0T+d69epiJc1QiSFUWX5mese/0FdSi3eX+9VvuVtwp+6dVVd7f+P06aFktf7n/slOvQjiI8sicNXlhp89M+YvjN4M/s21uLlV2Pt+WvD4blbC8RWi3v/FX27428Pf2xpEqyweduXYv8dfGuveG59B1Z/wBw23zXdklX+Kviq9D6vUlGR/QnDGYxxuFtL4j6K+G+mwa3olurMv8Auf3Er1iHSlhtdq7kTbsWvmf4LeOU0q/dZZdiSrvVH/gT+P8A9kr6mhffEkssu/5flSpwlClPm5z4DiWNehirHmnjPwrBNE8+3+F91fNl5ZrDr1xErb98uz/dr6T+JfidbC1lVW++rvs2/wAFeP8AgDTf7e15J512Ss2/elc8qUY1eSJ9JlGJlSwXtap3fgn4dN9jRrlVR0X+Ba9S0HRP7NiiiVd6Vp6VZwJYJ/fVq2HhV9n/AH3vSvqcvwEaX72XxH5zm+a1MXV5I/CENsyK/wC9+dPvJT0m+byv/Q6sPCu5GXd/tVUmT7Mu5fk3V758yVNV8pLO43ffVd618dfFS4ttS8YXsXyzXEUuxok/v19e+IblU0tPKXf/ALb18heIbODWPGkqyyql3u++i7K+NzaX70/TeEuSCnOZp+D/AArPqXlTyq3zN8qJ83/fdavxF8PS6D4fa7ZVfb/G/wDf/wB2vW/A3hiCz01Jdy+aq7Pnrn/jqn2Pwa7bl3I333+evE9lLl5j6Kjmvt8fGhD4T5is9Vnml2ysyef/AH69f8MeEpdS0FG2/wC3s/u14xDDK9xt3fJ5uxd/8FfW/wAN7Pf4fRZ1/h/g++9P2PtZcsT2c+xf1GnGZ88ePNBl8PPF95Iv4XStX4UXMtzrcUTMzv8Aw/7VeofGbwxE/h95/KXzYm/g/iryr4P7rbxXaL80Ls3yo/8ABUVIckeQyoY2ljMBKrGJ6P4h8JTzXT3MW7en8FeK+Kobm2uHtluWfymavsJ9OWHS5W2+c/zoqfx18gfEi5X/AISW7ZVVLd2ZG/36qlHklGJyZDWeKnKEvhiXfA1tc+IbhINzP/B8leu+G/BL2dx+63Ps/wBr564r9n6wg/tSLdKs3ms7rsr6Ss7ZYfmVVR/7lelQwsq9SR43EmO+qVPZwBEb7LFF82/bXk/jzw9c3k9w0Xmo/wDsffavY/Oba7L9/wC5VeazV4nZold678VgpSpe79k+Gy3HxjX5pnxVrc2oabe+VLLK7r/c++1elfDrweuqr9sZW3s/zJt+7WP8YNHi0rxan2aNdjq7vs/vb69O+AlsyeH5VZmdH3pFvb5/87t1eRQj7ScYH6lj8wlh8DGrSPQPDfh5dNt08hVRP4t7VuvbKif6xdn9ypdKtltrd4v+Wr/PRNDsiSNV+f8Av19zSoRpR5YH4nicTUxM/a1JajZkghV1gX5/7lMd18h9y/O38FUrxJ0/1CtNt/g/vUx5mmi3fNCm3+OnU+A56X8Q8N+M3ieXRL23gg/1rr8u/wDuV5pYeKtQvLhV3K6St/3zW18fpoLzxDLbbWhf5fKT/wBk/wDH6vfDTwZBeQW7NbKj/wBz7+yvgqnvyuftmGpYbD4KNeZD9v1WG1eV2+793fXHzfFG5tr1F3K9vv8Am2b/AJa9+8T+FYNN8OPKsTbFXZ89fLmtwx/bZZf3SJu+5UwUvtHqZZTwmNjKfIel6b4q1fW4kazZvsjfxo1V7zxtq+myvB/AvyM7r89dr8JfDdteaT5/yorts2JUvxU8BtDp1xPFtTavy7/+WtYxlM4HPBfWvYSicl4e+KFzNrKLEzQvu+Z929P+B16B481uezt4vlV5X/jr538PQyw69bqy/Pu3sn/j1fWs2if2xpdvOzLcoyr8+35KJOfN7px5jSwuGnGXKeD6r8S7ywglnb7ir9yqum/FS5+1RfvWRfv/AD/PWr8Y/Df9jwI0Sx/M3y71rzXR4fOvIopVkfzW3y7F/wDHKunOdj28Ll+Dr4X2/Ketf8Jhqd4iS7dif3N33/8Aco/4T+5s4vvSw/N9x1r0jw94JgfQ0l2xpvX+P79UtY+Hts+nOsS7/wC8+3e9dfNV5eY+UbwLqchg6J8VFubpLbzfm2/MjtXpeieJLbVYomX/AFrV8q+P9Kl8N62+/b/rf3T/AMddV8K/H86XVvZzyt977/8Afrow2Nqw3+EeY8P0qmG+sUj6Q3qjf33b/wAcqwlyzttb7j/x1UtnV4kl/vrVfXr/APsrSHn3fI/3f9uvpZYmMKXtD8uhhZTreyK+sa3babauzTqj/wACV5vqvxL2RO0U+xPvNs+/XG+NviFLf3VxBbffT7zvVTwZ4Jub/Zc3Pyf+zV83VxdWu9D9Lw2T0MLQ58QdL/wnN8+94lZ93z/OtTWfxOawvNs8bQxS/Izv9xK7Kw8AReRFGsUe/b81YXir4dL9jfb/AB/36xl9Yh75NOOX1pckTq/DfjC21i6SJZV3t/cauy85pn+Vt6J8jbK+TU1W+8K6o6y+YkW7er/wJX0B4G8ZwalYW7fLv2/wN89ehgsdKXu1DyM1yP2X76l8J2V5eRQ2vy7nZK4fUviKtm0sHmrsVvuP8ldtc/voH2r8kteU+IfActzdSyrH8jfdenjK9SD9w87LcNQq+7VNCb4nWb+V5DfJ/Ej/ACVoeG/HMF/dbd3z/wAKPXzV4tml0G/e2ludj/8APJF+7Vv4e+KpdEnt2nud8Sfff+PZXJDG1t+Y+5q8MUJ4X2sD7AufK82LauxJV3/I1VIYZYX3NE3z1n+FdVi1KwtJ4pf4fm/360795bmLbu+dv46+hjX9pS5on5dPD+xrezmczqvja2sJ5YPN+daz0+IUCb1ilV3/AIv49lcV4/8ABktzdLKu10/i/wBmvHdS1XU9N1GWBZ/JRP4P79fPTxtZSPvMHkuHxdKJ9Rf8JtBbW6SsypWrpWtxawm3bsVvu184eCdN1XWFdmaR0/hR2+9Xsvg/TZ7aKLzXkhdPvV1YTG1Jz5ZHmZvlVHB07wPQkSWbYyy/6PTbm8W2d1XbWf8AbPsFu88u5Ik+SvL/AB58TvsDPFu3y/d2V6NXFxpHgZfldbGS9072/wDFsEPytt2L8/3qyofHkCXDu0qun9xGrxSwvNT8YXu3ayRf73yVq3/hLU7De0Esnzr/AB/wV5ssyqH1P9g0ofHI9jsPEkF5Ltadd7/dStWbUltrfdLt/wB+vm9LnWdBuPPnla52L9/7iVe174l+doybpf3v/PGsf7Sql/6vxnL3D6CsNb+3/vfN2Ov8daCWyvsVvv8A32rxX4ReJJ9buP3v8H9z/wAcr2d3bam7bXuYLEyxEeaR8ZmeB+pVuQimuZdzq210++tNhm/ib59n8CU5EWFvNbc/+xT/ALlwjbVRHb5q9A8qJbhdbz5mTZ/BVfeyK8TNRD88rsnyfNR80L/Lt3t/frhqR5JH1WBqc0SGF98Xyxf7FNRPJXbuZ/8Afq07qiOrN838NV9nnO/3n/u1kemPT9za+Vu87f8AeSn2c3k/L/449O/49l+Vd+75Pu1Sttzy7pV+7QWWH2v/AK1mdEWs95mmb7ux/wDYq3c/vk27WT5qYn77f/z1oM+UfDN5KfM292b+CnO/7/crfP8A3/7tUn8i237d29aHmXYi7VRH+89ZF8pY3r8nzf7zpTLl9m9lX5FrKvL+KwlSL+JqlsJldXb+/QbRiNeaVIvKZlRF/v1j3+veT8qtv2fwfwVY17Ums4t3y/79cPc3/wBvf97tf+PfUHZTpGxNr29HlT+L+/VG/v5/ITym2bv4Eqk7ttt2lZvk+6ifx1K8O9HlaD5E/jepPSjTHo6vF838Xzs71LbQ+dKny/In9yqSIqW/lKzO6NsVK6jw3puzzWlirgxVeNClzGVeUaUOaR0FhD5KJu/u/cq2k3z+U336c7yzRfdVGqv5Pzeb82xK+DnLnnzyPkZz5x//AC3dmX/gFCI0KvLT9n2ne2779CQsjJ/HXOQQ7JXRWgbe9Pubn7Hv+be70P8AuZX3Ns/vV4/8bPiWvhXSLhYJ283ayKkX32au3D0pVZ8kQPLfjr4/bWJX0rTJd8sreUzpXoH7OXwcbwxpKX06s/y74vOryb4G+DJ/Fvij+1dQibZK3yvKv3t38dfa2m6bbWFnFbW38K/f/vV+mYHCRw1KyPHqy55A80UPlQMu/wCX5qlSZXb5dqPVKaHezruZ9jfNspyTfZmSTyvk2/cSu85pE15bNNE/9xP9qs/7SzujK3yIv33qW5dYbfcsrb9330qKabzpdrRM/wDsVvExlIr3O7yn8pfnSs9PklSWX5/9ipbl5fnZl2bf4KqXO2HZ8v8AwBK1ic0h7+VNv+X/AHf9mqnnRJF9756mmdobf5WVN1ZN5cs8u1V/dL950/hrcxkRXlyyLt21n3MzXN15W5kT/YqK8uWmdF+/t+9UKJKk++JW3/xfNWcpDjEe6LMyfNsRfkqxZ2beVt3LM/8A3xT5oVh37pV2O33EqukMTxS7vn/4FXNKR3UolhLZniWL7j/xJUsNh9/a2yL/AHqr21zBD8yyt/c2J/DXP+M/GFt4V0t5ZbyBPv7U3fO6VxSkelEt+JPE66Dpcs+5U+bZv3V8ifGD4332pT3Gn6fOyW7y72dGffWP8ZvjNc+IbzyLNl+zxferx17yW5bzW/iropU5S945q9eMfdiSvctcyytK3712+Z3aq803koiq3zr/ABpVebc8sXy7Pl/76oh3I/8AqvkWuvlPKlIsecr713b0p7zb1X7uxf7lMmhidZZfuf7FFtCsMX3vv1oc4/eqNuVd6Ux3VG+aL71G9X+Xds2093W5+78lAFd/IRnZVZP7tQ/K6Juqw9tst9zMr7arpcxb33f8BoLG3P8Ax8fuFaFKid2TZ5vzvVqaZYdiq2//AG3qpNu835vnqwBH/ibd/uU37jIzVK9tv+bdT0dPNTd8+2oFIdbO32pvMi+/92tiz0pdvyNs3r81VrZ97JL/AAVs2cyvL935GrmkcdSRp6VCs0SKrb9n3q1d/kxPtVURP7lU9NRHn2xfJv8AvVvpbQWyfNXLI82qVEud9v8ALOux/vJVW2RU82KKXelXdiw7/KiWbf8Awf3Ki+x/aZX2r5Py/fqTEwbx59rq27Z/sVhX6bJUZl+8v8ddHcwsi+V/drnNVTY/zNvf+5WpqafhK2le1lZv9UjV1Fzc/cbcvz/Js21ieEkV7C4/v7t1bt4kW7azfw/980GplO/+lIyq2+se8haG4uJV+dm/gett7xprXyt2yL7ivWJM8Vnb7WZpnf8AjrSJUTE1J98SNuXYzbGSs14VTeqvVq5RfNfa29Kp3/yfNKvz1rE9CmVpoV3/ADL8n9yqmz5t1WHff93771E8Lfd3M7/3K3OuI9H+eoXm2b/79WPuJtlWj91s3Lu37qsY3yd+xtuyhHVHZaHmb7rUzZ9xt/ztQBdtkV/3Uv3P4K29BdoZdrVz8Kb32/x/366XQbOXZLP5i/e2LXLI4Kh1GmvE67drfN93/frQSFX2RMrI7f36q2HzxJB8uzbvStBLZklTzZVf+5XHI8qoPhmidmXdsRP7lOmvILxt6q1s+75kf7jUPZtco/2Zdmxd+96rvu8rav8AF/G9ZHGRXlz83yrsXdUNzYb4nl3fP99Uq9czR3Py+Qroq/N81QwzKkXm7W+b7u+lEozbm2lS181vvq1RLaLcDzDKnzVdd2dJdq/w1nNqFtEdvlVtE3idnqSb5beX5f8A2eqT22+42rK2z/bqxc+ekqfdeVPnqB7lUl3SxMjt83yVcTOJl6wkqSxbdybF+bf9zbWKiSo7zyqv+yiVsX832xn/AHvybflqjbP5Mu1v4P79bRidMSrc3O/Yrbtn9yoYUnT5vN2I/wAi7Kt36NNsZU+/9ys+5eW2aL7ybP7lXym0SVIVhb9786I1WNjPdJ5G3an3vlqvsVH+X593z013leXb9yKkbRC53eb/AH6xNSSKaV5Ytybvn+erbu0Luqy/JUGpIzxf6rY7VpE6omHco2/5W+ejyWmXd/GtPeFvu/x0I8qK/wA2x62idESo8LbtzMtaGiTf6V5E7K+75KoXKM7bqt6akU1xb7m2bWqwmez2CT3miWkHnt+6++n96tW2v2SL+Ksrw9Cz28Sytsfb8v8AtVoXlh+6dpWbzW+dUSvOkfOVfiKPnN/aks7f98bf46r3MzzXD/dR3/gq26SPF5qwN97/AIHVK8miRnlWJt/9x/v1mETCeFrx32tses2/h8lE83/cV60bx4Nr+UzIlZW/zv3U9bxO6kFykU1ltX7/APfqp8sMW1m3pRfwrCyRfwff2JTX/fRfL8jr93fTOkESKGWJv71SzeUkXz/OjVUhtpfP/f7d9TO8837r5diVqUWIX2bVZV2f+P10Vn++X7rb/wCHfXO/fn2tt3/xVu2Dtcq/lMyXH3FmrIykW33fJtX/AIA9X/sypEkUXz+b/wCO1lQpOl180vz/AMWyt6wSK2bzZWVNlQcEiWzhi811n++1SpCv2hNtV08i5undm31YhSJGdYtzp9zfUnNItzXMs10ixMr7FqvN/o15Esqt+9+9sqvprtDfusvyJ/C9XZka52bl+df++6ggekLebtnXZFu2fepbm2i8hVi27KhubyVNm7a9V7lG+0JLE2zf/BQERUtrZ0mVvnf/AGKo3KMkTwfN/vpT9/2bev3HqtfzTonzSrsRa3idlIxLyGJ4nXdvdP4653UppUl+/Wtcu3+tWVdife/26553aZ9zKyb/AOOtYnp0yvcuyXH7r7m2jTU/f/33f5KJtqN8zfOi1Xtrxt3yr89bnXEsPbeTO8Uq/fo2MjbX/hqKb99sZv4asb12ov8AG9UbEvnf98LT0m+bctVJv3L70+/T7abzt+z5NlAFiZF+83yPu+5XW+DPH954P1KKVZ9kW/cyJXGTP9xv79NuUle6Ta1YyibRqH6gfAT4323ipbLdcru+5Km7fX00832yCKWL+Pa7J/HX4+/Cjxtc+GNSRkVtnm+b/sJX6JfBb4wReKrO0i3K6JFs+9XJI74yPaL9FeL5l/2G2Vx/iHw3P/rbNd/y/wB779dbDcrMvzbUeX/ZodJX3wMrb2+7TjIs53wN4wawvIoLlvJTd/y1X7le0WGpLN83y/N/Ht+/Xh/iTw80Mv2ndsroPA3jaez/ANBnl3p9xXSvQpzPKq0z2Wzmlff91K0LOZN/lMqv/t1yltfrNbp83yfw1t2Dr5SLF87t9567OU881d7eb/sf7tWHm+4vyu9VUm+VGWX/AGKdvb5GVv8Ax2sZG8S3vbbu+/8AN83+zVS/sFv4vKl2/M38dPSZod6qu/e1EP3NzK3+/UG0T4c/ao+A7bbvVbZWd9/m7/7leYfs3/F2fwfq39kX1yszo2x97V+jXjbwxB4ksJbafbslWvzP/aE+EUvgbxVd6nYxSvFE3mrCj7N3/A687HYaOLockjspVOWVz9ENE8QwaxpFvcwfxrV3evm7W+T/AG6+T/2Y/jY2paNa2N8371W2Kj/fT5K+prO8gvLdGVt6NX4lj8JLCVeQ+jiaW7f93+L5tyUP/eb7/wDfqujts2t/urU3333N99f4K8oZDfIJYtu2vMdbie2upV/g/hr07ezp8q1yfi3R1f8Aex7t38X92vq8hxPJUlTn9o9rLK8YVeSRw0K+Y23a1Ma0xJt+bY396mI8nmP82x1+X5/4ameZkZPNr70+xJX2o3y/w09E3wf63Z/HTBuRtyrVV32W7s0W9/8AYarMakTt/D2o/aEXdJ833ad4m0v7bEzBtjVzGlXn2adGb+L/AMdrto5VuYOfnrrjseFXp8k+ZHM+HtY/s1/skrfKzV3CXMbrt2/Mlea6xYfZtW82KXYyfOyV2+k3i3KLuXZuojI5KtPqQfb5ba/8tpWfb8/+xXTwXbTQodu7dXNeJNN3xJPEuza3zUzw3qTQt5DfOjfdetOY4pQ5/eOrRFd3aKjZFNs3N8/8KUQpvgf+B/v0/wCxqibmZt38NdNCJ4GNq8vukX2l/u7f+AVKmxPlqJP9G+79yh9vm/e+dv4K7YnzkhjzN5vy/Ii1Fs+0xfe2P/f205/9bu/u01JlmuEjVWT5d7VZA6Hc7vFLueKsXx1Cq6Dcs3z7Y2ZUroEdfK+58/8AFvrkfHlw0Ph+7Z2bYysrIjfcWvMzH+BI93Jv9/pHxVM63N0kqq0P/PJJvvpX0d+z3NO+mv5i7Pm+Z3/3Pv1846xtS/eWdJXTdubyq+jvgPDL/ZLpLL/r/wDxz56+Sox55wP3HiX/AJFzPZfJi+8zN8zfLVpJt7/e2J9xv77VnujbF3LWhDCrxIyN/vbK+3hsfzuTJthnR1Vvu/8AAKZNNE7btzJuo85X3xN8iL92okeK5d1kZkRP7lEhEN5CrpuVfOl/ubq+bfjr4YaGe3lX/nq719Mb5fn2/cX/AL7rkfG3hVdVsPm/u7P+BV89mVLmj7SJ91wvmX1XE2l8J8caVeLomo27S7YXVvvpX1l4S8Ved4cSfd86f36+R/GelNomrXCsv72Jv++q7DwZ4znTSZYFb51XZ87fcr5iUpbxP13M8upZnThUOu+IWpNr3iC38hmT5fmr0r4aeFYrCJNq73/v/wB968q8AaVPr2spcytvRW+5/er6a0Gwis7WJdux1+86fxV6WW0JYitzy+yfAZ7X+o0I4aBetrOKFkWXbvrQe2+XzV+eoZkXzUn2tv8AuVNc7fI+82z7/wAlfbn5aCP9xar3P75/KXd/v0Qoz/NuqpNNKmxt33/uvVkGV4kdfIRtvzsuz71fOOlaI1/4ydmVUTzflfbX0xcw/aV2syv/ALG2uXh8HxJqTzqqwu3z/dr5TMcNUq1eaJ9dlWY08JSmpfaNjR7NYbVGibf/ABt/HXmnx7maHw+6xf8ALVlTe/8AF/sV6zFbbFdYvk2LXjP7RTrN4ceBmXei/Lv+4nyVzYql7GjGJ3ZJP2mYRmfOGjpvvN21vlbZsf5Er7H+HT+To1o0u3eyp/D95tlfHGm+fNLtX/VMvzeSv8VfY/wxmVPDlvtZX81U27/4K4cJ71aJ9vxpL/ZoFvxto66lolwrL8+1pW+X/P8AsV8+fD3Tbm28Wos8WxE3fP8Afr6ev7Zrmz+b79ef2HgZbbVJZVbZu/v/AMNVi8NV9vzQ6nxmVZpGjhZUJnWwpK+lytu+Taztvr49+KN+03iq6giWN081nZP7u6vsrVX2eHniX50Rdm9K+LfHjsniG4lgb91PL8zp99P9isZwlCfvH13CXv1akjuvgIksN/FE0SoiK3yfxtX07DteJNq/Pt/jr5v+AVmsN+9t8zyxfx/5/wB+vpNJvOi2eUyJ/wCP17mV/aPk+MJf7WWJvn2Ky/PUVtu3ysy/cqXyf3W7d/DVd3WHb/An8Ve1Vj+6kfC4f+Ij5f8AjNNFc+Kk/wBajtLv/wBj/gdep/BBPJ8PxMm10X+5/eryf4zPLN4ldopVR/N3/wDA69Y+CdssPhyKVlbc6ruTd956+SwUf9pifquby/4SYHprzbPm3fP/ABVYhud6/K3z/f8AnqkiRQ/umVv9l3arqO0yfLt2V90fkREm5G+WVXfbt+SqmpJsXdIy7Nvy1d2f6RtiX52qrqVszxSxbld9tYV/4UjopfGfKPxXhn1Lxq/lfcfZ/wBta9o+G+lLZ6Haeaq/PFv+SuS1vwTLN4h8+e2ab97vif8AuV6hoOmrYaXEq/8AfH+zXx9Kl7Sqj73McfH6nToQMz4hI0Phy4nWVdkS/cr4yTbqV/Esq/xff3V9kfE6aJPC9x+9/wB7Z/c/zvr46RFfVHZV8lN3ypXNV+OR9vwp/ukj6d+CyL/wituu7e6/3F/9DrvfEmlNqWm3EXy+Vt3rvrjfgzZtN4Xil2s8rbt2z7m+vQLyGJ1l81vkb+CtcPS56Mj4HM6/s8xlJHx5eWcsPi+7VUaGVbpH3pX1n4Y2v4XsmX5IliT5P7leH+KvCSzeKIpYvN2JKsrJt/u17roMKpoyRbfJdolRndv4tlcNFc0z1c3rxxFClKJ4F+0PDvvYotzbIvnifdXl/hKa1h1a0ZvM3syIqI38Veq/tDpBC9kyq3m7tjb/AP0P/wAcry3ww9tc6zE0squrMvyJ/DWP2z77LP8AkVI+zfDCL9gt4tu/av8AwOrtykUyy7l8n5fufcrn9B1hbbTrdX3b1X5dlW9S1i2S1uG3fvU/v17UZR9gfjlalOWM90+b/wBoCFU1aJdrP8v7rZ/s/JXCeCUnh1K3ZtyfN8uz+/XUfF/W57/xQixLvRVdGT+P5qpfDrw9Lf6z57eamz7qba8qOx+zU/cy73/5T6o0p2fTbdZV2b4t9ec/GDxb/ZVv9hgaJ3f7z/3a7uzSWw0bdLLs2L9/+9tSvmL4neIft/iCW0ba9v8AfbZXbWr88Y0j4TIcrjisZKrL4TP0e2bW9eiVV/dbq+oPB+iQWel2ixLvfyvmd6+bPg5crc+JYraJfJRv7/3P+AV9d6VDsgR/KVHZf4K2wFDnqc38pvxZifq/7iBLNbRW3lfwSr/HRc20dzb7Z/4v4KlRJdvyNv2/eps3+19z+/X006cZw5ZH5XRrShU5kfM/x18PLpssUm1kR23s+6sL4XeJ/s11aQNP5P8AdevUv2g9BXUvD9u06slv5vmq6V866Vf7Lq3nZfkVfuJ8m+vinGUJcp+74CEcwy73j7a0q8a/sIm+X51/gqxMipYO0sTOm3+Bq5T4V3kupeGrJZdqO6/x/wANdnquxLB1ba/97ZXpc3PQ5j8jr0pYTGez/vHyJ8Y4bZPFbq0DJ5v8f8e6uCmhnsLh90TeU/8As/fr0v4nPFbePriJp/kRl+R/vtUPjzwqqadb6hubylVH2fwNXiRqRjbmP3fA14woU4T+0dn8IvHPnSxQLP523ajIn31r3CG5if5F2v8ANXxf4S1j+ytU82KLY+5fn3fwV9UeBvE66xp2xvv/AN+vZwNfll7KR+ZcU5Z7Cr9YpfaOgmhiuXlZotjpE3z18ufE7TWh8W3H2Nt8Uq/Kjr9xq+ppkght/vNvf/x2vmz4qXO/xu8Hmqluvz791Z4+Mfae6VwxVnafvHqHwx0pbDRIlaJnlTZu3/x13rosNu8u1fl+fZXL+A7NrbQbLd++dl31sa3N9j024l+VPlb591bUIxpUvaHz+YVquLxsqZwvxL8bf2bZpFE2zcvzf79eGaV5/iTV3nXbsZtjJT/HmvS+IdZdmVkt4m2bH/j/ANuul+D+lLf3Et4qq6K33K45SlWdz9LwuChl+A9seweCfCUENnFtX/gddXc6Us0vmKq7P4qsaVD9ms02qqPVh5t6uq/9917mGwkFS9/4j8lxmZV6lWUoyOH8VeFbO/sk2rs3/wAdfM/irTZdK1mWD5niZvv/ANyvsC8hV4k3fcr58+Mfh6RNSWW2Xyfm+b5fv15GLw3sJe78J9zw5mUsR+7q/EbfwKeJE2r++dP40+5tr3LzonVNu5N/9+vDfgm8qXTqqqibdn+9XuvkxQxblb5P4q9TKfgZ8xxJ/vRXhfZeurNv/wDZqldGfZL/ALWzZTXmWGdGi+dF/wBn71HnND8zKyf7H92vfPjB0LqjPtbfT/lhuvmZf9rZUW9Ubd/fp2yLdu+V5X+Rd/8ABXPVPbwU+WXKTIivKzbf4qc6N5H8Sf3v9qok3P8Ad/j/AI6if5JUl81ndfkX565z6GJamd32bWZ0Sqty7b0/+Kp803kxRLuZ/wDc/irB1LUv3XlSt+9/gT+OoNzTuZtjJEv3Fp0Nyzu6xKtcvZ38+pX/AMrb4l+TYldAjts3fcrI1jAL/am9t6olcr/bbO+2L591WNe1hrbzYo9uz+/WJoKNczsq7XT77VBtGkbWm6b/AGleI0sv+21aN+66bE67lfZ935qu2cMFnA6qv3q4zxDqTX6PFAy/um+/QdMaBn6reedL825Ef+B6zfOZ5f4dn+7Ur38/+t27/wC6lM3/AMW3Zvpcx2Rpkz/6rbu/4H/cqGG5/dIv30/2/wCKhPnZ2Z1/+KqW2hZ5X+7srDmOnlLOlWctzfvLtrvbOFba32/f/wBusfwxYRI6M0Tb66XeyfeiXZ/sV8dmeJ558seh83mFfnnyx+yRQp82/wCZ6f8AK+z/AHvmpifJb7lbY+77lCbn2Nt2O1eGeIWP9Tv+bf8A8BqJ/vJt+RP96kvLn5U+X7lZHiTxDbaPZvPP8iba6IQ5wOf8f+M7bwrpdxctKu9f+WT/AMdfJk1/qvxX8ZW8ssTfZPN37Iv9/wDjqx8V/iFeeNvECaDpkrP5rbGRK+g/gh8KF8MWUUt5Ev2v77PX3+V4CNKl7WUfeOCtX5j0DwH4PsfCsCRQQQb/AJH+Rfu11u/5drbYf9ymW0MW1FX/AIFvpszru8rzfn/hr6E4JFd02S7k+4y1UmRYURYPk+are9du3/xyq6Qr5Tt/HWkTmkV/J2O7bvkpzzKmz7zv/fqu8yp8q/ceot7fxr8n9+tYxMZSHzO0zbvvy1Rebyd+5fn/AId9W3df9Vu/4HWPf3Ko+2J97/frcxIr+5iRkX/xys+8uYPK/cN8m77+2q7zN5v3vO3tUqJ91VWlKXIOMeYrpC14235UdaJkis3/ANUz/wC3u++1PTyraVGib5t33Ke83nSv/cauCVQ9GlSIUeLzfmibf/45UToqM/zff+6lE32mGfb/AAfxVwXj/wCItn4et7jc0fy/wO3z1lzHV7pd8c+Obbwfpaf6ZEkv3/nWvkL4r/F2fxO+1Wb5fk+f56o/EL4qXPiq/lWJv9CX7qbfvtXm8zs+/wA3/vuuilT/AJjlq1/d5Yld91yj+b8js9PhTZK67vu1Xfc6bFb5Fpn71LdVX79d55UpD5nZPlb5Nnzq9S223ynZmb52prw+dbo89MdGdUZW/wBVUkj3h2S7VbfTJvkgdl+5/cq3bPEkG5l3v/E9Qwozokqt8n+3QQPmdYYImRVf/fqvMjJsZV/4BT3mld/m+5Trx9kCMrfdoLKsztv3f+OUxHV1dtuyj5/Kfd/E1PSZYVfd8/8AdqwB4f3SM23ZRePFsTavz7t++mPcrM6bl2J/cqL5XV/4H3UAWIdr7/7lOhT5fu7/APbqukOz7rffrTtrbeyKvzu/3agzkS23+qdf4K3ra2a2RFX7lZNnZyo+1m2bPn310FgjPAiz/PXHI82pI0LNNnlN8qSq33603hX7RLc+eron8H+3VezhW8t9v32q9vieBF+XZ/FsrCRwyIbN2m37dqSvVW882H593yfxVpbHhfzV2vtX79ZnkteO/m7ki/uf7VYxCJj3KM8Tys2/5vl2Vz9/bK7rLLu+X+5XR3kK20v71d6p/crl/tm+d9sux2/hrpNDq/DFmz2dxPAzIifwf3quzXMqL5s8Tfd+5VXQYbl7VPKbe7/wVdv08n/X/wDodAGem2GJFb5N/wA/z1nzIsO9mdfKqW5eCaV2b7/3Kz5pt6vu3URN6ZjvC295W27HbfVW8uVff8vyfwpVqZ9ifKu9KyryZkl2sv8ADXTE9CJV3s8u6nb9ku7+Oq6fd+apd67K6YnXEfMjO3zfPUO/f/DRv+SpkdXf+4lWWGxZn/ipjw/f+f5E+7R9pbY/y7Hp6OiMitUSIkW7P5/l/grstN2pboirXFb1Rtq13GiIrujIzbE+/vrmqHBX+E6WGzge1iWXbviX76VbTZ/yy3O+379N+zLc/wDHttRH/wDHqkTbDE39/wDuVwSkeRIltkn8rcy/J/DsqnfvF5Dq0TTI33tlJbXM7xPFL9xf7lLM7eVubb92pOWRWhRbNH81VSLZs/26f52+La38P/oFPtk+0wee0u90qGZ127mbZL/cSqiMoTQypbvIu1/7qVnaiVNy25l3/wAVbbzL9g2svz7qzLy4iM7fOre+2tonTE6DVdSX7fE3/AKbcuyTo7fcpz20CSv5sX+3vqlf/wDH1Eq/PF/F/srREwiVLy2itt/zf7dZ9tN+43bvnqbXnieVNq/JWfbXiwtE235PuVvE7Ilp38l9q7tlV97Tb9y/Puqa8vHSJF+XYn3f9qmO/wC682Jvn/iSmdQTOzp+6+5/FUEyfPtpbl18pGjVkqC5uWhbc33KDWIyZ4Ifl27/AO6lUrx52XdLt37flq080Ds7bfn21m3Lsi7G3f7L1qbxKL3O+L5W+fdUUzq/3qe832mJ922q6J822tjoiMmf5NtS2D7FTcvybvmqKZPn/vvUsPzvEv39zfcSqLlse16ImyJG/g/hm/2a3ZrZXgeeeVkSL+P+7WVojxWeh2St/wAfG37n8FaFnc3Ny7xTrE8TLsrhkfMS+Igf55YmiZni/vo336zpkgTzV8r52q3r02xkisYpXT7nyLWZfzSu77kVIkXY1Zjic+6fuJVVdmz+/WZ8kzeV/wAtf79bF4iu6Ltb5f4/79Y77nR2Xbt3fcraJ3UiOZ50ba6q71CiS/Z/3u3Zu/gqVH33TxSy1SdJd7xK33F+WtDqiS3LxQpu3fP/AA0+2f8Ai/j/AL9UfJ37Fl+d6sJNsfymX5KBmnbTQeb833P4a3bN12J8vyOtYtnc2yXCb1V9taU3759y7tlZGUjYhhZG82JfkSpvsfnRbmb+LfWfbTb5Yol+Td8m/dWlDt+6vz/3qg45D03Q/wCqX5Hb56sJ86P5Df8AAHqJ08meKBfuP953/gq0ltE87rE38P36k45BZpLc/uvN8mr1zt01dzMzv/sVn72tkT+Pf8m/bVrZPcxfM2/5aDIt20LeVLP5qpv/AIKzLm5VPm27/wC9vqZ7mVINq7fOSsm/eK5lef5ki/uUFRG3nmzbGWJnli/9BqjeXjPP80Wz5fuPWhC7OqN/HVC/tvJ/fyy73l/gqjvpmDcwxeQ+350WucTzXl/9krYv7nZBtVfn3VjzP5z/ADbkreJ6FMr3M3zbWi2PTdmz97uVKdM7OvlN8+z7r01Hab5W21ud0SVHi+yuzU/yVeyT5f8ASKr/AOpg2/fp0Pzskv8AHVFj3m/56r8/9ymzPE6Jtf8A4BSXLtM3yxbHX+Oon+R938dAFhLZvk2/Oi09N3mvL9z+CofOn3/L8iVMm7ynXcrpUkyOr8K2zI6Mzb3++r17L4D+JF94YvLeWzaT7Ju/exIteOeD03ojSqz7v/Qa9Fs7mKG6t/lV/l+V6zlymft5H3x8K/i1Br1nb+ezI+37/wDer12z2zRfaYG+b+/X5xeBvHM+j3/mSssMXm7K+yPhR8TtM1WwigZvn+58ktcconsUKsZxPXXSK/3wSrv/ANh65LUrCXR7jzbbaifxJ/HXS/aft7p5X8P8dN1KGK5tXVvnfdWkJG0o847wB4qimi8ieVkeL59j16hpt/8A3Zdn+w9fO95pUum36XkUUkKf3K9D8H+MGvLfypWV7hPnr1I1OY8SpR5JHrcPyLu3b/7taULs+zcy/wDfNcrZ36pFFL/A/wDBXQecs1v/AHH/AIaoyLWyVH3KtNTdt3bvufwUzzm+8zfJ/FTETfKnzbNlZSNYlub52+9Xi/7QPwrtvGfg/UNiq77f9yvZfmRkZtzo/wB6q95bLcxeUyr5T1B0xPyA0221X4ReMr3z4pE8qXY3ktv/AOB195fA34tW3iXQ7fdPG77FfY/32rj/ANp/4Ax6q93fW1sv7352/ub6+WvhF4/vPh741fT5dyW6y7F/er8n+xXzGdZXSxVL2q+KJ6WGry5uWR+oHnK+xlZkqX79cZ4D8YL4t0u0lVl83b8yf7Vdh/st99a/H60OSfIewSwuqfeVk/2KpanD9qidV/ip+/5kbd+9+589PdN6fNV4ecqM+eJcJckuY8h1KJvtkqsuyVflZaIE+X5vn3V0vjHThby/aN33q5pNnzru3/7FfqeGrRr0oyR95h6katKMkFzOsJRd1Urn99E6q3y7vm/3qldG8ppGbZ5X3aimTfE6r8m5t3+9XSdnKS2f3HikVv7ip/sV1/hjUVntYl3b/wCFa4i2m++qtvf+F6vaDcy2k7s7Km1q6YHBXpc8TtPEFh51vuiVXlVflesPw9qUtteJBLuTb/tb66S0nW/gRm+7XK6xbLpT7meV1b+P79anjRj9iR3zhLmJW2/eribm2XStc3bm2fwpWx4X1VL1EiX59q/+O1b12zW8gVlVt3/oNBxuPJLlNiyvVvLVGVfkb71aafJEjfwVg+G/N+xJFu+7/f8A461vmmlTcy7K9SlH3T4rHVOer7oTPG8rqzbEo+5KjRMuxPuu9S+SvlOj+XvqvM7PB9xdm35krpPHkG/zot0vyNu+V0piP5L/ADf8Bp80Lbk3N+6X5KZ8r/ulXf8A7dAxs1zub96332rjPio//FIXq/675djbPv13Gxdv3d6f7FcP8Wk/4pLUF3eS7ROivurycy/gSPo8ijzY+mfHV5bNNv8Aszb5Ym+Wvpj4IWfk6R56+Y+9t7Pu+4/yf/Z18v8A2mW51u3dfM/2Uib/AFrV9VfA1I38LxbYpH2tvZ3/ANp9/wByvk6Mv3sD9s4o/wCReeoIm9tqt8/9yot8sM6feSn3MLeam3/fqXzm+y7mXftr7KU7I/nfqYmsa8tgm6WVU3/wf3qfpWq/2kqL8s29fmdK8i+Lviqez1mKLc3lS7/k+5XQfB+5ubmziaWWJ5fn+41eLHHSnX5I/CfX1MqjTwUa8viPWE2pE/73ZVS5Rrm1eJYlf/fp++L/AJarv/3KJv8AVW7Krf8AfVezVjzw5ZHzFGU4T5oHy5+0D4VWwlSddvz/ANxvusteS6DNLc3SReUyRP8AeevoX9o1fOiSKWDZby/vVf8AubdleGeG4Zf7Shi+XZuRPnr4t+5zH9K5TVlVyuM5fEfTvwl8MQabocUSxL/v163bPvVFlZUf7u9K4/wZuTS7dVVURV3sn935K7Czhimfyt2/5d++vpcrpxhT5j8HzrF1K2LmpFuZ/mfa33fk+SmPMrxeUq7N/wDBUUKffZV+R/46ZNMqJ/cr2z5jmKnnNbM6svyVZeaKZflX/wCIWmb1T5tv36ZNtf8A1G5P71a8pHMV4bb979750+9UqW2z5lVXd/8Ax6ot/kxSqsTfM336ej7PlWX56xkMr3k0lsz/ACsny/crwz9oeZvsflS7v9I+ddn8Ve6zOz/d++/3q8H/AGkN39l2jQbkfdt3/wDfFfOZt8MT7jhb3sbE8A8Kw/adZib5t/39n96vs34eov8AYMTLL8nlJ8n/AACvjrQXi/ta0l+ZNrf8Ar7S8Eps0S3WJfJ/dJuT/gFeNl/8eJ99xr/AgbvneezxbfnVaiS2V4k/g21LD+5Xbt/8eqZ9qT/L/wB8JX2EoH4d75k+IYdmnOit8jr82yviDxhbNNr2ofv96NdSvsT5Nvz19r+Krxk0uVmVfkV0/wDHHr4o8VTNN4guJZVeH5d7Ptr5HMP4x+2cEfDKR618Cv3zPKu6F/K2KktfSEL7F3N8+771fOn7PaL88tt++3N5qO/+zX0N9m2QJL/AjfNXo5T9o+S4v/30e6bE3L9z+GoZvkgdl3faH+T/AHauu6IqKv8AqX/jqlqUMSRPulX+/vr3a/8ACmfF4b+LE+VPi7bed40lWef96rbFRF2f5avcPhdCtto1ky7t+35krwf4wJFc+MvNiWV5YG3/APA697+G9sz6DZM0rO/kJudK+QwX+8o/TM69zLacTuIYWmfzVTf/AAfPUr7k/hWFE/77ptn8jOv/AHy9Fy8u5PNXelfdn5QMS8ZJaiSzl3v8zbH+8/8Aco+0tC22KLfu/jepbx2eL5V+T+5USiHMY95pr/aEZl85Hf5altkihidl279/zPWhs/debuZHSs/5klfyl+R/nZK5vZRXwxNOaZw/xXeL/hFbuJvuOv8A7JXyVsihuorZkZ9vyN/vV9Z/Ei5jfw9d+WrI+3fv2/JXyfZ3nnX7tctF9779fE4j+LM/dOFP9xZ9K/BZ2TwvFt+/9z73yfLXoty7eV+6Xf8AN81cL8KEaz0GKJW+R69ITajfLuT+7Xt5bHnpH5dnkv8AbZnOTabB9o3N/wACStiHTZYV+X5ET5/n/iodIvPTzfv/AH6l+ZInZfnXbXVPDUqcJyieVCvVnywlI+cv2hHa51GLbF5KL/G7fxV474YSWHUlb5fNRt/+/XsH7QKS/bYt0XybnT568+8AWEFz4gt4pd29vu/L8lfFH9CZXH2eWR5z0ZPHMltAnmqr71+5Ku/ZWZc/EtryJPmbY3+qr0ib4dQPYPuVU3rv37fnrxfx54el0G/RYt33v3Tov3acvawj7x5FGODxE/3fxFjR/DFz4kn82eXe7N8zp9+vZfBPgZbZEnaLY6Ns2ItedfDTxDZveJAzL975v9uvoXTdvlRSr8ny/wAddWCpc8jwOI8bWwsI0IfaM3xV5qeHpbbzfuq7r/3xXxf4k3Q6lcLOyw77pkWb7+5d9favi1/sejXFzP8AIjI6V8X+LdyapL5/kO/msnkp/Cta1/4x38He9GR6R8GYYH8QpBPKqIv71fl/gr6gtk2Jti//AGq+avgJCn9qNFKrO23eyf3K+nUhaGJPl3v/AHN1ezlW8j5vjKX+0RH/AGxoYkWJfnf71Vpvk+Zl2f7dWYUZ3dmZUf8AuUx0lhRPNb591e4fm55V8bPNvPD+1dyRRNvV6+Wbb5JZYt3ybvuf/EV9PfG+5VNEl2S/J88TV8tQvEkr7fk8pn2/79fF1/jl6n9D8M/7jE+pfgVcyvoifu23/fbe1eoXO65l8pW/3tn8NeVfBDTW/saVopW2btn3/wDbr0q83QxSqzbP7r1pD3aEj8uzOP8AwpS/xHzF488q/wDGTyyxedKk/wAyJXrv/CKwax4STz4md9vzJ8r145rDwTeOXg3bHWVkbZ/e+9X0dolmr6dFuVvu/Nsrwo0ZVZJRPrcxxksJQpSR8f69Yf8ACPazcWzxfPu2f7y16R8JfGcVneW8EqyQ1q/GPwYrwS6gsTP8/wB/bv2141ol5PpUvnxSqj+b/wADauyPNTf94+k9nTzbB+sT7Y3xXOlvLFL99fubq+Z/iFbLN43l/dfI6/8AfG3+CvYPh14qttS0aX5Wfav3/wDYrwzx5fxf8J9LcqrP83lLDu+f5v8A9urqYj20z5bJ8FLBTqwkfRHgCHfoNvKyt8/zq/8AwCqXxO22ejfeVE2u7P8A3a2vBMOzwzbt/s7FrhfjfctD4Xu/KVpvN/db/ubUr1JfwIxPmsJH2uZ+9/MfMl5qS3N5cNL56b/vJ/BXtvwQ0qV1dom+Rvn+T/gHyV4UjxPLLF8yf7e35K+kPgbbQW2jPtlX97L9o/8AHKyo8vtYn6dxFL2WXOMD1WF4oWeJt3msv8f3K0/sy+Qm2X5NtZ+yK5Xb5Tb0qveXnkwOsrbERvlr6d6H8/R95j5oVfytq7H/ANuuH+IXhX+1YvN3fJuXyv8AYrrf+Ekttn+t+Rfu1n3OvWc0X+ksuz+FHavExs4V4+6fSZb7fDVPawOf+HXhuLRHllXc7yy16LDbfI/mts/jrndNvLazSKWJl/uferVTVftK+erLsX5GR6vLZRhHkMM1dXEVPazLaJsZ/wCOL+5/dpkyK6fLt3/36E811fY2xHoS2+RP9mvoD5wZ82xFVqIYd8rtt/3afMjXLxKrLs/iqwj+TsaLam7+B6condh5ckxkyMjfM3k02FNiJ5qrv/hqV3im37fv7vlqlfzbHZvm3/8AoFecfZ0o85DqV/FYQbf+Wu7f5X+zXG3nn6lqiMy70f5Pkp3iG/lvLhImXZs/j/v1oaDpsv8ArWVtn8P+xWR2xibFhZrZ2qfulR6q6lrH2OJ2WtW8mghi3NL8kX8b15/rF59vuv3TN5W75dlQblR7a81W/wB2790nzsif3a7DQdNis2+9/D/BTfD2lLbW/mt9yrusXkVmu5fk/wBig1iZniHWFhTan3K4d7lvN2qy7G+f/gdW9Suft8vmt911+5WaiNC+6JvnT7tSdsR29UZ5Wp8ztNFEy/In9/bR5yu7t5DfK336ltnl3Iq7UT+KokbB9m2W6MtaGgwt9o2s/wDupVGG23z7V+R/uV1fhjTd/wDrfkdf4683F1fZUJSOXE1PZUpSN6z/ANGi2/36ltna53ru/dUJ93a33Kltk3xOzN8+77lfDX5/iPjJTG7GeJFiVUlT5Pn/AIqYjs8T7vkdaleb/SE2y1Vv5pYbV9q/IrffrIgh1W8W2s908vyJ87V8z/HX4o/K9jZ7t774vkbfXXfGn4nf2DpbwWfz3D7kavHPhR8NL7x54jTV9Vlle33b1t/7n/A6+yyXAxn+8mcFap9k6j9nX4ONNLb6vfRf6Wn3ndt+zdX1wlt8iRRff/ufcrN8N+HrPR7OJYLbYkS7Pu/erV+0r8kv8b/x/wByvtjhHTXOyXa0X36z/OiSVmiXfu/jerzuyRfeX+5ves9N1svzbXT+5VmEpBc20qJ57N8v3fkqo8ywypKzL833ko+zK7+ays//AAL7lV7l9i/dX/cT+KtomMh7uvyL5W92+8/8C1C837hIl+/u/jWnveLCu3aron8G2se51WWZJW27P7u+tzElv32bP38f/fVYs03711XbRcor2/nyy/drJSGV7rdu+T79KUjSMS86bE/cfO/9/bTJpmRtu791/F/sVYmf91/qm/36ruipE/3v9r/c/uVwSqSPRhTjEIXjhR/Il3/76/8AjlRXO77PuVmR938dQ/adjI27Yjfdry34qfFq28NpvglWaX7n3q5y/gLXxO+KNt4bs7jzZ98v8Lv/APZV8dePPHN54tunZrltm3+99+m+PPGeoeKtW+03Lb0b56497lX/ANUrIn8O+uqlTOOtX/lHP5W1F+Z6rpMs2/zdz/7FTfL97+KmIi/ak2/On8Ndx5spDE/cs7bvkb+Ch08nYrMu+prl1f5VVaopu3fd3pVkj/tLfeb7lTIkW12X53qGaZXVFZalTa+xlqADyd8W7b/Fs+9TE+T7zbNv8FW0tlhldm3bGqvcwyvvbb8v9+ggid/3rqzb/wC5RNC32f5WqVH32T7dv/s9RfadipEy70oLBNu39638Py03yV37W/ipH2Im3+B6b5K/eX761YENykSIm1f4qYib5fm+61XrmFfkbdVSZ1/u/PQBbSFZk27dj1LZ20u//dXfVVEZ2X5t+2trTfKSL+49YykcVWResId/7z/0Ougs4Ypk3K2yseGw2Sqytv8A72yughRZpUib53SuOUjzasjQttN8m6Sf7TvTb9xKlR1eVImijeJW+59yorn55UZVbZ/cSmW1s1tcPLuXa33d9cvMcxLDct/pEXmr833f9is+582H5t332+5Vh4WuU82VVh/3Kr3L+cqblb5v7lETeJhakjOr7m/i+5XNXltAl5tX7ldFf232N5VVWfd92uam2/aomudyOrfM9dJsd34beX7BuVlSL7i/36luYZZpXWXd9379R6V5T2fmq3z7tnyVPvukfzZZdjf3H+5QBmJYRbtirsRW3/PWZqsLfbHWCLeu3+CtO5v/AJ3b+CsW8v1Rn+Zt8vyVpEqmZL/uWf8A8drKuXlSXc3z1tXMMU2xf4/79Yt47PLtbb975a6InpRKL/JL9371Hk/w/wAdTTebs/e/wUx3Z1+X5K2ibjIXVPvU/wC/8q1FND/FuqVPu/NVlgib227d702b9833dlO37/8AYerGzY+2okZyLFt86Ju/hrsNHdrZNy/vn/uPXH2b+TKm5f4q7Xw9Mzujfx/wpXLWODEG9vl8r5P3P+wi1Klz8r7tqVFslS6iaeL5FX5atb1d/li+dK888eQWfyROzfO+3eqU1/ki3N/F92q73n/PXbv3fwVYh8qadF++ifP8lLlMipcpc23yrLGn8FV/O+dFb59q/frTvHtnTdB8/wA3yo/8FUbyz33s1zubY/8AB/dq4lRKTpvidVbfS2uYIVX7N5v+1tqS/wD3MvlQRNv27tlVViedQ3nvH/sf3a2idkTqJraK5dF3NsVfl31mTQ7LiX5mRPubHrQfa6bm3P8A7n8FVLyaDyJdyt8jfx/xUROaJj3MypvVv7u/fWbYJ51x8zL9n3VoX/yfvV/1TfwVUS2V9ksS7EX+Ct4nZEm1i2s5mib5ti1R2RTRbo1ZH3Vbmd0lTcu9HX7lQ7F3pFt/2/kpnTEr/NNKkTL92nzItzat/AkX3aZNcrDLu+aq80zOyebuRP4aDaMSsiRO6N9x/wC5/eqteTSv5q/c/wBinTTf6UjRfcSorx4Jt23d/vvXQdMTK8loX/e/cqVN3lbWapXRX2bm+4tRjq9VE3Kf3JX2tVjTYVmvEX+/VLYyS/Mtaelf8hK32fc3JVilse1aO/8AoUUUX8SJt31em0q5+SR5Wh3N/BVHSoYksImilZJV+Ra1kf7Ts3ff2/3q86R8xV+IqXKfZv3jMzp/sVlaxDE8sS/wSrvZK0Lmb7jbWdG+9s/grI1vdDcRS+avz/wVURxMi8mbd5Tf6n+F6xURXuLjazbFaug1J1hV4lX7zVgI++/l+X/gFbRO6JVdGd32/wAdVZnW2f7v+86VdvPNhnllZfJqu7rMyQf3/npnbEbND50SeVL/ALSVZM0qMisyuifI2xarQp/D81WIYW3P+6+erGWrN4vKl82Lf/drbsNrv5UvyfL8r1j7N6orff8A7lacMy+UiruSX+KoOeRdezldtsX30rT025azRGb533bKz03Pboyt89XYZldv77/w1jI4JF28s/O2Sru3/wCxVhIZX+bbsRf7lRfbJ0tfK/75plhMyRJuZt/3P96sDmkTW0LQ2qL82zd/3xWhsaz/AHrS/J/cRqp3lzPDsiiZXt1+dqktvs15Eku75KDIq3N4t5cbYPvtUaW0sMTyqvySt9ytB9Ng+1Pcqq7Ivk3o1Zuq/vmfyo5PlX7ifcqzWJYvJl2uu1XlT71cvqry/eT7n8KVoXKTp/CqO38D1n6xuSeKfdv2r/qa0id9Mwbl9m+sO/uVh2N9991aepPJ5sqq2z+Osh9033tu/wDv1rE9KkMebztiN8iUroqO+1t6bfv0bG37mpibrZ3TbvRv4K3OoX5URN1T+dsRNqrVf5rlE/cfIv36H/0aVJf++aooejs+9t1Hywzpu+dGodN8u5fvvQ6fL93e/wDfoAluZlf97u2bP4Krw/P937lDw/xK1Swp821W+T+5UmMjtvDDqi28US/O/wB567rYz7Fb+Fq4Xwxc/ZkRlX5P4v8AYrvU8p9Lf++/8b1hI4ZSLb3jQtFu+5v/AI1rtfAfxRXwxqm7z4vsu75d/wB+vNPszJapun+dKgS8/wBKTcqun3F+WspG2GqyhUP0U+FfxXsfE9rEvmtC7L/H99mr07zvOTdt+Rq/MfwB8VLzwrr1lEsq/ZIm+b+/X3r4A+IsGvaTb7pd7yqr/e+fdsrM+mhUjM9DvIVvLP5tzvXLvDLpsqSxytsRq6CzvGeLbFu+0f3P71EzxPE/mq2/dsZK2jIiUYzOi8GeNoJrBIp2/e7tivtr0i2v53VNrRPFt/77r5ymSfSp0bb8m7f8lei+DPGcV5EitKvm7vmT+5XZGR5tSJ63v/dbZV+Snp5Wz7zIlY9tf/utu791/fq1sZ4N6tsSrOc0Em85tu75F+f56sI+9V/jrHtpmmT5m+Rfuv8A36tzbvk27naoNYyK/iHw3beIdOlgnXf/ALH8DV+en7S3wBbStSfUNMiWGWKXzfu/f/36/SC2m3p5S/f2/M9cl428B23irSLiK5Vd7rv+dajl5zeMj4E/Zv8Aj3LpuqPpGoSNbPFP5X71Wr7t0HxDBrdknlTq7sisz1+dvx4+DN94D8US6rpTb/Kn3sm5kdlb+OvVv2df2hFuWSxuWWFl+RkuPk21+f55k8YR9tS+Z7OGxPP7sj7N8lXif5qZ8yRJ/H/t1X0q/gvLD7SsqzRP/cq3NCyRfK33vu/7NfnB6ZkeIbJb2zljVWeJl+//ALVeYPbfY5XRtz/+h1626K6v83+9/t1wXiSz+zXG5fvvX2WS4n/l1I+jyqt/y7MN03tuXc+37yU17tfu7djL/E9RJ5sSuzP860+GRXidd2/+8719mfUDE2wtuSPZT4fNmndttOQske5ZKr3LxbNrN8n9/wDvUClE6Xw5qimV4JHXf/c3Vvajbfb4Nq7du379ef2DxpLZXLbtqtXfaHeR6jaKfubv4K64/wAp4OJhyPnOe0i5lsb6Lav7rd9yu+gljuLcs+75l3Vyd9pbR3fmq38W3ZW34eSX/VT7d/3l+aqp/EeJjfdoymbdsiJb/wByrHksi7Ym/wBr7tV/+Wu1l37m/gqx9pba6t8js3y16sT4CQ377IrL8/36sW3zq/8As/I1VH+T/Wqr/wC59+npcxQ3Cbm2J/f/AL9bHPIdMjbNzLsRfu1Vd2f7sXzM336sXLs8TtF8+5v79MmhaGB1g+dvv7KBg6RIu1mbe33krzz4wP8AZvCuoKzKibfN8160PFXiFtKidpZWhrx/4heKpfEOky2LMzq8Wxk/2a+UzLGxtKlE+84dy+UsRTrSPA0mlubx90X2Z/4dn8NfV/wWvPO8PxLFKuz/AG1r5i+wK95/Fvi31678MfFTaJp3lNu2RMyLsX53rwIVIwqRkfrPEtCWKwkaUD6T86V/lXa6f391ZmpakthYSy+b8nz15Z/ws6d3eLz/AJIm/wDHa5/xJ4/lmtZV3M+//wAcr16+Yc9LlPyvC8PydWPOcl8S7/8AtvxH/rWeJK9o+C1nEml7p1++29dn8K18321hPeaz5+5nl813Te3yLur6r+F1mtnodvEqsibVR9/97ZXHg/48T6riClTw2BjCJ2CbYd7Lu2L/AAUy5hb7P8rfPu+5VubckDruV0T7tcT4k8YLpr/Ztyp/t19PicTGgvePyvC4Spip/uzy39pC5ufsCReV8i7G+f8AhbeleKeGH+336RN5vyzr9yu++NniSXWIvIinW5dGV23/AMVec6I/2DWbeVt2xW+bYtfHc3PzH9D5XSlQyz2Uj7b8JJ9j0m3XcrptrpYUWH7rfP8AxV5b4Y8bRf2bbru+Z/77V6VYTfabNGXa9fTZZiaUqcaX2j8FzjC1KWKnORbuZm2bt2xP4UqG5+dYv4Eqb9191d3+1v8AuVXR9krtuXYn3d9fQHzAxIfn/i2L/GjfxU/yYt/zLsf+HZTtiwxP8336b9xEXzf4vv7asBk2122/Mn96qjwrCv8AF/v1bmRftD7W/wCB03966pFtXZ/t1AFZ0b5GVvmevAv2kPNe1som2vCm59+3/b3V7RqXiGCzn2rPslSvn/48albarLbyxMzuq/K/8D/P/wDZ18fmteNXljE/S+EcJU+tRnI8n8Nwt/bMXyt5T7E+RfupX2b4Ydv7Jt/K+TylXd82+vjDRJv9KiZmXZu+b/dr6/8ADHiez/s2JYtr7/k37a8/AS5K3NI+v41hKdOPKdciSpEjMrfN/HR/qdjfwP8A990Q3LJbpKrK6N/HQk0c372WKvtObn94/DpGZ4nRf7NlllZt+19tfEvi15/7buFWdkiWXYv+5X2/rcMVzZur7kT/AHa+MviRoMug6z8u54vn/wB+vkcyj+9P2XgmrHllA9L/AGeEWF33Mz/Nv3v/AOgf+OV9FQ/cdll/4BXyL8HPFX9j6ju+5bs3yo/8bV9S6PrcF5apL5qo/wB3+/W+V1YwlKMjxOLsNVeI5zoIfKhtUVJfvVn6w6ppcvlNvuE+69M/tKB/m3f7C1xvxC8WxWFnLEv39uz5K9LGYunGlI+Sy/L6tWvE8B8Wu154tuPmV3llTc//ALPX0X8PbNrbQYl+X7PtT9z/AB/7FeCeFdHbWNc+0+Uruzb2d/kr6Q0S2WwsIlg+evIyuPPW5+x9bxJWjDDU6BsPNKjI0S/d+7U2/wA6L7y+bTHhZ0Tb99v4KqJuSfd9x0r7Y/MSab9y2z+NvnpkO2zdEZt71K7rM7+ayu7fddKivId+xlX51/joAimdtm5t3ytsqFLzY3+q2JVi5dvKRf4G+9WbM7JK7bqxkaHm/wAZrlf+EX1BpdybF3/JXy/DbRfb3uf9cn36+nfjTeRP4cuNu1/l+ZN2zc1fMsLtc3Sbl/deb5Sp/fr89r/xZn73wxHkwHMfUXwrhg/4Ry0lgVk+Vfkdt2x/7ld953nbN38H3q5T4b2a/wBkWW7bDF5SI3+9XZbFd3iXb/fr6HK/4J+T5372MmN+zRTMjbv++6rzboYpYm3bKsTQ/c+b/YaqlzMsK7W+f5/uV6FX+FM8eh/ER8z/AB7ubl9XSLcqS7t7VyvwrmlTxLbxff3y/c2/5/irp/j3NEmuJ9jXe/8AFvb7lc78K7aebxHZKrLs835kevhj+h6HuZV/26fXENtFNp1v+6b7qf8AAnrxf9oHRFttO3LKu9tm35fnWvZdKh2W9v5e7ft+5/crzT9oG2j/ALGefavzfPs3fcb7letio81CB+Y5LXlDMVD+Y+evB949hq1pLB86I29t/wDHX2X4VvFudEtJW2vvX5n/AI91fDifI/73ajp92vqPw34z+zeA7e8lnVPubP8AgSV5v1j6tKMj7bifL/rUYch6B4khgubK4if508rYm+vjTxbpUtn4ouINyzb2eX+5s+evpvwx4n/4SFHgZPn/ANivJPjToMVnqX25V2J/f2/3qmVf21XmOPhqP1KpKlU+IPghqXk6ykG796/ztL/fr6dT9y8Sys3yfxpXyF8JdSWw8S2m5fkb++1fWum3/k2tu0Xz+ale1lcuSUonz3GFKXt41fslt0875t2z5t9PmmV4v4XdFqGa2k2/N8n+xVWb9zvbyl+T+OvoasuRcx+dUo3keI/tCTN+6tmZtm35tlfPtnbRPdIssG92/wBqvWPjfqqzeJktmnV3VfmrnPAegy3N+i/K7/wvXxkpc8pM/ofKqkcFl0ZS/lPfvhXYXNno26fd9ol27XT7myu11V9mmyuq/Mq1R8N2bWFgiztvfbs3otTa86ppsvzL93+P+/XZKPLhj8dr1/rGYc/80j5h1K83+Oni2r9oa8+Z0X/P8NfTHh5FfTYol+fb/Hur5ttngm8co0Cx/wDHzsbetfSGiJ/oSRbdm9U+5/DXBl8f3x9JxFphqZn+KtHi1uylgbdsb77/AOzXyf420eTR9W2/L5SrsievsuZNjou7fu/grxb40+A1mR51g/eov34v4q7cdQ9lP2ouGMz5ansKsvdPOPhj4w/s39183m7fmR22b6Zqt4t/4tdmgV3SdUZEX/cripnXTb3zYv3O1v4G+7W74VuVudZin3eTuZH3/wB6vK9naXOfpVbC0oQnXifWHhXb/ZFv5Xzy7djVwnxps2vPDlxu+/8Aw/79d74ehZ7CJl/cpt/4BXP/ABLsPt/hy7ib+Nvv/wCx8++vXre7QifkOBl/wqcx8i+dE+xvK+dfk+Svo34IOs2l26+Vs2rsb/Z+Svn25tms7x4p/wCBtiv/AH1r6C+CF+qaMkTLGjvs3f399clL+LA/SOIv9wZ626edE/m7v+AfxVmeJ3imt/k/iX5f9itDYzzo3+z/AN91UmSK83qv3N3y76+pr+/S5T8DpS5KvMeD63eanZtKzN+6Rd/yNsriL/xzqELI3n7/APbdmevorW/Ddtc2czLFs3K/36+VdV+fWbuKBlS3SVkX/gNfJSXJLlP2nJY0MTQ5pRPQtN17UL+J2WXzti/K+2vS/Ad+3+quVZJZfnZN1c58KNBiuYJfN/ffMn3K9Vh0SC2lh2xLv/v7a78DSlOfPE+VzurQpc1L7RtpM0O/5fvU/wCbZuXbUMKNu+b+7T5nb/Vbfv8A9+vrD86JXRbZt33EqJ0ie6Rl+/so+zb4kadd7p/HQiK++f7m6g2gCIySvt+/WFrGqr+9gXan96tW/wBS+x2by/f2fJXDzTNf6k/lKvzfOz151T4j7zCS56UZDLCzbUtRRV3bPuM713CQy2yIsX75FqLTYVs7dNsWz/2es/W9YaHeqrsdv4ErA9AxNb1vzriVf9Sj/d3tUWg+Ht+ydt29G+X/AGqsW2mtqTO0Sxv/AL9dLCi2dui/ceg2B5ltk+Zfu/Jsrh9Y1WW8Z9235W+bZWhr2ty/bEtvuP8A3652Z9+/+8zfNUnRTiQ7Nmxm3bHWn79kHm7dmyiHckDsy/IrVEm3ftb56g74xHJtRE2ytsWnw7nZ3bc/+3tpjvsTdRZws8u5WbY6/coGb2lWDX9+ku5dm7Y1drDCttEkUS/J/fesfw9pv2ay+Vfvt/HW39pXe6/8u/8AC718TmOJ9rV5I/DE+Rxtf2lXlj8ITQ7GfdQn7nY0X36dv2Jt3f8AAKimm2bF/j3fNsrxTypB5yzNuX5ET5Grz34nePLbwra3EUs/k7Pvf71avj/xVF4e02WdpV2Rf31+RK+T9S1vUPivr1usC+daPL838aO9e/l+XSxMvh90xlV5SvpVnqfxm8W2TQbksvN/5bfx/wC29fZXgPwfbeGNOSP7jr/H9xP+AVzvwf8Ahdp/g/Q7dngZJl+8ny16lNNFNF8sWxE+7/fr9AoUI4eHs4nmylzmfczKi/LP86/e/wBum7Nj+avyLL97/Yei5SJ/m27H+5s/v0P+5tdu5fN/iSuk5pBMium37/8AHVRE87f/AAJ/t0PDLNE0Dbtj/PvpkNsrxfMvzrW8TGQ37i7Vb5FqvM/31X7+2pX2/wB7yXrEv7nZ9522VrExkRXN/Kkqbm/3kqo+z7Q/zb933aiSaWaW4lT99F/femec3mov3E/henKRcaZFsif5pW+SmXLwJ8qr8lRPtd0Vf71RbN6uy/x/wVyykdlKmWP9cifMz/x791UbmZYVf5W/+KptzeLZqiyy7P7teCfFf40/2PL9hs2V5XV/kdvk/wBysTpkafxd+M3/AAithe21isH2hF8rf9/Y3+xXyZr3i2+8Q3rz3MrPsb5d/wDBVfxP4k1DxDdSz3Mvz1j226Hesq/eraMTzalQJryXftVW2JUSTSzS7fKXyv4aLxN7P5TNs/26ejrtiX+LbXVGJwSkCbYbjbK1Ez+TKjL9yjert8y/c/jqo837/wC991qsyJblIkl82L5N39+jY0Lv5TU15t9xu8r5F+7sqXfFuTa33vvUARTIzy7tvyP/AAVYdPJTypf9V/sU5EVG2t/D/HQiN5Ts33N1Z8xkV4X2fL5rOi/dqb7ez2qRKuzb8n+9THs9jeasW9P4v9mqiTMkrsyfIn3aZqTQo03zfKj/AOxUOze7r/capt6+RLub52+7VfeyJt21ZYrp5zbWqNPk+9u2U9E+f71OfdCm1vuUAV5nbem3c9NfzUfdt+9Uruv3l+Smb281Fb7m2rM5E1tudNy7UrdtrZbm4h3fx/3Kx9Nh85vmb5K6WzsFmZF83ZEv3XrlkcdSRsWEKwq6wK3yf63fWtD9xJfuRfcZ6r2FykM6bvki+5V37TAlwke79033kSuOR5cixCkqRPL82z/0L/bpkNz9vt9u1UdW+Z6mvH8lIv3v7r7ipUTpFZtuib/eSsjAlv8ATd+xllVEVf71YPnNu89Zd8VTTOzwPulb73/jlUXffBt3KiJ93ZSibxKtzcs6vub56595oprpF+bY1aWsTKluzNLsrItvnuE+Xf8A7H8ddJ0na6a/2ODdt+RPu0/5rxrjzVZE3Vd+zRQ2tvF9x1/vrVSZ/nlWJW2f7dAGLfwtbNt+/v8Au1jXMOyB1ba710c32aG1ilVWR/4kdq5e8mV2f5tnzffrSJrSMpNz713MnzVRvHZ2+78laF48VtE+777fdrP3tMzszbK6InfEEh3xfN996idPJaiZ9/8Ae/2aPmdP771ubjXfzt6otMhd/u7tlDw7KIXVJfmqiyV/738dPm/fKm1qE+d/m+RKsQou35W+SokZyLEMLTbNq767XSnlm+WJdku379clom7zdq7f+B12WlIsLbVl+d/4ErlrHm4g6O2sPJtX81t8v3/naqkKL5W1Wbzn/g3VM+qsjJAy7/4KY/lPcbmVk2f3K4jyh7229t06r8nyOifLToYfs3zR7oUb5N9Pd/OdNzUJeSpF8vzv9yggr7Ed5YFVt+3fvqpvb7LtilV/KqebUvtibfKZNnyMlU0s1Rt3lbF+5QXEl/tKXzd0v8HyK9V7WASGRsnlqe9zElq7SxM7/cWqT3DSHDy8rxVROmJ1Tut5aozbUT+J0WsXZ+9fcu9P4fm+9V1HW5aWJd37r71MhTzpXZW3y7fl+WiJzRMK8+S6i8qBtrUQwttlVW/j+5Vu53PcRbpdj7vmSq9z+5unlVvkrY7Ih8vlPu+fY1UfmfzWVfuVNeIyRbfN++2+oZk3p5vm7H/iT+/Wp0xKTv8AZl3tFvf+/VSaaXytyr/wB6vXMyou7fvSsma8+0pub+D+5Wp1RIkhlm3y7f4vmqKZF2bV+/8A36sJMvlOu5kf/wBDqo+6ZXWKqidERkz+SvlfwVXd2+z/ADN89TfciT+/Veb59m1fnrQ2Gfafm+9vdPvVoaDD9p1FP96sx9uxGVf96tPRE866TbuT5vv0jGXwntGlf6M1usrLv2722Vb86KG6fd86N93Z/drPtkZIkliXf5v8dWPOZNjNFXmnzUpe+DvBbM8v8ErfMlY+tp508TRfO6rV6/mWF9v8b/8AjlY2pTNNKkTfIi0FUyl5KpsX7n8f+9WTeTRJdbvubK0L/dt3fxp8iVmzQxPKnn/faumJ3RKl5Mu92aXelVIZld93lVNc2cENx8z/ACbaZC/k72Xa6PWh2xLO9UR13Nv/AIdlSWzzonyt8lUod02z5avedvbb5v3P4KsktW3mo7tuWtOwhWZ3bds2ferJtki/v/frQs4f3+2oOeRpw23k79rb4n/gq6ib54li+TbVXTdqXDr5/wB1vvpWh9v/ANHSX5f9lKxkcEpFjZvXdO3zv/B/dq3Dt3Ju2o6L8tUYX+0qjfx/7dPRE+228Uq/7z7q5ZHNIl/e2zPKy74qej713blRFpk1z9pi27lh2Ns2Ux4YIZYl3b933qAG21/LD8y7dn3/AJ6POZHadW2PKv8AwCiaFXlRf4E+9VTUn3u6/fdvuJVxN4kVy7JK8rK291/jrHub/f8AM0TO/wBytDZPt2s2/Z/HWTqUzW3/AC1+SumJ3UjCv5tkrf33/v1lTbtrs3ybKu38yzMn3Uf7lUrx/kl3ffrc9KJCkzeV8vyO38b0fvba6TfUV47XKxf7P3qfbbU3L996s3LrzNUUyf6P/wCg0ecyL9397Rv3uifx1RRC8zQsjbv96pvtizfLF/4/VSZGdt33Nn8FPSHfF/t0ACO2x12tVrSki+1bZZdj1VT5GT+4tSoivs3L97+OpMah6Holt5MX3d++uqtryXyNvlLs+5XL+HrNZrdVXdt+596ujdPJVIom3y/3HrCR5tSRYmT/AEfarfOlZr3Pkq7bd71pXKb1Vtrb3Xe1Y+sfJE7QfPWZnzmBcu32xF3fOv8AHX0J8NPiRc+G/Ks3ud8X8KP/AA1872yNc36LuVJXbYtejTeUkUUTJvlT+5QdtKvKB93/AA38c/235XkT/wCt+fY7V63M7JFFP99/4/lr85fh18Tm8N6paQS+bCn8Lu3yN/sV9xeA/Gen+IdLt9snzsv8f3Kg+jpVIz+E6i8RtSidflRKyrPzdEuk3btn396Vsb5diRMqzJu3+cn8FQ3ifaUdW+61bxkaSjGZ33g/xPFeQeVO3z/wuldamqu8W3/vlP71eCWFzLZ/LuZHVq9G8Ma2tzAitL/+1XZGR49WnKB6FDefuni+VGX7r/wNVuG5Z9jK/wD3xXHvM3m7m3Pt+6iV1Fnc+dE7N8n+wlHKZFu2mZJdrNVpPnZ1Vvkdf46z9iu/zPT7Pc8rsrb/AOCjlKjI4L4wfCu28W6HdttV3df4F+evzn8c+BtT+EXjf7TZxbNjP99t/wA1fqw7tc74v4H+9Xh/x7+C0Hi3S7tVg3u//LZPv76mdOFSPJM6YSt7x5/8AfjZBrFnDZy3K+btR9n96vpKG5XUoEni/wD2K/LqbTdc+EXiOVpG/dLLsX76f7n/AKHX2L8HPjNB4ksLdN2yXaj/ADtX5PnmU/VqvtaXwyPoKFf2p79cpv8Alg+f+8lcv4n07zrN5/m+Vvl3/wAFdBDeQTWsUsH/AH3TLxJZoHVtrr/cr57B1JUK8ZHrYap7KrGR5TMJNv71vkb+5UUMMXyKzNWnqtn9jvH3T/J/cf8Aiqj5yvBu+X5Wr9RpyjOHPE/QIS54cw1LlYZfKVfkb+Oi5tftOxt2zb/fqv8A675VX5P79T7/AN2q/fqjXlG7/wDZ/wBj5/4q1NB1R7ZpYpF2Jt+X/ZrLl2/xSfL/AA1Xd2h+WBt6f7FbxkY1aUZnpFnfx3JX+9XRpDFbOv8Atr9+vJ9H1qdPK81VR1b+CurtvEKp/wAtd7/366acj5LM8BVqx5aZ2qbX+Zm+5T5ni3/+yVyMPiH5Nq7vNf71WE1hdif3674yifF1MBXp/FE3v3v+4/8At0zzmh/dLtrP/tjfsfcvy/36sJfxO25f4/vVtGRwSw04F7e0K/wvSfbJUX93/F/s0TPEnzbl/v7Ep6TbE3blRH/go5jn5TlPFWmprem/N86I/wDdrzqb4dPc3+54l3qvzb/7te4PD+6+VVdKz3RfNddvz/7FeFicsp1anOe9hM3rYSPLA8c/4VXAnzLEv9/ZtXfQ/wALvJ+68ibf469m+zbNiq2//bp1zpsDvub79c39kR/mPW/1mxE9JHitz8Pfk/ewL/vp99qzLb4Rec7+UrfP95JWr3j7BEjvuZXb+Gj+yY/N/hpf2QVHiGrA8Mtvhc1hKkTLv+fe2xfv17B4Y0dbOJ1/75/2K1v7N+dP3X+wtOhRoZdnyu/312fJXThst9hLnPOzHOauOp+zkWHtm2bd293+7vryrxt4YvJr151VnR/4EWvU3RXdN0ux/v1D5P2lf/Q0rTGYKWI1OLLMf9SkfNt/8JZ7+3drmLZsb7/yb6E+FCwrFLFA29v7iv8ANX0amiRPK6+VGiP8+9KP7EghZPlZ3/hSvJ/smofW/wCtdWC5Inh+m+Cbyzl3QI38H8Ney+EoZbaw8pt29Pu1oPpsSSuvlfO/+zU1nbeT8v3HrsweXSw9X2h8xmWZfXEO+4u3/lrT3hR/lbbRDN+9fdF93+Opf+Wu1vkr6Q+cKUKNtdm3PF/c/uU94YvK81W3vu+ZKsOkDsm7ciLWZNZs8qeVu2ffoIHwvLM7/wB9Pkpl+7TQOyt8+35aejyu7/eTb/HTv3UPy7V3/wAO+savvwNYfGeIeM7a++1StBudN1ec634bvNY2ebEz7V2bK+mLzw9Fc3Hm+Vs3fxpVJ/CsDxblXY/9xK+NqZfXufpeBz6hg4w5YnyjZ+ALy2uPKZd6ffX5q7vSrm+tligi3f3Gl3fdr21PBkE3zeR8n8W+q9z4Pg83cq/c+7SWAr/FynZjuIqGOXvxNDwZc79I2ysz7fl37a6NE/giX5HaszTUbTYvIVV2N/cX7tacO55fl+SvqqEJQpRjI/M68ozqylEJraXcjS/PFu+5Xj/xO8ExakkssS/Otewf35Z/v/733KqX6NeW+5Nrv9xvlrjxuC9vH+8evlGZSy+tzRPjW/8ABOoW0rywTyPErbNkK/PXUeG/H95pvmwXME77f+Wv/sle8a94Gi8jdAqvub5kT+CuH1jwHFYSv5kG9Jfuu9fH1qdXDfEfpUcxw+Yx9/3jn3+KLPA0DLvldvl/grEvPt3iSV13bEZvvv8AwV2Fn4StrmVFiVURfvV2Hh7wTBbb/Mi87+P56ihTq4uXKjHE4rDZfHmUTP8Ahp4PWzgSWVWf5v4/4q9IeH7Mm3cqf7G2iHTf7NtYmVv3v9z+7Vh9rxbt3/fdfa4LCRw0T8xzLMJY6rzMiSb5karSXn2mX/b/ANhazYfMf7y/8DSp7aaVHeJW2fxrXqHikyQrtSfcybKZ/C8rfc/hp+9nZ2l+/wDw1XvHZ4lVvv8A9yrKGO6P80i/IledeNvELaVdb9zIj/OtehpNEkTt5S7/APdrifGHhtNelRm+SvFzKU4xXsj3crp0pVf3x4h8QvFsusaXLFtZ33b1+avH0s2S6RYt3yfd/jr6Vv8A4aLMvywfOn/LV6x7b4Ss906/Zl+7/d+evkFSm/iP17AZtgsLS9lzFjwZ42bTdJiillX/AH69a8Par9vVJW+f+7XlVt8PZ3it4mg8n/favQ/CWmy6VEitudP4a7cD7eFXl+yfDZ68LWXtaXxHWzXOyB5dv3/79eb6945gtkuIm/gb569A1La9qisrb/4q8a17wlPc38rQK3mt97f9yuzMKlWL5YnlZPToTn+9PFPidrEuq6pFcrufd/rXejwHctpXiG3ud3z/AMO+vRZvhi1yz/aYo/NX5PnpsPwunRv3G5EX7teB79j9f/tLBxwf1fmPXfDHjCCaKJFnWZ/ubEql8XbBdS8Kah5C73+WXfXM+G/Ct9pt7FKy/um/8er07UtK+2aD5X+pfb81dfPVqUuVn57CdDDY2NWB8O3KKl0jIvztL+92NXo8OvN/wi9xp8TLsf7qVt+LfhdK9686xfvd330/irM0H4dXPm7t38X3K8+pBz+I/TJ43C16UZOR3vwcs5d8s8qt83yRb/7vyV13xC8Hrqtg+5Vf5f4G/jrd8H6DBptqm1fnT+BK6WaGB0+Zf9ivXoYD9zz/AGj8rxGbOljvaUvsnxRqWiT+HvEqT+RIlujfwNsr6H8E+OYn0uKDzVSVV/j/AIab428BreRPOqt/f+79yvL30fU9Hl/dLLs++r/+yVyxqTw9TmkfVYmdDOKB9C22vK8W5mXY/wB2ua8beMIra1eJZVR/4nryqz8Q6rs3eUzy/c+f5Kybm21fxJePLcq39xU/gStKuYyqx5Tx8JkNLD1Pazlc5rWEl8Sap+4i3xI38f8AFXrvwr8Mf2bZozWa7/8AY+eq/g/4ers81pZPm+SvZdN0eKziTyPkdVrXBYSVWXNIvN83jCl9Xog7/ZrX/YiX5krl/EniS2ttOdty79v3KseObm5h0j5Ypfu7N6fxPXg/jBNXvIvIVf3T/I2/+5V42rb9yeJk+B+sVY1ZyOQTUmtvFEtyz/upW2Lsb7lfTvhLXlvLOLdL8+3f8/8Acr5XtvCWp+aku6NERt8Sbnd69C8MXOr2FxbqsW/+8ledQqewqcx9tnGBhiqEeX7J9LbFuW2suz+7/frH8SWEV5avB5e/Yv3Kl0G5a5sLeX/lrt+b/Yei8mZ7j96v+xX1Uqf1qh73U/KIVJYLFe79k+RPiR4Y/s3VLhliZN7P/wACqr4Atl/tvT5WgZPm2fP/APEV7x8VPB/2+wu2i2ui/Or/AN6vEvBmiXOm69FPKuza33/79fO8nJzQP3LDY6GKwHN/dPqrSof9A2qrJ5XyOj0/VbD7fp21lV/7r1oWG65iRml2f3ti/fpz/wCq8hVX/fr340I1aEYyPxSpWlRxUpxPk34i+GJ7DxB5u3zrdN7/AO7Wr8MfEP2O/wDKaX/W/J/uV7B458KrrEHmpAuzb/ubq8FudBl8MXrqsDI8rb9m77leDUjKjO0j9WoY2nmmB9jI+orZ4tViiWJt6bfvpT0RfvNu+99+vGfCvj+eFH3fI6L9x/466a5+IsCQfK29/wDnkjffr0o4+ny2PgauSTjVsjS+IutxW2ly/P8Auk+6iff3V8q37teajdtE6ojS7/n+T+OvTfEniTUPEN55UDfe+Rt/3EWuK8Q+HpdNnt2nZX2fe+WvF5uecpH6Lk1COGpezke+/CJGh03zfvo3yV6QkLOz/L9yvPfgnD9p8OI0qy/xfI/369KRPkfbu+b+B6+gyqP7v5n5TxB/vsg/jRWi+T/equ77EfYrTbfu1YdPOdPN21F5LJE7bt//AI5X0B8yV03fe3L/ALSfc3VKjtc7FZPkaqj/ALnZL/f/AIKe+7cvyt81B0xKl/YS/JF99Gaq9hokVtPulX97u/vVsTbofvN8n9+s3+1YkleJWV64a8ftH1WWV5Tj7Mdqt+1n/v8A3FeuX8mXUtSSVmV/9yn6lqVzc37ru/0f7lbeiaJHbb/K3P8A3q4j6TlNC2sIobVPmXen3qz/ABDqsUPlLA3z/wAX+xV3Vbn7NA+5tku6uMv386V/3u/e2+g2jEzbnzXll8/a+5vv1Xmhbd/sVoTJ8ifu/wB01V7n5IvvMiN8n+9UnfGJXmhV0Tdu37v+AUxLaJPlbd/sulS/N5SMv97Y1ROkjzvt27N1QbjJrbyV2t8+yr2iQyTTpL5DJtqGGZkdG8r593367jQYf4tux93zO9ebjq/sKPunDjavsqRp20K+Uu1t7p8lMubxnl+7v2fJU0KS+V9351pjoqfw/PXxe58UMRF3fw76wvE/iGDSrV3n++n3URvvtV3xDqSaVapLLKqfLv3vXy18Y/iXP4tvPsOleY7yt5S+T9/b/frsweEqYmryoipLkiZ/xC8Z6n8RfEE2i2zsixMqf7HzV7X8B/gzbeG9OSdvnf78ry1hfs9/BxrCyt9Q1OLZdsqPsm/e7fkr6HS2+x2CQRMmxfkXYtfp9ChHDw5IniSlzyLEyKkvyxNs2ff/AIKid/73yJ/fplzMyOiszIiUI6zS+V83+x/t1sHMN8lfK3Nuqpcps2S7fk/3fv1b+aH5Yvnb+49VPv8AnRNFs/joMeYiuftKO+6VniZvl2VUvNSW2V2VfuLs2Ux9YZFeLY3yfI1Z802x02/ff+B6sxkRTXkvyys2zev3ErKuZpZmlVZfk/hqV5lmleJpf9v/AGKrvtRNyy/Iv+z/AB1cpFxpymVLlP8Aj3+ZkT+4lV7n5/lnVv8AvqokSXfKrbt/9+pUSPanmzs71zykdkaQ/erqkCrsdFrM1K/i01t086p5S/c/v03WNYttHspWkl2f+zV83/GD46xJLcWdnLE92i7InT+H/wCyrMJS5C78XfjfBDvisWbzdvy/N8lfMuq63c63K887b7h/k3/7NVLm8/tK6lnll3yu29v9pqiufKe1iVZW3r/craMTjqVSHe27/YSpEdbyJ2+5/dqnNN5MPlN/F/BTUhnS4RVXeiferU4JSHXO523Nu3r/AAJT/wB08W7yvnpkM3k3T/K2/wDuUXMLfe2tvrUyG+T+9T5t6Ux9vn+b8u+pYU2Mi7t++pnT7N/d2JQLmBEWaLduZE/2KZDCqXW3+Bqf9pV9kSrVqw2O/msv7pKDLmK81syS/LR8qS7d2/d91KsTJL9odm+5/cqLzlh+7t2P/G9ZEkV49zbW/wB5djfwVReFkXdKy7Gq87q+9WWqjpE/ytu+98tam8RyOqW7s0X+7UU1550XzRbN9TXjt8ixMuzb/dqGF18r5vufwpVmhEm6FdrL87/x1E6bH+8z1L9plRvmXfUW/wC0y7d2zd96rAHT/wCLp3nbIn3fPRMnkolCQqnzN9zb9ys5GcjT0qzjeX73z12Gm6aux41+/u+X/Zrl9Ktl2+avyI3yV2NhCtncJtZn/wBuueR5teRPbWy7fNlVn/gX/wCzq7CkTs/+jMj/AN96sP5Sf6qVd/8AFQ8yWafM29X/AL9cUjzZAkMDu7M3z/c2VFM6pF5DbX+b7/8Acpf9r7+5vlqTZBC7+av36kgqzP5LPE8C75fu7/7tZ95CyS7tv+q+7V2ZFdtvlSOkX3f79V7y5+02W3bsdPvO9VE3icvqW6Zn83b977lR2Dx+fFEvyS/fWlv086VP/Q6i0Ta90i7d77vlraJodrbIz3CQSy/Oy7/nov0VIvIl+fa2+m2yNbSpPKqoifxu33ao6rfyzP8APLvi/v7aAKV5c74vK/vNWFqSQTM6r9xP46u373Pm/Kq+U/8AHWZcp/Dt+T+J60idtIzb9Nmxm2ulZ++La6srb60JvvvtrPT723+N/uvXXE74hs877tQ7GR9tWJkWH+L7v8FRJ877q0NBuz+HdTn2JUj7X/2P9yo/l3pu+dKCxj/OibWqaH7n8SJQ6Kn+qWmI+9/4qUjORp6b5TsjSt8m/wDgrtdH23N0sSts2/Or1xum237rzVX5K7XR7OJ7jdL/AA/wVwVjzcQbVtDvd2X76fPvqZ08n960W/8A26Zv2fNHtS3/APQ6tv57wJFc7kib+Cuc8qQfbPOtXZYlfb/sVDDuudJ82Jdm9v3v9+n+Stna7Ytz72++/wDDUVzM0K7Vb5Nu9k/u0EFR0WzRNq7Imb5Xf+Kn3O62g3Qbf7jVUS5Z5bdWX5WX+On3jy/aPKZfufwUFxK80MryvtpsdgZV3sI5C3cVauUlhXdF5bv/AHKzJ49m0NMsRx93dVROmJ0DvLbRSxLtfd8/z1Fc3i21u6r8ny/M9WL+HyYt27Z/HWfNtvIkaVd7/wBygyiVIdvmozL95d++mzJEnyxN/FvqW527UX+Cq8yedOkq/In8KVvE6IkLzM9lu2q7/wDoNUke2midmlben8FW3mW2d/8AbrMmRbmV/m3s/wA/9zY1UdMR9zC00Tsu10X+5We7tuRmi2Iv8G2tJN3kP91Hqhc7nt/N3K6O33Erc6omdcokLfd+eX56rvuR/wB1U15u+d2lX5aro/8Ae/u/frY6IkO9vN+ZaHT+JaHmnT5vldKifc+9v79BoEz/AH9qVq+Ff+PpPl+f7lZWzZF8jVseGIf+JpF82xnpSMp/BI9h02aLyti/JEq05/KeVJVeX/cSobBGs7CK58r5/wC5/fSrLzLNK6xLsi++r15p8oUte8q2/wBV86bv46w7953fb8r/AC10evQypOjfKny71/irnH3I+5l+81BrEzn/ANJtfKZt/wA1Z15us28pdrvt/j/grorlIIWT5t9YtzDAjS+Uyu7Lv2VvE9KkY6bnXdt3/wAFM8nfPDArbHb+/ViZFhgeVZfn/hRKou7O6Mzb3lbZWsTtiW5pvs0T7VXzf4qIfuea333prw7Hf5vk3bKId3m7du9K0CRoWcMW3ctdBZwtfzp8qwoy/frHhSCGD918+759lXYbyVIkiX5E/uVBxSNCZFs7jyvldE/ufx1oQpA6ovlN/spVKzRbaVN23/fqWa/ZLiJYvnfd/B/DWMjhkafnQQ2TssTJcJ91Ho3tNbpK25Heq9yjTN5svybP/HqlhRrz979xPuVhI5ZFh7yKZv3sH+xvpibYUfd99PuvT4fnV9y7HRf++6swwxPs2bXdl/75qC4lFP8Aj1fa3nPu+aq9zZq7pul2JVi8udivtVURn+b5ar3M0U1q67W37vl3t96ridUTHmuZYWlbyvk3fc/v1Uv3iT97tXe/8H9ytW8mjSBF8rfK9c7fp+93M3+8ldMTupGTrG258qVItn8DVmzQ/PtVt/8Ae31oX9zFMyKy7EX+OqL+V88u7fvraJ3xK7oyfxLVfzvm/wBurGzf80u5NtRb2ufmVVT/AG60NyxD/e+/uom22z/e+R6N62yov8dPd1mTb/H/AH6AIYX875Zf++6bNC3m/wCt+T+/TfmT5W+eofufK1UUWH2o+3dsSrVtMu1FVN7u38dVX3eUjKq/7NXbOFptjMux6kiR6Bo8MsNui+bv2L8+yt5HV0Sf7j/crnvCVnK9q7LueVa3ndkT5lZHf/x2uWR41T4i68O+1ddzOi/3KytbhZLdGRvur9z+9Vn9/wCajRTrCi/eR2+/VDxVNEkXm7tj/wByszmMfQbNpvEdozNvRG37E/2fnrsJkle3u5W3b93y/N89cf4VmZ9U2s3z/wAL13z7nsH+7975n/jqzeJzlzuhfdKzbP8Abr2P4OfGOXw9f2kF5Orr9xXf5K8hv0aaLyom33H+39ys2Z5ba63fxou9f9mg9XCVfZSP098E+PLPXrdPKZfm+7vb/wAcrqtSRvNRt29K/Pr4IfHJtE1e3ttQb5JX+TY3yV91+EvFVt4nsEZZ1m/vfwPQe9Tq85q7FeLzWqvbarLpt6n/ACxR2+/WheIqWu5F86mJbS3PlSyKqOn8FbxlyBUjzxPQ9N1i2vIt0UrO6fPsf5N9b0NzsVPNl2bl/uV5TZ3k9nePulg2L/tV2eia3HefNEqvF8iL82+uyMuc8ipT5DsoX+4rN8lW08q2Z/mbf9/5Kx0m3yo0Uvz7fuVYRN9x93em6qMTdtrlZkT5WRG+eh7aK5geL/Xb/vVXhmZPl/jq9sXcn99v46k6IyPnT9oT4D2PiTS5Z4Itlw672dF37Xr4ns9V1P4ReOpbO78y2t0b5Zv4G/3K/Vi8topk8qdVr5q+PfwQi1vS5ZLaL97u3xf71ctalCvDkqROmM+T4TV+EXxXtvFulw/vVd9qpvr1i2feqNu2V+aWiar4h+EviryrmCX7PuTaiN86LX2r8JfipB4nsLdZZ4k3L9x2+5X5ZmmVTw1Xmh8J9DQr+0idh4q03fF56xfPFXE3MO+L7v8AwGvW7+2W5s3/AIEZa831G1a3unRl+Vf/AEKvVy3E3p+zPu8sxPNH2cjKTzYUTatCXOy13LGrv/C9Ww6uH2szrVFNu513Nv8A4Ur2j3hzwrJA3y/dXdsT+KpEh/dRL8qJt37Khf55UX5kdf40qx5yvtXy283+J6schkLqjbol/wC+6m87Y+xPk3U+FIv7y/L8zVWuX/e7vv7vu/LWpmL9paF3iX5KtQ3k/wBn/wDZ3aqUKedFu/ufeofanlM330/jq+cxlSgzov7bdI1Zds23++1KmvS70Zvk21gv5SReYq/K38aVOkjPt3bXiX/Zp+0kccsFSn8UTp7PxPE67fmd3+7V2HXt+9dyo7NXBJ++l+X9yn+zTrm52Tovm/7vz/PWsa8jyKuR0J/CeoP4k2RfLP8AN9zZT4byJJWZl+dvnrzSG/lto9vls6ff3fdqwl/L5vm+b9z+Oto1zza/D0fsSPRnvIpvml+RGb5dlWLOZdyK3zu3yLXn/wDwkMuzasqvs/jdau23iT503Mtbe2iePLIq0PhO4e2+fc25H/uf3KlmTY6K332/jrmofEKP/FvRfk37qt22vLvRvN+T/braNWJwVcrxNP7Juo7fPFK2/Z916i3xbvK27P8AgVV01JX+ZW/i+bZTvtkUzIv3N38danmSw9WHxFt7ZXZJf++6Jod/+wn+xVffKm9asfLt2s3yNQc1gRNibvv7acjom9l3b1qR3iTYtImzzXXb/F9+gka8zP8AMtV/mdpfNbZsq1cp9jV1+/vqK2h2Jul+f5/l30FjIXVItrP+6ottro6qq/e+apvJ+Rvl+SofOa2+78lWZSGujO25m+9/B/dqWaFdsTfN8tV5vnfzfmf5tipUu/f8v30T5GeoIGvMv8K76cj/ACfumXf/AA76bs+Tdt+R2qu/7lv3X3P9ugIjvObypdy73ib5f7lROnzbp2/74qwiM/zKvyN8+yrH73yt21X/ANigsr/ad6J/sfdqu6ed/Cv+5VhE2I7bWSq9y+/Zt+d9336AGvDs3stS+Sr/ADfMjpRNtfYyr/FTnm+fa23/AH6AGp/elX5KY+1/lX+Fvv0P++bbu+Sq9zDslVfmqJFD7n5Pu/PXk/xX8TtYRfL8n935q9ge22Reb9/Z92vJ/ip4J/4SGzT97sdfu7K+bzejzxi4n1WQ1Ywre+eOaD8Qm/tna3m74mXd8336+oNEffBFOrKiS18yaD4AnTVEingaaLd8z/c2V9N+FdNa2sEadt7rEqf7Fc+U0uSUj2OJK1L3Y0zQSb966t86J89ROm+Dd8qP/AlS+TK+9mXYn3FpiIif6356+s5T89K/kypKi+b5KVMibGdtv+7/ALVWnR5otu1fn/jeot/39vyItWSRecrp8rNvRd7VRd5Xl+9vd/46mhf/AJb7vvN8yPRs3u/3Xfd99KkCVHXb5TL8lV3toHZG/jWrD/J8zMvz1UhRd8v3k21hKBtGRXvLNU+6vyN8+yqUOm/vd3+1Wqn775mZfkqK5fZL975FqPZQNOeZXRIklSJv73y/LV10iT/Yd6qvcq/lNKqvL/Ds/hqV3XZ/sUckBc0wd13eUqs6VjzWcU16/lK3+2lbGze7qv8A45T0hb51/uNv3/3qiVKE/iCNWUPgMeHR/OXcyrs/vvTk02CaXym2p/df+9V6b59ixMyfx07eqJtiVd9Z/Vqf8pt9Yq/zFf7AsLOrfJ/ddKe/yQIu7fVvZ8vzN/49RsXe+5WR60jQpfyk+1n9qRj3Oj215B5UsC/32+WqieHlhbcsW966P915vlblR9v8FV083dtZf4f79ZfVKP8AKbfWqv8AOOtoVhi+993+5T3+f5F/jqJLn7ytF93+/TEm2P8A3619mcvMxk0P2m1lVvndP4K4/wAQ6JZpvaVd7v8A7PyLXZvN8/zLvrj/AIhXLW2g3Eq/J5S/ff8Ag/268fMqUfYylyn0GVynPERhCRw/+g3N0jbt6K2xP9la6vRPCsDt5sUX7pF+Z6+dLPxPqE2qSyt58P8AHEj/AHHr6F+GOqyzaNEsq/O7fMiNXzWWUYzrxjM+zzn22Fw/xHYf2UsKJt+5/cSrybf4tz/3asOi7kVU3/7aN9yod8ry7d2xE+98tfoEaXJ8B+XTqzcuZlW/02K/VN250rmb/wAHwO+z5dm6uw2ff2srpRsX723fsriq5bTqy55nbQzKvh48tM4W58GWyKjeVH/s0Q+FbZ3Rl+d1/v11syLeb1l+R0qvZwq/m7tqIlc/9lUTp/tnFv7ZFYWa21ukSt5KVbuPvLULw77j5n2J/DUu9t21tz/7dd8aXJHlieTKTnLmkZ+pWfnQSxbVf/Yrh7PwBFYSuy7tjN8u969Gudrt93/ge2oX2ujszb9lcFXARnLmPYoZlWo0vZRG2D7LDymVn2fddKl32yP5H/LVl31X2eSyMv3P4qtzJ+682Jl3uv8AdrthS5I8qPLlU55DLmH7Za+Vt+SuS17wNp+pO/y7H/2/nrpd9yny2y/In8b1bSaCZEZl37/4K5cRhI1z0cDjquElzRPDNS+Gk+/902yX+LZ9ys+2+HtzDcP56s/97e2+vdbmzid9vzbaalnAkvm/f/vV5P8AZf8AePpP7clL7J5ppXw6iSdJfvp/FT/FXgaO/RIltv8AVf31r1CzhieV/lVE/hqG5s1+7FEqIv3tlEcq/vGP9uVoSvE5rwZpX9m2qQfN8ldK9szr8zfeaq8Ng0Nx+6/8fqZHlRdv8P8Au17OGo/V48p81i68sXU9rMlmtpZnSVdrpEv3Equj793mxbH/AIasJctt2q3zf3KqW1yu590vzv8APs3V1nDyj/OZ3Tdt2L8nz0TW0vyMnz/7lMmmWZfK/u/36rpefL8rbHT/AGqs6Y0pkz7oYmSRt/8AsVz9zpss108sW35/4ErQubzZB5C7X3/e/jrPudb+zOm2JYf72z5K5K59FllKaqDrDR/sEu1l3vu31pzTKkDs3+t/uba5p/EP31WVn2NVe51trmJ2gf7y/wAf8FeefZRpjNb1trm68pl+TZ996z3/AHy7m3Qorf8AfdRed9s+WXb8n+zUv8PlRSq8v+3UnTGkP/i2qzO7fdpjuybF2q/m/wAH9yovszb/ADV+S4/3qsI7Qy7W3b2/uVB0jPJlfeu1kRf7/wDFUNtD9s3rLt/vpvqzM7Ou5f8AllLsoR4tn9x/uVAFjStKeaVPNiZEf51ruLaH7m1fu/36zPDdg0KorfO/9+tO5dkZG8pvmbZXymY15VanJHofJY+pz1OX+UtPD8zqrLv/AL9ZWpalbWETyytFCu377/xVLc62uj2stzuXYq/cf7++vmj4zfF1ryW00rSIJJriX72xtlcmFw1XEVOVHjynyRM74zfFS5v2+w6Hue7nbbsSt74OfBlrm9t9R1Nd/wAu+eX/ANk/3qzPgt8Lp9SuornU1ZN7f+OV9S6PpsFhpfkLEyRf3H+/ur9IwuEp4WNoniVakpliwsILCBFiRU2fJ/sItTTPv3q3yb/u0b9i7dvyLVS5m8n/AFsrJvruObmGXN432pIGX5Pl3vUHnKk8q/c2N8uz+5SWz/6VuRld2X5qim3fatqr8m7+OmHMF/N+981WZP71Urm/XZFL5rU7UpmhR4pdzo/3XrKmm2Jt8r/gb0jMuzTRTOm3bvZfubqx3ma2v/mXZU1zeSp+6ZfnT+OsTUnn835m/h+WnKRpGI+/mie38qJFT5vvp9+q/nMkXy/P/v1Rf59n8G2nzfc+Vvk/irnl752RjyD/APXbJfN2b/vb6z9b1WDSrOWWWdYXX5/naszxV4wg8PWD/d+Vd/3K+RfjB8VLnxJPcQW15Kiff3/c3URjzBUqch0Xxm+NM+qo9npjSwv86NL/APEV89TTS3908rbnd2++9H2yV4nlllbfu+aonTe/ytvRa6I0jzalTnLELq+9floe2/iiVU2L81VET+62yh3bzX81t/8AuVtynHKQzyWd0l3L/su9WN86N+6+/wDfaqvnNCu5dr/7FS2fmu+1vkT+/TJHpNE8srN8krVLCnyssu756qTQ72dt2z5qvW26HZ/y2/vPWciB32NZov3TVFbQq7P8v3P79W4d259vyNTprNponWJVqDHmKWyJN+3c++hEntv4W8qrtsi2a7dv8PzPTba2a5uP3rskW3fVEcwx0W5V1bd/v/3aiewVP3X30+/8/wDDUrzL5rqtVJrmWF/mX50+9soGV9nz7Xb56idN6p/6HTLmaV1fdt301LnenlKvyfw1qbxHPMzo+5l+T7qU13i8j5qh2fJukb/x2pti+VtX5K2NCFPnn2v/AMBpqXKwy7V/4FUruybPlqL5Ui+VPn/v0AWN8W79629P4ahR98rr82yhHXZtb79G/wDiXdWcjCR0eiPF9l2qzbEaur0eaJ50Vvk+X5a5nRIVeKFW+R66uws13+Z9x65Kh5WJNC5htrOD/VN5r/Oz7qfNDvi3blf+P/fpj/6Yifx/79DzT2yJFF88Tfe/v1xnmyK9t88qLu+f7+yrDwwP/r5dm3/aqzbeU9w95FF8n3Nj0l+iuiLFB87fP8/8NQESpNMr7dsvyI1Z9/ftc/uIlXZVt7ZIYHbzfnrKmmlmt9yr8iVrE7YnOX8ypcbWf56l8JQ/6U7bt6Kv3Kq6lt+0PL8vy1peHtvm7l+Td96thnUP++t3WJWfdVW8h2fLLKr1Yv7ln2eQ3k/wfJ/drPufK2/K3+8j0GkTE1LdYNt+/wD7dZVzMsKOrfP/ABq6Vq3NtvXarfJWLeeUlw/9x63idlOJmXMzbfu7Heq7vs2MtWpnb/gH+3VXZv8A4q6InZEN/wA+5vnoR/vtt+WmI6pvVvnp/neT/DvembjPuIm35N1RPuSX/Yq06NNs3UTJs+b+D/boAr7Gm+bd8lTImz7zU5PKm/h2J/cp6bUl/vpVSM5Gnoj7GZWbYm7fsrutHSJ4n+Vt6N/HXH6bZxvKn9xa7Cwtp7nYqtsSuGoeXXNjyV8rY3/fFRP5vmt58rbfubKZ9sge6WLyvn27G+ai52wo7bm3NXMeTIJpn2oq7t/8KUs3lQ26T/x/xb/46ZsZ4k+VkdqPOiS4/etvRPu7/wCOgklR2v2illVdi/IqJVS8RZrhG3fvf79WN6vE6+avyf3Kz5vkXzWXZ8tBrEguZp0V327H/v0xImuUD7aZv+0qkS/3fmpVlmQYjb5aqJ0xOk1ja67f9d/dRKz3mXairEybvk/260fs0CW6MjNvrMdGSJ593yL/AAf3asmJFN88vkMu/a336ZvXzfu/991Df/eil/gqqm797/H/AHas6Ijrmz/fuzN8lZVyjO3mxf8A7dXk+eJ/M/77qu7tuf5lT+BUqzaJWublYVRVZn+X5t9Z7zNCm7bsStD7H99vlqlfo03y/cT+HfW51RKk3kPF80Tb3/gqu+1HdVVti1M8LOv+7Vd92/8Adf8Aj9axOiJC+7yvl+5Vfeyf7D1Y+aZPLaWonT97t3VZsV3+RdrV0HhJ9+pRf71Yrov/AAOt/wAH22zVIm2/O38FRL4Tmq/Ce12Cf6P5TMvlIu3fVJ032/kU6G82fMq/J9yppv3MT3MTb93/ACy2fPXmny/KZ9y8/wBl2/M8SLt+ese8m86JIpV+TZWrc3OyV4mZkTbsaufuUfe8X9z+N6s6IDb+5iT5UX5Nv8FY155EMu6L722tBEbd+4/4FvrPm+S48qVVdP8AYrSJ6MDNf5/l/j/uVUeFvPRV+R//AByrc0LOztu2fNR8qMir9+uiJ0B+9tvllVX2VKn7lE2/O7L83+xQjypK6s2zc38dSTQtDLu3fP8A+h0wNSwmXyvmWrqeb5qbtrpWVZuz7Fbb/f2VtpD8n7/5Hf7tc0jkkWneLyHb+BG2f71W4UWZf3Sqj7f++6qfcnRvNV4tnypWjbJ5MT+bFs83+P8A2azOGQyaZpoPKb76/wAdMs5vvru2f3k20xP+eVW4bP7Nb7l++39+g5ZF2HbMkO1vk2/cempYM8/7ptm5qop5sLI0u7Yn8dW4Zm83zWbe/wDFUFxDVdttOnmr5zq38H8VUpvktfu/J9/ZTkha5f7zb0+870s3lXKeVF/rX/vtWkTqiZOpTLuiaCL52+9vrCvEa2aX7v73561bmZt+1tqbfnrKvLn53Zf9U/3d9axPRpGDc7ZvlX/fWqVyksOxv4Gqxfp+9dmb5P8AYqo/z26fNs/362id8QR1eXa3yVE/yL92hE2M+5vnqWF0+f8AuVoaDd/95d9M3ypL8tSv87J5Tfw09Nr/AC7aoCKa52Sou3/epkz7/mX7lP8A+WvzLULvvb5aCh8zy+Um2tDTd25VZv8AgFVEd9nzfcrQ0pP9KT5PneokRI9A0RJUt933E3fJWtfvvgi+9sb72/79Zmm3nnRW6/c8r+B6vJcreSvKzsnzf+O1xHiT+IhdF+y7l+59xqz7zyEtXZvn/wB+rt5/qnXa33t/yVl3/wDyC5Wb7/8AcoMCHwknnapKv/fL12qeQlrLKzN/f/365TwxbLNB5v8AGvyV0ey28p90vy/3KDeJlzP5zSq3yI3z1kXnleVui3I/+21bFy/+i+V/Bu+//HWPvieCVdvzt/fqzppGV9pa2lRom+f7+yvov4G/Hu5sJ7exvmZNnyfP/H/uV8yPcqlx8vybal+0ypdRSrK0Lp867GrflPVpVD9e/CXi2LW7WLbKszuv3H++9dLZ7fnZtr1+e/7P3x+n02W30/U52d/+fh/4q+6PB/iSDW9NiaJtm35Kk9WlI27yziubV2iiZN9V9NvJdH2S/N/tJWrD8+9VXfUr6as0X7r99t/8eojLkLlT9qdXomtrcqjf366O2dv7y/PXkVtfz6PdeU33EevQNEv2vFT7zo6/9813RlzxPGq0/ZSOysN0zuzOu9V2b6mTd5v7xtm37tc9bals3xMjJ81ab3MUzxbl3/8AAqDEl+2N87N9/wDhomtlvP3Uv35fk31XTyPN+VvkT/x2rbzMjbl+eokbxkfL/wC0V+zqutxXFzA294lZ/kavk/w34q174UeJYtPngke0Zvkd2+RUr9Tbywg1hJorz5EdfuV8wftD/s8RaxZy6hYwM/lfdSH5K5atKFaHJM6oTlD4Tsvhp8V7PxJZ2kEUqo+zY0X391dxeaOupK8/8D/36/O/wx4h1f4V+KrSCdm+zu3lL50ro/8AwOvt34S/Fez8W2qLL8kqfIu9vv8A/wBlX53j8JVwFVTh8J9ThMX9qJpal4aaFnaDany/dVawLmwkdkVl/wC+K9dubBJts+3/AL4rKutFSc/Mq/NRQzX/AJ+H1VDNPd/eHl8yNt3L9/8Aip6OvlIrfPt/jSut1Lwwv3lg/wDHqxptFa2Vk270X/ar2KGMpVfhPap4qlV+EoW26F5W2r839ymOiu25fk3fx7qNksLP/c/uU1N219y128x0g7xXP7rf5KL97/aqWGZXi2+X/wADqu/lO/yrvdalhdfK3Ku//wBDpgPdPJi3K2//AGKi3s/3V/3qdslh+9Lv/uu/8NP3tDAkf96gCFH2L8u3enyfJT0T7S0UrfJsahISjy7UbY//AKFTfOVG8qSTY9aj5Se5dpt6/cT/AHabN91F+b5PvJ/foRGddrNv2/LTJnXcnzfLu2LVkcpM7t5D7fkf71Qw7k2Kq7P9+pfufKq/990/dvXbtWgrlK/nNs2xStv3fMm6rH2y581Ny70/9Bqv5XzbVVUfdRDuSVI1be1BPJE2P7Ya2Zdzfum+8lXk19nVPm2f3fmrm3iniidW/fbfuVZ2MsCtu8mX+5TjOZ5ssJSn8UTqP+EhWbYvm7P+Bfcq7beJFT7zfcrhp+YlaRdnzbeaerFGX+H/AGv4q2jXlE4KmS4eqejf23Bcxbtu/b96r1nrcDp8vyf79eX2d/Kku5W/4HV1NVnRn2ysldUcSePV4fp83uyPTUvIH3qzb9tNR/Jt0l3b3f5GrzyHxJPv2/5etD+3vuK25EatvbwPEr5FWhL3D0BP30qLE3yffqvf7ZpXVl2Vz9n4h37FWVUqxNr0Trt+V3T72yrjVgeZUy3E0o+9E2LN33fMvyVXdN9xt3bEX+BP46pPrEU37r7n/A6le/W5lRomX/gdbHBKhOHxFtJmRdvy0x9ybFaLfClHy708r5Heh3ZP4qDHlHw7fKRd7U7zok2bfkf+5TYU3vu3UTJFN93+BqgfKEz7/lbd/v1DsV/usv8A8VU3zPuVl/3arojW1x8rb3/ifbUkcox0ld9qrsT+/UtzDFNbo0rLv/ip6ef867t/zVE6M8r7ttBIyFPOi3blf+FqfMi+Vub7iVLbfJ96L591NuYd8rsrLsegoYm5In2tv3f+O1RvLOKa3dWVX21ed18r+FNv3ahhffF91awlDn+I3hOUPgML/hHraG4Rool3/wDs1bdmnkxPubf/AHqZsV9/y7Pm+anvte32q38VRTpRh8JVSrOt8ZLNudflbf8AN9yq6bn/ANj5f4/4qsQ+akH3dj/36rvMu3++i11HMMfc8Xy/7ipVjyf3X8Xz/wAFV0m+ZF2/I9TW155OxmVqoCp5O+J/4Hb71V97Iu2KXYm75qlhm3s7btnzfJQ7yp93bsqQB4YkldmZfm+fZTUm2fKv3G+7ULuqK7NR50SSxNL8m77qUANeFbZ5fm+RqLaHev8Aqv8AvuiaZrbe0vzp/DUKXMrxfM2/f8mysSwmdd+1Yvu/7NRJMybFVd7v97f/AA0Pu3bPK2f7dUnmaGXf5v8AFQBoJ+++633fu7KHTY26WVt/3NiUy2mX+H5EerH8S/wJ/foIK7uv3t3zrRbTLczp/A/9+pbzakXyqz02227f38Xz/wCxQWSvC1zP833E+7Wg/lOm1W3v/fqu8K3Mv3afC6pLu/gT5KsBj7fn/dLv/iqL7nystWHT5/vfIlV5n/uq2z+/UAV3+f8A2/4NlCWypv8Am3v/AHNtHyw/Mqsj/wAO+hH2L9752+89ADJtsLfN86N91ErH16ziudJmXaz/AC/x/wAdbc0K+V/raru8T/Nu37f4K4sTQ+sR5ZHZhqssNV9rE8RufhpFczpLFt2btjQov3Ur0jwr4e/sqCLbt2quytaawe8d3iX7zfwLVpLZfuqzJt+9v/irkwmXxw8uc9jH5tVxcIwkPhtvJb5W2bvnZKlm2um77jr/AOPU+GaKH5W2p8uxaZ53zfMrbPuV7Z82V7n9zsbbv20W032zfE33KHRn37f733KpXLtD8y/JtqwNB03vu++n3Pkql9mlTf8A3P79FhMz/N9zZ/HTrmbzl8hpf3Trv/3qgvlGo/yuzL/u06FJbmWJVan7Fhi+Vv8Agf8Aeqk959jifdKvztUGnLMtXM0u/b5S7P79RXm2GLbFL87/AN+qT3K7nZm3/wBzZVdLze25fk2/32rDnidcaFWfwwND5fNddzO606Hzdqbm2I/+zVX+27Z0fcy793zPuqk/iGLe7K6v83zI9HPA3jga8vsGu8OyXarfJ/3zRbPv837uxK52bWFml/1tM/4SRUZNvzuzfN8lZSqxgd1HKcTV+zynUedE7JErKj7fmqu94qfLt/74rkr/AFJpp/3SqiNVH+2GS3eKJv3v9+sJVz0qeR1pfFI7tLyLa8XmqlV5tbihRFRfn/vv9zZXD/2lK8u1vN+7/eplzc/L8zNN81Ze3OyOQ/zSOmvNbV4kllZkdG2f8Bqo/iRt/wDr18r7lc08zJK8W77lUbmZYbhNys8Tr/B/BR7c7I5DS+0dh/b0CIkqKz7vn+Ss3+3meV2VW2Vg+d5Ko0TNs3Uec0KOu5neX51TbS9rI7o5Ph4fZNj+3rlIv3TbGf7z/fpr6rP91v8Avus9P30W1t2xfvPUMMyvF8+54v7j1PPI3+qUofYND7e23crfP/Fv+5WbM8+5Nzfe/jpyXP2lHZlb733P7tLNMsyp97en8FZykdSo00QzJ5Kou7Z/t1Kk29vmiZNvyNTXRpvmZW8rbUsMypB/f+XZ89YmvKDp53zfcSnb57n90vkbP9hags3VPml3Om7+CrqIsMW7d88v8FBZX+aFXVV3/wAFMtkZ/m3UJ88u2X5E/if+/Q/yL5S7tifedKCB80yv8u7/AG9laem2DXlwkvlfd/jqjZ2au6N/wDZXcaVCyRJL5Xybq8rG4mNCP944MXiY0If3i2lh9ji3K2z/AG6z9V1Vba3eVpV+X5KZrd/BbQSs0u/5d/3q+cPjN8YGdJdI0NvtN26skSQ/O7t/+3XhYbDVcXVufE1atvfkS/GD4qSvP/ZVj8l2y/NsrP8Ag/8ACK51i9i1fUNs127ff+f5d1HwH+D+oaxeRanrLNNqFwv7+aX59lfUuieGINE06KK2g8l1/j21+iYbDUsPHlR4lWrKZY0rRLPw3a+VbfPvX7/9yre9dqLFtdKHmVJfIT53qjNM3z+Uqp/drsjE5pSC5f8Adfel2K2+qr3LbkZtrp9/Y9Q3M3nSuzS7Hf8Agqq9yyfeVn/uVtynNzGlDeK8rs0fkv8Af2JVW58p7f8Ae/8AHw39xqo3Ny0zfMyp/dSs/wC0+S33W+98z0yiK8draXd8yVSvLyV5U/uVYv3abc26sy5mVP4d6P8AJWEpHVGIXlzKioq7n3feqo8ypE+6L50amzXLPL8qs+77tQvcr8kW751b5nrklI6YxLHnLt3Ky/P93fXMeMPEkGiWUrT3Sp5S72//AGKqePPG1j4bsH81lRt29n/u18X/ABR+LV94w1SXypWtrRf9Vs/i/wB+qjEJS5Db+KPxXn8VM6xStDb7fl/e15PczNNsWJt6VXS5aZHaf7lMuUa2ZGXciV0xicFSpzkrzL/y3+R6bsaFUbd9+q++JJd0qs7/AMNQvuS6f+5XUcch73nz/Kvzq1XbaFdr7vkf79V0RUidm2p/sU+F1m/1srJ/v0GRXebZcOq/cb5NlWPtMXlJE1EKND96Jdn9+rzwqlunyr838dQQUU3TXHy/6pP79XUTeny09LaJ9sUT/frTSG2tleKVV/8AsqzkYSkZ9ttdvlZvlrT37LXdtZPm2fPUNn/d8pfK/v1LNbM6vKjM6J91KxMeYid9kXzL96s+a5ltlfzd3+5Wmm6Z/mWn3NhEmz7rv/FvoIiYP2lXbd/qaZvldJZd2/c1TX6L5rrF/wCP1RuZt8Sbl3pW0TqiRTO0yfMlReTseKVv/HKdDeNvf5W2UP8APF5qr8m7YyVubETuz793zorb9lPhmbb8y/eqvMju+1f++6lh3P8AK1BYOi73+9v/ALlDurptX71Sp++d22/On3qqu7ImxlX5/nqwJdivFuqVLZZrf5W+fdVVN2773yVoW0LI6NF8+yoM5HRaVbMlqu5vn3b67azh85EaeX7n8FcloMzJA/mr/uvXT2EPnWvm7m3/AMKf368+qeJixbB9krxKvyJ/fq/NbKiOsXyf7lVbP7zqy/PV2G5byvvbE+5vrnPNkV/tnkxbWXZsX+7SPeSuiMu75V/jWoLywlmnf5vO2fwUXNyzt5EXz/L9yguJE774pW/v1ReHybXduXe7/wAdW4UaF5VVWTcvzVm3k0+/aqrNbsv3P7r/AN+qidUTl79P9NdVra8NpE/m/umeVvuzJ9xaxLz57j73/A0ro/CUOy3dtreU/wB5Ks0NW8sIra381pd/zfNsrC1L5G+VWeL+/Wrc7pndYG2In3t9Z800Vtausv75P7/9yrN4mPM/7r901Yt/89xtb/frSudv2X5Wbykb7lZVy+xv3Xz/AO/W8T0KZSf5P9z/AG6ru+99vy1YmRnaq7u2zaqrXRE6IjNnnRf3H3UJtRae/wA6/d+SmIip8q0zQEdn+Wh0Z/vN8n9yh32J8v36ej/JVgM+4ny1LbfPL81ReSyLu+/Tv+WW7bWcjOR0mlee9x+6WutsE2J5s7Ns/iRK5zw8i/ZdrN/t766XSrzyd6svyNXBVPIrF5LBYbiKVP8AfanXiNczw/L+63fKlFhc/wCnvEy70/v1euU+zSwtE33fvVznnyHPCsKRLFufYv73fWbMmy4Rdu+rX2yNJ7hm3bZfn/3aq3Lr8jfN8zfwUGRUvP8ARnlgtm+d6ronkwIsu13X+CrF5/x8PtXZ/t1UdGRU2/63+49alRLE1sv+vi+TfWdDdOEHyrWjs+0r+93IifwVmzY38dKDsidV9j3o8itsSs1Hb7LKs7b4v4k/vVa8mdIHXzf/AB356zXmWaKWLa1WYjLx4n2eUnyfw1mfNN9oX7kv9yr0MLvAj7vn+5sqpC8b3Dr83m/wv/BWp2QIoZmhd7af/gP+zTNVtt6pLUtz5Tyoy7vvfNTZvKeB1ZmR1pnTEydjQru+bY38G6orn+9L95fu1Nv+0vt++9Jco01vt2/OtbnTEz5pvvysrJu/gqlu+bdUruzy/N/3xUbzL5u3+CtYnTEh87e7qy1DsZ23VbRIn31Xd12bU+5VlkWxnZNtdb4ShlS/Rt33/k/3a49Ln7+2ur8JTTvKir9zdUS+E56/wHrULwfJF5DO9XnuVRJWZV+f5F/2KyYbn/SElVdm9dnyVem+58y/OvyfJXmnzRk38yvK6/LvT71Y81s00srM3yK1W7/yEvNzbfn/AIErPvNzy7V+5WkTemUryaXd+6+5/E9Zlz8kW77kr/drd3wQvtlk2Jtrn9VdnutsVaHdErv5rp93Y9V5ofJiRlb97uqa8eWZ4mVqdcp9pi3bvu/erU6ohsXbu3M7/wAO+n2dzK8qLLtd/wC/TLba6/vf4P46m8lbx933N/3aAkaCJs2bvk3tW06NNKny74k+6+6sa2f7Tsib+GtGzRUi3K2//YrGRyyNNIYni2sv72rE254v76J/cqlbfvlRt2x92xquu7Iz+Q3yfcaszzpD7OZftCfMqfxrRc23nXG5pWRfuN81Q2zxJcRS7W/2kf8Ahqxfor75V272/goMJA9z9piliZtluv8AHUybXt/m+TYvy1UhSJ08r+OrqJBCu2Wf5/vslAEXzQqq7d8Tfeeq9y62d18v8f8Afq3eQrNb/um3o/zr/uVk3KRJao21n/3/AOCg6olTxCkTvEqszvtrC86L54l+4v8A47Wxcw/Kkv8A4+9c7N5SPLuVketono0jMv5lTfFHVeF18r/f/v0+ZF892/jqp81bRO+Ix0bd/t1YTan+/VfZ5NTP8mytDQds+X7rb6bD5sK/wpvqV3ZE3bvnqJIfm3N9xqoCWZFdflaqjpv+61NmmXb8u75aE27P7n92gold9j/N89augvvl81W2eV/frFh+df7lbGibvNiiZV+b+OokY1fhPStHSC5t1n3L9oT+B600s2R9rbfmrItrb/QLeJv9bt2fJ/ElaTw/6Oi/N8vyKm6uU8eQy58/7K7bFd/9iua1WbZ8i7vnbZseugmeXa/3fk+6iVzOtvsuLf5W+b7yVBJ1Gg6bFDpySzzs+7+4tTXiLuRV2p/v/wAVRaOnk2aL5u96R/KfftZdi/x0FRKV5uhV5fv/AOxXP37t8jfcZ/4K3b+2aa12s3+7/frn7+FUdGVt7pWkToiZV46+fu2bN1VIZm811b50/hqxM/2mLb8v7qq8Lsm7cq10xPQplu2v7mGWJoG8nZX1h8Afj80MEWn6huSWLYv3vkavkTzm3JV6zv57ad2i+TfUSO+lI/X/AMK+KotYgiZZ9/y/M6V2Fnc223bEuz/gVfnl+z38crmwvYrG+nWHbsRN7/JX3B4e8VW2q2aSwT+c7/wVgelGR2epWf2+3f7u9/79c/pWtz2F46y+ZsX5vkb71aU1zvt0l3bP4Kz7m2a8i8/5fkWtqcuUzr0vanp2j62upW8W373/AKFXQI7Jsl27Hrw/w94k/s29lWVmRH/8cr03TdS+32aN5vz/ANzdXeeL8HunVu/2ne235f4qPmeL7uz+BdlUdKv2dNzfPuqZ0ZG3bqkk1bbdDEnzfO1V9Ys4NVtXs513o9V4bzeu1pdiVb++nmxNv2VibRkfMnx+/Z1g8T6du+zRPKq/K/3Hr5K0HW9a+CGvXEGp3LJp6S/uvNb59tfqbeWa6kj+fF8n/stfP/xs+Altr1hdy20Cu7L9/b/6HXHiaFPEU/Z1DrpVeT4S38K/jTZ+J7BIorlXdtuz5q9a877fAkqrsfbsr82kTxH8HPEKL+/hsom/u/eXfX1n8HPjvbeJLVPN2o8q/Lsr83zTKauH9+HwnvUK8ah7bDu3bZfnqpeabE+xpVqxZ363LP5X3KLnds2M1fMe1nT+A741JQ+E5y+8Pec21V+T+L+/WPeaC0KNt+fb/HXfQ/J/rfn/AIKqXlgryvEv3P4K9Whm1Sl7s/ePVpZlUieaTQz233oPn/iqD5oV3LtT/frur/RGmg+Vd7q1Ylz4bnc/e+T+JK+soZhRrR5uY+ipY2nOJiwurpt+Z/8AfofzXmlXauyrD6bJbKn8fzbfu1CiLvdYm3uv3t9enCXOdcZkCTeSyLub/wBkqGaZt3yr9xvv1ZdPnRV/j+9SJC1sm1fn3t8z1uajLZ2h/dfx+b8z1NNCrT+bTETZLu/76qXersm35E/3qAGu/CKsfzbvv0xN3yfefdUtz/DKq7dv8a1Em7ynbzd70APRWmldVb7v3qsRJ5W7+7/equ6fdbb8jL8z7qc8yJEqt/wFKALH3/mX7y1Bcp/zz+TZ81Isu2Pcq/P/AHGo+0q+3y1+egBXff8ALtZKY8K/Z/MXc7Ufv0VV+Xb/AH/46lZ1RdvzOyr9+gCvbJsidVXZ8u9qlVWuG2/99PTd6zLuX5Pm+49OR1mT9xVi5R6Q7JP9Yu5WqZ3+43m/xVThTessskmx2+7/ALFTJN8rqrfcb+7S5ieUthmjbd5+6VvmZv71MS/khbzI9ryr/fqFLjK7dv8AvVVeXf8AvVXY/wBykZexj9ovf2xLMzszNvSrX9veTEnzNWLvbfu2/eWh/wB8mzcqN/DW0asonLUwNCrH3oHZQ+JN8CKrbNv9+tNNbWZd3/fXzV5ykzvK67vnT/x+r1tNP5vzN/DS9vM86WSYY9Lh1WKZNqyqny/L89W0vIk+6y7K8uhv5UZv49rbd9W/+Eklh/dL/H/HXNUr1/sHm1Mip/ZPUEmidvllVP8AYpj+Vt81GXejfcrhU8Ts6xLt3v8AxPV3+3meJF+VGVvm/wBtK4qmJxUTzZZLy/ZOwTbt3N9/d8yU/wAmJ2f5ld65S28SK67llZP4NjrUsOsLvRZZfvVxyzDFQOSWVcvxHTb1+f5V+RdlVPlRdu356ihv4pk2+atSvcxO+1pfu1w/2ziDm+oUyV02Juba71Vms9+z5t/93Z/DUrzMzIq/e/h/2qf5yu21fv8A8VH9uViPqESo6b4tzfw/J/wCmPCqRIyrsi/26Hf/AEj5fndWpsyNM772an/btWIfUIliaHZsWJv4fv7qhdIv4lV3dqbZ/Iu3b8m779OmTyV83bv+an/rDL7Rh9QOd8W+JIPD1nLPu+5/A7bP/H64R/jHBc/ullg8r59zpXNftdeJJ9E8Byz2c6/aG+7vX7tfCSfFfWvNSVrzf5XyMiL8lfXYLF/WqUahx1KHJLlP0N/4W7Yu6LFLH5W35pt3ybqH+MFmlulz5qv82z5K/OL/AIWv4jmd4FvNiP8A31+RatW3xO8QwwbXvJd6/wDLZG+/XqmXsz9E0+Ltn9n3Tyq6K/y06b4o20zI7StsavzlT4wa5vT/AElnlZt7Su29P++K0Jvi1q7uk6zs/wDe+b/2SgXKfol/ws7T7mKVmdU8r/lq8v8A6GlXtE8VW2q3SReeu+Vd/wAjV+bifF3Wpov+Pn5JW3qm35Er339lf4hah4n8UPY3jLDEvyL83+xXFXq+ypyqfylxpc59lomxHSL50plskTv8v3N1PhdZk8rb8+/5qt7Fhi2xL8718v8A29Dsdf1KRUeH5tv3N7VbS2bbuRmoeHZFuZv+AU5HZF+9/wB90/7fgP6jIa/750+b5Kl/1P8At0bPkT5l+T/x2rsM0TrtbbvrWOd0x/UJEWxPvVXS28mVGiiqxv3q/wAuxKZ537rZu+et451TF9SqEUzyp8235/7lPfbCv71d+/7tH313Syr8n8FUbm/idtvmr/s1tHNaYf2fVH3KffVlbZT0RYflVd/+29VH1KKZXXdv2N9ys99bVJ5drfPXRHH05mkctryNV9s0v/TL+5TX2o7/AC/On3ax/wC3oPkZpY9lVJvEi79zSrv3fwNW0cTGZ0xynES+ydHN+537Zd+/+5UML77h2l3fuqwpvEPkxeV8rp9//bqlf+JFTftl+dPvJt+/W8a8TWORYg6jYqSvLuV0/vvTP7S3qis29N3zbK4R/E8sLPt+4/3Ues9NeuXtZfm+f+Ko+snfT4dqS+KR6B9viS4f/ab5XrKv9SVEl3bUTd9+uPh1uWZUTd+9f7tVHvGvInWVpYX/AId9P6zI74cOR+1I6Z9eaH5dypE9MTxDF/qtuxIvkWuSublnbytvnOtOvHiRXi3bJf4fmrGWJkdkcgpQN688Tyoz/M2zdTP7e3xIsrfO3+z/AAVibG+z+av8VP2bNjT/ACJ9/fWXPI9Snl9Cn9k05tSlmbdu+Td8tMhvJ/3rSy/98VUmdZm3L/qv4f8Abod1hlR2b5PuVidUcNCA9JpXZ/8AVv8Ax7N1RXNz50rxq299vzf7FM/cInmq3yf7dCfPFt/g/uVJ0+ygPtplT7rf+PU6aZ7Nk3K3z/ddKi3rbb1b50X72yon+eVJdv3fvbKRRK8zfL5St93+OooYfJb5W+f+Kq6bvN81dz7fvPV1H+4396g05QhufO37tu/+/UW/+7t/26HmW2d2+5s/jf8AiqHZ/pD+Uu9Pv1Ih7/vmf5vu/wAdUoXVJfl+f/bqV/3K7ov4/u0+2/0mLaq/J/FUACTMn3W+/wD36qI8sLpKzb97bKtujw7GWJf+B0b1eV9v8FWSCPvTb82yq+zzn3ff/wBupfOVH+ZaZ82xFgXyU/i30EFhHlRtvlf8DSn3KK/yt8j0y2RvIeXd93+/VK8dn2RN9z760AS+dv8Alb5E/v7qmRFf7rfJ/ElVNjPFtX53X+CrFttSXym3fP8APWID4f3P+ql+dm2fdqw+3ytrxfvaZDCvkfLufY9XbOwn/wBbOrJ/vrUSqwgYyqQgZ6Qq8Xyt86fx0/7NLDK67t6N935a3YfDexEZmVP72yrz6CsP/wAXXDUxtOHwnm1sfTpSKOj6U33n/j+etDW9bi0fTXZm2P8AcVP71Z+seJ4PD2mytK3zqvzP/BXzL8V/ivfeKtSTTNIVtku7bs+4jVwxoVMdU0Pm8Xi4zlzSLHxd+LuoXl5/ZGkS/wCl/c37fk+5Wx8GfhLeX+yfV5Vmu3XzZX2/ferXwT+D87p/pkC/aPN3y3DrX03YaJZ6IqfZol/2n219phsNHD0rHzFWrzyK+j6PBo9gkEEWyJF+Z6t3MyoyT7tn+5TLm5V0lnWVdm/+OqT7Zrh1Zv3SfdSu2JxykFy67/Nl3I+2qiP8vyy/JF87U+8mkSVt3zv/AA1nvNFD8yr+9lrojExlIlufIffKrb/+A1lXl4tzKm1mSVKsTeXNauv+z82ysSZ1hRFi+T+BUrQglmmWZNy7v7m9/wC9TX2pLcNu+d6r+cqPuVvnqvNfs8UvlN/wOuWtUjA7KFPnC/uVeLy1++v9ysfzlRHVfv799SpueLc33P8A2eot8VsrszfOv8b1wc3Od/LyFiZ4of8AWsqRbfnd683+JfxIttBilgbbbfLvaV/7tUviX8TrTwlYSzzsz/K23/aevjTx58Qrzxtf77ydni3fLD/craMTGUjY+JHxOn8Z6luiZobL7ixf3/8AbrhN7f8ALXa9Upk/eo27Z/v1Knm+btX50/266YxOCUgfc+/dt/2am+/Fulb+L7lQ7HR3b5f7/wA9LD++Z938VbnNKQ6aaXY+2JdjfJUn7rb95aSH9ym3d89V/JZ2ddy76CSwiRPK+5fv/dqvDMqSurbty/dqwiM7o0q/Inz0+5Te6SxKqP8Aw0GEhk0M73CbW+R/4KupC32jypW2Ux386CJpWXf/ABOlP/11w6bvkT7r/wB6oMZSJkha2l+Vdiffq1C63K7WVd+7+OmInnMit9z+5Vi2s1R/3rf71YSkc0pAieT8sXyVM/2mFdqt8zfPvqV3imRFg3fNTEs2h+82+sZGPMRb9i7Zf4vvVE+5InVm/wB2rc1tFt+7WZcuv2f/AG0oiXEz3tt+5mb/AHkrMdN8r7Vq3cvvXzV+TfVT7T5OxV+R2rpidsRifud7fx0bNlvu3fean+T53/LVXVqqPD5K1odES3s+X5trpTJrZUtU/e/eqKGZni+78lM3/wB1fnX/AL4oGPRP4fmSh02Soy7v+B1N52+J9zbEqFJld9y/wL9yrAN/nfd+d/7laFmi79zbt6/wJWPC/wC92/crT012S8dWf5P4qgwkdlpXm3lmkStviT/vuumtndIrdYv9z5KxNEh/0V283Yirs2Vt2zy7dytvRf4K8+qePWLH2Nk33Pm/P/t/w057z915U7qiJ/qn2/fqu815NE7N8kX39lP2QTW/zNvirI4JESPPbfvYpVd5fvI9S7FhtdyxLDL990rKuZmS83QKyJV3zo3T96/yN/H/ALNARGJNc3LfKy+V/crFvHaGJ1/jrTdInSWLdvtE+7NXOXN+ru6xNvT7n3a1OqJjzbbaVPKb5K63w26vZPs/1rfe31ys1su7dL9yuv037Mnh791uR2b5t9BoTTfvv3W1XT/YrEuU3u67V/2a0JrbY7/N9/7iJWZeTS2zou75F/v/AMFBvEyrlGhd2b56xJnZG89v+A1sPf8A2l/K2/ukrKv5l2fKtdkD0KZnzXkr72bb81V0f79SptT5f71ROmxNq/8AfddR0gib1/8Ai6E3PL93fTERv4qmhdnfarbEoLDYvyfL89Mm+Tei0x/9anz0TP8AO/8AfoAmTc/3mqXzv3W3yv8AgdVN7J8tW4fnZF/grORhI6DQUg8pFZmd93y13NnZo8Dts2Iv/j9cdo6RfJ8zbE/uV2thCyMjf8sfvbHrgqnkVgezWZEufNbYv8FWP3ry7l+f+7Q/keVtX5KLPz/kl+X5XrnPPkRTaa0P71fNmdvvJsomT7Naou1kStR7yWZ9m3Yn36p3NysMSMqb97fKj0EldNzvu/j/AL9Ur/f5qS/uk3f8tkrQtneafymlVIvuKlVL9/8AT3iZdiK3yP8AwVYFS5dnidv46zmgdjv3L83NaNzMyMjKv8PzVmQtEU/eybW9KqJ1wOmvLmJ4N3zJ/t1nptubp/4Pl++9aFz5T/PtVN33UrP8mK2v9zf3fl31cRxGTboUeWJV3qtZVhthV2nVkf8AhrT1K82Nu2/O1ZKOs0u7cr/7H92rOiI+ab5U27fk+es/VZmd0b+P77fLVvZsnf5vk/uVUv8A5PmX+OtTpiV7NGS6f+/9/f8A3KZcu3kOytvd2+Z6r75YYm+b/W/I1V3m/wCWCt8i1pE6YlWbb9q3bqqTeVC/9+rk1z5y/MvzrUCTeTvXyt9bnTEekK7d38DVUm++6xL8iUJM26nvNsX/AG6osr7N/wB2uy8Dbkv/AN+2yJ1rkkhlf+7XYeA7bzrp/wDYWoq/Cc9f+EembIpot0bfJ/fqdL/YqqzfP/C+2n/YPJtd0Sqjt8lUbndbLFErL/vy15p81zGbeItzdfMvyM2zzkrMv7ZftCRbm+Rv71dLc7vstvEyx20qr82yuXvLnybr+H5/vPWkTpgZV5DvuvKnl86L/Yqo7tbXnyr8i/JsrQvEWZn37dn9+s+Z/J+ZvnrQ74lK/haaJ/4Nn3aZbeb5W3d8jN9x/wCOrb6ksyI235l+TZVe5tmf/gdanQSpCqP81W98ELMy/wDAaz/7i/x1dtkZLV2273T7uygUjUsHW5lddux1rSs7P7M0rL86/wB+sS2vIrmJF2sjt950rWsH8n5opW3/AHPnrnOKRpWc2yVItv7pm31dufk+98iP/crPhmaGLbs+82z7tTXL7JYt33/4kepOSRD5O9naOX5Nv3P46bYXOzf56t/s0zzv36Nu/wC+KsJC0yyssXnIrfx0GBYh/wBJRN37l3/jej5nuJfP2zJ/D5NS+d9pT5VVIf8A0Kn2e2GJNzbN/wDf/goIBLnZFK8S7ERdm+sdIftMW7zfkRf4607nykllVdvlNWfNDFDsb76bfuVR1RMm589H8rd8m75axL99kssSMv8AtVt6l/rU8r5E/hesK8TZvZfnreJ6NIzLyGKFU2tv/wCBVn/M/wB359lW5nV0f91VdH8n7v8AFW53xB5t/wDC3+1Tf4ackzJ81Mm+f5lb/gFBoPdGeKnw/wCq+Zv++6POVItu2q/nS7t21qoCWb99/d31F5LO1G9dny/ff5KE/wBGbYzb6ChybUZF2/JXQeGEWa4fb/rU+7XP797V0Hh51hf/AG91RI5qh6NYP+6dm27FWiGzZ97bmRP7+6qkLyvap/cf5GSrt/c+SsUSrsfb8v8AuVkePIq3SNZu9tu37Pnd6wnSCa/TypWdG+ffWrf3Mv8Aqovn3fx1j2CLNfuu7fsrIzOws7BUiiVGXe6/MlV9YRfN3Myom3Zs20I7W0u3c2zb99KqTeb9nf7zpUHQUpvN8h/Klqlc7YfK27d7L82+r948VtaorKyO/wDtffrK1LyrBXn/AIH+7W8ToiZ7wr+9WJdn8bP/AHayti/aNzNVj7ZKnm7m3o1VH2zL5W2tonfEsJDbTb9zM7pUX2nyW27W2K33KYkOyVPmVEq46LM/lL/rf79WdMS5Yaqum3Hmru319d/s8fHuLdaaZLcyu/3GSVvnevjxIfkTf9/+Kruj622j3qSwKv7h9+/+OueUTsjI/YXQdYXVbV2VldNu/wApP4lq2jsi/Mi/PXxr+zx+0It/FFZ3kqzXf3FRJdjov8fyV9daVrFtqVq88U7On8Kf7dYHfGQ2/wBK+0xeaq/P/F81X9B16TTZYopWb5vkqukyuifNVXUrZXi3Mu991b0qvKc1ehGcfdPaNHv12fKyvu+etDzvtLJFu2I/9+vH/CviGfTf+WvyN95P9ivRYdSW5iRll3xV3fGeNKPJ7sjooUi3bv4F/v1N5zJ8qrsSs+weLZ82196/JVfe32j978ifw1BPMdBbXjIz7GZ0qxM/2yJoJWXY9c+lyu1G+ZH/AI/mrQtniuV2+Z/u1BcZHkXxg+Btn4ttZWaLfLtbytn8KV8OeJNE1X4Iay95su4bd59i7G+T/fev1Ffa6fMu/wCXZ8leZfFr4M2fjPS3Zol/er/v1E6MK0OSZ0xqSh8J418Fv2gft8sVnfTr5rL/AB19G2GsQa3F5kDL838H8dfnr42+FGq/DHVpdQtIJ4Ylb91vV33/AOxXqHwZ/aB33VpbXj/6R5uxt7V+b5xkc6f7yj8J72GxPN7sj7FtkZN+5l+9Us0Kp8zVhaD4kttYtd0Uq/K2xnrYmm+RGX50r4OUZUz0hm/91/t1Xe23vtb7/wDsVdRPtkCN8u/dVKbcjP8A391EZuI+djLnRIpk3My/N8vzViXnhtX+6rJ/t11KXO9drVY2edB833H+7sr2MNmlWh9o7qWNqUjzG/0ifd/F8v8Acqi8WwKvzJ81eonT0mZ/u1iar4YXc+2Na+qw2cUqvxnu0MzhP3ZnBTQ75dsn3G/jqJ02QIq+Z/vV0WpaD5KbdjPtrH8me2fa3z171OvCfwns06sZ/CReSqS/N/FReQ74vlX5Nv3E/iqX5X+Vfn/2f7tMmmZPlbbvX7tbmoyWVbwf6tkfb/HTYf3Oz5t7L/HVeGadHZd3323U9E3yv82zZQBYdPKfc38X3aLeHYz/AMe2i2f9x8yrvpIX3MzPtT5f4KCxPmT7zUjv/wB9tUSbZqtQusy7v4VoAiR1R/kXf/wL71PtoZEV1+Xbupy26zbvmbcv3am3skXzfeoIKm/yXlaX998v/fNDurqm1f8Aep/nfvU+Zd7Uz78UrKv3W20ANdPkSXdTnddm7/llt3VF8ttb/wB9ttFmjb/vfukoLHQuzt8q7/8AZpXdUn+ZVfb96oX/ANG+7tTfQnz7NybPmoAlubxftUTbd6fdq8vlIyS/NtaqLuqJ+93PuqaGaVEf/Z/v0EyiHnKjP8rTL/fSmXjs+xol3p/vVKzSbmX5VT+7UDzLCnm7dn+xWQcpKiLMqfN9yi2hbdu/2tzVCnm7csip/to1TbGfcysyUByk4m8tVWFt67vu/wAS1VTWGhd/mbzarvttpXbc2779UrndMm6KL7/8dOVKEzP2EJfEdHDr0rp8219vz76u23iqV/m+b52+bev3K5RP3Oz5tn96no+6X5mZ3/2K4KmX0JnPLLaEz0CHxJE77t2+X/YqxDrf7h9y/PXmlxcvDPFFFu+f5m+apra/l2/LK3zt/HXBLK6RxyymkeoaVrcHm/eV99aUzrvryWw1tra4dpVXajfLsrtdN8TrNAkTNvT/AGK8DF5fVpfD8J4OJy+rQl7nwnS/NDFu+/uqK8m2RUy2vIprdPvI71E95En7pm3pXhvTc8rlPmT9thPO8Bp95PNZE3/8Dr4Cud2/5du1q/QD9tiFn+H0W3/VPKvz/wC89fn7c7Ulli3fJu2V+p5N/u8Dx68feK/kt8n71Udv43qpePc7/KlbYm75dn8VSzJsSXau9l+6lVfmdtzK2/8AuPX0RzcpaSFZvl2siN/HRD5qXXlK3/2dTTP5MSJLu3/w1Xmhn812iagIxLv+piTd8/zfLsr6l/YntvtPjS7uVi3pKvyv/trXyen+y2yvsD9hhF/t69lVfJeLcnz/AN3ZXjZj/u8/Q6aUfePti2dU2bvndvvUJ++llVm2bqZCn735WX73/AKbeXnkrs3Jv/ir8kPYiXf76L/B96qk2t2yS7Vbe+3ZWFf62qb2VmSucudbluXRt33P9mvWwmX1cR73wnq0MFVqnZ3mq7IvN+XZVdPEKwr8rb0SuHe8nmf5pfkoeZvK+8uz+L+/Xtxyn+8erHK/M7ObxV8rsq7P9jdUM3ifzkRfNVP499cPM7Q/xK+/+/R9sZ03f+Oba6o5bGB0xy2nE6ibxC02zazOn9+qVzrzJE/7j5/96sffvTbu+8/yolNvEbbtVd7/AN+uuOGpx+ydkcJRj9knTxDLs+Vv4qiudYl+dYl3xP8Aed/v/wDAKrpNLbRbV/4F8v36rzO+3yl/366fZRgdMcPSiW3vN+9fldaekLfIy7UT/b+TZVGFJXiikb5Hqx9m+408+/zW/gWtR8iLD7prfcrU90/e/My7/wCJ6Zv+zL5G5XRl/u1FCjfaPlqxlSabzt8q/cWq77XTzW+5Vjf9pZ9q/J/cpk21In2q3+/UD5R9hNF5Xyyts/ubfuVFN/rYotu9/wC/R53ksnzfw1DMkszp5XyJTL5QdIn/AH8Xzor/AH0p8Nms1xu2r8/3Xpmz918u1EV/++qb53ksm1fkb73+xVCLTo1tL8vyJTZtqf61m+b7qfwLUvzOm1fuVFN8kW5v/H6kgro++J1/2v73yPUu/wAmB/NVX2/36Z9g+07WVVSKraQ702ysuz7+ykBUm2PEi+XEiff2JVt/3yRfKqOv3qiT9yn8Lv8A71GxHd/3v8P3KkCH5UZ2VV3s333ofzZoPNX7/wDsU+2h/dS+arf3/kpiIsyJtaVEX+/VAPtv3Ku0S7N/z09HZP3vzb6Y7xQxbZfubqLn57XazbPl+/Ulle8dvK3N8/8AwGqT207qjS/Jv/uVYTbCqKzK6L/fqWZPOZ/vfN/3xQQVIYVRk2/wr/e+7T0ufJbcy/Pu+WpUhV/ur89RPcrDLt2s6VABDuTezN87t9x6Y9t99m+T+9VjZvi/dfJF/feno6v/AK3bs/iegyK7w7J0b777vuU+5Tf8sTfI7fMiVLvV4tq7f7676Ett8vlfMn8bbKCOYrzb3T5W/i+5TPJ+07FrY03R54fk3K7u330/grYh8PbJ33f3t9cdbF0qUdZHNUxNOl8Ry8NnPC37pVStvTdEaZ3adWd/4a6O20pYX3rtm/2NtXbZFhiTb8ibvm2V89VzSUvdgjxKuZSn8Bj6bo6/PuVoUrTSwgT+Pf8A79S3MLfaItu54qivLmKFpW+VE+5Xmyrzn8R5cqs5/EOfyEglaVok3fxvXD+KvH9t4esHill+dP43/hrF+IvxIs9B81Wl8nyvu/NXzvrepan8VNReXT/tL6ekq/OjbEl+evYwWX1cRyzfwnn1a8Ylvx5421P4i372Ohz7IllVJZvvpXpvwi+CyzS/bNTVt6fx7dnzV0Hwx+CEGg2dpeXlt5KN93f/ABV7RbWEVnEn2baif3NtfeUKFKjHliePKrKY7TbCz0ey8q2ijh/29tRf2lK6KrL/ABfx1LNNEiP8zb0+6m2se8RnX5t0Mv8AC9dnKc0pE023zXWVV8p/n/3ao3KK7Ssvz/xr838NTfaf+WU/8FUfO33Dywbf+B1occpDXvFSXzW+/wD33rM1W5l/h+f+7sqK8vN6O2353/geq9z5SWW5ZW/4HWxATX7wptZV3tWfqTy/I23Yi/PvRvnpiXMtz5qxfJs/jemJthR4pW3o7fM9ctSrynZQoc437eyROuz53/v/AD1X+ZF+baif7H3Kc6Lt3LVKa/Wz2Szrvi/uP/HXmylzyPVjHkLFzfwW1u/nyrs++z/wJXjXxd+MFt4bsJVVvnZfliR/vNWf8XfjTBoNq9nEy+bt+W0/vV8heLdevte1LzbmXzt/z7N3yLW1OJjUlyljxb4tvvFWqSzzzs6S/wAH8Fc59jn3btyvT03Inmqu9KfvlSV/I/74rsjE4JVBz7Xi3yxK8v8ADUUL74v7jpR537pNy733VLs3t91f761occpBbbnR9zbH27/nqGFN8u1vk3fx1Zd/ufd31C7r8iq33vvf7FBkCQtDK6s1P8nZL9773yb6lmeKa6dtv3vu0qfJE/y/PQQT/ZvJif8Aer8v9+iHajfcV9tTJbMkSNKvyPQ8KW2yX76P/HWRhKRDD++Tbt2Rbqvf6N8ny7PmqW5Teu5fni/uVb+zK8CN5W//AGKmUjKUgSz2TxLFt+7Tkttn+38372prZ4rn97u2f7H92nfKnyr8/wDerGRzE1zcteIirF5P8G9KheHybVFlbft/jqujyQu/9z/bp95eND8rRb91ZGcR83m7Eb+Db8j1g3jy7X+ZU31oXl/A8SRbv3v9z+5WfqTrCm377/361idMSlCmxHWVVrP2RQ3W5pVdP4Xqxc7dqNLL87LWU6LMrrtrpidUSx8ySu33/m+apdipb7trb/4t/wBymI/7pF/2ajTzfn3Mv+5W5sIjrt3L9/8AuU9/ki3fL/wCmI6vE+379EO14m/uL/BQBEj7Hdm2zUbFTZ/6BRvV/urseh/7333oAlSFUXd83+zWrYQs7pui+d3+Ws10Z4kbdsRa2tEmi8p1bc8rL8uysJHNUOz0G286XbK2ytX7M9sj7dyI7fx1X8PQrsRt/wA6LWhNczvBulXfub5q45HlVBqPvtXWf98jfIlVIUgdPKXdvX739ynwov73dLsRPnXZR53kv8sSvv8An+SsjlkOm3JdbfKbyvuf8AqrebYW8hlWGL+CtLf9pt/mVv8AaSsq8hW52bW2Ju+49KIFOG2byP8AWsm7/a+R6y7+FU37VXf/AH6uzJEjssvyfwfJWfN5W94lZUT+Hf8Ax1sdUTKuYW+Rt33v79dnpTrDo32lG3urbPJdPv1yPks8qM3yba6bRLz/AEP5l/dK33HoNiW5vPs2xolVPm2b65zUoYrxnVpWR6279N91u+bYvz/JWFNcq++Vl2b/AO/VlRMm5Rtu1dqJWRfzP8m1a0ppmRtrfJv+7VK8SJ97KzV0xPQpmY6b13U9HihlRvv09EXf/sVDcp8vy11HREHuf3r/ANz+5UU2533bdm3+5TkhXykZqe/m7/l+7QaDP4NtD7X+aj7+xv7lP/dbvlWgCX5Zti7dlPh3JLu/gpjwrs+epraFkX5m+Ss5GEjqNB2o6f7XzqldxYTSpav5q7H3fcrlNEh85YmiXY7/AN+uosN0LebP8/8AeR682qeJX+IuW3lXMTtt/wB1Knms7mFNu1vK/i+Ws9NyT+fF+5/up/HV221JkSWJmbf/ALdZHHIZv8n5l+dNtV3dXZN3yblp81yrr8sDOkVLNeQTeUyRMj/88aCStZosL7Wbf83y1Sm8x55d3393y1Knm7vlbfF/6BVd0+fdK38VWKJUm/fJtX771lNIsZx8341sOn2Z7j9+s391EWqM6STys27I7VUTvpnXX/lJeRNFFs/upWVqU3nXCJ8qOn8f96rt+jPFF5sqp5X3XrH2f6eiszb6sIkv7pG2srfN/frKmmtv7S2xRKm1fv1Zfcl7LI331+SqepakqRRN5Co7fJWptEbbXnk3W6Vfk/iqlc3jTXXmqv3fkq7eTJsi8qDY9Md1hsn+XZvrSJ0xMreqbmb+9srJd181/lrQuZmR0VfnTbVKZJd25WraJ0xK821FSL5tjUx33p8tPeZpvu7aETY+35a0NyJ9vlfd+5THhWbYzNRsb7u75Pv1Xd2+dv79UWW5n3t5afIi/wAddl4DdkvX2/JvrhYXX5FX5K7jwSm+63+VvSsavwnLiP4cj1DTb9tz+av3V++9ULn99L5rbni/i+WrNtveVP3TfOvzP/BRNCyRJEzb7f8Ai2ffrzYnzcTHv/szv+63P/Av+xWbcwxbPlb51rSdPJ3/ADb9jVkX/wA77ot29W+at4nVSMy83Jb+V/HWZ5y+Unm/f+5Wq8yzNKrL92s28hXZuibYlaxPRiUdi2zOv33f+OrDpLDEkS1XeZfN3N/ufJVt93lbVVt/9+tDoBPKf90336ltJvszXG1m+T/x6otkUMv3t/y7/u0Q3P719sX7r+/QKRofK/zL86P/AAVsW1s3y/dR1+fY9c+jqmxVVt8v3dlbdnc7GRWZkl/ifbWRxSNh7ZpkRVl3vVF9zy7t3+xVtHZ7hPl2bfn+RvvUy5fezrEu9H+66VBzSKSTbGTb8+3+CtW2tm81JZdyP/crH+zfZriJl3ebt+ZK0ET+GefejL/3xQYmh53nRfLuRKr7P3qQS/PRbebDb/d2f3afbQq90krNsdfvUEcpHcp8+9f71QTRt5TrtXe/8dXtSh+b/b+/WfczN5D7qs3iY9z+5f729FrBuX/evKq1r3NzE8vlLWNeOvz/ADbK0iejSMl5vO3/AMDVX2RbfutVh9qfK38dRP8AIiK3yf7dbnfEb8sybVVk/wB+mQv8/wAy/wAVO37G+ZvkqZEW53/wVRoE1srxbt3/AACoZn3xf7tTP+5Tytv/AAOoXuWdP9igBvy7U2tUL/d3VPs85N1R7G3bf4KACFGf5q6Xw2i+em5fnT+Oud2L5uxfv11uj2290WL/AFr/AMdYyOWqdhCjJbpubfv+fZRs+0s07bn2fJT03QskUv8Aub6vIiursrb3/wBisDzZGTc2y+U/kffqppttsvEX+P8AidKt36eS/ms2z+7/ALVO8KvFNLL+6+fbvXfUEmtNtS12su+qnnQeV825It3y76mvJpfIdomX5fvJWZM/2lF+6mz+B6sqJDqTxXMu5fubvl31j3jrcr5U6q9W5tqb1b+P7tZV5DG/y/MlaROmJjzbU3Ku7f8Aw0ec32BPlVHb71WLnb5r/wCx92s/e33a3OyI5H8lP4fnp/nbF/dffqN4VdP9upIXWH5WWqOklhuW8jay7H/v09PnieKJdj/xVEm25f8A2KIblrN3X79BfMbfhjVbnw9dRXkTbLhPuu9fZ/7Pfx7a80uWC5naG4lbe1u/3P8AgFfC8Ny02z5vk/uV0Gj69LomrRSweZC6/Pv/AIK55ROynVP1g8MalFqS+b/yy/v7t9dR5yu+35dv8P8AtV8i/AH492d5B9hWVUeVV/0f/ar6q02/i1VomgX52+dU3/Olcp3xkS3ln8su1W+9/drT0fxD9jRLOWX7jfLvqk6ToySru/ub6h1JFhVJfl8379a06vJ8RzYmh7WPunpdhfq9ru81d+7ZsrQe8WZkiX7n9+vNfDetsjJAzfI7b/u12kN4rxbvKr0IyjP4TwakZQ+I1nuV8r5dzvuos7lYXdlXfVe2dfI+Vt+5vlR/4aEma2lSVm3/AN7ZQZnQabf/AH5d2/8A2K00/wBM2eavybq5y2mRLf5/4604bz90/wA3yf36s6oyOc8f/D3TPHNvLBLEqP8A30r4q+LX7PeoeG9Ui1XSmbzYt6eU6siOlffDzN5SbfuffrM8Q+FbHxJZvE0GxKi3NobRmfC/wu+M2q+Er9LPU90Lo2xk/vrX1x4P8f23iSwSXzV/30/irxL42fs5RXNq95beZDqCfItxD99v9yvCvCXjnXvhjr1vp+r+Zv3bFuP4Ni/3/wDar4bOMjjW/eUY+8e3hsX9mR+httMrr+6++/8Acpz7vN2svzV5F8MfjHBrcUUHmxO7fcf+OvXbaaKaXdF/wLfX5pVw86HuVT0lKBNDDE7pu+5TkttjbdzbP4dlPS2/hX5P46l+ZPlZv+B1xgGzZ9z5/wD4ipvv/L9+mQo3m09E8lHb/arWMg5itc2omT5tv/fNYV/4dWbdti+eumdFdvm3IlMTynr0qGOq0Ze6dNLE1KXwyPPr7ws1srtEn/fDVivYT2/zMrf8Br1aaGJ9it8/zVTufD0DjasdfTYbO4/DVPeoZr/OeTuJFlZx8rbfuNTYrfejt99/7td1deFnVfufd+b5q5q50poW+Wvo6WKpYj+Ge7SxVKt8JlRfI27bv20fxOsS7Hb5tj094fm2x/Iu35t1Mh+dtqt86/eroO4Z9mWWPzPMZ3X71TbFeJlX5E/u075UPlr/ABfeprovlbWX51+atRhbf3aZNtllRW3b1+6396lSbfF8v3/7j05If4vl+WgAdNn3V3vtqvD5rtt3bNv3asb5Zv8AYqpN/rUZv+WXzr/tUAPTZCj7vnf+Lf8Aw0+G2Xyv7iPRNtf5lT97/t06abyYvm/gX5qAIprZZmRdv+q+7/tVK+10Rf4KIt1zFt3Mi/30oewg3bvK+egCv9m2XG5Zfkf+CrCfOqs3yL9z/bom+dUVVXZup/353X76NWQDPl/vfeoh8r+H+OmeSzyv8qpFU0z/AMP8FagQo3y+TEqp81Nud25F8zydv8dM2b5UVZVT/YqZ4d7/ADUGozzmdXWVdifw1XmTYny/In32qw7rsfzZf4qJvk2f3GoApXiM8Dzq2/5qltnXdt27H/iSnvudU2Mu9V+5VZkud6yGP5/7396gsfcvm6/1Xzxfx0b4tnzfxU2aHZKjSM2zduapbbakH+q2f3d9ZEEqQr5W3/x+nw3jQruX5/4Kqo7bX3U7eqQbF/jb+CpnqZzjzHR6b4nZ08pvv/w761bDW2efym8p0Zfm/v1xTu1tBuVfnb/x2n2epLDK8u7ZsrxMTlNGt70fiPExGWU6p55+23Mz/DaXyot6ff3/ANz5/wCP/wAfr89Zt15bpKvlb2X7iV96ftM+b4k8JMsG53Te/wB77zbK+Er/AE2ewlePaySo336+iy6h9XpRpnw2PwksPU5ZGaj7N7bfn/26ZeQ+dK88rfP9+pd/yu0sW+XdUH9pN95ovJiZvlSvYPK5RzuvkI0Tb3/9BqJHZJXlXd/wOpUeJ4pZIomTd/fp6bU+WX5ERayCJasJvtUG5otkqV9h/sPJA8+qtK7PceV+9T+7Xx1Z7Xfcvz19e/skPeaJpd6zRLC8v/LXbseWvOx0eehKJ6uCw0sRU5Yn17c62qLL82xK5LUvEPkv8yyvL/6BWZc6q14u9Z2f5aqQv50X3v8AeevlsNlcI+/L4j7nDZZGl70ix9vlvLeVm3Im7+OoH27kWXzU2/dqeZ/nRdq7E+7Vu23Pv+b+L7le7CFj1+QronnMm1vv/wDfFMf/AFu75XTdsqa82wo6rEuz+4n8FQ/MkW1vkRW+WqLIpkbzX8pdmyhHZNm5l/2dlPhudi/6rfQlsqNu+/K67KAJU/1T7lWn7N/zLu/3Kh8nZsXc1DvPudV+SJv46kCJNqLcKzNv/h31Xh8113M3zpT9i+VtXc/9591WrZ4ofvRf8DqjUi3s/wB7b/tUPN86Ku3f/C9DvAjvE3+/VfydjfeoAmT57rf/AOzVLC6wpu/u1URGR3bymd1/gerqPEkW3b977yPQZGfDuRnn3fO7fwfxU9/niddqp/t1Ye2Xb+6byX3fwL8lV38xF2NLvf8A3aAGQ2yunzKv+/Td+903L/wCrEO54E3ff/uVDDZrNvl+berfLv8A71AEVsiu+5m+T+5T0ttkUrf3W3/P/dom3W11FE0DfvV3fJUO+VGfzV2Rf3HqwJt7O237iNTHRX+Xd8/9x6ltt1t5rfLv+4tN2LMzy7aAGTTb/vLT/ldf3X8P9+mTbvN3N/BUULxO33f96oIHTOzojtt3/wCxTU3Q/vdu/wDg2U7fFsRml3uzfcSm72+f+N1+7QWO85Un8r5tj1ND8m/7uxfvVEm3b81JNsT73zpUkDHfYvzL+6p8M0Tom1mRP9ui8T7n3dm3fVdE+Z1Zt71ABM8D793/AH3UUM3kt5X/ACy/hqXZFCu1oFd/7+6oraFnR/Kl3v8A3NtLmJLDvs+b+D+KhLZXb5WZ939+rdnpv2n/AIC33K2Lbw23+tlb/dRP4656leFL4jCpVhS+Ix38112xL8i/wf3KhTR5Xi8hF2I3/j1dtbaVEmxm2v8A7FWEs1tm3Kq7K8qvmlOHwHkV8xhH4Dn9N8PM7Jui2Ivyb3q6mjxI21d3y1tvD+63L9zdTHdNj7Yvnrw55hVn9o8SWNqzIkto4fmWKhLbzt6+bslp0MO/5mbe9V3maGd4FX5N3yv/ABvXDz8xxzq3Lc0LJF935/79V0doZfmiZ0+43zUzzmh3r99H/grF1jxaulW/71l37d/yN/DRGPORzG3qWtwWC/LOqJt+fzl+5XgnxL+MdjbXHkRTq8v/ACyiT+KsL4i/GC51W/8A7K0hVmldn3OnzbKyfhv8HNQ8VXqXmprPcyvtdv8AYWvqsuyjn/eVfhOOrX5fdiYXhXw9q/xL1SWW8gkS0lZfKR/4v9+vpj4b/Ci28PaWn26BdiL+6RF2ba6Lwr4D0/w3Z7pbZvN+/v3fItdMlzL95Yt6f3H+SvtqcIQjyQPKlIhd1+y+Un3Kq/KkTN5v+xR53nO+7am/+41QzQr91dqf7FdMYmMpFd5lRPPilV/4N7/JVKabzmuGll2fdf56fcu9tFtRvk/55baqQuz2rq0C7Gb/AFz1tynHKQXNzE/3pd6VlXNzEjJt+4q/wVXmud8svmqySr/BULzN95YleV/4KZITXnnbJX3bKimv4vnXd/sb3WrE0zTb28jYifwViXL+c+6X/wDZrilVO6NAa/8AdVvvr8z0O7Qxbvvo1Q22z5v+eNV9S1WLSreWVpVTyv8Ax2ub4zvj7g+51KLTbXdO2xK+evjZ8aW8ML9hs/K826/gdd77f9/+9Wf8bPjx/ZtvLY2M8j3zfd3/AMNfL+sarLrE/wBpvJ2ubhvvVtTpGNSqS6rrE+t3jXN4zO7s253b56yJrneibvn2rsp3yuu5Wpj7rb5VRfmrsjE4JVSN7zZB5UXyb6ks7bfA/wC92PUSJvl/h31YhhlR9zNWhjzD4Ydmxdy7P4quw+Q9u+37/wBxXqvNMu5GX7ife+Wno8SI7eV8n3qgxkMm8tFRf41+9T9jPL8sXyVUdG2PO38dXfOl8pFX+L+NKyIkPdPuS/Lvp8Lrvfcrb/8AYohRvKfaqvtb5qsIjfZXnVvkSgx5iV91z8q/cX7yVdtrbem1fn/9ASqWmo1zFu3ferQeH7NE+1mfbS5jnlIZDbeTcOrN95asWyNCyLt852/g3UqP9p2fd+b7lSw2zQ/vfv7f7lYykYSkQ+SqSvFFtSVPvJWglsqRI3mt937m356a6KmxlVXd/wCOtG5dk+zsq7NvybKzMihbW0E0TrE2/wDvb/71VXTe33d+z+5Vq82wu+1Vd93zbKrzP9mlRlXZE1AHP6qkabGVf3tVZn/dfM2/5q2tS/fS7tv3vu1jzTL5Tqu1K3idETNmRX+aWX7tUZn2f6pW+f8Ajer1zDFNAjfcdaid2e32bV/366TqiV/tLOrrt2UxH2fLt3u38dS7FhZN6791P2Nu8r+Bas2IbZPv/L89PmdYYkX+P+KiFFf+LZ/eprpsX73z0AGxkl+X79Q/N9q+X5Kl86VH+Xa71Em7c/y/xUAWIbZfn3NXR+G7PyWTcyv/ALf92sezmXyvur8lbGlfe3btiP8AdR65pHFI7rSoWmi8ptz/AN10qxsnS68hl+f7/m7qr2G2GBP3+yX/AHquOktnE67t+5d/+/XLI86RT3tDdbV+5/E9TbFttzM2x/4fm/hqpC/8U8DIiL9z+/UVy8Vz96TYj/x7ak5TVh+dX/e7H2/LWU6SpcbWXZV2zTZa/Iv71Pk37vvJVS5hlmi3LOyf7FBcTP8AJguZbj5tjo1UrmGC8RFb76VdtrPZPvll2Ju+Z6pXKbLiVotuxvuUHTEz5nlhb+F0Sug0qaKa12/wOu//AHa5eaaWaXyvv7PvbK6CzhitrLyl/wCBVRoWNVfZcRRRS7/l+Z3+5XLzXO+V4vld/v8A+xW5qULJqUsSfOi1jfurOK4bavmvW8TWJk+cs22dvkdKq3Lq++X77/8AjlWJodjfLF8jLvWs938lnWuiJ20yF/ufKtRfL5qbaej/AD/N89QpD83yNW51xB3Z/m/8cofd/eoufnZF+4n8b0/f5MW1vn30DGP8iJQkPnNu3bKfCn/A6HTyZfloAsb1eX72+pUSW5lTavyVF5KoiS/wf3Kt6bMsMvzN8jfwVnI5ZHW6I9z+6VlXZ/D/AH662zfzoHZv/H65XSkZ5Unb50+5XS2yfIiqvzp91K82R4lf4xk375El3Kmz7rvVi28r/Xy/3vuf36Lm22RJvVUf7/z02F/3sTsuysjjkRXO5J3b5tjfwf3arfvUuvKl+eJavXjsjuv30X+P+9VFN1zK7M3yL/coGW5rmKFJfu/Iv3KzHeCaLarIj/fXfT4fKeWVovniWhIYryfdtWrKiE0y+Ru8hUf7jTfwPXPT3bl/lk2j0rU1hIkRNu53i+TZWTNaqH+8taxO+mdcjs9wkTbf3rfLvqDUrZYZUlZv3v8AcSpHRvKiiVleVPu76r3l+1zLEjL+9Rdm9KsyiV3h3r5rfI7f36zL/d5T7YN71avHuUfd5uz+BUqCbz0l+7/D/BVHREqXPm3MSN5X3P79FyjJZ7dyujvT98qL+9l+T+49V5vnVPmX/frSJ2xM+/dYfur/ALFZSTf3vvf3K1byaC5Xau7f/fesfZ9ml3/fraJ0RD5fn+9uqKZNi/e31YR22t8vyUx/nX5fv1obld3+Ta1ROn977tS/K/3vneopplfZFtqgCH/W/wDs9d74D/0m42/8skWuCSHeyK3yJXf+BkWGJ5fmSbds/wB+uap8Jx4n+Eego7PpqRRfI7/x7qltraffbxK373dVuF1ez8+Pb8/3U/uVn6ajWdw15LuR/wC+7VwRPAjEzNbRba9lVfk/vP8A3nrEm23Oz5f4q29buV3O3y/365+G5W2l3Mvz1cTppFLUtsM6Lub7vzVmPeLsdW/vVYubxrmXbOqp82+qsyLudlRXTdXTE74la5uV+6sFNS8lSXaq791S6lt2RMy//ZUywmXzX2/Ju+StzUm2bFRpfuPV2Hyt6bfuN/BVS5+d0i++n36t2Fsuzd8zvUCkaFmm93Xb8/8AsVdSH51VWV3T+CqVtctbXHyr9z5K2/lTZL5DTf3qyMJDEhVF/wBaz/3qlR9krpEvzrT4bZkV5dyvFUsKNCyRMvzt81ZHHIqzfvv3v93+OpbN1eJ52XZ81MmRoZ3iZtitSw7nR1VWfZ92gzJX3JL5q/cWrX2lrlYvKVURfv76q2Hmpb+a213b+CrT7du1tqSuvzJ/sUAVnf59ysz7v43qnePKkCLt+Ra0E3PsXar1n3k3k7933EraJtEwtVh2L91Uldv4K5+/Tyfl/j/iroLy5859y1kaqkW5GZW+b+Otono0zDmRX+b7+2mOm9drU90/f/3E/uVHufzfvVsdcRXffF5W37tTJu2VCiMj7l+/Qk0rv/DQbD/v/eanzQtDF/foeFvvbKhm3P8AeZvkoAajs/3vk/2KPJZ3+9RN/B/fqF7xki/26AkTQ/63bu+eut8NpLCk39/+/XKWH76Xb8tdx4bhbzV3qzp/cSuaRw1DrrOZfIiZot77fuf7VV0h2W7y+aqJu+ZKfva2b5lZNnyVDM6pOizxb0/v1zHAUtSffbuzK3yt9x/v1a8PJBDA88rNvRtn+5VLxDctC7q3z/8As9aejw77BN21HZfv0EFib7N9n/dMz7P79Z9y6u211+SrsM3nQPBcrs/3Kz3hnSJ1b+GtSzPv9vlIqr+9T+OsyZ23J5v/AHxWpfv8qbovkSsG8dklSVv4a3idESpMmyWVtvy1Xe5XYm2L/fenvNvd23b03b6r+dFMz/L8j/drQ7Ijn2/63bsptzMz7Pm3ulCP+6oeHY0TfL89Ubgjq8X3ql+5si/gqoltsnfzfkTdViZGhuImibf/ALdAFiFP4l+/SzXO90bdv2Ujws6bl3b/APYqK2/1vzfJUSiVGR1vh7xbeaDfxT2zbP8AYr7j/Zy+N8GtvFBOzfaNuyWHdX57pcslw7f3P467DwH4zufCurpfKzTf3k3VzSid9Kofra+pLc7JYvuf7f8AeqW83eV5S7d8v3kr5y+Bvxvs9etYlnuYneX7u9fnT/Yr337TFeRRSsu92+7XHynojX/c/d3JtX5tlbHhvXv9Kigludm9qzId147q0a/8Aqlc2EttO7RRb4lX79dlCXIcOLoe1PWrC8id9y/cT+5/FU32lXidtvyJXnmieJ2SK3iZdiKv3P8AbrpbbW1dfl+f/b3V383OePKnyHQJcrsRtv3q098c1qi/cdPnrn7Z/Obdu+989aaPvX7v3qswNi2uVSL/ANCq7DcqjOvzOn9+sq227E/9ArShud+xdq/d2bKg3jIfeaVBqsCKyr/v/wByvB/jN8CrPxJFcMsUbv8A30r31P8AaX5HqZ/Lmi2xRL8v+zQbRkfmDrHh7XPhX4jdlWV7SJt8XlL88Xz19B/CX9oSK8geCe8VJXX/AJat9yvZfiR8KLbxVvl+zL9oZdnyL/6HXx/8UfghqvhWe4n0+KWwf/ll5NfPZllFLFx/vHoUMT7M+5tB8SQarEjRff8A9j560vO++1fDXwu+N99oiJZ69A1texfumdP739+vqXwN8UbPxDZIzXK72/gr8ux2V18LL3o+6e1Sqxn8J6RDNv2bl/3amh+SXarfP/FUVncxTJE0VWk+fdt2pu+9XhcpsMm3P8tRJbbPmban8C1Yd43X5lZH+58lPTbs/idP7lIkrQwtFOsnlfP/AHKejtT33PL+7bZ/DTUmj3/N99qCh0gZ4/ur/wADrGvNBjvH3fL/AMBrR+0/wt8/8Hz1LC+//Y/2K7qGJq4eV6cjanVnS+E4zUfCS7fmrmrzw3LDLu8j/ge6vW5tn8X36zLy1SZPlX97X0OGzucfdqnt0MzqQ+I8ku7eSKfbtpv714H+VfN3f99V6HeeHt6fdWue1Lwu33o9+/8Au7q+ooZhRrfaPcpY6nVOYmhZFi835Eb+5TnRUiT+P5tq7KsS6R9n2r/FUXkskTq21Nv8del7Q9GM7gj7/wB03/AaZNZ7ImZm2P8A7FPhj/hVf96pXTd/FSKK6bdv3l2RL9yh3+f+LZ9+pfJ2fMy/xVV+4ibt2/8AirUslSZpvusvy/eSj7Sz70VW/wB+oJv4PlX5/wC5SPNvTbuagB3zRbtv3W/jp8Trtba3P+zUQ3PKoVtife+anjam9V+9/FWRqOdvk3fNu/h+ahpvu7tyNUUXmPskX7n+3/DUuW8xmX7zfxUARTfeR2+8tThlQqu3dVPZsl3M2/b8jVL/ALrb6AJZrZbnDNt2K27bTXdZvmZV2f7DUb43bazfL/fSq7uvyeUvz/3HrUB3yv8Autq/76VVd2fYv+1/e/hq7K7fum/j+7sSj5fk3bU3f3/v1kA7f5C7dvzfeqr50tzB+9i+7Ul1tmXd5mzd8v8At0tsnyeXJufd/HQBE8Pzp8uz/fp/3N605LfbM3mt937rbqim3Tfd+T+7QAXifIkW7+Kot+/eq1FMjbfvfN/fqJ3ZN/8AHEv9ygyKmt+Hl1W3dWb5Nv3K+b/jT8LoNK0u4voPnlX70X/s9fUCW32OJmiZfn+dkrzL43Wyv4D1WVYG37fvv/c/jrWlKXMeTmFClOhKconwfqSLDs2tvfd81Z++W8l+zMu90+7WhqTr5rs0q71b+CqltM00vzfIn9/+/XsH5gV3ml37W3P/AAbKlh3f3VeV/k2PT9kqXXlbvv8A3d9W9Ns/tN7Eu7ZslXd8v3qBx3PU/hd8Lpb/AMqdl3o38G6vqzwN4Yl0GD5d3mv95/8AZ/uVhfBzRLb/AIQvTJYv33y71d//AByvSLZNkTr8yfLs/wB2vLr1Ob3T9CynBexh7X+YlhuW+fav3/kp8NmyLtZtny/cpltcrM0X99PkWjf5L793/AK4z6IfD++iTcyw/wC5R50sNw/zL/8AFUTP50UTL8j0xEZ5f4v+AUATfaWddqqu+nQ7n3q7bP7qbf4qHh3yorbaa941n97bv3UASzbpl2s1Mhdd33vn/v1E832lXbavzUfZldk3bf8AvqrNR6Tfv3k+ZN3yUW1t5Lp+/bfu37Ho2eTsXfvSodku/d/cqALbuvmuqxMnzVXm2/Ps3OlH2nzm3btm75Nj09Hi+83yUAZ/2n9/tb5E3f3atfun2S799P2Nc/KrfJ/F8v8AFTfsap91mT/YoMiV9jvuX/vimb4trq3yf7FSo620XzL8m35azZn859y0AWEdk+629Kn85X/h2PVWHynRF3bN33asTOzxbViXeq0EEWxoXZvl31X/AOWT+a33/wCCrCbvNT5fn2/cqvM+93ilZUdG+WgBz2EtzLuaX54v7jVEltLN8zfe3fcpjvs+Vm+dvu1NCkuxP3v+9/sUFkrvK+zcuxKim3JLtVl+X56f+9f7y7EVarO67n+bfvbYyf3KAH/K7bX+f/Ypny7f7n+xRsWFpfN+dG+7S7Jfusv+69ADN6JvTavz/wAdSwp9suE3fuf4/kqu6SpLt27ET56fD5r/ADKv+870pAD+RMiKsTf31om3TbP+eW37/wDcq3bIzo7KvyP/ALNWrPR2udkUS1hOfITKfIZ/8e75aYlmzonytv3101n4Y2fdi3tWlZ6PF8m75E/uV5FXNKUPhPKq5hTic6mgrNvbb9771aWleFf3UqqrP/wKurtrOL7yquyh7ltu3ytnzff3V4FfNK1X3YniV8yqT90yv7Eitot06q/zfciaru9pn+VV+X++tWLmZfs7sv8AraNk/wBlT5lf/Y/vV5sq82eV7WbIvO+R9zfP/trTP9ciKytsq3N/Hti31XvH/eJ8uz/crAzIdn7r5V+em7FeL+49MufkXcqtup++Lyt0vyPWnKZcxYtnb5F21R1K5itled5fJiX7z1la34wi0pX2t+9rw/4qfF3yYkWz/wBMl+4tvDL9+vQw2GqYiXLCJEpxgdL4w+LVno7vP9pjTb/A7fPXhuq+Lde+IV/5Wnzz2dvK2xpf4P8Acp+ieBtT+Ius/btXiZIvk8q33V9K+A/hjY6DYJ5tt5L7fli/uV9xgsppYePNP3pHm1K8pHm/wo+Ai6bYWitK39+W4uK99sPD0WiWcS221EX5N+756ld4kiSBU2J9xammufOtfKiXZs/jr3jj5gTWInf7M27ft31RfzYYv9/56z7zbDcRNu3vVh7lZl+Xd8v99q3iYykTedFDs835E3fKiVRvLn598S/vd3zO/wDFT02uvmt/e+RKpX9z5Mrszf8AAK2MZSGXNzsbczLC+35t/wDHWPDcy3MXysu9P4KZeI011Kv8EX9+on81Ivu7E+5vqyAuXX5G+V/9iqv2zZL5+1fkqs8yvLt2/uv7701HV2/1qolcder9mJ34ahze9IHufOn/AIn/AOBUx4fO3rTblFtpUaLa7/30rnPEniS20qyllln2fxtsrjO4ta3rFjommyxNcqny/wDfNfLXxp+NNtHLcaRpku9/uNMn36q/G/46/b3ex0r/AFv/AC1m2/crwRHa8/eyqzu/z73/AI6640zkqVBl/eNczvLPLvlf7z/36zf4PlX5Kdcw+Sm37/8AeqLfLv8Al/74rqjE45SD5kidtvz0I7TUPM+z5P8AgVP/AHSJE0Tf71WY8weTsX73zvTobbyYvlbf/v1I6LMiM0v3ajRPJl+9/uvQZD/mf/cqxczbIkii+d/7iVUfzWutn/LL+5Wg6L/D8j/wvUGcpDUf+Hb8j/fSrFtbLCm1ZfnqGHbv2/xrVuz+9KzffrnMZSGI6ovlbvnZ6sJC3lbVi2JtqxZpFs3L/wABqx52yXym+5/cpcxzykWLBF+x/wDTbb9ynp/qtvzUW1tEibom/etVi5TZK6t/3xWZhIi8ln/e+VsiT+OrHnSv937n3KihvJX2W0rfJu2Kj1a8lYZ9rfd/hSoJIn+5t+5/epjzSzNErS7Pm+WpdkszOzMr/Ns/3arujb0jX/WpUkBf2exvN835Gf77/wAFRX6bEeJm3ov8dSpbS3LSxS7kRfn+eq9zMv2f7vzpVFRM25mluV+Zv3P8P+xWPNDFD8vzbP8AbrQmmWFkaVtiPVe5hWbeys3z/wB+uqJ0xMe5/wBpt9M+bdEqt8lSv87P8vz1XSZt21a1idMSa5hi3psl+SmecsK7mZnSmPC33mqaZ4Ps8S7V+0L97+5WhuQvt/1v3N1GxZm/uUfaWf8AdeV/wOmu/wA21VoAXyflbbt3pS2zs/zNT/uJ/can71SJG/gelIzkOsNzy7f79dXYWC7Pl+//AA1zVg++X5W+dfu12Glf3t2x655HBUkbVnuh2LOq/LVia8i8rylVvmaqWpTNCifdeh0aaDzYPkRP4K5ZHnSLt/M37qLd92qU1sySxRL8iP8AxvU0N5L/ABRLvb72+p0tmtopZZ33qzfuqDAbC7Wcrq0u96HuftO9vK2RLRM+9dq7X3f3Krpu8p/NbYiUFxM28ufO3rt+5/frOufNTyd3yItaF+6XLJK8TJ/7PWfeTL91l+/QbxMx7mLz3Zf+BV0dnbb4Im3fJXKvDsn+7vSuytv+PVFZfJi21cTYq3Lyu21fuViXky20rwRQM77vmet2537Nvyo/31rmtSm3xfLu+98z/wAdbxOiJn38zQom1qz/AN0/zfx/3KtXMyvs/j/vbKpTQrv+98ldETsiMTbtdmb/AL4qJH+d/wCOmfKnzPu31Mkyu67V+StDqCaZv+B1C7/uqe9GxX+WgB6bniRV+R6Zs+f5m+eiHd95fuItM+f721aALCQ/P8zfJVvTUi37fv7/AO//AA1Xtn/vbdj1btki+1RPtZ/n/grCRy1TstH3JbpEvz7Pu11FnbSvbvOzbNn9yuf8PW0Dy7om+9/frYeG5tpX8p2+982yuCR41T4h/nSzfKrb/l/jqxCipbo3y/3Nj1LMip+9bajsuym/ukidVXf8uysjhkVJkV7VNvyO7/3qqJbNCzSq33/4KveTElm6/ffd8tHkr5D7N3mr8myX7j0uYZRRGRbhViZNnzrsqq7z7E81v93ZWlNYNDbuzT/O/wB7ZVJIflliiVtm75XeriaxMy83PvaVvnrP3QzgeY/zLxWnNu+f++n8FZTW8kx3bFNbROyJ1qfvmRVZUdfk31Uv4fJ+dfufc31YvEWGf+Le9RXm11T5d+z/AGqCImPNNc7k81v3VQ3N+rpFt3VbmtluWllWWV027difcqr9mZEdWqzaIy5mifa0W7e33t9VN8EKurff/h2VN5Mrp/rd9ZL/ALl/79aRO2JXeFkl+aondX37l+ersMzOjyt/D/BWe9550v7pdlaxOiIrzK8DrE2x6o/Miv8Ax1d2Ltfb/DVWZ18rdt31ubkLw79jLT0m2Jt+WjeyRIv8b1Xm3ebu2/PQUW0fe25vkWu98GIyROzbv7mz+/Xnj/vti16Z4Gf/AEX9629Fb7lc1b4TzsX8J2UNy0MXlRKqIq0xNz2UvmNvT+LfUruvleV8u9/46x5kl+fcrbK4jxgd4rzzWVV+X5FSsW/SKGV2VWd/9urf29vki2r97er/AN2ql5c77jasf32++71vE7KZj3KbN7L8j7qovCv3vuVpaqnkz/M3yfw1kTIrxJ8rb66InbEERn3+auz5tmyib9zslVfu0Wz/AGOVFufn837v+xT5oW835pVdN++tBh/rvm3fPtrT01Jfs6bfk3f36o7FmuvvKny1YhdYd+750T+5XOKRoWfz7/Nb50+9Wxpr77d/vfP8lYltNFN+6X5E/vvWnYIyROvn70b+5WcjlkaEzq6pE7fd+SpIZpbaXzZWaZ3XYtSfaYPNeKVfnSmPMybF2/uqzOSRVeZkidm+dm/8dq7Z+alm7L9xqpTWy+a7NP8Ad+6lWraaVIHWVt+7+5QZlV/NR3+XY8rff/2KsI8SXrt5H8P36Y9tP9o3LLvTb/d+5RCjp5srKz/7FWUMvLmWGDdFFs+b7lVdS+6rSt/DvrQmfzok+6n95KydVRZreJd3zfc2VpE3pmU8P7rd5u9GXfsrn9SdniT+P5q25kaFLjd9/wDhrEmm2K6ba6InoUzPd2mX7ux6r/x/JVvfsfc33P4ar+Tv+ZWrQ7ognyP95no2Kkvy/wATU7Y277v+9T98SNt2/Jtqix8029du756rfN96l3qjbVWmTP8AIn9+gBkztRs+X5fnenuiu+1d1M/hTa1BEia2RUnT/artdBeTbEys2+L/ANArj0/fSpubZXYaVu+zpBE33PvP/frmkclQ61L9UidWb/deh3WbYzL+6X+P+/T4bOBIvKaJnlemXiKieV/33XMcBi6k++WZmb59/wC6St3R3ghsk8350/uVzd4/nXXyt+6/vv8AfrobbbDFbr8zuy/LvoOcLy8/dOqrsrPfzfISXd8n8SVozbfN2y1mXiRIj/vfn2fwVRvEo6k7eUixbf8AarFv32Rfv/uN/AlaDzLCryu29/7lZl/Ms0UX3f8AZ/v1vE7IxMybykn3RfJ8tRfc+b+L+J6ldGeJ2lXY6/dqrM+9Yv4Nn/j1bROmJaR1mVF+X5Ka775fm3UyFGRd27ZUqIrvuZd9Wbk330+ZfkpiIvlP8rO9MR2uW+b5E3fwVN5ypLt/jqQGQzNDFuX7/wDco+aZU+b96tRTI29Nrf71WH2pLu/goAl/5ZP/AAf79Phm/u7t9Qu6zL8sWz+89TQu0KfuqXKVGR1vgbxVc+EtSS5glbZu3siV9y/Bn43WfiS1t2nul3/xJ/Alfngk0qOjfx/3K7rwT42udBuknWVodn8CL8jVzSpnfTrn6lW159v3yxT7N671+bZup/zPb/Nu314l8CvjHbeKrCytm2zXDbN38H3a9ye5im2SxN8/9yp5Tv5ucx9Sh+xxPPFu81V370/irW8Ma2zv5ErK8q/+PVClm1zKjfLs/i31S8n7Nf8A7r7n8VaxqcpzV6HPH3T1Wzv4tifLs/2K2LOZfNTyv3yNXmXh7xDLNL5U6s/mt9/+7XdWczW0qL/BtruPBkdCk3zOyq2xfk+erttc7JUZv7tYiarEmxdu/d97ZWhbTRO37/5Iv/QKZmbH3Nm5qme5XYnlNs/9nqi9/wDvUXav+1Vd3a8SVNuxKg05jY+0xeassrbHT+Oua8T+FbHxU7+bEr/3ato620SfMzu/8D1Klz9zbH/vJQbRkfLXxa/Zviu7qW+jgbfF8/mp/n5q8S0rVfEfwuv3gniuZol/5a7f4a/SJ9NW8gfcsez+4leT/Ev4RWPiGJFiiX/a/wBl65q+Gp4inyVDspVeT3onnvwx+PEGsWduvn/Ov3q960rxJbaxE8sS7/8AbSvhTxz8B9V8E6pd33h65ls5W/e/uVbZu/3K0/hp+0DfaI1vaau1zbXT/Iz3Hybnr88zTIZU489E9uliacz71R1uY9snyf7dPTzdu3+CvKvAfxasdbs4p5Z1d/8Abb/x+vRbbWFvIkaL59v8dfD1KE6e52Gg8Kovy/xfeeh4V3f7FCPvbd833f46Zv3q7bv4q4+UkaifMzN9yh3+5/fp2xvvL89Nh2o/7379QUEMy73+b56N/wDeXZTJk2MjLT5vnZIv4Nv8f8VMASFpl/2KqTWyzJ83yf3XqV9/lfKvz0P91FlZfuV1Rqyh8JcJmPeaDv8Amba6Vz9/4YZ2ljjVtrV6BMivb/LUU0KzNu3b69mhmlamelTxtWB5PqulSLJ8jbGVvm+aqKQy7N0qqj/7NesXehW00vmq2xtu1v8AarmNV0VIY2bcrr/u19ZhMyp4j3ftHv4bMY1fdZx803nHy1b50+aq/wC7uV3LL8/3G31K+2F5dy7P9uoofKf5WTZ8/wB+vbPcBHi2fNUL+U6JtZkT+KrHk/Mm1d6/33qkjqkssU8Tf7L/AMFalkU3n7YlX98n36dDueXbt2J/cqbes2/5tj7qckDM+7cqf3f77UGo9LnfB8q/8AotkabdJuXb93ZQ8Oxtu35G+9TPlhV/7+6gBrzbEdZWohRU37fnSkeZnbau3ey/M/8ABT/ltvKi3bP/AGegCJ5lTY3lbE3fx0b9i7lXfT327vNZf+AUx7nZ5ssf/AaAC4+Sfd9xNu3f/BTPm89N675f4fmqOWf7Yiw7V3q27f8A3qW2fzk8hZdm6sgHu7Qz/Muzd93+OrDxNE67f96mtZxqiLu37aY941ssW5GRGoANn2mXc38P3kSiZ18rd/tVEnySvt+ffR8zuit9ygAfbbWe1tqfNVdE2PL/ALTU53lf5dy/eptz/rYmZf8Ab/3qgA3teRfN8kW7+CvNPje/2b4fawrRNs8p087+7XpDusKbvub/AOCvL/2h5vO+H11EzeTLOvmxTfwIi/fT/wBArWl8Z5+O/wB2mfCE1n9puoll/fS7fm8r+KmPM3m7VXZFVia/+R2X5Eb51/v1ReZki3bd716x+UDUhZJ/PZW2fxbGq9bTTw6pb3Kyqibk2u9UUdnT963360NEtl+1IzN8nyIqVqXDc++Pg/u/4RLT2Xa7+Ur/AO/Xbpu3bmVk3fwVwvwWhZ/AembmXzfKVFRP7n8FegXLsi7XX5lrxJ/EfqeCjyUIRGTTRfd/1KVXhRrna33N1Fzt83yPlfbViFNn3Ytjr/frI9EekLQ/e+erCW2+4+9sd/vf7NV0ff8AdanOn7rbuZ/m/jqwCaFkd/Kbft+SotiOqbvv/fXfT4Ub7O7ear1DMjI25vvyt8r/AN2gA/5a/L8jq1NS/i3fwv8AvdjUx38n/VfwfJ/t1Klt+48jbsRv9mgsmTyHRNrbERvuItMmuWef5m2RJTXudlv825E/h/36rb12I0sW/wCX5v8AbqALEL/I7Mq/N8+x6bM7feVf+APRZzQPvaf5N7bFd6l+Z1dZWV/m/wDHKCBn2ldjr5TQv9+pkdrmL/Y/heq9y6zbN3++3+zVe2mitoNtttTf9/fQZGg8Msyf+z1DNbeTF8zfun/gp+lXio6K06v5v8Cfw1LcvFN95l2I1BBlJbeS0U7NvietCZ1eL91tdFoTa6Pt+5UXy/dX/vigAhdnZ5W+/wD3KhuUV23MqvKn8D0/yWeVF3bHb+N6sTQsjozbfNX5KCTKhRXbft+9/wCO1a8n7+2n/ZlS3fb9/wC/UUO52dd1SBXe8ldEX+BP46hf5GTdu+WtB7NbZP3S7/4/79PtrNnneWWD76/I9HtEPnRXh+TYzNvqx8zxO8n8DVoWGgtvRm2vW3Z6O3z7omT564KmYUKRyVMZRhucvDprXLRJvb/2etWw0RvK3fNXWpo6osXm7d9TOnkxbV+5Xg1845/4Z4WJzSUv4RiWegrs+7sT+J60LbTYrN/3XyO38dWIUn+T7ux/4Hoe2b7Rvb7n9yvGrYurV+KR5EsXVn9ot2zqny/3P7lQvtdn/dLsp7zK7v8APsqLerr/ALFeUYc46ZNifLL9/wDuVEnz/Ku2mf6lf4qfsXejP/BQRzFeH5JXWVdifwu9Svtf7rbESm7POfczL96oZtr3j/N8qVqA/fs+7/wJ6ZNcyum379Vbz9zL827Z/FXKeJPGcGjxPtl3/wDxFdEKfOQdLc6lBbf6+VUfd/HXnXi34l2em7906ps/jry/x58XZbyXyrNWuZd37pIf7v8Afrl7PwBfeNrpLzVZbl03fc3bPmr6bA5RVq+9V92JzVa8YfCTa34/1DxVqP2PTGZIpW+aV2bZXZfDr4FK6/adTiub+4Zt3nb/AJFr0XwH8H7PRIPNubZd9w2/7q16npVmthsVfuf3P71fb0MNSw8eWETy5Vef4jK8MeDNP0G1i/0OPzdv35vnetq/RXi+Vfutv3025vPmRW/74/u1Umud+xVX5P4a6uUw5ipM6zfd2/L8lNhmZN6t9xv7lH9pLM33f3v9yqU1yv3lXZV8pjKRO6L8+3bVVP3MT06ZGmTczbHql9pZ9nzb/wC9WvKRzBNf+Sm3b861mXN58v3d+z+D+7Rcv8+75nb/AGGrNmdnuHWJWRG+fZRIIxLVzctMu1V2J95t9VftjX8T7fkaob+ZdiLLL89VdkG15YlbzW/g/v1ySmelSpBNtRPKb98/39iVC9tFv3RKv/fPz03zvs33nXf/AA/7Fcv4q8Z2eg2tw0s8fyq/yO38dcx2RLXiTxJBo8Es/mx2yIr/ADvXyR8Y/jS2pb7Gzn/dbv3rp/G9ZPxg+LVz4h/0SzlX7JE2/wC987f8AryKa8V1/e7Xllrpp0vtHBXxPL7sRlzN9s373+dqN7IiIrfJUTuvm7ovn2UedKjIzL/wCu882UiveTKjbv46Z8yfd+//AH6sPbedcfMq/PVd91tL5Xy1ZA93VHRV+f8AvU/ZF9oquiLufdQ/yS7v4KALG+J/l3bKdbOqTp5v3KiSZP7qv/t1dhhX/Wt9/wD26xMZD3/fbGZf/wBiruzeyNL8ifw02FN8D7v+AvQiL8jNufZWBjKQ5IfJuN23zketD7Au/crf7Gyi2/fRfd/26eiN97d/qm31BzykNezZ1eJfk21ftrDfF9350qvbXMvn7miV0b71azvE67otz7KgwlIo2G5JU+bZV7ZFc3Dy+b86/eqLYvlfeaHd8605EVIv3UX3l/1tQSWIba2TymZWfY29nSotYmV5d275P4ahs3/dJKrKjt88qPTX8i5leXazorfcqyCxbf6hIom/et956tO/y/c85E/j/jqrePBbP8q73/2G+5ViwvNlv/f3/wAH9yoMjP165+58295fu7KwXef7snzpXQalbLvSWWJd/wB/ZWVc3LTOi7dn96rNIlK8tmdk+Vf9ys+a5VHeKWrdzc+S22sy8Rfvbm+f73+9XTE7IkM03nbPKb56aif3vkemXkOzZ5X3Pv76Lb7js3/Aa0OyIPudvk+RKihT53o85XbarbHpyQt5qLVmg/e3lfLtpiO3zt8tDo0MT7vu01HV7fav+q++1ACedLNEit9zd9+pntvOX5qi2N91fuU/zm2fM3yUpGEi7YIqSr8yo6f+P12Ggwy+UkTfP/tvXKWaK7o2z5N38dd3psMSRLPu+euSRwVSWa2n2+U0S7P4Xoh81Lfyvl+SrD3ipsn/ALrVY85Ui81du+X5/krl5jzpSKiQ/cl3b3/uU+a5iRP3vyIq0/5rmXcrbNlQ7F27mX593zb6ZiV4fKR/3W7/AIHTbm8a2idvv+bSXMypE6xMzu3/AI5VJId9w6tuR3qjWJMkyu8Xys+1fuVjzO73D7V+RG/jrVTanzbdjo1Y9/crco8TKybf46s6YlT909xuZWT5/l+atubc9hFtZn+eudhm+0vt+5trr7a22Wu5tv3floNDHvH+0qm75H/hes6bbtdm++v8FaD3Kw2rqys77vlSsO5+dHl21vE6omZc7v8AaSqUyfMnlfJ/v1p7N8SfN9+qjuz/ALr5fK/v1rE7YESJ99W+/THm2bFiWpflSf5ai37H+Zfnrc3GfL9592+i2dfvNU00LJ8330qHYqJt/vUATedsX5W2UyFPlRl/vVF/Ci0623Wzv/6BQBY+/vZl+da1tERZpUVt3yNvrJR2fZurY01P3vmt/erCRyzO+0dPOdPlWFE+7Wk9zPc3Dxbdjq2zfWPbX7Z37fkRfuVto7XMXmqv3fnZ682R4kviG39hK/lfN8n+3TrawWHYrNvemJeM+9Vbei/O1TQvK/zS7dj/AMaVJwSK8yRQz7lZn/ganPZy3PyxMv2h/wCCi5220TxRK3zt9+m21z/z3+R1b79QMZZwtvlgb7/8T1n3NzLaWrtEreVu+/V25SX97KrfJ/D/ALVEMMv2J5YmZP71WdETnZnbc7N99v46pXayiX903y1dudyOjf36oyIkDlZB81dETsidHc20rp5s7L86/cqJ5v3W1vn31YSFpkdpWV9tQTOrp8237On3dlREiJTv/PtkRYG/dP8APVLf+6RmVv8AgdXryb7S22L5327Khd2dEVl8mKL5G/263idMSjNcwXPlRK3k/J81Z7osLS7lbZVy/tm2u0Srv/vpWW8379IpWZ61idsRtykSfKrfJ/ceqU0yvLt2VavEXz23VT37H+aKtzoiJN935fkqJ9rqit8ny1K6Kn8W93+eqjpvl+arNA8lUX733aJrnzp0p/y/eWoX+++1V2UFAj/PtVq9Y8NvAi+Qvyb/AOOvKrZF3fNtr03ww+y1835Xd/8Ax2uWqedi/hOue28mVF3b/l+Wql4kvmxRN+5+8+/+9UsNz+6iaX761n3+sSvL8q712/Klcx4xSdN/zLtRazJklSXbLKqbvuvWhN/pLvFBF5Kf3N1ZtzbRIj+bL/33W8TspmZqtt5yIu1n21nvC0MW7a2/+GtF3V0+WXftX5azoblnTbP/AMBetYnbEHTfsZvnen+cr/Iy0682oqKvyPUVtu83aq/f/jrQ0H7N7J8vzr/HV2z3Pcfd/wBuqUPm+b5S7f8AaqwjyoyeU38Vc5nI0EdXnf5fnrVtplRHgb/xysu2vP8ASNu3ZL/fdfvVs/Y1S1Sf78u6s5HFIIbZvNRm/ib5Uq3NuSV121YdIH8qVfkuNv8A3zVe5m37Yl++zffrA55B9m/0hNvzv/Dv/gp8NtviuGbbv/hT+7TP3qI/zbKEfzrd1/g/2Pv1cTMlh/fNu81fkX+9UW9kun2/OjfdSiGzeFUVtro9MS2VLp2lZk2/wJVlD3RUfc3yf7lZ9yiw/el372rQmuVRPnjZ0rH1J96Ju2p/d+atInVTMe/f7TL8zfOlY95DI7JFv/i31oXKbJX2/I7/AHXqlbTRebtl+/8Aw1rE9CmY7o3m/vaY8Pz7lb5/7lPfzd7+b/epjzfOjbdj1udcSX7TL93+7Sff+9E1RvD83mrK29/vVLsaaLbuqhjU+SVf46HfZv8Al30Onz0ny7P4noKIN7P/ABU5EXd8v3KHRP8AgFNT5EegiRYhhZJ/vfJXoHhtNkSNu+SvP7N2f5tu+vQPDaedB5C/f+/vrmkclQ6qab96k6r8/wDFWe/mp5rs29H+etO8uVRtu35lXZ8lY+pPL5qbV+T+KuY8+RnpZxXl4kSt/wDY11M0O/Yq/f8A4a5u2h33CMrfP/4/XRzWzQojTr/t7EoMYhf3K+V5EsCujfx1z955Du+3d8las32abe0rMi7flrFmh+zb1i+dKo6YlS/hV4tyrs/265+82+b93563bza8Xyt/wB6wr912/N9/+Gt4nbErzO3yRN/F/HUU0Kum2rH711Rd3/fdUZn2Sv8AL8lbnREV02J97fSb2e32r8703+Lbu+ZqsImxPLSg0GJNL/FT32ury/Kj1DsZJfvVMiRbX81qAGIkiI8v8FPtnb7K7bl/3HqXf9zb9z+JKrui/OqrVAW7bbMv9ypbaaX7v8CVXTb5sW7ciUPMyRIu753agDTh3XO/avzr/HVlL9of3SrvlrOheW2if+B/4aEmaaL5F+fd9+pKjI7n4aeNr7wr4jSdZ2RN3zIlfenwf+LVt4t0ZJJW/j2N833Xr810m/e7pW2S/wDoVeg/DT4hXPgy/eWJpPs7tvlTd/F/frCR305H6iO6zW/7qVtm7+Onww/P81eP/CX4tWfi2ztN1yr+au/52/vV61Dc7N6q38VYHfGRXuU+xzvPErP/ALH3K7Dw9razRRLO29/ub6wn23mxtvz/AOxWa6XNhf7tuxPv/wC5XVSqcvxHm4nDc3vRPSoblkutzL8i/wAFdBDefaV2ttdP4flrz/R9eW5uIln+433nrrUvF27Itz/3XSu48qUTW3797bPn+5VjzmeDb9xN1Z9tMu7++v8AF/sVdSaJFT7z/wC5UmBFc7nVFVfufOz05Llnb5ZfnT71P+W5bbtZIaf9jVE81GV03bNlHKVzGhbXLbvm+RH+7Wh+4ml8qXbvf+/XMp89wm1W+X/aq3M6vLtb+L+/QbRkS694Ms9eV18qJPl/76r5v+J37N66qtxLbQLDKzb1+WvqCGZkidd2/wD2EqbZHf26JPEtz/efbUHRGR+an9m+I/hdfyruk+zpLv2S7nRF/uV7L8N/2h1ufKtpbyJHi+Rn83/0OvfvG3wu0/WJZZf3b/Ls2Ov8H9yvmzx5+zxPpUssunwfZpUV33p/n5q+ezDKKOMhzL3ZHpUMTKB9R+FfHMGsW8u6VXf+/urrbbbc2+77n92vz18MeNvFXgaVLa8na5+be1w8Wz5K+ivh78eLbWLdGaXem7+9X5vjcnxGE+zzRPYjVjM+iHmVF21XSH7jN9zdWJo/i3T9VtYminXfu+atvzo/K27q+e5bGw99qM/zb6ET+L79V/O2J93/AIHUqJ8qNubfXMA932O7ffohSJ0dqlSGJ1+b79CIqM+7a/8A7JQSN3o6/LupibYfmWnbN6bd1Dw/Jtat4ljGby4vM21zfie4i8hyrLtrXvLnyYn/AIN/8def6xqq3O7zJN+3+BFr6XKaMqtbn+zE9nL6UqlTmOfm3O10yts3fepuz5Il2s+75t9XIrdETcdzt/DVW4fY33vl/h3V9+fbQGp5jq0u75G/gqGZN7oy/Ii/wPUvkyo77tuz7/3qVJmdPN2rs/2K1LK0KRuiSrJ/vPSp+6bdu/4G/wDDU6TL5W5o9n+xTXfZ8y/fb+/WRqV7nzdnmeYrpUSOrsnzffq1s/eozbfl+Wopodsu9ot/zfcoAH2233l3/N9ynzOrsjKvy7vv0k0yum1Y/wD7GovOlRU+WPYv3tlalkUzs7fdbZ/t0fafm2/+yVLc/wB5W376NkTxO0q7/wCBkrICukKwujbt/wAu/fV7fvX90v8AwOqz7k2LEq+Uv3U3U2H55X3Ls2N/eoAltnb59rK/+/Vfzt8u1vnSprmbZs+VfK/i2UXLtsii2/foAZDcpDv+66Ux03y7lZXTdTUfYq7W3v8Ac2f3aPPiRk/56/3H/iqAHO6/PVeb7ifL93+P+5VjYvmvLube33qie5+d4omZ9/yUEEVy8r7FVVdV/jrx/wDaQ81/BDr5rOn8PlfxvXrqQslqqyq33t/3vvV4v+0+6w+C03fPv+fZu/29tbUvjPMx3u4aR8Zaw8nmu3ypsqlNf74vN/v/AMFaH2yK8tZWnXYlZlz5W75fnRv7le0flZE9z5zoqr8n/oNbWjuzzpE0HnJuT5E+Wsf91D8q/wAVbejwyvqiLtb9633ErIul/EPvX4afufBumeUqwpFF82z+9XYTTT7Ub+N/46wvAEO/w1ZKy/6qD5q6X5Yd+7+D7uyvJl8R+q4P+FEi2bPlVfn/AL9SpNPCfu7/AJfv1FbOqSyys3/AP4Kt+dK9x/qvuL9/dWR1ELzb4vlWpbba+9WVpparu7bn+XYlPhufJ+ZZNjL/AAbas1K6TSws6/L5TfeTbUUNtFu+ZmR/7j1d85dr7F2OzffqLyd9u7bl3xN8v+1QWMR5XndYF/e/7dWPOl3Iv33qJ/upPt+f+Gi283/lquz+7UAS3Ls7vFt+9/f/AIaqTQsjJtb5XWnokr3CK/3P4np8yfaZdqsyJ/DQA7yYHgTcvz/7tRfaZURNq75l/v0Xjr88S/Jsod1R2i3b/wC9soICa2lf5p1Xfs/goSHyYv3UW92X7+6pkRUtflZtn39707ydj/M/+6lBkV7Pckv7qLyZf4/lqW2+4/lKv9+i5miRE3+bvb+Oq/3Ei8qXZE7bKCCx53zfe2f3kSm2z728zbv/ANumf8tZv7n9+hJonXaytQSVPOaa9T5W2N92tDfL5u1v/H6bcuqOkq/JVS5ml2I396pAtw20szvt/grQs9E2SvLLud2b7lQ6C/8ApX992ruNNtlm+Zotn+/XmYvGxwvxHm4nF/V5e8Y9no+/5Vg8l0+8j1e/sRZn2+VsroJn+b5WVN39ymbGT96zfInyV8jic0q1Ze58J83icwlVl7pShs12p8v/AACrSJv2Rfcdam8mJ4H3I2x6ERUb73yqv3K8yVS553OyF5ldN3zI3399Du2z7v8AwOnokW/5t2x/u/7FMmRfuLLvXd8v+3XKZle2hZLj5mV5d1PvHbzf7lP+V/l27H/iqteTTwxIv+1spkFmH9z+9+/uqo6L8/3alfc6fe+SonffE6/fd/4EqixiTb4nVW/e1F5zQt8y0/YyRIvy/LWTqWsR2e+WXds3fcSuqMSzW2L92Xdsrn9V162013bdvSuH8W/GCxsNm6VYd9eNa3451zxhFdx6ZFvTdsifb8jV7GFy2viJ6R905pVYwPQvHnxggsN/mz7NzbV+avJLm517x/cSxK88Onyts3p8jvXZ+Ffgnfalslvv9JdmT53X79e9+GPhjY+HoopfKV7j/b+/X22CyulhPj96R5tSvKR454D+A8tg6SyxfO38c3z7a9tsPDemaJZp5EXzr959lbyQxbX8pW31n/afs0r7m/4BXunHzGlDtmi2q2/auzZVf5rZHWX76/3Kz4ZmRm8r+KnpNFMsu3+981acpEpBczb5d25UR/n+9VJ7lN7/ADfe/wDQadMm+VPu/wCzTUTfvWL5Nvyb3q+Ux5hly/k7F+Xen8dVJryJE/exND/uNVi88pIvm+f+BqwprxU2K0Wzb8n+9V8piMvL+Wa4/dNsT+5/BVeG8bzUb/Z2NVd9qK6quxN333psz/IirtRN336jnNoRLU1zLC3+qV0esfUnVP3rbtn9z+5Ut5fr5Tru/wC+KgfciIzLvdf43rilUPVpUY8pDCm+V5W+5Tby58m1/uf3Zv7tO85fIRZWVP8Afrz34hfEiDw3ausTLsRXT/frPmN9h3jz4i2Og6ajSyr9o/jr5C+J3xUufFt5us5fJ09G+RNvz7/79RfEvxzqHjPV/PaWT7OvyrDu+9Xnkzyu3kLFsSuiNKJ5VSvIbqV55175qr977zvVSZE83zf46W581IkiVfnSnPueJPN+5XUcEpEMLxQvu++9NmdpovNZfkqWa2i+T5aJoV2vVgV5pvObcrVF9+Wpfs391v8AgFF46v8ANu2basBk3kJF/t1FD861NsWb5qPlT7q0AT21gu5Nv3K27ZIkl81mXY/ybHrKsEVHT5t7/wBytX7NBMqbp96N975a5ZGMpEs1t50v3fk/hohhaHfFK2/dVv7GqS7YvkSnpCySpLLtdE/grKRyykQvuhii2p9/7yVYT/Q59rNvi/i2UltMs1xuX+JqWa2bdtX50b72yszm5i2jrs2ovzs38FP+zNu27ql+zLZ7P9j+OrG9ZrdFZdj/AN+sjIify0ba0v3Fo3xPa7m3f7ifx065eKZUiaLZ/t0OkqQRLEreV/7NQZGe7q91tiX5/wDbrQ8nYny/fprw7Pl27Nn8dO+2PCyf3P8AbqogReTFM/3tj/fZKiTdZzuyq3lf7dO2QO/71m3tT7lF2PFKzbP9irIB3i81ZW3eUlY6Wzbv3svyJWhbOtz/AMtVSsya5X7Q8C7t/wD6HVnRAq6lCySu0qqif+h1j39zvTylXZWrqV4v2fyG3b/4N9Ykz/aW82L76fwVtE7oDf8AXWlQ/wCytPTbNF83yN/HRDDElu8TNs+atzpiCIu/c22ovOZ5UVvuU+8f+63yJ/4/TEmTyvu0Gg7Y3z7abN/Buoh3PLtp03+t/v1YDfO86X/YqVPuOu379RJD5NSw3O99u371ZyMJG7YJs+Za7PRIVe1/eqybv4/4K4/TUl8pGVfufeSu90qHfp3zNvT/ANBrgqnl1iS5tkmtUgXbs3b96VDDYLbNuXd/8RVh7xU+VfkT7lMvL+BLf5Im3/365zz5FLyZHunXa2z+5uqxZ22xnWX99/dpn2/yXi3bZndf4G2VE9zK87q+5NlBI6azihXyv+B76z7ndDav5S733fwVreSyRPK33G/ges+5ud6vLEuzym+5WprEzN8//LWJqzbmGW2Zdy70b71at5qU7y+b9x6xL+aW5+82+rOmIWyRQui7fnZq1vJV4trKzp9/ZurG03bco6yL89b1zCvmvKq/w/3vuUGhn3iKmysS58tINvm/xfx1q6lsmZG/u1i3MKp838FbxOqJSSb/AEh/9iq3yvv/ANv52q3c/Znifyt3m1QR2+Rtu/ZXRE7YCQpsfcv8NHnfPuam722bvl2UibnX+FK0Nxd+99qs1ORN7fMtG/8AdP8AL89CbvK2tQA/ZEm9v46h+b5mVqPmeX5W+Sj777W+5QQT20Kv/Fsd62dNeWzdFba9Y/ksn92tvStszJ5qb6wkctSXunW2E32ZvNaLej/eresPKml+VmRHX7m6s+wtvOgSJYtifx1qwvFDF5TQbNv8debI8OXxBpsMW6VWVfKb+Onui20qK27Z/DUtnYedv2/uU27/AJ6qXP2y8Z5Yovut+9d/4EqTAbcuu3ypf42/jqw6WybPNi+7/HWfsaHzYpW+T761LNbKixKzb3/uVBBbms4tsU8TLsZfm3tWT5y21u6tKzvK37pKvPbbLfajfdb7j1mX7xb90qt+6/jSrOiJmXNmzt8rb9j/ADVU1C3mRowqKw29atw/aXidd2+Ldv31SkuzvK7vu8V0RO+mdK80Sb/3TbP76Vnoks3lQLt2M3y763t++1SVolSVvnVKxNVs/Ogib/Uv/fqCIlfUrbyX8qCVfNX71Q798TbW3v8A3HpUSLZ5rM0z/wB/+Oql5MsKbl+R93y1vE6Yle8tp/srqrb3/irKuYVRflXY9aE1y037pdyf36z5k/evuVvu/f8A79dETsiVPvt+9b56imh/5a7vnqw/zxfMux0qpc/cRd3yfw1ubjYdu2bcu96Yib0/2P7lOdPm+989CbUTdQWNd98T1C77ERf71Tb/AJ/m/jqGZ/n20FC2z732t9yvR/D25ILSKJt+37z157bQ/wCkIrLv/wBhK9I0H/Veaqqibdmz+7WFQ4sXsdBNbSoiRS/P/H8lZ9z5SS+avyb60oYd8Tz7t+ys+bbNF8y7HRvuVzHiA/7ldyt87L9+sKaFZv8Ab2fwVp3KbGi+Zvu7KzLmHyV2tK33vldPkrSJvTM90i812i+4v8FZ6bnl3bd7rWnDN8jwfc3N996z7mHZcbV+RP7+7+Otj0IjNjTfL5u/Y1Ft5u796ywun3Up/wBsV9/7pk2/x053WbY0u37vyvVmhXs32Sv5q/8AA60YYZXb5VXb/Ds++1VoYfJi83yt6bvm+arFm67n8pfvt/3zWcjORrO/2aJN0Cu+6tNHZ4k8pvk3/MlZyW2/5t296vOkGx9rNXPI4pF228359zKj0fZv+Pf5vu/x/wB6ooZti/d3/wB3fQ9z9m2blX5PvVmco683PKitFv8Amp9tCqO6szQpu+betS73uUdl+5/DRbJPt/0na6L91KIkmc+17h1iVvvfcrUSFni/ers2/dqo9nE909zEzIny/JWmkypa7l+fZVmkTMh/fXEqztsdKytShi83Ytzv2N/drV1Xz0uPN+X5F/grK1V97fMqujf3Ko7InOalYK90ixSsn8dZ9yivK+7+Gr1y6wzurOz7fvPWS+37q/79bxO6BVf/AFu5vnSmP/eb7lSv/Gy/c/uUPD+63fx/3K3Ooaib3f8A9DqWF1RNv391RTfP91f96nJDvt/m3J/dqgGvuhahNyRbty0Pum+79yoZv3Lbv4KCh8P76X7tMdG37WWnwv8ALuX5Hpv+uf73z0ESLum22+VP40ru/D0ywpLFuZNjVxmif8fW3+Ou60TdudVXejL83y1jI4aht7FRd0v3Jf46r6k7pEjfc2L8tSojbfm/1X3lqlqs2y12/f3/APjlcpxSK+lfPcRf89a6m5mb7P8Ad3vt+b+/XM6J89w7fLs/3fuVsO7bfMZv92gwKOpfJ5TKv8O/ZWNf7f8AWruT+9WjNM00G75k/vVi36ffWJv3X8VaROqJn3Lyvv2r/wAD/vVn3MM7qjN/DWun+jfupW+Tb8j1lujI+3zd/wDsVud9Ih+3rCyLOq7NtV9m+iZ1d381aZ/qWT5qs6iLY33lWizdk3sy/K9PfYjfL86f+gU53RF2r9+gB/yp93599EO2bfu+R6YiL5vy099qfvG/74qighm8mXa33Kld/vxKqo1V9+9U2/O9Pm3P95W3UAPhRk+986VbmhaGJF++n9+qI3TRbW/g/gqXevlIu5noJJra53o+7a7pWhC679q/J/eSqn2aJG83cuynvD5KvLA3yNUgO8mL7O+1f4v46swzPc/6ptlV4Zl2f7dOT9zLu21BUZHpfwr+It54J1uJomV4nbYyP/dr7t+G/wAQrPxVaxN5++Vf3X+//uV+a8O14k83569Q+FHxIbwrqlurS7Lddn33rCUTvpSP0oheVNv9z/bqWbc6/wB//Yrzz4aeOdP8VaWk8U/nOv8AtV6Mjr8jK33/AO5WJ3xM/ZPDdPLF8n+w6/JXUeHtbW52RJLsf+JNtY/2bzvmZm+7vrMhml0q/wDPtm+euyhW5fdkcGJwnP70T1O2mlmn+9Wqn+qb+/8Aw1yXhjW1udiytsd1/jro0uVm3srKn+/XonhzJftLIyRM3zv/AB1YheLynZWrPmf78W1d+75Xq75yum5VX+5Qc5K7xP8AeX7/AN16e7+TBvWVnrMSbzlfcrJV59vlI33Nn3f9unylxkXYb9dv3md9uxq0LC5V02/NvT56xIfKhd2b77/x022uf3/yt8/8VY8ptGRsQ3K20rblV6lvNEttSi81l2P/AH0WqkM3nK6ttRN3y1bs7nY7q275f7lRynTzHk/jn4J2msRTbYl81t+7Z/7JXzV4n+BWq+Cd95pnmPKi/MiM+x/nr74/dPE67v8AWt82+snUvD1teWsvywbNuxt9ROnGfxHTGZ8K6D8YNa8Hy/ZtQik+Rk3fuq948E/HKzv1SP7SrozfwfwVY8f/ALP1jr1vLLbRb32/c21886r8Itc8ByvPps8jxLL8tu7fPXyWNyGhW5pUviPVpY37Mj7g0fXor9d25fKat5LlfvL/AA18H+EvjNfeHrx4L7zUdPkZ5fuba+gvCfxysdVWKL7ZFc7l3rsb/wBDr4DG5TXw8tYnfTqxqfCe5ps/ioRFRnb+/wDwViaP4ns9StUaLbv+7s3VsJMrt8v31rwvZm3KNeH50b7lE25PmX56nG3Lt/erA17UooYHVW2LXRSpe1nyRNoR55cpg+J9Y3weUrfIn8Fca7qm9l/4DVq/m+03W75d/wDFWe7qiOv+plX+5X6RgcJHD0uU+5wlD6vS5Rj3O/8A17N8v3flpXeJGZmZqcnmzRRNLtdPv7KHdX+Vl+Rf7leid5Elt/pXmybvmX/gFS7181tjf7yUzyV2/Kzf7K/3qV03tFujZH/iqzUlm8p03f7Py7apOn9776rvWh0/e7VVkTb9ymJ8/lbd29f79QA+I+eV+VX/ALv+9SXaOkDNs854vu72qWJs7/L/AL26mvOz/wCwu7/vmrNSK22u/wB2mfZt/wDefbT13TMu1tm37qJUP7x7rzG+5u+5QBE6S+Q6/cdPu/NVjYzo7K3/ANnRv+bbLF81RTfubaWL5v8AWqyvUASzTM9qjMuzZ/BVJHl+0Ov3P9+rD+a6o3y0yZJX+Zv++EoAe8LTRI0siwpu2VYm2vK67W8pf40piIz2qLKrb6a7rC6Kv8X9+gCHatV3SXzUi+Xf/fqx/qWdmXzvmqLY32f7u+43b1epAtvbS+fub7jrVf8AevF97Zt/jqf7TO6PK3yf7FUvtPnfLKux1/ufxVRnIPO8mXayrMm75q+ff2n9qWFpBI3zt8+yKvf/ALHK67ZZfn/2K+bf2pXlha0/g2fIz7a1pfGebjf92kfK946zfK0X73d8yJ/BVKaFUTd/qXf73+7Wm6NNcef99P7j/wAVV7lJX2NKq/OuxURfu16x+X8oyzhgmTav3E+7/t1u+GNt5rNpBK0u/cv3G2f79Yos/wDQnlXciJ/HWr4bvPOurdVXZLuT7lOR0UI++foL4MeJPC+ntEsux4l3O7Vt3O2Z/M+5t+X71YPgmaVPB+mef88ssW9nT7m+ug/j+Xa+xvuV489z9NofwkNhdU2My79zVad2SXav32qL9/u2squj/e2fwUb9krs393ZWZ2BvaZH2/wAH3keotnnfuP4/v07yYn2bl+7/AOPU13/0r5Yl2PV8xqORN6tE25H/AL9WIbbYrrK2/etRXMzbdy7Uf+/R9pV5Ylb99/eeoALy5i8hIk/5Zfdpltued2lb760fY5Xl3btibv7tTXiK/wBn/gd/uon8dADLm2WbZ833PnqJ9ux/4HX+BKHuWSdovKb/AH0+5UMz75X8pV/2qAGvMryoqoz713fPUsKfxffdv7lN+aFtuxfs+37/APG9O+ZF+T5KAHpuhf8A1SvRNcskvz/c2/cpyfInzfcb+Om7FuV3MrJs/j20GRC7q6I21vn+8lFtcr5qRf3fupVt/KRXWBvk/iqo+15UZv8AWxfdeggH81/4d+5vv015vsf7qVWd/wCFKZv2KjLP/vUybdct8yt5X9+pAEm86X9/Eqbf7jUqJ99trJ83y0yz8i2l+Xc77f8AgFWofN3vuVd/8KUAFtctDOjbvnr0DQbxZtu5t+759leazIyX8Xlbtit81dV4SvFtpXWX77LXz2bUPa0uaP2Txcyoc9PmO+mSK5TZ/HVfyfn+Zm2JTLaZXZNu7/gdXoZvl3Ku9G+TY9fBnxgzzpX2RffT/bpjvv2Nu2f79Pf53RVaqX2Zvutu+9/HUEE8zywp8zVEm2GXd8r1LNCvm/M/+x89V/JVN8Sy/wAW+qLHpNsfcy0+5dXi/ubm/jqolz5MqeazOlZWseJLOw3tPL/wCt4RkyDSeZd237//AAKs281i2sLh23fP/sfw15v4n+KNtpsW5ZV2P/yy3bHrxrXvivfarP5sFtvf7ivt+9XsYXLquIl7pjKrGB7b4t+KMFs+5ZV8pF+WvFNe+Kl9rcrxaZE1zEm9Gm3fJTbD4b6v4qurifUGnfb/AMsnb7iV7V4G+D9nbWqL5DQ/L8vzbK+2wWT0sP8AxfekcFTEyn8J4l4M+Fep+ObqK51OeSaJdyNs+5X0L4M+EVjpUX/LJ3/hT+4ldr4e02LR7VFWBX2t9/ZsrTe8tt26f9z/AOOItfQwp8hxykRWdnBDLbxRfci+RaSaZYYnldd+5tn+7UD3nkyp5TfJ/C9V5rnfcf6rfv8A9qtuUjmC52o7qrfJ/fqj8qO7bfkRfvu1Pe22P95tjfIu+on2zJ5C/cVfmq+UxlIr3Ny0LRbf4/noR4pl/dsrv/cqv5LPKkXyotCQqibW+5/4/V8pjKRYSGLa8rTr5v8AvUx/uS7mVKpb4oZ3Vm2Iv8D1UvNS+2Jtg+Tb/BTJJXv1fzYl/vfx1i3/AM8qN8z+Uv8ABT5ZtiP97/Zf++1Zj3kvlOv/AC1b+ColI1jTkSzXPnW+1V/+yql9sVIn/wCev3KrvNsZImbY9V5naZ3X5d/8NefUkerQpcpYm+4+7b/v0PNLbWqJO2/d/Hu+5VSa5Wzt33fOn9x68q+K/wAWoNBt5fPudm1flhT56x+M7JSjA0/iR8RbbR7DzWb7n3UT/wBnr468beP9T8Z6o7M2y0iX5UT/ANDqp4w8c33iS/uGuZ2dHbeqJXP3MLOvm225EauylS5fiPKr1+b4R/nMku7zd7p/BUM02+Xd9x6ru/yJLK3zfcamO670+Vvn+7XUebzETuz72ipk1+037tf7tE3z/K3yVEm1/lqySwjtDB5Erb9v9+ovvxPtb7lO3qi7vm2fxU1EWFdqrsT79BZF53z/ADMu+k+V9+7/AL7oTyvn/jenzI23cu35fupQBXdGhqVP4Pvb3oTb/wAtfvpV6zhb7zfIlBnKRYtrP7NKkv33atKG2WZEVWqKHa9un7rfL/D/ALtW0Rod37pk+X7lYSOaUixNC3ybm+T/AGKEffF/qmqW2hZ7f5l+dKfCjO6b2ZHb5Nlc0jmlIZZ22xvN+X5vk2f3a0IYWhn/AHUqu6fequ9myROu7/dq29ssKJ5X3/79QYyBEa8l/dN8n8O+pYXlmlfdtttq/c2022ha2i3RfO6U5Ha/3r9xv4qkwHv5X3mnV/8AcWpUf5drT/umX7j/AN6meSrrFF9m8l/4qbc6bPc3Cbl+5QLmGPC3mpulX5vu7Ke9tvgfd8/lVU2LDK8rfJLt2Kj0W1z99vmdPubP79UZgjxJLu3Lv/iR0qWF4ntXZtsyP8lNhs4Jll89fnf7qU258u28pVX5NtBpEozJsTcvyL/FWZcw/aZUZm2On8dXbm5WGB9rLs3fNWbfzb13N9yt4nXEqXP+kp83/AayvJ2Svu+R60L+HZF58Uu9N1ZMz7Jfm/j+dq0O2IOkWzftbfVjZEkSMzfvar/aWdvlWh4d+xpW/iroNgufndNv3P7lPd18rcq1L5MW12Vfnqr9pWFtu1noLDf8vyffpibHidvuVYSFnZNtRfLvdVqwJU822Tzdu9aIfnn+Vl2fw0O7bPlapbaHeibt2z/YrCRhI6bRPPh/iV1f7yV2VnZ/uPNib/gFcbok32OBFVP9x3rsNN/49/PVvu/eSuCR4lf4yXZFfxSyfMj/AO3/AB1Stk3p5T/63d/AtWN86RRRK3yI3yon8VSojW0Tsy7Jf4dlZHIVEhldniaNd6r8z03fs+Xcr/L9+nTQ+Teu3m/e/jpvkrNs27UlX+/QAJN827/Zqjcw/wCj71++7bK00eKaVol2/Iu+qWpeRNsgXd5qfx1rE1iZNy7fPFu31mu/ybVb/Y+7WhMnks6s1ULm8X/Z81f462OyJWsNqXm1vk+auid1S1domrmkmZJ93l73rq5n/cPHLF8/+xQXE5y5eV4vm271/ufx1Qmfem6X7laV46uu9m+5WJqXl/LErN81aROmJV3xeVu2/O/3aq/af4f46k2Ns2t8+yot6o277710ROyIqeUj7W+fdUezZLu/gp+xHTc336c8K7dy1oblf7jutN87YibqlT/VbpV2Ux03/NQAb1RN1G/Y27+CjZ8/+/T33eb833UoM5EyP8u1V+9XRaCm+JFbbv3Vzrv5zosS/wCxXVaJCySp/A61yyOKv8J1em/afKdYpV816tedPN8n+18z1FbbbZ0V2+/96j7SttvZtyI9cEjxZGnC9yl07bv9H+T56Lm8g2SzwMyfwVRS5nm2RfwO1N2f8slXZ81Sc5LbXKzM8vlM8Uv/AD2X56ld/JuvKlXen8P+xWf50/235m+T+FKsTPAju0r/AD7d2+oALmaCZtqrJ5q/3/uVSuUle3f5fu1NMnyeb9xKhR5ZoHlZv3W2rOiJj3M3kxIys3zfeRKr/ZIj80rfM1W3RYX+VvuVlXaNPLu82uiJ30zrkv8AzliZv4f/AB+st7lnl8hV3o7VdSGB3fdK29P4KpbFed2iZd7tsqCIkqWzfakVtrpt376xdVmie6+WL5F/grVmh2N/rV+Wsfyf37xbvvf3/wCGuqJ0xGPYbPmWXZu+eqV5u8/5p9+3+Ordz+5idW/g+69Y+9fN/wDQq1idURly8Ey7f+Wr/wAdM8lkt9zOv+zRNtRtqRfeqKaaJ1RPm/8AiK3OiIW25HdmWq77E+ba1So/7p4t/wDFUSPvl/2EoNAf5Pl/jeon3o/zMu+nTTN5u7bUT/vm21RRYs0V50WJvnr1PRE2aaitt3/+P15ZYbftqbfk+avWfDbqkXntOv3djJtrnrbHnYv4TcmmVE3RL8n9ys90X51+5/HWhc/6pFg+433n21XvE8mJNjfJt/jriPGMe5TZs3SfPL/BWVqqL91m+793Z/FWxczb/KbavyLWU8KzfvW++nyVZ0xMSaGVE+6yRPVSb/Vbf4/4a0NShn+8srfI33Kz97W33vk3/PW0TsiWLZ4od8UsTU3fvl8hV+Sj7Tvbc3+5Q7/6Rtli+Rfu/wB+tDUtb1s9iy7XV6mtoVdEaBl2fxJWfDNsukl8relaCTS+akq7UrIUjSheK2dPK3TN/Elbb74bPzfl8r/b+/WFbTb2+bbs/votXXmieLyNrOn8W/8AirI8+RbSa2uYG3r/ALqUOn2mJvlVE/i/26Jvs00SMsfkp/ElOfdbbGibyX/77oOYfCkGm2+1d3m7qej/AGb5pYm+b+/VR4Wh2Nu+/Vu2mlm+bcvm/c+f+KgCVHiddrMuzdQ+5Plii3xS1X+zLC6eeuzb/cp8Nzvi83ayJu+5VGkSvcw/Y5ZV+/vrJ1K5gvESJotj/e31ralc75dyrWDqU2xPmi+dKqJ10ihcor72b5P/AGeudmm3u/y/drRv7mebYyqyIq7PnrKT5987/wAPybK6InpUyvNu3bloSZpnqXf/ABLSpCyK7L9+tjch2fvX3NR833v7tM3t93+P+KrG9U2KtBQ1HbY/9x/4EqF0Z2RasTJ8/wB1qim/y9ADJt2z7tRP87/LT33bKId6f3aCJGrpXySpKzbNleh6VM3lfum2fwbE/jrhNBSKb5m+dErtdNTZLv8Auf3XrGRwyNhLzY+1Wbf/AHKwtYdpmR4l8lP7lbszrZ7/AJd7/wB/+5WLeTN5T7k/i31gcUi14ehWGKXzV+81aE03kt+9Vni2/wAFZ/htFuUSJvn3Nv8A9yta5+SXyovv/wBygwM+/dnWJVl+VvvfL92sS5ffA6xbk/4DW3MmyV5dvz1zl5cyPLuX7jt8399a1OqkZ9z++vdyt8ifxvVdE2O8rNvWr0zq7xQL87v89Z1y8qXDx/wVZ6VMz5n+Z9v/AI/Td7P833KsOiu/yLsqvco2373yVZuS/cTb8r/7lRO6zJ/cemIjJ91qEf59rUAWIZlhg+X77UzyUmbcq/w1X/i3fNsqw/m7dq/+OVRRMn+jIjKtFy6v8zbt71C77ERWbf8A7lXJvK8h0b/gKUAVHf5v3TfJVqzRnTaq73WokhX90q7X/vU6F1s2eX5noJJpptj7WX/eqwiNDaoq/wAX9+q+9bxvNZf3tWP3s0SbW+4v8dSAx4VSL5V2VYRGdEbfv/36ihdpkfau9P4qekzW3yr89AFqGFoZd0/yf3au2E3+mOzbdn8NZ6TNNBtl+f8A2/7tWbbTfn3eb8lZyI9pyH0V8EPH7eHvsltKyojN8nzfeWvtDwZ4ts9bRIP+Wu379fnF4b3W0SRL/wB91678N/ivc6Ve+Vco0P8Atu38Vc0onfQxfNLlkfcEMyo/mRbnTbsWpXRb9YYvK+996uU8GeMIPFWnRT/aVd/+eKLseums3a2uklX7m77j1B725CiNo8+7zfOi/h3t9yuz8N6r9pX9+3yL93fXL6lZ/bIpYlVXRvn31Xtpv7N2Ksrb/wCGu+hX+zI8PG4SPxQPTUuVeV/N3fd+X/aq3C8s0SRKq/e3/JWFoOqxX8TtLtR9+zZ/frY+0+TLui/77r0z5yUTQTY/+3L9/ZTN/wAjrKuz5/lplt9/zf46f5yorsy76BEu9UX5v+A1FsZJUlX+Oh5tn3Vb7vz0b98D7vv0uUvmGQzK915TLI7/AH60PtLbNy/f/uVi7Hf7PLKzJ/BVqHdbXHytvR6x5TaMjo0vFT5v9n+OmJeKjorKyI33krH3+ds+Zdn36sO/nNF81Rym0ZGxN5E0u1W2Ozfx/cWs/W/CWn6xFtWL5/76LRDNLD95f4vv1rJtT70uyo5TaMjwnxn8B9P1KJ5VgVJWX+7XgGt/BzXPBl55ulbrbarfuU+5/wAA+f5a++prlZvl8pf9+sq/8JadqUXyxLsZvmR6wnRhU+M6Y1f5T4Z8PfFHWvCt1FBfLKjsvyo6/wDfde2+Dfj7FOmx22OnyfO2+uh8c/A2x1uB1ngiuZYv40rwfxb8E76wuEl0jz/N/ihdtiV85i8gw+I96HunpU8XKJ9Yab450+/skl8/YjVDqvl3MXkK2/d/cSvi228SeKPBl7tlgleJP9U9em+D/jr9s2K25Hb71fMSySrgpc8PePXw2Jjzcx7R/Ym/YqsqPTX8K7227d//AI5VTw98SNK1WLbP8kv8O9fvV2cOpaffypKv3P4tjU5YyrTPoP7SkcynhpkRVjVv9n+/UX/CMM8+5l3v9zZur0DyYn/1X92mJZ/MzfK7t/HXPLNZRK/tSqcE+g7JdrfI/wDC9M/4R6dG2yfOz16GlmqfM0S/7lPS2i3/ADKuz+5U/wBtSL/tWR5y/h6VH+VVqL+wW/iX569FezV1fdFvp6WET/e21f8Abf8AdNo5rI8sfw9PC/m/+OUR6DLDLu8je7fLXpb6PF5vzLvenf2aiP8AM3yUf25/dL/tY8yh8MSpK7KuxqY+g+dFu/1Lr/tV6deWC43bfvVDNYRPs+78v9+p/t+P8ov7Xkeb/wBjv9+JVdP4nf79RQ6PKjO38G75a9IfRItr/wAaf3KifTVh+b5f7ipWn9txL/tg83fR50n8rbv3/PTn0G581W3Nu/2K9GTR/s0qSS/x0TaarvuVfvfJVf21E0/tc88SwZ2bd8/y/L/fqvbWDTRfxI//AE2r0WHRFS4ddq0f2JF8jLtep/tukH9rxPPX0q6Tf8vy/wC3TIdNl3oyrXpr6UsyPtX5/wDcqvNony/Mvz0/7aph/a0TzL+zZ0aX5WSJG+Z3/jpiW0+1tq/I33Xr0hNBVG/9C31X/wCEbi3bmX/vij+2qJf9qUjz97D7nys7/wBx68v+K/gD/hKleKWDfv8An2P9yvpN9BWHY21dn8NUpvCUE0rytAr7v43+eumlntA5q+YUqseQ+H3+AkSRIzRbH3fc/jrMm+AmyVm8hU3/AD75mZ0T/wAcr7wfwNbQxJ919/8AHt2VLD4Mgh3su35/4Ert/t2j/MeJ7OgfBr/AHY3yt8n31+VU31FbfBBk1LzYopfk+7sWvu9/CUELozRL97+CqX/CAWfmv91EZvuVX9v0v5i4RoI8y8JabLYeH7Kx+Z/IiRF/2a2H3Qq6xL89d7beG4rZWgWBdi0f8I2vzttj+eub+1aP8x7sMfSSOHew2L8zfO3+1UX2Bvuqrebu37/71d1/YMSXET+UzpRD4YVJ9yrLVxzSh/MdUcwoHD+Su5GZtny7GeoHtlm3/P8Ac+69d1N4b3yvt/74eoofDav96Jf++Kv+0qH8x0f2hQ/mOPfa/wAyr5KP/BToYYtr7lrtpvDy7P3USo/+wtVLbwx5Mrsys7/3KP7SofzD+v0Tl0TyVfbKz/NUTvsnfb877fvv/BXVf2DBNK6+U3+1/BTX8MNt27WhTd8vzVtHG0JfaD69Qkce7sjRL/lqlhmXyHX78v8AE/8AsV0b+Ff+Wvns7r8myj/hG9nzKuz/AG9tXHE0v5jT61SOc8mJ0/erv/jVKET5Pk+/W3/YNy7O0TL/AH99SzaC3m7vI+//AAJV/WaRX1qkc15Leb8yr/ubvu1ad0mi2q33a1n0SV18potj/wB+of7E+bbt/wBhnq/rNIn6xAwrnzZn+6qf7FMebZ8u7e/32revNEZF2/x/36r2fh6d/wCGl9Yple1gc+6LMm1omR2+7/t1YhfZB5TIro1aH9iS7t21vk+69M/s2d/lZW83d/BS9tAr2sDPmsNkvzN9+mo7JLu/4A3zVr/Y5f8AVSxb3X+NGqvNpuxH3N/DVc8A9pEqzbXdG/jqVP8Aj6Td8jo2z5KIdKlf7y/PWh/ZX71JV+f+8lctWUHExqzhyna6DqW+DymVXf8Av1svNF5Xm/N8vyVx2gvPYQJFF/C2ze/8ddGlyqJ80q7Hr8/xdPlq+6fD4mPJU90sec0NxuVd6UOn2lUdpd/96sfW/EkVnF5rMuyuU1L4l22lRP5s6/NShhZz+E4JHe3l/bQxfv5VRP8AbrldV8YWem72WVXRfu/NXjnjD42LsRbaVd7/AMCVxv8AbGueLYtsXyeb/s/er1sNk1etP3vdiYyrxgeleMPjGtsksu7eirsiTdv+evKvEPxI1fxP9nXT/N+f/ls6p8tdRoPwW1DVfK+2RM/zfc+/XseifBmzsIovPiX5W2RIn8FfZYLJqNF832jzZYmUj588MfCu+17yp5Wnm+0fO2/+OvY/BPwfttE8qWeBkdG/jX/4qvVdK0G20r5Yol3qtWHmWF/9Uqf+z19DCnGG0TmlVM+z0S20ptvkLs2/f/jq67q/73zf92i8TeyS7m/v1Ve8VPml/wBUv8CVfKYykSzX/nQbWX50as+5f96+5Vd9/wDwDfT5rmJ5fvLs+/srPhdpnuG/jZvl2VfKYykSzTN+6X77v959tRTJ8qSq3/jtH3/37Srt+5somvJfIRol+61bRiRzFd5mm3/x7F/1NQ/aVht/vfL/AH6m85nuEb7kv+7Ve5tpd7qsS1fKRzBMivAjwfOlV7lG2pu271+dXR6Hha2idfNVHf8Avt/7JWe8334mb/d2UEhc3i3ku5Yvnesx/MS681Ymf5f4KlRGRn8ptiJ92q/nNDb/AC/I7LWMpRidNKPOFzuRUVpPn3b6x7mb9+7fx7t9PuZmm+VvufwVX8lnZIl2v/tvXDKR68afIPd2mf5lZE/2Ko395bWdu8rMqbG+X+/RqV+umxbty7P7m6vAvi78abawsHgin/et8nyf/F1hy85cpche+Lvxdi0ewlVZ1+0S/OqI3z18n+IfEl94n1F57meR3/2/4Kl1vXrnxJqT3N5L89Y+/f8A3UT+5XTThyHBWr8wx3Xaisvz/wB+mzTMkqN5nyf7FQuiv8zVNDDvi8ryvn/v12nmyGPMv97elRec3m/Kn/AKHhaGXb9x6Y/zu+37/wDt0Ej3mV3+Zfn+5vqu+5P+B0TOyRJu2/8AAKl+5An8b0FkSTbP3W3/AIHTk3eV/fd/vUb/AJt1RTOz7P4KAIkTYzt/HTt/3FbdQ+2G4T+5T0TzndloAsQ7d+1f4q0IbZn+WVdiVlIjeajbm+T+5WrC7O+3+N6zkcspGhZ2GxP9bvdfu1oeTKkvzfIn9+izs18r733f46mfbft5Xzeav/j1YHHKRLZ+a7Pu+ddtWLNIHiefzdkv3Nj062totnm7vk/uU2a2iTfJE2+spGPMMe2i2JB5rO/32pkM0iWr7v733P46P9cybWZHT+Onwo1y+6XcjrUEcxes0X7G7N8j/wBx6hS/itpXVWX53/4HT/JZ5VZm3qn3kqGa2V7p5WX5G+egzLdzctM/3mR/4v8Aap8Pm3Nq/m7qqIjXKo0sTJ/df+9TXRYfl3M6f+gVHKZyGeSzt5m1X/g2PRbWzOzszKmyi5tvs33fMff89Q7Fv7jcqtCi/e3tViHu8F5cblkV3/v1X85Ydm77lWNiWH+qVdj/AMFVLza6RStEqJ9yg0iV79P3D/3G/wBmsrUt3lbv4P8AbrQvPPeB/KX91EtY9zc74oopV+fdvZ63id1IpXLq8W3/AL6SqL7d/wB7elW7mH96m1l8pqpXKKlxuiauiJ2RHQor72X+Faa6NNEjfwf36cj7N6qtRTOu9Pl+StDcfbfIvzNvdKd803zRL81CPF937lPh+Te33KAIkdnXd9xqZCjP95tm6n/Kjvtaj5tr/wBxf4KAHJ8m9d1X9NdtrxfwNWcib23bqupbfbF2xfJ/t/3awkc0jsNNTzv9iugs4ZfsT7d3lfcrC0RJYUSJdr/LXRJczwqkCrvlf/viuOR4lX4ia2drOJ5Vi37P43qp9pb5/mZ3b+BKsPumi+Ztjq29qqTOu7zYm+f/AGKyOYiR3d5W8pdn8SP9+ooYZUfcrb0/ip29pnf90rui/fp9tMyb923/AGUoAYl41ncPF5W9H+69UpnaZ/u/f/jrQufK+zvPu2bm+49Urm88mJ227K1idMTEv4f9n5Kpb4vN3VoXM0Ty/wAXz/PsrJuUaF3Zf+A1sdESaGZkvEb/AJZN96t25m86381v++65+wRrm/t/m+Td81bt/ZqlukXmsj7vlT/ZqjaJl3+7yFbaqJv2f79Yc22Z/lX51+Sta8dtsX92sRE8ln3t96rOqJXmmZHdf4/uVUTbDL/6FV53VG+78lV5kifeyrW8TriMR97fL9yn7GTe26oUh2J83/jlP85kX/YrQ2D5tm1qN6wrRsT/AJ61Fsd3Rf4KCR33E+b7lPm/cxIzNUT73bbtqV/9V93fsoM5FhPkl/2P9iul0HzXn+7/AA1zUMKuqMtdLoPmp+/27/m2VyyOCr8J1dhcrbSo06s6f3Eq5M8U0SRfc/uo9Rw+fDapFB88X323/fqWGHZ+9++7VxyPEkPeZZpUgi2u8X3qEhiREaVvndvlSi2mlRkVolR/4n/vUs21Li4l27ET7tSZELo32jdKquj/AHaY7+TLtbb+9+dql86K882Laz7G+V/7lNd9jJuVf+B/xVBYb5f3v3Zv9hP4Ko3kyw74NvzuuxtlTQ7kSX+/TH/fNLuVX2L8rpQaxMd3ihiRdvzfxfNVadoi/wBzNXJtsyea0X8NUZVadt23FdETvpm88LJLuZW+df8AXVUS2geVP3rfP/47V28mleLb5v8Ao6/wVVRN8rqvybfn30BEJkgtpZVVmm/uvWT9mZ97KuxHarcMLJsb+B/u0fvXil3MqP8A3K3idMTK1L9yqNP9zdsrMm2zb9q7N/z1salcq9r5Uv32/grM2fJtX7m379axOmJnu8qb1pPJ3xfd2P8A36kd/wCH/wAfqvNcs6/d+StzpiV/O/e/Mv8AwChEoRNkqbV3/wB7fQ8y/aHVd1UWD73eq77ftG7bVh9iVX+5QBdhT96m3b81eneD0VFi8yL5Pv15ZZzLNPt27P8Abr1jw27Jpdvtl+df4K562x5+L+E1b91hdGil37qiebZF5TfPs+7/ALVWLlIHg2t8kv8A7NVSZN6/uvnf/wAfriPCM2b/AFSfwP8A3KyXfzn27tn96tB7z7Z8u3Y6/wAD1n3j74nVWVHrSJ2Uyrf3Lbdq/wAFUZoXe383b8n9+p/tLP8Ae+dPuLTJrxprV4vlT/YrWJ6ESskK7kVV3pUuxZpX+b51/jeokdk2KrbEomhZG3VoMuJ+5tXZfnfdVy2TzrdGb/xysSF2dtv8Fadm7JPtb5E/hrIUjVsEV4vmVt6NWtNDbTQeVt/e7fv/ANyqKWzeV8y7NqUQpv2Nu+RKyPPkGxnX72xF+9Wm8y/Z/NX/AFu3+Oq/yoqS7F2f+OVLcwr5/wDcR1+VKg5iaGZXXzVXe6L/AN81XtvN3+b/AAJ9+pbD5PNWJdkv/oVPmv5Ui2/u97t80VAEH2nzpX3St8nz0qTN9jfd8/zfL/u1Mm2F3Ztrvt+VKr+dvt/K3KlWUZmpO2922/f+f/drPuYWSL73zt/tVuXKb2+bbv21zEyNDP8A3NzfcrSJ20jNmm85Nu5k+asm5dt+2Lb97ZWxqXyKzbdlY6P9+uiJ6URs0Pkpt/jqHe38P3Kt3O5/mbbVeHdtZf79bHSG/wDu/fpnzI3zLT/3UP8Aef8A26e6b4ty/foAldGfZ5rfPUU3775f4KY6Nt+9R52y3oAiTcjfNR5yu+3+Cn71R/m+dKYnzy/d+SgiR0Gg2fz/ALqVdj/PXZWfz7G3L96uN8NvOjfL9zbXe6VDFNZ/Myw7V++9YyOGRZebfcP5rL93/vuue1vUonTc3yfN8qVcR4n+Vvuf36w7+FXuNu5ndaxkcUjtNKs/JtUl+49TvDBvlZV2S7fmSodEuZX0tGZWmf8Av093lmeadlbe6/NWZJlXNz9mi2xL5ybvm31g6rMyRI33NzfM9bd+jO6MvyLWFqu7zUjib7/9+rNaRkzOr3EXlNs/vvTbz5E3r9+nImxvKZfv1FeQ/v4l3V0HpRK7zbHfzWqvNcrt27aJk+fa1Rb9jVZuWERvvNTN7QzptVaZM8rtt+5T0Rt/zLsdKoB7v8rblp9s8SRPuZvNak3+c+1vv03Yv/AKCh0MLTS7flp83zzvH996Emi+Vf8Ax+kmT5trf8BdKAG/c+X7lSeQ3lebu+So96/xVM7qioyytv8A7lBJKlzstdvlfPT4X3t/cWmTQ+T/AMtd7/fqV0VERmb5KAHwottEyxN9/wDv0bGtpV3fPTN8EzxKq093ZH2stSQXYbBnR5Vl2f3a0LObe21l+5/HWejyw2+7dsf+Grdh580qfd+b71ZyOWpI9A8PfJZ/7tWJrlYW83b96maOn2PTUbcv/A6qzI01/wDv2/dbfm/2KwMuc9Q+EvxXn8PaokEs7I+7erv/AHK+zfB/iqz8T2EU/nrv2/c3ffr8z5pp0b5d3lP92ZP7ley/Bn4wS+GJ7eCeWR13bFd2/vUpHu4LFyl7sj7uR227f4N1S3Nn51r8y/PWD4S8Q23ifS7eWCdXf5HVP43Wuj+0xfJE1YHvaSM+zml02VPl3xP96u20fWF1J9zNs/g2fwJXM3KfK6qy7/4az7C//s29SCVl/wBrZXpYav8AZmeDi8J73NTPU/tMUKfK29/ubKPtn7hINvzs3yvXL22pQXjIqyrsrQT5NiorV6x4kjondtsXlf8AAnqrND5y7v8AxxKZZvLuSJmX/vmrG9XlT+//AB0GJX2RzKiy/P8ANv2bvuU9Hlh2bU+8336lmhif5l3f3GovEbyoolb7vz/JQHMV9jQzvKzfO38FaEM0TtEzNsf+5VT96iebt+dGqbyVdkb7j/frOURxkbCTRI/+1uqV7n7u1f4qyra5lfezKzpViF1SXduaseU25jSR2e6/dSt8y7131YhmZIt275mrNe52SxeU3yVYd1dXXd/t/JUcp0xkas00SRP+6376yr/QbO5idfKX/f8AuU77Y1y3735Nn9ypkmV0eVvv/wByo5TWMjzzxV8JbHXrd4l8qF0+4iV4l4k/Z7Wwl22Ksnm/P51fVty/k7Nrb03b9lXpraK8gfdEv3dm90qOU6eY+BNS8JeI/Ctw8Vs09yit9+n6P8adT8N3rxahutv7z7nr7S17wNZ6rFtaJUdfkry/xP8AAezv4riJbNfm/uV5lfL6FWPvROyOJlE5zw98copmRYp1+Vfm3/x16RonxLs9biVml2Iv8aNXz1r37P0umt5tjPKm7f8A62X+OuS/sTxV4SW4+We8t/76N8m6vkcTkMvipM9KONPt3TdetrmJGibfv/j3VppeK8rqtfEPhj4wX2iPuvPPhdPvP/cavU/DH7QMFzEksk/nf7af3a+axOU4ijvE6Y1YzPotJv8AaVKH+dU+WvMdN+K9tebP3+x/9v8Ajrq9N8YWd/FEzMvzf3PuV5UqE4G0To3dnZGb5E/2KsbFRd3y/NWel4tyirE29KlmfYnzVxlg/wC+Xb8vyfPspj/Ov8NP2Lsf5tj0x32bP4KgA/jdVX/gdNfyk2N5Xzf+OUbN67vuJu++9G9k+8y0EENy/wAqfK2x2pqboWRlb5P7lSo++B9v3P7lCf3loArzfJtbzV3v/BUsP3/k+5U3kq/y7d9MfYi/e+eoDmH71hb5V+eobl9ifeXc38FNSbyYkVtzvR+6ffu/gqA5g+V9m1ahuX8mLd/dp9nt83+5vpjou91b7lSHMP8AOiuVTauymbG+fd8jU991siKu15npm/7ZF83ySr996ogHTZs2/OlNeGKZ9zfJ/uU5IW811Zqb8ux13Lvplg6fN/DsqF0+f7nz019yNQj7/wB7K2zZT5ixifO+7dsqV4dn3mpsMKu/71v+AJUsyLD8u75P9uteYjmKk0Kuybm+X+4lCPE7P81WEtti7W+dKbs2O+35EpcwcweTHN8zJ96mJCttdbttP2RPsX7j/wC9VdH37F+bYtBfMWpplf7qqlV0h3/MrU9HXd975Klmh+dGX/x+rHzMq3KKn+tiV/7z1KkK7UaX/virb2yvaorffaqn8e5m+7WntJi5hjw7N/lRRbNv3KLazV4vvL977lDunlP8u9933KfDMySpu27P7lP2sy/aMZc2ESK/m/6pm+b/AGagSGCFNqr97+/V10Z7pGl3fP8AcSmPN/Cyr8vyVp7aY/ayIrmwgmiRV2+bVGawWG32qvz1oPuf5v4/uVFMjb/7mz5N9X7WoV7eZlfZvOl37W2fxUfY1+1JF5Sp/t7au72RNrf98VLvl2I21Xer+sTiT7aZn3NhGluittqrNpVs6o23Z/sf3q1XdUXbKy/JVe5mi2p91PKq44iqHt6n8xmJpqp8235Hp8OiQb/3Sffqvf8AiGxttn737/8AAlc5f/Eix02WVkn37P77bK6oVsRMPrFT+Y6u50eCFPnX56qTQ2dnEnzLDvX+P79eT698ZoHidFvI9/8AFXC6x8S9QuU3W0Tf7Py16tLD4qrtEzliuT4pnut/4t0yz3tE7b1+9vrivE/xags7d1WVYWT7qV5JDpXiXxJ+9ZpbZN2xv9quw8N/BC52W893LLeO6/N5zfPXsU8llOX71nBUx8ZnJa38UdQ1K68jT4p5rj++/wA1VLPw34j8VNFO195MTfIyQr95P/Za+i9H+D8Gmr8yq8TfwRV3GleGNMs4v3UGx1+T52/hr6ehgqGHjyxieVKrKZ4V4M+A8E0sTTxed/eeX53r1/w98NLHTfK82JX2Nv3/AN3/AGK7C28iHYvy79vyPUXnKjvtZtldfszGUh9tYQaav7hVhRv9mq95c/vdqtvd2+/R+9dfvfJu+5Ve/wBqfN9xFq+UjnC5dfK89W2On3aqb/tP3W2b/wC//DVd5l+6rM++ovO2T7VlrWMTH2o9NzzvAsrVW87fE+7+JvloSaWHesvz/wAG/wDjqKaGV977fkT5NlPlMZSGOkXm7t2z+Copk2O/kfcqXerum6Joflqu83ktt/g/irblI5gm8rYi7vk/hqJE++rbt7/doT/UOvy76ej75U3Nso5SOYYnyS7bmX5/7m2q+pXmxP3VSzbkZ9q/7CzVnzPvuHib53+592oGNublfKeX/wAfrJv5mfZ5W19n9z+Ord5MkMvkLE2xf/Haz3vIvIlaL/gVRKfIdVOlKfwkU15LCu3+/wDeqpc3LO+77m+orm5V9jbfvt9yq7zNuddnzp/G9eVKpzyPcpUvZRGIjJvRt2x2+Ws/xDfxWCozTxom3/XP9yjW9VgsIP3s/wC9f+Cvmr4x/GP919m0q83y/c2J9zbUx98uXuRND4zfGP7BvtraeCaV22bE+evmTXry51u9lnnuWmf77I9V7+8aa6+07meX+LfVff8AM7Lu311xieVUrj4XZP3u3fUXnK8u5VZKsJMr2u1fvtVSzf76ttf/AG63ODmGTJ+9f5f9tamhfyVf/pr8m9/4KdcpsdNq76ro+9/3rfe+6lWSTb/m2s/30qoifI/zU90+VolX7v8AHRs3/db50oAr/wCubymWnfMjr93YtHy70Zl+eopnldvmoLLHnNvddq/7NV3hZ/vNRv37Nn+tp8zyv95v+AUAVP4/Kan72h+b79P/AOPn7tOSFUfbu+fdQZyLtgmyLc1bdtZwI8TRLvlf7tUra23o+7aiVq2Fsu3d82/++lYSOOpIvfZp4V3bNn96rUP2PZ5v3H/vpUW9rxHV2b5P46mheP7Oisu/+CueUjhlIkSHZbtt2/N916qwpL5TwbdiL916sTWcWxIol2J/E9Q3M0UN4jf3KzMeYfCjIsu6L7/8f9+nwp5Nu+5d+77tGz5k+b/gdWJoW2xbW3/79BJYs0Xykb+/87VXublbzfFErI6N82+mWf3/AD2l2J/cerGmus16867XoALa58mzdfm+X+CmWaReR5v/AC1f5Nj/AMFROivdS/efa3zbKfMj/wALL/uUEgm5JUi81f8AfpjozpKv8e7fTP3U0W5pf3v9zbTbPzEfczf8DoKJd6+eitF8if36r36QXP2iLd8iL8tE1tLDK8rSr5Tv8z/x1Umtl+RVb7/8f8FBvEx4d0OyKXd867FfdVK8fYqLL87pW3eP5LJu/g+7XO3Ls9xLLKu/f92uqJ2RMy8uWeXavyfwUx0+fa1WHtl/i+//ABUx33vtX+Ba6InZEiR2RPmVaN6/xL/uU7/XLTZrZfKTyvvr96maAkLTKrN9yh02M/zfJT/9Sv3tlI80Tp833/76UEDXRf4V2P8A7dSo/wC6fb9+ot/nJ96lR9/3m2bfu0ALZorvtZa29K2vKjKuz/frCRPm81W2J/FW7YJ9pb919x6wkc1Q6vTfPh2bV3vW6ltK/wAy/Js/jrP0R2dUVv7v8FbDp+63N86L/BXHI8eoV3uYP9R5rJL9/f8AwNRNbK7o1s0bv/FVe8tt7O0EX7pfn2fx1Ys4Vddy/IjrsZKyOYr2zr5r/L/sf7tP8nyZUWXyvnb5qZbJ5O9W+f8AgVEqpvl+1SrL8iJVlRiF+ivKnlbdm7771n37ts2/LvT+Cn/bNkrxN99G+X5f4aZNtdXlVd/8G+tYnTGJlXOxJd3y/Ov3Kx7mb5/lXe9ar7Xl2quysd7n966r8j1qdkSbSoV+2+bu2PW68LJK7T7tj/wfx1z+j3P+lfMvz/wvXQXN+sLJu3O3+3QXExNivK/lN8ifd31n3jqj/wCxV6Z4k835dlZk00TxJ8rb933K0idUSpN++fcrfJTX27dq/fSpbz99L83yVXR13P8AxpW51xDzmf7vyUOjv/FR9zZ/cp7/AD/8Aqyxk21E27qYlt8nm/cproqS7qsbN6/7n9+gkYjsm/d89EL71fczbf7lMdG8r738VTWaLMu3d89BnIleZvNi8pv96uosJmhVPIb52/grm3hZNixffrpNHhltkRWb5Pv765apxV/hO0s90MXms3zt/BVz7M0y+arKiL/frMtn+02+5lX7uzZVuGbyflX59/3t9cZ4sh1zcs6/3HX+On3O2G3iVYt/m/wf36fZ7bbftXfL9/56Zf8AlIyS7t8v8SfxrUmRSe5aFtqrsf8AiqxbPPcrL5sUX3vld/7lRTf6Tb/vV+emQ3ksNui/xp96gCWFEhlRW2zSu3zVS1jdDK/lf6r+5ViGZf8AXr+5f/b/AIqz3eeaJ2l2p8336DWJF+4hg+Zmd2rBkmAb0rbuXZ7N1XbvWsO7ZzL+7X5a6YnpUjqUm+0ptZVT+Oh0ZIEiVlf/AHKHsJXl3blf5f4Ktpuht3WWD/gFZmMTKRNif73/AI5VK5tkmun+Znlq/eJsf5VZE/v1m37skr+W33l3761OyJjXO5H/AHq7/wCD56q3Lyw7Fb7m37iVb8ln3MzNsqvNtS8RVb/gD1vE6Yle5TZb7du96z5kldNu6rt47ebu83fVdPn+9LW51BvaF0XbVd0Xzd1W/tKvcbdu9v8AbqpM6+b/ALH9yqKIn3XMu2mP8m9fvvT0f5t336Z5Oz5v46ALFgn71N1ep+G0idIv3q7Ntea6bt+Rmr1rwZYW32VJZVXf/DXPW2PMxnwou36LNKirVXyYIbrb5rJL/cepdVvIkvItsUuzzfv1XuZtl/5sTfP/ALvz1xHixM9/kv8AyliV0/v1k6xeb9nlLsl3fwL96tO/TYm/f93+Ose/m3+U0S/d/jrSJ30zPms2REl+47/wVSfz5p32t8lasz/uE8359/8AHWakK2z7tzfvW+Wuk7YkttCzvuZfkqW/ff8Adqv5zO3yy/8AAKZv3y7mbftqxlyGH96nzf8AAKtQu32r7vyVXRF+8rM7v92rttbQWzNP8zv/AHK5zKRbhS5mb5fuf33rS/cQxOqt9/71ZsLs/wB3/vitWzs4nieD+J6yOORE+14tqtvRP46lvEbcm2XfvXfvp95bfZti/f2f3Klm+eJGVf4qgwKkM0/z7du//bp6PKj+ayrv3799MmdkunXa33aekywukTff/v0AEyNeS/L8iPWe77Lh4GXfsb/vutN7mK2+ZW3p/cpltZxTRfblZd/8Kf3Ks0jEzJrlfN2/crHv5meVN1bepWe+Ldt+fdXOXiSvLt++9aROynEq3js+9tu+smZ12/d2PWneXPk71rM+V5f9v+/XRE74kW9kREVvkp7vvZKEf5d38FM3xTfKrVsdIfL86/wUze23/Yqbydn8VDoyPtoAEf8AiqvN/rf/AGSnb/mTZT7mZng+6u+gCv5O99tPTd8jbqE3Iu6necu/ay1EiJHUeHvkXay/I38f92uuhdXt0Va4/wAN/eTc1dlDbQW0Cfx1jI8yRSe2itpXVlZ0/hrKvIWmurfyl2Pu+atXUn+zO7Rbn31Fbfvrr5mXbWBySOiRPJtfKil+5/BTXmbykln27/4kSrqPFDa7Wi3y7fv/AMdZU3yLuX59/wDfoGZL7nll3Myfx/8AAKyr+585HWVlT+69at5/rXaL+L5PnrDv7lUbyJf/AEGtInRSMt5t7fL/AA/x1FM7P/v/AMNPuX+V1WofO2bF/jT+OtonfEbsaZH3N89ORFT7330ps1zv2f3/AO/TNjOj7fv1sbhczb3SXbRM/wAyN82yn79iom2j7n+3/doAc837r/2eiF1dvu76aiKm9vv0yHzUf7uzdQA9Pnbd/BTnfe+75diUfvf4pV2VEiSvv+WpAmf533KtIifMjf36IZlSJ4l3fPU3k7FRl/4FVAEMOyX90u/fTN8vm7Wi2VYhudnzKvz1Kj/aV2t9/dUgPsH3y7ZU2J9/fVjzorn+Fqz3dvN2r8++rfzWyJ8vztUGEiX5YXf5vOT+Gug8N/vr2HdtRPvfPWFZwxea/wB6t3SrbzmRt2zZ89YSOOqdbcvAiP5UX3/40aqW/wCfbL8+5flq781zFFO3yI38CVXvLyJ18rd89I5zN1W5azt0giqpbX8X2j90rIn3GSpZpnT5dqvs/jrP1XzUWKWLy0RvvIlaROylI9++Bvx1l0G80/T7xtmyXYvzV9u+GPEkWsWv25WV99fkp/aW+4SWKWNNrb6+mP2e/jfcpcRafeKu+Vv3W9f3X+5WFSP8p9HhK/u8sj7ohuYpm81l3/3kqveWz3nzMyo/8KJXKaV4ziv4t0crQxO3zI7fPXXWaNN82790v3d9YHp8xj2dzfabP8zfIv8Afr0XR9SW8idlb5l+8j/wVwmtwrf/ACxMyN/E6VFomsT6bqL+azO+75nRa9TDYn7MjwMXhPtwPWIbxXfdErVdR9/8LJF/4/XL2Gsb5Ym2rsb7qV0EN/5zPur1jwJFiaFki2/3m3rR9pVFRolWora8+bdL97+H/Zo/s1Xi3LLvf/YqzMu/K8TszbKiR/uK33KfDbL9qdWXZ8vy76Zf+VDsaD77/eqCyX9187Nuohm3/e3bH/v03Y2zbt3/AO5Trn5G+9/u1BXMXpnV1RWZURPuvQ/76BNrbHT+5WP9pl+1Iu3e7/P89SvNK6/3H3fwVkaRkbDzMkSbf73zf7dEM37rbu2bvuvWYk37r5m+9Vu2/fLt3b0T51p8prGRpo6w2/7377p8mypUmbZ83yJWV5zXnzbtlH2nZ/F8n9yo5TeNQ2Ll5blU8iWP72+rUMzIr7f+AvWF5ypsb+OtBLxUgRv/ABysZRNY1Cw9nBeI6yxK+/8Aj2/PXNa98OrbUrV1i2w7F+5/frd3tNv/AHtP+3/ZtifKjv8Ad3/x1lKJtGoeI+IfgPaXMDr9ji2P8+/7m/8A4HXmXif4CT2yebZ/uZVbZvRa+w/tKu+35Xi/uPUNzZ2zvFuVf/iqzlSjP4zaNU+CrzwZ4v0HzfszK+2X5n/vVXs/iL4h0GVIrxZ7bZ/c+41fcuq+ErG8i8hlX5/nZ9tcVrHwigv1TyoI5ttcNTL6Fb4om0cTKHwniXhv9oGWwlTzZ2Te3zfx7a9C8PfG+C/uEZZY5onb+9vrF8Q/ASCbf5UGyV/k+61cPc/AS5sElazae2RG/gZvkevn6/D1KfvQ0O+ONPoKH4qWNyr/ADRO/wDcrYs/FumX6pOt1v3/AMH9yvkJPDfiXTbd1a5kdEZvndqfbfELxDoifZpYJNj/AMG3+L/YrwqvDdSPwyL+txPtJNSguX+adXT+HZU1m8U3y7lf5vlr5H0r463NndRRzs2xF/ep8r7K7DSvjrFCyI0sro3z15UskxMJW5Tp9vA+jdmx32rUSItsm92+evKdN+NMV4+6Vo3Rvuon/s9b0PxLsb90Vdqb/n2f7VebXwNel8UTaM+c7jf5y/L8m2oUmZE3MuxP4awrbxnpj7F+++7Z+6ar3/CQ2M2zbL8j/wAG6uL2AF9Jk3fdXfTZk++zfJ/uVX/tKzd0dWVE3/xtRNeedcfuvkrLlAIXab5d1Sv+++Wq/wBp2b1ohmjSX5l/299HKSP37HTcvnbf4KEhZN8rt/H9ypYZld93y76immV/mVt9RygPuU863dty70rOSHe3zfcqxMnnQPtp+9/sv3lR6OUoiud0zpKvzp9z5KrzI33Wp3y+b5v/AHxsp7u7uu7bsi/j/jep5SxibU2eazb6vPCs3zK1Ud6vcJu+fZVt5tnyru3PQQTOny/K33P46h2L8m3+L71CJsXb/wCP0TTK6f7Cfx0AM8mJ9kVNmSLZuVvkSiF1dvu0x9r71/8AQK2iBXs3Xf8AJ/dq3D877ar7FT7vzon3qZ9sXcjff3Vtygaf2nZFtqp99v8A4umJeRb/ALy/L8nz1Xe/gRHXd871XKBe8nfE+3duqH5X2M336pJr0UMX3l+9VK58YWaM8Xm73/vp/DUckgNrfK+/yvn2VNv2O3y/I/3XeuEvPiFp9tK/zfc/8frCufi7bfOyyt975fmrpjh6kvhDmPVZrmK2dN333qpc6xBCjqzLs/irxLVfjHBbL/x8qj/f3v8Aw1yV58b4rnYsXm3Mv+xXfQy/E1tokSqxPoC58SaZC3+tVH/vvWPqXj/T7Nfllbzf4d9fNV58SNS16Xyvsdz8rfK7xVUubDxH4h/ft58MX99K9ihkNWcvfOaWJie5ar8XbNIHTz13xfe2NXBar8cltpX+zXKzb1+bY33K5/R/g5eakjtLPK+xv9qu10T4GxJKn7j963ztv3V71LIqUJe8zP63I8yv/iL4h1i422cFzvl+7sXfVebw34n1W43XLSpF/EkNfSum/Ci2sNsvlRbGbeyIux67C28B6VDZ27Ltmdf9qveoYGhQ+GJyVK8pHzh4b+Bs955U8sc8zv8AOsU38Fer6J8E7azt/Nl/1u75U/j316XbWy2EW1otkSfdRKt3Nz53+qX5G/jT+Gu/kgccpHI6P4GsbZ0aVVfb/s101nbRW0X+jQL8v+zUM00qOjRfuU/2131Y+2LbMm1vO/vVoRzFtNvyRP8AIlVLm2i3P5Tb33ffps0zI6MrVDc3O9v4kT+GlykcxXmdk+Vv/HKi+3reW/zfcqvcyKjuzS/PWIkzW2/5N6PV8pEqh0H2lXt3WKqszskX31f+7VS281F3N8/+wlWHtluf9h/4qvlMucpX77ERfuf+h1Xud0NwjRfcqw+19i7mfZVe5dn2xK3+7V8pnzFjZ5yvtb51+9VH9/8APErfI33f9ipt/wBjV2Zd/wDuVUd/uMqsm356szJfOnREVl/4HT5kie181vv093aZomiVXTbTH3Iu75dn/oVBBSR5d/3leJ/u/wCxVTVbyVE3Lu2f7FWL/wCR/wB18j1j3Ny6fKn3G+9QWSzXmyJ1Xcm/+/VXekPzblfd/G/8dVJkab5fmdEaor+b5bfauzyvvJtrmqVI0jsoUJVQublrl3aJtm/7yf7FUXud/wAqq2xaie5ZHT+NHp/2Zt+7ds/268mpV5z6WlSjSiVHeJP9azebL/An3KytY1iLTYk/e7H3Pu31X8SeJ4NHidrllT/br5S+K/xgl16e4sbO5WZJfnZ0b5ErOMecJS5I8xa+NPxsle6l0rSJ9n8DTba8KmvFm3/NVe8eWaXduZ3+589VPO2PtX/gT16MYxieJUrynIe8zeb9371CPseXdVebc/zbqvbNiIrNW5xykVEdt3mqtE3zqi/c+b5v9qp98Ty+UrLTXRtvzbn2PQSV4YW+fa33KfvaaVFb/vurCQrt+Vvneobz5P8AfoAbNNsl+99/+Oqn+plf5vnqV3+0ttVdm2l/dO7r5Tf79AEPnN9/5v8AZqaGZXl27f4fmembF/1TbvvfLRMio21v+BOlAEKOvmv83z/36fs+Td996Es96UfY2hXd82ygsIfuv/A9S2ds00qNt+dKqvMz7PlWrsO5JU2tsf8AirORhI3bC2Z3Rd33/natu2s1f5V+dP8A0GsrSoVdkbc3+xXQW0P2ZEZV+/XNKR5tSRYRG8pJZYtm2rCeQ+zdFsR/narFhZ/aYP3suz/YerE1hAj/AOtZ961zcxySMl4WhunVP+Pd/nXfVd4Vm2My/Jv+bfVuZG83arb4l/2apb/tPyt/D/B/do5jMdvXynVl/dbvler6Q7/u7vl/v1AiRfOrbX3/AD/7lDzTo/zQfI/8e6rAiv7ZXi81W2On8D/cp9ncomzbF/wNKJoW3IrM2x13/wC/Tn2pEi7WRPv1IBc/aftW77ny722VEnyRbW3b/wCHfTLm537PvbHf79TTeU67WX51+69UBU2edLEu1fnq2lsv/Ldvk/v1XuXV5bfyomd4qWa8ZIkiVl2N97f/AA0FEFym9nZvuI3y1npbNcvL833G+5uq87xeUiru3/c31RvLb/nk2yWribxKV/8APO7NPsi+5vrE1J/9KdN3+7Wtfw+TFKzfOlZN/M8yoy/8BrpidkSrcozt5vzbqrvCzpu3fPRv+Z938XztTEmZP+BVudMQ2futzN8lSw7k+79yoNjP8u75KdCjXMT7VoNx95bbFSVW+R6HtvkTevyU5/kVP49tHnf7XyUEDXT+78lDuzxJEqrToZvJ3rt+Smw7ZtjK1KQpDra2aZfKV66jQf3NrtllV5U+6m2sK2tovNfyvkd/vf7Fbemw/vdu5f7i7655HBVOq0RGttk6y70etjUv3NnEsS/P/wA9nb5HrEtn2KkX93+BK0Xml82KD+D76p/BXLI86RZmmaG3S5X5Ny/cqC2ffvl3LD/t1bR1eV4m+5/c/uVmbIvPT5tlv/FUnMPmtmtrresvyfwulFynyIzL/wAApkMzPO6svybt60X80ry7WbfF/wCP1BUTP37IkWBfnT73+3VL7SsyfKrJ83zVsTWy2zf3H/26x5r9pv3W5dn+7XRE7YGVeQsk7y7v3T/drJv0i2p/frUmuXhSWB1+TdWTqSNvRYvk/jrU6w03ypp4vvJ81dLqVnBuSXymfb861zmmo0115Xyp/t10bp+6T5WdPubEoN4nP6luvH3KtUvO8n7q/wANaE1z9mieBd33vuf3Kyvm81/l+T/brSJrEqPu+8zb0b/x2oUh/e7f79Pm+9uVf4qen3/mbY9dR0xHTQrCvlN9+m7967Fpk375/m3PRM+z7v3P7lAw2Nsdt3yUb/OR1b7lRTTb4vmWlSZtrptoAX7iIv8AeqZP9ld9Q7PO+9T4X/e7agzkW7aFn+6u/dXW6VNLcwJFL9/+H/ZrkoXVHTa2x/7ldloMKun3q5qvwnDX+A6OF2tl27vn2/f2/eqR/NfZ91P9ypLn54ovK+5/6DT4ds1u8TSrC+75a4zwSH/U/Mu7/gdPdP3Tzt/45VtIfOtYvl2eV95/79QzWDWE720rb0qiCu9+rtFu+/8Acamvct87eRv/AI2pj2cv/LVVhTd8r0W3yK6ytH83yb6ksqed5zeR8yRN89V7lNkrNE3yJ97fWg8LeRKzfPv+7srPSGCa1eKdW3/cXZSidcDPvH3xP95H/vp/HWeyLPj5W+XitO5RfKdYt29Pvb6zJN275VwK6onfSOrv38mWJl+R6a+sS7fmXe7vTpkb/R1ZWdGX7/8AcpiW2yXz12/d2bKInHEbDMszXDbmRF+TZWJc/JL5rfcWtOaaC2SVom2OtZl5MvlOrfOkq/8AfNUdkTMmmZIk+X5N3/jlUv3E07zp/ufPVt/k+9LVGZGRX2r9/wDjrc7IlW52pcfuPnSoIdrs67dlSPMyP/DtqJHWaX7uytjpiO2SpPu+WovJV2qWbbMv8W+opnaFU/uPVFkTw/3aPOZ22/c2/wAdE02xqZv85aALthbLM/3vkr1bwrC6acku7fub7ifwV5Tpv+tX5tleseGLlUs32xN/tVz1jzMVsaCQtMzrLt/vVSv0ZHiWJV2IvzO9W/OtvN8/5n+bYqf7dEzxJK8u7e+37j/wVxHlwOcm81JX+86f7dV5t01ujbfkZ9nyfw1p3/n79rbd+3fsrM87yVSL+9W8TpiZWqwypLtVtn8f+3TIXiff5q/On8dWL9GR0/jd2+//AHaroiw+arN8lbHbErp5XlO26mWELPK+3/gVH2beqRbvk/2Kb9g86Xd9zbQMl+aFklgbeifwJWxbP83zLLVK28qzn3eUr1pQzIlwkXm73b+B6DKQ+Hynl2xN8j/x1pwo25Gtpfn+42+q9tbL9o8qJV+7V/7NvsnfcqJ/cSuc45EL3MttvZm+43zPVlLmC/8AKlZvk+/sSqsLtC0TNuf5fuVpJDBf2u6D5HT72+pMDPeaW/ZJWiZHp73PkukTfOj/AHql3yom1V+T+/UW+CaXynXY/wDfeoAsTf6iJbZY/u/Nvqp50VtLtX5Jdvz1MiL5Tt9/b92qKQr5vn/ferOiBXvEa5ZGWdti/eSsi/RkXzV/3K1bx9jMm2uf1J9lwixRb9lbRO6BmP5Xz7m/4A9Z7o2+tC//AH3zN/erP3/wbq6YnZEi3tu/9kpyJsf5lodFRk3N/vU99zr8tWbD32zL8q7NlRO7bk3VN/yx/wBqoLnciorUAN3/AL3d/A1OdG2U1P30T7moS5ZF8qgBnzI39+rMKK8u3+CoXTY/36sW3+k/uqiREjqtBmVGRv4Frs7ZGRH+ZfKl/wBn5K5XQYYk+99/+5W69z8yf3ErlPKkUtST5kl8pk2fJVbR4Xe/lVWX5v79TaxM32N2WX51+7VHw9Z+dqiNK336g5pHbW1zsifd88q/J89UZpmm+bbsd/4KmmhVGdvN3vVK5eVP3qxNs/v0DM6581GdW+R6wpkVPNl/uNW3eX/nKsrRb3b+BKxJtSXyHXbsf/breJ10jMublZm837lVUSWZX81lRKlm+dfl27Kr72R9rNsStonfEJoV8rdt+emI/wDdqaZIn+Vf4KYj7IvkqzQi3tD/ABM706GaXf8Ae+41PR22bm++1HypF/vUAE2523sypup/zOvzfwUyaHfs+XfTE/c/K1AD3T50VWqXf+92tUSP/vU/Y1t/D89BQ7yYnVPmbdTUmV3+WnbN/wAqtvemomxtv8dBJLs2K7K2yhHd9kv3KekKzSorU6F/J2RtF8m75akCxDDFs3N991+X/fpu9oZdrMz7f46Lbckr+avyVd8mLcm5vkqDCRLZou9N27ZL/HXTaPDsneJVaZPv765ne00qMvyf3a6bwlM3ztP/AKrc1c5xyOof5INrbYf7tYOqv5Mqfd+ZvmetO5dbn5l3Pt+9WfN97aq7/wCP56DIynufuKq/J/FWZefO0qtLserbzNcyv/Am75k/uVn3kyvcfvV31vE6YmbDZxJ97567fwTMyfvYmlR93y7K4eZPJd13fI9dr4J/0OCVm3b/AL+ymb859N/Df4kTwraRSsr7FT76/wAVfVHhjWF1jS7fypVfevyvtr86rPUrmzR7nd9z+BP7le5fBz4xtNepZyzqiRbH8nb89cEons0MXGfuH1nCipdP/wB8M/8Aep01hE9w8uxk/wBum6PrFnrFqk6/Ij/wVaR2Tf5Xzp/cpHomKmqto8/zbnT+/u+7XpGlalbXmyVW+986155qVs1y0sEq73l+dUqLw9rcum3H2OfzU3fd316uGr/ZkeFjsJL+JA9YSHZ827fE7VoJcqkTq3z/AN3ZWPo9/Bc2e1f4W/jrYfaibdteqfPg9zK7Iu3Yn9+pX+eJGi+Tb/BVLe1yybfuL9560kRrllVVVE2/M71jIB/ks7+bF/BT/vxO3lfL/cRqhtn372ilV9v3qm+0xeaisrUwKOxXldl++n8FPfyoYtv97+/UrwqnzfM9FyivsZvuJ/AlWWNhfZ5W1Vf+7Vp3bdubajf7FVXRfk2r/u76d9/7rfe+Sg15g/10+1W+SrzzI8r/AN/+KqP2PYm5m2fx70p7wtNay/dR/wC/UGnMS3MzI6xKvzt/H/BU0Pyfe/vfwVRhTe+1m+5/AlTO/wAu1W/3d9Z8pfMaVtcs7vtX+L+OnvMzyusqq6J/f/hrMtnaGXazfJ/sVYmdd3yy73Wo5SuYtpNFbLtXb8//AI7UqOrujN8/935qwkmZ7p4vlRN336t/bJUdNq1HKbcxq/ad8W35U/go+WGL/c/j3Vjo/wA6Ssux/wDYqV5vOXb82xvvVHKXzGm7q86Tqvneb8jbP/Q6e+m2c0T+bEr1U+0qi/uG+RKfDefZonWJt7/xb6jlL5jPvPBOmX8W5oFSXd8uxUrlNS+D9tN5rW1tG8v8T7furXoH2n7T8yfJs/goS5b5927+5so5TbmPD9V+AMGx5Vs/Ollb/wAdrhPEPwEaG8T7MuxUX919+vq77/3pV/3Epj2ds6PLLEr/ADfx0cqDmPjeb4RarpS7rafyUT7ru336xJvB/iqwtf37fbNzb98O5K+07zR7G/nRmiXYv3flqK58H6e6+bLFFv8A4d//AMRXNUw1Kt8UTaNeUD4qsNb8T2avFtaZ92xtjbKcnxI8QWdxtu4p7bc21Uda+vbz4b6fM7ywRRebu3sm1a5rUvgzbPP56wRb2X97v/irgllGFn9k2+syPArb4u3VtfotzKyIn3ti/cra/wCF0+TLulaRLdG+X+PdXd6l8CrZ1tIorZX2t8vy/e/76+9WPc/ASB0eW2tmTd87I7V5csgw0y/rcjMtvjxF5CSxSfJurQtvjfvnZln8n/f+5WFf/s9xXKpA0Ur/AMe9Jdmyseb4DywqkVtLI/lLs2bnrllw5S+zIr62ekf8Lmi2o0/z/wB3ZVuH4wafDE+65+fds2f3K8fm+BWp+a/lXLb/APbX/wBAqjN8HNX0eeX5rl/7kT/PXPLhuP8AMaRxZ7xD8YLZ2dYlidN2xnerz/E7T/nXzVfb/Hur5nm8AeILDcy3292+dUdW31XTwl4stoPPW5+R/wDWwonzrWEuGv7xt9bifUH/AAsXTHRPKuY9/wDzy3JQ/wAQrV/vSr93fXyzDonjOHyvKWKZHX5k/jrRfw94sR0WW5Z/49jxfOi1xy4bqc3xB9bifRUPxL0x13RNsl+5sdtlXU+KNj92KVXfd/B89fM9t4P8WI7qs6ukvzq8vyU9/CviXa+2Vt/3/vfJ/wDY1p/q3L+Yx+txPpu5+JdjD5W6WNN39+sm5+Klnu+X5P8A0CvAP+EM8VeajNcq6M3zwovzpTv+Fda48vmtcskv8Xy7NtX/AKsvuX9bie63nxgs4XRV8v5v4EbfVe5+Mab/ACopY/vfwLXi7/CjWplRfNZEb/x7/ceoofg/qEMTqt9cwxL87ebEz7n/ANito8Ny/mD63E9bv/jHBZzr8yoj/erH1L4wL5Xm7l3fw+VXDw/By+ud/mytsX52Tym3tWrD8EJXSLcrPFu37PN+dP8AgFdceHYR+KRH10fc/GnfLu+bzf8AYlrP1L42T74l82R0b7sP9+uqs/gJbXNqkrRN8/3X27NtdAnwH09Nkq20kL/c3+b/AAV308hoQ+Ix+tyPJ7z4o6rc72js53if7uxW31S/4SfXNV2LBY3KJ9ze7bK+g7D4OQWa/Kq/N8uz+NVrYs/hXZwyuzLsT+JN9dMcnw38pH1mR8tPonijWLrzf+WS/um/2qtf8Ko1q/i8i5uZdjt9zY3yLX13Z+DNMhVolgXZ/f21dTQdM014ZVgX/YSu+OCow+GBEqsj5U0f4DyuyRNK00X99667SvgDBZp/x5+TL/z2+/8A/s171cpEl0kUCxbP7lXoblYYtu3fu/v10+zS+Ay5zymz+C1s7+bc7U2t9z51/wDHq6bTfA1jZ72VVfb/AAfx11VzeKivVJJmSV2Vvn/26vlM+YE0HT4XS68j738H+3T7/b+927Uf7i/7NOuZleKL+B91Z94+99275/7lHKXzj/JZ12zy/wDfH8dFtNsifaqvs/gqonlInzN/wOjZLsR1/fbqOUxlIt3M2+13fxr/AAVSeZvK2r/G3zJTpt00VNRGeJ2Xajr97fWhHMO/f+UjSts+b7iVE+7b8v8Ae+5TJtyXH+9/HT5pm+fa3yItLlI5ixZzT/w/wfx1XvHa5vNsrfw7/krP2NsTczI/322VM8y7/u/JV8pHMQzfd3NtqlNDFM27zfJf/wBArQeZfk+XelZ9zM3m7V+e33fN8v3625TGUhiO3m/N9xf7lD3LTM+1l3v8lPuUiRnqvDbN95tu+r5SeYZDbT+a8SyrsSpfJb59zb/7rpUyQq7O0vzvt+4lQo6XKxbVZNjUiOYifds2/K71FbTfukWVaupDv/e7aimhWF9zbf7++gOYr/ct/wB1Us1z+63blR/4qpPqq7n8r79UXmiuX+Vl31JrEW5mg3O25Xl/2Kyb91+XZu83+JK0Lny0iTdKqS/39tYl/c/ukl+V3ZvlRK5qtfkPRoYaVQa7sj+UrMj1UuZpJpfIWX5/771F81zK7RMr1DNNFbJub76tXjSlKfxHvQhGAW0LQ/umZZpf7n9yua8Z+Kl8PQSss6vL/En3ttZ/jnxtbaOr/N/pDfPvR/upXx/8Tvi1feM5biK2uW+xRN/B8nm04Q55E1a/JE0PjB8Y77Xn+x2M8vlbv3sv8D15EkzPvbd/wCiG5/cbZWZ/4PkqvNZrCu7fv/uvXfGnyHj1K8pj5rxNyfwVWmm+T5VXZVzyYJrfa3+taqzwsk/lMtaHHKQ903wJ/f8A4qiTdC6N5v8AuvUvkqlq/m7kp8KRQ26bvndm+X/ZqzHmIXTyXeWL77fJvqxs+/8ANTYZlT91t/i3/wDAqHSe5ba21E+/UDGJ5qW7/wAdRO6/el+/Ur7kl8r76VE9tvXd/GtWWKlzL5u9YvkqBLn76qux2p6Xi7djffqo/wAjea33KAG/N95m31Km1H/vp/fodG2JLtpkKND/AK2VURvn2baAH+cyOm35KT7ZK7usrUrw/unb/llUXk74t38H8NAD7aHe39x1rVhs9kqbVbe33v8AZqjZ7UTf/H/t1saa9y7Iy/x/36zkYSkb2m20GxNsu9/4q2kTzokVl+7WfpsMH2d4l+T+Nvl+9WtbOs1r5sW7Z9yuCR5VT4jQtrOVN7bd6bdlLNNsiSeVV+Rf4KWG8azi/e/On3Nn9yqt5572u6sjjGTTMlxKu3Yn9/8A2qpec0yv+6/e1ddN7fNP/Dvqv9sXyt0f8bfNQWVLn5Nip8j/AMSPVuF1vFf+NKfNtuZVliVvmbeyPQ6eS3mxfJt+dk/gerAZsWbyv9ldi76rwzS/aHg81fn/AI3/AIKtw3MTqnmr8n36ozXnkxIy22z5v46ogeieSzru3p/D/sU+ZIvkZtzvTkuYIWi/dff+8lP1K2imlRl3Quv8D0FkT7difL+93VUv0ie6/dMyf3t/9+pXTf5rM3k3D/dpqIrqjMy/7VSUVLlIkidllV33Ux/vo0rfPtp72y+a8q/PtqvNcxTOi7meXd82+tYm8SpNDv3p8rxbaxbzyobX5W+41Wr92hl3ebvT/YrNv3i2fNu3/wB+t4nZEzH2u+6JWo2O7pFT4Zvk8qKmb23P/wCh10nTEN8Sb1/jWrHkv5XmxfJUTp8qMy/O9CXLQr5Cr95vv1ZuSzJsZFi27P4qidN8tD/J/F89P8lkRGib5GqAHO+z5VqL/j2d9vz0ruyfMtR+T/tfe/joM5GhpSI/zM2yVmroLC2ieXdLu2LXOWCeTL/uferqNHdpmZVX5G/v1zSPOrnR21n8qS+aqJ/D/t1LNDL8m6KVP7r1HbQzw7Gl/cxbflTdWik0UyS7ZWeL+Hf/AHq5ZHmykVdNT7M0q7GmRf43pk254vu/IrfLT7ZJZpX3btm37lWPlhidfL3/AN2pMyunnv8AMy7EWqiTOl0jf3/4K05poprC4b5t6t8yJWV9p/cJ8vz/AMNQBY1hP3SS/wDLVV+ffXP3KeciMvyP/FW95zJpsu5mfdWDNtRfN+5WsTspGZcwxTIiysyP/wCh1lTbk83bueVfuu9a0yRXi+fFu3xfeSsa88123K2x/wC/XQd5FYXLJKm5tldbc6k1nFui2/79cpokMD3qee1dHc20U1qjf99JtoNImFeXLXLfNt3/AMVZ7vLt2qzOlXblF83du3/NWY/mvL8zbEreJrEbsaFNzVC6K7bv4KdM7TNt3b4k+7Ub7t2z+CtzqHfad6bVX/gdRO+z/fqw6K/yttSqn8e3bv2UATOjb9v/AAOnWyK+/ctNd2Rads/77oAm/wBG+0fd+emQvsl3KtRPt3/7dWIfki/v/NUGci7DCv8A21/v11ulQrDLEybvvLurl7BIppUVN3+1XYWcPkp/fT+GuaocNf4TY+2TuzxLEuxfuvU1tpvnSvLKyvvWnWEMqRJ+6Z/9urkyfZtiyuryo38FefzHhyI7CZoV8jzWfZ89RTTNeXW5fklb7r1oWcO/fLtWFKr38LWzful+SVvlqOYkqTQyzRbW3fJ/49UVzuh/eyxLsVqlf7SibZ9zy7vldKEhX52lZn2r8qURAff+RtSdW2P/AHKx9SRvtCMrL8y/cq26M/zTsqRNUN4jQy7mZd+3ZW0TrgY+pOqMm1vn/jrHuLibzW2tkVoQov71mXfL/DVS4WSYqyv5Ix92uqJ30jrpnl81Im3Q26/Pvpn+ust0UqpurQmT/lr8r/3v9iseHdbb7ZmV/wCPfWZzxiVn/fJKrRfJ/frLmhZ4N0X3N1azvsVmZt6f3KrOipF8q/K1aROiJj/f3+bt31lTO291i+dKtzefC+5tvzNUNzMyOjQMv/A66InZEpf73zpUWx/M3VamRYfn3M+75vkqvsb5GX+OtzpiPh2vvVmqLezq6qvyUzYyPT33TbNvyJQWV/uN8y70piOqO+1dm6pZpm2J/HVdHX+7QBp6OizXm5v4f4K9j8JJE8TsrL86/cryHQbZftSfMv8AvvXr2iQqlqmz5Hf5K5Kx52LLt5ZxJK6quyZv46xLm2k+7LKrys392ukms3eKKKJfkX7zvWTePOjeQ3yRRJ/drkPIKNzbSzb/AOBFX5XrCvH+zbIvvu/9+ruxrnzf3rJE1Z9yivdIzM3y/JW8TqiZs007xfvPk/2/9mmPN+6aJdv++9W9VRU+zqvzq33qqXkOy6i3N/D/AAV0RO2IxNv8W3Ztqa2mV97Srseq8yLDKi7t6Ov36l3q8vlSL8n8NMZaeZbaXbuXb/C+2rfk7JUl2q/92hLZnl3/ACun9yrFt/pM6KzKiJWcjnkXt/nRIu1d6/PUsMypL5Tfcb+Cq6J511LL/qf9h6lezZ5Ul3Km2spHNImh3XO9l+f5f++KltraWziTb8iN89WHhWG6t3X5Hb72ypNjefKzMrxJ8ip/frMwMv7TPDL+7+dW+9RDt83dLEzutMublvP2xLs+b79WYblknSJot/y/M6VYCOkqP86/O601IYrO1aRpV3/xJ/dpzzNvlaNWd1qrviud7N8jv8jVRvEz7zbNaoq7d/8AfesTUn+RGX5E/idP4q05tv71V+dF+7/t1mXibLV2+VIv7laROykYlyiw79rbEf8AgqJ/K83d9+pZtsyfdqD91s2rW0TviQoi/Ozff3UJM32jbTHTY6tup83zttX+CtjYH+Rn/wDQ6Yk39756HRUb+/U2yJP/AIigCLZv+78iUx08lt336H3J/F8lM3PQAr/J8yr8lT2E3+mo0X31pnzbaLaFvNWsZESO403duSVl3v8A7FbzzO6o235KydE3Ps2xK+3+/WneQxW0XnsrbG+8/wDtVzyPNkYmq7fnaXc/95KseEoZbmWWX7iL/fqvf7d0u2Xe9aPhu2X7LLLK2+Vm+VErM55G/Mipa+bt3vVB7lrm3dWX5N2/ZWlc7obW3Vl2O336zLmHZF5u3738CVRXKZtynyfuvkf+5XOXO3fcfL87/wB+tu/mbynX+CsGbaibmZnf+5W8Ttpmf5yoibqif/SW/v7Kfs875m27EoTajbd3+69bnXEhe2+f/wCIoRN/8LbKHfyZf4qe9yqRbd1AyJ4WT+L5Kd9/5WX5Eo3+cybfkqb7m/8Av1QFd/PRfvfJUqIz/wAVRPN8m5t2+pbZ127m/j/uUASwps/2KbM7Q3G3fvpkz+c+1WX/AH6Hh+b5m30ASvtmbd9z+69N85d3y0z7/wDEvyUQ7fK3f+P0AWIXV2SX5v8AcqV3VJf9uon3/J8y7Ke7tcom6L/gdSAya5kmRF3bErQS5V5UWqj22z5ZWq35OyJGVl+79yoM5GhbIry/7tdHojs7qzL5MVco8O+L73z7fv113hu2iSLcrbJf771BySNy/RbmVFWX90y/wVhXKKj7Ymb5W+/W9eXi2cG75ZnrnJrZUsElaf5/7lBgUrl1SV9tY947Jcbvv1dmm87evy/L/HWZePvuE3N8n+xVROqJXtpmtrp5ZV3pXpfhh2hsPNVVSvMvOa5bytvz7vuV6boMMsOmxK25020SCRoXKNcxPPL9z+JEqvYXjabcJKu6ZGZPuffp8NzsglgaVd7fdrP/AHqK/wDf/v1jIiMuSR9RfB/46rNfppl3P+9/uTfxf/ZV9MabrFtqVhbyxN+6b+D+OvzF03WJbO9iuYP9bA33/wC/X1R8E/jNBrH2e2uW+zS7v9S7VjKJ7uExPN7sj6id2e1RVbzttYV/Zrcv5u1t61oWdys1v5qt+6dtmypUTyZdqQb9/wDG7VB64eFfEjaVss55d6Stv+f76V6LDeLeRfuPuP8AP89ea6rpquu6J9kv8Py1L4e8VS2DRQX0uzYvyvXq4avze7I+bxuE5fegeoQv9pVFX78T/c/v1b8lrZ03Vj2d4tynmxN8/wB/en3K3bC8WaLc331+Rt9egeMFtbSpvZf46lRJUXZK3/AKm+0tZt8v3Pv0Pfqn71du9/k+eggYjt93bs/26Hdd3zbnd6Jnbyotzfe+7TLnb5Xyr93+OrAbNN9xV+5VRHl83dEvyfw09HZInlZfk/8AQ6ZC7PFtVv8Ab30FcxoPefL+9/g/gqKaGXZuXa/y76fNM/lJuX56hmdUbz/NWF2+VnoDmGedsRV2tv8A79WYU3t/C/8AHVRPn2bZd6f30p3nLjajfP8Aw0uUs096pKm3d/tJVd5vO+byvJf+H++lM379m6VXf+LZ/FSvu+T/AGflZ3qOUsl/hfzYvkeq6P5Keavz/N9zdV1Nrxbdy7/9isyaZk3xblRP46OU05ix8zonzVNczeda7l/g/uVRhuZYYtzfP/dRP4qHdkXaq7Hb5/nao5S+Yt2z/J8rfLu2bKluXXdEq/c/2Kz/AN/MqK23Zu+bZViaFUZ/3vyf33o5R8xehudjVYS/Z5drfOn9+sSFPOZ/N2pF/wCh1b+0xPOm1vkRajlHGRoO+zfuZXpzzN5W1fuf3Kz3RX3y7m+ah5l2/M2/fUcptzGg7rv+997+CovOlSX5qz0m2Oi/xtUzzKmxW+d3b5v9ijlL5jSeaV5d23ZTYbxUl82VF+T71Zn2yVH2t9yjfsV03feqOUOY2P7VW5l3eUr7fuptqWZGv/K2+XvrEtn2Km37/wDFUyXM7yq33E2/wVHKXzFq88p12tF8/wDcqlc20GyL9xGifxfLT0mV5fm2p/t0TTb1eVvuL92jlD2oJpVjM/m7Y93/AKFRf6JY3K7mtld/4nqi80U0qS7tlXoZm3fKtXyhzGZN4M0z554oI0f7mzbVSHwTp6So0u50X+Ct65udmxU/i+dnpkyfvU3btn+xRyl8xiJ4G0/c6q0dt83y/Lvpv/CDaZs8uVftMS/31+7W67xPvXaqO1VPtn2Zni/hT+Oo5SOYzf8AhA9KSLdt37PnXfVj/hDNMmt9rQR7X+8/8dXfti3O9WiZNv8AcqaF/O2bt1RyhzGS/hLTLZNqwK8X8W+rCaJY7E3WsWzb8uxalmuf3XzLs+f+9TXdoZflb5P7lPlDmGPoOkWeyLyldP7lEOiWcNw7NbR7Pufdqu9z9p3t/wAtalhv22+bK3yfc2VQcxbmtoHd5ViVP4Pu0PDbO3m7VSX/AGFqKa8R4H+Zvk/jqv8AuvvN88v+9RyhzF1PI27otv8A31T3mXb95d/9ysdHaHYyxf71O3xP827Y7v8ALvo5Q5jT85k/1X/AqPtP7qVlb/erPfdN/Fsf/wAcamPNsRFZfno5Q5i99vXam1WT/fpj3kVyr7fv/wBysea5lSVF/wCWVEL7Jd25dlXyke0NW2tl27tq0edFv2bd/wDeqvDMs27bu+781N3rvSLb/wB8Ucocw+5TZv27kR/u1kpeNDLt3N/tPWnfzM7/AHV2VmPDLNL8rbP9ijlI5i6l4s38Sptqu/lf61dybv43pqQrudvmR0/v0XPybG+//eo5R84x333Hlbd6VLeXOxYv9n+5VX7SqJuVfk3ffqXzovK+Zf8AY2UcpnzDEfzv3vzI9NuX2RO27979/Y/8VEzyw7Nq0x3Z/vbaOUjmK/2m5SLzV++7fcp7vLNFt+4m6ibc6fL9+oZoZXiTd+5q+UOYmhhWH5dzO7fPveodj/O0v/Aae7rD93c9UoYZX3t5u/etHKTzD3dvN837jq33KlTynXd9ymeT5yO+9ofm++/8VV3mZJdqt8n3Gq+UzH/ZvO+b5d9UZtttebmdtifJV65f5nWJ1TZ/G/y1XeFvk3bn+XfSALlNi7ov9/8A4DRvZIvlVpk+/wDJTJnW2+b5n3VFZ/JvZpWR/wCFE+5QQXUdnt3Ztv8As7KytSvN8XkRff8A7lV7/Ul+1futz7PvulRPN9pbzV+d9336B8xDsa5+Vo98P8SJVfZ9m3t9xH+9Vh7zY77V+997/YrHvLzfK6t8m3+P/Zrzq9fk909rBYT2keaQ68vIod6t8/8AuVi71ubpGb7n8FCP9pdmRWe3SrD3Kwxbt3kp9zfXnSlz/EfQxjyR5Yle5ufJXbE3kokv+tf+KvOvH/j+28PWErXMsez7m9Pk3NVf4kfEuz8N2dx+/jS3T/lr/favjr4hfEK+8Z6o7fc09G3rD/ff+/SjHnOarV5DW+IXxLufFt4+2fybRW+aGFq85vHVLjdE33qr3KMjblb/AHk3UxLlZtny7K74x5Dx6lTnH7NkSNvXf/cqu80s37pvkT+Gn+TvuE3f+P0iTL5qQTrsRX++lbnNKQedslRfmqw/76Xc1E0MSS/LKzpTUtvn3M7VBjIZslmbb9//AHKt21tFu/21/v0WCNC77fkSrH2Zpm+X/VfxPWfMZcwQ20XnvJK2zYvyp/fqpf8Azt+6f7n8aVbf5/l/hT+OmXNstt5St877d/yUhRkZkzs7bWZd/wDsVF99X2s21aluUifft2pt+89VrZGm/i+StIm0RPJieVqZ5O/5V+5T9/k/8Cpm9fK3bmrQ0Hu+xPKWoXm3/wAO+hPufMrPT7ZGh3/+h0AE0zOif+gVE7/IkW1v+AVKm51+9sqx8sLfLt/4HQQUvtO+dNvyItdboM0T/eb/AHU/v1zSbnleVVV0f+DbXS6DZqku5kZP9isJGEvhOrsEZIvNaJd7NsRK1Yba82JGyqn8bf3EqG2SJPKZtuxfnX/ZerdzM3lJJ8zxStXBI8ipL3gublZovu/O/wB6qtz5r+Uqt8j/AMFMR9ku7+Nm+Wpbx5IbdFZtjy/x7ak5TPm/4+JVVvu/ed6bbXMWyWLzV3t/B/fpjwy3MrwNu3vUX2NUbcsfzr8m+rNi1bf6BKnmtVia53y7lX5P4qpQu02xp/vrUrpvlTa2x2X7lADfle43LF8m77lO37/KWdVRHqRN0Pmr/Gjfcqs7o8+5m+f/ANBqiC1s8m6ibbvR1qC5haZ5VlXZLu+bfUyO02yL5di/Mr1DsW5leWW5+Rv4Nv8AFQakM1t5Kfe3/wC/UVzCtt8zNv21oPMqRMsu11/hmrMm+SXzW/fRf7dSVEa94rq7eV/wOqL3iuiRbV+98z1oQ3m/fFtV0/2KyLlEhlfytv8AuVrE2gUXRYd7f8skrK1KZUt/l2ujVq3P760fd/drCuXZFSD5a6YndAr74pn/ALn+5R5P8Sr8n+3TERvN20eZL93d8lbnUPdFf5mb5P4adsimT7zebR8vlf399MT5It399assj8n9783z1PC+9fm+4lRW0Lfd21KiNu+VaAIkdpldaem7em6JnSnO673XZsdfkqxDM6RPtpSMJFvTdrzvu2un9yul0pN6pEzbH/2K5+28j5Ny7H/hrptKh2MksrNsrkqHnYmXunRI7PAnlMu1V+ZH+/RZw+cv/PH+9U0yfuomb76fxp/cqpNNPqu9YIm2J/BXGeTzFt7Zfn2y/P8AxVFbQ+dsgXbs/v0y8sFtrVIo5f3rfed6hs5vvxIu/b8jVAx9zCtncfxbP4krMuUif979xH+7srTuYWmWVtzJu/v0JD+6Teqp8v8AHQaxMxP40aXf838H9ys28RU+Xdvi/hrSv4WfZubf8v8ABWNc3LJvX5vnroidNIyJnXf93Yn9xKypvn+7/wB8VsPC23cu1P8AfrEmm/euv8ddB3lvTd006MsS7/8AbroJpmT5ZVrndKffO7K3zp/BW3Need9379BpEy7/AMpPu1j3MzXPy/wf3K1r+2V97fcesm5haFtq/OlaRNYkSboW/exU19275dvz0faWm+XbTnTYm7+P+GtzcZs+b5qP77L9+lm3/wAP3E/gp331+X5KCyJH3r/cpyOifLSzI38NMRP4WoAsI+9NzLTrPbsdv46i2fJtb7lPh+RfK3bErORnI0NKhXzUkaXY+6u1sIZZtm3a/wDsVx+lPvlRdq7P4q7TSkWGLdBP5MqN8tclQ83EG+ly+3au5EX+CnW00SeazRb3oeGVLdN22a43fNQm7Y+5dn+xXnyPHkTWc37p283elDzNN99/ORf46o2e7zfKWLYj/wAD1ofN5UsSbURPuvtrMyKsz3N4/m/6lE+RaZ+9/e7lV9/yU6/RYVSLc2/+J/4KisJpXtfKl+5/frSJUSKF98D20q7JU/v1j6k6+UirW69z8u2Vvk/v1lbPO3+VF/wOumJ2xOfd5dj7fuf36gvmWQxkMudvNaVyjb9qxKif3/79Z0tm1y5CqwVPlFdUTupHaX+7yEaLbsf7yJWU7qkqKvz7/vVcm3eenlLs3L81Nms/s1mnzLvZvmrA5omfcoqM7fwI1Ov932V2iZfk/gomvNipti+/96qV5M3yrt+83zVvE7ImJM/2md/++qpTI3zy/Lvb+Crd/uS/farIn9yoXtt8X+t2VrE6YlKb7yRL/HVeZ97xL9yrdzDsZGVqh3rMyNt+df7lbnTEbv8AJR4mWmPu2fM33qfcvv8AmanI6/Z/magZSTd93+5RbP8A3ovkqZ/K/wCB0zzvl8r+CgqRq6JeeTcbtq7K9bttNlTRkniZtj/P/v15P4eRXneLb8/8NeoaPeXm23i3Lv8A4t/3K48SeVjTYhuWS1dpW/e/xf7dZn2+V5X3bXT7jJWhfwxfutzeTL/441Y9y6pvlVt7/wASVxnlFS8SdN7I8f2f+Gse8RfIRlb52atnVZv9CTb++Td9+s65tvJi2+b86VrE7IGPebraJvNXejfItV9n2mLbtb5fuvU1+n3HX+Kq8M2yVF81nfdXTE7Yhs864RWT+HZ89OtoWTe330Sm3k2y4Rom+enab5u11ll3p/ElaDNCzuVeXzV3I6f360/sf7pJYl+R2+Z/9uspHid0iX5E3b1rVhmaF3VW2J9/Z/tVjI55Ety/nW+3d+9T7uypnvJfIijb5EpkKK9xFKy/cq26RQp5vkfO38FYSOaRdh+dfmXfCi7/AJ6z/tLPdfIu+KpnubmaJIovkRqEs/s1+jSyq7r8mygwIYbb7TK6r8nzfcerE1n9jdPm+9TEhZGeXcu92+V6mSZtvkXMW+XdvWgkrwzNDvZv/HKr3KRfYnlX739ynTJvunlb5H2028m2WqeRF8/8dWdMTEm3Or7vv1n3kLJZ7t+/5qsXjy+bEyr8j/x1S1i8XYkW3f8A3vmraJ6FMyZtz/Lu+SqU0PybasO/k722/JUOG/v1tE64kSQs67v4P79Pfb8lCJ8z/wByovJaaXbu/wCB1sbEr/Pu/gSjZ9z+PbUWzYj7v4WpyOqI/wDcoAJk3/e+/TU+RN1CPtp6JvV9u3ZQBDM7Js/2qsWCLNLtao/merOlf63a3/fdRIxkdno7xeR8rbH/AIa3Xeea3fdFvi27/n/jWsuwtoHt0/vr/wB8Vcub/wD0XytzP/B8lcpwHL6lcs/71Yvk+5XUeG4d9gksW3f/ABf7Fc9fvs2RKuxP4UrqdEmW2sIlaLZKy/M/96oMpGhfzK6b5V+ffWQ9z50rsrbHrVmmWb/Vq2/+HfWPfpHC0Xlq3mv/AHF+SrKMnW38nYsS7/7zvWVcwoibmVd+2tW8mXZt21z73Pku6qvyP93f9+t4nVTK7oqRI3/jlV5vn2fwIlPmuf8Avumb/O+WtDriTOkG3zWlqu8LfJ8u/wDj307ZsX5vnShH2f7lAyZJok+8rbKZDtdvl+SnvMrpt27EqF33um2qAJkpqI1Ouf7y0Ju8r/boAHhV5Up6bUl+X7lM3+d975KWD7z0AO+zNM7/AHU20Jud3i+5Q83y/wBx6ETetAEm+WaXb/31Un/Hy6bWaq6XPz/Krb0q3D8kvmquypAE3fxNVpHXftVfv/36if5H+79+rFm8TtLuX+H/AL4oMJFxEb5Fb7612mg2zQ2SbttcZpvm3juzff8A4a7DSnaGK3Tcvmr956wkcci3NZxvLKzbn/2KxLz7yJ/crTv3850aDdv/AIkrEv0l8pF/jf71MiJn3iLbb3X+Ose5eJ3il2s/y/NWhNMzvKqtWbN5qPtb5E/v1Z1RCwm87VIn2/J9z/cSvYtKsNlv5EX31/2q8l8PTLDdJB5W93+9XqSTKlhEq+Z9rf55X/uVnIioUryHZPuVd7r/AB1Qmv2dtsqrs/v1Pcu32j73ybaiR4vKdpV+7WZiNfakXytsStTwlqq6PqKXPmt/sv8A3KwkSJ23S/w/dqvNMqRfM3712+XZWnKddKXJLmPuP4RfGCK5s7eJrlvK/iR696trxbzymgkidK/L/wAH+LZfD175sUuyVG/jb5K+s/gz8XV16KKC5vNkqN9x65JRPpKWJjM+mLyZU/dMtc/qumy3mxo/9bFWhbakt5+9ba6J92tBHid/NXd8/wAjVWx0/GYnhvxJ/ZUqRSy/xfMlem6bqS3kHytvidfv15VqugrMkssDKj/fX+/VvwrrzJYNbSyts/hevSoYnnPm8TgpQ9+PwntVt++g2t8lWJoYodjef8ifx1zWm6lLc29v5TLs/i31oPNK+zytu3d9yb7ld/MeQXXmieX++9N+0r5UsrbkRP8Ax+qn7+zd2Vvk3Vb/ANdE/wAuz5vuba2MJB9pi2ptX56dDMqfMv8AeqJEW/iSXayPt+Ws/wDepK+1W2UyOY3ZpvOl3Ku/+D5KyrxFRnVv96rEM2+LcrVY8lrldzKtBfMMh8rykb+N/uolCbfKedW+T+L/AGKakK/I+751pn8G2L76t81BtzD4Zov73yffWrFncq6J5v3P7lQonzu0sX/AKfcovyKvyP8AwvQWSv5Vs+1X/wB6qv2ZYbjz1bfF/cpz3KvE6sm93qvbbt6RfN/wOgC8k0X/ACyVv9+mI/kxJ8zfM2/7tM8loU+VmqL96i/vagCw8yw2+1vn2f3KihSXb5rbX3/wVUSb5vm/8cqX7T+6+Zvk3VAcxL5zW37pYt+7+PdSpcxP8y7qc95E67f46qPMqfdVdn+796lylcxbfUoIYPl3O/y7kqwj703L97/Y/uVj/bPOX5V2OtTW3zxeV8yPv3s9HKa8xbm3feiX/gdQwv8AM7PPvf8AuUzyfOllZZd+ynu6pKkqr97+/RyhzGg6NNs3LsSiZ4tm2VW3t93ZTEffv/jf79V/t/7r5fneo5Q5h8zxTPu3Mmz5KN7Jb7V+f+7VKZ/3SSyt95v4KZDeNDcOy/c/v/3KjlL5i7Dc/ZonWX53/ip77kgf++1V96ur/wB/7/8AvUx5pfK3bG31fKRzD03JL823yv79WPOXbuVm2VnpMrxeVK33Gqw6KkW7cuxaOU05i2l4rpup3nSuv3fk/uVm+d50rqv/AI5TLl/JTarsm3/ao5R85ehhZ0fdu+9/HTPOV2dV+dFqo9/sSKXzWT5vv0Pc+TFuVv4qjlFzEszskTsrMm3+CrCXMv2XbE3+/VJLnfv+XZt+eq/2mJJ0XbL839yjlHzFt385k2tsfdvZHplz573G1tyRf+hVX3ref79W97eRtb53T5KjlDmKj7oWSKX5KlS5+T5V2fNUV/D51ukqs2/bUTvLDaozbnT+5Ryl8xde5WH/AJa/990z/lk8rfx/dSq8O6bey/Jsam3LypKjN87/AN+qDmNJ5lhi/e/O/wDcqveTK6xN5W/+BarveRTRbW3eb/t01NzwI2/7tBHMWHuWSVFlZUf/AG/4aJn+03SSxSrsX73+3VeGaK5i8qX76N/H/HUr7/KRYl2O336A5h95uR0ZGXe60zezr93f/sVM7q8W35Udfu/7FQ+Tsn2q0v8Av1Ih6TKis27738FMe/8A+/v3KYk372427U3fdpqJ9pb5mXfQAbP9pvk+Zar3MywxPLt+eneTLufzfkdKiubZXZ9rb03fMlULmBIZfKd1l+eX+ChL+VIkgbdN/wABquk0qM67fvfx09Jlfeu3fK//AI7QRzD5k3/utrfd/g/hpPlR/N27/l/75otn2W8vzM7q1N3s6/73z7KfKItTIqQefu+/935qz7zb8ixbt+75v7lPfd/qm2u+2qnzJv8AN+RKvlAekzPEnm/c/wBin79ln8251+/Vd5lR0Xd/upVh33ujbvm2/N8tICpDf/MjRRfJ/t/xVoQ/Ir7V2PVf7NvRGi2pvbZsp8N/v3wKyo/996AGOk77GZdm6qV4kVtv8pWRJW+arrzNMzr/AAbqr3lz+9iiXbs/uUAEKfaU2tF+5T7v+1T4Zlh+Vt29fu/7FSojIrsu1Nn8FROi/aPN2/c+9UAOd1mt33bd6ff31lXkyJ935933al1W/W5ZP4H/ANise/ffLtgZU8r5aB8pVvE8n5lXYz/epiJsZP37P/45VeZ1+0Pub/vtqpX83nS7Yv7tclevy/CejhMJKcuaYX9yyXHlKzO/9+syb/Rp4p/NkeV/4P4Kl2M9wm3dvqvqU32bfKzL8vz15HvT+I+hjGMPdiRPc+Tvb7if7FeWfFr4qWPh7TXnl819vyLDE23c1ZvxX+Ltn4e05181UuP+WX+3XyJ4t8Va14nv3kvrnejNv8lPuVrTjzGNSryF7xh8SLzxhdPPebYUX/VRf3K5F3ba7bvnom2zIisux0qbzokg2y/P/AtdMYnlVKkpkMKLNsaVWR0qrcws/wDFVpH3wbfmR6bCio+779bnNzDPJ3s6+b8qfx0z90nyt87/AMNE3yRIq/cRv++qIZpUuPmVX2/wVBjzBC7Qv8y/I9aCQq8u7ds/2KSb/THibylR/wCKp7Z1SV2WLe61nKRjKRL5K+f+9b/b2VbSH5vvfL/FsqGG2Wa6e5V/+APVi5RU2Sq29P4krLmMeYpTQ+c+7dsSqk1yyM7L8+/5Km2M8TsrMkX8SPTHtlS3Tb/D89M0iZTv/DL/ABUx9yLtioeHe7sv/fdH2lX2fL9z71bxNYhsVIH2/PvqpC8u9FVFqb7Tv+Xbs/2KhT7yKzLWhuWJnb+JlSm/Mjbd29KZNt3p/HRvXd8zfJ/coAlhdZt6+V9yoPlm+ZW/3qTzm2fL8n92m/K67fuPQZyLtm+yf5t3lV1ulQ/6ZFLuZNi1x9m8szbfvotdtpXmwrE3mrvb/wAdrCocdf3InW2FtvtXVv8AW7t9XXee2ihZoN6bti1VsLOebfL5u+rUM1ykW2WXen3/ACq848SUiKZIoWdoovkb71VLyFpot0rK6fwp/cqa/f7Yu6KJoX/2/uVnwvP9if8Aer838FKJJE8P2Z9ytv8A7z1UR2+edZWSFqteSyRRL5W+VqYkMqNtWBtm6tDWI9JvJR5X273+7T7/APfMkq/uURfmp7unlRRfu3if73y/PuqK82paum1nSgsdCi+U8v8Ay1/3qrw7fKd2i3s7fK9WLazWH5d299tRIn73btZPm/joIGb28qWWL5H+5R9yJPl2Ptp/2ZvKl3Nv+bfTHsPm3NK3z0FkTp8iS/3v4P4KZMmy1dm2un8OynukXzxLudE+7UO9vsu1V3/7CfwUGkSrC8syv5Xybfn+7We6faXlaL51T+/Ws8zQrtX9y/36xvO372VdnzfLWsTopld/nidW+5WVf20X3lff/t1dv0k2o0Xzv/FWP/0ylb+KumJ6ESvsbe67/wDdeiF1h/hbfViZN7v8yp/dpiO32fdt+5W50lWZ/wB+iqvyN95Ktb127WpkP77+H71N2eS772qwH72RflWnWySurr5uymvt2fLu2f3KYn7lNy/wf36ABH+Z1Zd6ffqX+D/fpv3N8rU7e03k+Vt/2qzkYSNawT5/m+d9vyo9dloib7VFZvndq5rSoVhg82WXe/8Acro7C5ZERflTc1c8jy6xtXiNtfyNsKIuzZuqLTZp90rM2xKsWaK8TrOu+pba2iuVl8hlSKJtmx/464zzJGVc7vtTytu/ufJT08223yr996sXkMW77MzMj7vmpyIsLIrN8lAyvbX/AM8W7bv/AIt9NvNSV96t9/8AhqK8/wCPze0Sp8vy1DcwxPb+btZ/loNIlea/2QPuXYn8L1lOizW8W6XY9WIbadH3Sy/J/cqvsi815dvzp86761idsNzP1XzUgfbEzp/F/s1z9zD8/mt/FW1qr71eVWb97/B/tVj7NiIsvz10HeP0f9zO+37jfx1qvMz2vmqvyJ8m/bVewhVPm2tT7x/tKvF8yRbvuJWpRnvNK6bt/wB6orl1REValm+d9q/wfx1VvN33vv8A8FWbxKnksktD7ppfl+SnfN8zUb/3X9x6s3B/3NPTZs/v0x037GVv96m7Nm/5qCh0M3yfdom/fNuX5KejxQxbaYkP8StQAO/ypup/nfut1Pf5/wC7Tktt7fNWcjGRb01JUl27vvf3K7PRHim8pfm3K2xt9cvYJsl3N/wF66XR7lpti+Vs+b79clQ8nEyOrvLmK2VV8pn/ALu9qcifuknnZf7+ym72uYEjZVeVf79SzI01k8HlfJXFI8iRNNc21zF/rW37v4Pv1WmtmeW3XzWdG/uU93ge3i2rslT+OiZGdovKb51+ddlYEkPkyfPu+fyvk/4DTbPd5T7vki++qJRM7JdIzNs/vU+ZNkT7fv7q0iVEo+c00UrSxMiM3y1m3lyzpti3JFWlcvL9l/h+Zt+x6xdVeX+Jvkrpid0CvebniTc6olZLXTwOysy5rQuZtip5rb6qTyRxbTtb5hnmt4nbE7FIdjPFtZH/AIXqG8hlmeLY33P4KsJM3+qb7n9/+Oq95C73EU6tviX5f9yszjiZU0LP+9Zdifw1jzTSzS/vWbZu+/XRv57xPEtYV5MrxPtTft+St4nZEzLm52XTqrb9n8b1X/1y+bVh03y7V+T5d9VJt38O7ZWsTsiV0f8Au1E/yS7t3/AKlmhlT5l+fdVeHds+etzqDfvb5W+Sondpl27f3SVY+ZE+bbTIbn+GqAr+d/DEu+hNro/y/PUr7kb5dqU1Idmzb8nzUCkbGgukLJtX97/fr1XRHlvLXe0WxPuV5ZoiKl1ErN/F/wCP16tpVzF5SRK2x5W+b/frirHkY0tTWaurvu3oq/LWLMnk/dbejfPW7qSfY7h2ZfuL8rpWVc/6T+93K7/7H8Nch5kTJvIYnsNrM2/d8yJVLZ+6fc2+tO8Rrb7Oqt/D/wB9Vgvus4JYtyvub5a3id9Mgmh+zfe+eKmbIobp5/v7/u1Knm70gn2+Vto3xW0qK3zv/crQ7YmU9z50vleUqfN99K07P/SZ4lRV2NUOxdlwyxfPT7aZYV3fc30CLr2DTb2iVU2f36twpsX5l2O1V4XaF0aJvn/iR/uVa2ecyfNs31nI5pGh832XzVVU2U1H2I7N9/b/AAU6wRnifzW/+zqTydkTssW/+NUrM5pE9tcxOm5m+RP4KrzeU9w0sSsj0PN/oD/KqS/7v3qW2hnfZKrKifxb6CZCfvXiRf8AvlKtuk72qbv9alV3SW52Rbd7v/HVpIVS1RWlZ/8Ab/joMzPfyEZPPZvn/jqK52/L5TLVu/uVeJF2r97Yv+3WfNNEiOrfff8AufwUHTEybndcuisrfumrKvHV96t937laeq2zb/P3MlZM0y+Q7fK710xPQpmPM/kxbfv1Eifukbd89WLnc+9qqb5XX5fkrqOuI2Z28r/2SnJ8kW5VpqI3m7WqV0+barbE/uVRsV0dnlbdViF9kTsy1F5zIyKi06ZG2/7FAA/zxfLVfe2z5Wp+xv4Wp7/JF/7JQWM37P8Acq9pv+tTdVHf83+xWxo9hFNKjM2zZ8+yokYy+E7OwT90jwfP/sVLfzSpF5Sr8+7+BaLPyndGi/c7V37Ksar88W6L+L/x6uU8qRylzcs9wkDLv2P/AN8V28MLJBE8q/Jt2VxdsjTX/wAzbJf4v9uu1S/ab5JfkTbsXZUGPMV4ZvOWX5t+96pXO7d91k/g+9V2zhiRHb5k/wBhKp3ly1y77VqxmHeI3z7fnrn7x1SVPlreufPs5d23+GsS52uyfwOtbxO6mV7l1mZG/joT5/lps2533fcRaRP9an9ytDsiRed5LutCbfvN9ynzfO+1fuf36Zv/AIW+5VDBHZ03bal85U/dKtDzbIty/wAdM2NNsX7j0FD/ADt/y014W835moRNkvzffSnI/wA25vn30ACQ+S+5vnSjeqS/L9yjeyP83+q/uU9Pk3/+O1JIx3XZuam7PmTb8m/+Ch0b/vqned8vzfPQA9Nvm/N8lSvcp/d+SmvCzqrLtdKc6bE2/wAH/oVAE29n2Ss3yfc2VdSbyflVfkf71Z6fP937n9yrdsizLuVfnWs5GEjasNrtFAq7P499dxbaVFDZJuVt7p/HXFWH754lgiZJa6h0/wBHfdPL8i/KjtWBwSIXfyWmVv8AvusjUpt/zKy1pO8s0Tsyqny/crCmTe0qsvyfw1qTEzJn3v8AL/33WfN/H83yf7dW5pmhi27apXL7283+P+5VnUavhL/SdZi2t937zvXpqIySvK33GWvPfA1n51/u2/P/AH69Fv0a5tfKg+//AH6wkZSMeZPtMqb9zov9ys933tu/8cq7eI1naou7Y+3Y1ZTwt8m3any0jIfNM1tLt+//ALlMs/33m+auzZ89Un/fS+Usux0/jqW2dbaJ1XzX3f366DpiSwpFNE8vy762/DHi2fRL+KeL+FvuPXL2E0qM7SrsRv8Avino+ze0T7P41rOUTupy5D7q+D/xpi1i3t4tvkvu2T7/ALm6ve7bVf3UW3a6PX5ieDPE+oaJdJLu+RPn/wB6vsX4afFS21jTdu6N5V2bod3zrXHKPIe3Qq8x79cvE6OvmrseuP1LRGfesTNC/wB+r/h7Xl1JXZfuJWslyszbZUb5KIS5JcxtVp+1hyj/AAf4t+xz/ZrmX5P4d9elWF+tzsZW3xS/drxfW9KZL37TBKqf7G2um8H+LfJVIp2j/ufO1e3Qre1PmMThpUtz1C5s/ueU2/Z89Qp5u/733/vbKrpqTQonlfOj/wDjlTI7b/u70/irsieVKJoWzxeVuiZv7jPVT/nr/Gj/AMdPS5/cIu1ad9sgRvK+49aGBX2LN975P7tWIfNm+ZWbYtZsyed/ttV1NSl2Jt+T5vm2UAaEMyvE8Sr8+779MmhW82eQ3yK3zfwU+zdd7tEu/dTJkXZtjbY/8TvQacw25T7M6eazO7/d+bfTHSR502t/vfwUTXjJEkXy76z33JOkv9z/AGqoOY03dkXaq/On+zVRHi89fNlb5v40/gp/zQ/N5rO7/wDjtQp8lu+xfk3b/wDcoNuY0HmdFRd29HqvM7TMi7vn/uPVe2uYPI81fndm+X/Z/wBipnuftMUUqxS7/wCGX5KkOYH3O3moyp/eSqkMzeb83yJ9+jfvl+7s2UJNvVNq7H++2/8AgqCSxs+bd9/d89H2z908TbUSpZn+X5f4arvNIj/vdu1qBcxFvgtvmiXznX5Fp/nN5SNt/dMtV7x/sy7ooGfb8n/AqdbQz/Ju/wCBUGheh/1SL9xHb79DpF867vkqv80MW1W87/fq153+jvF/B/fT5KBcw9JvOdFb/VJTHhZ2dolXyqq+czv91kRKltnZ96y/cX7v8FAcw2b/AFSRwMr/AC0yzRUfa0v737+x6LncjptXYm+mTWbfeb5PK/j/AL9QHMPvLxt/l/6n/bqFJvOi27vn/wB6q95DLN5TKyzI38aU9E2ReUvyO33nT+7VhzEuz5N399vmqaZ5YUdm+47VRfbDO9nArIlPS5WFUVtzv9ze9BfMXfOihiSJl2fN8tVZrn5/m/i+6jtTEhaZnaJfnf8Ajeq823ytrKzulAcxd/gRflR/7lPmTZa/Lt81f4H/AIqqJMrwJc/f/g2f3KfvluflZv4fldKgslSbzn81FX/c/u1FDN+93bf3W7+7T0RUV1fd8v8AcoR/kTyIvl20Fkr3iwvtaL53+f5KZbXMW5Fi+Tf/AB1m6lue42qux1p0O22t/I8pd7/x1kPmLzvOl0+3a6U7e0OxVZXib+//AHqpfaW8p/mVNv3f9umWby3KJu/j/uL92gZeRP3u9f4PvVDePsb5W/2/nofzU3r81NuUaZvN27KCRiOs3zfc/wBurDuybNrb/wC8m2qmxf8AVL8n+3VtPubZVXeq/M9AENsjQvub7/31ernnMkvzM396oZraOHY3m/J/vVFC+9nVWanIC08MTv57fJ/HT7mZk2Lu3pVREZP4t6J/fWnvMz//AGFYlDE2JL5rNsSrGxUdIv8Alq/z/equ6edEn3UT+5RbbXli+Vvk/uUAPTzUlfd9/wC9sqL97N83yoj/AD1Lc7byX5pWh2t/BQ8zIiRRKzp/FLVEjHRfK2t/BWem6GV5W+T/AG0rQfb91WqrM8UOzzW+/wDwJVkEsM3nKkrbU/2EqKabyYHZV2P/AA0TTRfd3f8AAKh87enlfN8tagRTI1zBtip/+ui2t99V+5R9p/eruZt7VDcw/vfvb6AG/MkT7du/d9+neS393e71Y8lX+8y/d+VKq/aW/hbZ/v0ASpN9pl2sq71+RnRqe6WyP/ql+X+5VRJlhnfym2ea29kf+/UV4jOjt8u/+HZQBYSZd275kVP46cltFcv5rbXdf/HKz9NT7Srqy/7tXkT7NL5W3Z8tZFg80SNtVl2fxb6o6lc79/zbET+NKiuZl+0OrMr/AO3WJM8rxIqyq6f30qADzmm+Zm2J/t03Y2x4t3/A6ZeTN9i8pYt/956x9Sma5s9sTNC+379eZXxP2Ynt4bCS+KYy8uVeXau19rbN+2ovtLPvZW+f7m+j/XWW2X56zLnWItKil3bZvl3s/wDcrh5j2i3NqsFhZp9pl+dv9mvAvi78YItKSWDd51w674kT/wBArK+NPxmg0SJ7a2l8692smyFv46+YdY8Qz6xefablmeZ/vVcYnJUrRiN8Sa3c63fvc3Mu92rMf9y22fd838e6q+/7T8rbtn9ypH3PFsaXe/8A7JXbGJ5VSZI8Kum1VbZ/fqpcvs/4F/HUz3LIiMsWxF+Sopna5dJduzbWhkS+dsgTzfv0J5X3l/iohhVLd2lbfLUPks9wnlNQYcw//XRbW+TY1PS2WGV2Vt9SojPL83ybKtw2y/e270/2KzkYykSw2yvFF9397Wgltsl2rtdKr2FhFtT5m/2q00s5YbpGi+dP79ZSOaUiVIYk/wBaq/e+4lUry22M+1fu/drSe5a5byPI2bf46zdVm+zMirF/D8z1gREyZv8Avj/YrN3z/Ptatnevztt+Rl/jrImeJF+Vtj1vE6olKaH50bc3mr/3xQ9mzr5u5X/2EpnnLNK+3d/tU2a5l2J/Bt/uVsaDPuXH3diUx9rtu3fdp7utyzs336HRvK3bVqzUZ5y3L/Lu30On/fdG9vvL8j/3KEdU/wBb9yrLCZFR/l+f/Yp8Nt9pZ2lZfu0funT7336LlGhi2ffT+/UGci3pW7zUWL/gVdxoMPzbdq1yOiQxPvZVbeldxokPkujbfOdvvJ/drjqHm4mXunTWDt5XzfI6VYR1eL7TG373/bqH+zd7vubYn+xUW/7GnlLtTf8Ad/264DyCvfpc3kvyr+6X71MmeJN/mq2ynu8s2/yt2/8Ai/2KZD++ZEZvvfJ/v0oiiZ+9obrd5uxF+7U1nf7Lr7rTfLv+992pb9FtmfzU2IvyUbFRfNVfvfwJWhsRXL/aYt0X+q3b/n+/TEhWaJ28354v/H6Y8LPK7t8mz+CpLabzt6rFsdW+460Fjtkcz7lVkfb/AAUiQyv5sXnqj7f46ejy+b+6VvlqrZuzt9pniZHqyAmdrBJdrb0T+4tS+dsiiZtz71+/USP5O/ym37qdNZyzQIzfJEv9z+GgDPmeVJXaWLYlV7lNi/K2x/8AYq3f3Mt+iQf8sv79UnSW2XzW+dKo3iMvNqQIzffrMfyvNT5fv/3Kt3M29E3Vnu+zfuX5K3idcSlc3OyeXa3+xWZ+4/5a/wC/Wnc+RDao8sX36zEhimd93yVrE7Ylfeu3/W/PTH+dfl3U+a2XzX2/IlDv9mdPl+StzYfbeU6OrsyfL8tM2N5u5trp/t0xE3v8q1ND8iOu3e9WWMhd0f5vubqH3P8A8DqXyf3qLtprp5L/ADL89ADLZPn/AL9aCbbb+H79Uk3Qo/y/f+9VqzT5ItzLWcjCRvaa6v8ANF9+ultk87aysr/N8yVz9gn2O4TdEzp/fSurtrZYYPNiX738Fckjx6oTTNDFtiVfvUy2fenlfNv+/VvyWtl3Mn+9V1Eg27ol+4tcxwSKVzZyzIkqMvz/AHnpkySvapE330+7Us1zvl/iTev3EomRUtd0Tb5d38dQHKZTzbNjMvz7dlRXLu8SbW2Tfc2VadJ3d12fPUTzM8uza29PkrU3jEpXlykMSfL+9/irHuXbypW27E/irQfzYZ5dy+d/7JWfM7fOv3933q3id1OJk3NysL/d31m3jt5Xy1par8myX/xysqb/AElt25UrQ74mnYb3iSWpby2ls/mlb5HX5aZZzK9rViZFuYnZ/wDgO+tSjF87e+2q80zJv2r92rvypF/t1Seb966t9xqs1GQ/df5vmeon3o9S/wCp3/8AjtM2b/ml3VZsEO102/cp7w/L97fUXk+d/FQ8P7j5qoB7/P8Aw0xEZG21NDMsP3m3/wB3fUaP50tSBM6Mio1D7oW3K29P7lQ7PJuNu7fsp6Q713N9+s5GEjd8Nv51+jNF+62/cruNKhleK42qvyvurhfD25Jfl+7Xe6JN5K7l3I+7+OuCqeViTQtn2XqSyq0Py/M71a86X7U8UEqun+3Tfmud7T/vqYlmsO9d3kv/AAu9c0jypD4bOX59y/uXbY39+l+zK7xRtc+TKrbG2ffpyWzW0ryzxNNv+9Ve5mVGefb8zVJJavJoEl+zMv8AuvVe8hi+756+ay/fqukNzcvubakrfOv+5R5P32lXeiN/HSiVEr38MX2fbK33fuun8dc/qUKzRIrffrevEWaJPl/dI1ZN4nnPtX5HWumJ2RkZ9zt+zoqfJtqhqoSF4lkkTdt7VfuYdkTs3+tWsKaOSV9wet4nfSPSN6zeb57bH3VmTfJvZm/4BV6Z1fzf3X71fvVXubZZrVJW+SXdsVKzicMSv537qVVb+H79Y1zbKmzyqvXlnLbRbm+fe2yq9y/7ryvmfb/creJ10jEmfyZ3ZV3vVL7Szu67tm/71bP2aJ5XZpfn2/cSsO5dt7qtaxO+JXfcn3WqN/8Aaq06M8W5l+RKhvEXZ5tbnUCQy7du/fUUyNDK+1af5zo3zUxH/evuaqKK825/moSZn2bVp8z713LTrNG8r5vufw1IGx4eTfeJu/vV6zpUMrxWjKqu6SrurzHw3D/pCMyfuv8Abr03RIWh2QLE33d7PXHW+I8TG/EW9SvP9K/1Wzd/frKmRf3rLt2f7FaV5++V4v7n3ax5kaZ9yLsi/uVynmxIJoYrnYyt8iL8tc5eQt9v8r7/APeeulv3nhWKJtqJ/sVz9z8kvysz/NvreJ30yKaFXl27m31Umh8l081fufJvqxM+9n81ZUeq821HT5t/+3Wh2xCHai7v4asW1zLtRmi3/wB35az96o7r9z5v++61bbzZtiquzZUBIm87+LbsqxDcq8Xy7ndW+VKNn2Z0b/ll/fo3rNPu8rZ/AtScsjS2bFRlVnT7+ym2bypLcRXP33b5dlSwvsRFZfnT+OpLnzX2NKyom75kSg5RU8qG4edvnqa5mV/3q/caod67tq/6r/bp7wxTXCNEzPbt/foMh9tcr8jfcVKhubxXRPK/4FVh4bbY8u75F+RUqOGH5Zfl3p/DQBU/dPvVWZ/71VJn86KWKKJd/wDDvqxeOuxV+46fwVUuUg2u25keqOymZUyb96ysyP8A3Kwpk2O67l2Vr3+5Pm3fP/DXP3KMmxv71bxPQiUnfe3zUI/ybW+/Tpkb/cpv3H+X79bnXEi85v4vn/26ds/77/v01/kX/wBkq0jr5X+/VFkSOrv838FRTTM7/d+T+5UrpEn+/TfO/e0AMT5E3btlMm+78zUeTv37vuUzYzum77lBY93/AHSKv360LB5fkbd/F/BVBPn+Xbvra0qFvkTbUSOaR2tnte3iZYtj/wDj9WNV/fRO0rrs/uJUVgn+ixSs2xH/AI6h1WFrmLd/tbK5pHmyMK2dZtbiaKJti/KqJXezIv2farb3T+PbXD6bbMmqfL/rf9iu4hTybBFZvkrE5zN/1MSKv8fyVU1L9yiL/wCgVdud01x5WzZWPqU2z5f+WrU+YqJm3M3zIvzViXm6G43NtdP4q0Ln/Rn+Zvnas+83eVt/jrogelSKk377Z8tP8lU+9Vd/N+4zVYRPl3M1bnUMeZX+Wk8n5dzMuyoHTZ8v8dD/ACbFaqKH7Pl3bqf8v39zUr7U+79+kT51oAEh2b/n+Z6N+/5aYib2276lhhXduZtm2gASHZsZmoeZofmX56HfY77qam3+LdsapAdv/wCWrN89RbF+dlb/AIBUs21F3ffWok2zbP4NlAF22hlREZl2RU15vnf5fk/v1DC+z91ubyv7j0/5X+Wgktw/P81Wk3J8u3ZVKGZoU+X7lXbbc7fvf4/46zkYSOm0GFfN3fffbXQQwxJFu3fJ/t1znh51e9/4Dsrqrmzgfeq/fRawOORkXMMsPzbl+asS8mdJXVv4K1bn9z+9Xajp/frFv0375Wb/AFvz1pEiMTJvLmKZHZW31nvMsL7tu96tzQ/JuZqqwuttL91X3fdrQ6DsPAe7dKyN/wB911s3npL+6+RK5zwlDssHl3Lv3MnyVt37vt3RNvT7nyVhI5JSGTQpcp5TS79/3d9ZnkrtdWbY6/dp7zM7bZ/kd1+X/ZrPm+S4eKVW37fvpSCIyb7m5V30O7PF/c2U2aZnVNv3FoS8aaL7i+b9xa6DqiCQxfPKys/+xTEmZH8rd8n8NEKL88W5ndfnb5qe+2aXbFt+7UFFrzp0RLnzd6L/AAV0fgnxbPo+qRXkDMiOy7t7Vym9fK+Vvk+5sqxbf6Mu1V/3t9Zyibwq8kj7j+EXxIttYtXinlVLhG/4G9e0W3+kxbl3In/fHzV+c/g/x5eeGL1LpZd+z7tfbHwo+JFn4n0hGa6V02/N/s1ySjyn0FDExqxO93rN8u3+Hez/AO1WZc232Z3lba8T/Js2/wAVXrZ1SX91L975Nn9+rr2cDr5TRfvfvq6LVwnKHwm1WlGfxlvw34qXaltK3z/30+5XoVteedsZmVP9ivD9Ss5dNl82JG+RvuJXYeGNeaZ9s7KjvsRk/wDZ692hXjUifL4nCSpf4T0u8vN+zaqpsXZvqqiNM0U6y1Wmmghi/wBav+0m2n+csyJtVkT+FK7TyJF35vP2/wB6hPvbaq+czypubY61Y879/FF8029WqjAtQ/J8sTN/tJ/frQ2ecj7vkTb8tZ7wrbQIzbvN/wBiq801z8kqq23d9ygCx/qf3u3fVeb9825WZH/ip6TM8u77ibt7U+ZN/wC9Vv4qAHWyNDv/ALjf+PUff3szbP8Abpm9UTymb5Kb53yJt2/foNIyIkh2SyxMux0b5kT+CrULrDsZfv8A9+oppmdkZtvy/KuymXly7/6pdirQblt386VFVf8AY/36imSKGV5Z2Z3b7qJ9yq9tM029tvybflp3y7kVvnfbUgPT513fxt/BT3f7m5fnqFJt6uqtseorZ22OzN86/PQQSvMqfNv/AIv71P8AO8lH2/O7fOu+ovO+0ruVvnb5GhSq7/PF5UrfPu376Bcxofv4f3UTfJu37Nv3Kh+b7u9neiG5bf8AxfL/AOP1E7tu83+986UDLaQt8/71X3/wVK77FVmX5/4qzEm2Kkv3HRfmq3bTK+9Wdv79QBY37HfbtT+7Ve2muZn2/wACU95vn3bfk/v0zf50W1W+T+KgsfsZInVYPJf/AG6ovMqPuRvufx1N5zO7/wBxfk37qEfY/wAq/wDA6AIZrlrlkZVV/wDbSm7PJSLzdrpK29nqG8mZJdrL/FTUmiSVPl3/APstAFh79YZ3gWJv9+h/9Vu3fP8Af2VKjrMn8OxG2UyZF8391K3+/wDwUAUnuVhS43f+OU/zt+xl3In9ymX/AM6oqxfxfM9M850byvl+X5PnoK5jYh+RNystRQv/AKP+9/c7qzEuW2Ozfcb5FRP/AEOrFgkTo+5vOf8AhoL5h94jJ5UXzOn399DzLc/Ky7JV/jpk1tK7bvm2fx72ouUiR4lXc/m1AcxEn75U3fwVKieTLE0Eqvv/AINtE1sqfLuVP72yopnZ1TyvkdG+4lAcxbe52N8zff8AupT0SXZ83zp/6DVZ0geJG3fvU+fZT5pmdN275G+9soAY8PnS7t3yJR9p+bypYt/+5T5klmg/dbdn9/bTEdkt9zbd9ASkWE8qF/K2/wDfdNtnV3lb+P8Aubaro/nTxS7/ALq/MlXUSJ2837j1kXzDPOiRvNVfv/wU25meH9+q/d+RnouXneV12+Sn8Lp9xqrw3Kun+tXYrUDjIlhmbyE3QLs+/vRqltk+zJuXb8/3qq797srN9xv++KdCjbH+Zn/2EqeUomfyHuN392q80zJvZdyRbtn/AACq8KLuRVbY/wDfenXKfK6tKtUQN85vP3I3+x89V5n33DpK2zd/HVSF2mTc25Hq7vVIn3Lvf+KggbeIrq+353/9Dp2+Xyol+VP7qbaa7tMzysv3F+VE/gpiP8iszfOn8dagWLxPJdG2rvb+OovOV2+Zd7/wvUrzM9uny/8AA6qTPPCjy7V/uKlBZN533m/j/uVRmvIrlNu1vNSn7/mT+BGqo6f7P8VAD9/kyosq/PUTzOjbm+SiZN+z+/UP7pJf4XiX72z+9QQXvtLQrE23yd39+i5ufkTytz/7dZ73MX2f+He/zLvbfVHzpfN3eb8qfJsrI2H71mllWKX7/wA/+5Wf9sa23xbf+B0+aZXZJWb5/v7E/irHv7lnlR2ZUT+4leXXr/Zie3hsJ7vNItTXM+zy2l3xf3KzftMv71WWrSP8+1mb733653xD4qttEZ/N+/8A+gV5x65LreqwaVB+9l2Mys6pXzP8Zvje1s8ulW0nnah/y18lk2RL/wABql8WvjS1/LLbW37592xpvN2bK+b7m5lvLp5d2/e38dbU6RyVq/KMvNVudS1SW5nbzvNl3s7/AN+mvN50u1m2In3XqF/kn2t/FQ6fcVfn212HlSkTOjTM6r/HRbWyws+5mo+2fvf7j0PbSu3+t+R6syHzTLCm1f4vvVCnm/IqxM6VLMi7P4ams5p0i+ZdlBEpFf5ZpdtP8mWFdyrvSoUhZ5ZWq3bXLJO6/wAH3KzkcspF2F5ZrV4miXY/9+rFtbLDEis3zvQlnvdF+atOZIn8pWXY9YykYykLbJ8vkL9/+J6szXLW1q8St+6+5vSnpD9j3/L87N8r/wByqjv83lff/vbKg5pSGpM0KeU/+tb7r/7NOhtvtKfN8n+29RXM0u/5ttVHdvK2N9yoiXEz7/5/tESy/c+TZWLf2zQ7G2/P/FWhczK8vzK3+18tZ003nM9bxO2JHv8Ak3fKlJ5y+Rt2fPU1zCu2L/dqukLP/v10mhCnz7P4KfsZJX/uUyZ2T5V+d0pqPK/ytVmo75fN+ZvnomTfK+5t8X9yi5dkb5Nv+1Tfmd9q0FkszpsemJs+6rVEjy7Xbcu/7lPtk3o6/wAa1nIzkbug20s3my/cTbXcaD/qotrb03fM/wDt1wmlXOyLb5rf7iV32iW0Hkbovvt96uCqePiTdhmlhunZv3yO2yrF5DE91vZvvf6pP7lV5keZV3t/D99KZc3MXlJ5vybG+V65zziKHa8r+Uuzyv8Ax+q803zP8vz7vv1Yme2hdG8355f4KXyW2O23Z8336gCm6M9vtuZd7/3P49tV/t8T/L5Tb1Wh/Pmifzdvy/3KEtldHaJvut/HVlBNqXnbFXbu/hrRtrNnZ52b5fvtK9Y32b/Sm2/I9W0eWFHiZWT/AG3b71WWWHvFeV5dvyfw7KbeQy7IoF+RNv33pn2xUi2xbU3/APjlVHeVLdF3Ncy7qoC29tEmzb/d+aqnnbJfK835HomSJ3+bciL96qrv+/SL/wAfoAluUXdtVv8AgdZ7+a/3W+T/AG6tOjJ8q7dm7fveq946zb/m+eg6YlfyW+zszbd9UHhZ1+9Qk0+1Flb5Epk3+kxbt2xq6onZGJj6lMzukW2qLwtCyLU32xkn+ZvnT+OmPM2/7uz/AH61idkSvfwsibtzPRvWaJN336Z9p/e7aPJ+V63NA3723btn+xVhE+bc3yJ/fo3rNFtZVTZVdJvm2r86UAPmdvnbdv8Am2VY+0s/3ttVX+eXd/BT9i7/APx+gsc+5F+Zv+AVY03987/L860ybdN91Vf/AG6u6VD+63LLs3VhI5qhv6a7eb5Uqt935f8AbrpLN53svmb7lZWlW0Vzs8/zURP4/wC9XQTI32dIlZdn8P8AtVxyPGqy94ZNNK9ruZv+Af3qiSGeH97ub/4uhHaZ383dDsX5vlqwjr/qPNZ0T+Ouc5pEqbXXa332+emTXP3INuyL+/8Ax0/fF8sTffb+Oq9y7TMiqv3fkoAifdc79u75W21Xhtokd2l+/V13WwX5vkR6z32o+3d/wOtYm8TKuf8AWv8ANs/uvWZN5s2xV+4n3nq7NNF8/lfPt/v0f8sn27U3fPsreJ3UjC1Wb5UnbbsWsd9ryu0S7Eqw6Nczv/f3fcqJ/wC7trpOsu6bN+6dWX5P79PvN3kfutzxVDDuhX90rO7U9386y/dN+9/uf3aCyk6fuvmZUqo/lf3t9S/M8D7qrvuTZtqom8RXTfTHdnX5m+T+5UqXO/5GXZUT/PWhoOtk/e/3Eak+fzXVm3otLDNsidf46aj71oAdNbL/AK3+Omp/3xU77ngSm/Kj/uv41/joANnnJuZtlPtn+T/4uoZvk+WrCTbJYty/JWcjCR0eibpmiXyvkeuttkiSLY27721a5fSk+b5W/wB2umsLZXZ22tvSuCqeXWNq2hbZtb/gVV7y/Z50dovk+5RbJP56NL99/kWnzQ/6a/8AcVa5pHkyHzX8rsnlbvu/cqGb+D5f4vv0+GFnZ9sv+9Vh/K3+Urfcbf8APUmRUR2mvEi/j/if+7T5rlt3lMnk0yZNk77f+BPVKZ1mnd23Jv8Au0omsR95N8/lbfkSsm8dk/eyr8n8WytCbzX+WX79Vbx22pEv3PufP/FXTE7YmC+52SXd8j/990yJPOLbVwFOOaWa2l+1IqxM/wDv1Yu0+Zd1qAcdmreJ3UjrZoV+d1l+fdVe5mWbZu3P/wCyVNbOty39z5vlqOZ2huv4X3/IyP8AwVmcMTFvLnZ8vzVmTTMnzM3/AHxWnqU32aXaytNF/sVSuXT7G6/981vE7ImPN/x8f761R3/fVvkqaZGmlTbLvlqu6M8u5/461id0CGZ2RPmb5Ka7+cnlRVLfp5KfN/DVREZ13fcrc6YlvyV+zussu96pOjTL8vyVa2KkWyVqajq+9WoLKj/3qlhmZP8AbqJ0bzfvVLC7J821aCzofDHmve/7H39ley6Jse33K2x9vzV454VdUuvlbY7/AHnevWNHRvsqLEy/J/HXHW+I+exnxDLmbZ8yrsR2+bfVaab7ZK7Kv7pKszWyvKnn7ndW/wC+qq37+dvZYPsyP/tVgcBj63M008TQfOm35qxH+eJ9vyfwfPWrc7fkXf8Auv79Vb9IoVRYm+7/AH60idlMz4baW5WXzW+RF+VH/jqu9szxJ91E/wDH6lmuZXfazb6ZM6pcIu5t/wDFTOyJXhTzpd0v8HyVetoWmnSTdsf/ANCqKFGmd2WL5Hb+Op4Untp/7/8AdSgJGg6NNbpF9z+6lCPOlxtuV2PT/tmx/m3b/wC5T7bdeT+Uy/Mv8b1JjI0LN1fYsrbN38dFgi/apbaWXZ83yv8Afpj232aJF/4HUqeV56P/AKnfQckiw9su6Lyvvuv8dV0eW2ukilaJFf8AgqP97c3j7f4W+/Vx0W8/dff/ANuoIkFz9p27ZVX/AIB9yq77k8pWbZ/G2z+KrMKS22+DdvTbTLOFpneL7mz5/nqxFGaGX52ZWRP77rWbNu8rbu+f7+z/AGK6C83Q/upW+d/n2bq5+5f/AEp/Ni2P/A9bROymZ9y7TLt+5/v1zl5Nv3qy1u3MzebtaBv9+sW8df8AgG2tonpUjPmm2RJuXfVdHV/mqXzm27W+4lG9f4lrY6Yld0Z2+X56f5LIn+3S/cf+KlSb5dzUFg6M/wB6np5SJ+9Xe/8ADTHm3vtb7lPdFdvloAid2eq7/Ovyt861K/3drfJQjxQvuZd9AEsLsmzdW9pTs7pXPp/qzXRaJDviRmX+L79RI5qh11g++J4pf4F31U1K8iS1doo9j/c+9ViGZYYkZV3+auzZVS8eJ4v3qfcrmkcEiv4bhldnnXan97fXYzPvgRfN+esHwxbM6ysq7EWtjUvL/wBbF/rXrE5ypNCyI8v9xqytSff821d6Vsec33W+eXbWVN88r7l2f3f9qnE2iYMz/aZfmi+ZKyrl182tW5eVJ5WX5ErHuZn83c3zvXRE7oFV030O6p+6+/Tnff8ALt+/UToqV0nYPdF3fNTN7O6K3/fdG/f/AA0P8+ygB8yMkr7W+RaH+dE/26E/2qh+bzdtAFhIdnyrTdm+nwu3zr/dqHfLu3bqAJfl/i2099qRfL8++q6Q+c/+01WNnkxbfv7akCL5YU+9vejez/NtXelK6b13bdlLM+9dv3KoCxC7PE6rtff/ALNRQw/ws1Mhfeu3dsdaNju/3qALD2yoqLu+Sr0Pnv5US/I9VIX/AIW+erqO0K+ey79i7Kxkc0jqNEtltm8pvuf7FdM/kPF80uz5fv1zuju00ETLFslrUvE+RG+XfWBxyMrUvkieL5Xd/nrEmv12Sxbd6Ita1+ls8u7zdk39ysqb77+QuytIhExJn3rVR4W3I1WJpm812kiX/gFVN7ean/jtaFnp2gwxf2NE23Z/sVYmdkt33Kv+4lWPDybLC3VW+fyvmR/79GpfPKkTf7++sJHNIx/J85N333Vvv1R1LyvtUv3t7r/B/FV6aZvKSLcqO39ysy5h2P5rN86/dpFxBERPKX5k/vb6rvbR3K/eZHT+Cq6XjTTv/GlXoUVE+Ztj/wDoVanVEhs0ZJdqr916ld1S6aVV2fwfJUVy7Q3UXlfcdfuU/wA5UZNy/PVklpHV5U+b7lWPO86Xb9ys+2fezt9yprZ2huEb7+1dlQKRpbJdiN/Gv9yu/wDhX45l8Palb/vWhSL739x64C2vGR32r8n9yprN1SX73kv/ABfNWcjSlU5Jc0T7/wDA3jmLW7Lz2ZXRdu7ZXew3P2mKJm/5Zf7W+vgvwH48ufCuroyzq6PKm5Hb5NlfXvgnxbbarF+4l3xOu9f9tq5uXkPoqWJjVO6uf3yPFLE2x1/11c7coujzpLtabZ/frd+3/bF3NL8+7fs/uVn3KNcy/Nt3v910qoT5DafLP3JHV6J4n+07Fnib5Pu/NXWw6lFMu5F3/L8z14pcpLps8Uq7vvfc3V23hjxCt5F5G7Yyy/OlfRUKkasT5TEUJUpWO4mh/wBK3L9yrr7XlT5dlZSXPnfvVXZtf+OpXv8AeyLtbft+/wDwV0nlyNv7nzbv9vZQm6bbKzVkpMqIjSrVh9V33Cbl37P4KDMm+0q8/lfM6PTkT59rfIn8NRTX8Hm+bt+58i0Pcsifd+RqsBju6P8AM29N38dP875Nrbtn8NCTRXmxdy09LZvN3NKv9zyqAGQ3MqfMyqm3+Oan70ml81dqJ/ElMTc+9W2un36iR9nysvyNUFlh7nY/7ptlO3xXO/cvz/3/ALtVUm3s6r8lOT5ERYvn+X770GpM8P8AD8vyUbN6ea21Im/uVXS5Z5drL8/8VMeH91+4b5P7lSZBCmyVG+582/5Ke77HZt33qr225/l+Z03f980fYFubiJYmZ9z/AMdAF3ezxbVX7nz7/wC9RN8i/e2UxLmKGJG2tv8A9hqr3PmPF8rb3b52qgJntt8X+t3/AO/ToXXYn3f71UoXaaV1qw6eTFKyt86/eqQLfnSvsVm/i/4BUXnNbO7N/H/47ToZlf8AvUx9qS+b9+g1LHnLMjrE37r/ANCqukyef5Eq/wC22yq9giu0rN/F/wCOU9/kTcy7HZfv1AEtzc+cyMy7Fqvv+wJtg++33nf+Cm75YZd08qv/AHNn8NDv8m5qAJXvGf5Z/ni/36fDtmt3XcyfN8v+zVJ3aZflqdLne+3/AGfmoAHdk3qvzpu+4lRf6M/zM2x/4d9Fm6/Orfw/e2fw1U3rN+9ZdlWAO6pLuVtmz+Ch5opvmXzE+7uRKfc3P2lkXbvTbv8A9umW032lfubNjff/ANmoLNP7S0Mvyquz7jf7lRO6vL97Yn8L1USbYu1FaaraTLt+7/wCoAYjskTs3751/uVK77Ik+X5/4tlCOqfKvzv/AA/LUW9vN/volBYTXKorblVHdvmdKIUidv4t9VL/AMpHeL79PhuVeJNzfc+SWrFzF2ZN8W7/AIHTbOaCa1+9vRKhd2SLd83lUW0ypa/6rZuqA5ix+6hi+b7v+xVV7xnl3RKv9ynQ/wCkqjfcTa2yquzf/sJ9+lIs0PtK7UVVZNv9+q7/AD7Pl/er95EqFH2S7mVtjp9+mzOz72aXybf+L+/TAlmvFSXc38VFs8ryozM3zVXheJ9ny/J/t0+GZfKlX/ltu+WgOYsecs3+xTkRZtnnr+6/vpVV3i8p2WX+KpbOdU8rcy7P4qCOYqPpq2ypLAzOm75kerEKRPv3S/7tFztml+63k0bF+SVduxl+b/YoGRWztbN8zb6imufOb5fk+f7lRTXM9zaxMy732p/FU8NzBNOi/Lv2/wAFWA/fL5G2Lam3+/RM6/Z03Nsf+5Rc3MTyv/fX/ZqpvbzdrLvR/wCOgXMPd1mVG/2v++Kimh3uit/D/cpjwyvK67l8rb9+mI7O6efLsVW+/UFiukSI21m2JWc8zXjun/jlPuZlhuHVd3lVSdIvnZf4/u1nznRCHOOmtlS3ibb9xvmpr3my3dli+RW/4G9MuZvJi+9vfd/BWPc3jPvdovk/ubq8eviZS92J7+GwUYe9L4iL7S0yPOq/ukpjuyff2v8A3v8AYqV7aB/ll+5/crivGHiqz0dXiW5+dV3t8n3a4z1JSLfifxhBpsTru+dP4/4Er5P+M3xslmil0/T2ke4l+SV9i7Kz/jB8Zl1iWWz0iXZb7tjO/wB+vD5ryW5+ZmZ0renSPOrVyWF5bmV2nl+R6rJ+5uniX56RPP8AtH3Vpz3ip8qr9+uvlPLlIERpp33Mv+zT4dqS/vaiSGJPutsf++9Sp5qRbpVV/wDbpkDE8pLrzW3OlWXdHi3L871XRNkqbmV91I9s3mvtZk31BAWyN5qMy76vI7eb8y7Epjo3lJvg/wB2pbZ5d373bv8A7lZ8xyykWE2oj+btdKsQw/6RuiVfu/LUSQtNb/7Fads6/uvl3yp8lRKRzSkOtrZk3ssrJ83zVbewa2RPPZpnf+PbT7BN67vKZ5f4qu/Zt8+5W/77b7tYnNKQ+2tlmT5m37/vb6o39h5Nx+6+5/fq9DuR3Vmqvf3OyJP3TfJ/HuqDMzJrOW2il+X5KpXif6OkrS73/uVqpftNFtl27/4qpalNEifKvyVcTogc5eXP719v77+89ZjzK+/dWnfp+93RfIn9ys/9wj/NuR/4q3id0CJ5pdyL/AtWN7fZfur8n8dVHmXyvu/f+7Ufned825UiT+Cuk6hZnb7y/I9NR/8AR/m+/Q77FoR18pKsCFE3/d+Sre/5Pu1E9sqOm1mo375XbdQWN8nyfmZvnqSHcifKu96im+7/AH6ltn2PtX7n8NZyMJHTaPDFbXEU7Rb/AOBq7fTUWGDzYpVhf+LetcbYfJFEu5v9qu40fciSv5G+KX5K4JfEePWL29fsXmrFvl/uI1Uba/V9+5d7/wBx6u6k62cUMSr5Kf7FZ8zrbS7Vbf8A7lc5wyK80yzSpL5WyX7nyVbd5fKXau/Z96q6Wc6K8v3320JtmgfzWlSbb8uygoPtK7Pmi2fN9+mfZpd37qX7nzrTUef+zdu1Xi/i30Wdz/o/lNE2/wDv0FxJXm++2397tqvC89zcRRQN8n8W+lR5HZ5VXYifJspyQyzJueXyfl/gqywuYWe4RZdqJ/FsWmQunm/uE2bEp6WeyJPNbe7f+O0QwtCu1dz3G6qAhv7mV9iL88rfwU3fE8u5V2Sqv3Hpzwy/bPNf7y/wJUX2ae8uv7j/AN+gAhmW8idW+R93y1nujW17Ksrrsq5Ncsl18qq+z+5VbfB867WuZd1WdMSi7xO27dWVqSfv22/JsrYv7aJJf3DbNv3krEvJldNqffZPmreJ2RKDzK7bWVd/9+obl1f/AG2Sle2XZF/z13fPUL/8fG3+NK6InfEhT533MtH8e5VbfT3hkSJ2T7m6ltv7zbkrQ0EhRnV1Vd70xHW2TY1TWf332tUE21Lj5vvu1BAqP8v3fko+b5/l/wC+6tOkUMu7+Co9m9vvfLQA9N23d9ytKwfYu5fkT+5Wf/ciVa07OFfkbf8APWEjjqHYaOn2x0SVt6LWlePPbSpui8ne33P4KxbDakSRK2zY1dBva5iRd371v464JHj1Bk1zsXzfvpt/gqNId6bv4KkuX+eJV2o6fe2VFNeNCm77j/36k5iF3leVPLX5E+f56ntkl/eyxbUll+9vb5KgheW5fd5uzYtW4dsyvKzfJ/7NUFFe8mlmtdvlK7v8tUvnhTymXf8A79aV5MzrF5S/I/3ti1E6Mnmtcq39xaqJvE5R02XCKv8ADUU25Jdv8DVev4djJOrfdrJv4WubXzWrtid1Ix5pm82X5f8AYqJN0MqfLv8A9inJN5O2JW3/AC03erp/t1sdxpW3n/xL8lPmddvyr89VEv2dPKX/AL7p+/yUdm+R6DUzLnb9nfa3z7qbC6/xP9yrL+U6/eqg8LJK/wDHVlRHum9vNX+KiH7jrLRDMrxbdux6ZsbzX3N92rNB/wBmaZE2/cqJ38mL5alhmb/gFROio7szfP8A3KAH728qk+bZ/t02Hd/eo+Z2dqAJYX/e/N86VLbfP/Eu/wD26bsV0otkXz0b5nrOREzotEhk815f+WW3/wAers9ESV4pW+5u+7XH6IjIjsv+qZvuV2FtNLt/54rt37Hrgqnh1ZF54WuUSXzY0RPvJu+ep0RXZFiZXrNmtpX2StPvR/4EWtBLPzokVV/cxLsV0rmkebIltklR5blmVNv8FRfZvOi81lb5m+Z/7tENzFbTor/Ov+7UvnfZpXiWVXt2+46VgSVftK23zTt/sL/t025vFmifdZ7P9vdS3lms2xv4P4afvaa18pf3O/5Gd61NYmOkyvBuVv8Avusybd5qMu7yv7j1tw20SROu3/dqlNDBNu3fI6/x1rE64Ge83nP+9bYi/wBys+RDM5aaV/8AZ+lWpoYHXcrNv/irKuZZ4ZmWD7ldUTtieh2dnLbWvn3Pl/PPvT+/VS52vLLti2f7dWNjIsUrKvzfJsdqyndoZbhZ1b5vkXZ9yszhiZ822Hzf9bM275nf7lVNSRoV2qqojVN9p2M6/fTd9ymXL+Tvllib/Z3/AHK3id1Ix9kSKm7/AH22VnzOk33f4KsO7PLKu35Gqo/yf79dJ2xI7mZnbb/BUbu3lfd+Ralfa6bm/wC+Eo3qj1Z0jUhSb5mpjp5PzN89WUdfvfNvqF3/AHrqzLQVEqbvm3VLbJvTa1RTbfN/ubae+5/4qoDqPDEKQvu2/wAXzb69d0R1+z2/mr86L9z+9Xkng+ZftiRff+b+OvW0dU3yqu+X/Y/grza3xHz2N/iDXdUn+aJn3/P96sy8mnSV1bb+9b/Vf3adDN/pu2KVn3/xv/DRqVzvd4vvyovzS/3axOMwryzVN6tt/wCAVj3my5n3KrfLWw/8ETNvl+/WPeTNbb2/v/x1vE7KZX/ifzVWqkztDLE3yv8A3qtvcrv/AHu2n/unXa216Z0xKm+e5/dfcRG37K04YYEVGbd5qrVSHbu3s3+6lW3dUdNrb6Cy1DMzxLuX5/4anSbZ8y/f/uU5Ea2WJmb97L93/dpyQ/ZrqKVXZ97VJzSLfnLc+T82xF/gdqlhSB5U3N/wCjYvn+eyLv8A4flqR3bZEysqbvnZNv3aDnkQTbobp/K2o7VNYW38PzI6/PvpqW0X2h7mdl2VPcv9sl3KrQ2+3ZsT+OoMwdPOeVlbZ8/36ZMk6S7Vudmz7v8AtVE80r2qbV/dbqihha5l2xMyJ/t0AWH01rlnln+/XLzIttevL5/8X3K3ppvs2+Lz1dP4UrG1jb5Xn/8Ajn9+tTspmVf3LbXbY3z/AHXrn5kZH+ZvvtW7c/JEjbvv/wDjtYV5tS4/volbxPSpEOxYW/v1BN9zctSzTRb/AJVqHzl2fMtbROwEff8ALQ8yonzUOnkyo396m/fb7tWAJ86/w0P8705Nu9/u03f9/dQAyZ9mz+OjZvb7vz0x33UJM2zbQBYTc7p93fXR6JCz27ru+f8Ah/365dH2bK6vRH+VFX/gFYyOaR1WxoYIlZlTZF81ZWpbdu7+CrtztmidJfkqlc20VynkLuh2Ns/3655HBVNvQbbYvzNsRqtJZtCryszOm7771Ss0lTTkiZd6J8i1pv5rwbYGXZt+bfWZzlG8h2bZVbe/8VZt+/nS7vubF/grRuZvJgRpWV0/2P4KxtSdfN/dMu/b/HRGJrSMfUrxU2fxy/c+SsS8T978v33rQm2/aPmX56z3m+Z/lrpid9IZs2fL/wCP1VRN7b1q07rtTd8702Han8Wyuk7IjXTYm779O3/3vnqVEV/m3fd/gqL7+9qAIrn5F2r9/wDv05Jm+9Q+6Zk+WmJ8i7WoAHdv4vkqxDNs+6tVU3O3zfcqV3ZItu3/AIHQSS7NjfLUW+Xc9D7kf5fnp7zMibdvz0AGxnZNrbE/26c+75vl2PRsVItzU2b/AFv3t9ADofk2My/PU33G81qhR1+/Rv8A491AF7fE6JL9x/8AYrStnV4v9h6zbNIrn5q0IbaJItyuzvu+ZK5pHLVOrsNyWqfLV2aFfsvntu+T+B6dpXmvF93/APZqK/eXe7Ttv/upWBxmJqXkXP3V/e/7FY8032aJ4m3bJf4/7laFz8n71fk31n3LqkSMu13l+dt9bxN4mU82x/KX5/8Afo0eza5vU+bZ81V5pvOb90tafh5GmvEXcz/x1oVL4T1LR3trZHVm2OnyK+3fVLUknfcu5UT7n+7T/Jawg3f3vu/7tV5kl3uzL/wB65zhkZlzbedB8213VqpXKLs/iRP/AEGrTzbHfzV/3dlZtzM1zL8rfI3z1pE1iRTQtCibdr/N99Kc82+L96vyUzzlf+HZUX72b/c3fcrQ6BZv7y/fWoUh859zNRePLDv+XZ/v1Y+zNbWXmrtd9u/ZQWM86WGVF/5a7q0JtsP+w/8AG9Z6brmJ93yS1btv+Pd1Zd+2oM5Gnbf8eq7fufxVPDDsX5V+/VW2SV4t0G35PnatD5rlE2/I++s5GZpQzeTFu2rvX5Gr0P4b/EKfw3eRL5rOlwy7U/uV5fDN51+kHnq/lfwVtveNbJtVVR/76VzS987KFTkkfcvgPx5Z6rFulb55W/74rtd+x3/gT/dr4q+G/wASLzREii81XidkfZN/C1fWXg/xtY+J9Nt5Vb9633d/8dZHvUqkZm9cw/aYk81d/wA3365+8hl0e6+0wbn3Nv311HnLM+3ym+0fwxPUWpWCzRPB8rvXTSqSpS5om1ShHER5WdF4Y15ryL7HO38O9f8Abro0m+zRJFF87/xV5DbXMuiT7YtyOjV3eg6x52/zW37/APa+7X0dKrGrHmPj8TQlQqcsjrUT7Tb7flSVP4Hp6Iu/bvXetUoXiSLd83zN/BTppot275nrQ8wvTXK/InlN/t76huXXZ5USr/tJ/cpqO1zsWVvkVfuUQpE9w/zNs/uVQFhJtn3V/wC+1omdkRJ227/4kSq+/wA6Xb5v3Kl8791toALa885tz1bRInTcyL/s7P4aoo7bkgVatw/JEjSq2zd9x6AK9y6wt91vnb79E0y7EVW2baZc7bmV12t8/wA9RTQtC33d/wAtBY/5Ul3bvOf+L/ZqFPP83bE2yL7+yooXWZ3Vfkp7zSou3+D79BBd2S23zbldH/uUyG2bc7bmRN3y01LmJIvmbejVdTb5CbW+7/fqSyv5OxtqLUT/ALl/mb/gFWJkbyvNVlf/AGKz7m8VFTcq7Hb79UA6aZvNRVXYn8T1YT5P3TNs/wDZ6r/aftKPt271/v1FeJE6JuVk/wCBUAW0DbXl82NE/h+WnPczzPui/wDHKrwv5ypsX5P9upoXaH7vyf7aVIDkm2b1Zd+/71COzxbZfuItRPctDO+1/vfJ92q8KM+/5lm2fx7Nm6g1Lf8AtKu991Dvvb5l8nf/AAffoh3P/E2yq80yzTorNs/gV/71ADpnWH7zfxfcSjfB5rtt2In9z+Om3L+cm1l+78n3vv1U+0qj7W3f8AoAt3kzTKm3+981M/spt6fNsqLY0yp5S7/7tOS/ZItrfO+2gAv4Z5m2tOqRf3Ep7p5MW1WZHT5NlW7C2aZEln8vY39z+CoXfzrh9zL975agsrpN8u5vk2/epqIrs7Kzf99U54d+9Wb733qej+T8u2N33fK+379BBbd/mi27dm37/wDHTEfe7tF8kq/wf3qrzJ+93Nt2N8/yfw090+Td8uz+LZQA778u7bsl/wDQaqunyvuVfneh7nZcIq/Pb/xJ/HULv5OxWbY8q79j0Fj3vG2bZd2yrdtMtzFWf/vM2z/bqxbPLN80SqiLQBamRUZG+4iVn/Mjyt5+9933KsO7PF+8+/t2f7lVbZPJlddv+69BY5HaFU3Mu9m+5T3s2mninbd5W350qu82xvm3b/76U+a5tniSL96j/wCw1ADv4ZViiZJf9uqU3npcbolV5W/8dq7DMs2/yv4Pk+f79VXudkqL996gzkWJt32f5oKls4f3W75U/wB+sx7xnXypN1XrZ/3SbqBksKM7Sru/3f7lMmuWRvKi+d0+9Q9/vlRVlXYtQPeKjPtVfnb5qssdD93d82+ql/tREZfkT+L5amhmb7srb9/8dQzOyS7tyun3KsBbaZkt/vfIy/fpyfe+Vtn+/WZePLDvVdz/AN2n/bJUi27f4fmqALE00r7/AJqpfaV2P5sm91+7TPOleJ181Xib7v8AsVS2NDvllVn3rsrCXuHXSjzk80M6RI21tn8VQTOsKo0X/fD1Xe/2RbmbZt+781VHef8A1qrv/wCmteJXryl7p9DhsNGPvSBHneV5Zfkif+CmPMsLbpW+RP4EouX2f8tW2J/A/wB9a818c/EKLQbK4klbZErbF+b71cJ6JoeNvG1toNrcTvP9m+9++/uV8afFf4x3PjC6lgs7z90vyM8XyebVL4qfFqfxnL/Z8Es/2JW3s6fIkteZPN5MTqq11wiedVrkrzbP+B/36IZm2bW2pUW9prdmbb96oXTfb/xfertPNlImuX/ept3fdqGGFd25m2baeiM7+bEv+9Q9nvlT/vtqDIe8PnW7q277/wB+rFtDvt/Ki+5TNks3yfNRDC3m7Vf7tBEpFu2sN77m+5FUrw+dcfKqp/t1Elnv+WJt/wDwKrUNn8yLuZN1c5hKRY+Z18j+5/HTfsDeam1W3/36l8n7GnzLUthcrCzq0Dbn/jrKUjjlIfZ2yozq3yKv8FadgkSK8qwb0d9m+q8zsiJtX/gdW7Z/s1k7RKzvu37P9uokc0pEt5YK86bZ/k/hTbVizRUbcy72Wq/nbInnnbYi1a8lZk2rLvT7++oMyK8uVREZfkf+JKyppp3dG274nq7qX2Z7pG3N8/3qr+T8yfM3/wATQBXfam9v+Wr/AMD1Sd9kCRXKtvq0kzb3VlX/AK61n3lz9p2Sqi7N3zb6uJ1Uzn7iFYZ22z/J/t1VmhX7zfPT7zb9qfd8+5qZM8r2+3b8n9+umJ6ERjzfNt20zZ5yRfd3/wAVK6fM/wDHuqHf5O9a3NiWZ9n93/cpvnRJFu/8coSbztiL9/8AvvTURU3/AC/PQWOT503N9+jYqRbWanW33fvLTX2+Vu3fvt1WAW375tyr9yrUKMibZV/26pIn92tC2dvNTcu991YSOaR1eiOs3lebFvrtbaZpv3EDbPl/75rj9H/1u5vk3fd/uV0thbbGSXdveuCR49QvTQvMkStOvyNVGZPs15EyRb4t1WLyzns/NaWXem7f8n8ND2zfYkfd8/39lScpFf3P799sTJ5v3f8AZSq95NEkUTbt77dm+pZnW52bW+RPk+f+CqtzCqKjQK01AEsMyp8qfPvqV3tvsu6D5JV+Rt/8VRIipKkXlfPt+b/ZqKFIPKlWVd+z7tBcS6/2bykbbsemw3izfw/7FVXuVf5fuIn3aswvL9llnaKNP4PkWoLH3MzeUjS//s1SubmR4nWBtif36l3y+bFt+e0f72+mOnzbYl/dUAEN5K8Xnv8AI/3N9RPNs37t2+Vvv1Kj7Ik8350T7tZ95DLufzZ1f5v4KsofMkUL7t33/vPWf9piS1dVX5Gf7/8AHVuaaW5+0L5Sun8Oys+5RtnzRfJWsTqiZ6TfZmb5t/y1mXNyvlS7l2bnq3eWzQz7lZdj1mTfP8v363idsSk/mzL97eyU75dybf8AgT0192z/AGP9imf7vyItdETriLvl3vtqRH/e/wCw1V/m+0P/AHP79CfP8jbnrQ0LCOsPzVF+6mbcy73p+xXi/wBhar7/AOKggd8vmv8AN8lP3/KjVF5K/e21LDZt5T/3P7lBBbsHZJ03Kzu3yfPWrZwrNLLubZsbbWZbbodi7t9b1hbLs/1X3q5ZHFVOl0SGL7Oi7l2bfv1q+TjYq7dif8tqytKRofvf6pfvbK1vOieJGVdif3K45Hl1Cp80MXzfO6N996hT/Ueeyq8v+39yn3/lTbPmaFnqxc3jQxJFGvnf7CLUnLIpQ7vKlVm33H8SVYsIYkV2lbYm37n9ymJu81Gbakr/AMdFy/y7fvu38b0FxLDvF5W5f9xaqXN5/orr5se/bVXzmR9v/jlVLl2RXaCLe7/36qJvEpX7+Sm1W3uq1iXlyzrtkX/b31oO7vK6snztWbND/eb5v7m37tdUT0aRmTIrp5tH+79ynTOsMqL/AAUbFeX72xK2OsmSFU2Nu2OlMuX3v/FsottqN83z1bRFmSVlZf8AgdWamY+37y/98VUf73y/JT/9cm5fkod/kRWb5KCwmTZF8v36i2Mn71v46Xf8u3bUiTedsVv4FqyxnneSn9+k/wBqpEeKbcq/fqJ02Ls/ufwVQA6fPuVads3/AOxQmx12M3z0bGf5vuVIEzzK/wAqr89OhdUf72yok/1vzVbhRrl0+Zd6f31rORhUOo0d4nsotq7HrqLOGWaLz9rbK5ewRXtYniXe6/3K6XTbmVIPl3TbfvJXBI8eoaELyzSvubYn/odTPt2IyysiRfI6JVZEldtvzVbubaLzfKaVdlc0jgkFy8TxJ5TfunX5nqk6fcSKVdlaUNtFNapEvyeU37rZ/HVeaGDyt23Zub5nqSQtobbf97fKn3vmqJ4W3XDKvyRfO1EPkIsvnq3y/ddKsW00Tpt++0rfcoNImP8A8fNu7RLslX+/VK5h/dIzN/vVsX9sv71l/gbZ8lZN5c/fXyl2L8m9K1idkTN1XbNLE21U2fJvSsa9wJtwIYNzkVo3MOyDzUbfF/vVi3DCSTJT/wAerqidsT0W8m/dbl+eoXffbovzIjLVuZIkaVYvuJ92qKXPkyxRS7tn9ysInnUzFezVHd93z/7dZ9z5qRSxNKuzbWzqrsk6NtV/4NlZGqzQPFtWD7Mif7W+uyJ6NIxZnbyv+A1UeH7m6pZpGRt336i85URG/jrqO+JFDuh3/Mr/AO/R8yfNtof98yfwUb2mfb9zbQaAj7F2q1M8lnTd9/ZUvkrt27aiR2T+L/gFBRUmdvN/h30+23b6JtrvuX5H/v0I/wBzb9+qA7TweizX6b4tiP8AOz16jYIz2cs6yMn8Cp/fry/wl+5gdt2+vSN8r29vAyqjr/B/crhrfEfPY3+IVr+z2al5qtvT/wBnrOvEbzXl+5u+8n9+ugubPer/AL1UdfvJ/erJ87ZFuX502/NWBxlLyW2JP9x0/wDHqx9Vhb5N0G9N/wB+tzzopl2xRM71kXnn/OzfOm37lWdkDKT99L5WzfFUX2Nba6l+ZZk/h2UfKkr/AHkT+GrttCrxI22qOyJF+43btrfL8lWLb9993bsqjCivO7MrJtrQs9u51VvnX52R6ANB5vO2Ssv+q/g/2qsw3kV4u7+P/wBBqjNcyvOnlRL93+OrG+LypWVV8377IlSc0iX9+8rzqy7N3y7/AL9WZk3ypK27f9xqZ50XlIy7vu/K70Q3LPFuaJkR2/jqDnkS3KfZrxImZZt6/N/sU9PuOqrs2f8AoNQ3KLNdRN829Pk3pT0haaJJ9ypcbvuUGZYmvPJi/h81/vJVTYyS+buq9eeQ9v8AJEyS7vv1U+zKkX8W/bvoAz/JWH5lXyf42/2qyrxNm9W3fL92tWaaJE3Sqzp9zZ/HWPc3m+LdtkfY1aROymZVzMrxIu7/AL4rEuXXzX+Rv7lac1tvnaXcqI7fLWPNuR33fO+6uiJ6VIY6fN92nvtSLzV+/wD3KHfZ92qk25/4tiV0xOwP3r/NUrp5P3XoT5E201/noANmymbG2VLvV3+amv8AOm1WoAY6K+yh9v3W+RP79K+5KSb5GTd86UASw+U/y/3f466jRLb5opd3+3XL2yL5vy113h5/tM6fKvyfeSsZHNUOgm2uvzbf79Zlsm+6RlZkf+/t+/WhqVnvii2ts/8AZKpQoqXsUTNsrlPNqnTIipAnzNvqHzt6PEzbE/v1YmeLyPlX5E+69VL+2l82HyG/dfeXev8ABUnKV5oUhgddu9P4XrKv7NXg8r7if362LxHTZF/A679lY9/89nuVvvfeStInRAwZofJi81vv/wANZt4+xN38aVp6l88SRK2/b916zPO3/upV+SuiJ6MCvc/Psl27N1QzJ8+3bv3VM7q7fM2xKc6LN8sX/fdbHYNT9z8v95aZs/dbVpk25G2su9KN6/x7koAejt/F99KERpt/3d9M372qZE86X/doJIv4qlmhbZu3fJVdH2M6/N975atIm/f87PQBX379m379Ph/1rq3z1F82/wDuVY2K86fNsR/46AGffXb/AB09EjR9u6j7nyt8/wDt05Eif733KAIvuSuq/PVi2eLd860x9sPyq1TJt2fuqAJURfvbtlatg+yWL5WdGrKh3J95a29Hm+zPs8rf82+uaRx1Dtba5b7F5XzJEnyK9Ur/AM17dP3q7P8Ab/irQh3TaajSsuxvn2Vk6l/qtq/P/sVgcZi3nmo21f8Ax+sG8m2fKz/P/frYubxPvf8ALVPkrn7x1837vyf3K3idMSJNqL8v32rd8Ewyw3iN8ux6535nXctdT4MRvPfa291/gq5FS+E7lLn975G5aq3MzTb/AClben3t9H/LVm8rY6/wUW1+00UsrfIifx1ynIYN/Dv8qXzdlULxG3RbfuP/ABpV+/Tzk3M336yLzc8SbWbYjbK3idMR0z/ZvlaDZ/7PR8rtF81SQu3kbd3nfL/H/DUG+K2VG2/vW/grc0HzJsuNu5pv9+n3j/Y1RWb/AL4qvDNsbb99G/jq1cws8DtE2/b93fUARWySzN/vLWmiReV8rfNt+5WTZu03737jrW3Z/ufmVlrOQpFiz+7u27HqW281J3bd8j/equjs8tWYUX7RtZv9tqykYSLX2b/TPNVVhf8A56utaE0Mrxea33ar/bEud3zf7tPSb/RU2s2/+5WYol2G88lvKWJpv9v+7XqHwu+ItzoN+nmt/oT/AHk/2v79eVJuuYnli3O+37iUQ3jW3zbWR/7lPlOuhX5Jcx9/6D4qs9YRJ4pfnb7uxq6Z5tm37qf7FfF/wu+MFzolxFbTtsV/kV9v3q+qtB8Tx63ptpOv76V1+Z3qeXkPpqdeNX4TY1KFZn+b/crN+3z6bOsvy7K0nufOZNqrsqKa2i1JJVVVhT+H5fu0qc5UpCq0o1o8sjs/DGsLqVrvWVt+35UrY3snzL/A1eQ22pT6JL5UG7YrffdfnevQ9H1tdSs4nb533bPu/cr6ClU9rHmPkK9D2UrHQO/zu3zb2+7vpibbZkilZvmX79D37TL8q7EX+CnzOvkbvKX5vnrqPPH2zq/yru3xfx/7VSvbS3l7/txf3KqWfyfL5TbKvJeNDK6q2xv4qogZebk+WL76N8tXfO/0PdLLv3L83+9WbvlRX3Mu/wDv1XuZm8jb5vztUgXUvG+RY/8AgVDzNNK6uux/7lVLZPmTb9/bVuZP3Tssq/e+5QBUeGV7qVf3aOv8dTeds+833aYltFMifM399tlZ9zN+9dUb90v9+gDTRIn3t/GlS20zO/71fkSs/wA5oYvk+dP79XYbz91tWL738dBUSx5Pz7vPptz5CM37pfn/AI6rpc7HddrPv/gpj2zI/mys3zUDKjw7H37v92rFtteXbu+f++9PuUXykbbvdfu7KpO6/wASbNv3NlUQbDzKnzbd/wA38H8FMd2S6TzYv3TL/BVSG5VGeWKL59uxkemzakyMi7qALrwr8/zbHrKm8q2i3Lu+98z1a2M975svzxbfl/36bcwr5D/Ku/8AhR6kslS/2Jti+dv4KleFYYrfzd3+3s/jrN8neiLL99P7lH2mV5fI/wBv5U/2aDUu3j7F+ddiLVdHVF3r/wAC31bmmVNkTJv/ANyqlyjTI6xMqJ/t0AS754U3Kuyq7ovkI392rDwy/YNrvv2fdf8Av1FND+62xff/ANugC3ZzRIr7W+/91Kifd5rqq/8AA6hSHYu5m/4Htqk959jt93m70/8AZqBcxoQuyP8A8CoT9zdOzR70/h+aqlneedA7ffd/uVXmm/e7ZWb5GqBmm9+83ytBKkv+9UNtc796/ff+5Tfm+RvN+dvupTERoX81Ym+T/wAdagCa2eWGV/8AY+78tTv/AKSn3Vd93zb/AL9Vf3sK+buZ0piTSvK7RRNvoAluXbf83yO/3aLb73y/c2/NVe5dt6Rf3vvVY+Xdt3L/ALiVBY99zr8/z0zZsi3My/aGpsL/AN1v+B0y5TfP5sr7EoLLH2D91FubfMy/M9Uti2yPtiV5dvyvUt5cywq7qv8Au0O6zK67tkqVZAzzmf5mb56qzQq7bpfk3/dRKZMmyLd5v32p6bnR13fOv9ygghmTfs2/I6/x0+w82GWVWl3p/foRG2/Kv/A91PhSKGJ/m+fd8tLlAsPtRvl2pFt++9UZtqJt2/71Pf53fcu/5v7vzpUsLxea6tL86/I3+29aFgk2z5Upty7J833Ef71F5NF86rtd/wC5WfNeNsdm+dFWgsZczNc/Kv8A32lVHudiOqqzyr97f/GtNhudmxWVt/8AFUr7t33V3/365ZTsbQpSn8BF8sLfd2b6ZNeRJP8AKy/d2bP4Klmv/JTyl+//AH6zUtl815fl3149avzSPpcJhvZQ9/4guYYndGi2pv8A9b/HVd3+xwPubZEqs/3v9imXM0EKOs6s6fxbK8c+LvxRs9H06VmnnS1i+9sb52rm5ec6ubkNP4i/FHT9H0lJ1liSLbvZ/ub6+PfiR8VLzxneovm7LKL7sSN/4/WP458f3njC6fzfksvvqifwLXI7Ik3szbN/8dXGmccsSFzc/LuVd/z/AMdNm+8+/wC41NuUXZt3f7dQv91GbdvrsjE45S5yx8vlbVbfTPOZNm1aEf8AdfKuz5qZslmukWmc0iZ90PzL9/8A2Kt2z79m3+GqyOrs6tEyOlW4bbfsl3fNUGMpBbTMk7/LsRqsQor/AC/Kjv8Ax/3alS2imfd/45S+T5LVkYykT2cOx22/f2fLsqZ0Z23NuT5flqWGHfv+9Cy0yZ/7ysiVlKRjKQW3mzJuZV8qprNJYVlbcr7v4EqX5fNRd3yVYvHVL3att9mRl2fJ/FWJzykV4fv7Wb7vz1p2cMux5/K/df71VLxIPvq6o9XbaGXyEiZl2P8APvqTnHwvA8XzRN89CPF5v+tVNlRI7Wd18zb6dN/5F3fM+2gkivId9wjRQfJtqvNc/ZmdV/u/981b37967mRF+981UZrad98u5dn36oCvcpKkSNt2bvvVlPCyb0bcm/8Av1p3m6Zfvb32/wDfFY95ct5Xzbt/8O+t4nfSOfuYYkuHVvnVqZM/7p1X5E/uU+bcjbm+f5qLndD91a1idsSvN8ibVamIkW9Gapnf5UTbvd/vVDv8l9m2tzpLEz7Lh9q/JUV467dsSsn+/Tkv/k+Vfk/26bNC0z+a1WWMh/1u2rHk/vU+7UUKf+OUb4kb+LfQQSv5VtKkStv3tWnYQrNcO3zbE/8AHqx/l3Iyr/vVtaaku5pVZURawkc1Q6DSkaZoty7IvuKldrpqLNA/m/ufK/g/jeud0e8W5iTd8jv8nyV0sMMUKP8ALvdF2fJXHI8SoF/c/adkW9vK/iT+/Ve/dX+dW2Ju+ZHq2lzBCm3yN8v9+s/Vdvm7ZV3p/sVkcxS1WbesXzq6St/BVqwdbNEXczu/3qf9ms3RGZfkX+Pb9ypHe2Rm3fc20ARzW0sLOyNvSX72/wDgqvbbfn3Mux/u1d3wTLti3f7KVVmRfKdVVUdv7lBXMQ3MMTskqsqf7H9+iZ50VNrL8vyfJVq5s1eJN23zVX5qghhgtpXdpW2f+zUF8xFDqXzbbn7kX+z9yoZppUb72xGq9qsMEOxli3/N9+mOny/uNtAFe5mbbEysvlL/AAfxvVK8m+bbF/F/fqx8t+zwbl3r/HVeZ4kVFXc7pVG8Si7ypFt3Mkv36bNftMqK0X3V+Z6deeYkrt9//b/u1m/Zt8u5pW3/ANyridcSHUrmLdtX7n8NYt587fL8iVsX/wAmz91/FWZeQq8vmr/qv7ldMTqiUkfyXRfv0x5vJ37V31bhtv8Alr/HVK5+78rbK3OiIz5tm75v9ypYU/e/e2fLQj7Itm2no/yP/cqzQa8Lf79OhT5/lVdlM2b/AOGhJmRvm+Sgsl2fvU/uL96m+cu91/v0x90O9d1RQuu9F2/7tQYSNCz+e63f3K6rTdt5t3LsRa5+zRd/y10elOuzavz7KwkcFSRu2EPyS7W2f79P2bNkUv3/AOGora2VJUj3/vf9urWz7TK7Sts2N9yuM86RXubZXuEXd9z+OraTM/yqyvs/jSh5vmTau90qLevmo0S+T/e/2qk5ZFdLZYbr5W85Kl+aZH/df7DJ/HVuaFYf3+37/wD45WfDMySuytsf7m9KouJXuZt8u3bsRfk30y8/1W1ZVTYtW0Rbm1f/AGG+as+aFbxdqsu9fvPVxOqmZmz907Mv3l2K9c+83+ti3b3/AInroLmZdr2zM3yfwVhXlsqXErb/AN19+t4noxMy5TfsX+5RbI275vnip83ybP7lQpNKn3fnrY6Ylh02N8tNfdD93a7vTbPcjOsrU653Ou1VXZ/fqzQhmRkT5m/3UqK2f/dpk330+bfTUT/aqyx0z7G+6tNRPkf5qY+3z/vVYRFT5moLGQwp5v8Acopu9U+7Tv4dy/PVANdPl3fx0Q9Kc6fLub5KEdd+1lqQHo7Ou7ds2VYtvklTbUT+Wi7Nv8VOs9u75t33qzkYVDsNHhW2g/iR/wCKuj0S2imiliWfyf497/xVydhNLN/1yWuvs/uxL/s/c21wVTyqhpQu1tE7bVdPub/9inpbLN80XlvtX+OmPZtbQfKyvs+6lPtkZ7VFX77/AHnSuQ82QJ/plhFt3ebE3zPVdJpXuPKba8St81WHeK2uHiVW3/3Kgm3I7t5TQyv8+/8AuUEiPCyWr7fvu3y7/wC7TPtizWSbV8nb8jf7dEN5s3eerP8A3HprzPuSLauxv46s1iZibt1x5UvyL861SRJZovNlbZvq7eQxIzqzN977iVn3nmuifL5KL8ipVRidkTHubaXyEi/8cqrIru2WDZ960vOl3f3E/iSqU8ex8YY12xOyJ2r7kl2s3yUy5eKFkZV3y1e02b7Y7+auxGX5n2/eqi6fY72VotrxL8n+/WETzqZSv03ujM3+3vSuc1X55XZvuVvXj7JXZf4vu1j37/xeV9771dMT0aRgvNvb5fuLVeab/Zq9cp/Cu1N1RXO3any/Ov3q6jviVJkZF3btlRQ/xb91O375dv8ABT3Sg0Cabf8ANVdPLdvmb/gdS7vl20x0i2vQURJ++d1b+GiHb5v8VCbdvy0+FNjblagiR1vhWHZLCv303V6r53k2vyr8/wDfrzLwfDsn+X53f5K9Thh8mJN27Y9cdQ8HFfxSk7t95vn+XfvrJv4V8qJlb733Uro7x2dHli27/wDYrPubZUl+ZdiVynPE5+zeWGJ93yVRuX2bGVm/4HWhqTrCjLtZ933f9isf97vRpdv/AACtoyOuJG9yqOi/ffdvqH/j5llb7nzUbFS8f++9Ohhb52Vl+T71bROkqw3LQvL5Uv8AF/HV9H/dPF9zd953/jqkmm/vXlbbs/3qtzQ7ERm3fPSLkXbOHzt8W5vl+er1m9m7orfJK/yM71TtvNdk8pdibfmetGGGdERtqzIy/fSs5HHIuwvGku3/AJd1+7T7yZXgdlbfEv3f96orxInit2i/vfP8lOhhiRtrfcf59n+3WZzyM+2mbz9qyqm5vmd60Pm27Ytu9m376q/cuGRl+81WvJgubXbEzI6f3KDAsJ5X9l7ZVZ2/iqkj77dGXcm77tWLO5lhWWBl+f8Av1Fc/Ou5pdjr92gDPvPszwJPFuSX+LfXOXn+ofym+Stt3+Z9zKlZs237K/zLsreJ30jBmSJIk/2/46zJplSXb/B/frQuX2f7n9ysqZ0mZ/lroienAhmmWb7v36r/ADIn+xVjyf7y7Hqvsf8A4BWx1kybdnzLQib5flpX++Kjh3JvoAsPbK9MTbDv/jemo8u6odm9qAHu7JF/t1F823azVK/91vv0Jt3fMtAFi23JLE38FdbpSLD8yrs83+OuVT55Ug3bErrfDyec3lMq7E/2qxkcdWRt+TviT5m2Mu6obCzimd2dtiJ92l1J2eWLyl2Kv3v/ALCp9Budl1+9iV0/hrnkebI0ERYVSJqmmh+0o8ssuyJl2Ls/gqxqVn9pVLyCL5Hb5nrJ+xyp8jNsi/uVgYD5pl8rczfJF/HWPqTxP83m70f7uytOaHZ937m2se/RUl/dbXTbW8TriYL7Yd/3nSse5+eX79a1y7I/8O1KzJtrtuVdldETugVERUd/7lPT9y/y0x/n+Zaek2z5dqvWx1DHdt21aej71fcv/A6f/B/t06ZPOVNvyJQURTPF8irSJ5vm0roqPti+5THmb/4qgBt5Mz/7FOhm3ptX5KNjPv8A7lNSFf71ADnTfF8v8P3qIYX3fe/iqZN212WoXdt9AE3zTOy7v+B1E/39u75KfDu+T+5Tn+dnVtu2gBkMMW7dVtEaGLcv8VV3+/tWrFtsRd3/AI5QRIsWz75Ub5v9yug0qH7ZLF/Bt+9XP2dz50Tsq7K6DStvyLEuz/brmkcMjqpv9lfk/hrPv3ZG3MuytZPKhtYl3bJazNS+46/K7f3KzMDmryF9kvy1z9y+yX96rb1+7XUXMMtm6Mvzs61zN4n712b53reJ1RKqP/daut8H7t6Nt2bvvJXLom+Xc1d34bT7NZIvlf8AA6mXwhV+E6Lzotzt/s/c/jWsq8eV23eUvlKlWJrNNr7W/et/HVJ38mB2XdvX+/XNE5YmZc3nnb9vyVnzPBs/dN86fJ/sVNf7poHZW2b/AJPkqlNt+zpFEv8AD81dETqiT23yO7RffeqX9/zfvr92jzmtkRVb/gdOfbM6Mv363Nh8259jRL8n8VKjtN91tn+w9SOnkwJLuV0b71RQvFDLt3VBnIsfZmeX/ni//oVXk3b9u37tZ2/91u83f81W3mfbtVtm+s5EyNCFPn+9861YdN8qSq1RWCK+yKJv9I/iqxC6211t/j/v/wAFYHLItJ5SKn+9U1tu+0Pub/dotvKeBF+/u+7/ALFFzDFs+Vt9wn3USgkt/b5U+Vvk2rsWmQ+e6/v/AOKqjzNcwJu3ean8dXYU+0xfe2VURRKr6l9jn8qKVk2t8u/+GvZfg58aZ9Kni0y+2zI33di/crxK/s1hlRmbfv8Ak3pWY9zPYXDSxNsdPnV0aqlHnPRoVJUj9KvDGtxarB5tt86b9v8At1vTbX3r/qZf4a+N/gt8dZ4biKxvLlkuNv8ArnbZX1RpXieDVYomln/ev975a5ZH0tKXPE1dSs4Lyy+bd9o/v1mWFzLZ79q/P/crWd1RHTazui/wVXdFmsty/wCtX73y1VKrKlIVXDU6seU63RNS37Jf4/7lbqX+y9iilVf9yvMtE1WfSr9FZdju373/AG69D0q/XVU3Kq/LX0dKpGrHmifG16EqU+WRqvN/pG2JWo370dVi+dP46E/fN5rfJspj7YZX8rc+5vlrc45DZk2bN0q7H+9vod9+xl+4nyVRm3fum+//AHqN/wBmR3Xc7t/BuoMy9M+xkaL/AL4p335du3Yn3/nWoraaXfEzbU/gapbyZnuEiX+Cgke8zeb975EWq7wr95vuPUU3+krtVvk/iqWw23Lfvf4KCivc7rZkgZW309JvJl3N8+/73+xV10VN371d9Y95u8p9rfPu+WqA0ERfvRMyN/D/ALFW4bxd77m3p/t1iJft8kUq/P8A7FXfldd33EX5F/2qksvPeRfIy/f3fcrJmSdPmfbvo8777Mrb0od/tKbm+SL+GqILGxoWRty0+aFZpd38FRWGza6y7k/u76luUWFPvUASokDyq0u7Z/sVXfd5qbvuL92okdZv9hFf79MR2ml+b7m779AFh7nfs/2f/HqV0WHYrNvlf7uypfs0bxearL5qfIvzVUS887YrwbHX5PvUFliHz7NvmXfu/jp8zx23+3VeZJ0t32/991UtrlvK3sv3aANX7Tv8rb8m3+CoPmmgRGamIm9UlVql+aZN/wDtffqQK800vlJEqs9VLx4oWiX7/wDeSr1t++baz7HrPm2fP/zy3UEDHvNjpEqtvf8A2fkq8k0SPFuiV32/vdlVET/lqzLs/hqVLn7i7fndqgY938mJ2/gb+D+OpZrlbZovvfL/AK1Pvu1P+WFH8350b/ZqpcuyMjbt+/5/koKIpn/u7tjtv2f3KsWdyzvLt3f79VN7TPu27Eq3C7Ij+V+5RvkarNQS5l+0bWX7/wDHUvkpv3NKqbV+5/fqo7yp97+BarveN5X8O/8AvpUAWPO2M6/+gVN8qRJF9/c396qk21LVGl+4n9z79RQ6ls3/AHfnoFzF2/v137Wb5/7m2orZJ9zyrF5z/wB+oU3P8u5djfxvWhYJ826JmR1/goDmKUKbEf7vm/3NtRfN9o/ubPvVoXiK8SbV2Mn3f9yqM0Oxvllb+4z/AMG6gZYmuVRf79Unh3vuZv4qfbQ/ZmdZ5ftLp8/yVC7q7eeqsn+xVmRb85kdFWLYn9/+9VeFPJldtzP833NtM/tKVFdWX7/yf7lVbnVW82Jdyum3/vqg2JblIkbcv33+Rt9ZUyTzJsiiZ97fwNTn3TTvsb52qzDttpfK3Nv/AItlctSrGHxHXSpSrS90d5Lfdb/j4X+/9ymXN/vl+7vdPvP/AAUXl+vlPtb7q/x/frNSZXt0kibZv+95teFWryqn1OGw0aMQ+zeTEjP89Z+q362abpZdifw/7VGt3n9m2sX2yf5/v/P/AHK+f/jN8b7HR4ns4rpftEq/uvl3pvrCMTaUjQ+LvxmXQdIdopfkf5Ik3bPNavkfxt4q1PxPefadQvJZvm+5u+Rao+IfEN5r09xPeXMs0u7f+9b5KwH81It6qz/7ddMYnm1Kgyb/AEl3+b5KEhV12/fipkLq8qN9zfTX+f8A2K6YxOOUiXfvdF/gSn75U/g3pVRJvn3MjbKuveK6r/c/uUySLfL5D/wJTN8rsir87/7FWf3U1rsXcn+/TIXX7sX3/uUGch0PmzbFZfn/AInqxv2bIvm/4BRYQpZxfe/ey1bhhltpfmXzkl+Tf/crORjKRYSFvvfwf7dXbPds2NEvyN/HUyQs7bVXen9+rsNssKfd3/7dYykccpEM00TyvEy79tQecrt8rM/+w61eeGLe+3bC70+F/wCFl2I33XdKxMin+8/deUq1bmSV03Ntd0bZVR5ltndfKZ9n3U3fJVtIVeLzW3Q7v+WVQYyIfJi3OzN96r2/f9nXbvi2/cqojqn8W+tD/j58pYm+dKkzC5T7HdP5jL/1y/uU/wCzL91VZN7ffemXO2adF8re+379FtCqearfvv46CCKaGNLj59r7PvbGqpNtuVdVZkT7+yi/83cvlRNs/hej5oYN38b1RvEzHeV97Mvz/wAVY+pJFMiN8yf3q0Hml+0P82x2X5v9qse/uW8/a3zpW8TrpGfN8l15q/6qnzQ/aVdvN+5TLlFdtv8AA1Rb9jSqqts/hroid8QT5PmVld6iSbznf5fnoeHZLu/jp77kTd9z/brQ3GbFT5f43o+0t91qP9c1CbvP2s3y/wByrAfN/s1F83/2dOhT5nZaHm3/AOw9ApDk3b/K3ferW0qFtjwf3mrNRPJTz2b53+7WpoLt9odt3z/frCRwVTs9Etmhi2yxM+37uyultklRUbcrxbf4K5vRHZ96+bvXdvrqkhb+BlRGrjkeXUGwwxWcTt8zvVN3WZkX5Uf+J3p6Qq8/7hm2P/fpt4i23zbW3v8AfrnOMSG5/cPAy70/h/3qq20Kpe7rl9m/+CrD7prfcvyJ/u1Xm/4+EVvn/u/LQWG9rPfub5G+7ULwtN935H/26sPC33t33qf5M8Nk8sTLNK3z/wC5QUVLmFnt93mq+372yqv2lk2RN9x60Jns4Yt25kd/vb6z7yZkuHX5X/3KsC7qU0tmvlffi/iSmvN9m3qv/jlMmSW5ZGb7j1XvN32p4FiZJf4aC4jNkUzeav3FpuzeztEtOubbyYE+fY7LWOl/PC7qv/Av9utYm8SbzmTevzO/8VUd/wC92stW/Ob7PsZfnaqjpGkDyy/7mz+Ot4nXEzLxGuZUXdWbeJ9mV9zb03VduXbzdyrs2LWfeOrvuVm/3K1idsQSbzk/ubaq71SXcy70pzzeSibf46Y7rv8Au/PWhrEel4u5/l+X/bo+V/4t9RPteLb/AB0JC0Py1ZoSp/rfmp/kq6fN97dUtzthRF/jb71V0ff/ABVAD5oV+0bd1ENt9p+b+7TPm3fd31Y/j3QboXpSM5Ghpu7zdsX92uo01I96bvk3fJ8lc1YPP8nmqux/vV1thCqNtVld/wCFNtc8jzaki69tF5Xm/ffdsV91W3/0aJ2l/i+69RXNnKlqirtRG+d02/cp1ncweekW75Nv8dcZ5siK53JK8ir8n9x6r/bPv/L861Ymhid0Xczvu/japZpra2fb5Su/3KDIpJNO9u7fwN95933ar/cVGVt6f3P71W4dN3s/lbod9O8n7N8jfPF9yqNYlVH+zSvtX761mQ3PkyvEv75G/jremtt6+UrLvda56b9zs+75qS7NlWdUCreQ/PK38e77lZN4m/5mX+H7lb147Om75f8AZeufvH/evtbe+3+9XTE7omeifJtaofmtn/2Km+0tt2utRWz71ZWb5P8AbrQ6YkqO03m/d2NQ/wDqtu6mQpv+7/D/AB0x/kXdtqzQr7N/3qan8f8As1P/AAU1HWHerL8jVZUSv8rpuan7/O+9uSkdPm/2Ke/zxbv/AByqNhqQt9xm+SpYdyNQ/wAibaZsaFt1SSNmdX3s336Edv4fkpz/ADsjUPNv+b+OgB+zzv8AgP3krQsP721U/wB+sxH+f+5Vuz8122/fSs5GFQ6PRJme4Rd2+L/drtbO52KrLBvf+5XFWH7m6i2rXZaU8Tzq2752X+OuCqeVUNB3bY8q/I6/eSn6VeReVu+5t/gp9mjJ5vmt87/wVU85fNfavz1znmyLFzeRQv5+1vNf7tZ800UybtzvK1WJoYrmWLzW3p/cSiFJU3ywL5Oz7u+gkrzbra3+b/WrUX2+WG9Rl2pUs26582Wef53qq8y20X3d7/7dBrEhudttv3bvlrK1Wb5EZW+58lXb+2ldH3M29vn2JVeZ/O+zwNBs2/e31rE7ImVcvs3xbvn/AL9UGvJIzt6Yq5eWG9nb+NapOJSfur/3zXVE7InpX9lXKXSQSyq+7+BKiv4fkdVZfl+SjfL5ryfMnzfLVd9z2svmq3y1mcdMxJt3nytEu9P7lY825H3bv3v3Nn8FbF/eK8SLbMyI33v9qsZ32I6yor/wbK2iehEzpn8lfm2/NVf97co/3fl/8eq1c2azXHzN9yqTu0O9l+4tdMTriRb13fMtO87e33aru7Qum5d++rD7X2Sq2x6ZoNuYfJl2t9/bVfyZNny/xfwVY+++779V9nzP96qAZ5Kp8qtsei2dfN/20p7or/xLTIUb7QjffqRSO48E7t/zbvvb/kr017mW5VFX5Pl3/PXn/hjbDcW/lRb3/hruUufO81fK+dK46h4OJ+IqQ/aYXiWX5/72yjUkihtUVm+Td5qvuq2807v91tjr/Av3KzpkX7K7Ku+V/wCB/wCCuU5jH1J/n/2KqvDvtXRfnqxcvFNEjruTbVT5fn/vvVxOyAyZPJgiXar/AO3SpMvlbmb/AH6hubyXzU/g/wDZai8753i3K/m10HTEie8le6dPK/dfwf71WUm+ZIlZkf77b6a7yp/totTWzwTf7b05BIsJu/dfe2N/crY015fPTa2y3/1VUbBPJn3blTZ92taFInt32s3zr9+spHNILyFN3nxOyTI3/AKlhRXT72yVqpQo32d9y/dapU3faP3TbHrM5JDP3qSoyts2N/HViF2hZJVXf/G0VV/3ryov8e3fU3nfZvllX96v8aVZgFnC1zO9zOqwojfKlUdSfZLKzL8m77lW4X85kXds2UXP+tddvz/fZ3oLiYju029o4F/4HWfc/dfzfkStuZ/3/mq33fvVj3LrcxOnyvW0T0qRyV/ue6f+BN1Q7PvstWNSffLuaquz+81bRPSpjLl967aj+ZKk2fO/zfJ/fqJ/kb5W3pWx0gjq6fMtWH8pIv79V/lf5vubKPufN9+gAR1m+T7lDots+779MTdspj/PQAff309H8mVNv36r/cepUf5Pu/P/AH6Akadtt+1fNXYaa/3FiVd7/P8AJXJabCs0u1m2f7ddxpVmtna+arLM+7b8lc1Q4qxDqU0sOyJm2IjVoaIn2y3eXcuz+FP42omSC5i3S/Pu/grQ0q2ih2SqvyJXMeRIuPu+xeV9xf4kqncoqLtX5Iv9tqvQ/uWlZm3xVX+Z/vbdjNQIzJkZPmkZvKrEv385vl/3K3ry5ZIvKZvOdf4K5+5RJkdm+/8AfWqOuJj6lbb5U2/f2/N/t1mXNsyRJ95N/wDfrSmvP3rMrfPVC5dXfbu37K6ondAgd9i/L/3xUexYf4vno+0qk/y/O9Svtml/2NvzVsdkSL5f73z0b2T7tPRFSX5f/H6Y33noAY6NQn77733KmR967WpmzyWdlXf8v3KAGOjIn3vkp+xfK+b76UxPNf8A36md2eL5dvyUAMhRnX5vu0On3KYly1P371oJJPvruWo3hZ/m2/dp6TKj/KuymXM3zUAPSFfnbd89CQtv+Vt9Qr9+r1nCrvt3bKkC7Zwtt3NtRH/groNEtp4ZU8qVfK+/WJC/73yvv/3a6PREl+y7m+T5tmyuQ4JGlfpPbfKzfO33neqF5u3RSrL8/wBz/frS1W5+0qjT/P8Awb0rn5nb+Ft6f7dBmZ9+7ebK3m/c/geufm3TS7matu82v8zffesp38n5fv10HTEhh3faNv8AtV6XpSL/AGbEqtv3fx151YQrc38Kszb0/uV6jo9tbeU/m7tm35awqGNYjufNhZGWs+/RZvut9+pb+5WFn8vc6fcWqVy8qW6fL8jtWJzRKrzKkXlbfkrJeHfv2/w1dmDPv2t9yqXksm/97+9+/XTE7YlRNrs/yt8lW7b54nlb5NtRPN5Pysvz1Kn75drLW5sRXP3vM/8AHKIU87ftWnXLqlvt2/Onyb6fbbofu/8AAagUh9tDsgdG++zVdfaipEv36rwvvn/hdFqVH/0j5m+Rfu76gykbGmpLCsqblfcv92pndEdNq7P4GqHfs2fNs+X5tlTPC6bJWVtlZHKOhtvJdJYtyPWhsiT5Vl+/956is7yWZflZfl/2aHdfusq/f3rUEj3dklRp/wDgX+7ULzSPK/lLsip7zSzbPm+5/HVfe3lfdb5v4KsCKa/l3PtZki2/3ayNSuf4lrRufnXylb52rOn01XTy2lVN3/j9anTAoWeqz21+s6t86fdr6j+BvxjkRvsdzOvz/wCqR2+/Xyfsk83bt+7956t2d+1heo0XyPE29azlT5z2sNX5D9StE1JdYsvtME6/3N/8Fabou5P7/wDE6fc3V8n/AAB+N63L29jfTrDLEv7hH/jX/fr6l0rUotVtbedWWaL77eTXNKPIerGpzhf7pkRtrI7f7NM0fUrrSrrasqojt8yVrb/3X3t/+/WTrdms3lSqvyP/AHK2oVfZSObF4aNeH947vTdVlubpG3NsRfuV0G+C8+Vm2fx7P468c03W59NukWVv++677RNbW8RLldvmr8jJX0MZRn70T46rSlCXLI0nTe77m+61Tb4nXcq75ahhmieXcytv+5sp8Lt57rL8kK/3K2OMfNumZF83YtQ+T87yyt/sLT5t0zbl/wBUlCbXi/e0EkqTLNvWJvloS5VF8pl2JVKby7C3SKKXZvb5f79QzPKnzPKrpt+5UgXod3zy7vk3fLQ7tNcP935Pvb6is0XfLKy/O9Wt+9Ym8rZK/wB7fVAVd6/PEq77h6d50Vt+9b/9ipk8r7U6r/BWfeQ7Ljc33N/ypUlFh7zzv9UrO/8Afqwnm+fErT7P9hF/8cqjDu01d0/yfwVYR2m83/0PdQSTPeM90m5d6J/s0xLn76r9z++9Rb9lr80Wx6ZC++J28rztlakD/syum2Nl83+LfTnmZIni+Z33b12fcpsMM7/v4vvv96qm9raLylX+KgC7DD5MW5m2bmom2ws6tL+9/uVE9y0NukXyvL/C9MmuYrmX5l+f+5QWXvtiou2Vv++P4az03TS7VZtjf7P3ql2b1835f9pKtw+Ulv5cXyfx73qCg+ZPlVfkqj9pd5Yl276sOjPa7opd9V3R7a1ib5Udv43qSy3M/wAzsvyVEls1nv3fOj/JUqIzwJtbf/e2LUV5MyRJuWoAqff3p/Huq6m2Fv8Ab3ff/u1Vs3i8p2Vd/wDB89O/epa/K29/7lAD7m5+/wCa3yNVF5oklRllVEqy/wDd/j/vutQ/ZoEtfPibfs/gqwInmXzU2sru9WN88zuu35FrP2b2Xcv3v46sfff9+29EoAsTbbZ0+bzk2/3vkpnnK+xvl+Wj906IytvRv4Kqvth3rtZ4v4XegCV5mml+ZfOT7nyfwpQln+9+9vSmQv50qfNsRasQw/ZpYlVm2f8AoVBAqTKkqRT/APAav2brbSu0Xz7qrpD8/my7X/u09HV7h921Iv4dlBZLNcxQyvuaPe/+1VJ385U+b7rO/wAlSzOry7m2uj/J937lNT995UUTLsX/AMeoArum+4Rl/wBU9RTfuVdm3Ou77ifwJU9+iwwbmbyUf+OsL7Yz3Dtu+Rf/AB+gB814rxPFub/fqvZ/PK67t+37qbahmRbl08r5P71XoUVF83b91dm+sK9eNKJ6GGoVK8tCVPKSKVn+TavzPWfM8W+WJZW+Vvv/AN+m3940yxLtZ4kbeyJ/HSb13fKv3fu76+bqVJVZc0j7ClhoUY2iNvHbynb5d+3fvf8AhrH1jUrPR9O8+eVk83dsTb/FRretwaPYStPLGm/5Nnm7K+Z/i18bFtvtEEU6vqCbkiTdvRVrGMQlU5DT+M3xj/sqB7ZP+PiVdkTu3zrXypresT6rdS3k7ec7t/47VLXtYnuZ/PvJ2uXlX+P+Gs93V7VPm+f+5XZGJwVKozZLu3Ku9KfDM3muzN8n9ynJ5vkfuvkSq/3PlXa7vXTGJwSkPT5E3N8/+xRvXbLVdH2RP/tfwUedv+ZF2VoSS798W5af/Dub+7VRNzp+6X/eqZ5mdNq/98UAW0TfFuX/AL4qW2RUf7ux6r2czTN937lasMPyPuZkRl+5WEjCQ2zhV33Nt3r/AH617a2d4t1Vraz2Ijbf92tmwhW5+Vv+BVjKRxykTW0Kuu3a2+rcLsi7WiVNnyN81Q6PMqNLuXf/AHasfMkCN/BvrE4+Yr3KLC3lMqzJL/HTb94Hd4ll2bKsedA86boG2f30qpNbW0148u1qgOYqQvvuomVt+1fm31cR2muvlqtNCqRP/Aj/AHqdZuyT7olbym/77oMydLZYZ3+Xen+xV+HTZ0sHlttqP/ceqT7XneWL7n9yrUN/50G1vM/2nqSQuUf7R5qt/vJUUySW0W776Sr81WoU+RImlbY38b/x1S85fn83+98qbqCA+ZNOSBWrMebZBErfwrWneOs1r+6/hXfWVs/0dGZt+/8A9BqjpiVLmbem5vk2Vj6knz/ul+dvvP8A3K0NS3TOsS/caszUn2bIl/hb5nreJ2RMq23Qy/vV30/es1xKzLs3fdSrF4kX2X/WtvrPTzdqMvzp/t10ROyI6bcjbdrJQ774v9tP4KSa5l81PlZP9+k3723ba0NCXYrr+9bZUWxUZ/Nb7n8dOdN6f7dCQ/K+5t9BY9IfO/et8iVXvH2P96rr/PF8v3GqlMi+btiXYlBnIels03lfwV0GlfJsrHtt2z/bX7tbum2a/eVW/wBrfWEjgqnYaJDFv/hR/v8AyV0boyJFPu2fx1g6JZ77L5dyb2/jrbd2T5dv7quOR5VUie5+0ukVmv7pPn31Xub+LzUb7+z/ANCq2jrNsVf3P+5WTfwrNdOv3H271rIyJby537/KXZvX54aN6w/Z59uzeuxk/uvUXkq6xfM0Lr/fo3/O7eVvf/eqALczq6J5q/Iv3USoofniu/Kb54l+5/sVRm83ckqt86VYS8XbK0S/P/Fv/jqyivNcypa7l2ukvybHWq8MLTXX+3/FUqebM3zK0KO38dW/JXY6tu8pF/grWIFRLlvKlVm3v9zelTJebLhG3b327N9V38iGX918n/oFM3ru3KuzdQXEi1Lcm9tv3qqXPyL+6++y1dmmb5F++9Z6bvP+9s3fwVZ0xIv3qKtUpn3u/wA/yLV25SVE/wB6sxJmR3XavlJ/freJ2RM2/mZJfN2/J/6FVLzlm/vb6tX6fv327qqXMMsOxlZfn+9WsTqiRbF37l/gpj/von+X56f996Yn33Xd8laGwInzvRvbfv3LT5n+TbT0dYX+Zd9WWOd/OVF/u/x1EkMSSuu6iZHuV+X5EWot/ko9AFiJ2T+LYlSw7Xuvvb0quieds3J96rCIyN8q1hIwqm5psMU0W6X5NjfLXSabDKmxom+df465zSv4Imb5K6vSoYkfazfP/f8A7lccjx6pq200syLu+/VJ38lHaX7it/dq3D8n+qZkl/26rzfJcIyqzy/c/wBisjgkQ745l+9sf/bpttCvm7du+pZrbzok/vpT4U3skU7eSjfIrpUFxIbl2SV4omb5aqu7P93cn+w9aFzZ/Y7iJfmmd1+aqjou1JVl+791K1N4jNnnI3739638f92sW/tm3Pu+f/cq3eTT+eiqq/PUN5C25E8xt/8At1vE6ImU7qi/LuRqx7zanzVtXM29H2/61P4ErHv3bYit9/79axOyJS3q/wDuUJCr/wC/T5trqny/P/sUxLn5P3q/JW50BCksLPtb52/gomT5UZvko+aZvNRl/wByn723/vfuUHQUfO2SvR9/7rb6fs3v9771MRFh+7/wOgsb9z5f46d5PzfL8jUbFT7tPhfZvll+dP7lWAbJUfc3z0P89vRvaZv7lM2Nu+992gB7or/um+/Q+35I6i+V/mZm307evl7aAH+ds3q61dtkVNk+5v8Acql/tffq3bbXd926s5HLVOos3imXb/H/AOP10dhuR4mb59vz1zOg+UifvYt+/wDjrq7Z2dPKX7n8NcEjzahdmuZ3uklXb81Me5+zS7tv7pP7n32q5Nu+TbFv2f36pwuybG8jY7/drnPNkD3Ns8VvOsDO7fwO1TXM0szeb/B/c/uVn77lJfNX76N/wBq0rzc6Js/1rfxp/BQSZ6WcX2jd/fqvfzReU/8AA6Vbe2/cbpZ2plzDbPap/ff+P+9VmsTN+3/JtWX97/fqo+518xmatCGHZK8EX/Aqz7mZvN27W+b+CqidkSpM7fPOrVmtc3NscqVYP82asb2haX5Vf/Y/u1RdZA7YrqidkT0aZ2h81f8All/f/jrN1J1trB4tzfJ910/jq7fpEjbvNZHlb7lY2q7d/lL/AA/e31Jx0zNd22oyqqVmaq/2lkWLb5qL9ytCZGSLyt3yffrMuf3Nx5qrs+etInoRKty8r/79V0Tem5qlmdrx33KyVS2bHf5q3OiJC7/8DenujIiM3z7/AOCn+Su3919/+/TId2/5qs3H/cb5ahm/jXdUz7Uf5VqvMiu+6qKIYYdjVNbf6/5Vpm/+FasQuz/J9x/79BJ3vgm5aH733H+7XX2z7L/5fv8A/jjVx3hLyppdq/O38Vd7NthSKVV2ItcMjwK/xBf3k8NwkUX+qdf46xPJlfzWV9jo3/fdbF/ctNsVfKeXb/HVK52WdvtlVd9YRMDCvIV2o33Jf7lUfmmut21URP8A0Kr2q+VsSX+Jfu1UttsL+bKzf7lWdUSjeTNNdbF/9BqhYWzI21vn2NV25tm+eeKX/dquj+Sybf8AWu1amxLbXmxn3bvnanw2zTSuy/6N/t0qIyXHzLV+H5JdzfJ/BsoCRoJM0OyJf3z/AO7V1E++sXyJ/F/vVnzP9mVPK+R/vs9W4fM83zYtzo9ZyOaRoQpB9g8jcySs336ieFYbp4FXejL9+ofOWZnZW+SL+Cn/AGyX7Ym5fJSVvlrM45A8LW0rxbtny7FohtlSLzZfv/3N1WJnie4eXds2L8yVSdN8v3WTf8nz1YDnm8mXbFt83/bp76lFco+5lhlX+CqrwrC/zbvk/wDHqqzJsWWXym2O3yu9UbxKczy/vYvm2bqyrm2a2V2i+dH+9s/hrYublvI+7s3fx1mX6MkXleb977taRPRpGFf7du7b96qDzbH3f8tanvLnZ8jfcVtlZ77PNSumJ3xHO/yf7dRfcfbUrwr/AHqi8lUb71WbDE+f7tP2ND/F/vVMiL/31SOmz7vz0ANTdsp38KLTXfYtM3s/zUADw/O6q1Mm3bflWnun8W75qlhRkXdu+Rv4KiQSNPQUXzUaX50/irs7NHtnZotux64zSk86VFX5P467jTd33ZV+Tb/3zXNI82sP8lnT90v3a09KdtiI39+szyXtpdss6ujN8uz+GuoTTYLazeWX53dfl/2qxPNkV5oYnZ9v3F+f5Khudv2eJmdXq3bXMUO/5dibfuVmzQr9o82Vtifwo9ARKLusMr7V+R/79c/qUzfaEXbXQTP83+q3vWFrzypF5u1a1OmkYlzbK/3W2O1Zj23kyysjM/8Av1ehdtu7+D/bqi7/AL3/AGK3id8Sr5Pyfuvvu1OTc67ae+1H/iomdXl3r8ny1odkQ2M6U/Z5zpuX7lQo/wDFu3pVjfvR/wDdqgIpvk+amb2+RqHdkVFVab+9eXc9AEu9kV93yPTEdn+7Rcpv2fNQn3KCQTa7/N8lN2N/DTNmz5mb56sQu33v4KAHu/7r/apnyuyLtpjv53++9WPJX7ytvfb89AB5Kw/M33Kn/wBlfnR/nqg/mzPu3fJWhDt+0Jtb5akzkWbN/O2N9xFrutBTzrBJ1+f5fuPXGJt8p9sWz5q7aw/fW8X7ryYl/g/v1yHJIZqUMH2pNvyVj3Pzv8u1Nv3a1bm2V5dyq1Yt5++b91/B92gziYl+7bPu/vayrm53/K3361bz52fd87vWV8rv81dB0Gl4bs1udRt/l+fdvWvULa2WFYmbd/f2V5v4Vhlm1T5V/h+WvQ7N/syyq3zy1hVOeuRarMrxP5USu71led9pWJW+R/4t/wDDV97/AGebuX/Wr/3zWLczSwwbV273rKJjEqak/k7/AN797+5WIkybvmb7tXryFoZf9V/t79336rv5U0T7lXfXRE7YjHfevmN/33Rvbytqrvf+/T4XgSJ2/g/uUxLnzvmZfJ/u1odJJcu15tZvk2/JsSo7m88lE8tW/wBqhJm8r5Vp8yRJKm5f4fmoFIsaP5Tyov8AHLVnyWuX3N9xKob/APSFaBtiVs21tLDF5qtv3/eqDnkS7FRPNarqO8ypub/R/wC5UVmjP8rKro33ql+e5VPK+RE/8crORhImSFrNE27t7femSnIjJK6/fo+3/ctmbe/8T7asIjbtsrf7FIgfD57wIrL8+7+D+Oqtzt3/ADNsq+m7yNu7Y/8AsVk20yzPKsq/JQBQ1JGS6SWJv+BpWa+6FXlnbf8AN8qVcv5vJvEVW3olZV5N9sl+98i1vE6okSP50+77m6obyHfKm7d8/wDGlPd1SLdF9+q77tm5Wbf/AHK0OuJq6bqUuiTxSxS/PE29X/uV9jfA340/2rb2ltLPHM6siS7Gr4kR2Rfm+etvQdeufDdwk9nKsMu5H+7XNUp8x6VKpyH6jw6xBeW6SrKv737qf3qt+TPbRfMuz/Yf56+b/gt8bLbWHt4Lxlhlf52R/nfb/fr6Ns5l1Vd1tOsyfxJXFKJ6MDNv7ZryW42/I/8Ayyo0fXm0e8iadtiN/wAsU/jrVf8Ac3W3ctZ+sWcE0vy/JKn9yuvDYj2Xuy+E4cXhPbx5o/EdXbalvuvtMTbE/wA/JW75zPK87NXl9hqv9lSxK33P/Z69A0q5aZUaXb/tIle/GXPE+OqwlCXLM1ba5Z/3W3Y/+3VhLPzon3N/49VWGHzpfl3IifPsqWa8aF02q0yfxeU3zpWhyFKZ/tMW1tsP959tHzWy/uv3yf33pyQtM7xbfk3b6HSK2+Zm/dL95KojmHv+5tU3Sqksrf6mh7+dNi/K7/wun92s+8+dEZv3zr92jfs2NtZHWgOY03tok3+U2yX+J/7zU75Xg8qX+Gs15mmg8pfvv89Oh8+zvPPaVXib+5QHMXr92midmXf/AL9V5rlUeJdsu9/kl2LTJk85klVlSXd9yn3Ns0Pzbv8Ab+9QRKQbFRpU81nip1hu8rzd2zfVJJpU+X5dn9+ibdNbo0H3N3zJVkcxpvM32dNsu9Fb5dn8FQ72tn3Mu/d/4/TYfK8hP9v72ypUm3unlRf9/aJFh5P8Tff/ALiU1LaJJ9275Knhf7S7eav3fuvTXdXfarKkq/d+X5KgsZM/nS7VqXyW8rb/AHP4P79V7Z1T5WdUfd82/wDu025drxfl+TZ92pLJZvvosX3H/uVFcotzA/nxM/8Ad+anb1/e/wDfHz1FbbvtG1mV1/idP4qCiX5oURtrfPVjzt6pEzL/AMDrHuXZ5USVmT5vlRGprzSzSpu+RqALSeb8kUq/xfwNVtHVP73y/wAdZ6bpn/ey73omdkT/AFX/AH21BYTX7TLtl+9u+VH/AIaek0bo6xVC80v2PayL87f8Dprws/3dqf7CUEDnfzovKX/vimw7tnybX2fe2UxE3y7fNp/7qzd1ib5/9j+OgB01tKkqfKz7/wC5R5LbXbdvT+GmpfxO7/KyS/xbG+SrUL7F2r8+7+D/AGKCyrs85/m2p/uU6ab7Mu1d0Kfc+eq94jJKjL9yrd5tuYN0Tf8AAP7tUQPS2a5T7zUeS3+q3b3f+5/HVFN0L7Wl/wC+/wCOi5maGXdF8mx/mTdVgXoYVT93LLsdKhuU8lYtrfI/z02bc7bmZf8AZRPv1Rv7mV5YlWLYn+9WRY25udkrr8r/AN2qPkz3if7C/wAb0Q2zXN1u8vZEn3vm/hq9eOsMSbl2RbfkRG+dmrixNf2UT1sJhPby/ugnkQ/xLvlbZsqpNc798TN8m7YqJUULs7Iysvyq/wB9f4aroipsl3bErwalWVX4j62lTpUY8sS66MkSKu35v79c54k1uDR7V2b/AFqr82z+Gs/xb4wi0q1dopf9j52r5a+MfxpaaWbSIJ2eJ/8AXvE2x6iMS5VOQt/GD45WrzvY2Msryv8Ael/gir5z1K8+2XDzyt97+P8Av1BeXMtzK8v30eopn/dIvkbErpjE8irW5yF5l3bFXen+3UD7pk/dbU21K+51+789CWavvk3bP9iuo45FdJp3idXqJHXzfm+/Uru3lIv99vmp7p/sr8lWQLNDE8vy7v8AapUtv7vzp/DRD8ibty/NR5OxPNWX/gFAD0Rofl+5/ep+z5v3W2oXRk+Vf46vJbfvUqCJSGWyNbbGWLen8X+9WxeOrxRNL8j0zyW8r5WXyqt21mqWu6X7/wDf/u1hI45SLGlJK7f7H+3WrbQtbTyyxbdi/wAFRWdm1tEi7d6N89XbawV5XaXcm+uaR58pCW1yu52VV/36s+dA9g7StsZf4KuPbRJEifc2r9zbWc+7/VQK21qgy5iu/wA8/wC6Zdq/dplz+5/23/vpT7mGWHZA7b6r7Fd3/vrQHMK8ybNu77/3qds+zMi2ysju2z56ro7Pvajybp5YpdrbF/joEau9X+WeP96tPhvInt/+mX9yqkzyzT7Yvv7tm+prbTfnm+0rs2t8qJUkCXNgySpKv96qtzN5Nxub5/lq1Nf7JX8pf9j56iufKeX5WZ/l+Z0qgKiP50TsrfIvyVSd/J/2EqxczeT8q/c++yf3qqXkyzRI2351oidUDPvJtnzfcT+Gsq83fZX2t8+75q07zdcv8rbNtZl5t37lbY611RO+BUeFdiN8vzVF53y7f4V/uU99sy7pV/74pkyKmxYm3pWsTsK8251Td8m2nw/vk8rd89Pd1TetQ/c+aL7laAHzQt96mIjO/wC6l2VYd/O2Nt+596hPKRX/AHXz7vvvVljd86fKy07ZsVP46e/m7Pm+TZTN6olQZyLCI29GT5Ero9Km+zbPPi37659IWRE/jrsNN8pLdlZd7/wvXNUOCqdLom683t5vyf8AoNam+DY/nq2xfk/4FWTpqL9nSf8A49nf7ybP4atTTNCm6Jd6P8/z/JXnyPHkV5oZXlfdKvlJ/BVd0nd/NVfkVa0YYWml3Tq2z/epLyFZv3rMyJ91dn3KkyKW+W5lRVbyfl+/ViHy3v3ZV2I/36pTXjfcgibyt2yrD3jb/uL/AL9WaxHfYNm9fNqhcw/Zt7RNU+yWbYytvf8A2Kb53ypE37l5W++9AAkzb9r7vu/Lsp0z3Kfe2ukv9yrKJ9mXdP8AO7/c2Vnb2R5VZm+Rvl/2aqJY+5toJrVJW3I/9yqTpKmxovniepXmaZdrbdn+xUtn/qnVl2Pt3rWxpEqv9z7uyq8zrDFtb79OmSWZ3VWVHX+/VJ/ki2z/AH6DWIx7xUt3Zv8AgFZty67t33E/9Cq6iMkG5m+TdWVf7U37U31vE7IlGZ5X+bdUTv8A89am879w+1lR6rP8/wB779axOyJF5Lf61Wpjpsl81fkRqmmfyf8AVU55t8Seb/DWhuV3h87bKu6nojOvy1F993bd8i/wVLDN9mfzV+49AD9+xPl+emPD8nm/c3/36ekyfPUT3OxNu3fVgOhT5f4ttaEOxGRmVt9Z8O7+Lam+tC283zUZvndf7lYSOaodHZp52zbtroNHh/evKrb3i+TZXOaJ++nfcv3/AOCum02FraXzWXZu+SuCR5NUtTTKjPPL89RO8v2Xcu756sfZvJVPm37/AO/TJnaGKJlb5/4oayOMpI8sLxRbld9v8FFtDKm7a/nOz/x/w1dtrDeyfdSV/uUTeQkTrF/rYvk3/wB+gIlfZOnmyyz7H+4tZ6f6qX7S+zatXYYd8W1m875t/wD9hUU33nXyt7/7f8FWbEXk+TEjSr8m35az7l227V2/d+/Vu5R7yLasWz/gVZN4jJ+62/Jt/wC+q6YnTEqP5u59q/P/AH6x7mFdz7mZ0dvvvXQQ3ivbyxbdmxawLlGf7rfuq1idkSpN8m9lbeif+P0x03xeaqrs/uUz5nR12/PQjsny/wAdbnZEfv8A3Tq38NRTPvt/4vlqV0V5d3zb6imfeu1fkoNCGHaif7dPSGJF+aovmh+X+/8Ax1LD++fa1WWRfM8v+5R5zb/l+5T32o/996rb22UAWN6or0102fN9/fRs2Rfd+enJMuz/AGKAG7N6/wBypbZN8v8AsLQ+xHTb86UxNvzqtAFiZIkn3RVNDC03zbtlV0eL5Nv/AHxViF5UXyvv/NWcjlkdLpULeVuRf9iul02Ge5s3WeTZt+4jrXO6PN5OyVpf+AJXVW1z/wAslVneuCR5VQt2Dyw2T7dzp/sUQwtealun3IlPT/Rp4m27/wCP91UsMyvdRStL8kq7K5zgkRXLwW1/FtVX+bYyUalf7Jf3TLD838FQzW2x3Zfnf+/VKb/Rv4vnT72+gkfDN9pl+zStsT+HZULwxWbJt/77qK23IyNEvz/f/wBupL+HfdJKv937lWVEqveNDO7r8m37v+1WbeXk/mr8jO7feetO2hWZvNlRkdfu1RvJm+RpW+9WsTtgZV5ZtC/3vvfP8lQXFycr5g2NjpU8z+dOz/NsVf4KypoW3/62umJ3RPS9YhZ/K+66M3yv/drnptu2Xcvz1var8jRQMzOkX9ysd7aJLN5d295W37P7tTE5omIjypOn3qLndM7rL86J8++mO/2m6Rtux/8AbqK/dv8Anv8A8AStYnbEzHdvNdl+Sqnky791aM217X5W+eqkzsibv79aHXEYm3ZUc37n5fvpUj7kiRm+5TU/vVZoMR2pjv5MW7bT3dfn/wDQKrzOz/I1UUMSb/SN1W0f59ystVN/73/Yqynlf63+P+5UkSO68Gbfs/ntKsNeh/uksolbdMjf+h15/wCFYZZmt2baif3K9CuX+3yy+V8lcdQ8Wr8RnXLxJP8ALF8i/eqDUraS8Z5W+dE+7sqa501U/dTs3/xdQ/vYbPyGbej/AHawOQ525dvusuz5/lqvsZH+b560Ly2lRJYklXf/AA1mXO5IEVtzy/xPVnVTGXlsvmuq/Im3fVKZ1tnT+5tq2nlOzrK2+X+JKh2W0Lo0tanSPT54opdzO7Vdmh2eVu2vu/uVVhuVRvKX54v4dlXURXuIn++kX8D/AMVBEh/nL5qfLs2f361raGWb/Vbk31lwu0zbWVf+AVrWGybfF5uz+7WcjjkV0dobh/u1YTc7ozS76dsZHlVlV1dfv0TPFbQI0W1Lj+5WZiNuUgS6dlVnd/491Wpk/wBVEq70i/8AHqihdblnlllX7R9xaej+Sr/vd+/72yggh3+czsu59tUry5lfev8AH/DvqxD+53r/AN81XuZvubvv1pE3iZ947XjJF/GlYlzNOm/cyvt+StaZ13MjMyVgPMqTuq7tn+3WsT0aRnTQ/vX3bdlUUhV/mq3fu275fufxUzf/AMsvlSuo7IkEzt/DtpiJTJklTe7fcWn798Xy/fqjcYib9/8ABtp802xdv8FMT/x+h0+SgolRN+xf4Kiud+/5aId27b/BT0+dXX7n92gshSH+Jmp833Ny0zeqMjN89TPu+9/B/cqJESN3w9++RK7i282a1dvK/i3764zQYVT5mbZsb5q7G23PB97ZXNI86oVkTzm/dJ95q6uw3PbxRN8iIuxd9c/D5r3SRLtro9/+i/N99axPMkEyRbfKlVXt3i/g/vVn3LqlrtlXe6fdrSTyvNTa37pE+ase8f532/8ALWoMzHuZpXl3Mvzp8m9KytY3Pa/dbev3q25kWH5W+d2+fYlZl/580Eq/c/u10xO2kcpco7/KrN/wCqcz7Nit8lX97W3y7f8AgdUrn52+b79bRPSiQv5Xm7Ym/wCB0OipvWpntt6oq7Uomdd3lKu//brQ3IYUbytu1XSpprn91tVVqHZsfbT98Txfxb6ChiIzq7bqejt9376U35trUzztmxaoB/8ArD/t0n3JdrU/5d+5f++Kif52T5aCR3krs+b7+6n79jfKvyUx7Zk+Zqf5Py+arfJQAI/zbZVqwiffZqqJNs+bbvqw8zPEm377/eqQBIV+fbT0T975TfI/36r7G+7urQdPuKrrSkYSNPTYfuK2197V2Fs6wrtb5HT+/XKWcKp5UrM3yN8uyu1mdLmySXytiN8++uaRxyK803zfMvz/ANyuavJtkqL5Wxv9iulub+X7Pt8pd/8Afrl9VSV383+OiIROfv8A5Gfb9+qX303VoXiM6vKsVUnRvKTzfuVudB1Hgx5PtW7bvT7nz16AlgttYI3ms/8AeeuE8GQ3L75Vb5P7ldg837p4tvzt/HWEjnkZ95cr5qfK3+zWVqszfZ0+7vrS+2qkqQMrOyf36wtYRd6Ky7P4/kqCIkVzMyfL8r/L8tZKfIj/AC73f7v+zVnydn+2lQo6/Pt+d1/grqOyIbGT7213om/fJ838H8FRPcywy7m/74pj+a77m+TfQblt5lSJJdv3Kh3yzK7fwP8AP/u1Mjrt2/wUttNEn8OygCzDCu2L73yVp2e5Ld7lW/i2Vj3KS+buX/Vba0NHdUtX81vkf7qVBzSLf2loX3Kv/AKtWcy+bu/gb71VYYfneWWXeiLVhLZptn2Zvk+/WcjlkWofNtpXXd/wOrb3LQo8sq7E/ubfv1UhSX/lv9z+Gr3nLNav82991IyKkNyzp5u1kRvupUXkt95V2fxtUt/56JF8yun9xKr/AGnzlf5W2J/foNYmZc20Sb1llrNv0+bbtVN6/wDfVTu6+e/+02+s13VGdZV310HZEi2NDBtWL5/79VHRkb5m3u/8daE25027mqlviRvmX56s6Ykrws9v96iF/O/2Kru/nJ/cqX5tr7Ko2Nvwx4qudEvYmiZvl/uNsr7V+Bvxgg1uyigvJfm3J9xvnSvg1E8mVNy/IldL4S8VX3h7xDb3lnL5Mqfx1zSidlKofqbDqUUy/uvn3/Or/wB6jyYppXkb7714l8FvjTB4q07/AEyVfNVlRXT7jV7Kl40y7l2pub5dn3GrgPSjIparpqp80W5/9urGg69Lbfupd2/+/V3Y01um3/gSPWVqulP5CXMTbH312YavyS5ZHlY3Ce1p88fiO9tpvOiRtzb91aCXiu21ovur8tcPoOsfZoEgkbejfefdXawwxPa+b992X5fmr6GPLP3onx0o8nuTLaTK67dy+an3aqOnnMy/L/fqKFPvsu5/m/goms5YZXn2t833X3Vsckg3rC7ttXf/AOg0x4ZZk3LKv/fNPR1hT5l37/n+Smwzec6M/wAm/wC7QSJC/wBjg3K33f4/76U2aZfsu7+B/wCBKlmhb+78lVE2pPuliXbQLmJk8iaVNv31X/xypZnbyvl/g/v1UdFRvusnzfcp9y7TRfe+egkr+cv3WlXf/DT0mXftVfOf/YqF0/dRKq/vV/8AHqb5y20/+q+f+LZ/DVlmhDueV1qW2uf++KqJeeTEkqxb0/v097xvK/h/2kqJFGnDN50r7VZ/71VNSf8A0pF27NtRfaWtvm2s6v8A3G2Uya887Zub5KgAdFdHb771YsPNfYu5fNWqiTN5Ty/f21XS8a2nRVXe71JZp3Pyb13bIqz0ufJgRmi3/N/BVu5dpnSKJd7vVF03s6/3P4P7tBpzA/8Ax8eevyJQ9zKj/utrxP8A3/4HoRP+WTL8it9/+9T/ACW8p2ibZt+8lUHMWEuZZl81dqInyMm371PS/W8i2q3/AAD+5WOm522ru/2qsWz/AGaV4mbf/H/u0GfMaU215fKX5EqK5/cuku3/AGN9S+dvSJPK+Tb8r1Bc/vt6q2//AGKA5iHf5yOsXz/+z1Ud977Zfk/20qaF9j/d+T+5Tn2zNu/goLB9u1G/gf8AuVb+VG83a3yr8r1mo8W99/ybfu1PDeLtfc29P4aALz3O9YmX7m37j1Xmha5R1+4lMs3V5d0v3N38f8VWLl027fm2NVgVNivb7v4/4XqJ5lSV9q79nyb6lmuVtov3TK6N8mx6x7x5U/1rb0/uUFluaZEn3NuSoryFnZGVt6N/BTLZGuU825VfvfLV15tlw+3/AHvu/drza+JjTPWw2CqVfe+yRbNlwks7bIv4UT+KqU0zXj7mX59v/fNOe5a5nlWVVSJP40qKZ4raJJf+WVeDKUpy94+ppU4Uo8sRly8tmnm7tm3/AGa4/wAYeM4NNtX3TrCn/PX+CoPG3j+20Gwu5Wn8mLb82/79fG/xX+Mc/iS6u7Gxlb7Pu+//AHqcYlykaXxg+McusXX2PTJV8pN0TTfxt/t14vcvLct5qrvdfvb2qvNqWyX5ovv09LlbzerfJ/d2V0RicFSRVe52fLF/3xUyPvVJW3Jt+6lL/wAeyvKy73eoneVHTcuxK25TjlIfNu8rd9yq+9n3ru+T+5Tt/nb9zb0WjyfubGX5q0JKu9v9+nJNvarGy2eJ13M/+5USeV937lBBL9mV5U/3ab538Kp9ynW02x938H3P9yh7b7/+1UGch6fd+aX+KtWGz2RI333/AIqz7Ow/0hGl/wCAp/frYs0ZNm5d/wDsVBzSkPs7aV4vNlVtn9ytWG5i2bYvkSqttZs6bt33m2bHetq2h3qisuz+DZWEpHHKRes4fOV2b5Il/v1YvEV1i+Xej/d+b7tDw71ibczp/F8tWv3U2zduRE/grmkcMpFXzvuRru/vs706byrmJ/Ib97TX/wBGut0Xzo33acm7e/y7G/iqTMzYUleXa25/9+qkzs8ry7dm1q6C2mi/1u35/wC+lZVykEyOjfJ/t0AVLaFn/exfcdqsPeSv5qxRfdb79Nhh+V4LZpNm3770lnC1nby7tqO7fceqLJrZ2eLzVbY6/wAdSu7fZ3bd87r9+okSJPlgX/ep1zMqRIsaq6fxbKkgr7GeKJZW/i+bfTby2aFvmZUf/Yq75MVzB8qt5u3+Osd9zttdf96qLiRfN9nlZmjff8io9V/mhuEib5/71aHkxOi/+O1mXlz8/wB3+L5quJ2wKeqvFDeOsStvX/visOaZfnl2/P8A3K2Lx2e63bdlYV/u+0bf4H+9XTGJ3QId/nK8tNf/AFUX9/7lSu+yLbF9xv49tRI7I+1l2VudMSV4f3XzffoR1SLbtpXf7N8yrvpNnnf7lBoMdNi/LL8j/wAFN+Z/u/8AAqfvV083b8ifcqe2Rtrsv3/9ugCqk33V3fJTH273/jof53RpNrp/sU9EVPl+/upSM5F2z+eLay/xff3V2dmipbp82965HR7ZZt3zfx/x13Fntma3iVV3qvy1ySPLrHRw7poLfaux6lvLaNLjbtb5Kq7JUaKWD53T/W7GqxvlT5mXznl/8drjPJkQ73+0StE37r+FHp/2mWGz8ppVm8351+X7tPRGRn2z/O3/AI5Wf5OzZAvzyy1BJXT99eusTN/f+ersMK/OzMr7vkq6ltAkCRNtTzf40qk+122xLvT7jVZZXTzYZ4WVdj/c3p/BTrlPOdJW2v8Awb6nuXX91ArKn+xVGaaJJU+bfsoNRzo1nK/msz1XmmWaXd/s7P8AgVNud3lPOzb0Zvv0TfvtiwbU/wBurAZDbbIvNVvu/wAFF5eSuyfZdqIi7GR6IYd6urS/vf79RJDsluN3zvWpZXmdXnTyts0v9zd/FVTUprl5d0sSw/7CLV2ZN6uyqqf7CVVRJXl2s3ztQbRGPNEkCMy/P/crmrmaW8uJZ1Vti/wVu3Ns0Ly7vubvlrHv9yLt3bE/ireJ3RMyZ1SX5fuf3KJplRfm/wC+Ka6Nu2r8/wDwGmXPyOm6uiJ2wGfafOb512U1Nzu+5qJk3/7D0/yV8pNzKn+3WhoMRGh/4FQj/wAP8FWERXRFZv8AdeoZoW2Ov8FAD/3SP83/AH3THm3si7Pkqwm3a6f3qihh++rfw/doAZN95fm/3a29K3Im1m3u9Y7u0zotbdt8k+1vn2LXLI46h1GmwzvKiblhT+JK0Nnk3kW1meJfk2bqyrC586VN3zptrY2NNE/lfwfeeuOR5kiW5fY/yfc/hpz2fk7J4v8Aj3lXezv/AAvVt4YobXzf9mq7pA8XkNL8kvz7ErI5gmeDzU+b91VS8mghg8pm2O/3XqxDbLMiLGyoi/8Aj9NdNn925RP4P7tBBUT7SjW/lKrp/wChVL9vW8i/f2zJ/d3/ACVNYJFv+95KKv3KqX8O+WJm3O7LsX5vkSqibxGak620SSwfPu/gT+GufuXlhdNzb/8AfrW+3xfPFK33W+4lZ9++90XbvRPuvXVE6ImT5zJ8zL87fK1ZVy+xvK+VE/hrTv4ZU3fN8j/PWZMi79zf+P1rE9CmU/JZ/wDW/I9J5PnP8zL92pXfyYtzfPQm1Ikb+OtzriPs02fNTHf7/wAtDzbH+Vt9RXL/AO189Axjvs+Vqifej059szIu2n+SqLVgV0p8Pzu8v9371DovyPQn+jK7bfv0Fjndn+an+Sv8VMd0mSmwozvudaCh2xtny7aaj7PvL8/9+j5k30JtdPmoJHIi/wALVoQ/JKjN86VS3rt2/ferFs6zf3v9ys5HLVOrsIVmb5VbY38FdVZuyJuVV/3652weJLNWi3I+3YyPWxpsKw2vzbtn8NckjzahoTO3+qil2f7lO2fvUWX5E+7vSqtmjQp+/wDnRlq1/A+5m2ffWuY4JE0MKo/lbmRIv4H++9VJrb7TLuX7n9ypXvFhl8378r/J/wABqC2+d9v8f9ygjlHO/kzxLL8iP/GlVLy5Wa6T5t9Pmh2RS7m+f+/VC2mieV2fcjsv/fNUaRiVptqSv8zPF/sVVufNe18+X50i+RUrSdIki2wLs/gZ3qlNcyzRKqrs2/8Aj9bxO6nEzJrzzv3S/f8A92oWKDGDu96bMn73cv33WqkMzQblZ1zmtYnfE9I1Xcku5fk/vb65p/Pe4/dbdjfJXR7Gv2lnlX5Kxbz55X8pdjp92sonDApuk6O8W1Ud/wCN6ynh8mWVdu/f/HWrebvNT97sT77PVK8mV93l7dn99K1id0DCm+SV9q1XebfF8q/JV28uV2fd+SqibPK/df8Aj9bnTEajt/qmpr7fNRfuVI774kX+Oon2OnlKvz1ZsCIr7/K+5/fqu6Kitub56lR/Jfymps0Kebu3VQEP8H+3U1sjfakXbTPJ+b5at2Dskv3qkiR3vh5JdkSsuxErs3SX7P8A63fvf5X+5XD6J/plwku5tiV1rpPDAjRTs6I3y71rgq/EeDX+IZqVnK90nmsyIn/odWLnbviZV2O6/MiU+/RZonbz97v96qUzzzf6MyrDE6/K6VmYGZcors7bm2VmTQ/3n86tO8s/kRd29v8AYrEm822nTym+R/vVpE6ohDu3bViVPlqvcwrDapKy70StB7Zppdqts3Vm/aW2vE33Xb7+2mdI62eKHf5DMiPWm6Lsi2tvrPS2WGVFXa6N/BV2F2h3xNt3JQYyLds/zf7n3q0Emi892+b/AGUSq+leV5T7fv8A9+pZrnf8zxKjrUnNIsPthSKWWJt7rs+Rqgm+R/N8pXdvup/GlTzIyWvmsvyVGifutzfO/wDfqDKRJc+Q8EW5dj/xJRYQrveXyPuUJeIlu7Ssruzf3Ke942/5vuUCHzbUvYt235m+VKqX6eckrbVS43f98U28Rpk83cvyf36rPN5KP+6Z0/jdP4a0idETCuUufnXcvlL/AB1mfaWtk27V/wB/+9Ws9y02+KVV/wB+sLUkbbuX5/m+WtYnbEzLyb9/v/vfepiIz/w/JViaHyfmlZd9RO8/lbdy11HfEZM7ItRI6pR/fbdTfJ31RsJvV/8Afo/8cpkL7/l21M7q67aAGfPt+WmIm/8Aip6eUj7aHdUV1ZaAGbFR6sI7P/F8lVX3bdyrVhHTZtb/AMcqJESOg0f/AEmLb9z+OuitraV1TbLsrH0GGJ7fdF8n8Nbe/wAl/vVzSPNqmhYQsk/2mWXen8MNdHZv9p3r9xP7lY9nDvs0nZfu1q2H3ftKxffXYr1zHnSIrxNjv5Tfxfcpkz/fbb9z/ZqvfusNwjL/AMtd9V/JlRvmbYm2gIlK/m8ldy/O7Vg3k0rxfN8/+5WteQy/eZvk21k3LskTrA3zP96umJ3UjnXm8m43bd/+w9VJn+bc3yf7FWHttjeazb6idN/zVtE9KI5H/dbv4/79Rb13vs+RKPuPt/god13fMtbGw3eP71Soi73qHYtCTbF2qtAC+cvmpt+5TndU2Lt+/UXy7duynOjP/vpQSDvsf7tNd283/YqVP9bub5/9imP++d6ChruyP833KdvZPl201EarFzNs/hoAh+ZH/wBipbmbf93bs/uU1HV2+b7lD7fN+WgkfC+z7zVds/vp5sv36z3+/wD7FaFnt+83/fdYyMJG7ptgz3SK3zo712G/fbxWzK3yL8uz+7XL6OkTyptlauumSLykZp9/+5WBxyMma5+fyq52/mZInbbW08yw3m2X54qwL+ZkWb5t/wA3y1pE0iY1zN821d2x/wDaqq7/AHFb726nXMO9f+BUltDvlSP+Pd8tM1kdv4S3abFuZfv10v8Arrj/AF+//bSs/RIVSw89mXzduzZV7TbOB1lbbsfbv+9WcjmkY1zDPtdW+dP76Vj3jrMm5Vbdt/jrqLyFZrXbBKruq/cRvnrnZntoYJVlgbzamIRMSaaVF3N9+q8z/wCkeYqslSo8tzLuli2JRcvs2RNt2V0ROmJFM+9kZvnf/YqX7YqS7mXftp/7rZ+9+5/DVd0VP+BfcrQ3B5m/1qsqP/cqxDZvNB5v8bfwVU2Mm/bFv2Vp2dyu1N3yVADE3eVtlVtm6raJviRW209Nu59rfJ/cepXRoYkVUWs5GEixbQxzROrbt6f+PVbs5l3/ACxN/s/7lMsIWdNzfwLT4blYfKVtu+Vvm/2KiRxyND/j5Xbu37vu0s26zi+7vqD5tnyxb9v3Xqb7Zvfytv73+KszIhtnX7Lubd5tUrlGddu37/z1ofMkqRMiv/t1n3nmwyuy7vl/gStImsTHuXd0f+5WYky7nX+/Wpc7ngZv7jfcrGeHfKjN/D92tzsiDoz/ACrVSaHY33t9WHuXRvl+Td95Kg3ru3ba1OyJOm2ZflXZRDD8jM1Nfb5X7qWh3Z1+X7lADkm376bvZH3Uz7ifKvz0+2f+KVaC4yO48B+P7nwrqkUsUvkorL8j/cr7N+FHxXttb01IJWXzd3yvur8+kmWZ3/8AQK7D4e+MLzwrq3n207IjL8ybvkeuaVM6adc/T2F/tNukvm/f+7sanTfvvvNvryr4M/FGz8SaNbyz/uUl+Rv96vWHfZbo23f/ALf+zXnyPSj/AHTKvNEb7Qk6s3lbfuVsaDrcqReQzbEX5Kh86Lyk8rd838D/AMFYt/D9mbz0l2JE2+vQw2LlD3ZfCeNjcBGr+9j8R6RYXKpKitKyO9XdVm2Qbdy7N+yuU0fW4Ln7ysku75q6O2uYklSJVX5/7/z7q+hjKM/eifIzjKD5Jle5SVET5fk/uf3KIZtn+tZUlX7taDp50rsq/f8An+es9/Iv3RvuOq7PnrY5h6fIzqzb9nzrUtmi7nZvuP8A7NM3rDs3bdj/AHXf+7U1s8XlOsX8FQQF4n7h938P/LaqPk7/AJV/h+9U1zM6I6t9z+JKqecs371WVP71agP+zLDL5vzf7lOuUWb96v3/ALjJTZrbYv3vk+9vpifPK3zMiJ/An8VBA9EXyvK3bE/uUx0X+Jf4qimdprh5VVkod53iRYol+SspGxK8zJ/t/wB1KlR1hV4pfvf33/gpmzzoNrMv/AKV3Z/lifen9ygoY959mXdtZ0+43+3T9i/ZfPib5P8Ax9KZ50CPt/j3fNUtskTs7s2yX+NNtQAPN5ybWbZ/t02Z1tkR1l/1v8FOm/fb/mVNtV3h+0/Nt/dbfloAEm8ldrr/ABUJcrbOi7d6f3KrzXi21r5rfP8A7FNdJX/eqy/39j0Elq2m+aWX+B/vU35Uuvvb/wCDZVaw3IiNu8nb/f8AuVbR1vLzdLt/4B8lBRe+0q8W1f8AWr/BVd3+zfMrffoe8/0hIlWq9z88qf7NBZPCjeb8u3/Z/wDs6iTckrxMsf8Ac/2Kaky2z/Kvz/7336d9sWbZ5m1P9+gCu+62XynVfN3fcf8AuVXRG/i+5/u/crWmRZkSXd9yob91dE2q3++9WA3fEip82/f/AAf3aH8373mq6P8Awf3Kz0uYrZ33fPcSrs/3UrMRJU/0aLdsT5P/ALOgs0Jvv7V2vTNjTRbti7/9771PtraW5lhaVfnb5NiVYmRrCd4lZX2/eSvKr4mMfdie5hMDOp78/hC2m+zQeQu1Jf8AbqvvV5dzfvn++yVE9+vm7vK/e7vmT+CqmpaqsMHm/wCpRfvO/wDBXiylzy5j6iMeSHLEmubxUg81W2Ju37K8x+IXxFg0qK4lf9zsXf8Ae/8AZKz/AInfFSx8MQbWudkW3fsiX56+NfH/AMSLzxnqMrMzQ27NviRG+f8A4HRGJlKRq/E74r33jO8lXc0NvF8io7ffrzJ5meV5Wbe9MubxXTyF+/T/ALN/o/zfcrojE4JVBiItzL83/fdPeGCGV/vVDCjQrU1y++Xav8fztW5jIr79+9tzbG+TZSvuf915vyKv/fNKjqku7b8n3Krvu+f5vkqyQhtmh3/Nvp822b90tD3Mmz7y71otn85XlVlSVKCBtmi/e27HSpYXVG/1S/NUKbk37otm/wDjqx83lIv8H9+gAdP3T/LVmwhV4vmbfUPk7FT5q1dNhidJfupsqDllIltodivFKu/+69XoYWdEZV/4HTIfkf8Av1esLZryL/W7Nn8Fcpx1JDraH975TbX+b7/92ttIWSdPK+d6pWEMlsz/AC7/AO9WlZpsbz1lV/m2LWMjglI0Utl8pEVld/8AxymJbSpLEzbndPkbZ9zbTERvtnlK29Pv7E/iqW5uWs3RVZU/vb6yMZEDvEkssTM29GpLx22Pub73yU2ab/SPtkrLNv8A7lFz5V58qts/vPQSUZn2fvYPkf7jJVfeszfNuR60Ly2b5Gi/1Sfeqg9t/wAt1f5/7lUajtjWaPL8zxf71VIXa5ZJZW/i/vUbFm2KzN97/U1N9jW23szM6f7FWBpedA97ugiZItv39v36qzJ5O9oovvU5LmX5ImX5Ep95N50Tr9zb9zZUAMtvN83zWbYir9ys+5Sd5W+XZ/dd6sJueJ2bd8lF5cxTKm1vnoCJj7F+fzW2S/w7GqukMvmv5rKiN93/AG60JraKGVd3z/L99Kwrl2+638P9+t4nfEivE8lpW3fPWJNMry7WX5K27m5i37W3O9ZD22+V9zfJWsTtiRpeMny7V2VFc7vNeVm/4BUu/YyMi70Sq8zttdv79dR0j0m+VNvyf3qlhmgeX5qqI6uv9zfQiL56VAFt4dkSKvyf7FPR2/vVU3skrt9//bqSbc6o27+KgsR02futuxFqxbJvTzfuVH800v8AE6pTU2I33/u1nIwka1hbN9q27d6f7FdbpSNui3N8lc1pUyovm7t/95K63Sk2Jui2u/8ACm6ueoeXWNiHdbI6x/OitVh7n7ZLFEreS7NvaF/4qZNNPDEjf8D2VE6LN5TNL9pf7/3dm2uKR5ki48Oy4SddqJ/FFVC8mX7Ru/76erdy/wC4Rm3Ps+7WejwO7xL8jv8A36kyLGyV4k2/PE33f9iovOVLjyk83eq72p0M0sNvErMvyfJ8lP2S/aNy/J/dqyolWZ0mWX7uxao/ukTdP+53/drbubbYkTbd8W35nrPtr9f3u1W2fw76DaIWdz/obxL88X8NCfJsadWT+8706GZfKfyotkv99/4KakLQypunXf8A7damxDvW5+aKJvKZqLlNm9fN+fbVvUrlYYn8rb5u75krMmma5i27dn8fyfw0AVXmZE/22aoXmX7LLtVt9Nms3+4sv71f46Ly5+4q/ff71WbwiZ95Cz26Sq3/AF1rM1KFX8po92z+KtCbcjun36w5nled1aXZ/sVvE7okM37lvN3MiJ92oZv9JbbtqXZ52xZf9+mu6vv2rs2fdroidkSu/wBzbupkyb221L8z/wANNTa7/L89aGgQozr96rDzL8ir/wB91XdNtS/Kj/N8+6ggZDN+9doG+597fT9/zf3/AOPfRv2Pt8pau20Kv8qfJs/jqAInf7rKvz1rab89v5u756zk2wyv5UTPWtbXMXyrt/e/88ttc0jmkbWlQ/fli/74roYZtkDqisif3/8AbrB022ntk3N8n8GytbZEkT+UrPt/2vuVyyPMkWn+S38r5n/jeq9gi+ekqsrpt2U/7TP5XlRMuxP++3os3leLyrlV2fc+7WRzFffL5sy/cT++lEN5EnmqvyU77HL95lbZ/wChU25hX52Vtn8dBBXh3PBcMq70Rqru8sN15jbtjr9+rtn5SQPKqtVe/maZ33/8BSrN4meib3fb8lV0mb7rLs/vVoW0K74pW+T+89Z+sfO+6D7n+3XTE6YEWpTL8ixRfInyVg6lDsuN33/9itN7yWa12/KlZUz/AL35n+SuiJ6MCi9ys29duzbVj9067mXZVWb7+1V+R6lhhVG2/wAC1odMQdF/hbZUW+J97L9/+5Vh4fJt/wDeqps+dvmqxjE+dN1DuyL+9+5S+dsXau2ibdMm5l+592gBmE/v05H85PmpEhZ1+WnJMsO9du92/j3bKCxJoVdU/v0r+b/e+Skh+f8A31+RafM9ADU+f5aR4djtupqOyJTk3O+7+/QUNTajVpWG1G+WqSQ+Sm5vkerdgmxk/uNWcjmqHRQzI9xF8nyP96uuh2pEjM299vypXL21su3yov4/kroLZ1eJFZfniXYtckjyqhoIkWxNzMjouzZTpoZYYP3Xz/L/AOOVAlss2xvNZ3f56n86R3SL77/33rmOMa/lP+9Tb838FV4b/fLu2q+/52p15D5P7qL5Eb71Z6IqJtRm83d8qUEFi5m85XiVtm/72+qttbS/I0W1FRvmR/4qZebki2/MjvT9/wC4Tc299uz5Ko3iFzcreO/3UeszZL5+1vk2/wBz+Orc25G2qv8A3xWJczSpK67dif8Aj9dUTople5RfN/dNsf7++smZ/wB63O73rWeFn37l/wDs6y22SHcqbQe1axPQieuWcMsNu/y/Iy71rmr95XldtvzrW9c37JFtiX/Y+eub1J/vr82//YaueJ5lMx7zc6PuX/gFVbxFtrfdF/3xV25dvn8pV3r96qV599GZv9vZXRE9OmUUffvVl3vUXypv/jiq7DcwO77fkRVrNf53fb9yridcRzzROnyr/wAAqv8A3NtWEtt/zK2zb89RVsWRb13v8tD7du1af5O9Ny/w1Wm+dfmWgBmG/vtVvTXZH/26i2b12r/HUttD/wAsv41qTGR32iXOzyt21Hru7maKazR2iVPm/gauE8Kw/Iv3Xf8Ai313U0zfZ0/dbN3+z89cdQ8mv8RQtnVGdfm8rd82+sm8mZ3RtzbP4a3bmaSGJF8jZEv3k/jrFvLxttou7fFuf5NtYHGQ/bJbZki+V/NX7lZ948W1FVf3u2rF4nk/M3/fFVZryL5FWrOqJVmdkn81mb7tSTWypLu+Z/7tPmeXzdqxfJ/fqK5+8rN/qk+RtlUbDHTybiJmbZ829K0EtlfezM3mt8/+xVKGzkd32/8Afb1as/kbytzO6VIFu28rz3g2fI6/K/8AtVbd12+V8u9Jfuf3v9uofJ/fpEq79v8AcqaGGO22NuWZP76VBjI0UuYN7tPEzv8A3E+5SXKLconlfIj/AHaqfaVmb5tvm/8AoVW3sJfNTfL9z5/kqJHKMSwWFnWVV2ffp814sy7Vi3pupt5MtzKjM373+JKrbGhR2/jb5KALFykT2/ms3z/3Ky7mZnT73yVcSH7NLuZvk/26z791R03fJ/eq4m8THuZlhnliaL53+7WRf+f9q8hV2bfuvWvrDt9qSf76bdi1hTXkv2h9zb0/266YnoUypc/63ZPVd3/e1Yuf3z+a3/j9VXf76tXUdcSF32PtWhP31x5u1qEh+Wj7i1RsG/Y+9Vp+/wA7ZRDthZ9ytQk2xdvy76ACaFk+ZfnSorlN0Sf71Od/4VpifP8AeagAd/3u77iU9N3/AACo3++Knh/fbKkiR1Gj7ZlRduz/AGK6KaaLZtaJkR6wNH2wv839779dE8y+Vu2s71yyPKqmho9zL9jSLa3+zv8A7tbtnC32d1Vd6ff/ANysXTUZIov78v8A45W7Z3ivYfK29/79cxwyMvUnVH27tmz7vy1Q2ecvzS/I/wB6r2xrmV2l+SXdUM1gsKu25f8AcSgImLrcMs0W2D+D+CufvIWd9iyt935k/u10t47J/wAC+f8A265y8hlR3ZfvtXTE7qRj3O5P3Tt8i1n/AMSNWm/759zff/uVSmh8n5ty7f7ldMT0okH3HpfmfZ/BUiJv2Mv36dMnz7W21ZsM+VEdWpmxvv8A8FPf5F+9vodPk/26AIt/735alR/4l+5UW/8AvfJRND+6+98lADkuV+/RM7bE3f8AjlN/0ZItqrvemJ8+xWoAl++v3vkom3Js+b5KHSLelPmRXTdQBF9/7vyVY2RPBuamQort833KY77Pl/joJJrZ12/M3yfw1dg3bPm21mJD/F9+tCztt/3m/dVjI5ZHd+G4YPKRmX5Ku/ZtiOsTf991V0dGSzRlb/gFWrl1hgdv42rA4zPvPuptX7nyb653WIl/iX+HfW1eeakSLu+5WLeXK+U27c71pEukYP36NN3een+xTZkZ2+VqsaPC01/93e6fPsrQ3kem6PCr2qbtr703q71M/nvcblXen8X+zUsKLDZRfM2x1ovHX7LcM27Y/wDcrkOUwZtu64eP7/8AfrFvPuf6pn/vPWxfwy+Um3/VfxPWDeTNbJuXc9aRN4lW8/1CfM2+qkzxPs/9AetC5RrlHfds2fwVmIm+JWZa2idESbyd/wAzNv31Dcp/Cq/OlWdnnJ8v8NQ718//AIDWhoG/Z+63ff8AvVbez8lfvb6z03pO7Mm+rqIrq7NuoA07ZPOi3fM7p97/AGauptfYyt8m35krMsJpYYpdq79/8FXLNGe683/xysJGEi+iMiP82/8A20q3beU8Ttt87d96qMMMvn/e2Iy79lWLbdC26KXY/wDt1EjmkW0mVIkiXds/v0+GZbmX7qpsXbv/AI2qv+/hg/fsu9v7lOR4kRViesznG23ztK3zbN1VL95ftW5W/dVef5JU2/J/fqpeIvlXDfK7o3y1ZrEwbl/vq235n/grMmhbf8zN/sVov5SLuX7/APfesyZ5XuNrffreJ2RK8yS+b/7PUSIyS/vf46sO+xttV3/1u1fv1sdQTbtm1VWnQp8+1m+elSaX+LbTvO+X5VoAHdkbbF/HTERn3/eTZ/HTXmZ/9hKlSbYv9/8A2KsBmxasJMsP7pd3+/Veba/3m/4BU3krvi2tUSFKR7F8H/FVz4eaJt2+KVvuf3a+1fAfjyDXoEbcu/b81fBXhh/s1gkSffT5/kr1DwN45n8N377d2x/n2bvkrgqR5jopYvl9w+2E23Lo0E+xP/Qqe9nF5UqNu+9virj/AAT42s9btYlVtkrr8qV2ts6v8y7f9p64T1jHvLaW22Sr8nzI61saVr0u7dLHseL/AFqf/EU+aFX+Xd8/9x65zUoZ0uN0Uuz/AHK9XCYn2fuSPEx+C9t78PiO9d1uX+1KzeUtW7aw3xebF5aSu2/f/s1yVhr0rpFt27/uV0um3jXMqbW3xeV9+vo4a/CfIyjyT5JFh5vO81ZdrojU9HWG3Rovnej5Ud12/P8A3Kr75U2bWWHf/BVmBLeOs2yWJdnz/ceqkNsvmvKred/dRKm+2eTvbbvqFLyV08+KLZW0YkFe8uWm8r+BPuVFczSwy/Ky/wDAKHdbyVPl+T+Lf/eqJ7xX3xff+b79IC7DMv2ja25EarG9drrt+T+L+/VRJorZX89d8v8AC9TW2pLc+buXZLurLlLHbPvrt2RbKitkZHTd9z+LZT33b33NsRv/AEOoYZt/mxS/fo5Sx947J+9Xaif7dSzak0K7mi3/AC/fqlvVN8DbXSpYXV4oty70+42+iURcw+FP3SM27zWqxc7tsUDKvlffqJ90L7mZUTd8qJ/dqvN++3+bPs/3KjlLGXM0e/yPld9u/wD3KEuYrZNvlfP/AHKY8MCM7Rbv9v8A2nqvNNLN5X/j1BJrWbyzM7NF+6Si5+/+6l3u3z73/hqGFF3o0Hzu/wB7/ZqxNNFCz7YmegobfwttRvNXyn/jpltMqWW2X5P9t6sedF/q/wCB/wCB6hmtvOi/dL+6T+/UFkG9kWKXb8jfx06F4pn27V+T+B6imtt+z5aZvnhd2Zf4vm2fw0AaDzL5Xlf981m69crui27tif8AoVS3j/6KjRSr8n/jtZXkyvdbW+erNIjPmdkl8hfN2/wVdtrafZ57f8BSn2yND+9qxcu23dEuyvHxOJ+zE+gwWA/5eVAe5ihT90zb2X5krMRGm2SqzPvp7p9ptflibelRXN/baJZq0snkpXin0q0Qarqq2ED+bLs2fPXinxI+K9tpVlcTtKvlQN8qO+15apfFH4wRabZ3XlMszyr8qbttfH/jbxhc+J9U825ll8pPupu+Td/frWMTCpIu+P8A4i3ni2/eeWXem7f/ALn+xXGP88qMrfPSzJ/o+2L+KqmxUT5tyPXVGJwSkWJrbZLv++/3PkqV33oi+atUnmZETbKv+1T382aJG+WrOcl+W2bd/rt33aHeV0/1S1Ejtv8AKb+H+Opbm8b7Lt+/u/uUEFfYsz/uvvpT5v3yJuX5/wC5TIYWh+Zfk+Wnwuuz/prVgM2ec77f/H6ZcwqmxoGZE/iqbyW2uqy/uv4qdCizRbdyps/jeggiRGmTc0v/AAB/4qkTzXWlfTWT5kZX/wDQ6sQosLbYv4/46DOQWyM/zMu/Z92tOGFX/ey/8C2VFbO1tLtba9bDp+68qVvn31hI55SK8L7H8pv4vuvW7psP3F+4/wDFVREZP9V9xa1tjfZ0lVV83++lcxxykWnTyfl27N33np8N5AlvL5UX3P49v3qsWaLeRJK0u/8Agan3Nt5MqW0H3P4d9c0jjlIlh3IkTMrJv+9s/gqpfwrc7PlbZ/FVt5mf7q7Nn8FMuUeG1+Zt6N87VJzGP9m+zKm2JvK/vvQ8LPFuVtmz+CrepJst0WJ1+z/f2bqLa2ne3dlVX2fe/wB2qiakT/PYP9372zZurP8AOZ97Lt2L91Hp1y+z7qsju1Ph3Qz+Vt3u/wA/3asuIybc/wC/+VH/ALlNf99F80TJF/DsaoU3TXlxu/8AHK07mFfs/lfNvSgCW2ma5RNzR7F+9s+/Tbn9yzx/cR/n2UywuYkllZYmSZ/k2U/Yz3TtI3zp/BQQUXdUif8AuVVuYX3o21YYv79aGq7Ut0lgVZpXb5t/8NUblJNqQNIrp99aC4me9tO9v5aszp9/5Kp3MPnS+V8vlKv8FWnh8lXXz2+eszf9mZ/m+7VxO+mZV4/2N/I3fxffqtM6/atq/darNyivL5jMrvt+b/Zqj9z7v3G/jrpiehEi+0unys33ae6RPF80vz0bPn+b56XZ/on+q+f+/W5sJCnyIsSr8n9+nInkv/co3rM3lVMiRI/737i0AV3T+L+CnWzqj/vfuf3Ka774vlb5N3y0ybc7/LQATJL8nlN8lEPz/ei3/wB6pUhZ3+992r0PlI+7bvrORnItaVbMktvtiba1dno+2G6+Xc6L8lc/pv8AqPu/xff/ANmuw0ez+0rtXd8n3X/gSuOR49Y0NiQrtbdNvX76fwUyaGJ4kuV+Sn/YNkHyz/7z1XublX8q22/7r1kebIfM8s0X3vJT+5/fqpDC73G1tu9Pu76Ehl3bpd2/+H+5VdHaZ/8AWrvT+OgOUsXmpM7bW+//AAvQkM+9JWnXZ/ElMdN8qNL99KsQvHMn8KfwbKC+UsunnI6q2+L/ANCrO2ed/DshT7tNe2+xtuVtiO2ynbP3v7xvkeguJYhhnuYtzbdjVVe5imuk82LekTb6u38MsNvugbfEnyb6xLxF82KWJm37tvyUFj7nzZt7eUqRM2xXT79MTaifL/wJ3qxNC1siMu10/uVSuYV2/LuRPv1RqMmmWZXWL7+77/8AerHfd9ql/jrTR4tjy7tiN8lZ/wBsie6+9s2VcTqiQ3Pm7Pm3IiVhTIru7L9z/brTvLnzpfmlb/frCfz3bcq10xO2JLM/+0yJVd03rVjzot+1ovkeotjIn3v4q3OiIz5drqrfP/FVdH+bdF97+KpURnZm3/JTUTYz/eoNCVHbbuotk/e/N9ymI6u25VanpumZ9vyJQA+bd5u3etSzf6pNrf71V3hbcm1qldGRUb7+yggsab++37W2bf79b2lTSzS+b5Wz+DfWJbJE8qbV2J/HXS6bYNMqL5mxK5pHFVNawRnTa376X+/Vp7loYkXdvT+/tqxYWEtnvaKVfk+f5/4qEeW5R2l/j+8+2uWR51Qf5yfIq7dm2h7lZl+VfvUx9Na2TzWjZ0/2Kam37fF8rOi1kcYXly29INrO/wDAm6mJ++l2sn+86fw1Yv0V4k8r5JU+7/tVXdNibm3b2+RkSgoVEtoXeL5kSqOqo2xG3K+3+5Usz/uvmi+X++9VIZonl+X50/uVZvEqo/2lvmb7tVJts1rt+bzVq3MjJLu2/wDfFNe/gtldli3/AC/NWsTpgY1tutlbd8/+/WVeXK73Zl+etN7lNjyt/wABrBudz/My/wDfFdMT0YDNjbd396h0b+JtlN875Pm3U7ev91nf+/XUdMSZ5v3Xzfwf3Ko7Nj7v79TP/Htpj/OiUGhFcvs+X/x+rCfJAibt9Qww74n3NTX+dE/3dlAEqfO/y0yZFd3202FJfuqtOf5PmagBH/1X9x6SH5PvUTJv+Zmp/wDDQAiPs30Ii7tzfP8A7FPheLynX79M8lkWgofNNv8Amq7YbfNi2tv/ANis+Ha8v+5Wnprxb9vlfPurORx1To7NJbZ02t86tW1bXK7dy7d6fJWLprsl0i/c83+/XSpbLDLuVd6P/HXBI8qoTQzS3P3v4fu7Kcnmwy+V/tb1d6qQzSvvi+ZPm+Srbu21JJd3yf8Aj1c5xks0Kw3ErQbvNZt/z/xvWdczSpdfc+f+/t+5WvNfo/lbW+f/AG1rKd2+1O0v+q3fcqwIXT7S+5W/77qJ0ZF3Mv8AHsrTTyktXlVl37arb1msH8+Jt/8AC6VRvEqTWyXKees+x0/grImhVJdzLvrT2NCj+Y38Py7KxLnzblkllb5/7lXE6IkN/wDPsZmaGX+Gs2GBZ9zbj17VavHXzUZm+eqNzN+86qK6YnbE9OezVF3RfP8AL9+uYv8Acl19771dVNutopYli37/AJK4/fKmpRK3zui7G31lE4qYzYv2qVvP+/Wbf7Xd6uunnM+xfn+/vqls+0q/y/JXRE9CJmTQ/vYlX/gVPvIVm+Zfk2f98Uy53fd3f71NRGdXVf4a0OiJReaXzfmarDzM6p8uymPtRP8AeqZPnX5m+etTYh37PlbdVd3/AIfmq352zfu+emO6uj7loAqwzbG3fx1dhudkqfL/ABfM9VU2w/6qp4X+dP46iREj0TQZtn3W2ROvzV1VzCyWqbWbY/3XrkNEs5by18r+7XX21/51rFat99V2NsrhqHj1Sjc38W7/AElm2P8AdqleTfaYtyr8iN/BVjVXi+0RRLFv2r/HWe6N+9Xd8m35azOblIpne5lRl+d/9usy/hXd8u5KvOipEm2XZUL/AOsH+7WkTaJFDctMu2L+Cq9tbN9o81pd7/3KsJMzoirBsf77PVd0WGVZ4lb/AGqZ0lj7ZKn/ACyZ/wDcrT01Nj7p/wCP56xrO5nRWZdr/wB6tOz3O/3t6fxJ/dqQkacKfvXnVtm/7qUaVbb7iVW/con8FQ7InlT97s8r7/8At1bS5gmZ5Yv733EqDmkMewV/Nl+55XzrV/7TPNEm3b833tlUL+5ZF3fwfxU+2mb7Kk8DMkTr9x6gwLE3lo6My/Oq/frP1W8Z4EVUbe3z76to/nWv73bTNSmi/dKq/dXZQBUv900sTRMzpRczedPu2+cm35UepoZp9j7fki+5VFPKtt7bW+b/AMcreJvEx7mbzvu/I7t9ysLUk/fuy1tzOzxP5S/Pu+49c/c+bMqbvkeuiJ6FMrojTL8zbHpjw7PvNUroqJVfzt/yt/HW0TriN2bNirTH+dnX7myh/kZNtDp/e+/Vlh99vmo8n97tp8L7Jfm+5TXTe25GoAc6b/lVqjb7j037jfNQ+3buWgBsPlfe/jrQs3+4v8DferP2ed8y7d9WoUZHTb89RIiR2ejwwIyLu/3a0H3f3lSsSzf7T5Sq3zxfeSti2RbmVHVtm35GR65pHlVTq9NtoHtYml3b9tXYbZXg3QKqRfwpVeFFs/KXzdn8EsNWHRrNvlZpkf51/wBiuY88pXKedB91k2/x1mJ5sM+1vnq9czSzOm19kX8aVn3Lq6bUVk+X+OgqJRmfzmdv+AVharc7J/3a7H2/x1sX+9LPbLLvT+HZWLNcxOnzLveumJ3UjnpoZUuNzS76rum9v7lXrlNkv3/v1RSFn3/N8lbRO+II/wA/+3T4X+bbKtM2fP8Af+ej771sdI/Yrvuod9lG9U+VfvUzfvagA370TfQ7796/wU95l8r7vz0z5U+Zv4qAG7Nm9lVaciK/8NN2eS/9/fT9+yD73z0AJs+emu+/5aam7f8ANTnharAcm2Ffmai5+dty/ff+OhHZ/l276bMmx/moJLELt5Ts22tDTX+fczN/spWem1JYovv7q2rPyrmVIty1jI5ap1mj3OxtzL8laWpWyzPEzbk2/IyVUs7PfFtiXZt/gqXVXbyvNl+RPuVynnfaKFzbLv8ANin/ANjY9ctrEyp8rfeb7ta01zsV/wCOsHVbzzk27Pu1pE6Ima6fJW34Sh336bm+fds3/wB6sF/41/gruPh1psU32iV2+TbvWrkXU+E628dblfl2on8NUpZvllg2t/v1bh22ySzqv8X3Kru7PL5rbX+X+CsDk5jCvPNh+ZW2Vk37rbfNE3nb2rT1h2eL90293b56yb9IofKZdz7q1OiJVuX2f79VPO2RIy/P/eqW5mV3+7sSq7p+9Ta2+rOyI+F96vVdPk+RV+f+/Vu8+T/Vf7lQokryuv3KDQfD5SXCfvV3/wC3V3YyLulb/gCVmp/rf3q799XdjfJtbfQBYhuWffuX5F+69W7aafd+4bejf36qPtS3iVv42+atv7G1nEiqy7/7lZyMJFqzh3q7M/72KrHnKiv8vz7vlrP86J5/kVkf+LZWin76JG2qm6szjkMud14kXy7HT+OjfF5XlKu/Z/HVryd8D7vkl/hqKGFUilnT5JVaoMiKa2b7E+1d++sS5mZJfIZa2Ev/AJLhdvz7aypnlSX5du9fvb63ibxMnVYWtlSsqZGf5ml+etzUrxpmfzfuVkXPleQnlN89aHbArzPv+ZlqLztjIy/7lS72mX5vn2/wVXSb5/8AbrU3LDorv96nvtRE/v1FbIz/ADUI7f3VoAdv2RPt276anzolJ5LO27dselT/AFX3qsATdtd/46dD++lTcv3Kb/yyfc3+xUtt5u9N33KiRnI9I8K+UlrF8zb/APbWuohSJJXbdvf+H/ZrnPDdtFcqnz/8DSt68s57OJPKXYn9/wDv1xyOGUjvvAHjmfQbzyml+78n3q+pPDHi2DW7KKJZV2f7C18KpeMjbok+f/b/AIq9S+HXxCl0qdYGaWaJl/g/grjlE78Ji5c3LI+vd6pdfMvyffb+/UzwxXmyJduz+49c54Y8VQeJ7NJVlVH/ANv+KtjYyfN/Gv3ayPoDn9V02ezldVVXT767/wD0Cug8N37QxRQLu+b52T+41Pmf7TF8yrsrB1Wwls5YpYGlmi2/c/269nBYvk9yR4OY4D2n7yn8R31nMsyv/st996tTJve3/dK+z+BK5rR9b32qK22F/uMm3599dBDtTfL5q/MtfQnyslykVzM9t5qr8m/+CqkL796rL5O/7z1Ymtt8r7dybfnZ3aq/ks8v/slbxOOQx4f+mv8AuvUT6bsSJv4N3/j1SzPK9wkDbfn/AI6a7/c83+Fvl2fx0jMld2uZXl2f8A/uVK8KwwbmVvN/i2VS+2NCv3vk3fNRv855VZm2bvl+anI1JXm3xf7rfx1N9p3puaDZ/BvqHzvsez+BE+f56bc3LPbptZX/ALyVmAJCtzKi7difxPTnTyZX2tsSL+/UX7qFklWdklf+D+Ch3+0yoqvQWWESK5l82Vvusj7N9Mv/AJ4PN2/OnyfJUU0P2a6+WVfn+9Q7xI7rt2J/f3ffoFzD0hZ3RmZXdaERYZXlb/vhKhd4Jk/dbkf7/wDuVF5zebF8rIj0Ghd+3qn+o2o7/wAFXndngRm++lZNzNF5u6Jdm1f/AB+iaZXt4l3Nvb+OpKiXXm3ruZW/661bS5877tZT7PsrRRs2zd83+1Vi227PKb7/AN+oLHpNsa489l+Wsy51WDcksW7Y3399WLz77/3/AOKs9IfOif5lRE+SoNtx8Mz3nyquzd/wOrthbbF/9CeotKtvs1v+4++n3v8Abq79piTfFFt+b+P+7Xj4nF+9ywPocFgPd55jd7fOqr8/8NQvMv3W3I/8L/7dV/lhbzdzO+75t9Zut69Bo8DNK3z/AMPzfP8A/s15nxn0PwFrVdY/s1HiWVd7r/HXz78XfjBZ6JFKvmr9rf7u+esT4wfG+Lw3b3sVteRTah9xfs6/IqV8paxrd5rc73l4292aqjSMZVTQ8Q+JLnxDePLfTtNL9xXT5ERa590/dbW+fZVeZ/8ASk3S70q1Mn35f4K6YxOCpUIvtLIu5V+5TLmbzl2xLs3/AMdRTOzt8u3ZUtsn362OcrvbbPuvUyP5K7Vpz/xsz0b96bf/AB+gBqQtNsXdsenO8GxF/jSmp8ku7dvSmOn95fkoICaZtu35k/3Ken+q/wCmtMmTZ81M+Tb81QBM7/utv8H9ymXNs1ts+apfJX5F/jp6P/yyb56DOQ+FPJ+8y76tWEP32Vfn3VVsLZnbcy7Nv9+tKztmm3sq1nzHNKRNZpE90/mtseti2ha8uHnVd6J/49VGG2bYjN8jp/HtrTtkZ/m/1O1vlrGUjjlItoiw26Syrs/2KtJZ/bNksDbE/ipu+WGLymVXRvvPWrbQqixKrfI33qxlI45SKiebZo8W390v3djfeetZ/KSK3/1u9lT7/wDBVGwufszOssfnInzr8tWIdu7zfvv99Urmkc0hby82RS7ovlX72yorl1uYool+5t/8cqeG2lv/ADfNbZupZk8m3RW27/4nqSSnvg2p959n3ar3lzK7Iy7tm3+CiGHekrP8j/3Kr3lzv+78m/8AuVZUSkk0Vz8sCt975d/8NPs7/wCzTyq23fu2b6l/1M/leQyRN/GlMe2+Z1VVmf8AiqzqiHy20u1V3o/zs6VoQou/d82z76pWf53kq6qv/A3q350FzF/r2d9uz5KBEW9XnfyPkffVi5/0m6dpVbf/ABPTHhWFU8jb8tNmdXbc3m7P4qCCvDMrzywNt/36zHm+5ulVP70NaDpsl/dKqJ/6FWZeWy/bX2tGiP8A3/4KDSJUf533bdiVnzTK88u5dmyryOsLurN9+qmyJJXlaVtj/d310xO6kZlzDE/zbv8AW/eqlcps/dL89W5na5b5l2VR+0tbS+VtrWJ3xItjO33WR6e7/wAKrvqWZ/k3L9+q6IyP8y1ubhvV5d33HqV5vOb72+otivFKyr89NmTybdFX79BBPs/iVdjpRNt+T72/77Ub2dU/gem+c0y/7K/36AHJ8m/5qsWyKkqbV3/3qpQpK8qbfu/7datm8s115TKqOn9ysJGNQ29Ntme32rLvTdv2V1umwt5W1ZW8r+KuS0p5UuNsC733V2elXOx3gaJX3r/3xXHKR49eRY++/wArb4k+9VLfL5vmqu/5t/yVoWcMqLtii3p9xkp1h/ozO23ZE9Y8x58jPuXnSVG3N/f2U9EXzUb7ksv3qdqts1tEu2qu9ponVlZJf4XrQIjoYVeKZt37pW++9NRIvPRV/wC+6dbbnt3iZf3rfwPTZofs1+k8TLMn8SUGwTI14yMsW/Z91KsQ2cSbN3/fG6j7H+9TymaHd89MR9jy7W2bP43+5UAW7y8V7fy/uJWfMi/ZfmXZ/HT4bxbltsEW/wCbfvf+B6dqTqkqfMvmv95KCzMmvF8rzYm+T7mx6pO8vlP8v/A6u3nzu6+UsP8AdqJ4d9rL/sfwVqbxM93Z3X+BP7lUpnim835WqxePvWVfmRP/AEGqm+XY7Kq+Uv8A33W8TrpxKV5Z/utrTxI+35USseZG/vfIlaDovmuu1X+X7/8Acqo9t+6/dNv2/eroidsSu7xJ+9Vfn21L8syJK3zvVe2f76tT4d/2j72z/YrQ2Cb54nplt/e3UbJUZ1Zt7vVfY2z71AFvztnzKlRJ8j/e+RqWFPkRd2xUpXdUbyv46sssO/7p1oSbzok3bkSm74tm2Xdv/wBipd6+VtZqgzkWLOz3ypt3fM3y11elQ/vUXdsSL+OsGw/0nZ833Pu10FnZ7JUZVab5vmrmkcFU23ml8rcu3f8A3Kt2br9ndW/j/grMeFvkZl+RKu728pNsWyJ/464pHlVSw8Ms1vu8/fF9zYjVFZ+Qn3dz3G7+Oh7aXcnlfPFu+arH7p2fa38Py1JkEyK/2hZ/nVf4KzHv1/1Cps3/AHfmrUhRfKdYlXzf4nes65hWF/N2+dtbeqJ/DUCiV7x5/IfymX+5Ve2s/sybl+/Vu5d5oHZWXzWbfUMNs3lJu3JVnVEr7Fed/wC7/cqlcpFDdPtXf/GyVbd/JndW2u6f3KqX6fLub5K1idkDEvEV/wCH5P7lY8ztueJf4vu1r3L/AD/e37/46w9jJ91W+WuyJ3QGOktt/rdrvQm1P++vmpr3LPKny1KkP+19ytonTEZN999rfJUSf6rymWpXRX+b5v8AZqujtDL92tDQHT5/lb5KET91/uNTUhZ5XqXZsXcrUAPdPk27vnqF0V5fmamu8rtuanbJUlRm2vQA10/iWjY2z/bqV38l9zfx/wAFG9t+5qCivCmx91P3sku12om27Pl+/TkhV/ut860APTajbWWtPTbZftDszM6f3Kz0dvN+797+OtDTUlhbd/HWcjjqnRaVsdkb+Nfk/wB2uoh8hIn8350f/a+5XK2e6GdJJ2+9XRabMr2vzRb4v4a5JHj1TWTalqu1t7/c+7UP2+VIpY2VZnemo6pb7Yl2Ozb6N6w722/vf79cxzFHeqN/cfb8tNSZUZ5f4/uVauU+0o/y7E/hqqkLI7qytQWSumxfvK+z56rvf7Pv/wAdPdNiJPEv3fkaqNzCr7N27zaDSJXvIWmidm3fuvn+SoPOWaJfN+/U95DO8CLu+Rf4Equ/lJ827ZWsToiZV5bb0Zv46yZRHC22ebL1rakm9f3T/JWZJbR7v34Uv7V0xO2J6dczQWy7llZ2f+/XM3kOzezNsaX566C/2pEm7a/92ue1J2e9+Zf9isonLSiZk1yyT7v+AbEqtcott97dsdd67Ku+T5Nx+6bfE1Z94/8ApTq3z10RO+JQufvIvmb/AO/TP40+b7y/NTpv9bu/hqKZF8rcq/PW0TaIx/n+Vdz0902LR53k7G27P4NlE02z5VpmgO7PFu+XdVR5qsvtRdyrVfZv+bd/wCqKET54vu1YtnWm/NCu1l+/TLP/AFqKzfJu+/USIkd34ehlS1Sd2/1v3dldxOjQ6XFui2XH9z+5XL+HvnRIkZfKWug877Sj/aZZd6fIr/3a4ah49Uou/nS+VP8AuXX+N6r/AGa2vIPNW5/i2VYeHzvKVmZ32/LTYUih+V13/wCx/drAyMm8tldtqtvRP46b9pZH2su//cqy6L5ssStv/jqtZwsl157N/wBsa3iaxKMyS3Mu2D5NrVYuXidEj3q8v8VRJtmuvu/8DomuYvN+b7lM6ol15oobBVSL/eqaF18ravyJUKbZm8rd8lG9oflZF8qgzka1tbRPF57fIj/dqX7Bs+ZmVH279iLUVg/nPFEvybP43p9z5vzt9zY2zfWRzSHJD9psP3suxG/gemXltOmz5lf5fl2f3KVHnhi3NA1zb/cb+/U6eUkXys39zY9BgRPC32dNy7KNSSKZd0W5/wC9VtE85trfOlVLmz875Ym2f7FAGek2+V4l3bEqhf8A+q2/M7/3KubP3v3tmz+D+9Wfcvs3tu+etIm8Sq6LDZ7ty/aHrn7yZf4dtav2xnl27WeLbWffwx7v3VdET0KZSm2TbF3VXmhVG21aeFnf7myq9z8n+8tbROuI10VP9t1qGHzfN3t89Tff+bdTt9WWROn8X8a0qPv/ALqU/wD2qg/g3f8AfVWA+Z1f73/fdN+X/ln9ykT/AMcqN32L+6WgCTfVuz3POir/AN91ShT591aFs/71FX79RIiR0FtDEkqNOzJ8tbtgmyVJ9u+LbsrHs4VS3TcvnbPvVt2c0rukca/7sVc0jyq51EP+mM7Nt83Z/wB90ed88W1pHdfu0yzRoXfcv71l2L8tXnh3+V82x1+//tVzyOGRjX9yqPLBu+f/AGP4aqzO0PlNL9x6sX6QJdXDKu991Ubm5lubWJfKVIkb5/8AaoiESrfv9/8AuN/45XPzOsOxV2um7+P79bF5cwfdb5/9isTUrmJ/uxbNn3q1id1IyrlIvPqu/lI22JW3/wB+pb9N7bl+RKrp8n3a2id8SLZtlp3k/PuZqWb+DbTpk85ttbHSM/5ePvf8Domh8l6anyK8VTb/AOGgBPl8rcv8FQf71SP8ifL/AMCoS5VFf5d/+/QAff8Aur92m798W1l2Ub2+8v3KP9dsZm/4BQA5H3/dpr7v71O85Ub7uypZplml3fcSrJG2yf8AAKH27/u0fx/LL8lNT5Gfb89QBYd189Nq/PWtpqRJeIrKzu/9ysuzRvk2/fb+/W7oiN9qT5fn3fcrGRy1TsLDz/IeKJvn/vvVLUn3ttlZn+bYtat+jW0qNu3p/sLWVqV/B5DxMvz/AOxWBwcplaxus/3S7f8Aarn794kif+//AHK2r+2Z4klnZvu1z8yK6/7n9+tTpjEpIjOu1vvv/HXrvw0sIksEWf50214+m7zf9bXt3gPdDoMTRMqO/wA/3fvUqhnifdiGt2ao6JFuhRf9qsl7b7NLuZm+b7tbGtzNNP8AM38NYrvviSLc29Pu1lE5IGJqSSo7tu37axJpvmfb8laF/cr86s1ZT/P93/x+tYnoUxjwrcvtn3In+xUc3kfZ/KX76N9+o3m3y7W3IlRJD82379bnXEsOjInypv3fx09E/wB7fULzMmzb8j/3KimuWTyvvVAx9t+5d/lZ/m/vVd3ts/dL89VYXZ60rZIoUdW+d3oM5DNn7pNzb3+/89acM0r7FVWpsMMXmpt/fPWkiRw7933/AOF6zkc8gtvn/uo/9+tOGFraBGZt6bqhs7aLytzfJQj7Efarfuv79YHLIsPNsfcrNs/26pb59m7+Bv8Ax6rcO65tZZW2/L/BTLlJUtUli3f3/u1JJn3M0D7Gl3Qv/sfx1Uv03xPKv8X9+rcyLfxbm+Ss/VZtkSwRN8lbROiJiTQxIn8W6qu/yV3Kq7/9urCf+z/x1XuX/eurKuz+GumJ2RIZn+T5U2b6ihf5ty/fWiaZpvlaiF1pm5KkzfOu1U31E+x12/3KHTf82756P+WvzNVAG/8AhWiHdu2KvyU/Ys0vzfJQm7zXVfuVZQ9E+fbu31atk86dP46z03o+5au6a/nXSKvyVEjmkemeHnitokVW2Jt+/XRO6wxbpJfvrsWufsIV+wI21k/2K2IYVe3R2X5/vs71xyPKkQ20KoiNO29/4USraeVZp5vzJVRJoHuNrMyOv3KsOjXMSM3yOtZmfOej/Df4hXOlaokTSs6Mu/52+9X1Domvaf4hgRop97/+zV8Hvfz2d0ksXzutet/Cj4ly2d4kFy3ko6/Lsb5GeuepE9/A42Upckz64s4d8TbW+792oZoUSJ/m/wCAVj+G/EMetxW7Iq+an3krbvH2K7M290/grI+i3MLY1nK8/wAqf77V0ularFfpub5E++qf3az7mwW8i/e/7FYUyNpV192RE/vuvyNXt4LF/wDLqR8zmOA5v3lM7q21LzpdzQf6pv8Avqta/s2vFSeJdjpXH2F4kzJ5TbPl3/PXS2eqq8XlTy7Er6CJ8vKBUSaKb5m+R1qleIySxPLLvRfu7KffuqLu3fJ/DvpkL/aWRWX5FrU4R72y+e/lN+6b+D+5TktvJb5v4Pn2VY85d25l/hqreQtNEnzb/m/vVpICG2vJ9z/uv3W7+Onu8rs67dnlfdT+9VT5rb5d3yRf7dPmuWuWTylb5VSsDUY8K/Lu+T+OraJveWXc3m1XmRfsu3d861USZbaL7zf3PnagC9NN/o6LKzb/AOJ6i3q7p8rTO/8A45Sf8fMX/TXd8tPSH7M7tK2zd/A9WZ8xE/8Ax9bWb+H5XrQSZfKTd/3wlUd6wz+buXY/3aIdr3Hmr/3xUBzE00y+btZfJ3rVSbdslaDbsVfuVYhsG8152X5/7lM2Ki/uk2f3qDojIittz7EX7m3f89W3uVtrpP49i79+2qM00XkP83z/AN+q8Ng3nvJLP+6b/ZrKeh3Uo8+xoW032yd1+/vV9z7fu/7FW7Oz2MkW3fFu/ey1NZ20TxfK2zY1F5udUiWXYiNXz+JxfP7kT6zBZeoR9pP4iF7lUuPKi/49922ooZlS6dl2ps+9vqVLBbZ/777fmrlPEniSCwglnVt77dnyV5p6po+JNegsGlnVvO3/AHvmr5c+NPxpiS3uLOzZrm7fZu2fcif/AH6z/jT8ZpUlfTLG5lm1BvvOn3Iq+bJr+W5Z4m3fLXRGJzSkWLzW5byf97++Zm+be3zvVKZ/O3rt2fx7KrwoqXD7t27+/UT3nyPE3z/3XrpjE4JVB77X/hVN9MS52N8zfJ9ypblIpkibd86rUX7pPmatDHmIXdUd1/8AH6VPMmfcu5Iqc772+anwovzxK3yf3KBhNC3lO1Q20LOrtuWppnldfm/gqvDu3J5StvagC1s3rFuVf9+jfL5rr9+Kmvu2/N9/+H+5TnhlR0oIGvDK/wAqsv8AwOoUTem3+7/HUm+X7Rt2/wCxTkh/e/NKuyoM5Dti/Z9//jlXobZXtUl+49VEdU3qq7/9itOGZX2RMux//HKzkYykWIfKS3Rpfnq0iNNF5UHyJtqu9mzuny/d/ufcrQttsMSRKmz+981ZcxxykFhC25IpW+da1khl2Iv39/3qitklRPKWLfKlaFnc73TdEqP/ALdcspHBKRas4fm2yt5KP8lTXNg0N7FFHLvTbv30mxrnf5qr+6/8epvnfaZYvsy7NvyM71EpHHKRddN7/NF+9eorD987s0q7/wDlklSpDKk+5Z4nT/boh23MUXkbUf8Ai/2akjmCaad54pZV2I33kemfNsf5lfalPvEW5WKX5kf+JHamTQ+SqbVbzdvzf3KziMbv+0r+62pLWfNDBDcJJPt2JUskMsMrt9z+P56Y6NMqMyr83zrW50RKtzu8p2gZtjN9z+7T7aZbaL9199vvbP46Zcpc2GyJl+8u9qh3rsRl+TZVGxFMjTX+5/8AVf8AoNH2ZUuP3Uv3Gp/nec3yL+6b739+rfkq8Xy/IjfJUgS/b1S127Vd/wCJ0qvNc/abzd5TJEy7KYkLJF91vKib5XSnvZy/7W9/46CDPv5pEiRd37pP4KozJ5y+UyqiS/3605rZXXbu+fb81Z9zu8pIpV+592lE3iVLxIEt/K+5Ev8AHWPNcwIn8T/3a05nVF3S/crCm2o7sy70/hrqiejSK7zS/aE/e7Kh2I/3vv7qe7q/zbdm6m7G81Nq10ROyIyZ4rbYrbt7U7ev8Lb/APfoRN8/zLvp80MSO6/KlaGgx/8AQ/urUXnb23MvyU/5of4qYj79iv8A8CoIDY38NSokSO6/wU90idE2/In9+qjp+9SJW+R6AJvOWaXbu+5WlpXnzS7vl31npbLv+Vv9itDSoW3/AHmSJW++lYSOaodbo9mqRbmZt+6ujs7adPmi2+V/FXP2E379F+Z3/wBj+GuusJtlr5XzP83364Kp49QIdNaaVN7KiVXhdUvJVi3bm+T56sTPF5u7c3+5VREZ5fu/umX7/wDHvrI4pFd9z/LK2+X/ANCqXUtsOzavzbU3PTU837Q6su9E/jpzov3p/nSrLiVf4PNnb53/AI6d5ywyxKsTJ8tP+W5l+9+6pX2uv3vufdqzYkhuWTzd0X3W+5Ve58p7zc0W/wDdbNlNfzbn5vtOxP4oads2ROqy79y/fqAIk3f8sl2bf4Ke80Ty7mXZLTERoZ4pZds0TL/BUf2ZfK3LL95qssERZt7Nu2f3KoXL+TE+1t+77tW7lJUl/wBbvT+5WbNud9275Ko2iVnmZ0f918n8T1m3KS7H8r5Iv9uteH/SX2btiL97/bqlqr7POWL5/lreJ2RMe5mV/wCLe+3+Cs1HZHf5asb1hV2li31Umm3yu23Z/uVrE6ogkKo+3dTHTY+5akmdUVNvz/3qjd97fK3yVubD4f8ASdn8CVE6eTK6/fSrG9Yf4fvUx3WZ/mXYlAEWz5t38dOeHzn27l/4BTUTY+3dvqw+6GX5fndv46ssh+072+79yprZIpp9srN5X+xTERdj7vv1LbfJF8zfxfLWEjCRsaaivcLtX7tddpqeT83m/ermbBF3oyt/vV0ds8s0W2Bd7/3655Hm1JG3f+ReQJtVvNR9jVXe2ZLeJVZtjfPseiFPlii3fvf4tlOmTzliVdybG+XfXLI82Q2FHmifazJ8336sQ7IU3S/3vmT+7V2HdDZ/dV3/ANiq6aPLNFu81dn9zdUklTUkWG6eW2n/AHX996NN/wBJt5fmX5qmuYfJfb5q/d+b5fuVXs0a2uPPba/zf6r+/UFFTyVR/wB02xE/gemPcq+9dzVe1KGLynliXfL/AM8v7tZLzb1T/nq33qs3iRTQ+d80S/P/ABJVC8dtn71v9jZWl5zfZ22/fX71ZL/6/wDe/Pu+7vroiddMz7xFSK3VV/h+/WL+989923f9yti5f55V3Vj/AGnZL867/wDb/jrpiehEZC/zfd/e7ql+VN6t9+q/nM8u77lDp/y1Vv8AgdbnXEmd18rbVR33s7L9ynwo2x2b7tQ/Lu27tiVYyZH/ALtQ7Pn+X5Epruu792tGxtvzUAO3/wDfFP8A4P8AYodEeL5qi85k/dfwUAEzq6vTt6+VtWk+XdS/L/Cv3aChs33flX/bamWrr5v3fvVN53k/w76SH533S/JvoAmhT+81asKRPL+6b5ErH+WZvl/hrT0eFnZ2/u1hI46p0tg+/Yq/P/v10aW0ltYeRFt+X56wbbyn+XytiN96ugTaixRRzsif7dc8jyqgO7TIjf6l9tRTPsR12s9PuUa5bdt2bV+V0qLzme3Zp/ubdiOn36wOMlR4rPZ83nJ/t0x7mW5RJYl/i2M71XeFbZfu/wC9VjYu3zfme3/uJUcxpzEv/Hsr/ddJfv1STyoWd5YmdPubP7lPmfzpfNVmRIqtO7XO9Z9qOv8ABTLiZW9Yd7Sqzps+WsrVfns3i/gdt+zbV28m3yuzs2yD+BP4qz3mW8V/tKf8ArWJ1xMf7TsTay70/wBiqrbc+lX3SJFRtvztVWS1aZtx25rpidsTvb/57W3bzV+7WDfwtuRmlV0/het682+fL8y/N/BWJrCMif6qsonFSM53/evtrLmdppfm/g/grQuZp02futny1mPc/wCmPK23/a2V0RO+I25dppU+6n91KqTXP71F/wC+qt3jpufyl+9Wem52+7861tE6Ykt+kDtui3feprp+4+79+kRFml/2KH+5t2tsWrLD/U27q3zvVVPubv46sPu/1q/+P1D80Lbt33qABH+bdL871bs0+dN3z1X3733fx1d03alxv+bf/ClRIxkd3oL7Et9sWzb/AB1uzf6TLLu+Tf8AeesLQbln+Zom2fxf7FdLNDvtd39/+NK5JHm1SvsWHZ8ux6palN5zeasX/AKt6xqUHm/vfuJ92qNz8myVYt6Mvy76w5TnIrzyra1RoF2O38FYiXkru6/xtV+5dn+8rb/uVQezZH3M3z/w1qaxHpuS3dlibZ/HQ6QXKOu1tn9yooZpZvNi3MiVYhTf5TL8+35Ks2HvCzxIqrserVtbK8SKzb3qpNeS+e6/Mn/Aavabu37f4P771AFqF1hZF+Xftqe5T7Taxf8AfbVBN+5lTcu+Jv7lWEeJ7XbF8mysjjkNR9luixStv/v057OWa1dln/fJ/fqz9mi8pNrfJVbyZfPdty/d+WgwGpc71Tbu+WiZGmiaX7iLUroqI8sUDJu+87/x1XuXl3xeV/qttWaRKm9pot21nrNeaJJXRV3pu/74rQ8mV5/lZkT+Kq81sqL+627N1aROyJk3iRb32t8iferKuXXb97ZV68dkW427fkb5t9ZM3775p2rWJ2RGu+9N3zPUM25F+8vz0+Z9kW2L79V9jTbWatzsiMR/mTd89FDo1M37Pl+/VATTPv8Al/8AH6NmxNtM2fcXd89Md97IrVYD32pF8v36iR1epdnnfdqLYyNu20ADou35q0tN+8nyb6z337fmXe71t6Uip975PlrGRjI1bO5a2l2q33l/u11ejzNM+1l2P/frl7NFRN3zb91dLoKM+9G/grmkebXOohdUl2p99v4/7tUprmJN6/vXdW+V6ZC7Qytu2p8tNmRXl835kR/u1ieeV7mZpp4lVfuff/26h+0yvL5W5XSJfmTbTXhbzXZmb/Z/3adeO1sqeV8m/wC9vqImlOJhXLxJO7Qbn3f36x7xPOuJW/g/uVsXm6G6/dRfI7ffrCuYfszSs0u93aumJ6dMyZkab5v4KrvNs/hqa8RdyfeqL5If9tK2idcR0P76pU/cy7lZdn+3VfYyLu/galhT5fN3K6f3K2NBzury7tv3qifb91Wod/3u7+Ch0VH+VaCh33Pl/gpqbX+VfndqY/zv81PtvuPt+R6AGP8AI+35ql/4DTXf59v8f9+jYKAHPNv+7tejYuxFX79RfL8i/cqXYr7P4HWgB8zqkqbqen+t+X7lMdPO3U+F/k2rQSWHRt37r/frqNB+e6ib/lq6/NXKQvKjf366Pw2++881l+dPupWMjjq/Cd1NeXKRJ93Ytc7qu2bezRfPWk9yyJ/vVSubZnfb9x/9uuU5YnOalc+TEiqvzVi3/wA8W5a2NbdUb5v4KwXm3y7WreJ1RG6akTy+Uy/fava/DEy22jIy7YWiXYr/AN6vGbNFe6i+X5N1eq6beLDpaW0W5N/z7KioYYgm1KZrmB7mX5H3fJWZfzSosUq7f9qrF463NxF5sWzf93ZWffuyRJF/B/ClTE54HP6q/nXT7V2J/frPmRZoNv3HX+OrNzseV2Z9m7+Cqz7/ACq1id0Cls2S/wB9KE27maLdvpk0LJ937m6iF2h31udMR7u38XzvSvN8j/LUabpndty76HRklegZbtoV2JtXe/8Afq7D5X+1v+5VKF2ttkq7Xq0/76KJvl3/AMSVBhI07B4rNnRPnerG/wA5Xb+P+5VKz/55r8m7+OrqbZkdZag5pGnpqK8UXzb0ZfmSrTpsT5fnSsrTfNSXdB8mz5K2N/yRK0q7/wC5XOc5F5zQxP8AKuxqr2d403zbt6f3KlRJ5p/KZNmz/Zo+VERU+SX+OpFEz5k2XG7d8j/3KzL9Gdt21diVp3LtCjsq70T+5Wfs86L/ANkraJ2xOcmTYzu6/wC7Vf8A1zf7b1oX7qkT/NvffWa6b9rblraJ0RGv8jbf4KREV/8AYSnzbaYjxVsbkqQs67d3yU37Mv8Av7ad53yOv8dRec38LUAPRN+/dSJ/qnWm/wC99+mO/wA+3b8n9+gof/wKtvw3DE7Sq7bH/hrHmT5UXa1bvh6FXlRt2xGX5aJGMz0PTUVLW3Zlb7v8dWk81EdmZUi3fKn9+s2weWHfE33E/j/vVoW159ptf3sXyJ92vPPGnIr7JZk89d3mxf3/AOKj7ZKjbZVab/cWrr2cvleesq7HamPMzvFEqxpE/wDH/G1ByD96/OzM3m0+zmntlllilVE3b/kqG8Rd3lKrbP7/APfqvC/ky7WVt/8AcoN4y5D2D4afFptK1G0V5/J3fIs0v3G/2Hr6d0HWLbWLKK5glWbd/cr4F0p1h1T7v7pf469o+GnxL/sGdNPnnV7dm2Rb1+7XPKJ9HgMT/wA/T6tmuf3W/dvdfk+SmXNmt5Eiyt86/wAFZuj62t5aovmru/8AQ63UdUlRfv8A8O+o+A97mhM494bzSrhJfvov3a27bVVuWiln/c7v/QqtalDE8vlbl+Zfl/jrnbndDdeU3+qib+D7jNX0OAxfN+7mfI5ngpQ9+kdEl59p3q0Xybqm320L+bEzJ82ys+w1Lzn3Rbdi/eqXYr3D7fubq+iPk+Zmmk2xtv34v79MfzfNTyl3xf3P9uqUNyuxEZmT5v4/4qdNfs6/uvvpQTzE1y++KWNvkSq8P+jKiq2//gVQ3O19nmt87f3GqJ7ZpmTcux0/2qyDmNBLn50Zl30XKRbflX7nz7KqW0zQ70Z183d8tPeZnl3RSr5qUBzD7O8j3JLu/wBlqluZmh2M0qujfdRKz4UlSfc3zvt/goeb9/5Xyom75d9akkzu3my/33b5X/gqXf5LpO0q7N2xv9+q7w75d21dirvah7mDzU8r59n9/wC5WQy1bak0LPuk3xPUU0y/Pul2J9+qV/qSw/NArIjt81OSz87Ysv8AqvvrsaspT5I80jqpRlUlyxLFtbRTP5vzfZ/v7P460IbaLZ825E/8foS2gh8lt3yf3KmuX87eu6vmMTi5VJe6fd4DL/YR5plS/wB0zJFu2Ju+4lFg8To6yqvy/dfzaHeLz9rLsT+/XG+LfGdtpsTxQT+TtX5v9n/brgPb5i14q8WrYWcu5lhRf+Wu6vjr4x/G9r9riDTJWtnT90zp/Fuqv8V/jxP4hllsbGeNIV+Rn2799eNXNzLcs867Zv8Af/hrppxOCpUGPctM/myys7/xO7fPT32u3zOyJVSFNj7paHf5JWb/AIDXTE86Uhk3zttX7tV3h875flRKms/nb5qdMio7rurQw5huxvI2r/4/Q6blfctOR/n2tRvV2+WgZX+V/u03Y3mvKtP+a2l3bd9OSbZv+X56CyX5UiT+/wDxUfZt8Xmp9/8AuUWc2+J1oT7/AMrbKBSIkuWT/c/uU933/N8296d5O/ev8dKn3flb7tQZCIkro+5WTb/fp6WzTJvWnwuzp833/wC/T4UaFkZW/iqDGQ6Gz+43zO6/eetCGHzt7Sr937lMtpmh/hZN/wA+yrcLtCn3V3/33rGRjKQ+zmudz/Ls/wB/+KtiGFUtXaf5/m/grPT98n+3/FWwlsr2G5WrCR58pFiwh+0yv5DeT/vtVpLbfKiyr9xfmes+wSVIrdlb733t9bdhN9p/et9z7myueRwSkWLNN8T/ADLsX+/UXkrbRbYm3t/ElWIbyJ7jbLEvlVBNDL9o3bdiP93ZSkc0hdN01rm1lib/AH1pqJ+6SKL9zKrb5dlWrPckH3tjs336muUg3urN+9X71SIo20zTXW1qmdFml8razp/sVC6NN+6T/wAcp/nSwpt8rYjL996UTSJXvLZnndWn/wBhd/8Acqv9pXyvscW5/K/j3VUmdnZ2Zm/uVElg32x93yJ/D81bm0SxDMs32hmbf/dR6r/Y98T7mVH/AL9WEs/JdFZdjr/H/fpk3lfOrNsd2qjYpb2eJGib7vyfJWgl5FZrEtyrfP8A3Fqk6Ltdov4advnmi83yt+3+CgB9s8qPcKq/7e96Hv54Udflm/26sQ+be/Nt2f3qpXKNbfKm2bc3937lSBXdGSf97tRGX5n3VDN5Dxbomb5afv2O/mqrxfw1FeXKbXVfuf7tVE64mPeOs33l/wB2sq8/ut8if3K17zd97b/uvWE+77Yiu1dUTtiRTBX2fwJ/BVSZ5U/dbqsOm+V/7iN9yh4dm9q1idMSvC7fP/cqX/j5n2/x/wB+mwzRI/3Njv8AeqXyf3W77nzVoaDJvk+X+5Q9tFtRl/i+9RM/nNu273qJHb+KgCb/AJYeV/BTEhdIv77/AMNOeZfK27W/2aa6So6bpf8AbqwHWzvD935Hre0dJXl2qy7Grn0ufmdV+5/DW7pTtDF+/bYn8OyuWRxVTpdKRnukbbXVzIttao0v+tdfuJXL6bu+zy7WZ/n3763Yb+W/l8pvnT5K82R49UmS2gudi+a29PvU6F9jeUrM9uv3aS8torZ/3ErJs/v/AMdRvf8A8O3yawOct2zqlqkHm/c+89VEmXe6tEr0b/OdGiVXlX+B6rzXn2aV1WL5Nu//AIHWpY+5uYrZIooolheod+9fKb/gT1M7rcxI06rRM6usUTMqRbqsCp50SP8A33/h2Ux/Ih37dzuvztV6F12urReTuX5X20xLaJ/lVd/y7aChnyp5Uu376VFDutkllSLejfIqUOjbXiaVkRfuUO8H+qVmmdPvfLVm8SlcvFDsbdv/AL6Ux0byEZolRH+6lEyRI6LtbetZ8z3LyvO27Y/9/wDhqjoiV5pmhZ4Nyv8A3XSse5v9/wB1dj1tujPsWNl31g3kK+bt/wCWv8VdUTsiUnufOpnnLvfd9/b8tJs2Sv8A3P4arO6+a+2tYm8Ru/5938dOmh37G+5/uU102MitU+9niRdtbmxFCjPL827ZVh0i+6v3KY+7btpj/f2szb6Cx7232b/W/wDfdM3tv3f3aE+dNsv31+7Rs2PtZvkqAJt6/fqW2TzlRdv3G30zyVfZ5v8AwGrFgn+38+6s5HNUOg022i+Rtrba6jR3++q/c/uVzUNz9m/dL8+6uws4Zba1/hR1/v8A364pHk1ZD5ki+2oytslRfm2VLM6p80sXyP8APUSTLcy+eyrvqF03z/Mu91+ffWBwSB33y7m3Qp9xU/jqazdYZflf5/4fmq1NDFNb7v4/4nesiZ4nT/pkv9z7++gZdT98rysmze2xkqhv+zN+6WV4m+T73z1o/ftV+Xf8333+/WPc+bDdJBEzf7lBQTXLTb/NllT+CqvkxTXH/PFPufPUzvsR/Nben9+q1+8u3cq/J9zfWsTeJXd1/eqrb/4KpecqI6t/rV+7U6I8P3VrNmdYbxvNat4ndSM+582GWX7rv/DVR9yfeXe/9+rNzD8jztVHf8m5vuNXRE74jH2v/FQm7yv9imptT7rU99vlfxVubkMzsnyq29Kim+dP9in79n3aNnnK3zUFiO6psXbvo3ts3baam3bt/u0502S/MzPuoAf/ALy1E6M7bFp8z71/3KY7tuRlb/gFABsbd81SvMqRbdv/AAOok3PL8zVLN+5+6tUURP8AvlpUTZv3fPTU+f73yUu/Ym3b/u1IDtn7pPmrY0d/J/1v3/4ax0Rtm7+D+5WtYOqOqt871hI46p0ulJ5yuzNs3tXRwwqkG2VGh3/Ou/8AjrBs3iSJP4/9z+CujmRblVaXds2/LXHI8eqSo8SWvy7nlb5FSiGFbaLa27ft+VKiSFntdy/c/wBurCeUkCfxuq1zcxwSKltuhidpfuf3KfDMzqi/KkT/AHqlmm32SL/Gn8f9+qqbXfarbE3fNTLiMuU+wSvEjfJ/DVK8dYV81ZWeVv79aUyQQ3Sf7tZt463Oz7uxP46s6olS23fPudfkXe1VLx1SDzW/jart5C0MUTeV9/8AjrNvPnl+ba/+xWsTriY827c/mrvRG/gqjJd+Y2NjDbxWzf3MqfMqrs+41Y86yO+Y1Xb7V0xO2J6BebfPRtvz/crF1K5aC8eL5vlrTvNu/wA1WbfWHcp517u+be/9+sonHEr7Gm3s3/fdZVyiwyujffrYvE+0v5SssKKvy/7VZl/D8iS+arui10RO6JSdJUidtvybqJpokbdF99P46ck2/wDi+Tb81V0Rdz7a3OmI/wA7yf3qr9+j7Tvfd9z+9T3mV1+7/wAAqu+3bt21RYPM27/cqHzlfezUfukX71CTRv8AeoAb8u3dtrQ0qHfL8tVE2/drT0p/s11u2/xVEiKh2WiPOkH2VlVEl/8AHa6CzRbb91L9/wD5Zf3FrH0dFvIvNZt67vlT+Ot6aaJLWJdvyJ/BXNI8qqUZrNHsnl+/F/t/fqLYzwI25kqvNZxTbE3MkSt8ybqsTTSujrFt8r+GsTnM/UrZbaBGl+633aqQpL95ZVf+7vWp9SSV3Rdu9KIUWGL5m+dP4aoqJCk39mq/mqrv99nqH7StzL5lsrbP79PfbM3y7qmR2h2KyqiP/BVnSJNud0Vm/wCAVofaW+wfKio7NVR3iubraq/Oq/LVhNzptb/gX9yoIkXkRtybW3/LvqxC6v8ANL9zdWfCjWz7Vb5KsWzyvcJE38X+zWRzSNCabeu6Jfk/geqM2752++lXtSfybWKKKX56qP8A6/dKq7NnzbKDArzXk/2rbt/0RP8Aapk2133bm+SqU1yry7ovuPVuzuVddu1d7/x1Z0RiDzK+xV/4FWfc/JdP5S/JV2Z4vvbl31lPctNK6/craJ1xOcvN0NxL838VVLzc8W5vuVoalD/pXy/f/ieqVyjbdu7fW0TsiVN+z/bd1qJ/M+SpvuXH+3SXLtCyJv3vWx0kUPSh9u/5fvvTH3P8yrT7Z1ffubY9AAmyH7q/PQ6b5Xan7/v/AC0wv5K/NQAzY0K7lp/2lXi+X79M3y7Nq/co/dQrQAPuhf8AvvWnpT+d8zL89ZkO2b7rfNW3YbEbbu2PUSMZGxbfPcbvm2V2ej2cX3ll+RPnrlLPa+3yP+BJXR2EzJ/D8iVzSPKqm083nW+7ym/4H/cquk0UzIu750T90lTb2eL5tv2d1+V3rPe5W22fuvn3/frmOIl3xWcrxSr+9/2/4Kq3n+k+czN86fdp15NA91FLu+f+Lf8AwVSvPkf5dz7mrSJ0UomZvldHX5kdfn+esjUn3xeZt+dV+5V+8f8A0x13VlTfPE67vnroid0YmTcp5y7qr+TvT5qsO+zev8dRJM3+zW52RGI+zft+envttti/36Z9+Xdu+/QiLN96qNBqJ89H3G+9RsbzfmanPtRn3L/u0AN++/3vvUO/92mJ8n3vv0I/95aCg3rsqW23PE/zVF5LOn/s9P8As3y7VagATbv3NVn5ZvvVUhTZB/wKnbP+AUAEO77ytUqQsjp/tfx0x3b5Nqrs+5Q7t/e+7QRIt/Nu27fnrsPB9tK6uzfe/hrlLN3SJG/jrsPDztNEjK2zd/crmkcNQ25raKZEa5ZoUVvvpWVrENykv7qXeifdetXWHVLOLcrP83zJWFM7PdJu+4y1gc0TBvEimRFVv3v35d/3Kx3h+d2VfkrWv/8AWyrEvz/xb6xHuWRfK3VvE7olvRHV54lfd87V6hbQqitO0v8Aqvkrzzwqn+lfd3pXZojPv3M3+1USOaRpO7PdPu+SJl+XZWLqW65lRopVRP4q0EmZ1fbFviT5FSsSbckD/dT+OkREyrybYzxMvzf36zNm+4+ZmSJ6t3Nyrs8u356o+d+6iZt3+5W8TsiV3fZ8qy70qwkPnL96hLbevzJTdjJF+6/4FWhtEa/zy7VZaTyfl3bm30JC33lX7n3qlhdf4m+9QMLb52+b7n9yrcKfP8q76i8lUR2/jqxDNsg3bW/36gwkbEMKpF5qq33asW0K+Vul+/8Aw1n202xUadm8qtX92kXlLuRHqDmkW7a2bY6xN/wOrCQyzSvF99/7+2qOmoyN5DNvib+NK0NksMsSq2/5f4P465zmkW4Zm8pFasy8RvtD7ZdiN/HV65R/s/lblTdWf800XkKy7/8AboIiV3haGJ2aVXT/AGKwblGtollVmfd97ZWy9tLDdOrf3dlZNynk+bFurSJ2RMe5Tf8Aw/I9UoYWRdrNUtzu8371Rb/nrpidkR03+q27lqLZ8v3lodN6/dp6Qr/wOrNxnk74t1D7U/houfufe30Ptf7331oAZ8zv/sJQkzfd+4lNR/3vy06ZKAH71f7rN/v11HhL51dtu/a6eVXL/uvKRa6vwr8kUUS/fdqyl8Jy1fhO9tof3DtOreb/AHEqo+62/dbd6M333q8ls1n8zMr7/wCOi52zW6J5Wzd9164jxZBC7bE3K3lfw76luXi8r5YpHdP4P4Ki3tbfK3z/AOxQ8zO21YvkVfvzfxUGYb5ZpXVfk/vJTHvF3ovlNv8A4dlMSaVJ3l+X/couZmfY0UWx1/2qAI5t0N/5rN86f98PSPM0LPLFPs+beuypbyGV4om3fJ99vlql9pWFtu1fl+f5/uUHXCR778FvijLD5VnqEsly6Ls/26+lfDfiSC/RPuu71+dum63LZzvLAy/N/BXvHwH+LvnXSafqbMjorfP/AOgVzSifS4Kvz+6fWTus1w8u3Y+3YqbfkqC801Xt/wDbf/viobPVYrxYmiVkRW3/AD/xVoTTLcr979z/ALtClyHq8vOefvNLpt7L58TIm7ZvT7laum3Kwvv835Eb5d9bGq6arrtX5/7yVyW+80rVHiZV+z7fl2V9VgsbGceWR8XmmWypfvafwnYPNE9q7Tr8m75aqQ38u51WLYm37/8AerNmv/OSJvNab/YepXdUiTbud91e4fKcxdeaWa3T5Vd2/j/u1Mj/AL1PNXe+2obN2fe0v3H+6n9yonttk/7pl/vr81UIlTa8v+2nyUTXMEy+VE2y4/ien2ybJWZl+83zU25sPJ+b93/tbKjlLJ7bdbQPLK2+jyVdkZtqbvvPRstprf5WV32/OiLTbPyod+79zF/t1JZLNtmgdFbZtb5n/v1jzTLDsWJt/wDB/u1Y+0rtdotzwr93/bqvDYb3SVvvu1YVasYfEdNKhUrStEu21gvkefL5ez+F61ra2itni3S73qG2SK2i+ZVdHT+P+Gn233t23Zs/9Dr5TE4uVWR+gYLA0qMYy5feLG/fLKu2mb2htd07Kn+5UV5eRW1v5rN5L15V8SPijBoNnLP5vkxbX2pu+9XnntSkaXjz4hQW1q7Nc/Zol/j/ANmvjX4wfGa58Wtd6Zp8/wBmsnbZL/flWsr4kfFS58bXk0Sysll9yKFG+Rf/ALKvMX3O77m+7/HXdSieVWqEyTReRtWKjzmh3rF99v4KX91bOjL8/wDtvSh2RvNXam+tzglIN/nJtbckv9yiG2gRtu756idGe43UQp8z+b/33VmQx5mhf5W+T+/Uz7Xi3fK++oZk/wCeVTTbfKRVX5G/joASFFT5mamo+99u2nworp8y76h8nZL/AOz0FkyfI/zUzzvvxbfnp6JvX73z1D53k7vuv/t0ACOv3W+T/bSpodv3VWmJ5XlOzLv3UWzqjuyt/DUGch/k+d/e2UeTv/vU5Hbykdfkq2iNuRoG3/3qDALBPm27dj/w7/4KtwwtNdeQzr/s0yHcmxvvvVuHbC+5V31hIzkWEtl+yp+93ulFtbM7/N/4/TLOwZIt0H3HbetaqW32+J/NbY/36ykcsgS5VJf9Vvi2/wAFaFgm9dyqyf8ATF6fZ2cSRebu+5/BVuFJd275USszhkORIpk2q3yfxJUqOv7qL+BfkqKGGJ7xI2la23S/LvWtCa2W2lTdtR3rGRxSL0MMDxIrNvdf79WZoYntUXd8ifOr/wDslU9jeV5q/Pu+7UU01zCqs23yv7lZGA5PKf8AcKm+X79PmRXeVpd3mt8m+q7+RDOjKrbNtWHmWZIpf+Wv9z++9AFdH+zN5W7f/t1UdNkqSz7vvfKm6rzwrv8A36qm/wCfZVHWHXyIlg3f62lE0iVb+b9/5SxbP41Sq81s32rb/H99vmp1+7Wz2+7/AFq1FvaZ3lb+781aG0Rt5N88Kqzf36RPImi3T/O9S2dtBDbussv8VRPZxPvi+bYtWdJElzFMjqq7N39+nwo1tL+/ZkT+HZWhDbRPaoqsu/7n3fv1RvJmuWTd8/lfJ8lQRIvWb+T9oiZtiKv8H8dVLl1RXlib739+pNnnQIvzI7fPUGyJ98H36sCk8OxH+7833t9Z9ztdP9hf4Ku3kK+U6/M9Z8yNCqL/AAVUTppFK/vPtP3V+Ssy527Eb+Nqt6w7W0TqrKnzVj+S3yOzfJXZE9OIx0aZ32tRM7bNstP/ANSm5WpnnK67W/77rc0DzvO+WWonRoU/2aNjebtWrG/9xtj+/QakSbni/drRCkrvtoh+fZ5X31p0zsnzbvnoAHRXl/26a+5/vf8AfdLvZH+XbSb2m+9VikFtC2z+/W7pVt/yyl/3131j2z7/AN18yba6CwTZKjtE39xa5ZHHVOjs0aGDdv8Ak3V0SQ+TEk6y7N38H92sKweJ7pFb+P7tats8u3dKqvsb7lcEjx5C3PyS/Kyv5vzpSQ2bfaN0u19v3qsOnnfMq7Jd3yp/dqKF57mV7ZVVH/votZHOMd4H83b8iL916r/ZlSVJWZkRm3/eoezVLeVfvuv3tlVYfP2ptg3/AMHzt9yrLLVtC0KvBKv3/u/7FKn7mLdtXen9/wDipN8r7Flb5FomdbaVF++j0AWJrlPK3bl+X56jSZX/AH7N977r1HeTLuiXyo3TbsWaL7jVV+zS2bfN86f7FAFj5Zn+7vRv4/7lFyivE/2Zf4Pv0x/NhWVlT5G+7Wf+/Rk3Myb6s6YjHmlh/wBey76pXNzv/i+TbVjWEleBPKXf/t1lTPLNF937n+zWsToiO37F+Vqz7x183zV/iqxcvsiRvlT/AHKy5pt/+/XTE7IlO5+f5ai3r5TfL86/JRs+R6r/AGnfv+XZW0TpiPdF+Snb2+RafD5SLu++1CI2/wCVvuUzQi+ZN+776U7/AI+X+apodrt/t0x0lRttBYb1eLd996i8lnbd/HVhIWh+8v36hmfe7+V9yrIJk/ffMzbHWtKzT/vis22haZ/l/u762E3eVuXbs/irCRzVDasEX7V+62ujf366NEneVG+Z5X+TZWJolsv7pm2+U/z/AD11D+VZxJ5Evz/364JHj1Bv73Tfla2lTzW2fdohvNk8sUW77v8Ad+/T/OubyKX7VP8AJ/DTkm2In3X2rsrI5iW2ufldGVXR/vVSufK+5BF89W/l/dOtZ9/Ns/erL8jfdoIHXLzuvyo29P7lVZr/AO5F5Sp/tv8AferD/eibc2z+/VdEZLr7qzb/ALz1ZZRuZmeJ1VV2f3KbM/7hPKib/aSrD+VDeXEqy74pf4NtUUufmlXc2xl+WqidMRru0yfvYPu/xpXPzQtv81l/0jd9ytj7eyI8Uv31/jrMm3fPOzM6K2yuqJ6NIz7l5fI3M3yf3KzEddrtu/3a0Lx97f30/uVnvbfJ8v8ADWsTsiNRFfey/wAVSv8AIqRfwbaihm2RP5UXyUTO3lf7/wA9bm5D5K7vlVqHTYz7aEmbb83/AH3T0eTzdrL8jUFkSIzvt+49Duu/cy/8AqWZF3fNueq+xd3yt8j0FEu9f4aiSZfN3MtSonkrtX56iSHf/F8lUA5H+b5lps25/wCKrHzfdVarybk+bbUgPTa6Ju+emfLuerabdm1l2VXeFUl3LQSWIXZNlWrbd5r7PuNVdH+b5q07DyvP2srbP9isJHHUN3TfkSKLym3v97/croIZpX2Rbmddv3P7tZVh+5uN3zOm3Z/uVt2zy/Zfux/e/g+/XBI8mqOs7aVPl3M6JVu8v/OaFfKVNn9yq+993lbvnqxcwxWyI0rKj/8Aodc5wj0RUV2/jqu7s9nt2qjxUxLlkT5W85G+eoobxLb7zbN9WKJmTO00rruomRk2QN8lS3lzslTyvniX7r7fvUPNvlTcv8NWdsSvNts3RWZtn3KzZoYnfcrffqbUnne6dYl+TbWdN5/+4laxOuJSv/3MXkbvv/PUDEwnbG3ydqnv7mL7GkTf99pWTPDJ8u3piuyJ2xO+uZlSDbL/AAt8tZ95DL5sTN8jvVrUnWZpYtu+L+Gs+/f7ZKjM3yL/AOgVlE54lK8KveeVu+RF/wCB1lTfuW2+V99a0Lx1hbbv3u/3nrPuU85vNiVvlrWJ2wKiebv2/co8lUZ2Wh/P3bt1MeHYvzNsrc2iTf8ALX7y1XTdNP8A7FWPsyvFu/jpkL+Sj0FjJk3t8q/JUCQ72+8qP/cqdH21Xf5/mb79AD9+x9u35/79W7aZoZU2rvf/AG6o+dKny1esH3ujN8mygiR3GgzfwtFsf+Gui+/bvKqts/irmtHRtkSbvnZq6uHbDYPunXYn3f8AfrjkeVVKT7nXaq/P9+qz3KukUEESpt/j/v1ed4obLzd7ea33qz7x4ofK2r8n3/u1mc5mXlz5zbWVvvfNso2ecrqrM6J/HRczRXkW6BVR929nqKzmabfA0uz5qo2K8zxeai/Nv/2KtQvvbc33E/8AHKrzQt8kvy7Gb79aHnfaWdYlX7tBQ2G5+zS7olV5f79WrZPtMrsq7H/iqk7ypsVYl3t/HVyZGtp/KZvn/ioJLltDvbcqt8vyNvqwkyoyJ9/+7VR3ZIHiijbf95nqJHZPm+X7v8FSchsX6RPFFLBt+98zvVL97cxPt/1v8SVadEdE8r+781RJ/o3mu0673+VdlQBlTWfy/KuxKuzbH+zxfKny/NT5kntkT5ldNv36rzI25Nq/On3q0ibxKNzbLDcIsUvyL/45Wf53k3Tq21/9v+/Vu83XLf3E/irKms5Xlf8A2Pu1rE6YlebyN235kd3rJuZv3/8Asfcq9qW3Ym9v3u75qzJt25Itvz1tE7IjNi/7W/8A26b80zJF/HTpk2LtZv8AgdN/2m+/Wx0hsZJdv8FMRPmdqZvfzU/jSnvtT5v46AF2fxbfnp027bu+VKE23O/cvyVXdN7bfmoAl3sj/Ltpkz/J92m/Lt27Kd9yL71ADbZNjebu2VrQv8+5qyU2u33a6DTYVm2fLvrGRjUNXSngmf8AdK2/+JK7i2fyVi+bZtXZXFaPbNDK/wAmx5f/AByu6sLBnsklZf8AP+3XPI8qqNv7xpmeLyt8S1U371+7/uu9WH82aV4vlRNv36ru623mqsq79tYHKNms/Ot0nZl/3Kzn2pL8qslXoZm/iiZHb7iVXuYf3D+erQun8f8AeqzqiczqqM940tULlFhV9v8AHWvqVszyvLK37r+F65+8m85vliZE3V0xO2JSuX3t/t1Eib0fdVhEXc7f36ieZUfylrpOuIk21NqqlFy6/wB35/7lTO6+VuTb5tQvtmX/AG6CyL+Onun96rFtCrp8y/P/AH6r79ny/wDodBIx/n2tTJk+appn3/xfeqH7j/7lAEzoyJs3U9Nu1Pm2VDv85Pl+/T3hVP8AboKD5UfdUvk7F+b50qL7/wDsUTfOqKrffoAc6fPT9kf3vvpR5OyJ1b79EKLs8pqDGRdsNrp8y7K7bRH3xIrfJ/uVxltbNM0TN9zdsrvrOGLzdyNXNI4JE95N50UsU/zxJXL3O6G63rKuz+Gtm8tl+yuqtvf++7ViX8PkxIsS7/m3/wC7U8oRMfUn2Sv83zu1Y/8Ay13NWlf7Zpfu7Ni/frP2RPvbd89bHQdH4VT/AEjcq70/iru4dqReVF/d+bfXKeBoW+yy+a3yL9yut2W00DxQLsfb8zvUHPIqzTRWFrKvzb/vrXNXMzOnm7vk/uPWrN88u1031mX/AJSSvuZf9ysiImPc7nfd/wAsqpIm9nT+5WhqTs8Xy/drJ+4v9966DsiTPN53y/N8lH2lnfav3Khd23btvyVM7q8W6JdlWdRD9pZPl+b/AGqem5/4G2Uz5tm1fvvT4bnZs/2aCB7zS/Ju/wCBb60Eh+T5fuVXhtluZXZv9V/t1oPD9mtV8qs5GEh1n5r7Ny70RvmrbeGKZl2s3zf+g1mWEzTWrtuVNzfx1oJbTwyuy7nrGRzSLH2NbC62RXi3P8fyfwVbuUnf/VN8/wDsVFZ6bs8390v2j+L+OrCPs2eUy7/4k3Vmc0ixf/62Hcu/cv8AdrP+bZ91Xdfu7KtX94zokv3NlZ/zTIk7fIn+xQRELl9ipL5q/O2xqx7x1RZVb79Xk/0lHgWJpn+/WJf7YXdV+/WkTsiY9x/FVd3/AHv9+rE3z/wtVf5f9retdMTviWPlRtrNVdIV2u+756i3tM6bv+BVZTdC33d6VZsQfvXp6Tb4v4aX/j5qPZsoAPmRP9+hN275Wp7vvTbtqLf+62/x0EhsZ2/v7q7XwlbeT/x8ts/u1xVt/tfJXdaDt+yos7f8DrGRxVfhO0muWd0gVt/y1D9pZLJ1ZvnVvl/2KsWyfuvKWVahh01oVeJpd77q4zyJE1tcrD88u50Zf/H6rvM3yKzN8/8AfqW8T5H2sr+U33P79CfuU8q5++rfLUGZXmeJFddzf8A/iq3beVvTcu/d96iZFRPN3Nv/ALlOS5Z0SVkVHX+P/ZoAiv32Su0Decn8Sf3KwLmZvKdVVdm6tfVX2QP5X+tZvvp/crP2RfZdu6rLgUnddyL9ypbPVZ9N1FLmCXf5VV3T7jKvz/xVUf5N7f8ALLdT5T1qEuT4T6r+DnxguZrWKC8nkd2ZN3/2dfRthqX2+CKeCdX/AL3+zX5raVqs+lXST2M7JKv+1X1Z8Cviuup2SQahu+1qv735qwlE+goVT6Sd2mdG81Xt/uf3N71Sv9KivIt335f4flpiXNtqUVu1tLHc7Pu7K2/JXyk2tsdf79ClyHbZVVaZ5leJLpV1+9bfFu+/W1Df/uvNWNZotvzpWtrGifb7CXc0f9+uX0159Ni8if56+qy/G+0jySPhMyy32U+eHwm09z5KfvWZE2b1R6fDqqovyoru/wB75apb/OnSKLbsenQpL5ssXy7a9vmPnOU0PmuZUkVaimdvKT/bbYyO9N+0zpF5UTKjqvyvUP2xkbcsSzOrbGSmEYlvZ/qmZWhT+JEomS5m+7++RKZND9pliVW+fd/erVsLNUaZW3O+6uKrVjRjzHp4bDSxEuWJV02zlhRPPX5/7iVpQw+SnkNAu9//AB2tDZFYRP5W1/72/wDv1m/aVeVGWVd/8TutfJV8TKtLmZ93hMFTw0bIdsgd/m3I/wDf/wBus95msLVmnbelP1K8awZ2/dIn8Lv9yvF/ij8VoNEs7iWW8V/K+RUT77t/sVx8p2e15Cx8SPi1Y6Jp0rTs29Pu7Pnr5C+J3xL1PxtqW6VVS3i3eVF/8XVTxt4qvPEN/d3lzJs+0NvVE+4ifwVx8LrNE/mtXTGJx1K5FDt3OzfJ/G1EzxPE/wB7738FV3miml+VqNmxkZWrqOPmHo++B9y/dpzw79jO67aajr86suymJbM7bm3bKske77Plib56hd2mX5l+dKmeGL7yts/gpzpsTdFQA3zvvt9xKYn763dV/hp7wq6/6qibbbfe+R2/gqCBXTenyL/wOoJn2K61YTe77WqOZG+f5aAGPbM8SSpUKf6p4qlh3O21m/8AiKmSFUV2oAZCizP5TU9LZU2Lt/ipzuqRfKvz/wB+i2mX70tBhIf9+V1/u/3KlRNlwmxmRKLZPOd9tDpFM/8AF/tVBjKReh+/8v3Hq1C7wp86rvqlNbN5SbW+789aFtZ79iy1jIxlIu2cKwqnmtsRv4KvQ7bmXdEqw0yG2WFv9U3yr996s2376BGVVT5vmrnkccpFryVmgdYnber/AMf8dXYYfOgRvP8An/iTbVf5YV/2P9in2Fy3mv5qrsX+5WXMcsjQe8WFUaeJXRF+/Qifb7jcvzxbfuPTbmZXdNvybvm+eiz3PL/ciT59/wDeqTA1LbyJokiiVvu/3/4qpXNzAmxVb/fR6JofOieVvkiX+5UV48E1kiwLs/vO/wDcoM5DPO371VfuUTIzxbYl2P8A36t6VbN/Zzsv/ff96h7xvPikbaiuu3fQZmf9pl2u0/zyxfwUXkypbxSrL9+nak/91W/dfJ8i1lQ7t371f+AUGkR9/DLMqf7D71dKghhabf8AwbPvVcvJv3DxLu2/c/3az7a2/e7drfe+/UG0SV0ldEXd+63b6e6K/wB35H+/T7//AEOfbEuy3/hSq/73fuZdn/s9WdJbhdv7yo+3fs/v1HNZtt+VWR1/gp+xpk83Zs/gbetPheXzfKbdM/8Af/2aCCvDDL5W6VmR2/v1E6eSyKtWrn/VJtl3uv8AfrPfyv8AWy7t/wDsUAVby5nhX73yf3NtZj7n2Nu+T7+ytB5mdpfNbfF/sVj3KN5vyzqn92uiJ2Uypqrt/EvyVlQzbGerd+7J8rbvlaqLvvldlX71dMT0IjUT+838VOhdnZ02q6f36a8LPvWmQ2zQ71+4lbnSS7FeXb81L5Ox/lpjws67lf56P3qb13L8lBYInkv8v8f9ymQzM/yyr8tWIXXzfm/8cpj2yvK8srfI33dlBA/zt8X+qWmQv8m2munyJtVk3/x075Wi+Xa9ApFiztmmuP8AYrehdppdq/wLWJbXKoyKvyb66SzeJJdsu5/7r1zSOCqa+lbfI3Mu9/79dF5MqW9v96FP4t/8VZthCs1qjbl3p/BWw9yzxRM3z7K4pHlSMy/ml/5YbnuGqKzee2l/eszutaqfuVll2x/P93ZWZNNs+ZWXft+/WRkNfbNcP/Ajf3KY7qjJKrMn8FPtppXt7eeeBXidt60y/dt0TS/c3b1qwHpD5KfvfnqW8maaKKJYl/dfx0zel5FDKq7Kmm2pb7lXZu+SgrlK8Pmw2/yqr/N9zbViF5/s8qsq7Nu+q825It0Tb6E2/YkVmbzZaC4xIZkW52eVLvuF+9sam37rCibl+f8Av/wU62T+Fm2RfxbKq3M0G5l3Ns/h31qbxK8z7Fib+83zbKz7/wC9F8zf7lS3l4zp5CtsT+/UT7nZ13b5f4nreJ0RMx/k3tt3v/t1kXk3nXX3fnrXmfzkdW3In3N9ZGxEldm+4n3a1idsSFNux1ZtkqtUPyzS7mi+SrEO7zf3u397RM2x/K3fI1bmhE/lJK7Kv3aZDc/vdy/JU00K+V96q8zq+xVoNSXZvl+98tEzyvFu/gWnptT5vmqKZ9krr/AzfcoLHI7InlM296i/j+erTorxO275Krw7Zkdpf4fu7KCB8L/Zn3K7Vq2D/Km7d81ZVtDvbdt/3Uro7BJfNfd8kX9ysJHFVNqwTydkqr50UX8Fb0Nyv2Xa0Son31qpo6QeVu3fIv8AAn391ar2a3i/L8j/AO3/AB1xyPHqgiRzQIzN9/7v+3UVtbNNcLub56leZUuEibbsSmw3MVtvWD76Vkc4688959sUX7r7i7P4ab9mbzUi2q9S2DyzM+2VYU+/s/vVE+5JdrNv/vUAQ3KeS6+Vt3tVL7fLDK6/f3/e2VoXLxfakZYtmxfuPWVcuu7dt+dqCyu9n9pZ2+4irTHSKHZ833F+arts++Xa0Xz7dmys94fvx7VTZ96tTpplWaZblE2x/wDfdV5k/f8Al+VvSWrqf6qXbFsT+5WZM8qRIq/JKlbxPRpGPfw/NuZdlZ6PvfctaD7X37pd+6qtzth/266InZEY/wDd3fJUVzudUX/vmmOiv81MeZYUT+/W5uH3/mZvn/uU1JnSXdTtiu27+Omv9/yvv0FkyOty/wC9pJtu3ctCJs2K336Y6Kn3Wqih77dm1fno3+SiNUSOr71/8fpyfOm1v+A1IDd/96pXuWm+Vduyok3bX+XelHyp92gB025/l27HSmpDK/32pyJ50W7d89Gxk+VWoJBP9pvnroNNufJt/wB1Erv/AH3rFSH508377VpWcLJK67vk/uVyyOCodRpTq/zK+x/4nrprPzUs5ZYts0v8O+uc0dPl/wBha3IZvOuIlV1+7/BXHI8qoSJu3PKy/PTIX/0h551V5U+6j1JC7ea7btlJcvvZ1Vd77ayOUHdk3NHFv3f3FqCGwWaLzf8AXbfvI9Ms/Ns3+Ztjv/BSJcyuzxQfwfwVYRD77PAqr5TrvX/Yqu7si/wvt/j/AI6Jpt7ou1keovJV/vMqOtUdUSpNNsifyvv/AN+qaQ7Ell3M7tUszwb/AJG+5/AlZ1y6pvZdyPt/gat4nZEpXP8ApPyt8lU0eSEsrDnNSP5qRebuWm73l+durV0RO6B2FynyS+e2xP4krGeaLzdqtsT+HfWtqr/aVllb7i/d/wBqslNNgeJ55ZfnX7qVETjpFLVXjmlTym+daiebYu7b97+CpbyGLdC3/fWys990P3m+R/u1tE74le53b9u5aiebY6Mzb3qw775f7m6ons13bt1aG47zm2bNlM2M+9dtDu235mo+byvlagoi37GT/dqJ933f4Klh2zL89Mm+7tVvkqgH70dflq3Zv/pEW750/iqjCmyXatXrD77t/c/gqSJHdaJ/o3+qb/droL9Ps0VvE22aV/n3p/BXO6bue1iZV2fLv3/3a6C2dppYot292X79ckviPIqbmdcuyPt3ecif7NPvJoprV4lZUdamuUbY/wAqzbv7lZ7ory+QsTb3+7WRnEz/ALN8vm/cuP4tlEMP2ZN0rr+9p0yMkrrKzJtqKZIkb+J3b+CqNhs00SW6QNL+6VqtQp5MW6La6NVebb/y1+5/cp8N5Emz7ybfkoCRammihRNy1FNM0zebUqXPko8qqsyf7dQW1zv2L/G/9+rJL++5S13btm771W7Pbc/6/wD1v99KLB2SWVZV309Nux4F+T/bqDElvLZbaLc8vzt/GlMe8ZLOJvKV33fwU14WeJF+/En9+oZn2N5X8G2sjIbc/InzSbNzfx1DfvJDKm1Wd/76fcoe5b96u1v9mon82aVGlbY6VZvEiuXZP4fnT52f+9Wfv+d2+4+3+Ort/Mrvtl3fJ91/4Ky7mFpm3bv++66YnbEy7nbCm7ary7vl31UuUlml3bqsXkOyX5m31Sd/vqrbHrc64jPuN81RPteX5W+SpfldXZmqL5t3yVRsCfufmo3q/wAzUxE/e/vamRFR9tAEKXP31VfkprvvbY1OfclP+V1/uUAMhfZP/t0378v9z/Yp0Lqjf+z1E7/vXagCVIf3u1fv1t2Dqn3m8nZWIn8e35HrZtoW+z+b8r/LWMjmkdV4eSKaXzfN37P79drDMyRJFFEz1wWg2zPFtVlR1b7ldxC7Jaoq/uUb/W1zyPNqjJng8r/VSJL/AOgVz95C0Pmyr/rW+8ldC6I7JKzMjp8+yqn2/Yz/ALj53rM5TJ+2So0XytvX5F/v0+5ubn7H5H333b2/3aZeTb23fcl/hpqTSzNulZvu/LWkTriZjv5yvFcy/uv4U/u1hX7sn7r76L97ZWrfuu/d8r1jvMzyu0TfJWsTugZ7/d+7UX3N7LT5nbz33f8AfdMm/wDHK6TqB4d9ORGSL+/RvV0Rae7708qgoZv2U13Z9iN89E29/lX5KET5URmoJGTfJL8q7Kej/Nu+Wnu/7pNzb6TyWRty0APmTZ91fvVE7yu3y0b/AL7N9+kR/wC63z0FDZn+f56fs/iWnOny7qET/vt6CR8M3nN8zVK/mzfvV+RKam3Z9356cjsny/fSokYSNawRn2Sr9xPv/wC3XW2DtbW8Squ/d/G9YWgwskqMvyIn8FdVNDFsSWVvvfwJWRxyM3W0VLp9v+q+T7lZmpPE8X7ptlaepbUldvlrBv5t+xVX/vig0iYt/D5L7d2//brM8lX3/NWnM6uz7qo7P3qL/wB9VZ0nofhV2s9GSdlXY61tu/k7GWXZ8vzJWZoOmq+lxKzfw1dvIfkRfl81Kg4pGbforojbfnT+OsXUpmvF8rav+/W5c/JEis1YVzcxJL5Sr9/5KziKJmXLttSJm+796s//AIF8iVNc7Ud/3u96rzPs2bfuVudsCXzvmffT0miSL5fv/wAVV4dz057ZvnVWqzce8ypFt++n9+mQwptdf42pv+pdF+/VqFF8p9y76ogiSGX/AFatWrbfd2/frPhdvKdfuVe0pP8ATE+ZpnrGRhI27BFfYzL93+Crt4/nIrLL/F9xKovN9m+633v4KsIjJEjKyv8A8B+7WMjmkaOm/JvX5kqV/IT70S/I2/zqhhuYoYHZtr7/AJG31YR4vsu5l+4v3ErM45D7/wD0lPNVf+APWennzJtVfkT+/wDcq+iKlqjK33qoO+/fFub5fnoNIGVc3MkOzyItn8DPurPv/vOzLvf/AGK0ry/lSy2r87s3ypWLf7X3t5v73+Kt4nXGJmPu2/vWVN/3arv+5f8Av1YuU2bGb7+2q6Ozo+7bvWtzsiMhT5vvffofclNhh3tTpnaFv79UaEibkp3nfwtSpMux1++9Qf39y0FAmx6iT/X/ADU/eu3a1OdFSDd/f/goIkPhmWZ0iVa7jw9smt/K2ts/2K4qzTfcfLtr0XQbaBIl+Xzk+R/vVzVDhqG7bJFDL8sqvs+7Uz3PnNuX/cqukO+1dtu/Y/y1YR9k8Sqy72XYybfu1zHlSGbP3Xlbt8W75Xov7NUni3SK7v8AP8jU+8dLOK3Vf4ar3OzZE0S/7bVBmOd/s0/zLvRvvU1/nbasv7pKsOm+J5VX5/8AY/gqjDcrcwSxMrQo38b0AQb/ADrV1+WH5v4/46zJnVInb/x+tW/TZEkS/c/561mOkSf7dam0Sr9pb5N0Xz/w1Dc23z7mT5/7lW5nV4tqrv8A73+zWU95LC3+wlbxO2kNe52L93ZV/QfEl9pV/wCbbTqlwv3azHeWZnZdux6qzfuW/wBz+OiUT1KUj7t+CHxjg1vQbdp28m7+TzUr3VNS+2KksS/f+9X5leAPH8/hK/3KzPE3ztsavsX4J/Fq216ziWW5j81vu71rjlH+U9WnUPdbmaOaLa3z/wCxWFr2my+Ql0q/P/En92tVHXyIpfK3722b0apv3vzqv77ev3HqYSlCXNE6JwjVhyTOB/tJkS3ilVv99K0HuV+z+RE3yN/HTdV0pbmKXb8kq/dhSuZhvJbCd4p9z/3dn8NfWYTGxnHlkfB43LatKfND4Tq/OdIkZtvyf3KLndMqKq7/ADW3s9Z9hcy6l8sDfvZf43rrdK0Hf5Sq3zp9566cTiY0o8xhhsDUrS5Ruj6VsgilVmeX/nl/AtdUkP2ZHX+5/HVJ0+wJt+Xe33qsJD9mtf8Afr5CvialeV5H3GGwlPDRsiu7sj7dqu7VieIdSWw2Srud0XZsRat63rH9j2TsrK7qm/568H+IvxXW2s7hbZvOuJf/AB2sIm1WryD/AIl/FRtKV90se9V3bEX7tfJ/iTxDc+IdXuLmVmdN2/ZWr4t8Qtqsryy3P2mWVtjJ/Aq1zs1tEjJKvz1vE8WVf3jFv4f+Wsv33+6lZO+Lb80W/wDvVtalDLcu8q7XT+FKynRbbf8AN9/+CtDL2pmfLv2/cp8zr/yyan7N8rqq76Y8P735vket4mnMPSbZ97bTnuYn/i/4BTUTe21XWmJDEkr7lrQYz5vnZdro1Su/3F835Kq/cbd/45Vj5ZvlZdlAD/tkruixRUPbb7jb996Z5LI38Wz/AGKl2ecu1pfnWoAJoWSXbu2PQ8Lf6pZfn/v1Fcwtu/3/AOOpUTZFt3fPQBFsiT5WamQ7rZt330qZ/wDVeVt+f+J6hRGT5lagC5bJvfc33f8Abp02128tV+Sq6fO6bv3O77tXUs9iearb3+5Qc0iW2SfzU8pf3S/I1WZrZU+aLa77v4KSHcnyxN9355atwws/2idW328v8Fc5yykRJZtt/v7K1UT9xF8u+X+FKZDCqJtbd87fwfcrThtlhf8AdS76zkccpETvLMybt0Oz/wBCq1v3qqxfJK3z7Kr/AGlnn/1VXnhl+Ta2/d/33WEjnlIsQQvcxJ+9Xfu2MlaENn8qNBFv2feeoYdEk+0IsTL8vztVtP8ARrp1Vm8r/wBnrIwkFzbb5XWXam/+NKYls3lbd3+wtPtoZXlSXcz7Puu9TX/ztFt+T+8/92gyHI7Qp5DKro33t/8ABVS8SKzt/lTe8tNuXXe8UW54t336nhtvOXy13Tf3aAEs7z/QtsrfJUP2n5vKb7m3f8/3Eqa8T7HP5TLvT+JKj+wRPBLEy7Hf+P8AjSgBs1/sgiXb523+D+/VFLbZavLuabY1PeF/tCLt2bF2LVjzlhRIFi+987PUFRM+58pIEnlbZv8A4EpnyvEnkN8n9/8AuVbv7NXTb/BTEtltrf7N/B9+g2iV5pluYv8AbX5P9+m2byzMiy7nRP4/7tQ75YZ3ZV/3d9WbZPmeVm2O61ZsS3MzeV5W791u+V6c7yw2qNuVHb7tZWpXKwoir8+z7v8At0XOpM9giz/cRqsB7v8ALuX59n3qo3k0T27v9zZU0NyqJKytsTbVe5TzrX5VWqiXGJShTzrjyl+5trOuXaGdPNVX/wDZa0Ps3ky7lbY/+29Zuqp80TL/AKp927563idNMo3LtM3y7XTb996rzW0U1ruX/gVPd2uV2s3yfw1UT9yrrtbfXSehEJk8lNu7Z/t015pX+X+NPvUTXLbH+X56hR/OlRqs6Sx/x8xfe+7TfJ2feX71MdNjful2f3qe6S/JLu/2KCCGaFk/i+SpYX/dOv8ABT/ufL99KN++B9q7KALDurxf7a/dSq9nC0Mv9xKq+d5Oz5t6Vad2+6v8dBnIvW0K7vNX53T7v+3XVaa6+Vu2rsrl4UZ7VV+5XR2HyRKyqrqn3q5pHBVOosIW8rdF8n96tNPkTaq/w/x1XsJme1ZmqWa8+2QIq7fk+Rq4pHmyM/8AsqVJdyzsn/oFRfaZ4ZfKliXf/E9S/vUV4om/22q86KlrFPK3yS/36kyIZrNfs6MzUx7aDyolZW+X+Oo7nUlR3iVfOT+/Uc032l4vKbe/8X+xQVEihtmtkSL7n8dW0s5Zrrd5rPb/AMVWJni/1W35P4XpiOsK7VZtjfeqCyvMn2Z0nVtkSr9x6e9/A8W1l+f+GoblGmlddyui019rxfd+f+F3qywd4pkf915Nun3ayZnba+1Vf+9Wm775fK+X7v8AwCs+5haH5om2fxNVRNIlR7yJLXb5S791Ur+b5k8j+Nfmq3NtuW8pV2b/AJ971n3KLNFLKzfOjbNiV1ROuJRvJmew8ra3ytWe/wA67mq9N8jpLEzOm2s+8fev8SK9aHbEhfbu3KvzN/47Vd3/AHu1V/4HU1y6wqi0yFGmi+Vf+B10GsRnnfK8bJvoh+78q1JDD87/ADLUb+any/wUGg+FFT70ux6if99L/f21M+2Zdzfw0y2RXT522UAI838NPSZUT5vk/wBiiZIvN3VEiK8u6Vf92gzkWLN/Obdt/wB2uitoZfKT5tm779YtnZyzRfuIm/4BXQWELJFbqzb3rmkcFU3dK+R9rfc/v1uo9s7eU0jf7L1m2FszrtrQT/RnTYqpurikePIluYbN7fbArb93+u/u1XdIvs9vLEv73bsbZRZzNcq8W3Zsb56Htvs33W3o3/jtSZFVLmd2T5fJf7m/bV102Lul3O/3/koS2lvIkZdvlJ/fqu/mpvXzW+f+B6AHTP8A6RF82/d/49T7nyEi2yxNsX+5Ve23Iztt/ep86vUTzS3m9mVtlBrYZ5P2ZYpVbe9Zl5Nvl/2H+eV6tzQsm/yvv1G8KzROqtsdF31qdcCh8k3yy7vK/hSs37S0KbZVq7Dtm/i3on/fdVNV2ort/Gv3d9bxO+JhPbSzb9u1Kz5n/v8A8FXd7PLTZtv3m210RO2BD5yJs+T5HWmvteXbt+5Q7+cqs/8AD8lQzTLu+X5K3NAuUbZu/wDQKaieTsl+/wD3qle5Z/3W75Kifcjbf4KCx0z+ds2NTX+d/lbfTof49y0Omz5vubqoCKF8/LVhE+581M+zf7S0J++f72xEqShUmZJfK/gpzoqb6Y/kbX+b56a6MmxWbelAAnyP8y1LDcyvvqvN99HVvkqX5Ui+X79BEiZPNd93zOlb2m/Inmsqu/3KxrZ2SXb99HX+CtWwudkSRKzbErlkcNQ6OzRnZ9q1t23lXlum35H/AIkrP0r5089fnRv4KtTPefaJf3UXlL8n+3XHI8qoW/JtrmL/AFuyjyYoYtqt8lMs0WHYyr87f3/4Kfcp/wA8trun36yOUi8nfLtZt/y/LUKfuXdv4m+7TXhluZ0i27H/AOetSzQt8kTN+9T+5WsS4leabe0TMux/4nrPmuf3r7Vbyt2ze9bFykULRL/HtrMvNszf61X/AI/kqzpiZ76aqPuaVf3vz/erKv8AbDLLEq/J/frTvLmB50g8pklVd++sm5f5tv3/APbreJ2RM3fK7/e3xJT5EuEbC/d7Uy5ml+6q0rKox96uiJ2RO01V7b7P8q+S7P8AfrCmud6PFt+f+/W1cw/6O7My7KwvszJL8vzxVjE5qRE7rZxPEy/O33qz7mbZti/v1dv9ryvu+R1/grPvH86JFZdlbRO+JFcoyfM33HpifIvzNQ7s6oq/OlE23+GtDYJoV3L82+q7v9/bVh037Fjaqmz5tzfJVANd1dNy7kelT5Ivm+//AA1I6K7/ACr/AMAqJ3+ZWagB9m/nM6tV6GFXuE2/c/ieqiPsV1Vfvfx1PZvKj+VtqSKh3eiJv+WJt6J/BWq83k/NEjebWVps0TxJ/A8X9yt13iuUSRvkdlrlkePVLCXkX2B1baku779c/fpE9x5q/PKtXdnzorfP/eqLydkUq7d8W779YkRM/wAmKa8RZf7u9tlZjpLDcMytviRv4/4K2Hud7+VFEvlbfv1X+zMiP/coNAS8Z3+6uxvk37afCnkRPuWN/wCPfUT232aL5V2I9S21sv2VG2ttT71UKQ9LODylaKVkd/4P4KtPDv8AK8/am35/k++9V4fnl2MrfLU14jfJ83yN956CS3CkVtA6rufe336dbJE7/e3ulFg/+0yfLs37al+ZLXymVfvff/jeggmvEaa1eCJtm752esl5v9r560LZF2vbLt3/AO3TdkCROs+5N33akyMF5vOm/wBa3yf+P1YR/ldlVvl+8j022RbaK7l3Rv8AN8qfx05JvOTc3yb/AO5VG8TNm3TXG2Xds/uVXubmW23/ADLs/i+WtB3ntrp/l+Td8u/+Ksm/mba+1lreJ2xM10XZu/iqlND8+5vkrQR/4pf4Ko3M2+XbW51xK80KvEm1m37qJn2fdp77k/dMtM8pKo2Gb127v4qnTcn+5Ueze26n71SX7rJQBDv+/up6Q70RWaov9dK6rTtjOv8Au/x0APeH5/u7Kim2uyLtod2/vb0od2/hWgCWHa7bdrb627NPkRax7Z2hb/erYsE3ui+bsT+J6xkc1Q6jwrbec0reVvfd8z11v2n7NZ7VVXasfRNqWrtEzeU33vlq6959midv7/8As1zyPKqD7l5bm1llZt7qu2q83m/ZYolanzbblHliVtifepk0y2cSbW3pWBgZlzbfK7NLseoNjXLt/AlWnfZE6/3/ALu+qlyjW33pV8rbW8TriY94622z918if+P1jzbXZ2/1P+xWxc3iu+3cr/L9yse5hleJJ/ldHroid0CrcvFtSmOn2lN1MmT5/u093b+H7laHTEidPuNQifPu/go/euvzfJTt/k/7dUWN3/Ntb7lD/e/uJTtjO26onfe1ADd/8NO37Pl3U9HVH3Ux9ryu39+gB/k/N8vz0+ZFh/36hTej/L8lWJk3qjUAM+ZPvfx02Z99MTd5u2Wpn2/dVfu0ANRGf/bq5bPsb++tUkdoYv8Afp1t8mz5vkqJHNUOo0R1+2uzMz7vu7K7BEieLc0q7EWuX8PbbmVG27E+4r10E22Fpd0fyfLteuU45FV4dkDysu/5vlrEvIWS4+VfnrYv/wDVearN96se5m2M67dj/wB+tImkTn7mFk+ZfnqpCjPL8zVYuf8AW/eqKFGe4RflrQ0PU9Bmi+x28DNsdl37KLlP377vnd/nV0qGzT/R4m/u/LT4dvnp5suxK5Tll8RnzTbFeLzd77v7tc5qTrDKjRfJt+9W89s01w7M/wDwNKwdSh/fu2759+yriVEy5kXc7VWdN+xlartyn3N33Kr/AHE2qvyV1HZEbDudN1Ofci/M9P37020x4VdvK3UG4OnzfK3z0+FG3fNu2VEj/Zpf79WfmdNy/coIJ0dXXymX5K0LD/RmTyPvt/HVHYr26KvyP/fq9bOyL+62u6/ItZyMJGhZ2zTS/wB90+7Whs33u1vk21mWdtc+U371vm+9WhYQtvT5t7/c31gccixCiu+2Vf8Abqwk0SfKzVYtrPYr/dd2X+OqP2b+JvnT/YqDnLNz+5XzVb7n9+smZG/eyyy7N38aVppDB9n+ZvO3fwbaP3E1rKvlbH/uPQaxOamuYnVPK+/F956z7y5aaLduXf8A7tbGqpviZWi+9/crBmttlv8Ae2VvE7Ymfcurr/t/xVS+VGqw6bJflpvk73dmraJ1xHfM/wB379Dwts+Zvu0xH8lfm/77p6Psi+9Vlj7NPv8AzVC829qbsVPvNUtyi+V8rfJVgRPt+79+jzt7eU1MR/n+RaUdXqJEyJ7NFuX2/wAdei6D5vlRbdqOiqnyf3a86s0V50VmZE/v/wB2vTdNh2IittT5dm/+9XPW2PPxPumnDMv2qVYv4vnp8NsqXG5m+f8Av0yFIodiM3z0JuT96rbEf5N9cR5ci3co37pflmSX+Oq7zSzPL8vyJ/cq7CnyorMrp/DsqpsaGV5G+RK0iZiwwz+Q6/cRv46h8lXXynl+7T0v5Zr3c1z/AKOy/c20yaGLe7RR/e/gq+UCK8eLyEi2ts/v1iQw/wClMzT74t3yv/sVp3My7vKbbs2/crMhRd/zN8n8NPlOmIy/fyZf3Xzo9ZTzMjPuX5GrYfakTxbv3tZdyivs3M291+5Wp2RM55t+xYlb7336hmmWF3X5n/vVMk3kv5G3Yn99KhuZokuH2xb3/i2VZ2wH23lb/N210fg/xzqHhXVoZbZmdPN+ZK5SG53/AC7asecqeV83z/xVhKJ3QkfoL8IvijbeJ9IijuZ9kqp8yV63DNsiSVdr7v8Aar8zPBPjm58Jap56szxNsr7b+EXxItvFWnJBFLvldVdfl2J/wCueUT0oSPUn2u0XmrsZ2rH8T+Ev7Ss/tMS/P9/elbaTLMn3d7V0Gmvvi8qVW2Kv8FZxlyG0oRmeP+A3bStblgvF+433/wC+teuw3MDskFsuy3X52f8A2q5rxh4AluYJbmzb53+euH8PeObnTbp7G5WWF1+7v/iSnKvKfxERoRpR909gRFuX3fxpWP4h8TwabsiaX96/8Dt92sy/8frbWXyMqSsv3/7lfO/xU+LqebcWdnLvlfe8r/frOMec5sRU9hE0fiL8V1+y3Fms8ryu3/AK8E1jxDPr1557Ns+bZsrMm1WW/aVpWZ5fub6f9sleVPlj/dLt+da25T56ri+cZNDZp+7WD733nrN+W2d4tv8Au1de5V5fm3P/AHn/AIKr3Pz+Uy7UT7lBwe1MfUnVJUiiZUd1+/WVNYLDvVW3un8f96uhv9NV3dvlf/frOuUW2RFX5NtacxtGRi3Nm0P+ob7lVrmzlmRGb989dBsSFEbyt+6qvkwOysrMmxt9axkb8xjJbeT8yr9yonm3rtZfnatW5haaV5V+f+7spvk7P9tK3L5ij5ywsisu9H/jp/y+fuZaJkaF3VV+SmP5qbV20FcxE8zJLuX5N9P2fxbtn+xRc/J5W5fu0P5Ty7lb5H/8cqzcYiMnzbt9WIYVmRNzfP8AxUy5hZ1Tym/4AlNh3QxP5qNQBC8zJK+350b5Gqb7NLNF+6bfs/goS2/dbqIZtny7tlQRKQ77Msyt95P7taFnbfvUXdVeG2++27fu/gq3N/ofzL/FUSkcspGmkKpO7Nt+78z0ywh/e/7dHzP5W35/l+5WhbP5OxW+T/YrllI45FhPkutrfc21b+zK8W5Z/vf+OVDCi3Nw8TbUrQSwWG4SCVdj7d+9Kg5JEGxofvfP/t1YR5d6SwL8n8VSw3P2zf8Autif7f8ABTP+PN0Zdz1By8xqwv8AZm3K292/jp9giu0u5WRP4nqvcusyebtaHf8AIqVbtpme1eBl+5/HWRHMV9/nS7YtyIjfL81WLx2mXYjbNn8FV4bZkiiVmXYzVYm3W0u1mV5f4oUoJKk3779xE2yV/nZ6t2E2zfEvyOi/x1XdFS9+2RRb5duzZT4dyReaqq8v9yoM+YZD89x5/wDy1Rvm3065eebZIy7JfvtQn77e3m/vl/gqJ5mdYm81t60CIvmhn83d975Pn/hqF3ab5mb96vyfJU15tma3iXdvdao3O6G3dov4vu7KDeJE9+yXW9V+T7jJuovLmCaVGXzId/8AfqJNqfvZdztt+apbnfcwI0q/P99fk+5VmwxId7/up2f5vlqa8hW5uH/ervVfm2VLDcxJZ7olXe1Urn9zvlgZk3L81WbxIXtonaJmb/gdPmuYLPZGys6N/HTLaZXZdy/uv/Qqf8qfLt+Rvu76oZEkK+R93ZuqpMjOrqs/yVK/lJvgZm3/AN+s+53Wf7r+B/4EqyxJt3yeavyfw1l37r91f4P4HrVuXZItv8f+3WVf/PFt/wDH63idVIxN8rs+3/gKU13aF/K2s71KibPu7qW5m8l0b5n/AL2+tYnbEheZnb5Vpn+83zU/ZsZPm+/86pRcor3SNt+T+JK0NhqOz7Pm/wC+6kmuVSy2L/DUXyPLuT7lRJ887/8AjtWBY+071T/dpkLrNE6s3z0+G2f59y7Eomhi+RVoAYjqjptVU21YeaWZ0Ztv/fNV0Tzv4fnq3DbeSu7777qgxkaCbnTyEXfXR6PDv/h3utYsNzFbfeVvmrc0S8gSdGlX5H/j/uVzSPPqHV72+x/L/D89VLPc6b91Os0iSVImn2f79LsWzR/m+euKR5sojN8rzyrFt2Kv8f8AHWZs3sm7ds/h31Yf/Wo3m/O/8b1XRJfNdpd2xG+VEamHKXneDY8Uq/PUum+UjvuX7/8AHTJn85UZFbf/AHP46rpeK8SKsTJv/v1AGw7rMqM33P4ayvJ+zb9reclW3ffEm5lRE+RaZbQtNvZ/v/c2VBYy2220SSt8m9/lp800UyS7d29aZ9g2J+9lVHT7tUnmWaXbBL95vmquUsEffO8X33X71RXj728rbv20ybdDcfL/AMCqJ7lnll8htn+/W0TaIzZveX++q/crEmfyd7L9xvnq8lzK8Usv9z79VJkihiedt39zZW8TsjEynm/uts3/AMFUX273VmbelTXiNDcf7D1Xf987/wB9q6IxOyJC7rMn+7U0Lsibv4NtQ71T5aaj7F/3v4K3Nwh+R/8AYqWbc6fK2/dUTpsiTb9/+KneTvTcu7f/AHKABIfk/v0Om9f4fk+7Um/fKi/c/genbIpndW+TbUAMhs2mXzf+WW6mTbfN+98i0PuT90rNUjpvZ93yUpGEi5YTS7dysyRfwuldBpqTuv3qwrCFpvKgZvuV0ejusKOu1q55Hm1Dbe5aaDyl2+bt+/Urv9mgi83dv/hohtpZovl/cxf7a1YuX8lLeKVVd3WuU82Q62fen+3/ALf8VWEeJ9/7rfU1n9mhe381Gmf/AHfuVDNNL9q27dn8f+9WRkPSZod6/M6KvyolRW2252eey76qXNzPvdlb/vipXm/0VPm+dvvVZUSvNDLDeOysuxfvJu+9RC8SM6+a2xvvRf3asW0ywu7eR/vVXuUgd3nVv+AUGxBcpFCrqrfP/DVVN3lSru+dl++lJcw79kvlb0/uf3qr3PyIkSr5L/3N1UdMRiIu11VdifxPWVqsyvv+T5X+9Vi5+SV2Vt9Z8ySpvZvnT+5urqid0TJuYU3/ALvdsSq80Mrxf9MqsTI3yNtbykai8dXt9y/98VrE7YFVIahmRYZdq1Y+bZ96q+/Yv9+tzQiR2T5ttPR1dkb7iVYTa6fvW/h+WqT/AOzQBK7sjbfmSnOjPb7l+eonR/4qlh3TfKv3KCyJHZP4fkqWZ96fd+SmzQsibWp0O502t/B92gobDt+95Xz06Z/k2r/FUiOvm/M2xHqOZP4Fb5KAGvuSLbTnRvk2rSfxfepN7/dX7lBJds5nSX5mWtOz+d/u76x4U+f5fnetrTd2/wDubPu1yyOCodPbJsSJl3JsWtnfvRJWVkf+L/arP0r/AEm8RfK3/L8z/wAFXnT7M3zfJ/d+euOR5VQdePFMkS2y7Eb+D/apbN5YZUVl+/8AO1Qukj3G5PkR6uolt/yylb5fvO/8VZHKV7maKbftl2b/ALr/AN2ok+RN3m/eb7/8dRXNtFvTb/qqZsimi81V/wCAVUS4li88qFn+asyZ1hR5du/Z/c+/U1/D8j7W/wC+/v1U+bzfu/Ii1sdMSol432h22q+/5N7r/BWbrCI+yKKL96n9ytr915qN8tYty87yvtVdn3N9bxOyJRRPk8qVax55GErfNWvNu+RVb50+7WfLL5Lbdi10ROyJ3P2mC2iltpF37/7lZTvE7J97ZV2/dXZ5YFX/AHKypnaHfK0XyVzxOakV7+HyZ/ll37/nrP2M7OrL8/8AfrQuXXYm1Vd2/jrHmRk+VfkSuiJ3xD7jbfmomSLytzfI9RfMj7v7lSo6zRMu35K0Nhm9n+VdtE3z7Fb79PhTyf8Acpk33Ny/w1QDf49zfw1Cm2b/AL6pZpt9MTzYfu/xUFkuz96/+xVvTXbzUZm2fPVGF9j/AL1d9W7ab9+ny/PuqJHNI7vR/kd2Vl2S/e+WtWF/4V+eJvk2Vj6Vc74EiaLZXUWDxfOksq+Ui/crmlI82qVLm2itvk/5a1Smf7NK6bleJ/vJT7/alk+5vn3fJUPkxQ2HmtF52/5G/wBisTnK8ybLDzVTZUULttT+D5fuU+abYnlbm/33oSaJ/m3ffoNh026G1Rmb5KEdvs+2JvvfO1V7n+CJl3ptqawmaZ3+VXdV+/VFEVt5/wBq3MzJF/FU/k/aX8rd95/4/wCCh5m+7t/e1bRPO+bb9z72ygxkWdn2a6aD+BPu7KdfwyzS7l3fJ96qjv50u5vvt92rty66au5mZ/N+9sqSSuk2zY3m/J/FUVzMzxbmXYi/Ir1K9tBMm3a29vnWk37F2uv3fvb6oCjbI01wiyqv3fv0790jOy7n/gqz9vieJ4m2p81Zd+jfZ/u/L99XqomsSK8uZftG1l3xfwpWfebfNf5d+2pXeV9jL8/95P46pX6K7vE8uz5vv1rE6omfczNc72qlsZ/9urj2bJ8u75P4apzPLsdVrc64jodv/LVqidP3u6nojIm5vnpjvvf+5VGwx/7u2nu+9dzLS72eXbtqN96PtWgBruu3d9x6enyf7lOdFTZ8vz/xUxNyLQA3Z533fuU5/kRN1N+V/u0x/ndNzUAW0T+Nt2ytqzRH+Zfv/wBz+/WW6bFT5q0tHdYZUVdzu7VjI5qh32g2bJap8zIjLvq1coro6t9/fVGF57aDylb7/wDBV/ydl1833GWuSR5UhIZlhuNy7ki8rY3+3VS/dYZdsUTP/Gv9yrFs/nS7V+Sq72zW372Vm2UiTPuZvO2eav3f7lMv0V7Xd/HT/s32l02t89RXMOy32v8APW0TaJg3Nss2/wC7vT56x7x/9r5K1r+Znfaq7Kx5of3v73562id0Rjvuo2eTsWpH++Kj/wBr+OtDpiMf596s3z01IWSh03rRDMyNt/gqiwSb53pm9kl3KtPSHf8AMy0P8ibdtABsXd81E2532r92mPv2ptqV3+RP7/8AFQBEnyfe+d6HfzvlaiHanzNRv3/w0Fhv2Ntqxs2Km77j1XeH+L+BqsPDvRP7lBAjwrv27mqzbWex0XcuyqjoyS/36t2b72RWb56iRjI7PR02RIrMvlf7FaUzts2r88X9x6q6JNE8D7l+fbsq1ePKjRK21Edf4K5TzpfEZvnK/wB1W2f3K5+82zXD+U3yf7da000XmvE0rIn9+sF3idG+ben8NOJdMzHmb7Rub53q9o//AB+J8vz7qznfY/zLWt4Yhb7fu/vVobSO6sJmhWVn2ujfwVF+6/hVnf8AhR6mtki+zyt99Krfad8Tsq/Iv8H8dZHHIzb92T/VN89YMyMjbWbe7VsXMyoyNtbZ/fes28mi/u/P/frSJ00yj5zzfuKajxJv20x3+ZNy/PTJofJX5f8AvutzriNfc/zNQ77E+X50o2MmxaH+/wDK2xHoNBj7XdP/AEOrCbN/yL8lRQpsfc3zrToXZG/dfxf36CC29zvT7tW7a5+X5V2O/wDHWem7bub53rS022ZJfPZfuferORhI3rPc8Seb9/bV2z8p5XVn2Oi/wVju7XK7VVoYv771p2e5Niq3yVzyOORpQ/xt/GlV7aGVN8rNsSrE3lJb7WZvN3UO7bYvm3utSc5V877Mm1tr/wC5VG53X/zRKyOv8dW5tu12X5Pm/jqo7tDFt+X/AH6qJUSu+6FnZm3vt2bK5/Un+f71bc0ypFtX7+ysKa2X7L5rff3b62PQplFE+bc3yVE+3f8Ae30P8/y/cpkMKo26tYnXEPJ3/ep/yoqfxv8AxU9H3/MvyUzb8u6rGROi7dy/cX+CmfLt+Zvkqx5KvUX7p/u/fqwGfc+VW2LRv+f/AHKNm9H3UIm/Yu6iQpFizTzp4vl+8y16XZwy3MCK275fnrzTTdz3qLF/C1el6bN/o6Nu3/7FclY8/EfCdBDbQPau2797VewdfIlZWXynb5koRFmTdu2b/u06bytv7pdifxf79cR5RNNMrr+6bZtqj/aTIzrt+T+L/bqZH3277tsLr/y1eqOxvN+b+NNmyrJNPyV+y7Vi3u38dVEdrO33eb96prbz0aKJWrPv3lh2b4vkdqooqTJEk/m/x7apO7ee/lMuxl+5/drSmhied/l+/wDe/wBms+5haF38r7kVWbxIodzxIzf61f46pP5ryvu/4DWq/lWdlE7bt7/eSs95tjov8H8NanZEypn2N5X8dVJttt935/7z1oXltvZ2+Ws+Z97/AO2n/j9WdkSVEXykbdUUz77hN3yJTE2/w/JQ/wB3cy1XKbRkTJNL5/y7di16h8NPG154euolgl863ib7n+zXk9s6o+3dXQeG7+Kwv/m/1W3ZWEo+6dlOXvH6JeDPHMGsWqW25d+5HX+/XqGg3Kzb/N2/e2bK/PXQfii3h7UtPlilZ0dlRnRvuV9f+BviFba9pb3iyxu6/wCt2N93/frzZHsQ+E9mhmg3SqzK6bX276+ZPjZeRaD4gi1e23JLKvzJ5vzpXoGvfE6zs7KWV5VTau+vk/4x/FeDxDdPbWbb9rb2mpRjzkV6saUeZlvxh8Y7x7P7Nbffl+9Lu+5Xl95qXnS/N99/nZ6yppvO/eys3z1YtpmeJ90XyLXXGPIfJ4nEyq/EXbZPJd5VZk/vVYSHfb7d3zt89QJDFNEm5t/8fyfw1aSZUTd9/wDgoPJlIhtk3psZfnp723nfxfOjb1os3i8r5vnepbl/3Hyt8m/7/wDGtQYmffpFbL95nm/irGeFn/d7Wd/v1s3ltF5qfe+eqtzCyIv/AD1/vpQbRkZUybE2r87/ANyoXheFX+Vvlq75LIjyqu9/uf79CJ50XzfIm7+OtuY6YyMp3l+TYuzdRs3/ADNJ935Kt/K/7uX7n36L91e1SKJdnzfNV8xfMZ7vsXcq/ef5XomhVIol+bzf4nqWFN77dypVRPPS6dfv/L9+r5jeJXvLZXfdu+R6a9gybNrb99WJofOi2quxP7+6h3VIk2syf3auJoVH3wt8rUQv5yO0u50oeHzpUZvkp9t+5n2r/wB8UzTmJUdpokaCpbZIobXz93/ff36i3sm9fuJ/sVKlt+5ilb/Vf3KzkYykTImzZ5Xzu/8AHV2GGJ5VZv8Aviqlm6vsX5vNrTT5LpF2+d/uVlI5pSHvZrtTytyb6u23m+bFuiXZu2NvqW2uX/1Hlfc+bf8A7VWLPzXRNrbH/wBusJHHKRM9tFu3RfcT+/Via5f5F2/8DpjzKkTqytM71FZwtcvt/u1ByyNBIVeXay7P9hKsb4NjtF8nzVXT/RrqLymX5vk+etB4YHi2q2yXds+eg5JDIU85v3jb9tPS8ltm/wCPNv8ArrUrvs2RS/fT71VJppftTxNK2z/YqTMvXkKvF5u5YZf7j0ybdNF5rff/AL9RXNsvlRXMu7+4r1asLbzrN3nl+eB/KV/79QSWE8iFXlZtkrLsqvNbLcwbf41+7sqK5tm+2J82/f8Ax1E80th8y7n/ANioEOdIrZ/IX7/8SJUV4jI37r53f+CiHb9ndl+/RZzMkvy7tn9+g0iVUhazuEb5k/df3aZcosNruijbZ/frYv8A/SURpW/2PnrBuUn2eQzfIrfLVRNolV5tiu23/gb/AMFS215K8W1W+eX+/T7lILaB7bb5yO3zPTLZNlu+35N/3a0Ng+Wz/ey/Ps+TZVe8v1v4E3RbNrU94Wddrqr/ADfLspj21ykqS7fl+41UWSw20W5JW+R3Worx5fkb5X2tsWnzTTzeau1YYl+SoZn+zWSNuV3f5PkoNRs1ytzLuaLY/wDsVn3+/wCT+5/4/Vh4WhVGR/v0y52pEkrfvqs3iZl++/8A23rHfc/zf99JWnqW1JUdm2JWZeQt9q3M3yfw7K3idkSlczeTLu3VFc3PnW6K331qW8RXi+VV/wB+qmzZv82uk6Yj3/fbN275f46Zcps2fNRvn8r5VbZt+am7GdEqzclR1dGWo0++anRFmfdu2J/coRFf5l+SggIblnXa1O3qjfNUHf8A4FTbn99LtZaAJ5vk2bvuf7FWodqRPKyts/hqvCipE67t+yrcKM/y7t/8GysJGMjQs3lfZ93/AIHXQWELPsVol2f36x4UVETcux0+T566DR9yQOrN9/7qVzyPMkdAltbIr/NG7p/tUyFIHun/AN37lV7aFv3W1f8AeoR2RHX76b96/wCxXMc8hv2a2ml2srI/8O+mTQqi/LuRP9inv/pK7mb79V38qHZEvmvsb+D7lBmWPOa2tXZl3v8A30qvvlm+8saIv3n/AI6sXPnvAm1VT/Ypm/ZvZvnfbQQMmhZ1Tau9P9iraX6WyxReUz/x1lI89zKjeaqJ/sVdR2SX5VV9/wDf/goAPtP2yX5l/wB1KpXNs1s7yxKu/wDiqxNcrDcfLt83+4lMufng+b77NvoN4mZ9s+03SRM3++9NvE8l/wB19+rEzxfZ3l+X7+z7tV0dX37lb5PvVqdESFHXynVYl83/ANDqlfusKpLK3/AKsTPLbI+1fk/heseaae8ldZ/nRP463idkSC5eCb5v/HKpTQ+S3mq33qkm3Qt8q/JUKI00u7b/AN910ROyI3Yu351psKK7/e/4HTkRXfbRMmxvlrQ0GTboZf8AplU1tc7H3Kuyq6P52z/2epX2ov3d9AETv/pjy/cSnInnfxfPUTu27bL/AMBp6Qt5W+oAlR9j7Vb5Kl2RP/D/AMDqqiec+6p0mb7rfPSkYSNbTZlTezLvffXS2E3nKu2L5K5/TUiTY23Z/sV02j7Xf7vz/wAOyuSR5tQ2rC5lSJ9u1939+rENnA8UrNGv2h6gtvKh37m3/NU77oZU/dM6ffrmPNkNtpmtpUin/wCA0t5eKlwjRRb3/iSkeZrmfdt3p/6DRMksO9vKXbL975fnoJK8NtczI8su3fu+VKZcp+9Rmgbcn3nqVPMs97fwVNbXj3kUrzyqjt93Z/coAqJeLMzruVEb+CmPDKn3ZVSL+KmokW3dF/B95/71H29tiL5SolBrErzTfZpXl+ZHas+Z2dkaVWrSuXZ0dflRP4qqzQrs3M1VE6YlTUoYofs6r99vnZP7lc/fuv8Aqlb5603uW82X73/A6zLzytv3dmyuqJ2UjPvHlRPKWqj7odjbqe7/ADvL82x6imTeifN8ldETviG9k+59+opvubW+SpURv4vuJTHRnfczb/7taG4xIVRfm+5UXk/xfwLUrzL/AH/no2b1dm+TZQA3Zv2fwbqcjtDLtX7lN+bb935KsfuvK/et89BRDcv52/5t9Nd22f7FCP8AwrRM6u/zf98UAQ+U27/Yoh+dHWpn3b9q/OlMR/mfd9+gCX7MqIlRJ/Gv8NSpt/iamu7P8u3ZQSWraHZKm1m3vXQWaN8+5d6rXO2zs8u37mz+Ougs0Z54vmZ0Rv4K5ZHBUOl0F7yFEl+5Ev8AfrVmSW537V3o3z76zUmbbtatHzlSKJdzfJ91K45HlVCCFJ3iRW/h/jqxCiw3W1vubfvpT4blndFaX7tSw2yvdStBu8pv4/71ZHGUvsfy7vv7fvPVe5uWSXyFi+R/46t3Lzwr5cX32ai5RvkVl/4H/foNYlFE+VP3X7p/nb/bqk8KpcSyrEyb12ffq7eJ5LRKzfd+eq94i+buZdiP93/ZroidkTPuXV/nWsq52p8taepQ7J/KVt6ffqi7t9ldtvzp92t4nZEyLndu81f4azpHWZt26ta53PF/u/wVn+ep/hWtYnTE7rVXWGJN8S7/APYrKuUabyl/gf56KKyic1IzJklT/VLv/wBysq5dvvUUV0ROyJI6b2T+5UH8fyt/vUUVobj9n7qq/k/ebdvooqihly+902r/AA09Nr/KzfJ/DRRQAfx1dtvK3IzffooqJGMjttEffB5u3592z562IZltmfz137vu0UVySPKqle5+edP/AB2q7/61FVvkb7yUUVmZFV0aaV18pqj2L5XlSx7JUooqjYIbmJF2ruf5abZvPDsaBv8Ax2iigouvMzonm/Pcf7tW/sb/AGL7rQ/xtRRQRIrpMz72ZfnX+5Vr7Yz2u3/ll/FRRUmQ3fKlx5W1XT+F6pX6XMO+Xd/F81FFADIbbzv3u35d2+nalNEiff3v9xaKKcTWJlQ7ofmZf+B1mX9yzxP8qv8AN9+iitYnbEpPMzp8zfP/AA1XTbu+989FFdR0RK77kVlal+5/t0UUGwm/ZLuWh5vOlTb9xaKKoBkzt/D9/wDv0b9/3m/4BRRQA3Z89ORFT7zUUUAWLN13/N/HW9pVn52pRbf4Pu0UVjI5qnwndQwypEkjfJ/t0+ZGdd0vzolFFckjypEX2nZb7YF2PULzSvEm77if36KKRESq6fZkRlb5Gqo7tu3bv3VFFbROuJzmpfvmdV3fJWbM/krub+OiitztgQ72R6a82xqKK1OmIIizUPtRttFFAA83zfK1MeZvurRRQAuxvvLSJ9/56KKAH+Svm/xUIm9vuUUUAH8e3d8lOd1dty/JvoooAIf7qv8A991p2HySpu+eiiokc1Q7nR0gSD5l3yv89S6w6zROu35P9iiiuU4Dnptvm7WXZ8tY9/crMjoq7PmoorSJvEx5n2NuroPCu1Lh5/4kT7lFFMuR2aOv2VItqoi/crP+aFZdvybl+bfRRWRxmJMjfP5r/wAX3Kz7xFf5ovvrRRW8TspmVc7ppU2t89PRPm+83+5RRWh1xJZtj/xfPVd0/e0UVQwRGh/26sJuRf3VFFSQPhm3xIy/wtW1Zv8Aaf3v3Hb+/RRWcjCRppCz7P40X/virthueVGaL5F/gSiisZHHIvJMr7922q9umyXytv8AwPdRRWZjIHhV0dW+SqLorrt/4GtFFaRLiZWqps2SxNsf+JKxLndsdd2+iitztpmfN8j72an+d8n3aKKs64kSb9r05H3rRRVFjN/+xTfJoooAfvaaJF+5spzp8vlK1FFBEi3okLfbE/3q9E0q22Wr7W/77oormqHlYg10mgtrP96rf8Ap1nDLfqn3nRfvJ/doormPKG3jxQttZfk20PbbLJJfvys38f36KKACG2b+Ftn+3VfUn3zxK3zvRRVGkSjeQy+b5u3/AIBVVEe5a4n/AI0+9RRVnXEr3jreRIytsesya2XzXbf9yiig6YmfePKlwiO3yNURdUl+b/xyiitTpiM+2ffXb/u/LUXnM77WoorY6g2bE3L9/wDuVL9m3xI38dFFBRb+3s+yD+Na7rwN8Rb7w2nmtK3zNvoornlTidFOci94w+KmoeIZUiVW2bfmdGrh4XWa6WWf53ooqaUUcdecpbl13/0qJlb7v8FaENyz3G1f4v4KKKmR4tQvef8A99/7FT2by7/kWiisJHGDu0LvFt/dNU3nNbJ5X3/9+iioAhTzZk2yxtDVV0/fp5W56KKscRkz70f+DZVS83PcRfdf5fuUUVZrEi++nlfwfxVEnlP8u5f9miig6YlGaFn837vyfx1E832Z0WJt/wAvzvRRVm0SpNDv2fxo9RPD/wAst3yff30UVualdEbfuZt6Vd2L87RfOm77+2iigCZ0iRX3fP8A3KdDtm2N/GlFFKRlIt2yK90/8H+3Wqn7n5oqKK55HNIvWyNMyMv36lm+R4olVvm+9RRWEjnkS7P3qfumdPuNWmkMSfuol/8A2aKKk4pDEmb7a7fKkSL8qOvz1NbQt5Tyz7fmbetFFQcpduXih/h+f++9H2BYfKlaXfu+eiigB8z+dE67v9V8+ymeSqRRSr88Uq0UUEBC6u/7xm/urUs3lXP3l+5/tUUVAFLYqXHlRfx/PTEvIkXasTO1FFBZFNctMiVnu63iPu3f76UUVZvEfDcwebFbQK29F+Z3/jqG/uX3bNiwp/fSiirNiSGFfKl8qX/d31DbOvmyxRNvT+OiigsLm2ZP3Usv3/4Kz33eVuXanzfLRRVFjLaaVJdzL9z+/Ve/uVuZdsHyL/ElFFXE6Ymfc/wRNFv3/PvrMvH85kWL7lFFdMTsiZ77Xd1+46U13+T/AG6KK3OgP3qW+7+CoVf+FU+dqKKDUem3ynZm2f7FM/j+X7lFFAA/+qZt3z1In77ZuaiigyLVt5Fs8Szt91f++qtQpvl82JvkSiis5GcjW02Fnb962/fXV2ds2xGVfkT+CiiuKR5kif78CMv759396pn3ee7NKqN/FDRRWBzSM9/N/wBU6/J/Dsp0NhFsdrZm2bvlR/4aKKsgmvIXdt27fs/ufx1BNMsNh8332aiigCBPIeJNsqoi1FczNZzxfx7/AO5RRQBbSHzpfPbam7+OmXjr5Tf8tk/hf+OiiqN4mZczb0iVdtNdJUf5vnib+5RRW8TpgVHuVSKWKVd6LWVeOs3zRL5KUUVrE7oGTcu2/bu+dPvJVXe38Xz/AOxRRW0TpiORGf5qbvX51+ZHoorQ0GQ7Xfaq1LbI/wA/mr8n3KKKAGzIsPy/fpybk+99yiioAIUV4tzff3VMkLfxfI9FFZyMJG6iSvAm3a9dLoM2y48pVZH2/NRRXHI82oayQ/Znfbtfd/cqWa5lht0WXc7/AMOyiiuc82Qyb9zYO0C7Elb50qxvns7XbKu/+Pf/AHqKKDIbczLNPFLtVPl+ZNuyqLus1q6/8tV+7s/joorWJY+G5ltov7m/++tNf9ym1l3p/C9FFWVEznSVJXTb/vPVWZ23bW+5RRQdkSjDprO77fubd/z1j3kzfe/g/wBuiit4nZEzbmH5EZW/4BVd0bd92iiuiJ2RB/ubW+/TN6unzNs/2KKK0Oor/L/F/eqXerpt/wDH6KKAGw7Ul/1tM++7rtoooKGJ87P/ALNTTJsTdu30UUAOR1SL73z01E+bdtoooAJk3ruVfu0O7PsoooIkXbB9m/d871t6a7Om5V2b6KK5ZHDUOgsPKmi/ey7HVq2Hmld0lSBf7jUUVxyPHkOmhZNm1fvfeeovOWGWLc2/a3y0UVkYF55vvyqyv/sP/DWdM89y8svzfuvupRRQXEz3dZnRW3PL/t1FqSS+UnzfKlFFdETqgZlzcq/y7fnqk9zFsXz12fwUUVvE7omZc2zv80TNs/v1FD5UKbaKK6InZE//2Q=="/>
  <p:tag name="MMPROD_TAG_VCONFIG" val="PD94bWwgdmVyc2lvbj0iMS4wIj8+DQo8Y29uZmlndXJhdGlvbj4NCgk8YnJhbmRpbmc+DQoJCTx1aWZvbnQgbmFtZT0iRk9OVF9OT1RFU19URVhUIiB2YWx1ZT0iVmVyZGFuYSw5LGZhbHNlLGZhbHNlLGZhbHNlIi8+DQoJPC9icmFuZGluZz4NCgk8Y29sb3JzPg0KCQk8dWljb2xvciBuYW1lPSJwcmltYXJ5IiB2YWx1ZT0iMHg2Rjg0ODgiLz4NCgkJPHVpY29sb3IgbmFtZT0iZ2xvdyIgdmFsdWU9IjB4NjA5NzczIi8+DQoJCTx1aWNvbG9yIG5hbWU9InRleHQiIHZhbHVlPSIweEZGRkZGRiIvPg0KCQk8dWljb2xvciBuYW1lPSJsaWdodCIgdmFsdWU9IjB4NEU1RDYwIi8+DQoJCTx1aWNvbG9yIG5hbWU9InNoYWRvdyIgdmFsdWU9IjB4MDAwMDAwIi8+DQoJCTx1aWNvbG9yIG5hbWU9ImJhY2tncm91bmQiIHZhbHVlPSIweDcyNzk3MSIvPg0KCTwvY29sb3JzPg0KCTxsYXlvdXQ+DQoJCTx1aXNob3cgbmFtZT0icHJlc2VudGF0aW9udGl0bGUiIHZhbHVlPSJ0cnVlIi8+PHVpc2hvdyBuYW1lPSJwcmVzZW50ZXJwaG90byIgdmFsdWU9InRydWUiLz48dWlzaG93IG5hbWU9InByZXNlbnRlcm5hbWUiIHZhbHVlPSJ0cnVlIi8+PHVpc2hvdyBuYW1lPSJwcmVzZW50ZXJ0aXRsZSIgdmFsdWU9InRydWUiLz48dWlzaG93IG5hbWU9InByZXNlbnRlcmVtYWlsIiB2YWx1ZT0idHJ1ZSIvPjx1aXNob3cgbmFtZT0icHJlc2VudGVyYmlvIiB2YWx1ZT0idHJ1ZSIvPjx1aXNob3cgbmFtZT0iY29tcGFueWxvZ28iIHZhbHVlPSJ0cnVlIi8+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PHVpc2hvdyBuYW1lPSJ2aWV3Y2hhbmdlIiB2YWx1ZT0idHJ1ZSIvPjx1aXNob3cgbmFtZT0iYWx3YXlzU2NydW5jaCIgdmFsdWU9ImZhbHNlIi8+PHVpc2hvdyBuYW1lPSJpbml0aWFsZGlzcGxheW1vZGVpc25vcm1hbCIgdmFsdWU9InRydWUiLz48dWlyZXBsYWNlIG5hbWU9ImxvZ28iIHZhbHVlPSIiLz48dWlyZXBsYWNlIG5hbWU9ImJnaW1hZ2UiIHZhbHVlPSJDdXRlLWZvcmVzdC1zcHJpbmctYmFja2dyb3VuZHMtMTAwMHg3NTAuanBnIi8+PHVpcmVwbGFjZSBuYW1lPSJpbml0aWFsdGFiIiB2YWx1ZT0ib3V0bGluZSIvPjx1aXNob3cgbmFtZT0iY2N0ZXh0aGlnaGxpZ2h0aW5nIiB2YWx1ZT0idHJ1ZSIvPg0KCTwvbGF5b3V0Pg0KCTxwcmVsb2FkZXI+PHNldEludCBuYW1lPSJhdWRpb0J1ZmZlclRpbWUiIHZhbHVlPSIwIi8+PC9wcmVsb2FkZXI+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lRp4bq/cCBYw7pjIi8+DQoJCTx1aXRleHQgbmFtZT0iVEFCX1FVSVoiIHZhbHVlPSJRdWl6Ii8+DQoJCTx1aXRleHQgbmFtZT0iVEFCX09VVExJTkUiIHZhbHVlPSLEkOG7gSBjxrDGoW5nIi8+DQoJCTx1aXRleHQgbmFtZT0iVEFCX1RIVU1CIiB2YWx1ZT0iSMOsbmggbmjhu48iLz4NCgkJPHVpdGV4dCBuYW1lPSJUQUJfTk9URVMiIHZhbHVlPSJHaGkgY2jDuiIvPg0KCQk8dWl0ZXh0IG5hbWU9IlRBQl9TRUFSQ0giIHZhbHVlPSJUw6xtIGtp4bq/bSIvPg0KCQk8dWl0ZXh0IG5hbWU9IlNMSURFX0hFQURJTkciIHZhbHVlPSJUacOqdSDEkeG7gSB0csOsbmggY2hp4bq/dSIvPg0KCQk8dWl0ZXh0IG5hbWU9IkRVUkFUSU9OX0hFQURJTkciIHZhbHVlPSJUaOG7nWkgbMaw4bujbmc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RVUlaUE9EX1FVSVpfQVRURU1QVCIgdmFsdWU9IlF1aXogQXR0ZW1wdDoiLz4NCgkJPHVpdGV4dCBuYW1lPSJRVUlaUE9EX1FVSVpfQVRURU1QVF9WQUxVRSIgdmFsdWU9IiVuIG9mICV0Ii8+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DQoJCTx1aXRleHQgbmFtZT0iUVVJWlBPRF9RVUlaQVRNUFRfSU5GIiB2YWx1ZT0iSW5maW5pdGUiLz4NCgkJPHVpdGV4dCBuYW1lPSJRVUlaUE9EX1FVRVNBVE1QVF9JTkYiIHZhbHVlPSJJbmZpbml0ZSIvPg0KCQk8dWl0ZXh0IG5hbWU9IldBUk5JTkdNU0dfWUVTU1RSSU5HIiB2YWx1ZT0iWWVzIi8+DQoJCTx1aXRleHQgbmFtZT0iV0FSTklOR01TR19OT1NUUklORyIgdmFsdWU9Ik5vIi8+DQoJCTx1aXRleHQgbmFtZT0iV0FSTklOR01TR19USVRMRVNUUklORyIgdmFsdWU9IlF1aXogTmF2aWdhdGlvbiBXYXJuaW5nIi8+DQoJCTx1aXRleHQgbmFtZT0iV0FSTklOR01TR19NU0dTVFJJTkciIHZhbHVlPSJUaGVyZSBhcmUgdW4tYXR0ZW1wdGVkIHF1ZXN0aW9ucyBpbiB0aGlzIFF1aXouJiN4QTsmI3hBO0NsaWNraW5nIFllcyB3aWxsIHRha2UgeW91IG91dCBvZiB0aGUgUXVpei4gQ2xpY2sgTm8gdG8gY29udGludWUgdGhlIFF1aXouIi8+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DQoJCTx1aXRleHQgbmFtZT0iRE9DV1JBUF9USVRMRSIgdmFsdWU9IlByZXNlbnRlciBGaWxlIEF0dGFjaG1lbnQiLz4NCgkJPHVpdGV4dCBuYW1lPSJET0NXUkFQX01TRyIgdmFsdWU9IlNhdmUgdG8gTXkgQ29tcHV0ZXIiLz4NCgkJPHVpdGV4dCBuYW1lPSJET0NXUkFQX1BST01QVCIgdmFsdWU9IkNsaWNrIHRvIERvd25sb2FkIi8+DQoJPC9sYW5ndWFnZT4NCgk8bGFuZ3VhZ2UgaWQ9ImFy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tiq2K3YsNmK2LEg2LnZhiDYp9mE2YXYsdmB2YLYp9iqIi8+DQoJCTx1aXRleHQgbmFtZT0iQVRUQUNITUVOVF9QUkVWSUVXX1dBUk5JTkdNU0ciIHZhbHVlPSLZhNinINmK2YXZg9mGINmB2KrYrSDYp9mE2YXYsdmB2YLYp9iqINmB2Yog2YbZhdi3INin2YTZhdi52KfZitmG2KkuINin2YTYsdis2KfYoSDYp9iz2KrYrtiv2KfZhSDZhti02LEg2YTYsdik2YrYqSDYp9mE2YbYqtin2KbYrC4iLz4NCgkJPHVpdGV4dCBuYW1lPSJVTk5BTUVEU0xJREVUSVRMRSIgdmFsdWU9Iti02LHZitit2KkgJW4iLz4NCgkJPHVpdGV4dCBuYW1lPSJDT0xMQUJfTE9DQUxfUExBWUJBQ0tfTVNHIiB2YWx1ZT0i2YrYrNix2Yog2K3Yp9mE2YrYp9mLINiq2LTYutmK2YQg2KfZhNmF2K3YqtmI2Ykg2YXYrdmE2YrYp9mLLiDYp9mE2KrYudin2YjZhiDZhNinINmK2LnZhdmEINmB2Yog2YfYsNinINin2YTZiNi22LkuIi8+DQoJCTx1aXRleHQgbmFtZT0iQ09MTEFCX0xPQ0FMX1BMQVlCQUNLX1RJVExFIiB2YWx1ZT0i2KrYtNi62YrZhCDZhdit2YTZiiIvPg0KCQk8dWl0ZXh0IG5hbWU9IkNPTExBQl9MT0NBTF9QTEFZQkFDS0JUTiIgdmFsdWU9ItmF2YjYp9mB2YIiLz4NCgkJPCEtLSBzdWJzdGl0dXRpb246ICVuID09IHNsaWRlIG51bWJlciAtLT4NCgkJPCEtLSBzdWJzdGl0dXRpb246ICV0ID09IHRvdGFsIHNsaWRlIGNvdW50IC0tPg0KCQk8dWl0ZXh0IG5hbWU9IlNDUlVCQkFSU1RBVFVTX1NMSURFSU5GTyIgdmFsdWU9Iti02LHZitit2KkgJW4gLyAldCB8ICIvPg0KCQk8dWl0ZXh0IG5hbWU9IlNDUlVCQkFSU1RBVFVTX1NUT1BQRUQiIHZhbHVlPSLZhdiq2YjZgtmBIi8+DQoJCTx1aXRleHQgbmFtZT0iU0NSVUJCQVJTVEFUVVNfUExBWUlORyIgdmFsdWU9ItmC2YrYryDYp9mE2KrYtNi62YrZhCIvPg0KCQk8dWl0ZXh0IG5hbWU9IlNDUlVCQkFSU1RBVFVTX05PQVVESU8iIHZhbHVlPSLZhNinINmK2YjYrNivINi12YjYqiIvPg0KCQk8dWl0ZXh0IG5hbWU9IlNDUlVCQkFSU1RBVFVTX1ZJRFBMQVlJTkciIHZhbHVlPSLYp9mE2YHZitiv2YrZiCDZgtmK2K8g2KfZhNiq2LTYutmK2YQiLz4NCgkJPHVpdGV4dCBuYW1lPSJTQ1JVQkJBUlNUQVRVU19MT0FESU5HIiB2YWx1ZT0i2YrYrNix2Yog2KfZhNii2YYg2KfZhNiq2K3ZhdmK2YQuLi4iLz4NCgkJPHVpdGV4dCBuYW1lPSJTQ1JVQkJBUlNUQVRVU19CVUZGRVJJTkciIHZhbHVlPSLZitis2LHZiiDYp9mE2KLZhiDYp9mE2KrYrtiy2YrZhiDYp9mE2YXYpNmC2KoiLz4NCgkJPHVpdGV4dCBuYW1lPSJTQ1JVQkJBUlNUQVRVU19RVUVTVElPTiIgdmFsdWU9Itin2YTYpdis2KfYqNipINi52YTZiSDYp9mE2LPYpNin2YQiLz4NCgkJPHVpdGV4dCBuYW1lPSJTQ1JVQkJBUlNUQVRVU19SRVZJRVdRVUlaIiB2YWx1ZT0i2YXYsdin2KzYudipINin2YTZhdiz2KfYqNmC2KkiLz4NCgkJPCEtLSBzdWJzdGl0dXRpb246ICVtID09IG1pbnV0ZXMgcmVtYWluaW5nIC0tPg0KCQk8IS0tIHN1YnN0aXR1dGlvbjogJXMgPT0gc2Vjb25kcyByZW1haW5pbmcgLS0+DQoJCTx1aXRleHQgbmFtZT0iRUxBUFNFRCIgdmFsdWU9IiVtINiv2YLYp9im2YIlcyDYq9mI2KfZhiDZhdiq2KjZgtmK2KkiLz4NCgkJPHVpdGV4dCBuYW1lPSJOT1RGT1VORCIgdmFsdWU9ItmE2YUg2YrZj9i52KvYsSDYudmE2Ykg2LTZitihIi8+DQoJCTx1aXRleHQgbmFtZT0iQVRUQUNITUVOVFMiIHZhbHVlPSLYp9mE2YXYsdmB2YLYp9iqIi8+DQoJCTwhLS0gc3Vic3RpdHV0aW9uOiAlcCA9PSBjdXJyZW50IHNwZWFrZXIncyB0aXRsZSAtLT4NCgkJPHVpdGV4dCBuYW1lPSJCSU9XSU5fVElUTEUiIHZhbHVlPSLYp9mE2LPZitix2Kkg2KfZhNiw2KfYqtmK2Kk6ICVwIi8+DQoJCTx1aXRleHQgbmFtZT0iQklPQlROX1RJVExFIiB2YWx1ZT0i2KfZhNiz2YrYsdipINin2YTYsNin2KrZitipIi8+DQoJCTx1aXRleHQgbmFtZT0iRElWSURFUkJUTl9USVRMRSIgdmFsdWU9InwiLz4NCgkJPHVpdGV4dCBuYW1lPSJDT05UQUNUQlROX1RJVExFIiB2YWx1ZT0i2KfYqti12KfZhCIvPg0KCQk8dWl0ZXh0IG5hbWU9IlRBQl9RVUlaIiB2YWx1ZT0i2YXYs9in2KjZgtipIi8+DQoJCTx1aXRleHQgbmFtZT0iVEFCX09VVExJTkUiIHZhbHVlPSLZhdiu2LfYtyIvPg0KCQk8dWl0ZXh0IG5hbWU9IlRBQl9USFVNQiIgdmFsdWU9ItmF2LXYutmR2LHYqSIvPg0KCQk8dWl0ZXh0IG5hbWU9IlRBQl9OT1RFUyIgdmFsdWU9ItmF2YTYp9it2LjYp9iqIi8+DQoJCTx1aXRleHQgbmFtZT0iVEFCX1NFQVJDSCIgdmFsdWU9Itio2K3YqyIvPg0KCQk8dWl0ZXh0IG5hbWU9IlNMSURFX0hFQURJTkciIHZhbHVlPSLYudmG2YjYp9mGINin2YTYtNix2YrYrdipICIvPg0KCQk8dWl0ZXh0IG5hbWU9IkRVUkFUSU9OX0hFQURJTkciIHZhbHVlPSLZhdiv2KkiLz4NCgkJPHVpdGV4dCBuYW1lPSJTRUFSQ0hfSEVBRElORyIgdmFsdWU9IjrYp9mE2KjYrdirINi52YYg2YbYtSIvPg0KCQk8dWl0ZXh0IG5hbWU9IlRIVU1CX0hFQURJTkciIHZhbHVlPSLYtNix2YrYrdipIi8+DQoJCTx1aXRleHQgbmFtZT0iVEhVTUJfSU5GTyIgdmFsdWU9Iti52YbZiNin2YYv2YXYr9ipINin2YTYtNix2YrYrdipIi8+DQoJCTx1aXRleHQgbmFtZT0iQVRUQUNITkFNRV9IRUFESU5HIiB2YWx1ZT0i2KfYs9mFINin2YTZhdmE2YEiLz4NCgkJPHVpdGV4dCBuYW1lPSJBVFRBQ0hTSVpFX0hFQURJTkciIHZhbHVlPSLYp9mE2K3YrNmFIi8+DQoJCTx1aXRleHQgbmFtZT0iU0xJREVfTk9URVMiIHZhbHVlPSLZhdmE2KfYrdi42KfYqiDYp9mE2LTYsdmK2K3YqSIvPg0KCQk8dWl0ZXh0IG5hbWU9IkNPVVJTRV9TVEFUVVMiIHZhbHVlPSLYrdin2YTYqSDYp9mE2YjYrdiv2KkiLz4NCgkJPHVpdGV4dCBuYW1lPSJQQVNTRURfU1RSSU5HIiB2YWx1ZT0i2YbYrNin2K0iLz4NCgkJPHVpdGV4dCBuYW1lPSJGQUlMRURfU1RSSU5HIiB2YWx1ZT0i2YHYtNmEIi8+DQoJCTwhLS1xdWl6IHBvZCBhbmQgbWVzc2FnZSBib3ggdGV4dHMtLT4NCgkJPHVpdGV4dCBuYW1lPSJRVUlaUE9EX1FVSVpfQVRURU1QVCIgdmFsdWU9Itix2YLZhSDYp9mE2YXYrdin2YjZhNipINmB2Yog2KfZhNmF2LPYp9io2YLYqToiLz4NCgkJPHVpdGV4dCBuYW1lPSJRVUlaUE9EX1FVSVpfQVRURU1QVF9WQUxVRSIgdmFsdWU9IiVuINmF2YYgJXQiLz4NCgkJPHVpdGV4dCBuYW1lPSJRVUlaUE9EX1FVSVpfU0NPUkUiIHZhbHVlPSI62KfZhNiv2LHYrNipINin2YTZhdiz2KzZhNipIi8+DQoJCTx1aXRleHQgbmFtZT0iUVVJWlBPRF9RVUlaX1BBU1NTQ09SRSIgdmFsdWU9IjrYr9ix2KzYqSDYp9mE2YbYrNin2K0iLz4NCgkJPHVpdGV4dCBuYW1lPSJRVUlaUE9EX1FVSVpfTUFYU0NPUkUiIHZhbHVlPSI62KfZhNiv2LHYrNipINin2YTZgti12YjZiSIvPg0KCQk8dWl0ZXh0IG5hbWU9IlFVSVpQT0RfUVVFU0FUTVBUX1NUUiIgdmFsdWU9Itin2YTZhdit2KfZiNmE2KkgJW4g2YXZhiAldCIvPg0KCQk8dWl0ZXh0IG5hbWU9IlFVSVpQT0RfUVVFU1RZUEVfU1RSIiB2YWx1ZT0i2KfZhNmG2YjYuTogJXMiLz4NCgkJPHVpdGV4dCBuYW1lPSJRVUlaUE9EX1FVRVNUWVBFX0dSRCIgdmFsdWU9Itiq2YUg2KrYtdit2YrYrdmHIi8+DQoJCTx1aXRleHQgbmFtZT0iUVVJWlBPRF9RVUVTVFlQRV9TVlkiIHZhbHVlPSLYp9iz2KrYt9mE2KfYuSIvPg0KCQk8dWl0ZXh0IG5hbWU9IlFVSVpQT0RfUVVJWkFUTVBUX0lORiIgdmFsdWU9ItmE2Kcg2YbZh9in2KbZiiIvPg0KCQk8dWl0ZXh0IG5hbWU9IlFVSVpQT0RfUVVFU0FUTVBUX0lORiIgdmFsdWU9ItmE2Kcg2YbZh9in2KbZiiIvPg0KCQk8dWl0ZXh0IG5hbWU9IldBUk5JTkdNU0dfWUVTU1RSSU5HIiB2YWx1ZT0i2YbYudmFIi8+DQoJCTx1aXRleHQgbmFtZT0iV0FSTklOR01TR19OT1NUUklORyIgdmFsdWU9ItmE2KciLz4NCgkJPHVpdGV4dCBuYW1lPSJXQVJOSU5HTVNHX1RJVExFU1RSSU5HIiB2YWx1ZT0i2KrYrdiw2YrYsSDYudmGINin2YTYqtmG2YLZhCDZgdmKINin2YTZhdiz2KfYqNmC2KkiLz4NCgkJPHVpdGV4dCBuYW1lPSJXQVJOSU5HTVNHX01TR1NUUklORyIgdmFsdWU9ItmH2YbYp9mDINij2LPYptmE2Kkg2YTZhSDYqtiq2YUg2KfZhNil2KzYp9io2Kkg2LnZhNmK2YfYpyDZgdmKINin2YTZhdiz2KfYqNmC2KkuINin2YTZhtmC2LEg2LnZhNmJINmG2LnZhSDYs9mK2K7Ysdis2YMg2YXZhiDYp9mE2YXYs9in2KjZgtipLiDYp9mG2YLYsSDZhNinINmE2YXYqtin2KjYudipINin2YTZhdiz2KfYqNmC2KkuIi8+DQoJCTx1aXRleHQgbmFtZT0iSU5GT1JNQVRJT05fSDI2NF9GTEFTSFBMQVlFUiIgdmFsdWU9ItmG2LPYrtipIEZsYXNoIFBsYXllciAg2KfZhNmF2KvYqNiq2Kkg2K3Yp9mE2YrYp9mLINi52YTZiSDYrNmH2KfYstmDINmE2Kcg2KrYr9i52YUg2YfYsNinINin2YTZgdmK2K/ZitmILiDYp9mG2YLYsSDYudmE2Ykg2YXZhti32YLYqSDYp9mE2YHZitiv2YrZiCDZhNiq2YbYstmK2YQg2KPYrdiv2Ksg2YbYs9iu2Kkg2YXZhi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til2LjZh9in2LEg2KfZhNi02LHZiti3INin2YTYrNin2YbYqNmKINmE2YTZhdi02KfYsdmD2YrZhiIvPg0KCQk8dWl0ZXh0IG5hbWU9Ik1VVEUiIHZhbHVlPSLYtdin2YXYqiIvPg0KCQk8dWl0ZXh0IG5hbWU9IkRPQ1dSQVBfVElUTEUiIHZhbHVlPSLYp9mE2YXZhNmB2KfYqiDYp9mE2YXYsdmB2YLYqSDZgdmKIFByZXNlbnRlciIvPg0KCQk8dWl0ZXh0IG5hbWU9IkRPQ1dSQVBfTVNHIiB2YWx1ZT0i2KfZhNit2YHYuCDZgdmKINis2YfYp9iyINin2YTZg9mF2KjZitmI2KrYsSIvPg0KCQk8dWl0ZXh0IG5hbWU9IkRPQ1dSQVBfUFJPTVBUIiB2YWx1ZT0i2KfZhtmC2LEg2YfZhtinINmE2YTYqtmG2LLZitmE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ldhcm51bmcgYmVpbSDDlmZmbmVuIHZvbiBBbmxhZ2VuIi8+DQoJCTx1aXRleHQgbmFtZT0iQVRUQUNITUVOVF9QUkVWSUVXX1dBUk5JTkdNU0ciIHZhbHVlPSJBbmjDpG5nZSBrw7ZubmVuIG5pY2h0IGltIFZvcnNjaGF1LU1vZHVzIGdlw7ZmZm5ldCB3ZXJkZW4uIFZlcndlbmRlbiBTaWUg4oCeVmVyw7ZmZmVudGxpY2hlbuKAnCwgdW0gZGllIEVyZ2Vibmlzc2UgYW56dXplaWdlbi4iLz4NCgkJPHVpdGV4dCBuYW1lPSJDT0xMQUJfTE9DQUxfUExBWUJBQ0tfTVNHIiB2YWx1ZT0iSW5oYWx0IHdpcmQgbG9rYWwgZ2VzcGllbHQuIFp1c2FtbWVuYXJiZWl0IGZ1bmt0aW9uaWVydCBpbiBkaWVzZW0gTW9kdXMgbmljaHQuIi8+DQoJCTx1aXRleHQgbmFtZT0iQ09MTEFCX0xPQ0FMX1BMQVlCQUNLX1RJVExFIiB2YWx1ZT0iTG9rYWxlIFdpZWRlcmdhYmUiLz4NCgkJPHVpdGV4dCBuYW1lPSJDT0xMQUJfTE9DQUxfUExBWUJBQ0tCVE4iIHZhbHVlPSJPSyIvPg0KCQk8dWl0ZXh0IG5hbWU9IlVOTkFNRURTTElERVRJVExFIiB2YWx1ZT0iRm9saWUgJW4iLz4NCgkJPCEtLSBzdWJzdGl0dXRpb246ICVuID09IHNsaWRlIG51bWJlciAtLT4NCgkJPCEtLSBzdWJzdGl0dXRpb246ICV0ID09IHRvdGFsIHNsaWRlIGNvdW50IC0tPg0KCQk8dWl0ZXh0IG5hbWU9IlNDUlVCQkFSU1RBVFVTX1NMSURFSU5GTyIgdmFsdWU9IkZvbGllICVuIC8gJXQgfCAiLz4NCgkJPHVpdGV4dCBuYW1lPSJTQ1JVQkJBUlNUQVRVU19TVE9QUEVEIiB2YWx1ZT0iQmVlbmRldCIvPg0KCQk8dWl0ZXh0IG5hbWU9IlNDUlVCQkFSU1RBVFVTX1BMQVlJTkciIHZhbHVlPSJXaWVkZXJnYWJlIi8+DQoJCTx1aXRleHQgbmFtZT0iU0NSVUJCQVJTVEFUVVNfTk9BVURJTyIgdmFsdWU9IktlaW4gQXVkaW8iLz4NCgkJPHVpdGV4dCBuYW1lPSJTQ1JVQkJBUlNUQVRVU19WSURQTEFZSU5HIiB2YWx1ZT0iVmlkZW8gd2lyZCBhYmdlc3BpZWx0Ii8+DQoJCTx1aXRleHQgbmFtZT0iU0NSVUJCQVJTVEFUVVNfTE9BRElORyIgdmFsdWU9IkxhZGVuIi8+DQoJCTx1aXRleHQgbmFtZT0iU0NSVUJCQVJTVEFUVVNfQlVGRkVSSU5HIiB2YWx1ZT0iUHVmZmVybiIvPg0KCQk8dWl0ZXh0IG5hbWU9IlNDUlVCQkFSU1RBVFVTX1FVRVNUSU9OIiB2YWx1ZT0iRnJhZ2UgYmVhbnR3b3J0ZW4iLz4NCgkJPHVpdGV4dCBuYW1lPSJTQ1JVQkJBUlNUQVRVU19SRVZJRVdRVUlaIiB2YWx1ZT0iTm9jaG1hbHMgZHVyY2hzZWhlbiIvPg0KCQk8IS0tIHN1YnN0aXR1dGlvbjogJW0gPT0gbWludXRlcyByZW1haW5pbmcgLS0+DQoJCTwhLS0gc3Vic3RpdHV0aW9uOiAlcyA9PSBzZWNvbmRzIHJlbWFpbmluZyAtLT4NCgkJPHVpdGV4dCBuYW1lPSJFTEFQU0VEIiB2YWx1ZT0iUmVzdGRhdWVyOiAlbSBNaW51dGVuICVzIFNla3VuZGVuIi8+DQoJCTx1aXRleHQgbmFtZT0iTk9URk9VTkQiIHZhbHVlPSJOaWNodHMgZ2VmdW5kZW4iLz4NCgkJPHVpdGV4dCBuYW1lPSJBVFRBQ0hNRU5UUyIgdmFsdWU9IkFubGFnZW4iLz4NCgkJPCEtLSBzdWJzdGl0dXRpb246ICVwID09IGN1cnJlbnQgc3BlYWtlcidzIHRpdGxlIC0tPg0KCQk8dWl0ZXh0IG5hbWU9IkJJT1dJTl9USVRMRSIgdmFsdWU9IlNwcmVjaGVyOiAlcCIvPg0KCQk8dWl0ZXh0IG5hbWU9IkJJT0JUTl9USVRMRSIgdmFsdWU9IlNwcmVjaGVyIi8+DQoJCTx1aXRleHQgbmFtZT0iRElWSURFUkJUTl9USVRMRSIgdmFsdWU9InwiLz4NCgkJPHVpdGV4dCBuYW1lPSJDT05UQUNUQlROX1RJVExFIiB2YWx1ZT0iS29udGFrdCIvPg0KCQk8dWl0ZXh0IG5hbWU9IlRBQl9RVUlaIiB2YWx1ZT0iUXVpeiIvPg0KCQk8dWl0ZXh0IG5hbWU9IlRBQl9PVVRMSU5FIiB2YWx1ZT0iU3RydWt0dXIiLz4NCgkJPHVpdGV4dCBuYW1lPSJUQUJfVEhVTUIiIHZhbHVlPSJNaW5pYXR1ciIvPg0KCQk8dWl0ZXh0IG5hbWU9IlRBQl9OT1RFUyIgdmFsdWU9Ik5vdGl6ZW4iLz4NCgkJPHVpdGV4dCBuYW1lPSJUQUJfU0VBUkNIIiB2YWx1ZT0iU3VjaGVuIi8+DQoJCTx1aXRleHQgbmFtZT0iU0xJREVfSEVBRElORyIgdmFsdWU9IkZvbGllbnRpdGVsIi8+DQoJCTx1aXRleHQgbmFtZT0iRFVSQVRJT05fSEVBRElORyIgdmFsdWU9IkRhdWVyIi8+DQoJCTx1aXRleHQgbmFtZT0iU0VBUkNIX0hFQURJTkciIHZhbHVlPSJUZXh0IHN1Y2hlbjoiLz4NCgkJPHVpdGV4dCBuYW1lPSJUSFVNQl9IRUFESU5HIiB2YWx1ZT0iRm9saWUiLz4NCgkJPHVpdGV4dCBuYW1lPSJUSFVNQl9JTkZPIiB2YWx1ZT0iRm9saWVudGl0ZWwvRGF1ZXIiLz4NCgkJPHVpdGV4dCBuYW1lPSJBVFRBQ0hOQU1FX0hFQURJTkciIHZhbHVlPSJEYXRlaW5hbWUiLz4NCgkJPHVpdGV4dCBuYW1lPSJBVFRBQ0hTSVpFX0hFQURJTkciIHZhbHVlPSJHcsO2w59lIi8+DQoJCTx1aXRleHQgbmFtZT0iU0xJREVfTk9URVMiIHZhbHVlPSJGb2xpZW5ub3RpemVuIi8+DQoJCTx1aXRleHQgbmFtZT0iQ09VUlNFX1NUQVRVUyIgdmFsdWU9Ik1vZHVsc3RhdHVzIi8+DQoJCTx1aXRleHQgbmFtZT0iUEFTU0VEX1NUUklORyIgdmFsdWU9IkVyZm9sZ3JlaWNoIi8+DQoJCTx1aXRleHQgbmFtZT0iRkFJTEVEX1NUUklORyIgdmFsdWU9IkZlaGxnZXNjaGxhZ2VuIi8+DQoJCTwhLS1xdWl6IHBvZCBhbmQgbWVzc2FnZSBib3ggdGV4dHMtLT4NCgkJPHVpdGV4dCBuYW1lPSJRVUlaUE9EX1FVSVpfQVRURU1QVCIgdmFsdWU9IlF1aXp2ZXJzdWNoOiIvPg0KCQk8dWl0ZXh0IG5hbWU9IlFVSVpQT0RfUVVJWl9BVFRFTVBUX1ZBTFVFIiB2YWx1ZT0iJW4gdm9uICV0Ii8+DQoJCTx1aXRleHQgbmFtZT0iUVVJWlBPRF9RVUlaX1NDT1JFIiB2YWx1ZT0iRXJyZWljaHQ6Ii8+DQoJCTx1aXRleHQgbmFtZT0iUVVJWlBPRF9RVUlaX1BBU1NTQ09SRSIgdmFsdWU9Ik1pbmRlc3RwdW5rdHphaGw6Ii8+DQoJCTx1aXRleHQgbmFtZT0iUVVJWlBPRF9RVUlaX01BWFNDT1JFIiB2YWx1ZT0iTWF4aW1hbGUgUHVua3R6YWhsOiIvPg0KCQk8dWl0ZXh0IG5hbWU9IlFVSVpQT0RfUVVFU0FUTVBUX1NUUiIgdmFsdWU9IlZlcnN1Y2g6ICVuIHZvbiAldCIvPg0KCQk8dWl0ZXh0IG5hbWU9IlFVSVpQT0RfUVVFU1RZUEVfU1RSIiB2YWx1ZT0iVHlwOiAlcyIvPg0KCQk8dWl0ZXh0IG5hbWU9IlFVSVpQT0RfUVVFU1RZUEVfR1JEIiB2YWx1ZT0iQmV3ZXJ0ZXQiLz4NCgkJPHVpdGV4dCBuYW1lPSJRVUlaUE9EX1FVRVNUWVBFX1NWWSIgdmFsdWU9IlVtZnJhZ2UiLz4NCgkJPHVpdGV4dCBuYW1lPSJRVUlaUE9EX1FVSVpBVE1QVF9JTkYiIHZhbHVlPSJVbmVuZGxpY2giLz4NCgkJPHVpdGV4dCBuYW1lPSJRVUlaUE9EX1FVRVNBVE1QVF9JTkYiIHZhbHVlPSJVbmVuZGxpY2giLz4NCgkJPHVpdGV4dCBuYW1lPSJXQVJOSU5HTVNHX1lFU1NUUklORyIgdmFsdWU9IkphIi8+DQoJCTx1aXRleHQgbmFtZT0iV0FSTklOR01TR19OT1NUUklORyIgdmFsdWU9Ik5laW4iLz4NCgkJPHVpdGV4dCBuYW1lPSJXQVJOSU5HTVNHX1RJVExFU1RSSU5HIiB2YWx1ZT0iUXVpem5hdmlnYXRpb25zd2FybnVuZyIvPg0KCQk8dWl0ZXh0IG5hbWU9IldBUk5JTkdNU0dfTVNHU1RSSU5HIiB2YWx1ZT0iSW4gZGllc2VtIFF1aXogZ2lidCBlcyB1bmJlYW50d29ydGV0ZSBGcmFnZW4uJiN4QTsmI3hBO1dlbm4gU2llIGF1ZiAmcXVvdDtKYSZxdW90OyBrbGlja2VuLCB3aXJkIGRhcyBRdWl6IGJlZW5kZXQuIEtsaWNrZW4gU2llIGF1ZiAmcXVvdDtOZWluJnF1b3Q7LCB1bSBtaXQgZGVtIFF1aXogZm9ydHp1ZmFocmVuLiIvPg0KCQk8dWl0ZXh0IG5hbWU9IklORk9STUFUSU9OX0gyNjRfRkxBU0hQTEFZRVIiIHZhbHVlPSJEYXMgVmlkZW8gd2lyZCB2b24gZGVyIG1vbWVudGFuIGF1ZiBkaWVzZW0gQ29tcHV0ZXIgaW5zdGFsbGllcnRlbiBWZXJzaW9uIHZvbiBGbGFzaCBQbGF5ZXIgbmljaHQgdW50ZXJzdMO8dHp0LiBLbGlja2VuIFNpZSBhdWYgZGVuIFZpZGVvYmVyZWljaCwgdW0gZGllIGFrdHVlbGxlIFZlcnNpb24gdm9uIEZsYXNoIFBsYXllciBoZXJ1bnRlcnp1bGFkZW4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RlbiBUZWlsbmVobWVybiBkaWUgU2VpdGVubGVpc3RlIGFuemVpZ2VuIi8+DQoJCTx1aXRleHQgbmFtZT0iTVVURSIgdmFsdWU9IkF1cyIvPg0KCQk8dWl0ZXh0IG5hbWU9IkRPQ1dSQVBfVElUTEUiIHZhbHVlPSJQcmVzZW50ZXItQW5oYW5nIi8+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QXZlcnRpc3NlbWVudCBjb25jZXJuYW50IGxhIHBpw6hjZSBqb2ludGUiLz4NCgkJPHVpdGV4dCBuYW1lPSJBVFRBQ0hNRU5UX1BSRVZJRVdfV0FSTklOR01TRyIgdmFsdWU9IkxlcyBwacOoY2VzIGpvaW50ZXMgbmUgcGV1dmVudCBwYXMgw6p0cmUgb3V2ZXJ0ZXMgZW4gbW9kZSBBcGVyw6d1LiBVdGlsaXNleiBsYSBwdWJsaWNhdGlvbiBwb3VyIGFmZmljaGVyIGxlcyByw6lzdWx0YXRzLiIvPg0KCQk8dWl0ZXh0IG5hbWU9IkNPTExBQl9MT0NBTF9QTEFZQkFDS19NU0ciIHZhbHVlPSJMZSBjb250ZW51IGVzdCBsdSBsb2NhbGVtZW50LiBMYSBjb2xsYWJvcmF0aW9uIG7igJllc3QgcGFzIHByaXNlIGVuIGNoYXJnZSBwb3VyIGNlIG1vZGUuIi8+DQoJCTx1aXRleHQgbmFtZT0iQ09MTEFCX0xPQ0FMX1BMQVlCQUNLX1RJVExFIiB2YWx1ZT0iTGVjdHVyZSBsb2NhbGUiLz4NCgkJPHVpdGV4dCBuYW1lPSJDT0xMQUJfTE9DQUxfUExBWUJBQ0tCVE4iIHZhbHVlPSJPayIv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DQoJCTx1aXRleHQgbmFtZT0iU0NSVUJCQVJTVEFUVVNfUExBWUlORyIgdmFsdWU9IkxlY3R1cmUiLz4NCgkJPHVpdGV4dCBuYW1lPSJTQ1JVQkJBUlNUQVRVU19OT0FVRElPIiB2YWx1ZT0iUGFzIGRlIHNvbiIvPg0KCQk8dWl0ZXh0IG5hbWU9IlNDUlVCQkFSU1RBVFVTX1ZJRFBMQVlJTkciIHZhbHVlPSJMZWN0dXJlIHZpZMOpbyBlbiBjb3VycyIvPg0KCQk8dWl0ZXh0IG5hbWU9IlNDUlVCQkFSU1RBVFVTX0xPQURJTkciIHZhbHVlPSJDaGFyZ2VtZW50IGVuIGNvdXJzIi8+DQoJCTx1aXRleHQgbmFtZT0iU0NSVUJCQVJTVEFUVVNfQlVGRkVSSU5HIiB2YWx1ZT0iTWlzZSBlbiBtw6ltb2lyZSIvPg0KCQk8dWl0ZXh0IG5hbWU9IlNDUlVCQkFSU1RBVFVTX1FVRVNUSU9OIiB2YWx1ZT0iUsOpcG9uZHJlIMOgIGxhIHF1ZXN0aW9uIi8+DQoJCTx1aXRleHQgbmFtZT0iU0NSVUJCQVJTVEFUVVNfUkVWSUVXUVVJWiIgdmFsdWU9IlLDqXZpc2lvbiBkdSBxdWVzdGlvbm5haXJlIi8+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DQoJCTx1aXRleHQgbmFtZT0iQVRUQUNITUVOVFMiIHZhbHVlPSJQacOoY2VzIGpvaW50ZXMiLz4NCgkJPCEtLSBzdWJzdGl0dXRpb246ICVwID09IGN1cnJlbnQgc3BlYWtlcidzIHRpdGxlIC0tPg0KCQk8dWl0ZXh0IG5hbWU9IkJJT1dJTl9USVRMRSIgdmFsdWU9IkJpbyA6ICVwIi8+DQoJCTx1aXRleHQgbmFtZT0iQklPQlROX1RJVExFIiB2YWx1ZT0iQmlvIDoiLz4NCgkJPHVpdGV4dCBuYW1lPSJESVZJREVSQlROX1RJVExFIiB2YWx1ZT0ifCIvPg0KCQk8dWl0ZXh0IG5hbWU9IkNPTlRBQ1RCVE5fVElUTEUiIHZhbHVlPSJDb250YWN0Ii8+DQoJCTx1aXRleHQgbmFtZT0iVEFCX1FVSVoiIHZhbHVlPSJRdWl6Ii8+DQoJCTx1aXRleHQgbmFtZT0iVEFCX09VVExJTkUiIHZhbHVlPSJQbGFuIi8+DQoJCTx1aXRleHQgbmFtZT0iVEFCX1RIVU1CIiB2YWx1ZT0iRGlhcG9zIi8+DQoJCTx1aXRleHQgbmFtZT0iVEFCX05PVEVTIiB2YWx1ZT0iTm90ZXMiLz4NCgkJPHVpdGV4dCBuYW1lPSJUQUJfU0VBUkNIIiB2YWx1ZT0iUmVjaGVyY2hlIi8+DQoJCTx1aXRleHQgbmFtZT0iU0xJREVfSEVBRElORyIgdmFsdWU9IlRpdHJlIGRlIGxhIGRpYXBvc2l0aXZlIi8+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DQoJCTx1aXRleHQgbmFtZT0iQVRUQUNITkFNRV9IRUFESU5HIiB2YWx1ZT0iTm9tIGRlIGZpY2hpZXIiLz4NCgkJPHVpdGV4dCBuYW1lPSJBVFRBQ0hTSVpFX0hFQURJTkciIHZhbHVlPSJUYWlsbGUiLz4NCgkJPHVpdGV4dCBuYW1lPSJTTElERV9OT1RFUyIgdmFsdWU9IkNvbW1lbnRhaXJlcyBkZXMgZGlhcG9zaXRpdmVzIi8+DQoJCTx1aXRleHQgbmFtZT0iQ09VUlNFX1NUQVRVUyIgdmFsdWU9IlN0YXR1dCBkdSBtb2R1bGUiLz4NCgkJPHVpdGV4dCBuYW1lPSJQQVNTRURfU1RSSU5HIiB2YWx1ZT0iUsOpdXNzaSIvPg0KCQk8dWl0ZXh0IG5hbWU9IkZBSUxFRF9TVFJJTkciIHZhbHVlPSJFY2hvdcOpIi8+DQoJCTwhLS1xdWl6IHBvZCBhbmQgbWVzc2FnZSBib3ggdGV4dHMtLT4NCgkJPHVpdGV4dCBuYW1lPSJRVUlaUE9EX1FVSVpfQVRURU1QVCIgdmFsdWU9IlRlbnRhdGl2ZSBkZSBxdWVzdGlvbm5haXJlIDoiLz4NCgkJPHVpdGV4dCBuYW1lPSJRVUlaUE9EX1FVSVpfQVRURU1QVF9WQUxVRSIgdmFsdWU9IiVuIHN1ciAldCIvPg0KCQk8dWl0ZXh0IG5hbWU9IlFVSVpQT0RfUVVJWl9TQ09SRSIgdmFsdWU9Ik5vdGUgb2J0ZW51ZSA6Ii8+DQoJCTx1aXRleHQgbmFtZT0iUVVJWlBPRF9RVUlaX1BBU1NTQ09SRSIgdmFsdWU9Ik5vdGUgZCdhZG1pc3NpYmlsaXTDqcKgOiIvPg0KCQk8dWl0ZXh0IG5hbWU9IlFVSVpQT0RfUVVJWl9NQVhTQ09SRSIgdmFsdWU9Ik5vdGUgbWF4aW1hbGUgOiIvPg0KCQk8dWl0ZXh0IG5hbWU9IlFVSVpQT0RfUVVFU0FUTVBUX1NUUiIgdmFsdWU9IlRlbnRhdGl2ZSA6ICVuIHN1ciAldCIvPg0KCQk8dWl0ZXh0IG5hbWU9IlFVSVpQT0RfUVVFU1RZUEVfU1RSIiB2YWx1ZT0iVHlwZTogJXMiLz4NCgkJPHVpdGV4dCBuYW1lPSJRVUlaUE9EX1FVRVNUWVBFX0dSRCIgdmFsdWU9Ik5vdMOpIi8+DQoJCTx1aXRleHQgbmFtZT0iUVVJWlBPRF9RVUVTVFlQRV9TVlkiIHZhbHVlPSJFbnF1w6p0ZSIvPg0KCQk8dWl0ZXh0IG5hbWU9IlFVSVpQT0RfUVVJWkFUTVBUX0lORiIgdmFsdWU9IklsbGltaXTDqSIvPg0KCQk8dWl0ZXh0IG5hbWU9IlFVSVpQT0RfUVVFU0FUTVBUX0lORiIgdmFsdWU9IklsbGltaXTDqSIvPg0KCQk8dWl0ZXh0IG5hbWU9IldBUk5JTkdNU0dfWUVTU1RSSU5HIiB2YWx1ZT0iT3VpIi8+DQoJCTx1aXRleHQgbmFtZT0iV0FSTklOR01TR19OT1NUUklORyIgdmFsdWU9Ik5vbiIvPg0KCQk8dWl0ZXh0IG5hbWU9IldBUk5JTkdNU0dfVElUTEVTVFJJTkciIHZhbHVlPSJBdmVydGlzc2VtZW50IGRlIG5hdmlnYXRpb24gZHUgcXVlc3Rpb25uYWlyZSIvPg0KCQk8dWl0ZXh0IG5hbWU9IldBUk5JTkdNU0dfTVNHU1RSSU5HIiB2YWx1ZT0iVm91cyBuJ2F2ZXogcGFzIHLDqXBvbmR1IMOgIGNlcnRhaW5lcyBxdWVzdGlvbnMgZGUgY2UgcXVlc3Rpb25uYWlyZS4mI3hBOyYjeEE7U2kgdm91cyBjbGlxdWV6IHN1ciBPdWksIHZvdXMgcXVpdHRlcmV6IGxlIHF1ZXN0aW9ubmFpcmUuIENsaXF1ZXogc3VyIE5vbiBwb3VyIGNvbnRpbnVlciBsZSBxdWVzdGlvbm5haXJlLiIvPg0KCQk8dWl0ZXh0IG5hbWU9IklORk9STUFUSU9OX0gyNjRfRkxBU0hQTEFZRVIiIHZhbHVlPSJMYSB2ZXJzaW9uIGRlIEZsYXNoIFBsYXllciBhY3R1ZWxsZW1lbnQgaW5zdGFsbMOpZSBzdXIgdm90cmUgbWFjaGluZSBuZSBwcmVuZCBwYXMgZW4gY2hhcmdlIGNlIHR5cGUgZGUgdmlkw6lvLiBDbGlxdWV6IHN1ciBsYSB6b25lIHZpZMOpbyBwb3VyIHTDqWzDqWNoYXJnZXIgbGEgZGVybmnDqHJlIHZlcnNpb24gZGU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250cmVyIGwnZW5jYWRyw6kgYXV4IHBhcnRpY2lwYW50cyIvPg0KCQk8dWl0ZXh0IG5hbWU9Ik1VVEUiIHZhbHVlPSJNdWV0Ii8+DQoJCTx1aXRleHQgbmFtZT0iRE9DV1JBUF9USVRMRSIgdmFsdWU9IlBpw6hjZSBqb2ludGUgUHJlc2VudGVyIi8+DQoJCTx1aXRleHQgbmFtZT0iRE9DV1JBUF9NU0ciIHZhbHVlPSJFbnJlZ2lzdHJlciBzdXIgbW9uIG9yZGluYXRldXIiLz4NCgkJPHVpdGV4dCBuYW1lPSJET0NXUkFQX1BST01QVCIgdmFsdWU9IkNsaXF1ZXIgcG91ciB0w6lsw6ljaGFyZ2VyIi8+DQoJPC9sYW5ndWFnZT4NCgk8bGFuZ3VhZ2UgaWQ9Imph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Lmt7vku5jjg5XjgqHjgqTjg6vorablkYoiLz4NCgkJPHVpdGV4dCBuYW1lPSJBVFRBQ0hNRU5UX1BSRVZJRVdfV0FSTklOR01TRyIgdmFsdWU9Iua3u+S7mOODleOCoeOCpOODq+OBr+ODl+ODrOODk+ODpeODvOODouODvOODieOBp+OBr+mWi+OBjeOBvuOBm+OCk+OAguODkeODluODquODg+OCt+ODpeOCkuS9v+eUqOOBl+OBpue1kOaenOOCkuihqOekuuOBl+OBpuOBj+OBoOOBleOBhOOAgiIvPg0KCQk8dWl0ZXh0IG5hbWU9IkNPTExBQl9MT0NBTF9QTEFZQkFDS19NU0ciIHZhbHVlPSLjgrPjg7Pjg4bjg7Pjg4Tjga/jg63jg7zjgqvjg6vjgaflho3nlJ/jgZXjgozjgabjgYTjgb7jgZnjgILjgZPjga7jg6Ljg7zjg4njgafjga/lhbHlkIzkvZzmpa3jgafjgY3jgb7jgZvjgpPjgIIiLz4NCgkJPHVpdGV4dCBuYW1lPSJDT0xMQUJfTE9DQUxfUExBWUJBQ0tfVElUTEUiIHZhbHVlPSLjg63jg7zjgqvjg6vlho3nlJ8iLz4NCgkJPHVpdGV4dCBuYW1lPSJDT0xMQUJfTE9DQUxfUExBWUJBQ0tCVE4iIHZhbHVlPSJPSyIv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DQoJCTx1aXRleHQgbmFtZT0iU0NSVUJCQVJTVEFUVVNfUExBWUlORyIgdmFsdWU9IuWGjeeUn+S4rSIvPg0KCQk8dWl0ZXh0IG5hbWU9IlNDUlVCQkFSU1RBVFVTX05PQVVESU8iIHZhbHVlPSLpn7Plo7DjgarjgZciLz4NCgkJPHVpdGV4dCBuYW1lPSJTQ1JVQkJBUlNUQVRVU19WSURQTEFZSU5HIiB2YWx1ZT0i44OT44OH44Kq5YaN55Sf5LitIi8+DQoJCTx1aXRleHQgbmFtZT0iU0NSVUJCQVJTVEFUVVNfTE9BRElORyIgdmFsdWU9IuODreODvOODieS4rSIvPg0KCQk8dWl0ZXh0IG5hbWU9IlNDUlVCQkFSU1RBVFVTX0JVRkZFUklORyIgdmFsdWU9IuODkOODg+ODleOCoeS4rSIvPg0KCQk8dWl0ZXh0IG5hbWU9IlNDUlVCQkFSU1RBVFVTX1FVRVNUSU9OIiB2YWx1ZT0i6LOq5ZWP44Gr562U44GI44Gm5LiL44GV44GEIi8+DQoJCTx1aXRleHQgbmFtZT0iU0NSVUJCQVJTVEFUVVNfUkVWSUVXUVVJWiIgdmFsdWU9IuOCr+OCpOOCuuOCkuODrOODk+ODpeODvOOBl+OBpuOBhOOBvuOBmSIvPg0KCQk8IS0tIHN1YnN0aXR1dGlvbjogJW0gPT0gbWludXRlcyByZW1haW5pbmcgLS0+DQoJCTwhLS0gc3Vic3RpdHV0aW9uOiAlcyA9PSBzZWNvbmRzIHJlbWFpbmluZyAtLT4NCgkJPHVpdGV4dCBuYW1lPSJFTEFQU0VEIiB2YWx1ZT0i5q6L44KKIDogJW0g5YiGICVzIOenkiIvPg0KCQk8dWl0ZXh0IG5hbWU9Ik5PVEZPVU5EIiB2YWx1ZT0i5L2V44KC6KaL44Gk44GL44KK44G+44Gb44KTIi8+DQoJCTx1aXRleHQgbmFtZT0iQVRUQUNITUVOVFMiIHZhbHVlPSLmt7vku5giLz4NCgkJPCEtLSBzdWJzdGl0dXRpb246ICVwID09IGN1cnJlbnQgc3BlYWtlcidzIHRpdGxlIC0tPg0KCQk8dWl0ZXh0IG5hbWU9IkJJT1dJTl9USVRMRSIgdmFsdWU9Iue1jOattCA6ICVwIi8+DQoJCTx1aXRleHQgbmFtZT0iQklPQlROX1RJVExFIiB2YWx1ZT0i57WM5q20Ii8+DQoJCTx1aXRleHQgbmFtZT0iRElWSURFUkJUTl9USVRMRSIgdmFsdWU9InwiLz4NCgkJPHVpdGV4dCBuYW1lPSJDT05UQUNUQlROX1RJVExFIiB2YWx1ZT0i44GK5ZWP44GE5ZCI44KP44GbIi8+DQoJCTx1aXRleHQgbmFtZT0iVEFCX1FVSVoiIHZhbHVlPSLjgq/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44Kk44OI44OrIi8+DQoJCTx1aXRleHQgbmFtZT0iRFVSQVRJT05fSEVBRElORyIgdmFsdWU9IumVt+OBlSIvPg0KCQk8dWl0ZXh0IG5hbWU9IlNFQVJDSF9IRUFESU5HIiB2YWx1ZT0i5qSc57Si44GZ44KL44OG44Kt44K544OIIDogIi8+DQoJCTx1aXRleHQgbmFtZT0iVEhVTUJfSEVBRElORyIgdmFsdWU9IuOCueODqeOCpOODiSIvPg0KCQk8dWl0ZXh0IG5hbWU9IlRIVU1CX0lORk8iIHZhbHVlPSLjgrnjg6njgqTjg4njgr/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jgrkiLz4NCgkJPHVpdGV4dCBuYW1lPSJQQVNTRURfU1RSSU5HIiB2YWx1ZT0i5ZCI5qC8Ii8+DQoJCTx1aXRleHQgbmFtZT0iRkFJTEVEX1NUUklORyIgdmFsdWU9IuS4jeWQiOagvCIvPg0KCQk8IS0tcXVpeiBwb2QgYW5kIG1lc3NhZ2UgYm94IHRleHRzLS0+DQoJCTx1aXRleHQgbmFtZT0iUVVJWlBPRF9RVUlaX0FUVEVNUFQiIHZhbHVlPSLjgq/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DQoJCTx1aXRleHQgbmFtZT0iUVVJWlBPRF9RVUVTVFlQRV9TVFIiIHZhbHVlPSLjgr/jgqTjg5cgOiAlcyIvPg0KCQk8dWl0ZXh0IG5hbWU9IlFVSVpQT0RfUVVFU1RZUEVfR1JEIiB2YWx1ZT0i6KmV5L6hIi8+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OBhCIvPg0KCQk8dWl0ZXh0IG5hbWU9IldBUk5JTkdNU0dfTk9TVFJJTkciIHZhbHVlPSLjgYTjgYTjgYgiLz4NCgkJPHVpdGV4dCBuYW1lPSJXQVJOSU5HTVNHX1RJVExFU1RSSU5HIiB2YWx1ZT0i44Kv44Kk44K644Gu44OK44OT44Ky44O844K344On44Oz44Gr6Zai44GZ44KL6K2m5ZGKIi8+DQoJCTx1aXRleHQgbmFtZT0iV0FSTklOR01TR19NU0dTVFJJTkciIHZhbHVlPSLjgZPjga7jgq/jgqTjgrrjgavjga/jgIHjgb7jgaDop6PnrZTjgZfjgabjgYTjgarjgYTos6rllY/jgYzjgYLjgorjgb7jgZnjgIImI3hBOyYjeEE7IOOCr+OCpOOCuuOCkue1guS6huOBmeOCi+OBq+OBr+OAgeOAjOOBr+OBhOOAjeOCkuOCr+ODquODg+OCr+OBl+OBvuOBmeOAguOCr+OCpOOCuuOCkue2muihjOOBmeOCi+OBq+OBr+OAgeOAjOOBhOOBhOOBiOOAjeOCkuOCr+ODquODg+OCr+OBl+OBvuOBmeOAgiIvPg0KCQk8dWl0ZXh0IG5hbWU9IklORk9STUFUSU9OX0gyNjRfRkxBU0hQTEFZRVIiIHZhbHVlPSLjgYrkvb/jgYTjga7jgrPjg7Pjg5Tjg6Xjg7zjgr/jgavnj77lnKjjgqTjg7Pjgrnjg4jjg7zjg6vjgZXjgozjgabjgYTjgosgRmxhc2ggUGxheWVyIOOBruODkOODvOOCuOODp+ODs+OBr+OAgeOBk+OBruODk+ODh+OCquOCkuOCteODneODvOODiOOBl+OBpuOBhOOBvuOBm+OCk+OAguacgOaWsOOBriBGbGFzaCBQbGF5ZXIg44KS44OA44Km44Oz44Ot44O844OJ44GZ44KL44Gr44Gv44CB44OT44OH44Kq6aCY5Z+f44KS44Kv44Oq44OD44Kv44GX44Gm44GP44Gg44GV44GE44CC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imi+OBm+OCiyIvPg0KCQk8dWl0ZXh0IG5hbWU9Ik1VVEUiIHZhbHVlPSLjg5/jg6Xjg7zjg4giLz4NCgkJPHVpdGV4dCBuYW1lPSJET0NXUkFQX1RJVExFIiB2YWx1ZT0iUHJlc2VudGVyIOa3u+S7mOODleOCoeOCpOODqyIvPg0KCQk8dWl0ZXh0IG5hbWU9IkRPQ1dSQVBfTVNHIiB2YWx1ZT0i44Oe44Kk44Kz44Oz44OU44Ol44O844K/44Gr5L+d5a2YIi8+DQoJCTx1aXRleHQgbmFtZT0iRE9DV1JBUF9QUk9NUFQiIHZhbHVlPSLjgq/jg6rjg4Pjgq/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S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yyqOu2gCDtjIzsnbwg6rK96rOgIi8+DQoJCTx1aXRleHQgbmFtZT0iQVRUQUNITUVOVF9QUkVWSUVXX1dBUk5JTkdNU0ciIHZhbHVlPSLrr7jrpqzrs7TquLAg66qo65Oc7JeQ7ISc64qUIOyyqOu2gCDtjIzsnbzsnbQg7Je066as7KeAIOyViuyKteuLiOuLpC4g6rKw6rO866W8IOuztOugpOuptCDqsozsi5wg6riw64ql7J2EIOyCrOyaqe2VmOyLreyLnOyYpC4iLz4NCgkJPHVpdGV4dCBuYW1lPSJDT0xMQUJfTE9DQUxfUExBWUJBQ0tfTVNHIiB2YWx1ZT0i7L2Y7YWQ7Yq46rCAIOuhnOy7rOyXkOyEnCDsnqzsg50g7KSR7J6F64uI64ukLiDsnbQg66qo65Oc7JeQ7ISc64qUIOqzteuPmSDsnpHsl4XsnYQg7IiY7ZaJ7ZWgIOyImCDsl4bsirXri4jri6QuIi8+DQoJCTx1aXRleHQgbmFtZT0iQ09MTEFCX0xPQ0FMX1BMQVlCQUNLX1RJVExFIiB2YWx1ZT0i66Gc7LusIOyerOyDnSIvPg0KCQk8dWl0ZXh0IG5hbWU9IkNPTExBQl9MT0NBTF9QTEFZQkFDS0JUTiIgdmFsdWU9Iu2ZleyduCIvPg0KCQk8dWl0ZXh0IG5hbWU9IlVOTkFNRURTTElERVRJVExFIiB2YWx1ZT0i7Iqs65287J2065OcICVuIi8+DQoJCTwhLS0gc3Vic3RpdHV0aW9uOiAlbiA9PSBzbGlkZSBudW1iZXIgLS0+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DQoJCTx1aXRleHQgbmFtZT0iU0NSVUJCQVJTVEFUVVNfTk9BVURJTyIgdmFsdWU9IuyYpOuUlOyYpCDsl4bsnYwiLz4NCgkJPHVpdGV4dCBuYW1lPSJTQ1JVQkJBUlNUQVRVU19WSURQTEFZSU5HIiB2YWx1ZT0i67mE65SU7JikIOyerOyDnSDspJEiLz4NCgkJPHVpdGV4dCBuYW1lPSJTQ1JVQkJBUlNUQVRVU19MT0FESU5HIiB2YWx1ZT0i66Gc65SpIi8+DQoJCTx1aXRleHQgbmFtZT0iU0NSVUJCQVJTVEFUVVNfQlVGRkVSSU5HIiB2YWx1ZT0i67KE7Y2866eBIi8+DQoJCTx1aXRleHQgbmFtZT0iU0NSVUJCQVJTVEFUVVNfUVVFU1RJT04iIHZhbHVlPSLsp4jrrLjsl5Ag64u17ZWY6riwIi8+DQoJCTx1aXRleHQgbmFtZT0iU0NSVUJCQVJTVEFUVVNfUkVWSUVXUVVJWiIgdmFsdWU9IuyniOusuCDri6Tsi5zrs7TquLAiLz4NCgkJPCEtLSBzdWJzdGl0dXRpb246ICVtID09IG1pbnV0ZXMgcmVtYWluaW5nIC0tPg0KCQk8IS0tIHN1YnN0aXR1dGlvbjogJXMgPT0gc2Vjb25kcyByZW1haW5pbmcgLS0+DQoJCTx1aXRleHQgbmFtZT0iRUxBUFNFRCIgdmFsdWU9IiVt67aEICVz7LSIIOuCqOydjCIvPg0KCQk8dWl0ZXh0IG5hbWU9Ik5PVEZPVU5EIiB2YWx1ZT0i7JeG7J2MIi8+DQoJCTx1aXRleHQgbmFtZT0iQVRUQUNITUVOVFMiIHZhbHVlPSLssqjrtoAg7YyM7J28Ii8+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UVVJWiIgdmFsdWU9Iu2AtOymiCIvPg0KCQk8dWl0ZXh0IG5hbWU9IlRBQl9PVVRMSU5FIiB2YWx1ZT0i6rCc7JqUIi8+DQoJCTx1aXRleHQgbmFtZT0iVEFCX1RIVU1CIiB2YWx1ZT0i7LaV7IaM7YyQIi8+DQoJCTx1aXRleHQgbmFtZT0iVEFCX05PVEVTIiB2YWx1ZT0i64W47Yq4Ii8+DQoJCTx1aXRleHQgbmFtZT0iVEFCX1NFQVJDSCIgdmFsdWU9IuqygOyDiSIvPg0KCQk8dWl0ZXh0IG5hbWU9IlNMSURFX0hFQURJTkciIHZhbHVlPSLsiqzrnbzsnbTrk5wg7KCc66qpIi8+DQoJCTx1aXRleHQgbmFtZT0iRFVSQVRJT05fSEVBRElORyIgdmFsdWU9IuyerOyDneyLnOqwhCIvPg0KCQk8dWl0ZXh0IG5hbWU9IlNFQVJDSF9IRUFESU5HIiB2YWx1ZT0i7YWN7Iqk7Yq4IOqygOyDiToiLz4NCgkJPHVpdGV4dCBuYW1lPSJUSFVNQl9IRUFESU5HIiB2YWx1ZT0i7Iqs65287J2065OcIi8+DQoJCTx1aXRleHQgbmFtZT0iVEhVTUJfSU5GTyIgdmFsdWU9IuygnOuqqS/snqzsg53si5zqsIQiLz4NCgkJPHVpdGV4dCBuYW1lPSJBVFRBQ0hOQU1FX0hFQURJTkciIHZhbHVlPSLtjIzsnbwg7J2066aEIi8+DQoJCTx1aXRleHQgbmFtZT0iQVRUQUNIU0laRV9IRUFESU5HIiB2YWx1ZT0i7YGs6riwIi8+DQoJCTx1aXRleHQgbmFtZT0iU0xJREVfTk9URVMiIHZhbHVlPSLsiqzrnbzsnbTrk5wg64W47Yq4Ii8+DQoJCTx1aXRleHQgbmFtZT0iQ09VUlNFX1NUQVRVUyIgdmFsdWU9IuuqqOuTiCDsg4Htg5wiLz4NCgkJPHVpdGV4dCBuYW1lPSJQQVNTRURfU1RSSU5HIiB2YWx1ZT0i7ZWp6rKpIi8+DQoJCTx1aXRleHQgbmFtZT0iRkFJTEVEX1NUUklORyIgdmFsdWU9Iuu2iO2VqeqyqSIvPg0KCQk8IS0tcXVpeiBwb2QgYW5kIG1lc3NhZ2UgYm94IHRleHRzLS0+DQoJCTx1aXRleHQgbmFtZT0iUVVJWlBPRF9RVUlaX0FUVEVNUFQiIHZhbHVlPSLtgLTspogg7Iuc64+EIO2an+yImDoiLz4NCgkJPHVpdGV4dCBuYW1lPSJRVUlaUE9EX1FVSVpfQVRURU1QVF9WQUxVRSIgdmFsdWU9IiVuLyV0Ii8+DQoJCTx1aXRleHQgbmFtZT0iUVVJWlBPRF9RVUlaX1NDT1JFIiB2YWx1ZT0i65Od7KCQOiIvPg0KCQk8dWl0ZXh0IG5hbWU9IlFVSVpQT0RfUVVJWl9QQVNTU0NPUkUiIHZhbHVlPSLthrXqs7wg7KCQ7IiYOiIvPg0KCQk8dWl0ZXh0IG5hbWU9IlFVSVpQT0RfUVVJWl9NQVhTQ09SRSIgdmFsdWU9Iuy1nOqzoCDsoJDsiJg6Ii8+DQoJCTx1aXRleHQgbmFtZT0iUVVJWlBPRF9RVUVTQVRNUFRfU1RSIiB2YWx1ZT0i7Iuc64+EIO2an+yImDogJW4vJXQiLz4NCgkJPHVpdGV4dCBuYW1lPSJRVUlaUE9EX1FVRVNUWVBFX1NUUiIgdmFsdWU9IuycoO2YlTogJXMiLz4NCgkJPHVpdGV4dCBuYW1lPSJRVUlaUE9EX1FVRVNUWVBFX0dSRCIgdmFsdWU9IuygkOyImCDrp6TquLDquLAg7JmE66OMIi8+DQoJCTx1aXRleHQgbmFtZT0iUVVJWlBPRF9RVUVTVFlQRV9TVlkiIHZhbHVlPSLshKTrrLgg7KGw7IKsIi8+DQoJCTx1aXRleHQgbmFtZT0iUVVJWlBPRF9RVUlaQVRNUFRfSU5GIiB2YWx1ZT0i66y07ZWcIi8+DQoJCTx1aXRleHQgbmFtZT0iUVVJWlBPRF9RVUVTQVRNUFRfSU5GIiB2YWx1ZT0i66y07ZWcIi8+DQoJCTx1aXRleHQgbmFtZT0iV0FSTklOR01TR19ZRVNTVFJJTkciIHZhbHVlPSLsmIgiLz4NCgkJPHVpdGV4dCBuYW1lPSJXQVJOSU5HTVNHX05PU1RSSU5HIiB2YWx1ZT0i7JWE64uI7JikIi8+DQoJCTx1aXRleHQgbmFtZT0iV0FSTklOR01TR19USVRMRVNUUklORyIgdmFsdWU9Iu2AtOymiCDrgrTruYTqsozsnbTshZgg6rK96rOgIi8+DQoJCTx1aXRleHQgbmFtZT0iV0FSTklOR01TR19NU0dTVFJJTkciIHZhbHVlPSLsnbQg7YC07KaI7JeQ7IScIOyLnOuPhO2VmOyngCDslYrsnYAg7KeI66y47J20IOyeiOyKteuLiOuLpC4mI3hBOyYjeEE77YC07KaI66W8IOyiheujjO2VmOugpOuptCBb7JiIXeulvCDtgbTrpq3tlZjqs6AsIO2AtOymiOulvCDqs4Tsho3tlZjroKTrqbQgW+yVhOuLiOyYpF3rpbwg7YG066at7ZWY7Iut7Iuc7JikLiIvPg0KCQk8dWl0ZXh0IG5hbWU9IklORk9STUFUSU9OX0gyNjRfRkxBU0hQTEFZRVIiIHZhbHVlPSLsi5zsiqTthZzsl5Ag7ISk7LmY65CY7Ja0IOyeiOuKlCDtmITsnqwg67KE7KCE7J2YIEZsYXNoIFBsYXllcuuKlCDsnbQg67mE65SU7Jik66W8IOyngOybkO2VmOyngCDslYrsirXri4jri6QuIOy1nOyLoCBGbGFzaCBQbGF5ZXLrpbwg64uk7Jq066Gc65Oc7ZWY66Ck66m0IOu5hOuUlOyYpCDsmIHsl63snYQg7YG066at7ZWY7Iut7Iuc7Jik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ssLjsl6zsnpDsl5Dqsowg7IS466GcIOunieuMgCDrs7TsnbTquLAiLz4NCgkJPHVpdGV4dCBuYW1lPSJNVVRFIiB2YWx1ZT0i7J2M7IaM6rGwIi8+DQoJCTx1aXRleHQgbmFtZT0iRE9DV1JBUF9USVRMRSIgdmFsdWU9IlByZXNlbnRlciDtjIzsnbwg7LKo67aAIi8+DQoJCTx1aXRleHQgbmFtZT0iRE9DV1JBUF9NU0ciIHZhbHVlPSLrgrQg7Lu07ZOo7YSw7JeQIOyggOyepSIvPg0KCQk8dWl0ZXh0IG5hbWU9IkRPQ1dSQVBfUFJPTVBUIiB2YWx1ZT0i7YG066at7ZWY7JesIOuLpOyatOuhnOuTnCIvPg0KCTwvbGFuZ3VhZ2U+DQoJPGxhbmd1YWdlIGlkPSJlcy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mlzbyBkZSBhcmNoaXZvIGFkanVudG8iLz4NCgkJPHVpdGV4dCBuYW1lPSJBVFRBQ0hNRU5UX1BSRVZJRVdfV0FSTklOR01TRyIgdmFsdWU9Ik5vIGVzIHBvc2libGUgYWJyaXIgbG9zIGFyY2hpdm9zIGFkanVudG9zIGVuIGVsIG1vZG8gZGUgcHJldmlzdWFsaXphY2nDs24uIFVzZSBQdWJsaWNhciBwYXJhIHZlciBsb3MgcmVzdWx0YWRvcy4iLz4NCgkJPHVpdGV4dCBuYW1lPSJDT0xMQUJfTE9DQUxfUExBWUJBQ0tfTVNHIiB2YWx1ZT0iRWwgY29udGVuaWRvIHNlIGVzdMOhIHJlcHJvZHVjaWVuZG8gbG9jYWxtZW50ZS4gTGEgY29sYWJvcmFjacOzbiBubyBmdW5jaW9uYSBlbiBlc3RlIG1vZG8uIi8+DQoJCTx1aXRleHQgbmFtZT0iQ09MTEFCX0xPQ0FMX1BMQVlCQUNLX1RJVExFIiB2YWx1ZT0iUmVwcm9kdWNjacOzbiBsb2NhbCIvPg0KCQk8dWl0ZXh0IG5hbWU9IkNPTExBQl9MT0NBTF9QTEFZQkFDS0JUTiIgdmFsdWU9Ik9rIi8+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EZXRlbmlkYSIvPg0KCQk8dWl0ZXh0IG5hbWU9IlNDUlVCQkFSU1RBVFVTX1BMQVlJTkciIHZhbHVlPSJSZXByb2R1Y2llbmRvIi8+DQoJCTx1aXRleHQgbmFtZT0iU0NSVUJCQVJTVEFUVVNfTk9BVURJTyIgdmFsdWU9IlNpbiBzb25pZG8iLz4NCgkJPHVpdGV4dCBuYW1lPSJTQ1JVQkJBUlNUQVRVU19WSURQTEFZSU5HIiB2YWx1ZT0iVsOtZGVvIGVuIHJlcHJvZC4iLz4NCgkJPHVpdGV4dCBuYW1lPSJTQ1JVQkJBUlNUQVRVU19MT0FESU5HIiB2YWx1ZT0iQ2FyZ2FuZG8iLz4NCgkJPHVpdGV4dCBuYW1lPSJTQ1JVQkJBUlNUQVRVU19CVUZGRVJJTkciIHZhbHVlPSJBbG1hY2VuYW5kbyBlbiBiw7pmZXIiLz4NCgkJPHVpdGV4dCBuYW1lPSJTQ1JVQkJBUlNUQVRVU19RVUVTVElPTiIgdmFsdWU9IkNvbnRlc3RhciBwcmVndW50YSIvPg0KCQk8dWl0ZXh0IG5hbWU9IlNDUlVCQkFSU1RBVFVTX1JFVklFV1FVSVoiIHZhbHVlPSJSZXZpc2FuZG8gcHJ1ZWJhIi8+DQoJCTwhLS0gc3Vic3RpdHV0aW9uOiAlbSA9PSBtaW51dGVzIHJlbWFpbmluZyAtLT4NCgkJPCEtLSBzdWJzdGl0dXRpb246ICVzID09IHNlY29uZHMgcmVtYWluaW5nIC0tPg0KCQk8dWl0ZXh0IG5hbWU9IkVMQVBTRUQiIHZhbHVlPSIlbSBtaW51dG9zICVzIHNlZ3VuZG9zIHJlc3RhbnRlcyIvPg0KCQk8dWl0ZXh0IG5hbWU9Ik5PVEZPVU5EIiB2YWx1ZT0iTm8gc2UgaGEgZW5jb250cmFkbyBuYWRhIi8+DQoJCTx1aXRleHQgbmFtZT0iQVRUQUNITUVOVFMiIHZhbHVlPSJBcmNoaXZvcyBhZGp1bnRvcyIvPg0KCQk8IS0tIHN1YnN0aXR1dGlvbjogJXAgPT0gY3VycmVudCBzcGVha2VyJ3MgdGl0bGUgLS0+DQoJCTx1aXRleHQgbmFtZT0iQklPV0lOX1RJVExFIiB2YWx1ZT0iQmlvZ3JhZsOtYTogJXAiLz4NCgkJPHVpdGV4dCBuYW1lPSJCSU9CVE5fVElUTEUiIHZhbHVlPSJCaW9ncmFmw61hIi8+DQoJCTx1aXRleHQgbmFtZT0iRElWSURFUkJUTl9USVRMRSIgdmFsdWU9InwiLz4NCgkJPHVpdGV4dCBuYW1lPSJDT05UQUNUQlROX1RJVExFIiB2YWx1ZT0iQ29udGFjdG8iLz4NCgkJPHVpdGV4dCBuYW1lPSJUQUJfUVVJWiIgdmFsdWU9IlBydWViYSIvPg0KCQk8dWl0ZXh0IG5hbWU9IlRBQl9PVVRMSU5FIiB2YWx1ZT0iQ29udG9ybm8iLz4NCgkJPHVpdGV4dCBuYW1lPSJUQUJfVEhVTUIiIHZhbHVlPSJNaW5pYXQuIi8+DQoJCTx1aXRleHQgbmFtZT0iVEFCX05PVEVTIiB2YWx1ZT0iTm90YXMiLz4NCgkJPHVpdGV4dCBuYW1lPSJUQUJfU0VBUkNIIiB2YWx1ZT0iQnVzY2FyIi8+DQoJCTx1aXRleHQgbmFtZT0iU0xJREVfSEVBRElORyIgdmFsdWU9IlTDrXR1bG8gZGUgZGlhcG9zaXRpdmEiLz4NCgkJPHVpdGV4dCBuYW1lPSJEVVJBVElPTl9IRUFESU5HIiB2YWx1ZT0iRHVyYWMuIi8+DQoJCTx1aXRleHQgbmFtZT0iU0VBUkNIX0hFQURJTkciIHZhbHVlPSJCdXNjYXIgdGV4dG86Ii8+DQoJCTx1aXRleHQgbmFtZT0iVEhVTUJfSEVBRElORyIgdmFsdWU9IkRpYXBvc2l0aXZhIi8+DQoJCTx1aXRleHQgbmFtZT0iVEhVTUJfSU5GTyIgdmFsdWU9IkR1ci4vVMOtdC4gZGlhcC4iLz4NCgkJPHVpdGV4dCBuYW1lPSJBVFRBQ0hOQU1FX0hFQURJTkciIHZhbHVlPSJOb21icmUgZGUgYXJjaGl2byIvPg0KCQk8dWl0ZXh0IG5hbWU9IkFUVEFDSFNJWkVfSEVBRElORyIgdmFsdWU9IlRhbWHDsW8iLz4NCgkJPHVpdGV4dCBuYW1lPSJTTElERV9OT1RFUyIgdmFsdWU9Ik5vdGFzIGRlIGRpYXBvc2l0aXZhIi8+DQoJCTx1aXRleHQgbmFtZT0iQ09VUlNFX1NUQVRVUyIgdmFsdWU9IkVzdGFkbyBkZSBtb2R1bG8iLz4NCgkJPHVpdGV4dCBuYW1lPSJQQVNTRURfU1RSSU5HIiB2YWx1ZT0iQXByb2JhZG8iLz4NCgkJPHVpdGV4dCBuYW1lPSJGQUlMRURfU1RSSU5HIiB2YWx1ZT0iU3VzcGVuc28iLz4NCgkJPCEtLXF1aXogcG9kIGFuZCBtZXNzYWdlIGJveCB0ZXh0cy0tPg0KCQk8dWl0ZXh0IG5hbWU9IlFVSVpQT0RfUVVJWl9BVFRFTVBUIiB2YWx1ZT0iSW50ZW50byBkZSBwcnVlYmE6Ii8+DQoJCTx1aXRleHQgbmFtZT0iUVVJWlBPRF9RVUlaX0FUVEVNUFRfVkFMVUUiIHZhbHVlPSIlbiBkZSAldCIvPg0KCQk8dWl0ZXh0IG5hbWU9IlFVSVpQT0RfUVVJWl9TQ09SRSIgdmFsdWU9IlB1bnR1YWNpw7NuOiIvPg0KCQk8dWl0ZXh0IG5hbWU9IlFVSVpQT0RfUVVJWl9QQVNTU0NPUkUiIHZhbHVlPSJQdW50dWFjacOzbiBwYXJhIGFwcm9iYXI6Ii8+DQoJCTx1aXRleHQgbmFtZT0iUVVJWlBPRF9RVUlaX01BWFNDT1JFIiB2YWx1ZT0iUHVudHVhY2nDs24gbcOheGltYToiLz4NCgkJPHVpdGV4dCBuYW1lPSJRVUlaUE9EX1FVRVNBVE1QVF9TVFIiIHZhbHVlPSJJbnRlbnRvczogJW4gZGUgJXQiLz4NCgkJPHVpdGV4dCBuYW1lPSJRVUlaUE9EX1FVRVNUWVBFX1NUUiIgdmFsdWU9IlRpcG86ICVzIi8+DQoJCTx1aXRleHQgbmFtZT0iUVVJWlBPRF9RVUVTVFlQRV9HUkQiIHZhbHVlPSJDb24gcHVudHVhY2nDs24iLz4NCgkJPHVpdGV4dCBuYW1lPSJRVUlaUE9EX1FVRVNUWVBFX1NWWSIgdmFsdWU9IkVuY3Vlc3RhIi8+DQoJCTx1aXRleHQgbmFtZT0iUVVJWlBPRF9RVUlaQVRNUFRfSU5GIiB2YWx1ZT0iSW5maW5pdG8iLz4NCgkJPHVpdGV4dCBuYW1lPSJRVUlaUE9EX1FVRVNBVE1QVF9JTkYiIHZhbHVlPSJJbmZpbml0byIvPg0KCQk8dWl0ZXh0IG5hbWU9IldBUk5JTkdNU0dfWUVTU1RSSU5HIiB2YWx1ZT0iU8OtIi8+DQoJCTx1aXRleHQgbmFtZT0iV0FSTklOR01TR19OT1NUUklORyIgdmFsdWU9Ik5vIi8+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DQoJCTwhLS0gc3Vic3RpdHV0aW9uOiAlcCA9PSBwcmVzZW50YXRpb24gdGl0bGUgLS0+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DQoJCTx1aXRleHQgbmFtZT0iU0hPV1NJREVCQVIiIHZhbHVlPSJNb3N0cmFyIGJhcnJhIGxhdGVyYWwgYSBsb3MgcGFydGljaXBhbnRlcyIvPg0KCQk8dWl0ZXh0IG5hbWU9Ik1VVEUiIHZhbHVlPSJNdWRvIi8+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QXZpc28gZGUgYW5leG8iLz4NCgkJPHVpdGV4dCBuYW1lPSJBVFRBQ0hNRU5UX1BSRVZJRVdfV0FSTklOR01TRyIgdmFsdWU9Ik9zIGFuZXhvcyBuw6NvIHPDo28gYWJlcnRvcyBubyBtb2RvIGRlIFZpc3VhbGl6YcOnw6NvLiBVc2UgbyBjb21hbmRvIGRlIHB1YmxpY2HDp8OjbyBwYXJhIHZlciBvcyByZXN1bHRhZG9zLiIvPg0KCQk8dWl0ZXh0IG5hbWU9IkNPTExBQl9MT0NBTF9QTEFZQkFDS19NU0ciIHZhbHVlPSJPIGNvbnRlw7pkbyBlc3TDoSBzZW5kbyByZXByb2R1emlkbyBsb2NhbG1lbnRlLkEgY29sYWJvcmHDp8OjbyBuw6NvIGZ1bmNpb25hIG5lc3RlIG1vZG8uIi8+DQoJCTx1aXRleHQgbmFtZT0iQ09MTEFCX0xPQ0FMX1BMQVlCQUNLX1RJVExFIiB2YWx1ZT0iUmVwcm9kdcOnw6NvIGxvY2FsIi8+DQoJCTx1aXRleHQgbmFtZT0iQ09MTEFCX0xPQ0FMX1BMQVlCQUNLQlROIiB2YWx1ZT0iT2siLz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dWl0ZXh0IG5hbWU9IkNPVVJTRV9TVEFUVVMiIHZhbHVlPSJTdGF0dXMgZG8gbcOzZHVsbyIvPg0KCQk8dWl0ZXh0IG5hbWU9IlBBU1NFRF9TVFJJTkciIHZhbHVlPSJBcHJvdmFkbyIvPg0KCQk8dWl0ZXh0IG5hbWU9IkZBSUxFRF9TVFJJTkciIHZhbHVlPSJSZXByb3ZhZG8iLz4NCgkJPCEtLXF1aXogcG9kIGFuZCBtZXNzYWdlIGJveCB0ZXh0cy0tPg0KCQk8dWl0ZXh0IG5hbWU9IlFVSVpQT0RfUVVJWl9BVFRFTVBUIiB2YWx1ZT0iVGVudGF0aXZhIG5vIHF1ZXN0aW9uw6FyaW86Ii8+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DQoJCTx1aXRleHQgbmFtZT0iUVVJWlBPRF9RVUVTVFlQRV9HUkQiIHZhbHVlPSJDbGFzc2lmaWNhdMOzcmlhIi8+DQoJCTx1aXRleHQgbmFtZT0iUVVJWlBPRF9RVUVTVFlQRV9TVlkiIHZhbHVlPSJQZXNxdWlzYSIvPg0KCQk8dWl0ZXh0IG5hbWU9IlFVSVpQT0RfUVVJWkFUTVBUX0lORiIgdmFsdWU9IkluZmluaXRvIi8+DQoJCTx1aXRleHQgbmFtZT0iUVVJWlBPRF9RVUVTQVRNUFRfSU5GIiB2YWx1ZT0iSW5maW5pdG8iLz4NCgkJPHVpdGV4dCBuYW1lPSJXQVJOSU5HTVNHX1lFU1NUUklORyIgdmFsdWU9IlNpbSIvPg0KCQk8dWl0ZXh0IG5hbWU9IldBUk5JTkdNU0dfTk9TVFJJTkciIHZhbHVlPSJOw6NvIi8+DQoJCTx1aXRleHQgbmFtZT0iV0FSTklOR01TR19USVRMRVNUUklORyIgdmFsdWU9IkFsZXJ0YSBkZSBuYXZlZ2HDp8OjbyBkbyBxdWVzdGlvbsOhcmlvIi8+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FyIGJhcnJhIGxhdGVyYWwgYW8gcGFydGljaXBhbnRlcyIvPg0KCQk8dWl0ZXh0IG5hbWU9Ik1VVEUiIHZhbHVlPSJNdWRvIi8+DQoJCTx1aXRleHQgbmFtZT0iRE9DV1JBUF9USVRMRSIgdmFsdWU9IkFuZXhvIGRlIGFycXVpdm8gZG8gUHJlc2VudGVyIi8+DQoJCTx1aXRleHQgbmFtZT0iRE9DV1JBUF9NU0ciIHZhbHVlPSJTYWx2YXIgZW0gTWV1IGNvbXB1dGFkb3IiLz4NCgkJPHVpdGV4dCBuYW1lPSJET0NXUkFQX1BST01QVCIgdmFsdWU9IkNsaXF1ZSBwYXJhIGJhaXhhci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cG9zaXRpdmEgJW4iLz4NCgkJPHVpdGV4dCBuYW1lPSJDT0xMQUJfTE9DQUxfUExBWUJBQ0tfTVNHIiB2YWx1ZT0iQ29udGVudCBpcyBiZWluZyBwbGF5ZWQgbG9jYWxseS5cbiBDb2xsYWJvcmF0aW9uIGRvZXMgbm90IHdvcmsgaW4gdGhpcyBtb2RlIi8+DQoJCTx1aXRleHQgbmFtZT0iQ09MTEFCX0xPQ0FMX1BMQVlCQUNLX1RJVExFIiB2YWx1ZT0iTG9jYWwgUGxheWJhY2siLz4NCgkJPHVpdGV4dCBuYW1lPSJDT0xMQUJfTE9DQUxfUExBWUJBQ0tCVE4iIHZhbHVlPSJPay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UVVJWlBPRF9RVUlaX0FUVEVNUFQiIHZhbHVlPSJUZW50YXRpdm8gcXVpejoiLz4NCgkJPHVpdGV4dCBuYW1lPSJRVUlaUE9EX1FVSVpfQVRURU1QVF9WQUxVRSIgdmFsdWU9IiVuIGRpICV0Ii8+DQoJCTx1aXRleHQgbmFtZT0iUVVJWlBPRF9RVUlaX1NDT1JFIiB2YWx1ZT0iUHVudGVnZ2lvOiIvPg0KCQk8dWl0ZXh0IG5hbWU9IlFVSVpQT0RfUVVJWl9QQVNTU0NPUkUiIHZhbHVlPSJQdW50ZWdnaW8gbWluaW1vOiIvPg0KCQk8dWl0ZXh0IG5hbWU9IlFVSVpQT0RfUVVJWl9NQVhTQ09SRSIgdmFsdWU9IlB1bnRlZ2dpbyBtYXNzaW1vOiIvPg0KCQk8dWl0ZXh0IG5hbWU9IlFVSVpQT0RfUVVFU0FUTVBUX1NUUiIgdmFsdWU9IlRlbnRhdGl2bzogJW4gZGkgJXQiLz4NCgkJPHVpdGV4dCBuYW1lPSJRVUlaUE9EX1FVRVNUWVBFX1NUUiIgdmFsdWU9IlRpcG86ICVzIi8+DQoJCTx1aXRleHQgbmFtZT0iUVVJWlBPRF9RVUVTVFlQRV9HUkQiIHZhbHVlPSJDb24gdmFsdXRhemlvbmUiLz4NCgkJPHVpdGV4dCBuYW1lPSJRVUlaUE9EX1FVRVNUWVBFX1NWWSIgdmFsdWU9IkluZGFnaW5lIi8+DQoJCTx1aXRleHQgbmFtZT0iUVVJWlBPRF9RVUlaQVRNUFRfSU5GIiB2YWx1ZT0iSW5maW5pdGkiLz4NCgkJPHVpdGV4dCBuYW1lPSJRVUlaUE9EX1FVRVNBVE1QVF9JTkYiIHZhbHVlPSJJbmZpbml0aSIvPg0KCQk8dWl0ZXh0IG5hbWU9IldBUk5JTkdNU0dfWUVTU1RSSU5HIiB2YWx1ZT0iU8OsIi8+DQoJCTx1aXRleHQgbmFtZT0iV0FSTklOR01TR19OT1NUUklORyIgdmFsdWU9Ik5vIi8+DQoJCTx1aXRleHQgbmFtZT0iV0FSTklOR01TR19USVRMRVNUUklORyIgdmFsdWU9IkF2dmVydGVuemEgbmF2aWdhemlvbmUgcXVpeiIvPg0KCQk8dWl0ZXh0IG5hbWU9IldBUk5JTkdNU0dfTVNHU1RSSU5HIiB2YWx1ZT0iT2Njb3JyZSBhbmNvcmEgcmlzcG9uZGVyZSBhZCBhbGN1bmUgZG9tYW5kZSBkZWwgcXVpei4mI3hBOyYjeEE7U2UgZmF0ZSBjbGljIHN1IFPDrCwgdXNjaXJldGUgZGFsIHF1aXouIEZhdGUgY2xpYyBzdSBObyBwZXIgY29udGludWFyZSBpbCBxdWl6LiIvPg0KCQk8dWl0ZXh0IG5hbWU9IklORk9STUFUSU9OX0gyNjRfRkxBU0hQTEFZRVIiIHZhbHVlPSJMYSB2ZXJzaW9uZSBkaSBGbGFzaCBQbGF5ZXIgYXR0dWFsbWVudGUgaW5zdGFsbGF0YSBub24gc3VwcG9ydGEgcXVlc3RvIHZpZGVvLiBGYXRlIGNsaWMgc3VsbCdhcmVhIGRlbCB2aWRlbyBwZXIgc2NhcmljYXJlIGwndWx0aW1hIHZlcnNpb25lIGR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IGJhcnJhIGxhdGVyYWxlIGFpIHBhcnRlY2lwYW50aSIvPg0KCQk8dWl0ZXh0IG5hbWU9Ik1VVEUiIHZhbHVlPSJEaXNhdHRpdmEgYXVkaW8iLz4NCgkJPHVpdGV4dCBuYW1lPSJET0NXUkFQX1RJVExFIiB2YWx1ZT0iQWxsZWdhdG8gZmlsZSBQcmVzZW50ZXIiLz4NCgkJPHVpdGV4dCBuYW1lPSJET0NXUkFQX01TRyIgdmFsdWU9IlNhbHZhIGluIFJpc29yc2UgZGVsIGNvbXB1dGVyIi8+DQoJCTx1aXRleHQgbmFtZT0iRE9DV1JBUF9QUk9NUFQiIHZhbHVlPSJDbGljIHBlciBzY2FyaWNhcmU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VTk5BTUVEU0xJREVUSVRMRSIgdmFsdWU9IkRp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whLS0gc3Vic3RpdHV0aW9uOiAlbiA9PSBzbGlkZSBudW1iZXIgLS0+DQoJCTwhLS0gc3Vic3RpdHV0aW9uOiAldCA9PSB0b3RhbCBzbGlkZSBjb3VudCAtLT4NCgkJPHVpdGV4dCBuYW1lPSJTQ1JVQkJBUlNUQVRVU19TTElERUlORk8iIHZhbHVlPSJEaWEgJW4gLyAldCB8ICIvPg0KCQk8dWl0ZXh0IG5hbWU9IlNDUlVCQkFSU1RBVFVTX1NUT1BQRUQiIHZhbHVlPSJHZXN0b3B0Ii8+DQoJCTx1aXRleHQgbmFtZT0iU0NSVUJCQVJTVEFUVVNfUExBWUlORyIgdmFsdWU9IkFmc3BlbGVuIi8+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DQoJCTx1aXRleHQgbmFtZT0iU0NSVUJCQVJTVEFUVVNfUkVWSUVXUVVJWiIgdmFsdWU9IlF1aXogY29udHJvbGVyZW4iLz4NCgkJPCEtLSBzdWJzdGl0dXRpb246ICVtID09IG1pbnV0ZXMgcmVtYWluaW5nIC0tPg0KCQk8IS0tIHN1YnN0aXR1dGlvbjogJXMgPT0gc2Vjb25kcyByZW1haW5pbmcgLS0+DQoJCTx1aXRleHQgbmFtZT0iRUxBUFNFRCIgdmFsdWU9IkVyIHJlc3RlcmVuICVtIG1pbnV0ZW4gJXMgc2Vjb25kZW4iLz4NCgkJPHVpdGV4dCBuYW1lPSJOT1RGT1VORCIgdmFsdWU9Ik5pZXRzIGdldm9uZGVuIi8+DQoJCTx1aXRleHQgbmFtZT0iQVRUQUNITUVOVFMiIHZhbHVlPSJCaWpsYWdlbiIvPg0KCQk8IS0tIHN1YnN0aXR1dGlvbjogJXAgPT0gY3VycmVudCBzcGVha2VyJ3MgdGl0bGUgLS0+DQoJCTx1aXRleHQgbmFtZT0iQklPV0lOX1RJVExFIiB2YWx1ZT0iQmlvZ3JhZmllOiAlcCIvPg0KCQk8dWl0ZXh0IG5hbWU9IkJJT0JUTl9USVRMRSIgdmFsdWU9IkJpb2dyYWZpZSIvPg0KCQk8dWl0ZXh0IG5hbWU9IkRJVklERVJCVE5fVElUTEUiIHZhbHVlPSJ8Ii8+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DQoJCTx1aXRleHQgbmFtZT0iVEFCX1NFQVJDSCIgdmFsdWU9IlpvZWtlbiIvPg0KCQk8dWl0ZXh0IG5hbWU9IlNMSURFX0hFQURJTkciIHZhbHVlPSJUaXRlbCB2YW4gZGlhIi8+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DQoJCTx1aXRleHQgbmFtZT0iQVRUQUNITkFNRV9IRUFESU5HIiB2YWx1ZT0iQmVzdGFuZHNuYWFtIi8+DQoJCTx1aXRleHQgbmFtZT0iQVRUQUNIU0laRV9IRUFESU5HIiB2YWx1ZT0iR3Jvb3R0ZSIvPg0KCQk8dWl0ZXh0IG5hbWU9IlNMSURFX05PVEVTIiB2YWx1ZT0iRGlhbm90aXRpZXM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F1aXpwb2dpbmc6Ii8+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DQoJCTx1aXRleHQgbmFtZT0iUVVJWlBPRF9RVUVTVFlQRV9TVFIiIHZhbHVlPSJUeXBlOiAlcyIvPg0KCQk8dWl0ZXh0IG5hbWU9IlFVSVpQT0RfUVVFU1RZUEVfR1JEIiB2YWx1ZT0iVGVsdCB2b29yIHNjb3JlIi8+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DQoJCTx1aXRleHQgbmFtZT0iQ09MTEFCX0xPQ0FMX1BMQVlCQUNLX01TRyIgdmFsdWU9IkNvbnRlbnQgaXMgYmVpbmcgcGxheWVkIGxvY2FsbHkuXG4gQ29sbGFib3JhdGlvbiBkb2VzIG5vdCB3b3JrIGluIHRoaXMgbW9kZSIvPg0KCQk8dWl0ZXh0IG5hbWU9IkNPTExBQl9MT0NBTF9QTEFZQkFDS19USVRMRSIgdmFsdWU9IkxvY2FsIFBsYXliYWNrIi8+DQoJCTx1aXRleHQgbmFtZT0iQ09MTEFCX0xPQ0FMX1BMQVlCQUNLQlROIiB2YWx1ZT0iT2siLz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UVVJWlBPRF9RVUlaX0FUVEVNUFQiIHZhbHVlPSLmtYvpqozlsJ3or5XmrKHmlbA6Ii8+DQoJCTx1aXRleHQgbmFtZT0iUVVJWlBPRF9RVUlaX0FUVEVNUFRfVkFMVUUiIHZhbHVlPSLnrKwgJW4g5qyh77yM5YWxICV0IOasoSIvPg0KCQk8dWl0ZXh0IG5hbWU9IlFVSVpQT0RfUVVJWl9TQ09SRSIgdmFsdWU9IuW+l+WIhjoiLz4NCgkJPHVpdGV4dCBuYW1lPSJRVUlaUE9EX1FVSVpfUEFTU1NDT1JFIiB2YWx1ZT0i5Y+K5qC85YiG5pWwOiIvPg0KCQk8dWl0ZXh0IG5hbWU9IlFVSVpQT0RfUVVJWl9NQVhTQ09SRSIgdmFsdWU9IuacgOmrmOWIhuaVsDoiLz4NCgkJPHVpdGV4dCBuYW1lPSJRVUlaUE9EX1FVRVNBVE1QVF9TVFIiIHZhbHVlPSLlsJ3or5XmrKHmlbA6IOesrCAlbiDmrKHvvIzlhbEgJXQg5qyhIi8+DQoJCTx1aXRleHQgbmFtZT0iUVVJWlBPRF9RVUVTVFlQRV9TVFIiIHZhbHVlPSLnsbvlnos6ICVzIi8+DQoJCTx1aXRleHQgbmFtZT0iUVVJWlBPRF9RVUVTVFlQRV9HUkQiIHZhbHVlPSLor4TnuqciLz4NCgkJPHVpdGV4dCBuYW1lPSJRVUlaUE9EX1FVRVNUWVBFX1NWWSIgdmFsdWU9Iuiwg+afpSIvPg0KCQk8dWl0ZXh0IG5hbWU9IlFVSVpQT0RfUVVJWkFUTVBUX0lORiIgdmFsdWU9IuaXoOmZkCIvPg0KCQk8dWl0ZXh0IG5hbWU9IlFVSVpQT0RfUVVFU0FUTVBUX0lORiIgdmFsdWU9IuaXoOmZkCIvPg0KCQk8dWl0ZXh0IG5hbWU9IldBUk5JTkdNU0dfWUVTU1RSSU5HIiB2YWx1ZT0i5pivIi8+DQoJCTx1aXRleHQgbmFtZT0iV0FSTklOR01TR19OT1NUUklORyIgdmFsdWU9IuWQpiIvPg0KCQk8dWl0ZXh0IG5hbWU9IldBUk5JTkdNU0dfVElUTEVTVFJJTkciIHZhbHVlPSLmtYvpqozlr7zoiKrorablkYoiLz4NCgkJPHVpdGV4dCBuYW1lPSJXQVJOSU5HTVNHX01TR1NUUklORyIgdmFsdWU9IuatpOa1i+mqjOS4reacieacquWwneivleS9nOetlOeahOmXrumimOOAgiYjeEE7JiN4QTvljZXlh7vigJzmmK/igJ3pgIDlh7rmraTmtYvpqozjgILljZXlh7vigJzlkKbigJ3nu6fnu63mtYvpqozjgIIiLz4NCgkJPHVpdGV4dCBuYW1lPSJJTkZPUk1BVElPTl9IMjY0X0ZMQVNIUExBWUVSIiB2YWx1ZT0i5b2T5YmN5a6J6KOF5Zyo5oKo55qE6K6h566X5py65LiK55qEIEZsYXNoIFBsYXllciDniYjmnKzkuI3mlK/mjIHor6Xop4bpopHjgILljZXlh7vop4bpopHljLrln5/kuIvovb3mnIDmlrDniYjmnKznmoQgRmxhc2ggUGxheWVy44CC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S7tumZhOS7tiIvPg0KCQk8dWl0ZXh0IG5hbWU9IkRPQ1dSQVBfTVNHIiB2YWx1ZT0i5L+d5a2Y5Yiw5oiR55qE6K6h566X5py6Ii8+DQoJCTx1aXRleHQgbmFtZT0iRE9DV1JBUF9QUk9NUFQiIHZhbHVlPSLljZXlh7vku6XkuIvovb0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DQoJCTx1aXRleHQgbmFtZT0iQ09MTEFCX0xPQ0FMX1BMQVlCQUNLX1RJVExFIiB2YWx1ZT0iTG9jYWwgUGxheWJhY2siLz4NCgkJPHVpdGV4dCBuYW1lPSJDT0xMQUJfTE9DQUxfUExBWUJBQ0tCVE4iIHZhbHVlPSJPayIv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DQoJCTx1aXRleHQgbmFtZT0iVEFCX09VVExJTkUiIHZhbHVlPSJBbmEgSGF0Ii8+DQoJCTx1aXRleHQgbmFtZT0iVEFCX1RIVU1CIiB2YWx1ZT0iUmVzaW0iLz4NCgkJPHVpdGV4dCBuYW1lPSJUQUJfTk9URVMiIHZhbHVlPSJOb3RsYXIiLz4NCgkJPHVpdGV4dCBuYW1lPSJUQUJfU0VBUkNIIiB2YWx1ZT0iQXJhIi8+DQoJCTx1aXRleHQgbmFtZT0iU0xJREVfSEVBRElORyIgdmFsdWU9IlNsYXl0IEJhxZ9sxLHEn8SxIi8+DQoJCTx1aXRleHQgbmFtZT0iRFVSQVRJT05fSEVBRElORyIgdmFsdWU9IlPDvHJlIi8+DQoJCTx1aXRleHQgbmFtZT0iU0VBUkNIX0hFQURJTkciIHZhbHVlPSJNZXRuaSBhcmE6Ii8+DQoJCTx1aXRleHQgbmFtZT0iVEhVTUJfSEVBRElORyIgdmFsdWU9IlNsYXl0Ii8+DQoJCTx1aXRleHQgbmFtZT0iVEhVTUJfSU5GTyIgdmFsdWU9IlNsYXl0IEJhxZ9sxLHEn8SxL1PDvHJlc2kiLz4NCgkJPHVpdGV4dCBuYW1lPSJBVFRBQ0hOQU1FX0hFQURJTkciIHZhbHVlPSJEb3N5YSBBZMSxIi8+DQoJCTx1aXRleHQgbmFtZT0iQVRUQUNIU0laRV9IRUFESU5HIiB2YWx1ZT0iQm95dXQiLz4NCgkJPHVpdGV4dCBuYW1lPSJTTElERV9OT1RFUyIgdmFsdWU9IlNsYXl0IE5vdGxhcsSx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UVVJWlBPRF9RVUlaX0FUVEVNUFQiIHZhbHVlPSJTxLFuYXYgRGVuZW1lc2k6Ii8+DQoJCTx1aXRleHQgbmFtZT0iUVVJWlBPRF9RVUlaX0FUVEVNUFRfVkFMVUUiIHZhbHVlPSIlbi8ldCIvPg0KCQk8dWl0ZXh0IG5hbWU9IlFVSVpQT0RfUVVJWl9TQ09SRSIgdmFsdWU9IlB1YW46Ii8+DQoJCTx1aXRleHQgbmFtZT0iUVVJWlBPRF9RVUlaX1BBU1NTQ09SRSIgdmFsdWU9Ikdlw6dtZSBQdWFuxLE6Ii8+DQoJCTx1aXRleHQgbmFtZT0iUVVJWlBPRF9RVUlaX01BWFNDT1JFIiB2YWx1ZT0iTWFrc2ltdW0gUHVhbjoiLz4NCgkJPHVpdGV4dCBuYW1lPSJRVUlaUE9EX1FVRVNBVE1QVF9TVFIiIHZhbHVlPSJEZW5lbWU6ICVuLyV0Ii8+DQoJCTx1aXRleHQgbmFtZT0iUVVJWlBPRF9RVUVTVFlQRV9TVFIiIHZhbHVlPSJUw7xyOiAlcyIvPg0KCQk8dWl0ZXh0IG5hbWU9IlFVSVpQT0RfUVVFU1RZUEVfR1JEIiB2YWx1ZT0iQmFzYW1ha2zEsSIvPg0KCQk8dWl0ZXh0IG5hbWU9IlFVSVpQT0RfUVVFU1RZUEVfU1ZZIiB2YWx1ZT0iQW5rZXQiLz4NCgkJPHVpdGV4dCBuYW1lPSJRVUlaUE9EX1FVSVpBVE1QVF9JTkYiIHZhbHVlPSJTxLFuxLFyc8SxeiIvPg0KCQk8dWl0ZXh0IG5hbWU9IlFVSVpQT0RfUVVFU0FUTVBUX0lORiIgdmFsdWU9IlPEsW7EsXJzxLF6Ii8+DQoJCTx1aXRleHQgbmFtZT0iV0FSTklOR01TR19ZRVNTVFJJTkciIHZhbHVlPSJFdmV0Ii8+DQoJCTx1aXRleHQgbmFtZT0iV0FSTklOR01TR19OT1NUUklORyIgdmFsdWU9IkhhecSxciIvPg0KCQk8dWl0ZXh0IG5hbWU9IldBUk5JTkdNU0dfVElUTEVTVFJJTkciIHZhbHVlPSJTxLFuYXYgR2V6aW5tZSBVeWFyxLFzxLEiLz4NCgkJPHVpdGV4dCBuYW1lPSJXQVJOSU5HTVNHX01TR1NUUklORyIgdmFsdWU9IkJ1IFPEsW5hdmRhIGRlbmVubWVtacWfIHNvcnVsYXIgdmFyLiYjeEE7JiN4QTtFdmV0IHNlw6dlbmXEn2luaSB0xLFrbGF0xLFyc2FuxLF6IFPEsW5hdmRhbiDDp8Sxa2FjYWtzxLFuxLF6LiBTxLFuYXZhIGRldmFtIGV0bWVrIGnDp2luIEhhecSxciBzZcOnZW5lxJ9pbmkgdMSxa2xhdMSxbi4iLz4NCgkJPHVpdGV4dCBuYW1lPSJJTkZPUk1BVElPTl9IMjY0X0ZMQVNIUExBWUVSIiB2YWx1ZT0iQmlsZ2lzYXlhcsSxbsSxemEgecO8a2zDvCBvbGFuIGdlw6dlcmxpIEZsYXNoIFBsYXllciBzw7xyw7xtw7wgYnUgdmlkZW95dSBkZXN0ZWtsZW1peW9yLiBFbiBzb24gRmxhc2ggUGxheWVyIHPDvHLDvG3DvG7DvCBpbmRpcm1layBpw6dpbiB2aWRlbyBhbGFuxLFuxLEgdMSxa2xhdMSx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S2F0xLFsxLFtY8SxbGFyYSBrZW5hciDDp3VidcSfdW51IGfDtnN0ZXIiLz4NCgkJPHVpdGV4dCBuYW1lPSJNVVRFIiB2YWx1ZT0iU2Vzc2l6Ii8+DQoJCTx1aXRleHQgbmFtZT0iRE9DV1JBUF9USVRMRSIgdmFsdWU9IlByZXNlbnRlciBEb3N5YSBFa2kiLz4NCgkJPHVpdGV4dCBuYW1lPSJET0NXUkFQX01TRyIgdmFsdWU9IkJpbGdpc2F5YXLEsW1hIEtheWRldCIvPg0KCQk8dWl0ZXh0IG5hbWU9IkRPQ1dSQVBfUFJPTVBUIiB2YWx1ZT0ixLBuZGlybWVrIGnDp2luIFTEsWtsYXTEsW4iLz4NCgk8L2xhbmd1YWdlPg0KCTxsYW5ndWFnZSBpZD0icn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VTk5BTUVEU0xJREVUSVRMRSIgdmFsdWU9ItCh0LvQsNC50LQgJW4iLz4NCgkJPHVpdGV4dCBuYW1lPSJDT0xMQUJfTE9DQUxfUExBWUJBQ0tfTVNHIiB2YWx1ZT0iQ29udGVudCBpcyBiZWluZyBwbGF5ZWQgbG9jYWxseS5cbiBDb2xsYWJvcmF0aW9uIGRvZXMgbm90IHdvcmsgaW4gdGhpcyBtb2RlIi8+DQoJCTx1aXRleHQgbmFtZT0iQ09MTEFCX0xPQ0FMX1BMQVlCQUNLX1RJVExFIiB2YWx1ZT0iTG9jYWwgUGxheWJhY2siLz4NCgkJPHVpdGV4dCBuYW1lPSJDT0xMQUJfTE9DQUxfUExBWUJBQ0tCVE4iIHZhbHVlPSJPayIvPg0KCQk8IS0tIHN1YnN0aXR1dGlvbjogJW4gPT0gc2xpZGUgbnVtYmVyIC0tPg0KCQk8IS0tIHN1YnN0aXR1dGlvbjogJXQgPT0gdG90YWwgc2xpZGUgY291bnQgLS0+DQoJCTx1aXRleHQgbmFtZT0iU0NSVUJCQVJTVEFUVVNfU0xJREVJTkZPIiB2YWx1ZT0i0KHQu9Cw0LnQtCAlbiAvICV0IHwgIi8+DQoJCTx1aXRleHQgbmFtZT0iU0NSVUJCQVJTVEFUVVNfU1RPUFBFRCIgdmFsdWU9ItCe0YHRgtCw0L3QvtCy0LvQtdC90L4iLz4NCgkJPHVpdGV4dCBuYW1lPSJTQ1JVQkJBUlNUQVRVU19QTEFZSU5HIiB2YWx1ZT0i0JLQvtGB0L/RgNC+0LjQt9Cy0LXQtNC10L3QuNC1Ii8+DQoJCTx1aXRleHQgbmFtZT0iU0NSVUJCQVJTVEFUVVNfTk9BVURJTyIgdmFsdWU9ItCd0LXRgiDQsNGD0LTQuNC+Ii8+DQoJCTx1aXRleHQgbmFtZT0iU0NSVUJCQVJTVEFUVVNfVklEUExBWUlORyIgdmFsdWU9ItCS0L7RgdC/0YDQvtC40LfQstC10LTQtdC90LjQtSDQstC40LTQtdC+Ii8+DQoJCTx1aXRleHQgbmFtZT0iU0NSVUJCQVJTVEFUVVNfTE9BRElORyIgdmFsdWU9ItCX0LDQs9GA0YPQt9C60LAiLz4NCgkJPHVpdGV4dCBuYW1lPSJTQ1JVQkJBUlNUQVRVU19CVUZGRVJJTkciIHZhbHVlPSLQkdGD0YTQtdGA0LjQt9Cw0YbQuNGPIi8+DQoJCTx1aXRleHQgbmFtZT0iU0NSVUJCQVJTVEFUVVNfUVVFU1RJT04iIHZhbHVlPSLQntGC0LLQtdGCINC90LAg0LLQvtC/0YDQvtGBIi8+DQoJCTx1aXRleHQgbmFtZT0iU0NSVUJCQVJTVEFUVVNfUkVWSUVXUVVJWiIgdmFsdWU9ItCe0LHQt9C+0YAg0L7Qv9GA0L7RgdCwIi8+DQoJCTwhLS0gc3Vic3RpdHV0aW9uOiAlbSA9PSBtaW51dGVzIHJlbWFpbmluZyAtLT4NCgkJPCEtLSBzdWJzdGl0dXRpb246ICVzID09IHNlY29uZHMgcmVtYWluaW5nIC0tPg0KCQk8dWl0ZXh0IG5hbWU9IkVMQVBTRUQiIHZhbHVlPSLQntGB0YLQsNC70L7RgdGMICVtINC80LjQvS4gJXMg0YEiLz4NCgkJPHVpdGV4dCBuYW1lPSJOT1RGT1VORCIgdmFsdWU9ItCd0LjRh9C10LPQviDQvdC1INC90LDQudC00LXQvdC+Ii8+DQoJCTx1aXRleHQgbmFtZT0iQVRUQUNITUVOVFMiIHZhbHVlPSLQktC70L7QttC10L3QuNGPIi8+DQoJCTwhLS0gc3Vic3RpdHV0aW9uOiAlcCA9PSBjdXJyZW50IHNwZWFrZXIncyB0aXRsZSAtLT4NCgkJPHVpdGV4dCBuYW1lPSJCSU9XSU5fVElUTEUiIHZhbHVlPSLQkdC40L7Qs9GA0LDRhNC40Y86ICVwIi8+DQoJCTx1aXRleHQgbmFtZT0iQklPQlROX1RJVExFIiB2YWx1ZT0i0JHQuNC+0LPRgNCw0YTQuNGPIi8+DQoJCTx1aXRleHQgbmFtZT0iRElWSURFUkJUTl9USVRMRSIgdmFsdWU9InwiLz4NCgkJPHVpdGV4dCBuYW1lPSJDT05UQUNUQlROX1RJVExFIiB2YWx1ZT0i0JrQvtC90YLQsNC60YIiLz4NCgkJPHVpdGV4dCBuYW1lPSJUQUJfUVVJWiIgdmFsdWU9ItCe0L/RgNC+0YEiLz4NCgkJPHVpdGV4dCBuYW1lPSJUQUJfT1VUTElORSIgdmFsdWU9ItCh0YXQtdC80LAiLz4NCgkJPHVpdGV4dCBuYW1lPSJUQUJfVEhVTUIiIHZhbHVlPSLQkdC10LPRg9C90L7QuiIvPg0KCQk8dWl0ZXh0IG5hbWU9IlRBQl9OT1RFUyIgdmFsdWU9ItCX0LDQvNC10YLQutC4Ii8+DQoJCTx1aXRleHQgbmFtZT0iVEFCX1NFQVJDSCIgdmFsdWU9ItCf0L7QuNGB0LoiLz4NCgkJPHVpdGV4dCBuYW1lPSJTTElERV9IRUFESU5HIiB2YWx1ZT0i0JfQsNCz0L7Qu9C+0LLQvtC6INGB0LvQsNC50LTQsCIvPg0KCQk8dWl0ZXh0IG5hbWU9IkRVUkFUSU9OX0hFQURJTkciIHZhbHVlPSLQlNC70LjRgi3RgdGC0YwiLz4NCgkJPHVpdGV4dCBuYW1lPSJTRUFSQ0hfSEVBRElORyIgdmFsdWU9ItCf0L7QuNGB0Log0YLQtdC60YHRgtCwOiIvPg0KCQk8dWl0ZXh0IG5hbWU9IlRIVU1CX0hFQURJTkciIHZhbHVlPSLQodC70LDQudC0Ii8+DQoJCTx1aXRleHQgbmFtZT0iVEhVTUJfSU5GTyIgdmFsdWU9ItCd0LDQt9Cy0LDQvdC40LUv0LTQu9C40YIt0L3QvtGB0YLRjCIvPg0KCQk8dWl0ZXh0IG5hbWU9IkFUVEFDSE5BTUVfSEVBRElORyIgdmFsdWU9ItCY0LzRjyDRhNCw0LnQu9CwIi8+DQoJCTx1aXRleHQgbmFtZT0iQVRUQUNIU0laRV9IRUFESU5HIiB2YWx1ZT0i0KDQsNC30LzQtdGAIi8+DQoJCTx1aXRleHQgbmFtZT0iU0xJREVfTk9URVMiIHZhbHVlPSLQl9Cw0LzQtdGC0LrQuCDQuiDRgdC70LDQudC00YM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tCf0L7Qv9GL0YLQutCwINC/0YDQvtC50YLQuCDQvtC/0YDQvtGBOiIvPg0KCQk8dWl0ZXh0IG5hbWU9IlFVSVpQT0RfUVVJWl9BVFRFTVBUX1ZBTFVFIiB2YWx1ZT0iJW4g0LjQtyAldCIvPg0KCQk8dWl0ZXh0IG5hbWU9IlFVSVpQT0RfUVVJWl9TQ09SRSIgdmFsdWU9ItCd0LDQsdGA0LDQvdC+INCx0LDQu9C70L7QsjoiLz4NCgkJPHVpdGV4dCBuYW1lPSJRVUlaUE9EX1FVSVpfUEFTU1NDT1JFIiB2YWx1ZT0i0J/RgNC+0YXQvtC00L3QvtC5INGA0LXQt9GD0LvRjNGC0LDRgjoiLz4NCgkJPHVpdGV4dCBuYW1lPSJRVUlaUE9EX1FVSVpfTUFYU0NPUkUiIHZhbHVlPSLQnNCw0LrRgdC40LzQsNC70YzQvdGL0Lkg0YDQtdC30YPQu9GM0YLQsNGCOiIvPg0KCQk8dWl0ZXh0IG5hbWU9IlFVSVpQT0RfUVVFU0FUTVBUX1NUUiIgdmFsdWU9ItCf0L7Qv9GL0YLQutCwOiAlbiDQuNC3ICV0Ii8+DQoJCTx1aXRleHQgbmFtZT0iUVVJWlBPRF9RVUVTVFlQRV9TVFIiIHZhbHVlPSLQotC40L86ICVzIi8+DQoJCTx1aXRleHQgbmFtZT0iUVVJWlBPRF9RVUVTVFlQRV9HUkQiIHZhbHVlPSLQoSDQvtGG0LXQvdC60L7QuSIvPg0KCQk8dWl0ZXh0IG5hbWU9IlFVSVpQT0RfUVVFU1RZUEVfU1ZZIiB2YWx1ZT0i0J7QsdC30L7RgCIvPg0KCQk8dWl0ZXh0IG5hbWU9IlFVSVpQT0RfUVVJWkFUTVBUX0lORiIgdmFsdWU9ItCR0L7Qu9GM0YjQvtC1INGH0LjRgdC70L4iLz4NCgkJPHVpdGV4dCBuYW1lPSJRVUlaUE9EX1FVRVNBVE1QVF9JTkYiIHZhbHVlPSLQkdC+0LvRjNGI0L7QtSDRh9C40YHQu9C+Ii8+DQoJCTx1aXRleHQgbmFtZT0iV0FSTklOR01TR19ZRVNTVFJJTkciIHZhbHVlPSLQlNCwIi8+DQoJCTx1aXRleHQgbmFtZT0iV0FSTklOR01TR19OT1NUUklORyIgdmFsdWU9ItCd0LXRgiIvPg0KCQk8dWl0ZXh0IG5hbWU9IldBUk5JTkdNU0dfVElUTEVTVFJJTkciIHZhbHVlPSLQn9GA0LXQtNGD0L/RgNC10LbQtNC10L3QuNC1INC+INC90LDQstC40LPQsNGG0LjQuCDQsiDQvtC/0YDQvtGB0LUiLz4NCgkJPHVpdGV4dCBuYW1lPSJXQVJOSU5HTVNHX01TR1NUUklORyIgdmFsdWU9ItCSINC+0L/RgNC+0YHQtSDQvtGB0YLQsNC70LjRgdGMINC90LXQvtGC0LLQtdGH0LXQvdC90YvQtSDQstC+0L/RgNC+0YHRiy7QndCw0LbQsNGC0LjQtSDQutC90L7Qv9C60LggJnF1b3Q70JTQsCZxdW90OyDQv9GA0LjQstC10LTQtdGCINC6INC30LDQutGA0YvRgtC40Y4g0L7Qv9GA0L7RgdCwLiDQndCw0LbQsNGC0LjQtSDQutC90L7Qv9C60LggJnF1b3Q70J3QtdGCJnF1b3Q7INC/0YDQvtC00L7Qu9C20LjRgiDQvtC/0YDQvtGBLiIvPg0KCQk8dWl0ZXh0IG5hbWU9IklORk9STUFUSU9OX0gyNjRfRkxBU0hQTEFZRVIiIHZhbHVlPSLQotC10LrRg9GJ0LDRjyDQstC10YDRgdC40Y8g0L/RgNC+0LjQs9GA0YvQstCw0YLQtdC70Y8gRmxhc2ggUGxheWVyLCDRg9GB0YLQsNC90L7QstC70LXQvdC90LDRjyDQvdCwINGN0YLQvtC8INC60L7QvNC/0YzRjtGC0LXRgNC1LCDQvdC1INC/0L7QtNC00LXRgNC20LjQstCw0LXRgiDRjdGC0L4g0LLQuNC00LXQvi4g0KnQtdC70LrQvdC40YLQtSDQsiDQvtCx0LvQsNGB0YLQuCDQstC40LTQtdC+LCDRh9GC0L7QsdGLINC30LDQs9GA0YPQt9C40YLRjCDQv9C+0YHQu9C10LTQvdGO0Y4g0LLQtdGA0YHQuNGOINC/0YDQvtC40LPRgNGL0LLQsNGC0LXQu9G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0J/QvtC60LDQt9GL0LLQsNGC0Ywg0LLRgNC10LfQutGDINGD0YfQsNGB0YLQvdC40LrQsNC8Ii8+DQoJCTx1aXRleHQgbmFtZT0iTVVURSIgdmFsdWU9ItCe0YLQutC70Y7Rh9C40YLRjCDQt9Cy0YPQuiIvPg0KCQk8dWl0ZXh0IG5hbWU9IkRPQ1dSQVBfVElUTEUiIHZhbHVlPSLQktC70L7QttC10L3QuNC1INCyINGE0LDQudC7IEFkb2JlIFByZXNlbnRlciIvPg0KCQk8dWl0ZXh0IG5hbWU9IkRPQ1dSQVBfTVNHIiB2YWx1ZT0i0KHQvtGF0YDQsNC90LjRgtGMINCyINC/0LDQv9C60YMgJnF1b3Q70JzQvtC5INC60L7QvNC/0YzRjtGC0LXRgCZxdW90OyIvPg0KCQk8dWl0ZXh0IG5hbWU9IkRPQ1dSQVBfUFJPTVBUIiB2YWx1ZT0i0KnQtdC70LrQvdGD0YLRjCDQtNC70Y8g0LfQsNCz0YDRg9C30LrQuCIvPg0KCTwvbGFuZ3VhZ2U+DQo8L2NvbmZpZ3VyYXRpb24+DQo="/>
  <p:tag name="SECTOMILLISECCONVERTED" val="1"/>
  <p:tag name="ISPRING_PROJECT_VERSION" val="9"/>
  <p:tag name="ISPRING_PROJECT_FOLDER_UPDATED" val="1"/>
  <p:tag name="ISPRING_LMS_API_VERSION" val="SCORM 1.2"/>
  <p:tag name="ISPRING_ULTRA_SCORM_COURSE_ID" val="FDFCCA67-B7FE-4315-8F07-B53201152691"/>
  <p:tag name="ISPRING_CMI5_LAUNCH_METHOD" val="any window"/>
  <p:tag name="ISPRINGCLOUDFOLDERID" val="0"/>
  <p:tag name="ISPRINGCLOUDFOLDERPATH" val="Kho chá»©a"/>
  <p:tag name="ISPRINGONLINEFOLDERID" val="0"/>
  <p:tag name="ISPRINGONLINEFOLDERPATH" val="Danh sÃ¡ch ná»i dung"/>
  <p:tag name="ISPRING_SCORM_RATE_SLIDES" val="0"/>
  <p:tag name="ISPRING_PLAYERS_CUSTOMIZATION_2" val="UEsDBBQAAgAIAClet0zWo37aRwMAAOEJAAAUAAAAdW5pdmVyc2FsL3BsYXllci54bWytVltP2zAUfi4S/yHyO3ELY1yUghhStYcxIXVse6vc5DTxmtiZ7RDKr9+Jcw9pN6RVapUcn+/zuXw+rnf7ksTOMyjNpZiTmTslDghfBlyEc/L0bXFySW5vjo+8NGY7UA4P5iQTvACwmDgBaF/x1CD4kZloTjoGF5mJkyouFTc75D5H7man0ytyfDRBF6HnJDImvaY0z3OXa0SIUMs4K0i068uEpgo0CAOKlmEQp8Zem7+j8ZtIQc0uBd1Bpub9G1ckDceL5j2S/MyVKqSn0+mM/nz4svQjSNgJF9ow4QNxsJITW8o187cPMshi0IVt4pVBLsGYIghrm3jmms8uhaOVPyelwyoBrVkI2o1FSGjjV3PWBCWmtq6YCFaCPfOQFbmtdOVlW9SS6Egq42emQm9ht5ZMBavG3vH36EjE3iZmOqr4dC8Xy7/lVTLWb1W8j8ZiM8rWMdcRLnUhrXU8Cdrf1Utsja1sn2rZLgom4ij4nXEFgX393pyA6YyUGzYyt3G6OvdxAZ8WzDdS7e4RhtKtZOM2SnFLpbgW1HC4ze7LloLU2W6AmUxBXaqJ98wDkF+ZUrZfN0Zl4NGBscLSPtijZcpVk9qGeJFJ4vN/6E3hN2jNL32oMxbwPxrzGYmamnARwMuCo4+BBGtqAItd2FyTxm6xZxuTztZJ5zD1TO1JwKZgIo5hKgQ8+wEzjLZ2ug8Kiml08TM1wHYW9oIjHkYxfs0ow3B1L03C1HaUobOwFxxLfzsCbcx7gWslc8xQZ2mKA+Bt8d6uNx2hw5YMdNmI0aMj49DzM21kwl+t0ntz0lxbSR84vcdHzr5PDbpLeQO5mB5CDCZBL656LmwOEeBceOaQL3s8J5XVTXGIj8z64mkw4AvTYzFj6ulcGFZpaRnOcTBZWnrV5zhLBz4BbFgWm/tuQv3Lw0IHCY/fG2NcP/CsynzJX8HJeVD8NZidYamdCAq9z8nHy7MOA2oRJ2Nve2vat+NGiroOrkvtW/lr21HfUJVWSpntk5RX9aLElPPgE8oxVDITwUAAtmEVvY5xHt8pYE4MG8xodorHQ6Zz8gEfqpyvzq/alC9mVzXWxvVYblzG8o7rqAq4lR+tDlKTiFfNNXz8A1BLAwQUAAIACAA6tS9OmDo6nZ8FAAACFAAAHQAAAHVuaXZlcnNhbC9jb21tb25fbWVzc2FnZXMubG5nrVhNi9tGGL4H8h8GQaCFdJMUEkrZdZDlWVtEO3Kk8W62pYhZSWsPkTSuJHuzPW3orRQSaE9tAwkNPQUSaE5rSg8K+z/cX9J3JNmx84GkzYJtNCO/z/v9MbN5+0EYoKkfJ1xEW8qNjesK8iNXeDwabikDuv3FVwpKUhZ5LBCRv6VEQkG3W5cvbQYsGk7Y0Ifny5cQ2gz9JIFl0pKrt2vEvS2l33Y0c6evkn3HMLum09a7SksT4ZhFx8gQQ/HZl7duPbhx89bnm9dKujow9o5qGOtAKEe6eb0GEKGWaTiAhg2H4HtUadls0ozMHFBDJ1hplQ/NqPsW3lVaND57NZ/97lbSDiwLE+rYht7Bjm47xKS5OQxMcUdp7YsJGrGpj1KBptw/QunIB1emPPZREnAvf+EK2IgmfhWzjrmj6sSxsE0tXaO6ScA6Io6Pr+awbJKORAzsEuTxhB0EvpfzhKDJ349jPwHWLIWgQvBJRxz+KULGo41q1nvEMNWOo/b7zg62bbULBqZLpQBpDf6IpyN45/niKrA4igLBPHQY+wBo2oiNxwF3i39yexxLCfsBO66UwlL3dNJ1qGkatoNJZ7GjtHDkoU7MpLINUSzVxhYAxCzx43PQOnm45+RIDYJmCD292zPgS6UIPT4cBfBNm8rRxxAJfT+qooJIxRbEuW3vmVZHGg1YIYbGLEmOROytRemqP6uAdaKZkAgaXQGnEmMBDPHBoYDFse+m1WAgpZrHd5lXoCoEoEPzetCenz6L0Hg0P/2To5HInspIht8RSs9enT2TwZ49c1FaZjC6P+Ions+ecHiazx5xeMPkn+LsBdAcZE+PUQQ/lSlgqAOi9Zw2JfDYxuBzg00id1STDhL3g7mzmikTCKHVfKiUqURz2uY9qDxK684oe12dAKtU5h2l9ebxfPYLsMz+aUK5j22o8tnfVTRE3dW7au5NqI+L4rUoji6TtSg4Rsx1gU5G3ZSLSQI70jxQwvIymWw0Y2PjuwOIdl01PlKDC1QIynw15FMf5Ig9P65kBA1Cwx2ZfHcH+jfOtqobuLMeopJjyCCuRIqYN2WR66MD32XSv8fwzuNe/k6mR87/+wn/AbG0bAlXym5COvjelabyrDWgD4g1SUCmNPXDcVrFWhqsFP88UshS8FER6qh+Pv62holq6ebFeCbh4SQoOtUn+2cpWVMfVQrxiZaq762LlsQuWhKGwUY2UZhFgvpUPcm2rZuyc3p+fTqdbANNv+hv0AD16FDUpyZmCUAEOi+G3QMb55LbMBKFIm4g/S5ovSb+rmwe9en3cNvWKXSgPf8g4Wkl5zyfG/Vh6KnQbPl89mMom23jVlwl0coAvNaRqE4N0IuwKR+Ww2WCAh6Ckl4NzMEOXpip6CNr6u6JSeDlNSLg9/NeAg6YhP77o/VhLMJ8N2DJIkeKXnb7U6QolLMKpv0Gw9kyzRs5Mcxey/3Zo9xBFzxL2Vi1YCbSVKLJQUqT5SKoSQT5J81kUHsxh0Eihix1R9DPD8Uk8moCFee9Dt5WAay0B81ehDJ0T/8Na6K8I0uxi8rdrxuByBkRSjFegn1LROon3zUGkbosMezimOk/SCuBqNpeF0DrZb+h7EkduvKwvaCUM+UJ0s5enj0l3Up6HYL+Qo61rGiYoQhha6OaL+RUGQcqparW24G0s2UYnOiIdAf72U+kCciOat2BEpufyuRw/CvpIm0+e47ePM4ekh7qzE+fD5oA5t4ApFF2WmM8X6Vc3oJITzxEbnE2aoLwbsOkvVwfqhMwzdnL+ewPHVEr+xn0amcn+5XQYBSq9x2108kvikCrgLv3i4HBg1OoW94YBWIo6oJpPZVA9X8Hz/d42hTQwnh5EyRvOvJbBUMweef238lfVfR5V17UVihRxfptgZq+36SXqyS/rdu8tnJ59z9QSwMEFAACAAgAOrUvThUeYBujAAAAfwEAAC4AAAB1bml2ZXJzYWwvcGxheWJhY2tfYW5kX25hdmlnYXRpb25fc2V0dGluZ3MueG1sdZBBCoMwEEX3nsIbCF2HQNelRagXGHGUQJIJmVHw9k1EbWnTZd77P8OMYhQxfmJd1bWCWegpEEVLnFE173e2DAtevXEghnzCgrznSiY3LFFoIzJ62ZQewXLK//BjeGthPT/iI14w5UJnHOpLqbCZXPKwmGlj3RpQjxHTgC+Yc+iht3jDtSeIw+MM7Bv/1bmbNpsd3mlAHSK5IKr5QFW613H0F1BLAwQUAAIACAA6tS9OBWVbEuAFAAByHAAAJwAAAHVuaXZlcnNhbC9mbGFzaF9wdWJsaXNoaW5nX3NldHRpbmdzLnhtbOVZTW/bNhi+51cQGnpsHKdJ2gZ2CsdWaqOO7NnK2mAYAlpiLC4SqYmUU/fUYbddWmA7bSjQYsVOBVZgPSUYdnCR/+H9kr2UEseOHYde5mAfBzsR+T4PX5Lvp5x78DTwUYdEgnKWN7KLSwYizOEuZe28sWNv3b5nICExc7HPGckbjBvowcZCLoxbPhVek0gJogIBDRProcwbnpTheiZzeHi4SEUYqVnuxxL4xaLDg0wYEUGYJFEm9HEX/shuSIRxyqBBAJ+As1PYxsICQrmUaZu7sU8QdUFzRtWmsL/lY+EZmVSshZ2DdsRj5ha5zyMUtVt54xNzs2Rms2cyKVWJBoSpMxEbMKiG5Tp2Xaq0wH6TPiPII7TtgbrZ5RUDHVJXennjztKy4gH5zDhPwp5uHiueIodTYPJ0gYBI7GKJ08d0xYjskwiug4gNGcUESEfGhiQleSoHA+mQ22U4oI4NM0idVd4o2XsNc8tsmFbR3NtpVFNVtRF2xa6aWphmtVIy96yabTb3yvZ2dWaQbT6xZwDNqpk2fb1hNk3LNht7m5XajAh9pc4x5nahUp0R89jcbFbsWVeyCtuzQurlmqWHKda26wVrdybVyrt1s1GtWI/27Fqtalfq56jE7ocsPJcZdZYcOBWPo2GXkF4ctBimPgSoC34hiIQQ5+OoTWy+RcGD97EviIG+DEn70xj7VHbBq5cgEh4QEhZESBzZUB6bN5QXGud0KSEoBm48iAer9wfh4O69ka1n0tXPtzVRy9wgQNY9LvkNa59dWh2of39luvqXKJqDAB1i1q3y9o1rv7o20H55bW26+pPUzHWoS7iFoygJ0ePqX3l8Q9kge+cqFS5ZLYelxI4HqUOeRf7hkTMpqs4eO5J2IC+RC7rux77fjMOQR/I8eQwPDpS4hCa3z9mI76hn1OK+O7g1ErSIa+GADCXc5gFlWyCZNdA+eLkP91kLCUNNzCDJUwl37AwIRNwSksokuW+dShciin0EfFCFELTdHLtzx8ORGHHrwf2oxOpsfG5xScQX6XGnQ5eKNn24AqSCi5a8yVxUivAhFCU64nXCdMTKYDy+MiASaSkRYTGDJCr4vpZwAJFIR/AxaQkqiY5okxAU8IjonYKrJWf3nleQ9XBnt/etpSNf7H1vPUTF/vFb9PFl72urjEr9o7c7Wjvlse+iLo+RTw/ATDiCkBcH8J9H0HAth/YjHiSjUG9KJBKr6lBySNwHOgtt9o/eMBR6/aOfKPJ47zUDMvj2UKv3mqID2j/+BvgjDJ+T9/3jHx104FEU9Y9fwazXP35B1Sxrw3fvXQrrIgZfOqvvwgaDGPQOsRDJLr6K6TOEzzZyKy2bKlbJfHJLnQJ2OxhK0MWZyCGEkSCUc+HHsFkuz3CoRRwcg+Wrm3Opm8zp7G3xenclT96fvFF30HvjzHxR11w76H1Q48cvEuo5LD1uJIIGsZ+a/xxNZT6rzGIwV2qgvayHO0kUUZEhoYb4QSNyygkTDmROymKiS+hghjjzuwg7UP4KFZM6lMcCRtLok1KLv65hikeUJU9tyPKwYuSSSItyKbt8Z2V17e69++uLmT+e/3x7Kui0Maj7WC2XdgbFqS2oNvJCu3sF7pK2Ug91obm8AnRpi6mNm1XNKe2mNnJCZ6eNvdh6agPHGtArkFPa0Lkhp7SxY9gtHgUq0rljNjT5LYgGvKIOqlC0K59V7N0JBIn7jRfQuYwq7ifX+knf9U8t9ZtmoVEsIzCRnardXNcJSRaH6C8dD4LavnoVqIlJWjUd2Y8v+8fPUfHkl5PX1kOt+rTc+wH1XmmVvqeJXav0xrFedfyrjtgjr/dBr+dR+/8OiozebzrSjbSerg/V0loXgju0naZkKqA4D6AfcW8sIV0nPWi59t+cWeYWcf8dEezabyvSEDifCGb33gWqvzv6PZib/f4/Es08b+k/dezp0+Bl+sjb88Fb3dGfqNRMQBkN4DJUQzD4XWtjdWUpl5k8tbAAbKO/E24s/AlQSwMEFAACAAgAOrUvTkpIy2dxAwAAPAwAACEAAAB1bml2ZXJzYWwvZmxhc2hfc2tpbl9zZXR0aW5ncy54bWyNV1tv4joQft9fgTjvTUuzGyqlSNwqVYfdrbY9fXfIAFYdO7Idevj3O76EOJAUiirhme+z5/J5LFL1QflgD1JRwR+Ho+Hk22CQrispges3KEpGNAwyouA5fxw+/bdaDSMHEUzIV9Ca8q0ylto2oAjMKq0Fv1kLrnGfGy5kQdhw8s+T/Usji7zEEhjWtZwNWUNzzGL5fX4dxZ8Rz5LF/KGPsBZFSfhhJbbiJiPrj60UFc9NaPfm00fbHUqQjPIPRH4fjWeL3ogYVfpZQ9GKaXm3HC1H11FKCUqBCelhMR1Nf1xkMZIBO2afxON4eiWnOerrxpzQ9lRRbWnJKLlP4j5aSbbQLvJytlje3fXjOe7e7sqXcTmChv+1gd7ezm5ve6GMHEC2N7/7sYj7G1mKsipPwn94ShbjXoIUW1PQNmecTMdXcJggOV4/I/gH87lIMAmZgy4KUjGaYxuEzP0VjGdxrxR9LeM4SeYhyH8Nh0Rq7rYU7MU04WR6GIVkDCZaVpBG9cr51E58/q40XiaYbAhTCAhNDegFM3whlaq3adsa3B/4pDwPQN7QIN4FqwqYu3gDYNve4OfzmZ0rYXxHWxCghL03BhE2xgb5C8t6hgyMDfLVdOs3Z4cz+KnHcWo9zIhv5tfVRy9wgsu6XvWq9pqTVuaWq+Bob6gxhchhYmX1RgswXUsja3MhRWcxpZzs6ZZofJd+Glx2sMmoNDpxeKV16yrVVDPokpuNESd6GLJZXhajez+a1Nx6oHHcPw4LIj9AvgnB1HDgeXhFcBv3cJ4zzEDF5w7kM9+IgGN11EfiQoO6FizcNbkWTrQm612BMfWlkEZBDdKou8apP7ar+LwqMpBL7BmFWjRtm8Pt6HbH8F+/U/iEvE3ocTqm3uF2nNCjJgODFwAQud7V7XcL5ykqpimDPdT3PjDYhPsySxUqtE9sU72CjQ7Hg7dco0c/JRqhtKdHYO/Av2NUnQTnuKx4TTJl02pd+Xr6Nhu35nE9xoxSwwlm115GrY3R31U+bFSrlqTS4lUTqf2mzdqnTvYw5bSwEwIdwfEdHsdhQpS+KtZZd+nM3oRgXpXjZqomdHj6KGYOTkZdFOs5HYJveDcnGwkQDkBr/BaM6H/hkAki819HSGtmd7gdG3PEV83OU5zERanTKDC55hzbgN/xV8PkL1BLAwQUAAIACAA6tS9OMCkhvc0FAAADHAAAJgAAAHVuaXZlcnNhbC9odG1sX3B1Ymxpc2hpbmdfc2V0dGluZ3MueG1s3VlBb9s2FL7nVxAaemycpE3aBnYKx1Fqo47s2craYBgCWmIsLhSpiZRT99Rht11aYDttKNBixU4FVmA9JRh2cJH/4f2SPUqJY8eJQ691i+5gJ6Le9/hIvve99+j83UchQx0SSyp4wVqcX7AQ4Z7wKW8XrG138/ptC0mFuY+Z4KRgcWGhu2tz+ShpMSqDJlEKRCUCNVyuRqpgBUpFq7ncwcHBPJVRrN8KlijQL+c9EeaimEjCFYlzEcNd+KO6EZHWiQYDBfAJBT+Brc3NIZTPNG0JP2EEUR8s51QvCrOyCpmVy6Ra2NtvxyLhfkkwEaO43SpYX9jrG/bi4qlMpmmDhoTrLZFrMKiH1Sr2faqNwKxJHxMUENoOwNrFpZsWOqC+CgrWjYUlrQfkc+N6Uu3Z2rHWUxKwCVydTBAShX2scPaYzRiTPRLDaRC5puKEgNKRsSFJRR6pwUA25Hc5Dqnnwhukt6pgbbi7DXvTbthOyd7dblQzU40RbsWt2kaYZrWyYe86Nddu7pbdrerUINd+6E4BmtYyY/X1ht20Hddu7K5XalMizI06w9hbxUp1SswDe71ZcaedySluTQupl2uOGaZU26oXnZ2pTCvv1O1GteLc33VrtapbqZ+hUr8f8vB8bjRY8hBUIomHQ0IFSdjimDLgp3NxIYkChmM4bhNXbFKI4D3MJLHQtxFpf5lgRlUXonoBiHCfkKgoI+Kpho7YgqWj0DpTlykEwyCMB3ywfGdAB7dujyw9l81+tqwLrcwP+LEeCCU+svWLC8sD8+/cnGz+JYbmgZ8jzLtV0f7o1i+vDKxfWlmZbP5FZuY71CfCwXGcUvS4+Vdu31A2WLxxlQmXzJbHSmEvgNShTpl/eORUiuq9x56iHchL5JytewljzSSKRKzOksfw4MCIS9Tk9wQfiR39jFqC+YNTI2GL+A4OIYLrm9xCexDWDA6wFhGOmphDUqcKDtUbIGTSkoqqNJlvnkgXY4oZgoQNVQdBW82xQ/YCHMuROB4ciM6k3trXjlBEfpPtbzZ0qWiTwZ4jzSZG8jb30UaMD6AIMRGvE24iVgZvYdpjSGxkRIzlFJKoyJiRcAjUYyL4gLQkVcREtEkICkVMzHbBN5Jze08qyLm3vdP70TGRL/V+du6hUv/oFXr3rPe9U0Yb/cNX20YrFQnzUVckiNF9cBOBgOOSEP4LCBou3tBeLMJ0lGGpkEy9qkPJAfHvmky03j98yVEU9A9/oygQvRcclMF3gFq9FxTt0/7RD6A/xvA5ftM/+tVD+wFFcf/oObwN+kdPqX7L2/Dde53BuojDl8nsO7DAMAG7IyxluorvEvoY4dOFXMvqpIqzYT+8pncB+x0MNef8VMqBs0gYqZnox7BYoU5xqEU8nIDn65PzqZ++M1nb/PudlTp+c/xSn0HvpTf1Qb3n3GHvrR4/epqqnsHU404iaZiwzP1n6CqzmWUah7nSAuNpA9xJWUQzQ6oa+IPG5EQnvPAgqVKeEFOFHuZIcNZF2IN6V2pO6lCRSBjJ2CdTLf+7hRkeUZ4+taGNhhljn8RGKhcWl27cXF65dfvO6nzunye/X58IOukE6gzr6bJWoDSx5zRGnutvr8Bd0keaoc51k1eALu0pjXHTmjmhvzRGXtDKGWPP95rGwLGO8wrkhL5zZsgJfesYdlPEoWY6f8yHLr72MIBX9EYVS27lq4q7c4GCNPzGC+h8TlfzFxf3aaN1rrZvfbrivmkXG6UyAqfYrrrNVRMScgTwvfICoLE9fdtniEm7MRPZd8/6R09Q6fiP4xfOPaOKtNz7BfWeGxW7J6ncqNjGiVk9/KeJ2P2g99asy9Hr/wnKit5fJtKNrIKuD1XPRgeCO7SdJWEqoRwPoQPxP1oKep+EYBTMHziXzIxjPw/OuvBCgk4krYzmZsNZbu91qHu4w7/DmXnsZ5xMPt3B/K92OnsaXIqP3IIPbmdHf2qag/HRH+7W5v4FUEsDBBQAAgAIADq1L07jCjHVxAEAADsGAAAfAAAAdW5pdmVyc2FsL2h0bWxfc2tpbl9zZXR0aW5ncy5qc42UzW6jMBSF932KyLMdRQl1azK7EKhUqYuRprvRLAy5JSjG17KdtJmq7z6Y0AkG0xY2+PBx7g/2fb2aNRcpyOzH7LV9btc//XWrgdOsPsB3XxcTeu10YkS1hceqBlFJIAPk+P7pf/ntQoSMiWxN89MvZ2t6fgTdmycuTB9XAQsd0ExAOwa054D2Egr816usq+pcUa/N+cFalPMCpQVp5xJ1zVuGfLtrr36BAxiPoD9Bn3gBnmma3WymyYsjTVi6WfW5AmvF5ekBS5znvNiXGg9y28W/dnef3p0U6OaH78/ATRQnqRdWVMbeW6iHgbNlFmXRNKk0GANd3FW6jta3QVjwHES/IEZjuv4A9YzHDR3Qx8pU9p1mEbtmtE8rXsKoS1mSZsulj8nGa9TNUfAzZ+HFdsRikSwWHiH4CfTIanmbUr/vCtVBjVNb3bE09jiNpevICI3ZOp5ABfJtJctup63cHeRcss52am+0E2Oeo95eNjhNqLcrLs2glLFNRLxjhoNjtguc2npquHxhMtjg4TaDqA+huSC+GBYDmvpoSHmp2OGccevfTdFc70E/IopmdM4It5YXu7qZJk3ufz7JchDp6u0fUEsDBBQAAgAIADubVU69diEeEkEAAEhkAAAXAAAAdW5pdmVyc2FsL3VuaXZlcnNhbC5wbmftvXtY0tn3L26OTTE1WXYbx8waM8u8NFZeSmXS0sS8Q5bXmjJvIaV5QQW66NjMmGYqZF7IzBumlgJmKFRz8YJKSkqCgpV4RwoFEgQO2mVwPp/Pec7zfc45v+95fvNHj/He+73Xa6/1WmuvtfebNz97uDl9/dW3X6mpqX3tfOSQl5qaRo6amjpv+ZfKK5k5kCPKP0uivZzs1ao7N40pP2iEHHQ9qKb2MGPF3Kmlys+A80dORKuprfpt/t+SZlj5GTW10wPOhw6C4wN5AwEPbCcCNr73n9gN2dOZtpH988Y3648Hnj9YxAXf93LaGXJmtYnZtkv7r65pXnN6qX7OkqvLl3r+dBL0/cHsHVvPXEteHZgGt7bOvTEUf/NGVv6NLHHyjTj7H9Je3J6WYW0MaWNzvXUMNimxRnhfeAKCZUbEAAdk9wMrUYoBjoLehMVPbIbNdnDYtsIv9AZkfU52STTF2964L5Swzxf5OmY37mjwVMTbgCVETUSj/zfKy2rfzXom9q/ICXz7My376yXKC3cwm8YCy2fYHLl/33wHNaPWrMLsiNe43PkPHs6FM/eAc+lizJ6Fzjdtxpx70q42cde8rJF0HupBC8HSTcqGY7F1HhX7M1MQSbD0YuBZZd+TwQzNHFyWz6Nf+J0DfptJyk4P7k6kgHp+3nX+Me7NPJhjW8BXoo/pNs83qWMoFyyT4qbYgpdKrV9aD8h5pEM+EAeDT6qrnX8nHz3Ark+UpwIfS2czkD+Kc2lJXz46X7G0AlDxNaTjUZtzCgglcUKeE29UYFG+nQcsOe9MOLVSB6AYF8X+fi5zo2xmyiVIqheHEurJiwfqsAJhcJ4ffIY03YycKxuHW2bzqfVIFmfXSMcWaRJdbpYRoKZmysTIBYmxmgiBN/dng/N9Xjpe+jjm91HmRV5uD/gKATDevdAH2nlYvQT1joCqzo9bCQhhS5YhOUSpvIvfySzysn8glrHNcgXSm+QQVAjFsKWS2c+cn+Dg3aZRfb1d7tuXfLfvLk5X33CtUfDvjo5TQ2cSh7sMfaz/EDPsryfv2ZMCypR3Wj02QbhxphFHWm5hISS/E/O69MePb9O649OTnnlgRU6UlkxQI/nFMHSJo2PbmSG3PPkz4GwzZceOFoMTkPgHjeBdS5wp1+/Hrdu/bXCM5VQa0gR50j1sVoIYLuEDAI6Y+hJ36uqtsk5zGX6UE8QEF/uKhBWcjVXuUtFhkYNdKpJJ5vFYlg4ZyLhqHSMC2UyIaEPed0TwJhIlBbRQa1uoVJwtLA2gDExSRA0BQtkRLBqLEiFWrJMKHaX59IxK8rJlfh9gc1vfZGFFuCY09DIc0hxfd85vfg6AnKjvCteO5IPrpdsJa0faIzBqwYF52DCZMxxNw8d6cdxhtLp0fBgrTLR0Sy5m8A6BKjhhMV3LPupnOl3Bkd0zu72hCiHJxwKWRIX11lLGXErNnHYFo85IovJkUpc8o/MvGWW9dohQvhnGnztSCxWxzM/11TchpGdHlaZydTIK9pMhR4OBxzBPlLPqzRFR4fABtrfIR+Rt99vRCGacfrUEeUZPfMpHWljPnxndQxpPPP+A+3CF2pPDfoU2xwxvddSa7K4Z/waGhlYqOWJY5PXsF8RTN/vLCH1XyQ19w54w0ko7SRbPpkY9C6G1ydgBO4x7frIiHHvp5CxbsP/VIeKAuzurkRJ8vpdCwf8setxgBB4vC1Zswx93cyFx5S8/g91Q5LViDUYfLhLaToBYxgyUIZ3YVDa3CWH5+gbfSe87E+keSXu1ZPOmcwu+04U2zJC6GV2etoSU41d6JFifmHK6tNe6aMq9keUsrEWgam2ZnV4rNuLgmcLA9d/O4ETwgWVWcHee0Dw0osgRKToIVsiZjfiJAEPwL5NlxgyKW5DW2UN5ZNjsR0BKopOXmZw5upxOYzHE93fRp+sUZHwYDy4smNQVyEKLc7SMTRzu4qkCVz07bgxySqqKzd7gkT89GWR9cHPB6gz1X4zA4YajvG2NrjXELIZnipN1WAZ3ZjsVIsOp5+M7ZkqrLKli3tqXeLKxEwO/eyttbSzeoxjlHpYlZrN9vIUVhBr2aXQYC3TrxbOc5M0Iq+gWwbLEGVJdbHn2DxW8skkqMptJJocEQBPQYdiDpQQxPgl1AlZ6eIW6mHeVG9JlV0OGZcZCC2RzZD2pKm2LPQCmjD9+AmWu5Ysey9r3SzINob5X8sOlJ5xWbDSSSghmTyqYhqtHnYwMTh7Ro1tI4IhbN7C5mBtlfCnZLsgSDNLztbrZtRvhkcMjwqVod1I4Z6WtZODEHjCo/OWyPXB3WUmmVFIYQxiDDh3P62V79zKe5bcQzc1Yoyz8SBM3JPNBueb47a6Q3t48bI948CT19Ea1S78SbeDrjJ5yb28H/5L/TX3mYRcAQkJNup2fJt76VHBvv+F76pNyzUO382/5GA6F+RRMWsp23CpNWS3Dl36lLSAzE6mNXGn7RHgy6IyGq+S52Bbqu6Wb5Fb+gsJvxE42I5ESuqQv4/64sOjF082yqfvaRlwEAcEYQhD4fWREToyQPq0d0tBIIyqmyVJ+IB31ZyoSiCM3by3yAnOuXjX5EEgFQ57lGpgInMdOwz+lV64lq1mv4bvP0E3pkiwR1zkmgu5Oi0VTeQcqMmZ2Gk4CvkBP16a380cMzlXYo1ssJLu3PD0k6bZPP1eG1YMPPPs1+NYN3vbJlv1MPH5M7B0dWp4tfsHHzlxoIBMHbNw5042Kfq0h46vlV20+6JeCxvqxXdjeieQkWGaMSdnInhZkmJSCMMRwrsv32M1IPYW2gtzgQLrogqSXuGaRcjWO48KbWwqSQZm7vzNkNFmYGb6z3gqjV6qVfhWNy9xr3cevXyO9cif/wcg2ZBCL+9j3pGdrFIJ1v34pqM9tRQba93ymrG7lQK1mbbVoPxRdHH0XRvebmuYiO+xgiEnhU0fJC5QFHIu4EfXAiXLA8uuc7lR5tDMH/dQDz/cs5LN8TjCiEtjubD+Koq6aG/L4XHSL+HSfuDTI1DdvporjaEz5TNJxjc9LwlmiTevIl0qD9e8Fv/4J3Wyqpraxav9ljVEI4fSh8ouX0rQqHGfOf62M6MmguI/OiFt75FIg5IBjMqj/uhKKfckBok3sErVHoT2AbT/UKFcpe4OpP4s5ukXduosFrinSivstbmTqg7F9Y9QBzyvDm695/Ex6RYoW/1347wNvBxoSP+j3WMEP6jPKNfU78OvI91P9TR8CaqXbliUJEN43a4z+SgkG70IMb6g14WLT/IHgX8Y1NojeNVmny28pW15/auk3VrZs24BW5iCnGzhK5PGfkFtqKpM+tVuOn6EB1NQG1cEf71s+32j6w3+h0X8XmCmjKdYquxje2R+iU/EReUNsOdh1mbLn1PKcSybg+WlrqKnt1i7SepDyaczt+mB1oseC9tTUnpxJBj3ZsKAJdSXQNI+fJyQVjMYQ8Ywe8rx4Y6Hw8cD8spkomNvIfiuvtcVULNhDmSm1Ls+x+p3EVjwcqAuaeT5VqZAjMpY552i49Qj8C1Vk/YgNko0a8lMOcQT5ljlLuu0Ad3DCCydURZZYUqb1Sai3NZwEbvk9hLzPRc+UQQ2u+Djtk+b2BnevgyR/8qUl5jsep/cHVTC/xJSoADFlyWCy502ezhCrizraPDA0g+qpMkGMYfFN5ORGtjCZwiYSNSA9xIZNC2ZWpotHHcsvWgsMFVj5b5rorc+ZUcBSnKZ/usoE9sNmXc41XBChi2+KWm1v4+wuaKuAH7MxeN5Q6eksPSOtAjY0ez2r6v9t50Efjk+n9wKllWNkrTEqyEjeR0N2OYhNbSvtC0+HLvGaeoPPx1D2YgZ3nvI27XAZxCe5t1eqTGkY/WB78U2t58YOeaQbvHTHwwa7wxG2F4fApj1S9EjjGLv2RP2DMDeVaewt83dDUx7Epnk6950lFtjNyCqY27eEQ82/rQiPLj9necrb8TS3htGQPYWH/EWMbhtzo52n2h46Ghg81x5ISuR0PJFmOvoN7LZBuDznkl3LilVAuQXZ39TYDrlVS0j+ARC+ChCmFQ+ZOMLxy0szxzHP/YHISy9T7e1tn5+81+/6ZAPoyq3k3RCOyBlbGcOtJaTVfktoiOir4ZFdGQjsplLVe1zU0x1goU1EDRNAra/axbVSCTvIIu4+VewoYEsTD11IVDVcknZT1po9zd/kvIh83NQbfAqQgeNtO/IY1/FQqI971KRqxMK0tFaD45AnDwnJNoA44nJPrU4w65w4uM1CTLAmpr3wJetFqgJJ19e/OrX/eKsoqnhyw9S5YI7rH3W8SuYmP1POBGeFpY8KvZovYDCPDXaM8cPwhLQnOEmmuJ+5DTzf1zFdyE/Jq/yLxyWkuI2XQer5/WVhE0rOTK7okFDwaNmNB7v0b2kN5z8zuCALNYpUVeIUG13UfdtygHy9Py80SIETuU7VZ8sNV7uwSHKXC3HWdyf6Va05wIqDv3Q1iHe+Fg1CNRgjKiTfWo6FiE44WhucaysvrTLVs0n5YcpfJTJ0X+gXedUYYzNtAH44IfZKP7ViXHobdcpkq0dvfa/BxR6LR7mqikxPe1Rhf71ym1WrgW/ZXqMwbJoxju3geAzCY9yUHiG4jGqd000ABKD0L0TWLNLnU6f158BasWe2dT6MfIzQkTqu0j2dDCHm/hAZdGfEjFKlyv50w62O6yP3agfTFQS8tsHKSjbre0Ubk/yD2SnvnsI8lchQ8qa1PNeov6XlnraTAUQ0kG2jfwsnituK+ROCEGA4vRBVQ8WAMKnQYI7t9fT1rydJcx1BSD8fFS/VZZCpvwkwAzjRnragkEr2aVN+JRMG5djVMKOiVXnnXxYPf8kUYMZx4m+aH7XXPMb0WPP43qoxpzkuXClra/FNnPiW51GI1ASC2SShwiZUyfCGFffbVPRX+wU+k8peeTd9ePW1sBcvvld8O9CAU+3n8vwh/6eBEYHP4Ot1kSAy34yie/r3Fw2qY9Fv6ET7nGq2vn6nT+zDmBKUDkkdU2b/JpD+AKbRYT3wQwInMQ0n2yBa6qdtcowwMqwazy4Oye0hg5nSNRBeSB2fDLrgo58yx60neatMrkxfLDzx5eZMSv4xAvbw1IocMZFfqOxZ5CXEiJSdoar8GjvyvnalzW1t2MsC6UaD1ZVsWneAshwn8gWFbph7qr5PJa/eLlbHMbG35wzq+/2TlOwaqzYFunBwPFotLGQRgmAOIjWKUoKT7WxxrY6G+8WE9UG0dhhMVvSSiAjLryiVnl6YRYGFZmw56YZa1dQI3XnKy/QAiUqViGTcem0zk/yDqpG60N/uWIpe2fnfpjR2M5oaqzB5P44EuvQ8rkevrhz37kGzFil0z+NTcab7KtF9XsTcLaPbMfWHHQODs58/dNIweO4rUhKM5aY6eKmR2s/9pPJwSoo/mwi7SNtaO7kzoNbnerWSqsRF89upfxW95Mg5xG9Tadvbyu8ixDGPQY57SvjN33juuykHy4T/csPWFrJ0Q5WM0cbkQqWOTgEGsnYEemq85tHA72TKXGy4JRBoqErix6KABGKvgR/At7Y6j33xgOUqYK9rfc0uzNfH+K+yrz7oU40rY6BBz6VbL9Cp1Ci4nzo6L5Ad2+Naj5lwP5mzxkO7NXsMUJt+Icxf0phk5kkI1lWVwxTJ/iBMpK8GSZWRojfmWlrotwGxcQPC+gc7J1wHs2Jgs4xXOBdpLaySeH/RYsMiU4mrAIfMu8csMPUBMXTefaD+jcjHcgRxeR4u8wTgKe5vN/ipFwR/0w0WfwGSsvzZ6Es7DnaRt5RVoTjLcSYmv5U68FPxML2ztpDEXlVPLTM7CFr/y7YzYVCBT3ukkkpo2yGzIoP21tESDfMTw9+86vaS3CDfc4drUh9UPJ4xmef3ItW43PBO+a4+p+uodgz+T27wCSdJ7knDrcev5BPMfvVjFekXLAqgt39zNQvxAz3Pem64xINQQOB21yEvej8rJbCpUIgs2FZ1RU/VMIfsjiqvVMbLldo7s12eS7pcIZz650H7WyxUfDZsVUPj5GNMVvCh56OlrDJcAAjjMt2tMDEtcbkBgeYJVb3RZpVu1cVR1/qQF0GgOLpOijJ9LFnjN4JTTT1ubin5CsR0rTfbZ9xacjG1f4cNvf+ONFJ1mCTmkYKW6K2tSJ7jq+trQHGqS9Z/LfEEvLRX8ZQlfuUq2d/JFSpa0ThX9N9CWPfGuRcR7DrpMoWkilQjl4p5hXN4n4Hp6xyxSzAreoYWKHk75Vc4XRrFDmgVoZT5ZwwfjpSnhDRNvaN9h6WaNb6SuYeiFH7AmWQLqjxon8IIhhxxmkIsq4Whp5n7E2VzcU2K02KiTwdKogmMr4EhpNGqLp/hfCv77Zaiw24i/a1089+tQppX5dTSpDyg9LCm7ebdh1fkMicWcu+mzpEXpcLq26icc2YHj/U+NAP7uk0YWLWJcbcxZN3oII6q1hImNYBLDjqWgKfz0mycHz0figFSlmoCvhfYFB3q1YUyzQdDqdsaxzFjLDyP+KSSE9mLYYwlMg/pLKFfedhLbLXwzQtE6y7VHfNBB0SWnZjClgrFOG4dD0dxRfOv5t8//YLTNXd/17QUMeD+a7LvWGJv5phMkFv4pALbS02kziFlLoB8HO3Vohzl9OVO8hoD12eXLX400LIaitH7dtvblpne7frY7u0TkfTuUj1ZNgNgYo4zmJ6uowyZvjqctzGMJd5XU8yJfJZmvPEEitNsYQJk4UurUNZNzhQJb6hJWHRkuJ5cGkDMGoH6FXPX/lIi23GmNUGCyCKn25dXDpfVjLknFoz0iLdMOKOkYWMjoUElMginAu+sh4OP3FGhxeYVa9FFT73Ur9hduha8/OHKw1qbTZwqz+TapR03zSLmEmEvwPY322E1ddXB8ZmDJU3Y4Ac3M+0Ru+lUc+mVm/dPN/izg64U2dASj1AkYiZMiuPSa+QISC2/u7rJTZps3tcMZwfq7QciOhpnbLspZIUru1kg7WLDzjQE5zWmN1J6TWlSYYhuHzIREanC8opVX6O1vtqmMVpGOFkEq8vHxojp6KcdUbnHRYYHD/XmnNy+xItylGkq7TGjrIwWNC61daGShWhEOBMZpn9d8nwbK5zqT0gaJlyq8ErxOmExERBZx8uoHHZaQTRHBN2or+E3WfyC47GMs4Qi/We16UjbXIwdkTGiuu5u1knBb+LVvXiWgfQNFBc9Md/SMpe8QoZP/kqGNwKPOqTNtYeiZ8yKL6L1E7pj+2qQsy0CwG7fa12pxk3BnARqjMWJIBZS8pIZDPZkRQ4HEOZCWYBwc1gf35gVBPrmhDurEzKdNxN9UZtJJptx68L4Rb6lErt7GbKJaC9VZ0nZANggSjHJ9DSkXrpLSdqFXvK0qKg7inQiRP2XDepC/V9rO5EHTvisiJGEIe5kXioL2G/xFQ2NmAhuuF+MRSPLzEys2o5ge7Gh9DfzdJYj9kGTvYR9ZxLY3kCTiTC+DDebaWfgAaJgsLC6fqz0nuuKMmaCdJbKd9AZ6Km3Vl17Z25prH64MvR2sg71xpYa6YNT2quNHZKPSJG+6LGrGRv24n/YTpNSa2s7lIgYtTTq6m0ToNBjBJ6JtNdFD/3KTTJQD3vqSewSW1f72lGHEMJpp8teZ2btVrbTNKKgLJ8O92svhkP0ggP1kvdRZdrU2BMhvT3qTxqr7UjyOjcWQirdtMi7tIy3rXNe/Xzit+R297c3tmwBYvRh3WQUIrQ8Owzgbt6kuf071mh9LlEWay7DeVS4UgUyfAlxqoQotzDfNREug152zcOKcgvFXYXiabEJFhvGydgQzgoa5/hJ22ur7yfO5k7mca4Q7WacB7OQBIYrOmCKhofyDWqvc4nT1kSoj3QXD0PNz1KNQ3eTVwI8b3PnktdIhwcO2afOHX15I0a01YkuAXcceBEF7oHixZxl2wAeWjdm9OPNgafaooIgVCf1O9zQBw54IY8F9OmgVMhJDzY1vMDTTNHTWuE8v6lFE79A8AhzAVjUFgRfqytNezbmdHwfIGfV19FaD4ydNAsq0y7uH/EELcrqCcHl2V3faxdknwyp8gRJ8S7NtQXbManBM549SKwGaMQmoaxV2m8+dGDponqhJ9gzIgwTMgA5Qicy/J9d0xdV/ndf3v7PCru/xsh2NqzmcYi1rhVKmq5QFRXpMA/hfJFSDvTDLli2B+DR1wvCU7SMltRvnZf8yCPiJ1BOsN/JwJ7v2casYyrIz5d/Og/5gLH92yKtJ16fQTa0NvTRUDNruc7bfrjn+HnKuXn5ebKuuEaY+Kk76rFNroapX7hD+KG/bhtr6NNLGG0iKfhvsMbuRpep2bdvMD160io/IH/Tv9Jq6YfZWVl+4Xb5gw46Oy55b/mgqeg9g+v+T3aNpkfX1SS8DyCNIIdeDbijXuuSMuZ6WZdXYHxvLEIanRVdZ4Zg6ZMsZQmIHwH+xBc/vbj22QLzrRuTJl8JzmhtWTh4/KhE184OXNanndr/Z7K0f4T9z4SVTAtbDDnERPkuNj5xXHMARfNBSSvj3JHMSjeQ5IUEQy6l9SSeslMNZoVanTZcaZDfl9ZlxogNxgWpqrtD7rSkpxPU52e/HEsUFt5yUa19y7wbX/A85q9XC55J9XaURS/ahC3EPTi7vSfxW+c7F7O4LxdVzWXBR/bkjdvy6OolE6bNxEW7r8IlrmaoU7z1mk0N/sOmTfIBWAMDg8vwNPEe+6JkwrhZtLj3QZea8MSjEL3icBJ+ZfaqgHSSangfCdMm7oWwTuMk30BYget36NZuWlTZdHqvf3SoR3QLZ+fYQ+zbuONwT+GbRdoELzX1JNiWKuUTrnveWddjvslp0USMzv+M430PQaTheJDLXmDqhb+p4IkBjtgMFn6P5q0CZP/YsKlZNd8fqfjK/+4H9LDo0DvrZFGbfP796BaK/Ze9ZiaGHy2aPOSyCxiaUTF++gw75ouS49XYNxX/FvuFrB924qDn/z20dxb/LZq+L5y9wsDQa7ygV/+DBTLhlgA0emIk/t/rAD/L+BotiYn2//fDSywYALSEa1W9iNyQQa0P7KDGpn7pQuVaFf77ZgjL4UpJuHV68X/gjkX1V2hcsFX6f7r77DpjCM/6PzazyScrwqkXVDMZOE4dU87c7N3TXM40hTxVZr6L1YJf6Xd7hPLaNVh6Ov6VTDNbyUBEsLYxBPo3EIjn5sXznrbMpSfpb/D1nreXJ7jrmxzHDf+NtoUCWY3s7p2zGxac++bJitudi8EldFLZx7+02HOEUyn+3X+RQWwFrfU88hQp0PsnC2U8cfuXHkkG+XDmdKDPT5ZlOxDrdxRk/BPOVYVdWBUYr/iCxEe8M8uZXmzMdB+bmeEPx3fzCq6bD/CURKUu6xNlJI4XEbg+Qmx2yoON2sfPNYuX2WYkCaBiEd0POEcNJsUrTRYP0zv29zE3GHHhV243upXP9HDk46fio86NBe2TlfqeBKdA+pTVSfxb9vQkljtX6DE2syjVninyoquj09itE3NHn2RjAa6+D27G0lB/5E25TpRZViG2ZY854PDQ6dr0+5VBptC1b/EWMoto+AkJY5jAdZS1Tm+fZiZOBO/tFnQTZkiaDyS8w35BfiFIU4cScoegyZGCxSEvHFDl5SaADbrI64zvMBduf1Njcy56sOT6MLxNTBGxDU7nYnaXUpKMqWeRK1zummDulFbtotOrNb1rm1r2s2qhQ+AzDUbgb4VlrtSE2ikRO4GqthN90JtSU5uOh8mOkNr5DiWV7Ah02PRd3oQFdtGm8Jty+5LkTYhHN+8Up+yH+l7J9N/OCHQKrH+ybaKlPB+JzHpQRmk3pknVdrCoAl4M/pIRrdIuqAdrnBesJZiBogV2fnlpO9qUJbaUd1aGGFw3FqJndJ0dIQrpZWT4h7MmxfvqVdeF5i7124H2mXbLKxxpZ3zz2DM8reFtd1ppdnvDWBOYX49OMApieTF5vb0BKSAfYVnTFKZiW3v45WMSdmpAF8yShpFN1kf3JPJYIgkyetH52ibID3XZN4q/gvu+75pgBf/urn5bY4/Jtr6NePwsdKBH5JuHo30ccQbzBKKfKeENz9Zi+xwlmSM+TYy5c9BEWSJ30RJshbt0dufWZnMb5+P4lf6i1iMlGi4nnGJaGV6EJrvQCkkSBCXZPWLE03rENUAtoMPQhQe7IPx9+kVRDf1REgHZpV81O9BtdnUoaXQb7Q7azvBzcx+k2xfcrwn48Zj1XvD4F9hKSXSBx06E6wPvpXYyctuRUrmdm4lNRJFXGjuCGaKDwE7b8E+ve3zBdtG0Te5UDO+DtKzVLskK3gMUNBKoExseHHqWtSF7KARI+epHNIuKt1vXZg5t2NCWtiBhglrbc/3PPU227qSZrXwTFpWmcQTOZvoLA/2uZYdBkYnARVvVw9lq2566zhRHmP9S7gp76mYGZTXmJe+AznK5YVJJXY4cYSz1IvSJA2t8ly06a/wnZf1H2P9EWGRUpIiOjXeCawFWV6z5PNrw9pGzQcK3pFj+3HXJGa1H5yq+Vm0tVbbKRU6xNXPZa1yebLy3/Z4FeN8bo/8va1mVrv3D/ZPusjZ90oiceSBOMbVWkzOdyUk4sCtMuldO05xrm6Jy5Edmtf2bfeSvl8W5K8qw/bLf6aiIOI4lKlLcEsR0NeOXwMen7cjSWik7iBznhv0g2dLW0uUWOGXr/Qkf0ghQ9DA1jqKAMjQxSIUOO9HsYoV9bvT0oOVc59QJmvxig54V9COgof5JHY602lBDr79g4ksX7YbpOtREPVVtOD/4hRcBaBXwV78cbIKTdvx5Sy1jCJbq5bgj4Mc7L5JkK+x8pza6ZX1EYW1ZeWXV1DHHXyFYVzOxO+4Z2iXT5ZXWfYj0J7r+pyMeN9hc+4E2WqnzrZseJV/5mTpfIYQrzid8IJJ1isdYGC1xYMraLPG0dYbMEbXGFIOEbKWWtAY1VIo0y5w+7HB4L88JVEzV969AC6YrKbIekiGQByGVyZ/Lgv3Ig4nAuU7B9M/e0ggYX5pHGkDNXm9OGhyLyWuDkaFx/HcP9apG9F67z7WnUhG/h33kzjr7ku3FOR/yC2ViaSOvC28+LQpQx1DeH0vZ1SwopAiO35rBongJl7sNA2eO35mpwPRMawq/4Mhyo4AXfD9OoMRjTFnCwcXKajSWD0cOC2s7mGTxH5SLMDDY0RkynRiWRdSGQDqAPwGFu4KSAP11hbIxc39rdJqX5Hmc3QZTyLS41fwE8XZcQORLhOTDqH37waDlWdS+74ozBJL5FGeqRNPmfXKsdskLptDxqVdvZgyR6D4rZ7BX/MyWvAoiW1Jcg0wZpSGzsQ0BefX+Ifc6poPelSbqlwn287fKwqenHweh8uob3cErSphR0D5Wv/t4A0X0B+YJ184e8iDqWrKVYsw24/rqNv3iX5GynIylNrkcUyfqjrvIBu4MnqZPl8ZCEzbLZkL1bwtGnfYKlblW9S7xLd8pQ7dfP5Ahbr2RQfmJn/YBwn1JG4wMnrSad5DXHDIZDNPaEdx3rpgQNi3hSsZMPMKL3Ig9w8GIPiTSlGUYP+5QMvpbjRG4raWSK4Vp1RJiGcJOGlkGwHbMOwXVg7saEOUbn+WkXtJSfP0bpjn4l9hWFqzx1a9lJowYXVricAj2AdbK9iNxIeUvlhkjttBN45QrJbM+Vt9kcoyhA832wkNnpqVjgGjJc1xVNBzuN+GHF/Fs8XcqNOtwHhW81HP6l48nciLeT/ORjDdY1yk9cIpRakvTr4LRLwpGnb6G6hqZOO0yaA/PyEv3Co+qqZAntn8i0jdFXnjPA7yz/QxAjlbLPah6gadVlsVDWALw8Y5T4DzyJt0eIoMW8dTzSsUGY4K4dmWOJEbM8ndBAfqvct4eCL4TdS22j7WjUWn0XyzMd746ZtoUQaskMt69GEHMATinP2nY7ydQA8UTeLNMMw19yntFDtpXGmgKpDZWqpcjJkLp0ktlSw9CpMdN6cwyTZ5X44YoApzXBJnobAzMQ65VpiU1s60Z2afatprbl9viZl1XZIhse5fnSLpAvId/fk1CiWAy0UYExlr3gyrPaRsRBsvr8xnqOXPtExp7chl4UVNvLGfubEMHd2bD6sPr52bQVLyoSnM2lzHml8dg+xGmRAnWslLyuyb+454SWGqybZd9SX/ETlreBvWqNUaHdaqynRx3QaCRzwzOl7l8cGyTefujkRLBzYcOV++G6l+VSL+BdG8XucKWeM5gyoXiYKYlTNtIaDkbKYvgwzkCyMuL3kB5Zip1NddD1vSrY/EV3/IXz4oRdJiOkVC/rPZoz/D2QuGkO4YTlu7+QcbpZNBsJYx6g7u/yEuve8jrEc4VP4jTzHA86Eai0QWOAw1pZvTKvAtiGY/FDVEUiqsO0O9iY70zkugd/LJ1PLMm7k8DPXNWe8FtrsTpluWlGoeqAnQuZ0stCWFSfPPtom4EZ65BcKDjHeDDPqRPkZd9jg2sRn/r0QiGfQmXC6PmnbU0efIzGYG3aPhZFFVgEjrO2scLdO2SsOTf+c8sObbeiIsEQWVdqaCex8WuEbzINwjg+zHzI9YvapCcEe98Jz0AQmvd4StFvcPPPXb6HukJMmJs1pN2GZoGhWXscyh53xY0d3K2afjRxy3fSo8KjEew9bPyFJCLbEdxyYZvheZVHe4t3lAgXSTreXSuRvOn72owMmXGH4ohH9YzOkyYOl79ptRuhqmZvbUtZo4ZDcQOXcxItofKY+xL0o6FP/VSfHM9eZzQzCy66TL4aQ3wSwX5UY+UJu/rMi3RIfRZCioY8it+dWaXHv9swtCtb9IwjXIv0bDOPFkeHq0LDXj4Z9AFUtUyyqu4Nv6+ZoMP+7OTRVruF1kug6Z/MOaGnNr4Fs2fFo+xxqRRILlmpWf8Xb33U7RsDjTd6VNdNguncd77a997e4ii+JpvQuFsSv28aTB9GZN0b/6uGtRTJyrfsnnrpwHnkt7L+EYO6wpHDQvlflxx3pvVn3cD2FKU4uz8gEGxHCmVbxXn/nkfQDJolvRofsAQWymdG5dPMvxc5dsKXCneX+5MevqBBJ0Daz8NSGaLr2JNryplLSw9fOs4l8950E9Y+e8HYmmylt9I8zvfwQOPfvmcTLnCJMJ6PnkGmpGtmjoR5/e2a/9fSgz9kkH82fdfkBhNQi5Jujmpb2pkSgoYPDp0q/NhwenG/aK/arazvyrXUcqMNymVo3gydVUPNTJlaSf2/E99d+p/i1vrNWgz9E1NumzRxj5jgVQ/lGv4582DUCvSOr+Q/agpURMW/FNpcMb2D50uOsAQ76+T4lBvi6I259dmJI03kfQUragm6QGUGAacyuW8E8eZIWZ/pYrWz89dbf57F2OIPyICAztJFflHfei7rNeg5BTJiPjZvfwkFE0s+y2RjiOex2kly2eBCgIJOB0iPzpWAxQqdmD8tObhn/cq6o4ulLq3rR1oafnFwT1e851kWWCTJRgERLNA5Tlhs7nBUvjuq8l3ZleNxIN+YKbeBeQJBjobNUplUR9QGFp77TQkWTd0lN9BJjgaVe3bv2Mr5FlxeKDbA6kLq3agF2Mckqy1B3Rj71fXJc/HcIPgeZs+cf4JZF3UYbCfOma9M/KUO3Nv7ubcwlmecPR3q2JzrdVcuFspnbzUCc5OBcksmOZQCVSiFjc2gRVg+Lo+xR57OQwHx10LKrRq9dh5ql3Qjdews+6DGv4OSOnebkgJw64dVpb/+LQf2mhGt8K77QyfQy86Hvg5MNIQWFd4zgwqyRKwREumvMiMWbdj0wmp+AVXOX+zyOvZ7eS9Mnz/JhKF5qmeH1pDt1vipgN94eiPn21ShqDAFSnMRm6sOYXvgo5gPXLVG6zW1drwx1begtnzz5Rn3zkL7zvuKMcnbiF4lCvWjloDpviZ2VxxwTchgTrwF8tAXTBDzMPgA9qIF72MXjjL7klAhNglXJ9nNFtd5qqwrV7+cV4V+9+5WtHV85P3yZYXhb5yTyzwdJC6pbGu3b1frJeyThZbS8a34pM9qNKdA6Wa5xkCRHvcRe17FtbDvm9fOLJ4C6FrcMi+RDkAN8TV7SKroy46qh/7jRn/6jrAZcmlMgwckF5Llm92ftjfaX4xPJK1zOqnDd8a7OBRKmfl27d1NB4hIeU358l7KWtFjvm3odY37xa8JTJM1oXX1LVHvfB4dnfDKpPgwMTCGMJgaEPBuWJKkolhH++QlIi4dLpFbMkZ2LD5etoVgw9c2Whk4DH+2+2WCbtQUDw9dV8ug0ZrDH5SBwt0dCR0gai8M75u9+l2r7yQ2+PbGlkzS9JN9EcFBZGCgQ4xsPnZ1qefobh5Xil7aRn+Redhe7rd8bbpDfdEC/pXBg7D0Kfd5B92fvoYsWBYZW1U7TrPvEsegEcWC2jsDQaZ/6HTk+3KdVSTfE78Vqq3w93xcgP3Zef3gbrSvx6GrjtcPlOYAXwgTWHIhpq6Vj6Bt/6b0AC481+oPjca2Wo8WKjlHi1XhsgPddCvygu9Bn+/eJ6kFHHs861p/66Pyo1+KSC998L6qUDpIOpl0wyHclG8Fih7PUBJeJXxRVbb9/mnrZsvpvPGbynUFwY8/CigHJwobt7cL2tZIedNpSq4GUtCtjfHpr8bf8n//Pherol9CYYiCKFmef5LFOz7DmwOAnT6/esd49vWWZn1POSonuEPbsedpvy1UzNlDpYccEd9GVIt6bd2X9Q3TtcIMfdGb+Ro05CB2U5gXKd3zKRY9esQhOU5pi7/XPvn2v/frvmDymeKzeJfTf2hmAppg7soUwazbDrjJvIesKexCtKMVP1CwXGqq0MJSnoXy2waaeIDrcrhEyw2Wfo8FSUEmNsCYVqvz0h7ZhC114kdcrhBRrikpRYo24+ejpQUMjxU46E++EcTS2XNeS1p8g32pUwSYhd93qrW7EjDWHmBhq9yCMmWMZynC2LLxfJglET8OH8haR0MTQbd5yqDLY3yOkeMDDTc1Mew0L/l+yRrBJDEntHjzMWvzoLDdaGzqShuAEkxw6IgYAUnSqsqK9CttA1GwUhK/66gaMUb3nSjZo4v6nZ4MrgHS6wikhsj6YI6zkYxRf51Rg2F6RSBW5ybPUSz+r3DtNPTJiNY7rRp0f6n7s/QadfaJlom8NRp/ASDvqn2qMKmyFO9SCM4l7wyRyvSYEf4BI7IqqkZY3QBM/Ad5vDCmLM6cN0xqqtjpC5ONfQ7lv/uqwxeoJdZ2K6M0bCJlmmLr4y03p7JFT12luID3DIc0GNYwxetR4rJ0BWXzY3CGgosanyEZTCGcmAo33prNxnuV/53xN46FfhzdMfNwXvdSTPG0G4ijEEKz5XDSZP3TXRMNECk2BN+NTAW06SsPsYY68Q8m2tRExSHpy6p/xdTlW022pdbeMnwskthGbSnuh6mHEa9hIvIFYTycJ7uLhAUcz+aVozCws/BG1hef+fYfW2jYLCHKXCCtZdK7JkJzks2MTnfShMxhn9Upj57fLdP0GbkcEm+BXS2nVrc1NloEbVjotJxDUQ2xsh00vl+vUzaXhKnfaJnmDDmV/EvlkkGab+ipxpDHnUbs47RMVCBzZKjdI50B20P1LotlGOey2aKaPriC+E8jD6mmwjdhWZFoGWt0xZmRZ5+djX07RMd0xoQmUTKJf7LzOsBObfc/4kb/1z759r/2rX2gFRQfk2IzfQBKq1gGvz3JFjf7H0913nH+c1RaT6qa8u5NUZNczlAv8Jr6iNbm+MXjbihqJsEFN3pAp0vjTo38i8J4y+pwLnSAYXU3DLyp+ibp/c3x8a0m/2VO1Yp88RayP/WzYE4baOm9yNyg/lEs+HoX2c61Q4lGai5N/kVmMYhA+5IZ7DKF8oMer8D31U9Vbx/uPzQorX1V4+fFwW2DUVai2ORvUHCoiUjGTTzN1OMqs4zYo1RV+U/AP63AsBsMlp4eGb+RCd72ogRpvglle3vBoxZBKtax8jg+Cx7o6J7qgJ4UWHrnsieiIXJ3pphoImAE0zzzBgwb8prwntfTXc9Jbxv/kCIO+O9CNl8lrMn6K2k2Yk3BL9SgoNmPR9bOD3C2L0dbNo9nCIGnueH9IhMB7aDH4e/uOlRsVACWtkpZ93A48JSNfaETcdwhLejAredm38UKN5dvczC9tSLhcMV+lp/whYjup80lK6vf0fr/cz09OMO2ESESGh72TOC3suhMNr5Tn4lnCpEobiouxaYmja5H714Yfw6R+uO/z6vnUUgRyOD5yc6Xayms/ko3ptijKAxxQpw0lzLqKY4xQEQ+x1d60jwgKwRmWuT0U6dIMotar7K6aaRAybiCutFsmmRXJJ5HFGeLctSw1VVMocrVLf8eqPyPHbqR2rd2GZcMSzWatz2u/P7mw/KU34wUQvnMUMLbdxZFk3OywmbhNkx+EFDmfMj+rDwlfuzAg27nsZA5jawrxufJabV8Tb47zMBh0vLb8f9sogy/XvBoOM3n5dpJq/K5Go9wT/frkxyRkLoV7BGSRVX7thda2skuyOkXY0lFr47D4JJ/lUwDpBfz8GTywJE3kyRhFh2b3GGbF+SZg4a7M6QNKQbc+wxGsaylruBTPwaV1f1Qu6Ou/6+vRlg5sZNJvU9NFZZir321p56PtbQw1e+j2QH9hWJsxdRuCGy/IV6SbIV4Ojto+6D3ktdcws9Spvc8mIBfoVi8RkQacO24EP0KA2PM1KTTSDW/crr20HPs+R4Ipz9DMsl1k4Zgdv2++kxJSzpffuScyTKNrNpieexXAYb1cvg/+rtvYh1j4u8ruQm73SBbnOP0bvHNQfESk4aLIEAKZontYwJYyfcS0OQHLIeInuNg+zxdKPe4ewRWRR1jeNDfxQpyItSzU2oq+5FWkfthErFntBpMHjRVDquP7YG/l91YPQ++5L5x7Q+OmzhdK0l27vjzcxiXM7lM+0bG+WAmqD5x7rqke8xeii50rHn3tsUdfsvLpcswW3X7tXIRT7ArcbhRV42wtQpysb9wYGBZg4lR11G15lce33xX0YfKmsaf3dyB11rG+HG6E6Ogjmw4IY1erNDrMLVRlwhA8GI2KxZIPB/cNF3MT2HBPXJINnEBiMTrJOeEZetLNAGnzaPcGPymsMWOwqmyGs4eJs30tHRCJDj5rJIDaRVORJ4fuHi+uvrnCjUPVGCthH3zwFooHLwEFN4xLSV7SILRWoZ2fLgNYlz5sTGKYeS/nsHMIRg38jxgVQQ4G7tueHD8l/yM13KSv7mAwadPv8sJf8A+F8GoMydDDoZVL70Z0H0iPlf2RtpZc6lRe8V+eeRpX+E/SPs/5KwKN7CAcqbhKm6Qkhh3XWVVyEpUZx0++tlUcpeKzw+v+Bp/vhA7b/QGFXsMSamvGoilSno7lPI12MUAomfB6xPHDLjuQVKcuWlnDGUkKxUQBCSkdhbB0Tw4yjlSMszulC9EBRnOO4ctq+n9yXj0+iMVTnkSbKYv3nuJ87OFQPG3YrGjHHZErXdNTVzf2i6KUjj92s5dYpKWvDvIbEIywHVG5GDJKD3BmLfEALM11S7BLfl52JNUOI3kWcUPljqNdrk2cjamsqPr9Gq1jUqoCq++9QXQhFfqMfRgu/5LkutEI0c+fhCqRaCQwnuVgcuAaWm1l4pKcggQRCm+j37rY4SgE5/vZHriefQl1kR7LeKUss3DM1L0149h6aOCRvSwBODu3vkmyo+vzFrSVzkhI48ZCC1Py0IqNbpDlnW4NczYu5VdfU3sDT63ue3cGn0N5AevVJs/TCcd88P/364qklNWX9lnNlcFipJ7IQUlHDn2ijvmcA4WAOSGTT3dITtR6NSxndNzfZSxGmG7SG2KIlT4Nv35E6avO59peJt4mbFykJZdg0HMSbTtDvV58DUfZxeMp6YGUx540fmvhMKOb/iO8yhgWwfymQRr/b6zB7ZVFlNGNXT2pXoCSWV6amNlOEu91eNR2tX9D49hZNZe32mja+nW+f8izgfJU7ovUckuo9itOyCc7kzyUsB6Kgr2BjEeBxwzPfg+lTqSA6iQJYvK3xiQF9LxtPMtawgB6nlA0UTx5nippbaE05+QcwzOrkYpOH5tplG7Lm4hjkIr7b6PnDCNQ/ZsA/S/GYDDirGBRM9oCQfk7qUcJbaSCkO9R9hPZ+O3gs6s1PffpV2ysWCmKhHSWcBnpIwvrQpSPA+tEBeN3a1MNnM5KI2QadDp28eAuLRLYuwPCWbEazGGlHB0W9y+DQIT7AHKmAngyYqiAOV6D7xe8II8gLLAcL60soSInsTCcFSjxBWrfLm0TI/v4ut+8vqtWoEteLbDGroTbujJ3Uh8d12lPHo9msP59pDup6Ve5K6GjMRnF+5tQjgdB2WQanXcAekVYdb3iaWjsf7S3r4LB7yzdekARiZN3wQROAFEto/zB7XDFUvKSd+fT4SJ4nznrUstxU0hkeD7N7ODEytNUtol8rPDgybgudBpUc/FMaVM7H6n9zHSTMHneEwUlWUgIoov5IMcszAu1Q5mn8bbH37pxjwK2e9bmNgs9HqbwkHLuo2dYlflxZ5RYeSwpm3cW8etpr9rhizxQJHgYoWs2YIqxLMmoJQ/YODggTlpU4LAAUX6IjnlR+hrdWTdtE2DjrpKbiWqzTD7IS1zc+uIiKlehrSxpGayVjFLGPzBP8Yywq8wPlH15OO9S2brZ9mBDXwkBSQ5CbfPXEoEUIgVYSj0v96EZyFx1JAjry2GGH+7Iy2+oNCI5sxh9vckfiNRd2jiRemirwUKy5shgfKvrsV1GJuRq87CqzxWaCLOzGLPOTZwbG0XVAjOmPO/vaTqvDE8o80YuQksIDmCcRwnzDFscnE+++wGia7Z5/HIU/5Eklz9XcJJDcFw2MhLkTqH/QSWh17kC3jACOlfHiNiortS74GH3zmRbocva+m9VpOv8PIDeqbR7nJllTPk6n93hWW4XGj+29XkjdaNpXNK/d0Ckhm9ro46HH0CX+lYjN6zEJ7iIlUkXQII5KjtKVwXoz0xALzwjLkG9/MnFp3N6CEafGkoWKcEyPUPzsNc+s5i51LzEZZ3q0yJDS6RugXSkYyRyreZcKpKAZTkMvpTYQc6WYGz4D3oXYthKE3pbUcpr4CkIPofUZAooIMoBisp/TcXVjiNXkcJskUkpdX/ld0vOYR9kVqMshkZfnw4RXZtYWlmmuPu9ujibC11fhMm1z0pbKUBF5NKRf+DJvk6KP0pUp/YVPLnJ1GBCfThjaz4WQJSobI7WYcJeECotM8dlLeEpyQs9XMvdLN1C04ZmwNjLQ3wZglBO5STrzHHI7PSkFyhjZ25X3p0kNc0ukKUVTrK9D4ZuhvcyKsQQ8qeyjzTpHeH93qFTa1k7WIzTygji+nNkmhpwffdihcEYtHWdZOIfee39z3Z8wVtMOCe6bnhUvNMhB8EzpG+l2GPDqccxXpS5my4HnMrpTQKiRu/YcWhXqdIzvOQ9SyzxcVDPlonTO+/uzLSFOswxX05Ju5yS/QGhY9ctoM8ncaOdanw+/xeOIaQDJT4vtg/VhcL2dYyHnaGHmwuzwgSyiaCPSLsSEqnlLN4MVBgxiHlukVvsjvK5EX7hMH/Ij865uhSGGd1zw/6eol2w2/gNc8nONMfIotB8B63w5dyFqzs6nSvsTG9/kNlGL+nQM7M9qplKWz4toU/dwN0Item6sC0LRpm9qmuby880Z0CfR+icTfERfT70hxxygKLfqWATiCvqGQRDzH0Nw2Q15Hci1fF4Gi3FWlrcFgJ6T5dKL/vkMUyibjjK7VgnBWU3ju2ZnQ6UpszsL/QW4rI7/dcZgAvRTt3UNxEF4+ap+K64jBbwlZZ2QyErDeSHjwEPAmwdVlR/fmHjxr7kBU+UJkvqADzzA53qb/qhvCJ9ky5QPfgX8RYUPhachUa/DiFbagMr1ZVI58NxWMdNxFCBIJypmH50PL0T0J+Nke2oc4WIRb4ysFf1TRC1fFa5adkp/ULiMGIIdJSaGev2vry9r37MZEuR0mM1y3PodWrXleEPrUC0nM9IXe80nEI3pFUEXfQCyw1B3xkvBn0JVKVboDHkX3vHu5OZV9FK+HC+zI+BdFOAxtfD0X9XiOw0AodPygOoP9YCF/f+8m5yifom4IFKbzk7/PQlA77oL6+aQOojdwZLrDblLszgrxSwZFZCT/uiikVb8Sz0kZPPkEf9aQZAb/M87mYGlwIGHl2z+UYVf2uiBoBjfrwttY12U2t+AhHaMPzzEU9z/E3xLFH0RNtGBPDYZX/Cks3Ic7cFnJIBklVSbTkIpkMxZVlBdVA8UPsMR+9oaF/KfZlWtbLx7AK66Fv/JLxEtNuJxOUai0LAU0q5nPTRCE0lf19GKcyEFUO/ZiGy07cjL77eiuwnftAxlkCXlgl16CdO3cEyoKKQbKg1DiQJ1XWv5V+zdLpfb+whVJCpeZ0NH4BRuWKA7vzkAGJg4gjy2E4FVd/Lq5K7cZvEPl4UEftfgYjVr3I2f588r+beDxL+7MNTv3dqX6I6Qaa2Wo2ntQnRS6enapK+2xeQ2Bx/rEc7DIfTMcxkMQnaQFRTxa2oa2ELro1GaoQqT405SR5UTpqJwpgmyeRUJ4kYtIX7JrTgyLDxWTFH9yyBs3Xd+MnZsM4ROcWcbeVSvij8bYOEpTLDMQSuasiaCsHB4ZRUkWkItazXKhpJ45BL1YGb98hz1kZk2y4vBPVNguAa7MfP5qu76L7+oLBR47JTf0M9JuhMlOEGH6YKnTs5vBqMrYkW+MIPw9NVLqhHSNE/wM6rASrykflT3iIxtxLdGUC0ad7KqKFqNNao1D0qby5H2U90ma1ci5q3zFCKlmNoLGRDAo8AP5JYo3nKZim2PVxfs3n5799SQSQDV77SpNqbGtlmDJC9zNnPvx1trk8MDNPTPl86tKQ/pkHrc43OcTdK9pqWJy1OFn0o3z+gLY6X2onTymec9cS2I41JEXWflB4ccUdmtXm4zo1VJ+xKc7zCw5RnanPuATVRKwqBmPsVs4MUNqaybVFJtGkKbeoBLb6qfkIqC8QZC8qfNgTKO/U4yNxWwJdBaIpzpdKatEAtIWIJosMHsTTqLXZ4MjflwDHqlk0EMrDNM1lxgrPacqAdXUf+mA2MPXDvl+I5Cc+Cdl9q0tnJw0106jnBXHoN5I27IuWC3reRelq/RpquI1l7xMplg9ksmY1aM4KOofzNvv7IoFv0p9uXEH15NQ8yGBaR7ALYSPTaVKGyhrN2BRNwHCrxGT5ONBnKaRYj3Z3E7m6QyUAk2blDP4cPHaM76K989rkBfFzXKMoslGOzXaQ9eM4amb4beg6T77T1ncF/l5OLlqIaKMOS/dyy9Ce6QTsmrKnCs242fy2+NfgjoE7yAoyU5uq1X+1fH4hvSFp5xPR7n2ORJ4hUi1fCzuy6h/Pwwg584xpfB3818tEdzy9/4Pabwg5dOTZ90/xMz6TRXhV2ajxZCoWZ2R6v2B1W+oU4mK0uLo2qlzSqK7/2stM2+Jnh1LB2sBH2xhNtvJ3wl7IXNHDhdnLAMpDTHkOBA0zVBWqWm/TZJlzTA9oz8WvpoEfDfDMcroYLXsr5sKz1svU7Myg5gMqSTTyor3AdZjjDlPIljQXB2pJv7PPUC99bryFvMTRF9DNTVWBXLkzd/u4OimgPwC717ACOxw4vqZIMREPQ85yAUqZh+Njs8/SxEeoKZ2boIMk/vPkvTi9KUUJaOTzlpGZyFkdGx88xvDdKGzwXkx83t40sLXwhpiyy9utMxuWpHKxosoJP7lRPExSedGytD0Q0/Z+6EQYGKN6+dh/ZE+BT2u8t3JH6pQyvirOB57VkfYuu2vXy7geYRN6LSxUybYeIutnlM1MwTF+2VxNUmjPGxGJvltfKsO5yL/Zj1+zY4lapto1nPV+ysn5OkD79ur+aXS/eQ5XsZk4GwF8net82Nea710cLcv5ESkgh72fB3MfwaN9JVy5vKwTETrHvJpJVUFlrYf1hI1tbiIYQ4kJIYFXPlqz4F+qHjfk9uR6+b3ItTO9y1sV6h9fLz541OUah8fclar5jmj3utaSr2zFzqVDjm7J4wvs/Pt1JjvDBLcM2ziWqJI+fP3quUoW5m2kvfzP3ZxbuGnLJqGjsD7V+QI3jvpzZ7pW/3p9y9sNhtx3+3ByienaHaCV1Fb56+begvuDjkGxSuLA2BZdXk5i7TcbP6682G3Q9X2J6/8D1BLAwQUAAIACAA7m1VOc5NIK00AAABqAAAAGwAAAHVuaXZlcnNhbC91bml2ZXJzYWwucG5nLnhtbLOxr8jNUShLLSrOzM+zVTLUM1Cyt+PlsikoSi3LTC1XqACKGekZQICSQqWtkgkStzwzpSTDVsnC3BAhlpGamZ5RYqtkZmoMF9QHGgkAUEsBAgAAFAACAAgAKV63TNajftpHAwAA4QkAABQAAAAAAAAAAQAAAAAAAAAAAHVuaXZlcnNhbC9wbGF5ZXIueG1sUEsBAgAAFAACAAgAOrUvTpg6Op2fBQAAAhQAAB0AAAAAAAAAAQAAAAAAeQMAAHVuaXZlcnNhbC9jb21tb25fbWVzc2FnZXMubG5nUEsBAgAAFAACAAgAOrUvThUeYBujAAAAfwEAAC4AAAAAAAAAAQAAAAAAUwkAAHVuaXZlcnNhbC9wbGF5YmFja19hbmRfbmF2aWdhdGlvbl9zZXR0aW5ncy54bWxQSwECAAAUAAIACAA6tS9OBWVbEuAFAAByHAAAJwAAAAAAAAABAAAAAABCCgAAdW5pdmVyc2FsL2ZsYXNoX3B1Ymxpc2hpbmdfc2V0dGluZ3MueG1sUEsBAgAAFAACAAgAOrUvTkpIy2dxAwAAPAwAACEAAAAAAAAAAQAAAAAAZxAAAHVuaXZlcnNhbC9mbGFzaF9za2luX3NldHRpbmdzLnhtbFBLAQIAABQAAgAIADq1L04wKSG9zQUAAAMcAAAmAAAAAAAAAAEAAAAAABcUAAB1bml2ZXJzYWwvaHRtbF9wdWJsaXNoaW5nX3NldHRpbmdzLnhtbFBLAQIAABQAAgAIADq1L07jCjHVxAEAADsGAAAfAAAAAAAAAAEAAAAAACgaAAB1bml2ZXJzYWwvaHRtbF9za2luX3NldHRpbmdzLmpzUEsBAgAAFAACAAgAO5tVTr12IR4SQQAASGQAABcAAAAAAAAAAAAAAAAAKRwAAHVuaXZlcnNhbC91bml2ZXJzYWwucG5nUEsBAgAAFAACAAgAO5tVTnOTSCtNAAAAagAAABsAAAAAAAAAAQAAAAAAcF0AAHVuaXZlcnNhbC91bml2ZXJzYWwucG5nLnhtbFBLBQYAAAAACQAJALwCAAD2XQAAAAA="/>
  <p:tag name="ISPRING_CURRENT_PLAYER_ID" val="universal"/>
  <p:tag name="ISPRING_FIRST_PUBLISH" val="1"/>
  <p:tag name="ISPRING_PRESENTER_PHOTO_0" val="png|iVBORw0KGgoAAAANSUhEUgAAASwAAAFOCAIAAACzI7dzAAGS3ElEQVR4nOy957ckR5YfFiZt2We6&#10;Gw03A2AGMwuMW85KZ9xSXO5ZitIXfdPR4Z7VP6ejoyOSElfkDonlWq4ds+MxM3Bt0P55V69MmojQ&#10;NZFZWfWqnmkDNBoT/fBQLyszMjIyblz3u/fKP33rPwkhJDVBzVETp7bmCU4uPac+TSl1eoc8hvqz&#10;McZ3Ap/F9F7W2jP7uWirB8mdw1BhJHyQP59nwEvPofnBvpywztZHHV2rnXAWv8D/wW8prLYOTjNW&#10;Q1O6zIsyz4vJZHB4OB6NxpPJ4cFhlk90EIRBRIM2QRQlSRJEocQrFNwuCCOtgiiOev1+3G7pQBsL&#10;3bpARdY4fhfQffWMcF0g6ASYgeZKkHY68803aKrnbp7Mj7Nwes9cTmJ2RS2ZSpi96duv79scWHN5&#10;yLPviTflVwzN0gycfU3Vlt23OcIpTZ26UoLz3/VJtydBYB97K2n2kRSFM9U7lviGBK4BSR/wszS2&#10;LItcCauULibZ5s7O4cEB/IyPR4PDg+279401QEt5lgG5KiQ3XVpjnUlarXanm7TStJX2Vlba3U67&#10;20s77UlR5JMM/mx12khmSpZ8M2tNWdowVNRggRR5Xg9YK9XYX6sBn2O7+cQ13h143zkPk3hy7Ski&#10;wuaW+Wy8deSB1ct1xO1w6yWaAw4GL14jywWub+Cxi3w8GY7Gewd7e3sHu/t379zZ2d45HgyAGSq4&#10;uCxwVmDXhlPhN2z0TtAvlw1Gx7uHQRRIrVrt9vqlS7319e7qCvBFYJFwOdB3nKaw0HQodBDCsivK&#10;AkaC2z8MzCK/CwJirkHAzIHH/PEuzY+g1evtnOz6CbUZIjydF110lFOp5uIUNb0X8XTXaM0Tao6/&#10;cGzL7rvsQeZ6q+/b7Oeiz+K4N1jZQEEgUYGcqSTJuFJZNxmPDw/293f39/f3dre2D3b2Bps7o9EI&#10;KKfIclMUcD6eq5Fj4rZt8AVJx+OUyN2kRP5oQGwt4Lt8OBkfHSe7u2m3BzTV6XavPHclUQEIqfAr&#10;m+RCBXSJAY5H1FgiV+QJoU7hKmCpcQQEGcZRBGTJAlstreEiCfT5Z0BWb/D0yT9HP4JlhrnGrOz8&#10;/TQHUL/xi3YiZgm4ee1FZW+4NqiPNlfehUZzSrvogzX10rmvTu5V9YAfYYCL737y1mees/AShwyP&#10;yAb+lRZWfaSAP6ksmwyPD27dunX7xs0H9zd2t7eAGrMss4XRRjC5StIVJUmyIHRa4kkk1k6lRAsk&#10;pby8i/unQvLMyyLb3T86GARheJAmh3v7rrTPXX0uSdP90QRuAzQ1OBoA3cMdszwDlTMJIxBm0xbI&#10;re3VtVX4CITXaXfiTgu0TVROlQqo4U1xLBcgwua8PSFu8wiE/fCLZ+GqOCcFzkl8nghrm4SiDfJj&#10;ZM3PQKsFCphFUN0C4HllKcoSSAuI786Ht69de+/e7RsbDx4Mj4/xNVhilY74msY3gtQLfM8Z6YRn&#10;AJVkOLMZoWir6GQhgVsiQRpp4WMAbLYYT0yWj48H+WSyce8+kNPQ2Qz2AiUPDoD/7pdlmVNThUni&#10;uN1qp9TW19cuX7ly6dLlYJT2+v2I+CEcZ91JLmJHv2mP0qbiaJM6f0OED93mOLYCdU+6fDQe7B1s&#10;3N+4/u67t258eHiwV2bHQKuKtkJgekRsoKHJAn4BNRLDqYkZTgsqQyUSmqwIEjRJYouOCFCiGZbu&#10;DgqnAf6Haqe0avvB5u7WThTHZRiUzo3GY5B4rTGiEjJjpyaFyY5HSNNKbz1ob61vXL16tffCc889&#10;X6z0+3GShNTEs6KuP1XNE2E9s7Vv4PyNtuoFL6a5FmvbN2sX02uXqFtTgbv6yCx65lpaj5bMv7UJ&#10;mM2NJ63tp43/IrKEqORM/1BsYJTCWAOkAV8aZ4xDqoLVXY7Hwd7x8cHhjevXb9y4ubW1NToeIldE&#10;7gfD1xZdB5asLKjwEU9DSc/6wXhiM0hWRnqXiWoOBqmXCBkkUbw3KnjQpyyVhrFR1zA2a8t8lE3G&#10;RQ7cD/TAORVoQpMAF2ilQRccAfMcjfa2NtNb3c++9uqXvvxl02mBBL1+5TJQsg61BrZdacsgrPLN&#10;ZT0vC+bsDIVwTkJb/NbcEiuRvPCKfext4QPOP+xyGpkhwofVss4+f67nhVbQJVM/7X6GRTedMEtu&#10;9yQaLb36jsh0qhGg3Z9v68rclHZvb+/B7TuTW/eB9d2+c7soCq9TEfdpLBzJTjy0jlhPePVDVueg&#10;wMrPO78Sa5OKq/50kvozuA8ArRnkbkSZuDPBj0TSxc/TndfhbiIVknReGPykNBp78uydo6PhwcEX&#10;3nxj5fI6jG9ldbXd7SppeOdlH5tjp9w53MWntHOY8U45/jELbqdsLvzhFJqCc54iF8UnogFvsfVy&#10;ULj0C5QdYOEXAtc3rGibHQ1u3fzwl2+/ffP9a+ZggEyMOIZBOybRIKpu07fCMiGzFj11aTTWLqt7&#10;52jEl0E/JJCDgW2hJF2f9q9K+GQxoemKQNZJeqUj+47FLQJ3iUAWYjz6xU/2Htx/8Mrrn3v+heeB&#10;MUbQe4i+fmCaWizdBy/UPuUi7gWIcLmuuHwbbFzrT33iDhnHXPKkd+GxdG0Q7CLYwU5ipCUTipGg&#10;gDk3ODjcuvfgw+vXr737/tbGFkiHmrApQA9Zlonq8eeIkKmCPs7wuek+eo5F3vTZoMOd5fiyJIHX&#10;SZSZJe8C9StoGJBAqAdp35F5VZJQjQwTtMokiUFs3t0EQfp48869w51997Xi+Rc+K5NEMytUHhJk&#10;H+GtzoBLnvgKeeqa/qM/+jf8qdbZTjl7Tq/zCK9z3Oai09o439nZ4/UwT+/x5JbBl/H2Lxtt2dhO&#10;TgjKPWQAkWQkxCdH4wpaVtxkfLC9/bMf/fgf/+Zvr7/z3vH+gSpNQPqYq3hd/Qiuib9qDoa1vIa7&#10;aHoYyRYH78i77zlqtcvMqdO2NPAP3xHbM7V/TbbqlidhqmMzn+W9gGA8CjVuCUzPGes1TyfHo/Hh&#10;/v7h7j6olhq+DdGZGEXodkFeTf6YJgnx5jLnfD5zW1xGhEsvXLIAlwqvS9pCl8M5rz2zNSWZ+pXV&#10;bUqEF2pNsM+TIMK5a5sX14SxpM8ZspmbWXlugFKTDJpioXcVOKctiPIShNFynGfD4Y1f/fL7f/d3&#10;v/jJT0CDckUJu5TkRSimROXqNkuEjUHK2sQ08wpxx7GKrEAL1+jcEYM0iATBm5Z39NN2wDNQE6En&#10;Y56xSr0kCiT6FZU/AoE++CQTBK8ebG1sD48H7XZbkBRLv9FA5KasdabVR+p3d+bMn2yPiwjP05bd&#10;qwaaXpgI5Xz/zfYbnfAizbHj3LoSLaDAkLLRZHtj85c//9kHv/zp0cF+WRTAHNhngLhz5xc6c4Na&#10;GcMlqxf5u5etPzKCiFmOWnd4cmchywp7LLzTgjmUIEmVV9LU2uyWahO2Oow9mDJRERAnsNnjvYNb&#10;9iY85Be//KXLL+Rdu5Z0WsGs2lorn3N74plE+ClsvyHCxU0uWpi4pks0d9iyBHZ3fHB078NbP/7B&#10;P927e0cWQ+B+GlhjnssqSIIu0MwLHPOlRXysFtjkqXKQIHly7nte1nMKMFBYoL2QUrBcinfHgAlF&#10;dAhqKpwMW0aJyBx3wrbJRlrZdPygZguKohE6QADrcDB451e/Op6M3vzaV18ONHQRuzQMwubA6lYP&#10;7NHAqGebHj6h7SGJUNNG7qd4yTnNL5aJiI+rTdff7HuaHq8k2JP42IULXxEZYXiRwqVjyLWNKiFa&#10;Kyba2a3NjWvvvv/2T3+2df9BAFKiESTuISob58SSUlo50w1RIN4I5o3owdjGTSsPGJ1RG2NmnqT2&#10;aTQhlNjfTMxD7dBX5ETFvgKrmPVilFOAzsNQ6lAHQEyiKE1RFLRnCCcrH4e2BJtz0IUzXoaXRKxs&#10;zjFGhgbUv3Iyuf7eO5NsKJX93Oufd0DTUYKnwq1CTWqzYHVUicVvf/GWI+ek9erCBacK8fjo8jws&#10;+qGX7nJpQzyqOHr+MT1RIpzXNBquxJMnn1MiQrqotB3NUYUgYcLay7LxYLCzufWjH/7wxnsfFONJ&#10;BIubooz8NFvBypSo5LF5ECARp5u1VtQjd1MihCFM+UZz6c4+jWPinRFTpWtOAl9ACh7GDsY6jOMY&#10;SEZXlI4xiLWz3RMkDbIyApM+aBEooIDZC5AEUG/USN4f3rgBzLadJs+/9JJTiPaGHQZupqVH8SxQ&#10;ic5uF1ohHx17fHgiXOLLlE3s6G/aXLPV6mOyIJskaIHl5Gjw65/8/Cc/+vH+7g5IpAjRzHKe4XqS&#10;lfPqlrG2aBgwm5jSk153/1XNqOF8uRhaND2ZRlWLeM1z6s/TmwoyFZXAgzVchlg5HKposFLaOoih&#10;090lj9GR9ZRVSf4hFACeaQ12evfWrb/887/4xne+/bk3v9LrdYFSCTPEzqKl6+83rW5PNxHyPr/4&#10;myd8Z3TKO4wAEuQTyAtJbsCf/v33f/L9f8wmGbCRorAFhtgaFEHV1Ehn6obwUG8FmbHdL9m85zTG&#10;+nOT1c9y8qneNWcCaZ7vjxDDBA6GpxamcXx2innK2WLa2ChYJuVm2JMBxFwaFQZJFG0/2Pjbv/zr&#10;UVZ+6StfXl2/hJ3DOSSR/oYAxVmgnqD5phee8VikR16Fp8dn1AEctbGB/hQYTVeNZEaju4gYwt2e&#10;nq5iOrbKqwaUZgoDiy5wcrB/8Ld//ufv/PjHNs+glzLPkROSH84ReLKmhxLxa1MPhzh3oGbzAZtR&#10;fAupi6+o79pE5zaJGSOGGRxDHAyjOnQAKj0I0FEQplE0LnIMTqp6ohE79hNWK4fw4RRP7A2tdBSV&#10;Q7TDClCTA61wfv7qv40Gx9/89re6a6ugbwKRqlCTpK7qwZ+tmJzL8Xx2O1v5vHg707DUnPmZrfNU&#10;ifzp5oQfU6M17TQqew4pzbjdza2/+NP/+t6v3omECYQsgZOUaCqRwhtCmxxp2tHjCFc7feGq2UtO&#10;rjZd+UIc4QDQDIA/SoboSiktORQpRJ/UV4zhQKuSOo0WZGUdkhT3KCnyOFS6GIx+9v0fRir4zv/w&#10;z6N2ip7KwuAAfsMNT22/IcKFDU0TZV6EII4ad+va9b/47lsbd++tpG1TTPJiArwO7fUnxMImKOy0&#10;3pGfnK3vuSk8aN4F5y/kqKcTrXmJ/4DszYujCmMPkasBE9NSh2EgHPArxzkvzif41LIJKbHAtEE1&#10;dTJy2gyzn37/ByCl/+7v/97K5UvH2URFUjzraTIesX1EROjIRn/KCXIZfOyjeH1T+7Gr/wR2AMvL&#10;uHfffvtv/+wvDja2U5Cu8tw6goyhlcZq9I+xjCYJoekYF+ZoxddPtvCWthlz2AwHmfrH6WLpDYy1&#10;fNukE7bCSi/BSc+ahL/G92Mp4AhdJ6gRaEbMYCS+hc9xGEgtQCAtHSa84HAq5Uex9H01IYP4/HCV&#10;RMg3/IrCMBsc/+yH/wS3+Oe//y/b/V6RFyKJRDVyNd1QTrGaPhbpUS75fNH2OPj4qT5O+dZ/+Y/z&#10;h5bsu4/SWM7xHS4czZLbYFReg2mcmVvuwo1M8ZLAXZb8gobQk05Zbcz9d6/95X/4T7u374OIBYRX&#10;ohqE7nr0gAP7IHAMXQVsxNR0NR0kdjxFxtQOCJIDm5xw+rHxymXl9ERDpLBTrlg/rMIomDqm0TfU&#10;UZWqriQihNMwRYWGZ41D3UqiCLYPZ/OixFjewoyRs5foZyGk6HQFMFIOaBiZJ7r6OZwx0I2t0Tnp&#10;DacqCDCBjiDrqAz0F9/4rW9881svvfZK0YkFBTfCvMFA2PuhkYE+Bh4Askrzz+k6wsjMBati2VKZ&#10;N1BVR2HgDzewGVPccifho/oJLzKij+g+F20MMVPMeCTFJjlcjJF1927c+Ou33tq9txHAeyCYTI4O&#10;QcF2DqYnjAy0HJuwqPd5eMvirxqHG7h1Irz6XFUxxpk11KBZgqkyqlxZzk7DlyDsE4gSSBA4nwVa&#10;BApspzFcMZ7kxmVAf5y1zY9FujqQ2uPWPDumFUkhUWpmDMhmPbvG/DMYz0VuDPPer98ZHB393r/6&#10;gytf/FyYxDCCADNEoelV2QYe5ylpH98S/bTrhOSVloZy/4FEhTZ1WJXjyfbm1g///K/ufnC9oyJL&#10;AUE50iEDlclpzV4HZI/AGn2s0KMOZhGgR4iaq53WpsSJsjDGMzARakw/g6MNAx0G8Av5VRLHmPjC&#10;CSBDKYvmAOYkksrqivlJHXtjTg67wvdo75lnjJub5Nnd27d/+P0fvCnMy6++knTaOgT+pwlAh0T4&#10;KYtYWtrOIMI5k+uTG8fH9Tqcj1sghIstXWlVaUa7u7/4h+89eP9aC7iHMWiMB1bo0POghM90JAmM&#10;hpwQSdOSnuVbw0e39LZLv1hiFK3VvHkTaHVaJYuiZIj5Y6yP0ufwd0XZK4D2NCaBwmcIlAwpYTdJ&#10;3wv8is2BOsbasV4nZm7OsAS+NyiERIh0A2fbrRbIubdufqhaSR9TMIICGoeR5sk+5aU8Te2jGKf+&#10;3//oD+Vsa35dx63VhoEFwzxH8/GHHN7WCAdZ5kCbxoDjops6zZY9xtztzq8l4nPBAoeFiejk0mQT&#10;kWfv/fwXv/iHHwS5EcYiyhkXNWJEEEcqq4yEQuRFgUNCVUk32WAz4KU55EYE/YySMLfu62vrftQs&#10;/LI+BwgpoNNqPwQxIsSMKfIZxEEUh2Gogf9hzF8YqHYSxugoRFAnQVhR9i5IdGVwQT1UT1r8RByW&#10;6FVOcuPTTRkIHgQBf44lpqgh/KvTxDJhNBjQXBRJmvRW+jrw56Lw7GQTAHDmm2rM3sxSXB7Qqi4g&#10;Piw/FZOONNbVwvGc2fAN6sVhUOJMTticoCfKCZcP4NHsLmc1xToQGjtNOclSIW5fv/7L739f5BOQ&#10;23APCARmbsLV6WSVAwbto84u287nmdVH0jg7KHzAl42wGLQ1RTqgrUNyZQu0zDiDrngKvy1NYdHY&#10;VPADNpf4bKuSLzOAr3pGv7zqHUdgOn2gY8ICKFfBgoD4xwdHH75/bf3SpTUKs2x1OpTQ5hkXR+cE&#10;llPOPJsIP+Zc6N68rgkBph4iGdzpTZGlDgXLsnCmOD46+vWPf3y8swNiU4YRBsAlSmCIBImmNL5k&#10;C0FLqVuK/qmX8ikY0aXjUVNwyUWfpdqtJJkonZdOCfsSEhE6dqNYokRNuWXohy/2xt4GP5x5KCuM&#10;dBqjlSliuebYFS6P0zdirjlkxpyp35scQZ/e2di6ffPDIImgE9jd4jiW8sIZhD9xbUo7p77Ms4nw&#10;8QzndMfTqVe6RsbExzOYZmPBCG5TWlnYn//TT6+9+0GsImAPRZkXGKOORhdHS4tsHrh0OWq9gnjP&#10;9jdjXDnXgGf8WfO6mT/gapdDQ5KlpBOaCY/Mugh11ZSJW9BvhSEgmDwKoXXCgrKIsVVBpQY7AbJj&#10;ovUInZylRDoMM8q1z0bj6iHJSkphXSwJaJTNFQUiWkzMBi0AgcGGccgZx4XPkcEjdMAbx4PBr376&#10;83a387zW4yRBJ4dyWkdy1vP5UO1xrYrFIOWH7q65Yk+3BEsujXZKO3OClk3iKb6R+vMyNW9aGq1K&#10;nQDKBMMgTx/MsoEto2HmarCgAmtuvffBn/1//3GwtZ3IIC8mhc0RFyPQfFEUhuFpVB7Csm/RSm9m&#10;ZwbSfKgpCamwebsmOPY8g2cmg/Kj4rRp+AXCylmdUqDlIQQN9T00Gjk0fqJH0EcaaTTAKNLlcKQx&#10;EJkmlyF1iybfHDORDqw6Gg7zsiiFy0yZYYIahKJpw+GAquKwPiy/FYB6ifdBMhYiSdMkjm1p2JfI&#10;gmutplralYC/DrPRV3/n61/677+ernZXn7/sZBgGKeJ1li+hx9XOsX27ZflLzwNlrfMbLLvRnAlg&#10;bll+DC6KC023fExogaUNUdqYlGUyGv/T9763s7ndUiqbTNBOSrsgqzfVtDXNgx+d1ierm8kpLHxq&#10;00BPOhm9NCYpRFNNSMxJoYHGkV2Uu7FRgBYZTMzBeRt9sITsxBGI46NcZcj4XakIIOG8+5qvbn5w&#10;fCV6aaQpy/F4DMMACmdrDS+yqa0IMw8XYahTF9+/e/e13/pC0mtPhuOopYsCsxAEaMv5VCd9f9qJ&#10;8Ek3lEZt6Yri7Z/+9OYH16RD5IgFPdCVwnunZWWGUWImbPCja7KK+pOI9mQ2iNYXZHQUOgtvMdRA&#10;fjoizhiREVL5ak4YIS/ZxsypUin4XSJyjeRV4FRFHgEvTZIJCiZjmIDSKLv8NYGyTOyW/YKyJDq0&#10;QdTv9XSVD65+y0CZURwVRQki6/HxcHtr69ILV7PxOE7bIAUDK4YzOS3yp7Y9wYeXixbsnOBxtlRW&#10;ATYe9+h8Q8IydufBg59+/4dmNCJoTAkyksnZyCk4WZPwkOsTBj3HznEnZvCiVbv4qOvJcbOGeE+E&#10;5BAHbsbeAo3V0YCTo9iZqCAKMP8L8KNYAzMUPmO+xKSMmtJ1IO9C6kQPBhBSVhYKUTk2pJRUhlLI&#10;hbgmkLvahe+PhoZzxE4J8l2AtIDRW6VZ6fXqmLVaJpc+Vb5AQb4sD3b3JLDivLSFUXGEGfpL3O/0&#10;wsxXn5z2KAaLqU740OrWKeMikL1P9uyqIAN2LvEpy3TC6VqskyZVN627WnLPJbpfw54+48ABLjA4&#10;+qv//NbbP/xRhBZAzltd1vKnFapESAwn4HQk/THeVLCVsU4lKBv38h98XtLT2tyzTJM+VToGBSxi&#10;0F6I2lwQYgIXzUod3Bz4WEh6YBKEWCYUCVLFSibkHKSKGIjMTrD+Z2CR/ALigRaIcDKZ5HmB5GFE&#10;VtpxUY4KOzLmGDgbCqwuL6dqkqwcklgmzeaYlTQMkyhG5VCS1bq0wAkxDyKxSkm5hnHGMMTCUzRI&#10;ue1+7+vf+saLr3wm7vejHnoOYb4l6fx1LsbH0i5IFY+kE057adBF83GeunLZT5U4Cpzv3q0Pb1+/&#10;rkssiOvd8sgfOaSOeY8lqzuliz+ZdFhyccDHI6c2vbK1Cw6oKRTkcFfshMNtTFEWJS1NiNgXGStg&#10;YsAGkRm2tG1FNo5wXaOJRAl0UQSqwDSMaEKwlMKppaI8BFIps0KEhESAu5YZ5lPFUFzn9TTeF3hg&#10;04SlmMMKeXKAkFAkIdivgPaA8OI4hj95IyOLBZqGGGsLwvLg4PDdX/7yuavPpSso54dEfx+LC/pJ&#10;tOaDnP+hPlIibHKh+shHOYCTAzrc33/7Fz8/PjoECjSwGAXb3b3dgo0QbAURVXrbBTI2462nvZ6z&#10;csSC1vQT8m35f8AAA181V5OtBdXCKBCw3kMswoshEiBVokQa6E7keqlEoCgpgZrSLkHHaP106Dqw&#10;uOkrEcmykFnhhiAwwiMrDQ+eORVZkRvE+hiN9e1Fbe+FrhiWhkFPlP0fpQZFQm6A4BjK3hZFUS3s&#10;4Ju2Roeh9OEjLgqjw/2jWx/e/NKVy3lRhGFYiycPO2dPV2u8wfNesiCU6TxtqVuikdfI+RzUlv3s&#10;lf/6gnPtIwP8P0cIIHTWiWlvte4xR9LNV8sgEkxiz05l2KGthTX6g7/+q3/4r39Wjka6AI6QU3Vc&#10;XGvkgsA/DD8srDAKt3eU815QBBP579F95jgmvWqqGgmKo3MFvSoLIwE2KZ0LFQP1cUuMByOVDP0N&#10;6D8PiAiBleFSDZBaUKAM0B8v40C2I5RFI0SEugg0wxBJoB3aFtZs8XsBgkXpfC6vJqv8pdBzUZQF&#10;yOO5GOd2XNph4Q6zcn+cH2UgmpaFpqyIpU9aBR1iEe0oCFEMxyR0AQ5GR9QCgZQJH1qtFmZzK6Fn&#10;bPCAaTsloVoQBBdl006v953/8Q9WX/lMFCeIKyfl0FcRl2fDzc63cC7WCSIRT4qeU4zQXJ9Nn4M3&#10;Cvhgk/PE08ze4zETYe1Vx4QxvA9WKMTmtee/kaxyRc+51xwXSGrgWlkEn2OzPADybikEhyqsGAYM&#10;RRR57OTh1s5b//e/vf/Bdcv2AZCgiO+RIBg4NJKWBVGXpZopXGvMMuObKS+BpQEXzBJcuFjHkVz/&#10;msoYGmNLz/aAnQHXAOpy6PfDD1GEO4bAEEE4l4wuKlJAdaCJiUiJNAqAAqNQRNomGv4M0ziIAhdK&#10;kF8ZIYoBRAHwIhhMjl75ehCo/iI03YwKM5wUObDEQhxlFujwMLfHWT5xBhTFzCBUoWR9HiTbUAUU&#10;oIgSLvkQofsIwdk+ihEoEDRD1gmxGHCRJwnQZshrmM0w8Ptr3/7mm7/7bR2hoB13WrZKtIghVxcv&#10;x71w5VzofAp4XNCaGvtUZcW9daZ2sqyrQlyIzSAG2X6qTMPezA9rQxQFCHHv/+pXd2/d1pXJiPPV&#10;1qn9sAg8KFSEcj69XwoRV7VWuOw1NA027ITjEA5mnJQvCg3/EeaJwNK8GJRqDRXcFigbShcpmWiZ&#10;hhrtIVKBKpgASWjQCV2oTKRdHKkoUkmAvBE0R6RDDGJCIRU3Du0ZNoaAEHQ7ZNLCWFuZF1JnxrrC&#10;ODT1RFocFSVxJVdgiKDC0r+Sohwb/ID3XJIyMNyZuGuR5znLmfAb7gMH4ObA1bnWryL8wNbm1iuD&#10;45W1VcxLUBrVTGP8KWufIiLkFY+rylit9GB///133ynyjHNLy0YjwyMlB5SeRs4MveF80/x5YVK5&#10;GSso5bf2Qf3CsahJvj8NShd626VL8DPuzSB5YtyDwDED7SVBkERBGkcYGqjYFQFs0gKni0LZisM4&#10;DlIkITJlIr8UjJnB1FXID6vqv96Vh+OMTA4nFrkIA84rIMLSUIFuoAygOjPBiXC+4Av7Y6onUR5O&#10;i09HYBzFpeDYM8HKYZbl/Ox8BB2DYTg4ONzd2Or1eqC7CkzcNi0/82lrpxHhnKvq9OZmoVgkFJ7D&#10;jXG+nhccXHTm6fq9JDcfrKQoUKGR712/fvv6hwoRHaYWaGs6ZFyo5ESdPnGoZcilFO6kI3tO6a2m&#10;YsFgvNtTOmYyRCkcsM616UUkXSxVorCAK4p/gUgi2eJYoSiM4Heo4hCEQHxc6AfOIWYIkp1KkyCO&#10;I7TWKFWBzCoFFVMST3cKpblEHNUURXSQjZRFQI0EPppHkyzAQC6BIVAgp5GmLLhAahO6KoRsYLUC&#10;qpTG8IaC4rxcRbHsWUTeG4bwG0FzeXG0tWNeegl0yNzg6Dhj97LX9+TbUseo/3pZXoxHtirpP/w3&#10;/5s4kVCx6Umb+3POvMmDqNNjTnU2NmNchIyXtaaO14y4YdtMk33J2VZfJTiHtE8mWsIC3b13/wd/&#10;87f7G5uB8EmvayeYv5bUNcbKVHWM8IczoTZNQdy4dHttlKqbm32vigyJBDEDARKde2kYxBoUUBc5&#10;EUuZOtkJ9EqkO6DvKduNg26i+3Gw1g5X0qifhp0YroJrbSDLQJo4cO1Yt1tRGmv4aaVRK41T0MCC&#10;kB+HKZGMqhwBqPgHaR4U30BR9hngUUjGSZyElEAGzwcOWABlYjCUrylDc8Nlp6qNCpG1KGVqzVsL&#10;WmiCwCcgp4AMBgjUf/qpJjMvHGi3O1eefy4vC35VPNhm6Mnc2zx/O/OS2TXDO8zi0xaNYbqd1efM&#10;nXyuMZM09CyIo/WmIJcHXnEUD1tzsuPhL3/2s92NzURJ9JFVnUyr3Nh5ynGctFNgCiXR8J5x88zt&#10;1O1w9uVIEC9RqSPfeUhZV9DIqWQaqFag26D1oVAq4kiHsU4izM6kyFXvLFAEalBAPLDecckDwZFE&#10;q0EVjIMwUqRM1i7j6WqwYpr8myOJeBVqGcMu4uCfVWjo0WES5y3QL81okKMdBYtLlEaWZe4o1agS&#10;1eL1uxOJnb4UHMucmDvKU50jA45iXZHvzimhDrb3bt24/tnXPxe3k9KHK36UmNynpT0LRCgqjYvt&#10;qAt3IKIsdH3BWtnZ2b5z53Y+GVOkjyrNXNJrzGfYvJZpDDVEy0bKE9R+vn2auQ/t9zK0oM4RBQoF&#10;lIUAtCBIteoGDoiwA0wp0LEO0NAS6xBILUQGhbaaQFFMCRzU6MOQCv+nhEYLjQbOhoXkXUPsVNOh&#10;Stms4UTQWLJC5cJykRqQbeOAKnxTMIbLtB5OShBXA1tMqI6aKSuHP2vOQJtk3eHZw/rcpasSqFeh&#10;ME5UoYPMD7lCgJYWaH5nY3tnY/MzX/y8KZE+P30EiC3wUlNjF58z8dcTOhWxKhvD3LUnJOMFfdbd&#10;nlNSPY+0Pe+9WHQvDoor4ZusfHDzzmhzLzQC1hVnKuSVih4sSmpP4faOsjpwECEH6/l6RaxLiSrp&#10;GINlDHsyGiYZhpWgKdFnp0DLCwJYLOKqkfWg+odskARRBSTXCvVKWCahhg+gB0Yh/mjkcgjYRHAK&#10;egPIJAPcKiSji8PM9iTeYffotSfQqFNTIvRKqKirPMlK3qvFP6CSwBKHg+cJQFQWJnZBf72dq/K4&#10;HLelBQ2vKDGMMLfssRUUNKE4wpIsKzCkiN2DtY7tuCiAKFlLdT6syRRlAfMcx0mRT65fe/+l11+F&#10;oXBCxBBxB7WrqfEqG3ab0zT/cwuuJzp5eIjFwzeyFS5GDDXpkOPZWZluYi/rE+pL5kJvT8fLcSfn&#10;ge2eSYdz8vfCsRkU4wpY2gdbOzfe/vVkez/09kykK+AfZEzHFcLyFUWwcspqNCdgiifaNDCjJubM&#10;xJ45jQp3bqpkSMJjuevcSEQcmkyFaHeB7R93vhRIytpYq1SJULhWGLTisBWKHoiUIXA5hU7s0FtL&#10;EbStKp84w2YUx64j/Fo1Gk3EDAKzmo06M04d9kZYGg4tdPgPHRh8sgL5s3TAZlux0aAYToIJYkHz&#10;3Cqj4WlhBygJj0YzQAlUjBdRWRCtbaFEhGiIRS9cYwfH0EW01sL945s3Pvj83TfXX7gK052bMgiT&#10;urLczGuekTweD8Jmdr/+WDJI4CI8Wxxt8r0nP6Yn1RjkEjq5cefO/Tt3A9ZniJDIM+AbqzF+uRBd&#10;sSGUcqIA+SE8uvbpziyFpr7lqh/KNsj5EUEHiiQWY4mEiIRs4Qak0lCnoUy0aMew4NFCkwggwgBV&#10;u5DkzIBEQxBNYZNA5S/wGweREmGJPFGxM0BWYLH6Zc2bCupPimLukT1rVXEe3l3J5OLgplmhVnt9&#10;4Ojh8VgFkyyXMrOuzEodGmdy4mqqgrO7Wbc1czwagSCAm+EZ5uGBcigJPwAiVuHM/Tt32iv9pN/N&#10;ELlQ1pkvPtFL7vztDCKs1KTFitYnqjlY3Ee7e+///FfZcJREiSsKXBPo3Qq4wcPC4mDBG5Y7V+Xl&#10;kHl2Wfjkt4t6lw0Lt6x/Y1IWFhbRyhIC+SHMRaVCrSoXKNeKdDtRSSiAAtMEsS/aRKABIsPzbJAI&#10;GDU9zdRILJbjuDmTteeBDHA76aL0FKe4eq+qD/CAmWplhTRCXx8hxCW5+kHKBsm332rDthBGKXAv&#10;dZS5wgzQ846km9mSH5q9FfVmzUSIuFJqhgLE4Cvg5GyhgRawvOFgZvTw8Ah+4nYLbo3JiJWo2PWn&#10;ogVnsnXbqLklG3bY2ntRnzknFjZbvT54wz5503oFn9QVF4qaJ/s/eWs+Unk1kJvdfOeDW+9dU4b8&#10;D8CadFg04mimTIJCZkmUdJwdiTZ1ljU566HvuR4WeSAbBTclJz0jtLXAaHcg99AaYIaJdN1IrIG+&#10;F+hWotNYxoFLYpfGFv0KMgUeCHTIyYQD8iEEBA/jnPTkFq9fhHI+C+P8C6p/T1dztUMon8y+VrDE&#10;tDwwncnviIRJtHGmSUj4cD1p5wZY1USPMYm/CRA+I41XfAVFXPl3V7NiKjPuwVw1ihh6hs1uPJm0&#10;kjxVKL7uP9gavXTUW1/X7VRwTQ85s64WvvRHb08Jncv//N0/Pv2Mhet+zlW4+GQ51aSZycAHBi7V&#10;QZ91SLX0WNlpzOHCwdTr3lU52k9prBqxrRwLB01Gf/p//fv3fvCTftJKksg6hFMRuak4jkXDdofj&#10;sZQyVHJMoB1lGSNuSoslKNjGAE/Eo/Wil6sfxFVpeGVAAUdBCHqgjYRtKdkKgtU0XA/LNAoT9K0r&#10;NITGGAEIsqrUCUI+Aw6XlWgXhT9CLaWYcznSbE8PzW1DNU3yTBLC3BkJTEZTfUJKguFlWu3cjA7J&#10;I4cnGmHCuTIbjyZj+CQOjyYbO/t7h6P7xg3GY2BtpVSYg6B0wLzTJGXkbY0WxrjhLKN4w+nIEUUa&#10;hpjbJs/aaavd6kRJAs//+te++rnf/kq81kfrktRNTujFsfPFip2fruZn7BF0zEck5gXi6GNReeda&#10;HUjxUUq2tUVX0ENtPdjc29iOrcSqCAR74V3ZnbQ2ERPUDVWHsoMRM0KWql21iUx3jdn0vLIqfpSi&#10;9QPjG0AcbQXoiO+GwWorXEthOYIIGsW4KjX65kIybepKxwsohxkHDyqqY3bCgE/5Qmt/4HTVTkXQ&#10;BnuklKMMO8MHJVQpZ2LGEmnNblUVTIxHMVdpgsqtLkGE7HdS6GgwKZG+6NaWa1EIjLeIIs03byqH&#10;zZ5hroAsPZvVAfRR6DAOIifN4c7uZDiM+l0nP3XotcVE2DQwPhaaeYI5C5e3pu+kKIsH9x8c7e4n&#10;GpZKYDGmjogw0K5aN9MrObcM2ROBDhmBRW4A5CBwsCQB1VYNDTyYZld6kzNDVGBLFy51Jay3UItY&#10;yZUk7MXBahStdONuqpIIeECKIqii+rlotfHJ2YgdBcwPZVUh9+QDcrgsfz7JOmoiZOaGZaQoRkr7&#10;3NnkYaCB2gYR1pwQNylExynKbYAHi9J1UGHTbTUZjI9BfcbhWcdlQEkDFMxCOVie7+NmkSisKzJs&#10;yBlbZnmpM3ju48PB0cFhenktCePHuAY+EU1+97v/z9wh52ZioupX2yTOOVXw9Hs4YkpT6IZHpGAf&#10;QS12yqlO6GZhqLNj82gVFkdr5Wc6MOpHk3pGhk4kp2wyGe/t//1bb737w590ZdhupSAdIh4NAxGC&#10;apBYeZAJy2H1L8Q643pydgyilzEBxSI4XHUuR/BHRhhocl1jAk9HBIMudU0KIbolMLkmVhvtKne5&#10;nVzpJf00aCVBux22EgdiGYjBxEZ4xSLn1KGqUauqKjKDQYwLdSSO9mhgBquNbh446icWbTncMwJt&#10;KqlPWRnUbLbuCp4slxRykmf4b5KPx/loNJnkxe3do7sbO3ujfGzUuIR5DCiszJegrHVCpHyYIoGC&#10;PyUl8AYbYvEBZd7HGolpGLfanaTXeeWrb7769a+0V9YDHaGmS/sEmWs9QH5Zu9DmPie0Tz/Xv2ah&#10;Tw2+PD3eOFk0Pz6cTBuIE5A5jOZa4jx8OEnVi4NWsAXBuuptLTy52rwXd9UwCLlFjJrN5ZgZhr9m&#10;h7qx4929wb37IEeiKxrT4Cp2TiATs1gVm0wotLPzCOl3QflmGADJWeZJBcQSMZXLXggfAlxqzIKB&#10;eGfYAjRGDFPUj9btKLocBS/12ld6UbcTBImMkqAVp5QJXhJ026KFRVGoAvn0pXcv1nCzacrfmUem&#10;j+yW5PkQHlM9A6mdTg4mMqcTea+S0hdsQNW16r8JZEfoLKYTxkApI1CNtqAG2qv9VjluI4JoWOLf&#10;IKoinM5gFXHS55HYUFA3LBzATQuyRdeSKoXwok0JZIrMFHoyhoHs3L939bWXOt0+KJiWAU6cTQM7&#10;sWpJvoKLildLz2+EhohZsWjB8ccq0z0jsLWTjdYYWvZhiwaZZ2tjYzAYMHeYnUJfYVdSfT/mrI6M&#10;NqWBpZOzbb1+c2y64YAKJX0MIemQoSTmh7UvMbsTeRGEbQfyxbWVq53WpVa4CgywrYEIwyhIgtg6&#10;cmM7w9kDmeTqfKJN4qnudeIZrS3n2WCdjmlq25gyQ18UcLbAILOZqv9mb3UP9WA4AKrXDq6s28Lo&#10;SX4ERGq0Lija2VS++FkFW9TXysqqrLg2GmXiLzCvSK7LcG93/3B3/9KLn8HxC0x18Ez4xs5uzyAR&#10;NncufM3G5sej7fsbx4dHSRjxsmIXGwsPVcSNtpzmCROrgd5iKfVDQRkQfRZttpQC7UhKg023UKwH&#10;UtYX4IGkYgoXYJ0wnYbhi73W86udtVbai1Wvl6RAlBGG9stCEmBFcvo46fme4+QYJ2HoruKETRnB&#10;VpnsZBW8V4V76Ca8adoLiXe422ieBvrKVfyU56zhheIkoixD1qZmlAuku7TSLwsxPB6psSmUnJDt&#10;ctwATtX35Yw49XFvn8N8p/QIVMS5sMg5y7zY390Zj0Zxu0/lROfj457Vpv/wD/9X/jTdAmuIfGVX&#10;bJ6gqsC5ZpOzdcualy88cvKEuS5PkXv9V8qDP8QJyV7Woj0BG7WxW3fu/fJHPxoeHEYBxuMh8pmW&#10;nWM1xquhHoDGCYyMASIEYRThWnXmorp8imQ0NpWAD8ihTtZUIEJU0bQzaahaobzUS19Z617pt7ut&#10;sNdNeyvtqAX6DhksnDffoENiSjJKVRl1ZxvhWrjoUhOkVrnpWcvS0xY0w7LqVm07spKkpbfNYOSF&#10;rljoTOeyUvDqxYDvuiwDiuEwtFHRq0fTTS69I752QdFlOKE1OdVd8TviIGJFMfgIAAjD/uUrrW4P&#10;ww65B7+tzBeHay6tZUvl5PKbW3XnOX/h8cVrkk85s/cT4/FEWMsPtDpnMu3M2WBUha6Yo6jaO+RX&#10;zexevpAC5x+mKSOeFRbEMuDib+ueCNBsxtk7P/n5e7/4eUI1G2C5AT+sPQp1pK6j9W2sYZ+EwbBU&#10;3PVDMp94PApnSvIwNMV2USQDpFF0IoDmpEyRagF8b6Udv3h59cW1zkq/3WmnrW4raUUeKIb2F05g&#10;Tb78xqa3mAiJWOtn1w2qFRVZVlTX/DzfnC8n4RNzE+ViQlKpo7qTKTETHdZro3k7awrgYZjaFJQ6&#10;FNkLyoKjSx3leQatdg6hf4WwaSfJgO1RVvv3GOFIMAFiZ32tf+lyGEcIleAnVnJegJ5fDGe0OW/N&#10;me2cpy248BxEePK9PAZxtH62j8UPMT+Ymg1SGijYWyfD0c69B5o0Pkx+JrnSNTFfhHxMBafa9+fr&#10;75IMxuTn143m8ky+BcyaqIsAP5pAujhUnUivpNELl1ZeurJ2aSXptFuwGYRxSDuTZYaiREGubeSm&#10;XjimUS82Vyn2XLIxqBGaVMkm/HvhUmt+DrT2xhgnKw8CukZMJVbIhh4oKA9N86CrwBVFGuPUlabf&#10;SVa66XFejMcFbFoc3wuNFelzNrSsGpPleRiFo6Ojg739akOk2LRFvplnrD0eIlSzac4+9iad8AkX&#10;y/Jwf397czOoom6YAj29iRmkJdMfZVXDjJo1EdbGBsad1Is6CrmyF1pSA8yma9M47CdxPwmurvU+&#10;++LltdVOtxsnaeyU8A4HToHIRf4cw91EgwitWwRNpdQXqslP/GPSp5NMb2YqGkccZ9GoQKP+K/b0&#10;NCht7lrZ0Ep8hpgEE9/kw1EIDH+lc5CXR2YkCiwnE/jag/KclSTZUou7m7P5JIOJ39zYHBwe9lf6&#10;VQ6RZ18nlH/yJ/92+gfPOGLqp2aAky5B6/P9ePF1RmVvYPlFQ6psrowltDqz453uovC+o+Wvh4rx&#10;4WPEVvzgz/7qb777VgtWD+L1Ta/dCTFxpmGiKoG1EU8EeQtj4SieNwehqszRjRkGaZyS/USwsojG&#10;PKzOh/nkAxAq8bnQjqPMJFFqJQwvt9vPrXRffvHSlavrSRqGCQqrOKcsfrIZFrMnlVYw4MWQ96by&#10;GywB4znOYW2daE6vB3DX5ERci16JczWSU1NYpCR/oKgqDmIKCeKDIZmTktq3zx4PUQEDXQXKY3AC&#10;aMkwDZNyIopiNBpm6DnMdvYON3cPtg+OH0zksMiHJZxgCwzJ9xWhlKkZY706sGYGTImBm5DoGyAl&#10;KqyytrLyz77zra9/65smgIGhq1bpUFBF8mWve9lSWfj5om3h0n3EDucuD2pamm54S/gZn1Mr3KJh&#10;vHINuUgsJ6HTxybmskosH73zoXqLT/PLGdUNWQyOb137QJqSa3vCYaA67bwWRrzQMpjLGp0VBYyg&#10;KFA0coGLEsxzy+XoKaaejDdkHuXaKkqRYIf12TFhTD+K1+LwUicFNri+2m21kzANWK+hfPUUNOrZ&#10;ryX/haVsZnb6JI3A2/mHqs1R/hGx1dlqZWXqkNNZ4u1SUMFc9oFqclz6KzQlzibZXFvO8li/Pu93&#10;EcynPR/mGgDoZHeBjIB0Qpg4q2Pjeu3YFbHKR6Aawo6UYzY7LbGeJOw0uN/UeBxZ11vzWUaRyjFb&#10;HCZ4sRy2WwwG9z+49pWvfTm9vD6mDrxLds59d1Z7FDr5iNsz6KIQ1VYfKX1/Z3d7ezuMoiLLqDJR&#10;lRbA8Rr1TBUJFOVJyfu+RMg1Ggp8wARld3KWCzNhmSNclpghGw2msIDiMOwo0APjy+3WlZX+5cv9&#10;TheYoKQod/IfELlWy/vjaXPuZzLDhKQTKncOJuMVUYIToc+GsrUh18S0oinIDp1O0cfkiCZzuS5V&#10;oUSGpYFzTB08vfOMlOSqqBqONvSItjgcjcdZlvXCcDjKH+scPKXtWSRCWRX0c/bBvXvj4ShCT5zg&#10;XNFeJ6RcbbS7iyrqVLC8CWsCtZqAtD1cJ4bPoDIUlmqyYDUwoHCMzS8NbOStMLqSAA9sXer3nltf&#10;WV3tRK0A66oQr/Ui9GNGWVx8VoAh4rZCfzjODMxGUL0kz9js5c0M08R3oTfQim1UmgRzWuSTop9P&#10;RpmeZKj9kqRuM0PuQeV7aHIn61m7rPNHOkLkBiHi4w8PjzqTyeOdgae2LUhvQQt0XmwVDf2QzTBz&#10;MvfDcf+p4CpnBIg54dtVTS5HtHGDsZUWi4Fpp8rR5O7NWyXIlqUNKguEqzJtC3KTSWZw9GSk9jjv&#10;NrCu8uizFuUU50TDaxH1hnX8TAlbPVD4ShSsp8HlXuu5S32gwFY7lpHkROnWSm/uYZ++x4zV2Wgo&#10;c9QUkrZUeV44vbLC+EzdS9WlLJGSg6BSFiVDZRgWgESIgDvHFtaZuPi5m8pGJYL6W1VBc8IoTG2K&#10;9IPgIjfOoskoh/5yoQoELcBu5nFFjLZpuKMxMNKbo6t0GPBhMsnkaHRweHClKGTAVYZ5iE9WijjP&#10;Ar7oIj/n+QuIsFYLz+zi0cXuKbERSZw8LipjzNzBZc2QNx00mCQMH9y5d//OPYdGTumrdtRSmZv2&#10;VhG43+NlhSVHv5/y+FNJhQkxOS89MUiXgQNCQ8tNOw2B7lZ7waXLK2uXV8NIu4DTKs2geSu/M35D&#10;RF8bD6f7V5MIz/OwU39M023LT1d5OxQjw0mHNWjdkZJqNFHmNkmF7iWP9EyrQ4MClapC+km3VCC8&#10;J0nc7xTDLBlOCmex/hNahAKKO0acn8fc1OAbJ6YZ2Zr2PzgyHo0ODw+h3+LMKXiK2/k507MmjpaU&#10;UF1icI66fePDnY1N7QSITejFohN8ybyq/m7lF6yJcGanlwS5wrTUXDGJANrC4PwCoYHE1Y2j1S5K&#10;oeuX26uXL7X6HeDDzqccxPAhu3gDf1KbumQ/xKzy6V3d3lrTRGLI6ufs8TAzrDqUZKwhxAKXDQ2C&#10;JElMMe60o84wykAvNPQNGqSQ5/GEz+wsVRa/pmcSm3OTyeT+/ftZnksqI/PIs/K0t2eNCEmURAdC&#10;MZncvXXbFIUvh0IANJYMKYGodDVgreKEoibCKp8M2/y1h31z0VAKrhMY8ArMtg964Er/yvrq6lo7&#10;aiVkhqTN3rmKq02XncEMp5Wb4Ak1Kaec3YcAodBHtmD0Sogpv5QNVnqejpscm3k2ZojknN46sHES&#10;mTJql7bTKo5HZpTnPm4Yg7lkjY5vyj5NQbS+EWvRW5ubR0dHvfW1T0OEb+Csn1IhfPYS0pWrLBJn&#10;hRSdwnBrl8Ypt2fnr1cVZu13c8FbdYe16DK3ffoPCpMrwasf7O4dbm+nWkdwZllglheOpWM7DDnk&#10;yU9oC8eVdtkKYyjrKFbnsnVkATnvFFsRMPLJxkp04qAfy7V2+NwaqILddhcjE0EMQ6cETSjplE5Z&#10;zhPFcbmWtUzKuF6e4D9yLkvkOYSZ2jehfF4cVl0dhxoTpNxJ4jaELwUhmiImeGwY7KgJM7CAPdKE&#10;WCZlJl0WWymrHEU3grqHYZQgaNjSCKNEkHTafR2Oc3M0Hu+Pc1HYBL60shQZzQBCSAWbmbEzrG04&#10;A4WlhylhDmVSDif797fWLl0utbD6NGDXQ+hED03WT8jtEfhykT7oT9YqSr1vLTYJVF77BVD9qtVQ&#10;72WdTPth038Ds+UWWc1dwy0pTiai53MklgoENra3s328fxBStWsgLfJe0/oiYmfETIlF0kRZC6Q+&#10;ytEnznVekUPsow+GVBz0o5JQr3aSlTRYW2mt9dq9dhxESvgcu076y5HwGCDnB9lc6HJub5raVOae&#10;6PTmz/LGDsWQtOpRnJjyH/qaIus9NoeVMsIHsH7YGEk1mZViOd0T6YLKO8l1sIGQQ2UKgxV5o8SJ&#10;difp9pJ0OI5MAcdA6Mi1wuBelj9Z5uDiqrNQO0dGavgiihFguHnv/he+9uVSc5zlae7r80zUQ5//&#10;uK49pX2CxdGFhgSuu2Rdeff2ncOjo4htAJLwYHYK5K9h/oZrMjWi8irhE+vnUsYXcopz7m1MCWwC&#10;hWlCu5300mpvbb2bdloUR6Rq6fZ8r2rZOU8L9O+UVoFXEXwLwr4xCPsmPo+ss91ur63ao7EdFkc2&#10;F2QNoprYIHOWhS18iLJrZIue7vsk62MvpXlw754pyiBKDIGSKLP4x/vcT6p9UolwqenJilDrYpTd&#10;v3s3n0w4BRgddxypXTNnpkLGZDHx+OADzu1FBhslQMaUoqrmCfoVCKJJGKx24rV+d329Bz+dTkKJ&#10;elWNLz3P8IVbjIw5mejgKWwVEbJ4UEVXYY7HAHapdlsWVvaOxunhOAdJ1ckSk+egrmwoUzle4gXi&#10;aQUR7taSzJ8XeaTig51dM8njTmoJ3kf1Cz+WJNlPvCERqqqOSu2NPVPlq5mJqF7JSSZQR1Ivk1fP&#10;32rJttlV8171QUpLYnd2toETsuqP+WRNQbWmNRflY6OcLxZdxW7LRiACBQG4OArRHe8I1EVFK7ST&#10;aRxd6iaXeiCFJuv9bislXiunc9VUgyUB1hYxPecW19GeCl214N2c5BNn4wm1RFcfZ0Q9LvXKQoNy&#10;HhU0qIHa/oVx+Y1G8NpMP80A6YajyJ+DoqghKtIYDYj52HIjMlXKFszSWn/v8Hgw3HcFaAcBDAe3&#10;Mx2KmIoEo/zhM6mKSrPgV+CQ72GqqOHh0fHeQdjrIGX6PFrPZntITnhOonpE2mu284rjZPfcuPtg&#10;f3tXNbCoBDadB6BXsRRT+qmWF9bHjQKEnQH3o3qCaGWMAt1vRc+ttq+sdy+vddNEBbg2aCEvESNn&#10;aaNWedkWcrKdK/Jgpn/l/QWzRykdhlOVTsjnMFKg1hfdot1h6eBPOeKJB+PiQuwcA3V1u5XAFpWG&#10;wA1LNgSRTi6DqoCHrdxCzU3fHzKYesrm5f7W9tXXPltSgRDhzh7wJ7Q9PBHWStSjM7rH2DB5WV7c&#10;vXV7Mhp3g3ChiuWqbNC2yg9RryT+Fn0ampgPpxty6CiMkqSdxKvd5DIIov1ev5OGIWblNaqZefv8&#10;beF6upi4JSswjPIYu0bX3itYEaHgPEmu1sTOU4NojuTm37KrKVBSGWCLmfNDNPRIaTqtdLXf3dk/&#10;PBqXoqzB5ZztQpGC7qp8kVNQDssRDGSCZ7t188Mv/ne/7bP0P6sk+ChEWEuwslFB7dxmiSfV4N7H&#10;g8HtWx+CxKnDSLqG90J6q54TPtU664S8lrm6GD9UGIRYmMgnFqVgASzTmV5a7Vxea62udLqdNAo0&#10;Z7JGe83STHdNVuzhb9VaWjZLcu7CUx9WSp8lTjRQ0uSdV2wHrq2m+JuflgKzmHNLKaYDclO3vR8b&#10;w/tc9boXjslnpqIiHdYHCyOza7fSfr/TbcfhwUCWTviqcmR64awaGMFlFW8MQnBsJeeHVkFoihJ+&#10;37l9+/hoEK72DYZN6yeNXPu4WsAyuGpI3OcRieY2RVdhSpsH5TKf3uyFjnxG8A80gTp4fHr+uSna&#10;c2Zr9jY3dzc3I0y5ZJREg4k0WOjHUU5CSnOPTozC2QKTlWFihYhSOVEiXQx0Z69EjiGJiTKlFuNU&#10;FWuxeXk9vnKpm3bjINEulPBjhC9MwVF8TYAlrVqEb/nhkZW9kgtn7C9N8rFSk6sG+YQgYy/lh5C1&#10;+ErxXs7vG5Ri30PtvBWfsamKQTuuYoiO/UCSOaGi4ETKyUgnuYDqK1J0LRMJq7laGfKpUpgz/fjX&#10;gVuVqx7FMpgIb1qShomRkyJB/016qR892MyQ/mVojCP4Ef5nXexcoQQGhbkqgFFRJWSEJdE94dWM&#10;h8fH+/tX1lYM5cKad+t85G2hPeKROqSfoPIPTnudr7O+qDXppMn95ojzTPbYNLe4qtqumDO6nPN5&#10;6C7AnDbv3TNZhpo8xqopQVGzZJTARQh/gI5RWp9CHvP/UloVQZakoCr17IoSWZwSWMIlDFfa6vJK&#10;6/JKijFKSYiFrbWqPIDewFALBbU1BUZU2mmiByZC5eHjC6xKpMzx4zsKNK4ifOUU5F3JZRUDqpCu&#10;U3WTUK+0uIkObVWthmO1JIXXe67s085gikfcPiTVJPPP5f161CgWwkzHiUTozT+UHoCMvZTLVXAK&#10;EcT0iU47Xl9tr/XTrckoKzwSBMEUPFc2kNNA7kowcTbCHByMi3DZZLy7vf3c515hH9F5fBRPVBCr&#10;Z4DtYY8+GNYhPqkuimWtLMqb129gMIRl/DXxHO8ntK5R9YWWOdYn5NRGLHpGUQSdFEWByWSoHGgQ&#10;6jQO+r3W2voqiKFxFFE8lK7ntzZjnphxSSFTrrGNOMEB8ksZfGVKdc0jDFZ5+DnhIos+27+sNCyO&#10;4aBASTRWeiI0yIk5BYdwVPqa64y7ZrYKVcmwblqXm/aFKryGBHssKdXr969cunTvYDPLJuhjxdfi&#10;fAUMrERQj9DVirpBNs5mHJlNsp3tnbIo0Kxqn1mt8FkjwsHR0YO79xCHRuk1ybqPL5t8Uw0PYQUm&#10;xgQPYcjoOWbvXKIQaA+oEOSmOAg6iV7ttddX+p1Opya/mmlzc1wXulFQFfkeJkOyNben8zG7hY+m&#10;mDY3+5FBdKo6/kgrjxUCjpGn7gkyhoO0tNoJ2oAlA+hL43QF9wH5L89q3XlGxKnsOkhQktmgL0rg&#10;7VucCwM+tNLW2mq/l+4eDFyJ5Z+YxeP2OGcYqpguRTxhOXtUC2SkhsNRkeUqDsWTZHEfbwtO56ps&#10;qKgRnvVxVRUPPeXaevHNsYjmVdPEYQ3jZJPXk726Cd6fya1Y98MjBHJ67+aHh/sHqNbTxUVZoERG&#10;uKw6dpsv4bIkcQzKicuyjBfNaDTCbL9U/EzH2pUmUuVqt/eZF59bWeli4natwyopYG1Vd1VITs0V&#10;eWOn+ZrKUPQcls0hodT1FDU0DUGlMRSJZ5bSV3gN0C0ywLoGNoDl4eqLGVnXG6cq16BxhpmWRFwK&#10;DBsNIfBYxO4cEyeBXzC/N5bUrdr0xpJjJ9jVwlZPTWESZW0d4JKPQRj22u3LvfbOwTifuIIqLGBG&#10;5aKU9G2eZTxvLI9ISV5E7A9DN6H7w8ODIs/74VpelHYaeDm/qOZWnbi4XHpKnwtbM6bkPKJps03F&#10;Wrrhs8AJmQtJypLw4MEDoBxEUWNQE6wwKofI69rV1OHNJ0C0zbw4rjKWookd80zjAktD2etEnXYU&#10;hWjl4VLx9fn1GJpaMVdEpPVu68rPdNIUlGlsvVZmGCqsY9b/0Agy3aym9zpFwV4+P8QJCbXHaXKA&#10;YAqEUgSKipAizwbexVUVdUjsGmVUVI0L3FysTzDlO0wjegZBhdA8VlaReDkdJI8zTdPVle7lfuum&#10;lqYsHBWlozNMACSoA1vxzOrdgPhB+YUJsAudj0fj46NB/7krT5oPfoxggGeBCGVVZwj42Ic3b9IR&#10;tMfICvzvpEdIMfOoyoZibVC0JVjB1eqZSfqsaKSCwO7cacWXVnq9dhpGlBAMAwmn0aj1AESj8qmH&#10;45RYbLt2ozc3WuSEyme8FkJMiwxyNirHqDYranVSsiGzgci+yOTQHTBRHEmQaOSkhNgYYqEp7CIv&#10;c4yyEjKMYysKtCdRjiZpMU9aWfqqOBWWW5QRkJCGbQlzZqN0wJ6qKf+txggyVNABTrjeX+kfbAwO&#10;faILNMA7yuWDbw3YoqhkIsS1aTaVwzDRdjocDPZ3d69+9jNSPQtrdWELzm19PFd7iH36MTT2Zjm3&#10;t73z4M4dTM+eF1zlnXkJAo05h4WYZr7HYoMBJvyjHVcaCqoA0ghJXVEYvutaoVztJmsr7SSNQGSD&#10;NcTGxaYYSRIyS59I3iVVcqJk8KBbWo5qZYGQeB7V0KZsN1SDl2zyzts3nWOfASptQISKqqwINwXW&#10;sRGb6dCHRyHgubaO1NMhZ+YGyc4SrwPeDERlgMBAFiSGl1H54WFBTEzrSIVhUZrRJJtkGShjcAZs&#10;VSgyaF+0EKV3XQIXAyLEqrsRlTINsMCirlg6OVAwpa/DMGjZbaeXVrvdvcnBBO5FdYyFAokUiBRY&#10;ZZ4HeY6VQ20lOUu/Wxqg7mw8OTw4BLUiiLS4CLP6BJlxghMxNdRmhe/a2NAUumZU9fq6ymtf2+vn&#10;46mXwCDnWi1wc7yLqLTT5p0Ebe2oilBWQnhFO7dv2sEQlRqCW+cGfWGU9TfAwAq2EoqAPctKRzBM&#10;WAgGwaVmaAupXKwY1omhcqEpVnVxtStW+qGViKRCsCTm4PNEWKumZHEF5VOAbnk8GOY5EqFBBKQj&#10;35hPGYVkRVyadwfNlUGRJeLu70tTYCyjCyMYYylcgc5Oh2XYQhlKVrMQj0axgmRpJO87Ji9UlW8Q&#10;3h1Zfr0vEjlzXgA5wViICF1eoNlTAhUYMR6DUlaMhZwUxfB4PByNOQsqKGBAhFmehVHc7XR6vV6n&#10;0+G6wbhP6RIeAWgzTuIkiZI4Cl2QqgjjUEmho/dm0daKTgjQq/VKrNdScTQYGxE7TL6vAoNzZr2H&#10;n4R2yiRJKbgIcWgsllA0LjvGUWLBDKlPerDMHKk1cENnEOGseeyiRHshPXAum6ybAegu5oSNMx4t&#10;+KrmGE+IPRInovwlWKXE7m5sYNpQQ04xsveFsHQdQUcslxYkzYi2bGCEVHcCi5hlZZGVZeidfeR8&#10;dqIV6rVOvNaDZabZuuPj4axsuiWIAhHfDYR3dHg0GBxnkxzIG1Ya7PpDrNTgkPmUJofblIZNM0aU&#10;mmwPWKAdi6toEO6A2UTCwP263TROVQCUH5AoSn720GHSb+kT4QhOG4EGSo5OdKqGqgmPwcTcGrC/&#10;YIHPyaSkpOJEhKjsGaEmEzM4Ho3G2bGRoywbAfujAoPwVEVJNi1hswnwxMnx8TEwQ+B7QIq9Lsjm&#10;CuuujpDLxUkEB9vtRAoQ2Y3y4Djrs6I6tNzEadzvpt0kVO7IYgir4r0VCLYoK9bIejtnygtCNPIU&#10;GcktAu5U5HnaWFeygZSUsyu44XI9Q8arhOsTVz6Zdkr3n1Q521UvrP57eHy8tbmJGygVEQSZkMEZ&#10;bGFUhJmyzltWA2qCHPTIcYqCfV5o/IR1ZAwQQLcVra33eisrGtNsKo4wJL1yxmlLSqYFljIcHg+A&#10;DWZAGOj4gJ5gHY8m9uAIvhmSmGqxdAqHD2jkhFwsF9gClq0PEb2k7aTVisui3eumaaJpn8f0nSpg&#10;1RetSaqhW07ric4hxStPDJdJArYGMrIlX2leUASulSAvl2VmTTYeIzy21e7EaC8CNojEEWBgBOVG&#10;RjNKaSh5ExDzECkAA/Ipwa80ZU5ieGKgqzQEuR2um3tZUZKsrq72e0eB3gcF1GGdCccWLo4vIyQd&#10;jxx/o4ou5cTyrmHhzZZZ9psoiqevNXJBMHJxcHh4sLMHy19wiDbl1UcbBDmkcH1jcXZyV6D8p0At&#10;M1T4mpQ4LKKgKkM/4k5F3kmitV6r221JDCok2QOoEP3b0zLxAskYFjpQIFDaGAg6imJgfnD7SZEd&#10;DkZ7w+zoeJRPCsJzhirEYvQBCl05Jf4k3zgaVGGkZSBdO3BlkY+OJXDfUCWYaFiQRNoojDGdAyo7&#10;xTlemgBu0TT2Vn/CM1LJJ0GJ1shRAYJiIBSQetIeZ0iZQQxygxpj5lCsxBJg+khv94J7tDutJI6B&#10;ReWTMoqwQAD8xrTJ1kxGQ1NkJg9WZD8I2l5prW4NA2132iv9TgLiPhChCAhAwVqG42o0pAsyTpUl&#10;aQdyA+ZlBBV0OLaT4ilArT2pJt/6k38nZnU8K7RrzCAreGp5yZdaA2SroKgEhmUiaPM4kICcrQR0&#10;snPbxI9UfkJiKFyZk5miuPazX/zpv//j4e4+UUXBPvcIaII8gbCV1yK8Zl8fLeiSTKVEz3CC7MYx&#10;Fnkp8vXYfvnVK1/+wktXrvRgexdcTwJtL1gMm+MuuPzQ/v7e4eER9BEGsEDdcDgGuQ74Hghak7zc&#10;G6N/i5zXuPOjSQRLaMOatjEIeCF66Mg/jihNBbKozEDqS6IwBaEU5DuEvpawsUShgkeBx0mSBO7r&#10;XwTRJeFPAsEcn9NbEELIW2itBeVuAqInaqh+6pAfGgPCZ0F70DCLjFUsQWag0ZaEOEKbSplQ01Sy&#10;k+qmoVoKvM6UBeUp15QZlJQOzLAzAmK7cuVKDMTsMFsPDcG4wgKFfnhv+7/98JfXNg8HBvRxncZt&#10;0AkJtiN8ILWgRAcGRXlQKQZHA/jm5RdeuPLC89/5/X/x6le/4oJp3cXa3WRmvf4Pp/hIMhWcfdpy&#10;eObpF1r50Yqjp1PgxbtbKk2z+Z8zXJd5sbe3V4wxZzO7mLjcJy9ExonV2rCpsiuICs/J+gEjSEFs&#10;g+23147W+nG7hXZBNnn4VGvEmfgBuY4v3Iac/pitB5Y7DIZMiSqKg1ZLdNewxJchxyFwSNDAJsB0&#10;bAEiWxSoGJgdFubjWhWoKoZAzGEAxBnHOopwiTtMHiE5p1nTRsW2Um9OlLXzomZBU6SEIkOwIo+6&#10;IwwoomYMpgbOQxEaGcUhbJ7klrDA/xXyaCCvoNVLQSbG8oyUYIAEDEukokt89tz5elKWlVCrIpiQ&#10;8XgUhh1ZRWjwdgXXg97YbSdluVMaaeHhGEBAg/XuWYX1WOFzjtWQbUGJEtE+BD0eDeBFqqpk8pQI&#10;H88i+5jbYybCmgJP4ZyPpVXeP/8Da3w0HJJrztgqbROVPrKiLBQHjzewFD5oTTAMmZM/oWiHvNHY&#10;NAlXeu31fquVAj1pI/1WL+oLCD5dFBkqk0IkCRYDmyAF2nYnWY365O8mPIlGjxcmO7QgKbgRtOE4&#10;B4mzzJGTYOiwi0MZ+DLzIIIGzKgDzKOBf1jrKRBtkxiOhBkbmSB9ilFqjIljTmga0oOUXojFvcFb&#10;q5GQAgMjM5EN0H8xsQWyIOBFKsQ6OAkFloQyDWJyRFAhYnZs4oNnOfB8kxdoPsU5d6y7GS45TtV7&#10;QV6dloFxBHAHcgaJNISHNAgVgH0JdoB6/ChDkcMWs1HBfgXSjDUh7XR5BvI5iLtG18aZZ6sFTdnd&#10;c4yGp6HmaRXaxM3ZpuprReU0vxAbPEUK9R8WHfdXoWcJtb0QDX3Z7uZWkWH9EEOGeMMBcBgggN4L&#10;RRIacw1YzU74Ki/sNKBxYxgvvPrA2dV2+tyl/tpqN23F6Mtj953wYake+im5dqcgh3WA4G8XADW2&#10;0nar1YbOYSGybmk5nQMs1dIWaVh026AAjsqM5MNCYw8qYlEPgw8QPxBQMUVyJ2pOIC4piaevAlVN&#10;i+KAIs9QyMbo42HI00ZvU3sjoEa5j5LxGwKSUp0lZSX5QGROFktJBdxCKhwKN8SIhpAKOypym6Ix&#10;icgxDFPEl5kkyydIh6awJYq18IgMDMBSvpjbm0ydaMcBji47rfTy2konCY8KFNGzDDibd/2h/5UK&#10;swqRh1j1UVkuxOZQPIaXOzw8LrM8qhI016/yEff4evldVGybMc8uTJ5ArUEmixc6I/Pld//kP/Cf&#10;NHeGcVS1KtjsdJl+6Cq4YC0kLLjZBVliE1/aTMZZjwEXdiCpmpZJhTq4ff///T/+z/u3bgMjzGAn&#10;zlEnFGTt9PKYpP2GBM6AVrzfLAgpoqNYh5HNTJAdd2X25deufP2N5z/74nq73aZoIT8PJPQF1Z8y&#10;zzPyBxoKCUD9VKOnIapAqkB5pSzGHIqH0OQSWDOBaZzNZY6CIaLtMJUGsUE00nAeWFY6BX2gN4jc&#10;j3YKMsQoolM0wBJXJlML+/uJuapCAmdDkVxY4uJ0V/TgobIofKVBgs0wI0LMpyRnHXJXRR5M9JzY&#10;qKNkyDW00beH9wvIFksClKR4FEsABQM6ZjnJxlxih/ioFx3R9y4j5Uw2Gt+88+C//PUP3t8YHrvI&#10;qIgy9FCac1ACS6qkZi28CKD14WR0OBjAxK2trDy/fuWrb3zpG//Tv+q/9Dy6DmFbNJbxb2Z5Qb0z&#10;OcEctzhPbaoL9dmkhWrbnm+8pQbVSfgyyWe2gNE9pc27V/HhRkfHk9FIkMFwGtzqC+EiSWPCJQQE&#10;u7mpd1VNBXRY5UXoXKcVrvXb3U4KK4nWPSeGoEaCNiXN9bEF7O1AMa0ijwYkHZefkaXD1Js4tRpN&#10;owL2j8CZmOWMMHDMWavaLsrObzkV25+6k6tagj4Yw02Pc+ZTRXIjr1BFdlCGKdhaquZaxPVbxrMV&#10;8TvJuAfk7fBEsI0gRVPSR4dsU2HCJoyb5wtBGYY9CX0raNexFsjUEn60OcOWCopjWYpAtdNkbbUX&#10;bY9kQSREwgpv6pSODbc2cmdK1ntRoiGtHkTSYjLhdekWVjN+OtopKthiTki/pzphDWX8pDQpqnzB&#10;xh0eHCAwnxh6fYJrRAkv21WYh8E6zfNSFDnWf+51rlxa63W7mLtCYqHCplAhSOQj5uYTHyOPgF3f&#10;VeYdWeNp6HOgWIAi+KdRmhLSsOeSKMlD6vwIfQ62GmbkbTC6eoPOy87K5yGemq1qVZy8nUAtsVPk&#10;1gQlVzAoFR02JOZNszxWvWK8F1mfyItJ8fHoOjQZbl2IgA2cLx0gq2Iy1YxQykMCdqLn0FXQ2cak&#10;KaI0xJG22u0rVy5HH26LcpoPZW7Vor0ak8MZBui5ig5B7hX1liobeUKestZ8nHPqZTUnnM9xePL6&#10;x2bwfByNQS3cQKg7PhpI2kdMPo1kb3L1pqxRv3hc3lrBes/xBcMBzKe2jsnU+m00jAq2yDeRd00x&#10;obLXY2Prv/D0g3ZZDD9C1BWW5pbOkAEe1rohgIvImWci+EzRfk9pJ7D+oajzHU0HbJ23n1d2r9po&#10;bIVfi0yTjpBfXIAaAddYkoZMRLLEqAxDZhMSR+tnQapCQRmGSzU6ZGB9tDPC/5Tl0GgCyFHRbkfO&#10;0tpSAFI3Ohekq/T0eYuAFJx6wOlQpK1odbUfIBjPUpUMKytsY23SQ0meDFk0Nl+rC02mefG00t2j&#10;tlonnLY5fa/WA5edM9dOAk3FxXXC5oXGzbyh+i6YRxa3RCuGk+/96V/87Hs/AHZ2PBqN8oIh1K4R&#10;lxhIrAKnKi+TrALYFMo8lOrC2qAoX+zGv//1L3zjK6/0OyHqRVWIavVEikrqTeM2/GN6ayz/wv+B&#10;UkpcypWTYxgVbhhWgHSLAGpCbBXo+NBkskUzkpc8nQuIVbkK7+LnEB5CO43xdzHwXbonqZABoU4F&#10;VeyWrJNi8V2hA0uQAxQOYUEDlzdFNh7lw5EBuY6CRWQFCkf/haZIXxXkRpRSF1aVyBADzAqDvpYk&#10;bSdhHAVxiOVTyRpFllpCxnmrMSEjqlD5mSUEMwxvoSxgJLBDvvvh5r976++ubQ5l3HbWLy3aDTXv&#10;d+hfLYpxgTg7GEW/01nr9D73mc98/fd/7wu/8zWQaGFMQKYhIyXOBKdROxPnSZarixH4RWMIFzbb&#10;1AkfV3NPACy6tDfr6wdmeT4cDASl9+WMwyf3Y4rfc0GD/DgqF+nVFCiKoUqjVvud1ZVOK1aU8Ug2&#10;4cLKF3bXgbebNPpnSZQyJEq/skkAtAXKnzHwOjExxbDw5Mx6K5wSaEGRURZNMsQiF1qDORBLYXEl&#10;wSuWE0Rg9G01CkvRj7bSCnn7wWWNIAqKZUaDLdr7y9LvKdN1X0THk/zweLA7GA6KcljaUQ6TIlSG&#10;6J5WGrdacRSrOFLAx567CoJCD9MRBLLa0OwcKagqWbMgIrTSe09gyEkStztttTMij+OUDdYPS7sC&#10;sGFdGLZz4/5gsHjoZDwap2ksuMzpM8QWP7GwtSpHJ7y/8XB0dHREi7k8+V48EoqyvQBpBbT1kjtA&#10;ZkUGHJOrTMD6gAW3utJdW+1GkVc6/I2IFJWHaAaUOJME3WZiAV/pRFKChpJg5WWWTUajycHB4Oh4&#10;cjScHAwmGCKrAh2EiAW1ZRzKfjtZacedJOykcQLfEKam5oRV51Q9BdNDsN9Pc6FP6zM40S4gvb27&#10;8l5QgAZmX1JFiYJcUdpxNinHE+SEDDYiKy6I4pu7cmcw3huMNg4H+3lx7MQYQ6SCbpaC8hdFLg5d&#10;K5FphFWYVlbbr33m6pUrV64+/1y32ybEHCbwoZtO54OhuYIEZtR5KZUGBkm30n6vF6idvCwV5h9R&#10;rBt6Exdix9HizPoDvTijaB8h7A1qq0CQwO5ncjx+wttiIjzJec7J3E4/p+7kAqxS+vwQct5mKylr&#10;JZrzclhY4ww+T8pCYSII5HolZgTEcKfI2W6irvTX0igcTPJRYQqqJeoIOIqp/2BNKx06F0mL9JBG&#10;irN9zek2pIr5gELehVUFdkSTS0kBGuSYLN1wMNk/ONza3r334GBre29UYGaHiZGDzBzn6JewwCHz&#10;rJtGq63wykpnrR33O+nlTuvltRhTciJchAOSqjRjoaRoPbIMkUeDqrw5grP6aAU0LXJOQfgWpFaa&#10;cgqdioATl1aaAjYGxKIYts1IPc6Kg8PjjaP0uHD7I7OTqYMiGMHMqKC0Gh5ES3u1vbK61inHB1df&#10;uBwpe7C79Q9//7N+v/X666+++eYbly+vxzGVZUQwquQ5Ya8O66jIkClq31Ii8047BXbaSpJJhp4T&#10;DfILbS4l7pECpJNJXo5zuL/kfFKGUm3YIrMml5SprcAkGkJ4Ip0NhKjW1dzqOtNY4nw+sHO3JS7K&#10;ZT2cvmEs0AnnGm/JlP9jgW3j/I1VHTbA2qq+QtNAt/AJWA/kC5vB7OjWLQsQKxMlb7/967/84+8e&#10;7e2OQfEZDkxRHovw2IjAFasif32t9duvvfD5y5cnR6Nf3d14f3+0L/QxxhRYMstrdB0IlZj8si7+&#10;9Tff+NZXX1vphOg2bGQZrIVY2rjxoK/4zOGnwmXBBPfvTIAOODgc37u/e29j9xA4YOaSXn8/y2/c&#10;uZ9ZOdHBXlkOrY1UKsqsFahXnrv86tVLcjIuR8Neol67nLz0wlorKE05xOB+G6CeCJQVY6qIdrsd&#10;hhHbY2lXshQkKaiwQ0BRyhHmh4vbKkqwUgTCh2w+mRztHx7s7xfbG/nRgXEZYjmBMdpw+zDfP8qG&#10;qvvqF78Upuk7N2/+4r33j4sSM+0ICWz51Zdf+r1vf2OlFf/kH//ujc+/8tpLL+xtb37w6/d3trfD&#10;QL/y2Ze/+PpnX3zxUn+lnUSY8xA5Fa0OnCt08+OiwZQyFl2XMJ7B2P7Dj9/98++9s5Xb43IUFDZV&#10;idJx7mAbA6ocAQHC2TKADRJVi04nudLuf6bXe/VrX/ryP//d519/Hf2/hB2Qbl4Mrg08cwrbwrRG&#10;J1faRchQLuxGLilvsAw7yjT1iRVH65SV1h4fHlGCJg7vlCVlNsTFa8znX17/n3/njTdffkGNs7v5&#10;RiuKWnExtiojW5+mRLsI8sI68jYAiQvOSCLnue7UUFybc5pTaSlyka2crpDZKBsd5nvbg42N/c2d&#10;w63dAx2mzz//0kuvvPr29Wvr6/nO0WicF4rvigaP9Iuff+1/+dd/8LkXrh5tbPz67Z/eef+dD27e&#10;A8nrcy9fCmRcmJx8CjlG2GEIsuRMjsJjtWcKOKE9iDAUnE6wyk1PoczWZxwvBfSFbBBETeBxh4fD&#10;g6PciPS5559/86tv9FbXhra4t7PdFeLG3Xsg8qZJ1Ol19vZ3b7y3OcomURynnfYL8WciEb77zjtb&#10;W1u3b93NJ8Pj4+dfBgH18mqcJsQA59cbh7lQBIcExTsFBTMMwtJEIgIx2TL0yBpdFrEzyuUSQXEO&#10;bWmwGdpYOQ0S6vB4mE3GDI6jTumpF9ztk9c+qUTIMAkuLHg0OMon46LAlNk5LDHyPaemeGk1+YN/&#10;9qXf/eobq7HevLNBpYPCXqeb5SYry0C4UKvCuYJ6woDaOE5arShNgKRmBN/aBdfwywmf28hnjhge&#10;jff2BnvbR9tbB9t7R7uHw6Tbf/233vj8576QAYFcu/7tb33nnWs3Prj34OjwANHQRX7l6tUv/dYb&#10;G/fuD7e3/sW3vtnrpqIo7rz3qw+ub8RB+PILaxbThOdINMKkjsqvEXWx041stVxFkafCVemYCCHk&#10;kQkepE4QGcxDXFDgfBjEII0CDxxPRHull7Zadz68Mfng2s1r14QBVU0lWoNArK3LhsMPr98w2aQd&#10;ajSSpr2kr0d7A6DHOEqKYnJ4MNh4gFoqEEN/vZukaRAhyGbKVLxsqjibeBIibadxkGQ6V1jJw4FI&#10;qgyItOsr/VfXXogCuTcY3rq/9eBw4krYe0LQ1rOiQGCg1LEOmPN/BGvsI2vzRHh+bW2xbL0kxKP2&#10;yzX7n/t2YW9NEX9OLWTrNroljocMrSiwbrND+3lp27J488ql3375uTVpJ/8/d+/VbUlynYmFS3PM&#10;NVW3fHdXO4AAARCGoBkOQaeZeZFmNKN5GC1xcZFr6VV60p/QWnrWo/QsaWa4KGkIzpAUSAgCAYIE&#10;iO6GaQCNNtXl67rj00aEtonMk+fcc6tuVRtUI7pQuHVunszIzNix3be/jWJxlGV5HMXgwWTj6YJ2&#10;ZqMQNFmSSEdS9aJo2KdIAxb6LldRC9/zgSAjxD+woh5RzAXowNHh4vhwfLB/dHAwms7Lnd1zn/il&#10;z1177rqJDGjaODJlUaTGnB/0DybjsiwjFQ+0unPj7Xvv3vjY8899/PpzoByee/6l8b3De7ff+smb&#10;d2BDANfJYsCzxKASskrE+McY+FuiQErw2YSzbcqb+XMadoCgtTk1L7hVTkQtTgWSUYwOjsfTvBY9&#10;jO2ACQh+KpiDi7yeLbLa7SZ9MCATEKU8g+dpnN3d2r506VKcxFgYVcyTNLp46QI8fFvneQGvIFss&#10;Mq/twNY7u7tgLjuiD/eB3F1x1hQ0V6zhOetYS5CtWEeFq0pRwQy24vTCTu9jVy++fH0n6ak33rz7&#10;V998/Z2DPPJWY1CmyGbTKi8ioSoG0fvgc4qOEdlGxdeW8fsVq38fY/7doX//9//r9gLdLDZ/2EaQ&#10;13Ck8pSx5gG3o5uNFbQylkm24FX5NXBdl1x0gxASijeJItiqX3/ltaO790AAYb/EJBKm4co9LX75&#10;2UsvbPXmDx68/dO33rl55/7ReFG5hfXTRQ5n70e6pxGxT5F+jN9c3I6/+JlPbA8SYjpb3gj7w74J&#10;WoZfUTJwMZ+Pwds6Gs2mi9lsMRlPsqwElQtCePnqpe3dbbjLtN/LkSQiy2eLw/1D+BnkALxBMLNs&#10;Npe2eun5Z68/c4XgB34xAr0+yuYzeGTnds9poymN6dM0HQy3ozgh/m9DzeiZ3YJ4ySjyIchxjREH&#10;m2IgGD+nisGyYvsVdouyBEc6Bh//1q0H80WJ31KIbQNHEyzxYpGNDo/ANUtNvN0b7PR1DDahszuD&#10;9Auf/czzzz07nYzv3rlVLSa9XrK7u33xwt65czu9NBkMkkG/D6eCu8Oy6abdKkPoG25SIrCS6nA0&#10;/ek7t7NKWAlOQ1Uhlr2Ep7Ebm2e2BpeH4uJu/OK1q70kfefGLUxXRHBrdZKm1557/toLL+TWavpI&#10;ctqjs9C66+e05bp2TOfzRwtY65WcJowBTHjyICk3ygz/ckUTyvUI5M9snGHLCXHJklZZ51PcL1Kt&#10;diOwSOvDW3eK6SyvQOhg4dZVnh/ORrU0PQ2bsYqVT4SInZxjiZvrKZ2AKUtelVdqrbKZf1a0sDhY&#10;lZfFdDodj8bz6RzrJZTtgwCTqgE7bv/OjTRRF65cjo17/tnLX//aN47vHse22kuTbZH0U+RyqrLZ&#10;3rmdl64/O+ynMIFSuSjyYM3ZTD64f/TM5atXru2B3kH8jQ7YVJAuF/qaIQiHseGh30Twk1hXt4QR&#10;Eo1FsAHqmM4QgV8GX+ql6c4QXEQvdemK8fhB4bZ394b6mfP9B1gYvejBycoS9G6SJB9/4dmrF86N&#10;Dx/M51MjfW8bfbo46iWI17NVCa5aqcGLTaKqrmfTCewFQzU01ByGCzwCDp+EEu49BWUo7QB0s1Fg&#10;cEqV9GEbqG0/TrCVEwaeos9/8qW/f/X1G0c53j64hVk1n8xcWaGty41+f16ShR9Vn5CzzUQHg9Vr&#10;Yikw3E5QgA/ji3xyWGIiIxp6VwqP9aZFXkaD7ciYXqRSI62xMVhiWAdf9U2UUPQWFKRdBm471rLk&#10;JrK2KLHeLV9k09kMOaoxxyF7MSirvsS6QQy4l7U9uHtD6Hr73N7lC+c/9sL1yYMjp0WUJKV3Sazq&#10;suwn5pMvv/D8tcu+BJ+2WsxGeT7Rysfa1KA7F4WwIPSRDGUYrmG3kWGDYJ5sx6W6FJqrNBI0IUcT&#10;lu1hFpQa/SF3DpLTGFej99uLkysXL25vF5W3XnlDu4oSU5Cs61e2wDnNS6z5hYmA67e1tbW3NbDZ&#10;whkwJuVwd9cVvgfbSAoGta4LsD9AGiIs+dIYwhVE54jMrthmS8plxTpuX/DPAajRyKTG9cAdNKmN&#10;I+x8Bh5B5bPxbP+u90W6t5eCsbq3vXX3GFx4OE0CerPKcoe0lGgdYNb0Q1xtH+hYEcKTDqFsynM3&#10;HrP281n8Sd+pSGwVrzyRdWmVz6m5ELLGYLFX86yaLRT1WBBE7eBq8OhchPRMEfUbIrwMeBa1BPee&#10;CDN1pEECDfbijeK+k5HQJWzMSRRjuhijiZIMnbXJUB1QjQSCWQ7qN5tjJB/WBOjPmlqLJiaB6yLB&#10;tkUrbJ4Xx/sH4+PxoP9gpxe9fP0yGMXzooyEFZXrRebK1cvPXtge3b85n81g1YLY9Y0/D65gz4CZ&#10;Bg5giYXCWFwEMwKBAlcL821WcUk76UC2k6k5Odi3qgLZlqakoDixCnAXRuJr6w2GcTIrixIUPRq2&#10;MTZhhCenvSVSGUQIYjfiwS7jskGWe2lvOBzCgjdiMehtwVW3elF/7yrx/uLjrRMNc4SvGmSlwgvF&#10;ScJIVs7TY+BZcr0R4o3g8zQ1/Uj1lY0wi4G+oSXAqCjzu3fv1Yv4zk1/9fIk3TonrWTDm1S9aCHA&#10;6Kro0PReiGXLKilPRepvGuu5xA1ez2MOv5ozacs9Hl738eg8IS/BtlywrR5wocvtsoHEyXRiO7qJ&#10;mtNGl0vGExj/5BbQPRgXhIreeuV7X/7f/u18NJ7m8xzzudjcrifLz+5u/fLO7hBXAOrG0kb7i+pe&#10;Np5rm8B2HaHnBOfH4j/4LVbY5tefP/c7v/fFpMftSnTbN7etOaAwv62KqoSFXJbcuMKSwIFjZfSS&#10;AcWG4UHqidsFPbeiKI6OjubzOahd0OL9fn8Aple/zx1p8NtE1JFleUnQ036/F8cxaloltne2QM0O&#10;Bj2k4yeWRFh7RN9W85XYzYaBN9ffAoUrmoIG5lyDqc4n89Hh8Ww2ha8JLk+wCOlUnn0ZrGp2mOJT&#10;OCPCr8DZkrSvIzI/k7TXH+zunpNRjJtRST0l8Ak0IB9d8Q7LqMAQR9Cy1tw0RmKZiBLj8eTP/+PX&#10;7twdJ/3tXpLEJoKNbTwaZYsc9OmFYe9cJGPYGeLej+8fvTnNZiCHUuyc2/nCP/6N3/3X/6ru9Upy&#10;Bon90VJJx4bk3FmwnUsVQktOiYbt5pTl2jnn5gDkQy51yud4nvfBHG1ncIapvG8jaCclwAPBdi4+&#10;5Aq4yrXlYqODqD7C11K5XgqiJ3RkQPYSDKsjfBt+xw3PhsO+QPpDZP7EusFlDCjsPiRVNbU9QTgN&#10;cgJqFRpYWOyNycuOi8KwAAdWZyUbJAJcRWFnp0GKBckmIh5dFRmfIg+4JBwsKDDjPYieoQ1OEkW8&#10;5yCWD8Yog+N8I2KNuK8OshT82mKCC4KDBzq8RoQfiw6Rx7UEuljhSNTg2KJCwzaBvFJJiiSqGJjF&#10;9uN5nomaq4RbYB1juAMae522y4u2kyMCfCqQeQmSnZi5kcy8qkwcu/6Ani1TSqqyKsEkBueBtmYu&#10;+vJZlhV5bnr9h9ImffTG+yOEMrC2nEqa9r4PSdFR0BKj4xFSAEney7nqJlgFjvNjkiwWh/iNlPBe&#10;YCrFAv9QmKDG+oZIwLqnfr2hhaVf7YYXlnzNrNrMUi14ryfmCCxyCKYMCKdBNjQivAEDUtYkvVSF&#10;rsASw1NVVYwLmu1wr5iKkTvzCi7JZXcXmyIpTHBHHEoj6yPMp6b5dIWQIemh8Mq5pUA2Ay3nJKmJ&#10;VdfBvIjVxjGNFV2AYOtChrLgQEmD4Bm8LNoGriQPPFRyEJB6ySvl26ufZhAxbSFI+RZseP05QZDg&#10;LRYg+YM0qhawcxFBuhCwz1UO1LQjNCAVVjm/mM+zPN9Sct3s+4gPFMKTaQn+oTU1HyJarSvYcl60&#10;X1+LEXe/cvLzUPR3yslPXpf9/XyRTSYTIRtKasqPOUYJ+VAG5ciRsNgh2yXEDw1rPpYucshCK3AV&#10;gMVawfJHKnkqkuctXsnVPQXFHu1RDytEYBGdVKFmQqAQSm4UIyWDVgVCIg38hwT6VCpOUVPuGFMZ&#10;IyQDOCmzF7xfasSEa50adhNwUnnu9KBUoNMnm1+5ptVpW+soO0kUMA0w4NIEwdsD4FTgE4MBiClO&#10;3GgQ2SCw/RL3ECVYLNm6xoRCLcudHuEUhceuHUJiA6wIQ5RM/qS50F4Gxdu6Kkv7qOn9y7sa9hJQ&#10;eme4tbeVo8bXGlReNp/DebEHAfLg2xLDSXXpVQHbDD5larqsVV7gB6otwqe7EkuCuScf7UYiV5fl&#10;BzTWzh+EcE1gWn/vITmRttrVddplsjvkN5UgtmOjEArR0N/RcE27rJMzbg7GX4FltUD6aKIz42ol&#10;xIng74h3DWsOkcQLJQE/Jgox7L9hkE+FWZAUcfgRwS4DTcI/UeRaT3hpY6Guoi4Q+GG4IdHw1vJM&#10;rXWyoaugqKOnlIdomKdchIWEVBYlGaMdXj12SEHvMhD2g0jG1G6FRIJaH6nwcHygBLLM9t++Jn53&#10;RZY5VfVSZCvkBx4eJtJ+o/dJRI6SaD6xtNaHZghEB9NoeCZWYylmWDiFQ2jBYKSLmEkxtWnbV9Jd&#10;MO3WTCy/0oceApYTK4P+YHuYgdMJClFuiwf368XcitiAkUz2vSVm1LoEXWhSirb5WEe86RBsKRio&#10;eGKnNgrh4wpSO23fKUP9IMZJmdpgjsrQ7ni9kcuHOR75FLiCtsK+JTnZSstfOepKj7zaGDAJMBcv&#10;qe5VgaVkehpEEclcrCKyTdRpTIpr5RIPs4Id5b+lCkV7bYA3XHIFtwGLr+78CzGTHgsFUBpdA/hk&#10;qUCBayxMQXWl2nEbeL6GZvVFJNtcg8zC0IZGN9sdSPFEvRRbA5XfKWk56g1OhMNUcMLqVYYnJ6hp&#10;mmR6Yq4TJtuAU5QwH8YtICAigKTbQl4sj4p0m5PusPS6ZfSbSpPQ/geLdNCLkU5O9dOedpf2/YNJ&#10;WVHDKHy5YMMX2DAG3VVLBRa8C6BHyif6eUgQhrFZCPkHt9oR+sMcp5mv7SALCX1CsEidXXbmIUA2&#10;+Eu+qGpqdoflZxSDII1Tg1toeqgPFTg6FbWJQWNVUAvLEGZg5poVfBztjpprZAPToGATLEgtM0t0&#10;JtjIBhfZouYzqEAkl+YLNrEowb6swsODcEYSK86bTqZcM8HxRm3YcqHqnsCj0SzvFftC6cgwUXer&#10;Bj1hu0mvaldjkoYah2pMQlYNGi/IDJvlTZQFq3cDTkDSLmAl43NWX5SUgWRqtVK+eUKCiRAcFjZh&#10;7XESRcMYiQRgBklEhkJdurqCOwazt4J/YPccFFvk4sc54D0vFlnAr//8yCAJ4WlOlziRCTzt4O44&#10;kVdcg6OtnWGZ4ZF+SWV70kHdcCEtEAuWL+AcNTbF5SYGHstlvZyWdm7ttkGfz6IjJ30dKnqRXZDZ&#10;NGExIpkm0aYQJRndM+uFEI6UIvynkBRU1yqyVNJHS6GmZk2cApPLPrwdYqgQwJCcNkN/iLAsTREO&#10;3rJsOhTih5rylGRkBcomskdJG8nGc+HwpwsFs3zldvWTACBjIetc3gLwpoWukZreNpEfYlGjwsUm&#10;3NqEOSXX7hM2iML/snlVTC6Fc/ZahgKSgIQRAY1LkS+mmkRmHPSbkYmDDFJHIDl47kY4BbseRlyo&#10;MhKJRsl9x2lb7ltfWHohIIAoyjVeqayrxSKSvmh445Qw4vFygw9Zio/31c5JTj3PaZ7X6nm8/PKf&#10;/snaF9aO3igGsoGALk3/TRdoY2WnydJS2CiSufGgjd+tRa2U/em3X/vz//2Py+likWcItMf0Paa2&#10;K5/3ffXrl85/YjhQNlv43CJrmEnSZHt7u9/vo0rBju0V9kQDm7b0iyp//uUrv/obn/Uasw3E1Bc2&#10;drFMhFKTM1cjLS0xgCEUgACcskt40c4XiZGWtkYI6NNj94FWJtiTTVwRLos8wrQgiUU0Rjp6TNJh&#10;KX6QNM4NWOq35qnlsNdEXU/eHuhAcKAE1oTEMEQbvrasXqoiX9SEAZCofCoim0UrtCViEw2XB1uS&#10;YeMizRaYr/CVakl2slRMKYzSHhuzFPClfkdRk5jXgYsh84+o/P7bdyb7o0jHWNIVp/OseOvGO6Mx&#10;GKQ2KTN44gcyvjnPD3NbINUinFpfu3BFJ/Hnf/e3v/TP//MJaEcTg9RHXhH33ZNI4UPiHWf5bvef&#10;G9f/WpDyIdf6qMLWKFftsMMl8edyYpCZW2BZgWNVWT8tynma9JHRluilm++yamqlwBGehIkeamsx&#10;KEjhGSWXYQYZcjACpZcANXS52gcTTjDDU5jbsuqCOkO3c15Gch6m4UkPGY4Ucs6OKXHW/CBGHinm&#10;C1VNaJQSf/i5WSYJWnVsVERZBaReRA4OeFDIJyq9bcodVvBPK+SRHG8LnjDJJ20lpOECOeuKoC6/&#10;S80/lk+eetdxmp9j08RoyKQWZGCDp+BFYcE2dTWFtiUx4iEfaSVHx6OyKoVRSyaPj/74yAohZrFg&#10;e7XkP3GZO0ogvO8c9nJqm3lc2imG3IxEv8N1oUMcZ6MXbykQ4JlUD/4ZIcRZcepZnIAiGCJuQcAJ&#10;6hHNBjqF/jZgLNYqTruRw1O0fgPrI+gzLukIk+fU+6hpJLFWp8IGYQNSYXFV2L9Ft9tHCJAQaAU+&#10;Rw8T0bIS+XzR0VLEYx2UHlyONS0LXnut1upBJ1Mb6ttETFtcOhA81ojiOLpLYEsuehUMWvJVapRB&#10;5MND6mAsA7E1AoArAtmJSsjCuVlZz4oqt9gWGGmfYGvFaLGbjMcYAoh0x9w4y3p5qsepgZmWufAh&#10;X25fc/vJyQ2+jfJvPMPq52EpnwZV6x4PLxY01ng0CilCXIZo8lQEuafdWhzk5X5RDUwSeyr86WST&#10;JaVSkHUb+Z4dE/VW1Gp+qHtM5Cs7o50VURpJbDKEbEtoE+IZLNJ1dg3L5vkQuXUn4dk1Ubo31Rim&#10;QblRqi5kE+A/LEdwoZK1PYPktLrAmQjSmaohrPdNhrMbWlPUmwbxN1gXy9sA9fdtM5XNO20zT+3L&#10;7YR/KIpM+l35IIGGZBcuHlMASTZJnTBPz/1AJetuknZFMlhTrSXcdEVkqETQiElYOXNilNs5WM8S&#10;E6roWsJmazGaZLEdN0IpaJOR3n+oMvhY5mv34Id/cbMQtovmkZd5yDGtu3imqXP8zG1uONM9Z/gB&#10;F74bHx9T8yWy7yjlwHkk7Pwl9FFl72X5Xj/ZwSCDFQ30bLk0/ZKkEKMfUtZIlLYe5+jO3zpms1UM&#10;T3Za1SVlJKToLtwwT4r1d92/jh+4snP5BggTyCmY6d5wXoKaMfk13inRpE2CJRimqzY8ar5f5Cxr&#10;8muI0qG+o8sbbOAWkpRqW8zZ3lSLyBNNOXXgjQy6V7dR3PYrjYXseEcT4YR4I3UYmIonHUi2KIW8&#10;wVSeWTcqqsxJ5D5AADjeLWyWmqAC8I58/NGgij+j0H5UzVFYDmWWLeZziURdtgqtFbhIFUlUwFRa&#10;ePcgL64URRrrRIaWzK2V1SwU3PfhA2xb2esR9TMtGt0is1aNUu4Pg4oWU2yO8XJKtATB7foTDD94&#10;1EbdiiV9cfnSFLfgJeMOF2KYu+iaiI81PKUueIfhiJPQVOBAmqoV8VYURePEypaou+VNJmGDv7HT&#10;N6lfRZYwe4N870tzgMKzCDcipjrk+8ZKlJLLOwRWfmGPNfiQm16UXkzyalrUlYmxrWpAzOCThCeR&#10;5/l0OhkOr9ifAzO0GR9VIYT3mhdFNsMmMB4zgZii8AHQgn9qoazWo7K+O57s7A6pRgm/yMqwVVae&#10;QJ5l6a5cvrazM8RddolYWzFHeYDdFwAgQQiJ0k9iy+FWe7SgLRmA5I9YLh1nbwVApIMMItehXSYo&#10;n7TQJjAUMwEo6jFEwYZszEo/ySYL71qBbD9fAoeCEpa6jZ2e1shEthYTgj4puss1VlR0r5F+siwK&#10;QvDhUbN5djjNSrB1TWSbLCwr/jRNYY/cf3CQXrigEvNzI4YohGvu39o7bq0R/ieHyM9y6mXE/iGL&#10;RnHeKyzUR9quHeFx2PIWe5VINnoklwC6BjVKcb/cigd5ecmK7X6qqswKG2EskJBnIDnSImwLnkIs&#10;n33uYjyQ2L0Tud8jVhpsXK0sO9Us24buC7uTOGpVJAhUBWfDEjhiOCMbWeIvbAj3k33nSagEIUEJ&#10;um0JB0ZAA0P2HqNNyMxkY9FIXyvqpygDXoaEWzYpOmp1DXsEtrvAMmZPdFDtG6W/GTeA0s1FwT5s&#10;Fo5vh3Hv3IiYqY5lE23yjWLk+Cdy8DYno6ZuylCACOHWod8Nsf3LwIZGKXqyS51FpGmNhLHYsNHW&#10;cYIMMnmBZHlOx5XX97PFMXj2iNPTuJ+S46qQZAOzgnCF2cEI3HeVclrLik0W+Mll88hjHne8j+fE&#10;esIum4to9kXE6dIP3Iy26wycUQjX3J7lz53J817b5qbaz0+7RGu5gf7af/fGn/37P5ne3UcYdza3&#10;LIvk34NzX0lfeKu92PbyFy7tffr89rAcey0G/d52vB2ZxKtqVs5caV1WD3bi3/zP/pEV1Wg6uXz1&#10;mV5/kFCravaOls6h6kQwGqVKXd9rDKBjg70SW102vQGZelcS1zA/z8b0FFh43NxLi8PGcyfgWCVx&#10;kpgYa4jgB2wOBWuY6/aoMnB5fFMhraghNjU0Q41kNdxd3HbYbi1Jj9QdSAxMnWFqW4ExMS2LjBj8&#10;BXfR6CZCdMf0lfSCOPxTW/oJmfCNjoM7GJrQNK+p8wY91kJT49YaZKiWx/eP3vzRW6MHIzBm+zuD&#10;+WJ+++bd8bR00fZhKV698+CotrEhflVqM2zILB/2euf3ztdKfu4f/6Mv/rPfkTuDCizb0mr56KDD&#10;WYBf3ZN0l+tpJ38sMNljB2Z+BkOuoTUfPZBvtyzAmfCh0Zdo8B68n/sQi8Nt18/zfFGkffDzlDcI&#10;EUWYGghHAnuN9BUW9cWghPrDwfF0UpZFkqbeb4YFnzZ/JvVDEA66Po7aTTD+i6KFTYi/sTy79+xl&#10;4K0WrCtZbliiIjbzQMHXodtU63R1YjzhEW6eWuPW8manKRSFEoJ7hGegGdVTBwABP9z2u93zBDpT&#10;hqQ1ERl55qfkKZQKVy1pH+FyLYSJVsgNrExcSjmez3LY9GXIOYVqRdKoJsbiL9iLFlmGDoXD4jSt&#10;PgAd96GPp0MIn2CATsiKqqyEb0Isiow7ZkpzsuEXQj69SVFOq3o3NYmishpb4/tDBlw8GPbbbLF4&#10;cP/w4+dell6BECKRvX+MJ+M72CUuUA821KodzvnuBjfDiweTX0iMhvAVT/hwkkBJlX2+Y3F2hmwQ&#10;9iv2wikmv2/aWniC7yG+RrJaIs1EDal4EzhZpbcmhF2XpB2P1bAT04BVhbW5RaEQK4OVzYSC0zIy&#10;86w6XOQ5Nq4IBodvAls+eP6YT5pMJ6DBe34gKD4nzmiWPcVjszkqaMWoTql/6xc91smXP0ku0iMn&#10;5AxGfDu6m337CSaVsvynr77y13/6n4rRBLbGRV2WVCXEJLdo73ldUlVT4v1QyY/vbn3m0u457fu2&#10;jIxJej2tqHKtrsvKgkrdOr/1uS9+VoDpp9ylyxeQI1oHtvnWHBUcZeikUpdFfZby/gHOVqN3hET7&#10;DL0MEfk2sMmasE3HLT/HXHqSJGCIJkrHaOThDwat7LJoRa59Jk1pT2ORhjShsSoRUWIoUsJPviJO&#10;Opg1NZPBxqWgfcAQ9T5XjMZm5SoojyeECH2nOhGpLhpGxpKQAUSzTB1qGMLWwQd10jGUZZe4BcAA&#10;m+TN19+8d/OBdrLXS3uD3u3bd+49OCpk+tbR/Af3R6Pa6ijGojNC/SB9gVRgoPfjZGvQ93F04YXn&#10;fvtf/fNz16+BxgTFavQJYGCz5B5ruZ7l4McyQc9+8s37/drNnOVEj5xE68O8l5OIJiYBLzyfL8Ac&#10;5S7Prtk1kVNItnYt9i2ycKT3x0U1d34n0lgKCD4axUsQkQIeDtg/zo8Px2/+5K3nX37WYKgAG1V4&#10;FdDta6+z/cRz4RkoLsRfUodQwo0RujJgZQLOs+nL2ZyBvQ6m21/qHy5tJ0cTKweaiGmFXm6JtI6M&#10;YDu5Y4rOLsnmokaXSrfeI0WAK9Q6mG0jaBiiSAtrC2x5TYGakGekeIuiJjS1W95yV/sFTDi3DNb0&#10;ZzWn3z6flXdH/0IynyKHuUUKfV44Js9zuHht5azALh11Q8/mJGPTJTobfEFC5iDUCZ+GXK1g27xa&#10;PhLjo2qOwsubjidlVvTkEh3uGv+BbThJnfEqitWNivKoKK70BljcJIgSXgnw/ntJAtsuxsXL4u6t&#10;e8kgvvbsJeJBih/5EoOFhsoI1RDvMbwBsFHa+IAbKzPb0kLbNpWQtP6whqe2SL/oBLesxcihq9tQ&#10;bQsKOxlO42FRmrGFsOh03hbcPIOKujj7H8I8NVZUUsWSDlxVj7JVghw20Sp+HQR7eHQ8g5ITvp8i&#10;F36c6OPjEbj2YHMUi3q8yDPYIEH7MaM/ThvDypLKHCnPi7dS5GWe5YJiyE05ykdG3jaOj6oQVmU5&#10;m07RkyImMyEaNiXfib6SXWWpefW49Md5XsuhpNa83lUKHPs0PX/+PCzW/cPR8XiyKBej49HepV0O&#10;3z9yDkH5UENRwomG/ohSBYiWav2orr4TohNCEqLriXnq42kdGKJYYIUq1FU1eL5Y6BBHMZvHywkI&#10;0QYmutzPYG+nKfKYtYk+oqPR4FQRTAyvyNBU5NjBsEipjYqcwXJGb3wwv0EY4xM3HRBzbdsZQtSJ&#10;YMw+Sgh5T+qlfRPjBau6WCzmaD9LVVTZJK9K6rttiZeEEyMMSacHiJa+1cpl8/ligdXSwSP9aEug&#10;YCE8aelutKfbgPgTJIuXkAt6eSc9vdNG6ARKfxOZEam5ytlFVk3GSazrokKmJcsVfoi7ltj0jt8a&#10;dURBq1EUUu8v3Kwyl5O+KEos68G+6T7dGmzvDnNRFSJXhUVaDDB1amKXBx2BnBIR5zLbZ7OcG6dt&#10;PFFr1lgcgISLXoYCQwWul4yo8R6uZ9GWLwkqG6oNaUDNVO5EOUOQcpAWUNExdaOWiM6jhrVk8mmQ&#10;HZBzHVGFKxIDLxlwGV9gkMRFgrT2+z2TpMz2W3l0gy0IG7JbYUZTUlICJCF2cZGB8wp37Yg0J0Ls&#10;H9Fp4P01pRqSirtkeCGw8mvRMGkxMpRrmSK0/8MzYs6P5pl5KlWmAoraJ70UxN2DDl7k4N8naT8r&#10;/VE5mVjkzwG3uOa4NlZMYXArIk8UfG4jtSzKGNyHbBE5W6LLoLp720NQx0/zWNYTnjbau/INc8wT&#10;5Am7n7EQug5tKZ1dbMTiSlrl7GCBmqFcr7DzfHzjxlf+3b+9v7+/KIpZXhTU9ZP7oxCg2oV8fcio&#10;w3nMtjK/cfXCr14a9t3ECXiDotff+tjLLz/3/LX9Bw8OD/eLMgeHa29v78KFvaifRCkV5MXoXLX3&#10;Ijsqpzt5TPJjrKMEU8n5iptlC19LDNjULnSiFyFUCSJoS+7oglX/9CQQE1nZvIKb0Nvbe3HaF9hr&#10;m0oeEdIlE5MO0uGgPwQBs6Iu6lxh+7dlPkFQ+AQmrIdb0XDbmMSC/OUFkrZhSnBRIkJAI34AHyl4&#10;nmVdFvPZNMuPwQg2skaKfHQnwU5PPaHIAyoNmT8NUvHTzyYiv1SH2l8Oz8A/EhG1jfiQPYT5N+hH&#10;S+ykIO7HoxHYk3DObDY/vHn7+HBSyfTmrPj6j9/+0cE8B6nDon+sekmUGkRxovQgAcsVKw/BfoUt&#10;Zuvc8LNf+o0v/JPfLftprYx2pzTsPG1Rvgdf8bTAzHv0P592c9Q3dqYQoWKQYGKSKXTJX8I4+yOL&#10;q51wM1f8ZLR/YUd+fNjrOwMaIq9AgBew0V65ciVNUzhZQ6y0LH1g3fXIh0ztKxh2jUgbH0IyuJ+T&#10;uGoKJHgq1yDFSCUIgbCJOreUJcZOytpFcZ8rmZSJgqOGYDqbRMjLsru7DZZmUeQqww4AnWKpTjC/&#10;LrP5WMsIZ0IkVDGyWSTGKiJVQ0mBKxZI2m3iXs/6HBE9tS2IRJHmh5jNBsakCW3K7rZvKK0k2R1N&#10;0b1vMiqiu/cStofvkt1jb2MsNk6jKHZlhZZD0itFdDQ7nGYFP0S/do5mDSgu6YwM7FbHI/At8mjY&#10;rz96am/DeNqFUNCe2m3OwrCoYpFheNMEIsBHDk/tp+9mixvzxbXhYAhek1Ngd86mE/AwLl68oBEI&#10;UsRxVIN2KArVpNfOovaZKUY15LeU8+N6V287G0RHf6Lq4wwFBTAxtYE5hLJ0AgP+4PvBTEwcgypC&#10;D1Y4gwUQZmt7GCcRc8xgaa63omNJeA4XYg19gYXNCtOCjHvGtmik4tCmpVVd5EgiroyP0amrSzA0&#10;5pbL+hAvRskO4psTiMOjomWJrWiCCYiINo5d0isSLIOyAy4nx5pfYJuM8TgZpL/xzElnomQrnSzq&#10;u8ezcVEjkYw79W1SP1enIwWbxWw8qYuyJ1X5cyGEjzZHl4c2oyb0Rjcud7o6DpHrrqW+Mb3bxrh5&#10;tHqfuFS8ps2QyQORM3tRfvuv/+r1b31zOpuNplMwp5A0DRljBcHFNpijItTe2ue2kt965sqndrb7&#10;Pke+mEi/8LGXXnrxBTA9yxobAMEWC3JosI0lCELMmTfOklH4QaqT5igsNKzjoNpCRPnRagYbGTE9&#10;c9HcvqS93DJ3MGJgMNBACTz8ATQhUgQLORjs7O5eGG6d6w+HSS+m1J1FBxIr4xNixoGrFLbMHTUo&#10;7L4FhrG4SNUI1Ym9NXDTWMSLbXJxz3I0f0HNxieTSYV5C9hwqnwxzkZH+WwE9i/2q8KwTg9lMY6w&#10;H1sUC2S5wUoJSfZpSCRy/a4OWFMtjFtm/X2Dd0FdyETGcI8wd+zSW7vR0fHBg4NFZV6/ffDlb373&#10;1rwqMNdDPOExQdW8G8IbEArM0T6YpVLGSvdhY4rNxY9f/61/+S/OPX/d6oi6Mp5xCW9edSfHI/OB&#10;7zHTtvb1x9OEj3ntpZQ+0l32nTLQ9V81FimWy4NYEa3LfDqjQng25lq39SFT8RyyXBTuzmjxzNYw&#10;jaMEAciaEtkVBvR921KTn9NyXwgRqVPK4UXzBRHi5gGszeTZJ7MUq7Azz8y7hAVTRiBCgNoMxkmK&#10;XTMo6oOphQqbmCFLP5JaIdIbc+60+bQ5OsmBEwzvSAmnQGCYNBUu/QpOWpuaKKAi/go9UTA1kZ0p&#10;TgZ1koEV67m+oXZe1wSkcfwHrW0CP1B8ifjCKQgcok6CA9SurbINiSJ+OFQrJRqoPRsXJjKD7e35&#10;tL43nh4s6hIT77xRCq5ubp52ME8Dqo7qVzCPirzgZBH8fERHn+YRUvDM4iwxQgqvB8zF2XRa1SWj&#10;Rs8ysG8I8WVWXt2azffG452r53YikfZTTXKY5xn2iMf4ZAXLyjxukK1hj6cV5DiVjWad01Q5pFrs&#10;aJM8bFKITVJRRUSnHyVJCioYsxFGU6IPsxQ2m5fjIq+wBskgrFvFoAaR76pZhT5U8Xmu6YikAeU8&#10;m08f3Du6v384m87gdM++ePG569d6vSGGfJDMU+uYKJBBLmOXpgMbT4u6wOgWaGVVYUUyzJ9KPVoN&#10;Ry3CMX8RuFEdkT169OYYjerDZq3aJ8PEGjRJQRE0fFbGRP2trdn+vbdv31vA59jwTMYdnJ1ikG0r&#10;YiyM5JCCw5BnGdE9hwKWj/R42oVQdNSbI6xMpM3RbIZM7/QLqjvHotqHCw38tsaAviqdPCyqnxwc&#10;XL/Uv7a73R/00zRhVFeNZLMghZQ066crF+dteB3H2awR3wHWhEyhRL53LkhtiuDFCtrGNbFDyjQS&#10;JbcifjXDVFOE4yak5fzwePS9V9/44Y3bk7Le2t156blrv/jicxe3tmO0OkmrimDxcrNQ52CfKu/d&#10;uf3KKz98842bYK/Dh/1+/LnFS4OeOX9BRWnqKaAJ6tRRqAZsTpn0yrhXZQti5nZEnhyRK032s29R&#10;SYJJeSRlZ3zYIEOqoIG7ii6x1sojQyfYG/J6rbC37z+4+WAMG6Tl6ihs1dbsU21MrNWoIVCEPvds&#10;MqurWulEnCVu9nQP06b+zmIxtuk+IUT7bGSnK0j3HCu5Ddk01Gsbyi6/G370LUi180zhzUTBx5cE&#10;BMEVk0/HLssMqTWHphloBEmYZDJQFL/JZcRUYu0ohhKskrVXudd3FvUbh/OXL1/d6/XiCL6LHZsR&#10;2ljCypMJaJrK6h5s7WiaYgGQxQygCKa1lYEwvwsRQZYpT7BowmETrsVFNKkldixgqZ3TxAIsmV4U&#10;ZTBSZBZaTLYZgqxh0wuQBBDCg3sP3nnzrXduHBwuYOe/f/PNG7MH9z/98gtXL28Nhhx3xWI9hd2/&#10;cSnb2o7Hk9F0nA6S6y9erYtSOQFO7laii/nUbm1T1o9gYAZT86omUz3uR4NzBuV+7DBQWhcghIKI&#10;QAmOS6x1ZJeQNKBRAs9ax1hSqbFEk3rYkECCdvJkXYqmUBGcCPiDvrvFnmvUpAeuPl3kiwq5uoRC&#10;fzDXFMBFn0NGWpUe7fABMiBHokKojY6RhksWthpNBfgjA9GUoJx1yOXKPfVr3bDFY+U/nmwETXjG&#10;FLzvVLhu+v0JTbGUA9k6QauYj5V4dnuW7hmJGkGEp6FFnVdFNgPfSPmQ0mV7lbICGEp1ncZM7VBM&#10;9MTMMMLkzr5x++hTF4+vX9whVmsQtxpb785LkCZYgb3U9LdTG6p/+fRNe2Zc8RLzZl3a2SD0mLSS&#10;xI9BTRiwJJEn0pbbhyANIghcYHVDsFiEjcdQ0g0od/hdaUuNbagRMQO/uXblXCncLjnC53a3zm9v&#10;DfvIFkAUgbjWsbwV2fxxWwIzc/v8ucHO+Rc/9guwrWST6XwycWWGqQEdF4gcklGcqiiWDdMFioyO&#10;TTrQvYGtcww0+QzMy8oT/JZ6VxnmK2eT0ysfdFQAqVNuhIo6mYw8LGQZ8hT0BwU7z1UPbG/sRWci&#10;9fwzl3f7P57PKvCGwba2CmlGTSD8wrqnmgIviMshJI1X1GxjPp8eHMO2iR1O5ePlCZ9CF9KcUQ0+&#10;DQMXrvW2KBbTGZeNn33StBJk+H/SufvT7Nb+cdL7dD/BzFpe1yAHzljMtJdlscjBCpORp1iibE/C&#10;Tc7IFmjsT9GgcxqyNNEWpK/Nv4mpWrgeqEhSz9RowvAfpGwTxMOBuXuYRU2kvjFI3PXrl3u7w3lp&#10;vdYXzp27fuXyTj/C+AnpHbwj5CBDQxL5q0EPqdgkcaJB7BJ7/vxsNM5nU9gelIkdOJVRX8UpXNtJ&#10;9gmpu6LQxkVpfwCbUCUrJBkkpd31ZlHIFZODeiqV1CvbKMVdiGnbq034U6o9xrBT2usNosjZ6lc+&#10;/cm/efWNBz98t/ZBlFXHD5SU7eFssKe4WVlVSaTB2D48PAQ3vncGFp+nf4SuTGsK6ikd5G1UZZVT&#10;f+zHD9WGTIXF2J+LwPYzUW9rZxDbCkEppYxs7GWtMIfmqlKEsCWZ66RgXegRjzLGZalhXpxW4YOx&#10;pGNzarF1CAkSyecmy00TGEUbbP+Fzdtx58dWGr6IY5gRaq2LF8/3t3dKWPza9HtpL9ZlkYEwa/Dl&#10;HLOYMpm8ZKPPadhT0JBnDRkPByaO4IyYc0gSBL5prliUHEch+hqYQdwbDBUSR5bY/E10g0krcSVi&#10;NW2Z+cNwbBaLU4npYUdJkCuAyjwMQu+uXbzw8Zee/8brt6iXrwrtrVZsIUlYBhvAudYi8MDoLMvA&#10;cBk8hXrt8ceyWqdVhg9Z3LIh3uoewxGB5mcvO8NRrzzOJ7WfrB2zDNRvrJLml0IxFdQQIIJZjtQw&#10;2F3FMT1oi8mkWS0zCiuJAT43rp9aUTQC3moF63G4k6oSXmpdFbB4QUlJXZXOllkGhmDcTzHnqNGx&#10;ow2emQjXp9nc7VrmYemVtr609xyY8Ezw50L9EPXpxYK8SJoorEJEJ0uugMJOtrh+PQFEMC5R5BWy&#10;NGGDGteqDcfNH3irMVSjTyzAHrlGE5XEoMKpK5x0zLlGSR/6LtmR8BG2Lk2NG8S+rEFIisXaO+L5&#10;k7BgyZVm9g6cguXjUKHiHxWMUHoetrJtJjhB7g6MSOP71kmU9AfDHUt8pASilXTfZOYG9K8KKSiK&#10;I1eOXE2sT0Qeb4LoP6Y5uvriHvnhY+31Zzn45DFBCNfM0feuFbuCuqZmfRPhaP/mjBD/++SpWq4K&#10;RaG1Oi/gj6PGZ01hOC/3h8+ZIVbY54d6zCNK+P5odjCZP/fcOU3R+MKofD6HNZDrDPPuVZ2wM0vL&#10;ybGvI1f82OXZ6W+ijQj+j296Nq09k2CyakPRQMxMK2ydHYNuwJCMCl46iRvsPJqjpgIcPazBotaJ&#10;qGrBHMS+8gTEFWHroeQI1fygtQiygTRImnhJCemAZ6OgKItO4ybTTaItCMKDlNwafEc7oBdT6YZh&#10;bX1J+CbQRtHRrpff7nchGdm8cX4YYI5Sb1BVIoly72BW3Lj7oKRgl2DcTdvxqcEAYQ1+FNcIqRMu&#10;9IXD4g/QhLasdBI/mZ+34abej/EE5/wIpChwyNCHDBFZi3wxmWIPFx/4Ds56ivCHimLAnVLqxr0H&#10;3/rud18492vDYQ/BVGlM1RAuKSJXuiovUPIw/qI6YZlO4mrFlw6aVzr/8LegiNRXG25UH2FcFKlk&#10;UBS90GAwttOl2yYaFyo7IeZOZrKijmbIV5zEMbXOREe1po2IIlkeAWSush4cOzR1jQ8WJ09UUDbT&#10;cdIvSE34JRINah97jyAB7XO5aVW1hYvyDBQzpNR1C1zD1jDchU6n09J/9duv/c2rr9fYqQ7V8glj&#10;lLYJyrlSh1FPcWMHu0VdVnNYBkWl4/ijbpM+rD/hexmnOZlSrj3jNr0kNu5n7dIPATZnMU+7WNRV&#10;RdRqdgUtsxqr6Wp41pQMyEC9gGhNcZgXX/nbV57ZNr/+q5/va81EfrAIozgqMHFYofKQjUnMk+9c&#10;wq/yD3gXCqjCrZDq9Z3pBe+LiJuMNySMiVTGE1eE1BE2rG94ARo/XXF3GoHEMHxizxdCYY5NBGcQ&#10;FZUpo30b/DusNGFUi5XYhdELqn9nZ5YvwM2xid2acg4UAg56C41ag/oZUURN/pFtFhG8A1LmK4FJ&#10;mm73zQZ0t+Q6KLJ2Suw0AJYuzv/+5Oirr771F9985fbx1EexCxXRnfQBMSgIalhQlqXlMBFhhyXW&#10;1+NKoI3pA0wifDjSbU6Kyton7V7Pr0Mp7hTbPayTLOvUHCJDA3gj2LdBctsgSvdK6uKAJ/At/rdp&#10;/dASxnfBe57wLk7WHNbPF1MszPFlgYRNnWk0mYR2Oq1nSBMLtAlMNW2o/jCX+rWD+f/ylW//cH/6&#10;pU994vr2YCj7kZZWF2NfFaVHskFdWtCGApaJjFxbKbA+ZGhoKTjJ5AQHCQOlmSMiF6rq4QbZ4Fci&#10;lhqjI8ikgn6Up0BlZIxr/MlgalpPmXAukmSaGKuoHSPy4aBUG0q+UmcbBY9JRNjUifYIVxtEvTiK&#10;spCgUQaF4jhce6ypdAH3BY0H4K6GaVWUwwQu5ahhDjYYpEbHSNqN2UHDLXtFywXM7DLsuVMTw+ZB&#10;MSVzJWSpovQn77w7mdlFVd6+f/DqOw++vz+eZ0UNRrgLdYiOucZlqEYElwN2KWYN0mRkwMwKhF1I&#10;7apyPhPFXIut+iwr/cTyPqvvdwYRP+2cZxzLPOHaaU+fxcNSA10LLfh+XSysX5PeR5yh+QrhndEe&#10;QxTwfDopKyRsJt57J1q04lKvbjinCPosdIhnNi9Y5rNIfmd//tbXwCh6+wsvXH32fH+nZ8D0WUzn&#10;l4rq2sefMQjvchyZlVSIdIr52/hX4XJ8p8S/ojh3ici1UI8jec8xxClD1brcZZRKhgLlbnBGPbcY&#10;9po7glI5I4LOREi81o41FIZGKX7ksBsqY8acQVWH5N3gTnJL4jB9qmYQOsBdGzXvWOvLYNdiX19M&#10;C9iGGrGlt6F+bC0D4vIZtCZ/x2CAy9ZIkWzmmfjat15789bRrHZHi3xi9QxuBHYQNKQbovIgvZ7D&#10;ttyLmCPShhuoerCya4RxSxDAeTafpU1zqDOOp8QP7I6nxSf0XWFa/wXLIQIQK0SQZNQXTzCwid/T&#10;Ez8DaxIX9farano4/dHBONWyl2JvtKF1X3jpysc+/6lnBj3wrlBLI0PpspL91BtpoI8cDsUKEAZZ&#10;sgQ2bIW0mEEMNBctc78GccLu4EH1TjU6fnVNBHii6RAumdmXU3Oek2pY10yWHJi4eHVs+i4x3oOM&#10;A21aDfsdekVsh55QSa5NbwaAJpJBGoSuNoZPJ660oY6kO/nVAaczVqn9WfaDd0f7s1qk6Uxrskwq&#10;+3CXvnm/hHRF4S+rEkwV00Oe4SLLikXmH1MIn8LxtAghxx1PymEIrjFKw4GNWCzmc/DWXL1MIW9C&#10;dZ51uLwSZBZWknobejHO8USptYPj7LDwz3gkLZNUAxQc1EddqEsSydu4bz28hvSloYRAYaHYPH3k&#10;l1ZN1yKwiCIrqJFframNNfH/k3bGfxuncfI1kgoyPwsJIQVFmXWfUC9eq9AWxwvWzcIT5aniiIgM&#10;oB+aARm7TdlW44morhyqEz0LNgoh7AwGzXIxms3nTuRI6GF8HNV5IVYxjCdHyHHw8yPytbqqbU2c&#10;WrAt5SVmlcRptslHZug/+IP/ps0ZdIdY3YzbcXL/W/tW+JuYpF2z+GQnwdgdK+mKDtl8OwHvm8I0&#10;RDGKxdHonR++nh2P8iwvMSjoiThNMLeFXW292S79dpInb0d5q9EcoggjuXChFACZNOUXf/GlFy/v&#10;KIt0g57YDTfycksvuk8k8AKG8Erod9RVIDKgutHJcVRSQKBYxWfqkhoG0GmFTa4tAS+Ri60sPaJi&#10;UMrgePCXKiL3ZH9YLTtZMDdoRB0ENaYOSUmj2sU4EJmU8LehynncL5CAAhvMcRtcbyNVM6SAk729&#10;Xo/z7NwF5uRNEWVxwBKhzRzQ7d6VuYii116/8bevvJ1bbD9vCXIf+Hx9W5/fBIWbBQjniqRKjEmj&#10;yKAjqipbRUrt9AcG7Qhz+fr13WeecZvS16ct0e4xGz9c/+7p52mX62nfPfWcq2OjJlxed2OQU54u&#10;oicv4zttfR52vFoqAdFRBWRkKW7NDNv6Yg6KcM6IDT5jyEA18VPfMdDbiz7sEUuuErehiQoXFiFg&#10;W42zcv/42LrLobVSCP9tuBFPiG3pl+w7HbdQCrFUgJ1ZNc5PqAFop6q68ye+0NIiioDar+FOE9h4&#10;vCEflQL2VrNOAb9QqdpRE2qMkNq89NpRnBPpzXyFYqaSGOMwHqMsCERHqCbSZ1DRoKWsLPaXx2bV&#10;0rUAA247hZS8iprIn7KmPYO2Oe8e3okDMYfz3t8/QPQZmr7ICaDQd/WnLwzfxLtDFbILtOoiMBcg&#10;OVU1PT7Gqpd4wOD4D4gD5n0/z9p4WszRU6PBVNCuKAwDCuHw8CBfZDo0mnctwbs4RTweORiaxqhk&#10;SitIKhxAd6l09a07N0v7vAZb1FPsxLdEl6tTJ/p60WbNl5YkmX9+yS73qJ0rdFLqcnujYFtwgIQr&#10;PRbrstkIjh8aZTUoOjVM035iMcrpQQLrRQmy5yrUMBKb8pJ3iBQBkaKSSmdqm9RRmug4lgmcQNQo&#10;I1Y1ex9eHGW/BMeNikUCgT/2EqfGL2QWhD4zK+teMqgeTYZlOxiwNuLeKMveuHkfjGknNGHi7VmW&#10;Mxg64E/iFdHMscqx5mGbwcNGPB0j//pwMIBjeJIfkJx8oMM8PNrZHd0d+iGLKeyOzQ5/1odySlVY&#10;iLTRb2A3no1GksLZuPM1Tnv4ejj28USR0VtE045Yq8jBmsRlUmPPaXfv/mFRu36qnG0zmZselw8t&#10;cltd16iItdRz5xly6KOJAgalKMNu0vpgaCqaGCSixsYbIF1VmAEG9WtQd8YXKq9lv9IJAmh8UVXj&#10;ucgKQ6gwHSsyU61QpVO1jDD8UlKuX8WRBpWYxghR2BJwJJqZogbvVxAKorYlYVOp5xsz/VNSliHq&#10;YpMmFJxUDcpwGR21Mn5wfHDzwQy0MMPWVcD0rfjXbBC0JfnsNsvw0CgpyyEsIoCLiFeuLsp8MR+4&#10;c0i5gSg/jrI+Gj/1BOODE2/5F3/+5bUt5KHGG462K+3JAzw2ljMh14ft5cQ6teFpbc8IG60aSlJm&#10;O3ckGyBpBdaXufpo9L2//OqN7/+gnE2PprNpWZd1XRBUBFvVC0nuhW+L7U9QX28ScskRn4Bo5d6g&#10;xO6uY19/cm/rf/zv/80nLhpV504nlUl0XRMRCg523sLPYr0pdiie99VyOZIysUSBWOFO4hr4NHhu&#10;Mdy0k6aKI6QzAuMY/L6sKuZFPs/sNDdzLHZHanCGfpMG5zJbNirhcmmcJkmCHU+LkmpsybgGZYiJ&#10;RZAEibXrlHNDV88gGMxT8ydxfpj0TZzAVHKpyygSRbFAQnqvhoMh3OL+/j48lL3z59O0B0ufzdE2&#10;NrPcWRQH0BRldYjzEW3bSuvoy3/3k//5//jr+wvrFShTLNdfVPBMMZLUui3hrVHAGCQVG685kUq9&#10;Mxz24xTsAST78X6QJBd2dhFT0YvPX9h74Xd+8+XPfw6bimJFJ4o4JmmUXZKDPX5rtO6KUfIDz388&#10;iTn6cKV/Fg/wMa/GuBUKSc8XurFDT6Yvn9Ak7Xwt5BMlvzazP568+e6tl/ZeTKg8UIY03RMGxJc+&#10;KmbD20adcCOW+EA1WliZKDPMg+aTeT5aWFDElUNIjDOWMXqMGWnDPhygZ454VzIDSwELH3szov2M&#10;mBhUgiiEpqbvKq4IcVWZwf1ESbI/uX00OfCy2N2Nt88l2zuYAYA7HfQGgQ8GQXbcElvLx7H8yRbW&#10;ZWXfvnFnvshpvfnubzd+iRmFNZH1Lz+mJKGhj10jV2WeL6YTMJEcll5HSnwkcxVPj0+4aTDPENXF&#10;wwLMZ3PwAdAtX+2v8r4PT1kBrZCS7Mad+8UvvRRh2loK4bp7z2Nte616DNRU0jHiEwsBhaI6YGfL&#10;Kj/IizxzRV1Ms2pRgG1oUIHZUhFavaakO/MrEeQAQ5CaAGiwKGtbuRyfjCc9wD29sRJPM+680tjf&#10;mwQZoxxxL4XFfuP2zVfffOtwegzyunfRvPjipeeev9rrx8gjHCXckxSVtQlNndEO0mdd67gzmuje&#10;/vFP3r47L2qRMK/+w77OAXHyK5WUy0oULKdAlsSAECQqVzGbz7PJXFkPNopXCHBi9IL8AMzRD26c&#10;KoQPUWibFXe3KOkJxsbt1QdKT8RjWVEusnyxkE60jW1XExLhK082Vm7KcyLKlVK+cfPece56w1gj&#10;f6DgFoKPc9qV/Hsjh9RFjdr7eoucEFVZLOb1YlL6CQYiwAkT9Cs2iKgHKnN3UM7DhwwjxUBU61dh&#10;HpHqShDcTfrR4eaFvW1cZHScZHUOQtwbDHpJjGpSikWWHWWLrZ3dcxd2vSq1zsF0DKRq2E6YYrON&#10;99FQ0SGvzxnvnVBG6saD6Z39cQMVJxDOqt/YHeG1+iZ12gUt+JCA5UA15j7Kaj4au6pC5I1ZeoL6&#10;yWkQfwYjFPWK1VWoms6E/CvXtIzuZt66oz1eNI0NOwwv6+M0/7BNPbXhDc+OuNFVVYDfnc1mNi9l&#10;VTqu7iMAd4NI4+ozyo2v4uZOjo3zF00MkFoOYXABXE3wNN66e3D3aHZt94qv5kY97v7q13jWQtgT&#10;kWClxQ6BdZG7o8PFrRv7d+6MJ+Pywu6Fl158oR8nWGRoVGkxoIgVS8ij4xrcgkOieGpSXxMRL5bM&#10;h3Q7LEBqKoFsqRG4ggtb7169tHXpQm93x75968Ht2+cunNvbuwAicXB4UNv6xV/8pK1B3hZe5oOB&#10;invIqBNFkvtAgCZkztU2y7LWm20V5bt84Nw0Fe58mhU/vHH/YLoAZ5ASeoiz4MiLaHjoui8lhGEC&#10;5nHJTWS55bbxrJk9FWdo7aaHI5eVKukTF4ZHqnEKd7kODuA0m+W0FbLicZyyjt/HOM3DzNFuXuuM&#10;l2zvikL274NNILFLHjx0YUt7dO/AFqUvKk4KreQz3+t1VgdFPcD7AOvv/nH2+lu3vvCx572dR8rx&#10;/vLIOYe/ZYBzrD09Tz3jYTVl8/nx0fzOrdHbb9+fjuqyVuPJzUVRfOpTv/js1auwmubTqavrreFA&#10;FGWWZXAEkgt7rYxhn7Ci9Bn9AVNNY4/7OHZJ5PqpSXrIMVFX5tlr0aULdS/R4/Hd1w7j7a2dS5dw&#10;EcdJb7gFU8NGFYXt9Xvn93pOgOc9NabB1jf7Lw/yDLU4BbbWDk39W5CIwNrD4+mrP367hGcRJUhH&#10;Tta4EKdqwrUnydWR8ENVVvAdfPecjXA+Aqn2LptMpkfHl/Yu5IiQxfWnAl/AB6gM399I6fvsE4ZG&#10;5hzkPF0ZnnHg1qthGaE+nI7Go6ND8JpEbZ/U5H28i2PFgDCgc7//+pv7v/JLl3uaimQffeVGUWDx&#10;32kT5ea5WZ4v5jlsKVv9rURpDIviHav5ZOIvX9ZctYu1C6j7QK1VxLhE/Gy4zXlGZNMfUKwm1mqn&#10;J6PIp6mCPyaGq0dSgTiaSsxnk3KRX712rd8f5lmeJMkgSXtYLGvHRZYk5vze9nDblJWVKqHYB9Zb&#10;sHXQKsOgEtumG6esRbJHHBOuvvPuzTfeuWOR7Ryb0kn28tfc69OeJLmCfG2Yp2nWFelY3B3iOJ5l&#10;5d13b+08+2wRxyo62cvtIzA2C+FaZvmRcn/yABlaRLxXYaG6H9SG0+PjKisodSSCu8EXeo8X2DjY&#10;8XPg5NelFG/fObxx++4zn3reV1MZ8pldz9+v/u2bbCXnrGTjwyyPJwNDYq0U8v+Z7a2trd6lIgc5&#10;KWOdDAb9rUE/n85y6iQGM5mNp7a2eV5UYIrXtaHcpsESBAnWKucZK8rk6YoYB+C08xL7TtXOwNWq&#10;uDDHdVnpurq6dxkUSJ2VEZitltLhRQnngyvu7A61qSgKFnnqDqcc8tBoysvBH65REvz4VZMV9F0T&#10;lLMuyHwB08ux5Kx+7fs/nea1N0ldodOqQ1+fzsNercMgDHFIGQY6TUrDUGiaEXlIHCwIToRkGV7n&#10;2QJ8V2Ei+dh54qdiyP/0H//DGQ3O9czspsH2fQB/dh7IWVRX1z/kAADaQpHGZkl58cY3v/Xdr//N&#10;dDSCtbiYZXMwzyi2aKkFRYkQEqTE47hf28jltBjSxgl0J0nEofgHe3Fp91996Qv/3b/8vZ36GBvI&#10;owpgZjSyNqlJpu7GDxpfmtEn7clhoSAIFCy/qvZlPZ/Px5PFIgdLzfR7Q7jj6biYHggQknNbu70o&#10;IXQJkVt7i4FPovbALKJQhvCmEnmhlgYhvh4tuQuvxOInxIuCJ6biSESxjDSm5KMIlHmJEU7URRX2&#10;tbCqn1+8cm4wSK3La5vVGGKl/GsezNE0xQwkeplE0Y8FyQ1iZumAgD/m3ELGJe49VaJVmbvX3zr+&#10;n/7X//Mnc4Sec49ePiEm1qUqOHfKEHMV2j4JIh0H4UvTOMEwkdjt9c71h0dHx3D9rR5Y1erKpUtx&#10;HOlI7V26UHl34cUXX/jC5/pXrnr4CCGyRPd2Blz3o9f8KXnCp9ocfd8HB+KLvJiMxuAVPXZk5EkH&#10;R3kZwWKd+N4Pfvr2Fz/5y9f3ynKqjKIoiG+wWY8BOQobGaW8QLf0+n0NFpQyg8G21snWtjvU9WI2&#10;d9RCDXtjEhIMWYup3x9WcyDhqqDgp+TW8msnp/61OHXqAhMhhy7IYRKD6SbAQBWywlpoi91IyduC&#10;4/tDbF+NVKAuElUlrbEK/XCwZZlUjrp0LlPzG+8WHketCNGGDjVsF5X1vb9/9Qf3j2cqGbbtmpb5&#10;/cZeONv7EFzrxTKPgIdaYus42i5hY3OcvPloMuJvprdoQQxPnnJ4/wZoAfC8R8fH6n0PwJw+KFWI&#10;Ogd9fa3vHEz+/ntv/MJzV5VMtCcrDevNpQw4K80UUg8/Z6s9aB0TrizSCfLNJOSdpb0ekoEfKaTe&#10;rcG21IbLnbD0HfsUIVuw11jjZwSjTJdca5xWCwucWNCwOl6YZNCH0/vICGOyyhUlWLQVIjHBt4xU&#10;lEQmMmkfbhGxNJgNR7MzxsSCRJI5DoeyEC43kc1PDFxWbB5lEOMHU47fvH38yhs3fGzanbMNWSna&#10;KuRZmpI3p4fnxMYwdwiA64FlcXR8DP+It7fhTZVFgbZLZD5yBukGtrVWAldSBT8LXCzNQ7qyOj48&#10;yucLo8AWzJjjYVnzIgKfy5oMqFN6PHVPfvLD1oykXAUB2rwuvcic+86P3vmtX/vlFy72KZovVCBK&#10;kvKhyrl9trLBefEw2HoWuyuRwktNDHYjdqkdnk+VdrPxwqHJaBlf3hTeS2wX5vCihhMpVMPVXklx&#10;cYNq2pKT61ij1IFiQk7CAhYuogO8BqWYGA0OaD/qDdKoX3O0lYKR2AINGW3QBrBtFHRJ7nSKGKIm&#10;BFPQFrBX1NZn1nzt2z+4cTgTaU8UzDAS0It0Gk0MkeRFboqityuPfwwBIU6AcVSWnA6w7VMdzcaT&#10;fD6P+wMVpTLC3dE1eIaPxNB/+Id/0E1FtMM3zbHtKjyl1Y2nuVvt56dJgOyMtSuuXZ3i066YTG/9&#10;9K3J3XvVbJbleU115nlZWw6BEMslc1oHLHen0Gbtcu04saqWo5NlEVRzh/3T4P/LRbG9Nfz49Wcx&#10;BYV6o8QIH1PyoUNkm+LTULrVuseiI4ou9CcMZVfE9RSRlosk3Qj8HKeRD9xL6N1Qt3sEVGI9IdKV&#10;WoaP0jIMpE/sfRK8iL/jAyDA2rKyBQLA69LWJZJ2+jg1vWEc9ZEjKh1Eg+0Ulq5iVntCZ7eLl+mM&#10;+SmxPmRgsIrMhtcnRIU1YBVoWa/S779170//+tuHOfw7AvXLt8+wG461wnmpyR0BgFQgk2TSjtBv&#10;jS4RCZmiKzgg6CySrQ17ab/Xo2JlrHOOtamF3HvmGTMcCmwpl3LsVG988atjZVm2JcynH7Txi+99&#10;bO5FsWaF/kw0IV/RVnYyGh09OMjnWUUMa44C/x8EIqJ9xIGhmJLjlla2VdFhVnzlb7/3mRevfual&#10;KyXmDIl9BReNeUR9+MZrcd8mhFEj3SiHIGnd2Ri5DIflPC1mZb4obUlZ/pqo4GtLDcOwMIL4n5Zb&#10;oeP+RZi4V5iiQ8cQaeqpDgqZ0eCkMlYyUinYp/3IRy7umf5WHCciJA1kSAnAAkZuRTSCw4ZytsXn&#10;qbrYwm4yntuvfOPVfYzQ+lpU/N1+v8/PVhLaxTLgzhNxSOfMVIlJJFXcW1xz02TL22XUbATNwcQE&#10;6fxkNN565tkK052gj4P/+Hiv5IOovDjbeKoDM5K2//l4li8Wgrmr3ZIu4v2/XAe0gRqAuW1oNWCd&#10;j0nfvnf49W9858VL/zTuUdU3xWNFW4H0eK+QqLyJdFRixRL/AOsfCSwiZhSNsGLHFb7OajFHBYiM&#10;LASbwZodWqSqY3dIBjkrhrlxl2z6jBpl6zR1qfTGmRicPhf1TDI0UQ/0XSVcsO753qkbKAJPkGKm&#10;KYI5yy7sbWGryqr+t1790Y/efZDLGDHjZQGyA3vMYDAALy6YUQSKyS3XzdB3ly+UI6iyfcfwT+pF&#10;gRZJDDcSRb5Dr1jm+d7exenxCPYlsE6LsoxVjBR2voUynvGFPMax7+84E+/oWT7ZcJ4z7EVrli2t&#10;ZC7v4Zg/oQOzeYxZaRnYl7u5KbKjV8ps38OjlA3Qk+dDM8HcMnYRtT4yeuHUN77/5uc+8/Ff//xL&#10;rsyJ9Cxw9HUxySc3iNVPQgpaBOCVpuZN6CUhEhQ92RrptmOZ9DG86XveRtr6utTUt0hSTiYUMvkl&#10;wYrnWj8qqg3NabCjKGhAmcZRrwdCWBiQC9EbxAnaotjcGiutkLrTNA+OjEPJqo8oEck0lN3UqJRN&#10;Z1IV9FbggnGizqROb+9P/r9vvXI4LQoR9eIetjglnzZNEuwMbh2lOgxqdWR2DSX4zV2EH1vQIr4F&#10;wiei+40ACs1IN2pgirea52WcxHm2KLLM93sUXjJYsfizFKvHG1hPKFbtz+621/o2ojFKWxDpxtO1&#10;pktbGbh+QAMLZMcgz/PmeCoMhx3YaTBoSuIi8kU5f3Dn3e9+697NW/du3slmC9gQK2vnWQ6WTkEd&#10;8UA88rrGVLXEwusWZLxxbuGeOzuIRoymXDsAh1tOnrp2UidPVCT5lz7x4v/wr//ZL1wwTiwqLC+O&#10;UtM3JhciXHetwsN3BvPYIlkMRjDDw2zxKBzg5GfO1h9ivKvaZd6PME9TL2pbIounrxHbKqpS2oIX&#10;myWCUIONZZDoF/VgHKtBKsHyjCORYK6ijqfpEEOxWJjXKYaUqhVmrKsKooB858sn1nGh4aHBhBIr&#10;IkxHyMAEh0Il5+Ny+4//4h/+9K++W4LlmCRgn2JBskM52T1/7uDoCO4uTpNev1fV4vB4Ak4+9f6l&#10;xAO1VmPzF340Sgx6aU9HqRA7vWESJ9l8vjUcnj9/TjibGNhCkFsHzIa9a1fV9vD6Zz6998Lz6bld&#10;GSWaWguojmmzcUl0BxkVm8Icm1b6++Wd8eL/sM1RKpkNN2A7wTcO9gf2FDRICAri6nw6HcE4HrO4&#10;0sKgjPyHiIxoYirollgff+f1t//k//3Gf/tffmkHXrQDMQAbyyl1GoRrfVAvFGyB1BXCU3wubHmP&#10;Xe8jZ6NKF0md6wrT6dRXColgljSF1A9CUkNEJvnWKvK650QMShyTDqhT0wEqQHpy3etx5J9kT5Ex&#10;QIpOOnlKAoEoKjiFBS5niVg6JHmTC9F75QfvfONb30OgoUEGqtrbkggjtTFgUq7c7xneIFZQCqvJ&#10;MmfTmjs0Ke+WaQ8h8yy/cPFiNpvni3m6vY09wD/8GMZ7GD8Dn5A4wnzX2WDfhQtVaHPFhw0yWs/n&#10;xw/ujQ6PsMTOYm6ZCS2sZxDwh1TB2eglSV5Jmnn5/7z2xnPP7v3Tz/3COWViBdZjzYy+PB6yAPhm&#10;Cei/IXpHhlY4spsZQmLrAaxFkCgvU+H6yJGEKFJ4JD7iE1Mjeay+1VTja8k0VYlHln3j4LvgcgqN&#10;ZmeNyfqlvYNBWoKaccLA+y4EZ6MUItiF+4CjXQhnsxUayiK9dVz95ddeO5rWMupjQEUjU6/F/sgG&#10;tpIKoeeBVpxKSR795GGO2D4mTqh6MMScYV10nzAsCNCQYGMYMBHmmayc7km/Was9pWNzKdNJM1Ku&#10;hvtPO91pZuryK6E+MHzYuOlcta64EWxwu7Hlx3S6v59PZ0gvKWVdUy/1wNonm697rnzxIa726P21&#10;vV++k7WvhKnKcKTvcHNQRARsvvjWbP7HX/3OTpz+5ieeN7LEXqJCNMTZy0d00iBvdhyu0V/KXvcJ&#10;ixUJ4d3KImMDNqCyiBIx2jO9qBVcK4+AAkFhfkK2MGoFE36YYaRe2NTLF9tdIPDSsIHdXJG6wDfv&#10;h2Ysw6tSq5i4NpWFbN/YFph46sDCBlcgmWf+//7Kd179yV0RDYQygUEbeQkx8KuwroLoR1C31aLF&#10;4TdrYPmkOs+BOtvHpDmbSfimnwJ9IXCIlMKVlc2LYrrwVU1E3eFsD1+ujzseearHvRYfH4TwIXOV&#10;nSB1V1wfKz65IoQcyut2axEt1xk64RRth/VWVrPxfHTsUPY8eeeYI7PMXcIVjPwqgvCddUIrGZdu&#10;UKBLUqpk17ULx+OiqTFbbuK3Dmb//q//Ydjrf+blS9LOpa+M0qc9GX56rumYTeGcJVuZXIKTVhOt&#10;dB70ri124pBOaYqLLgeKnRLcI1Rw6T8XbnjqwkJ9JriuBz8FkQDFGLgqVmzRlVyYaCRy6Th0H124&#10;kscKYuLmN15HVvb+/rXXvv7tH1QesapUV4y5JExmRibWcXjLlNpElmLBLej5bD7sNZ13whEZfu7o&#10;7hJOj5R8OxPRxNGQBrLMitGDwy1l8tk83d2Fi1IHKNFdtx/OeAKZf+pSFLSCyF4p8qN7d+fHx4pM&#10;N8aAcJKw5p7mvmWb+QDSFRTc4At0HissrkJ6+NwUIvn2jX3zl3/zR/3f+/T1C74at7yXjzQHGGfT&#10;xQk8fJVQYaJpMF7WNa3hKTgqQ1kCtU8kVctpBhkaEaKma7pHnBjtfT3ygXRnSFRvzM6PlGwi2fqH&#10;7934d3/2t+N51Uu3QGQQ3CAoyCo0Z8CdJVJl3IkoQFU53Eof7hZiAMAyEh9rixPM2ghaGopoFyNq&#10;GqUMYgoW48kwiqtFdrx/EG1v987vbmw5+3SOp0kIWaVRV2pwMw7u37/1ztt1lhFSECPTtFiZ4ins&#10;m43+eJ+FkDMluI7cuoEgRa0s0pBZldSJ+uZP76Zf/tof/Re/9alr4KtV3BSjtULX7IvWrG014dn3&#10;ab5JpnkKXyEJVI5s+IAkD4iP0BlJCe60hLayQcZ7s8pxvlS5Z/CfuqY1+oHYdg1hA7Uwb797/8++&#10;+ne3jufJoEeYHKdlQ37YGN5UXigYAxR6vDDBxkMH83MjaSL6sSno8BpheBVo1rqu06RX0WEg6Is5&#10;XH3L5uXkaJTujfVwkD5u38KnP1nvzwCaWbdpOdm2IUuxPF509AN6MBjqhsVf1/ni8Pbt0cEh7Yee&#10;KQkt8UIz4IscDknlSzJ0m23Ck+0MOIEnN2YsfTORFirSfDHYQhSWkAHL0QEP0ckkceYTgWf09R/f&#10;Hva/nf6Tz7549ZyqS3RsJVnLnaew/qNfkQTZwNzk8mn5TtqSNibFXZmobIJUHsYw8dOmL6/gRU6P&#10;k+xUCv0oRt95Tc1nOrAs4vBt4Jnrj4cnGjr/dcUvHI1+HZHwiHh/lP3ZV7713Z/cLlVUl2WEwIAI&#10;Q5psS1LAlRticI63pogMO9cMySNvx3Oqld+Ga14ZQzMk0d6Qc46KlCTTEANVBJ9WeQmK0co6m08H&#10;5U42GVn4qMjSJAkNp9ZF/TS3a+PHH8YIecKVj1an45omq20kU62SGnRrCGF/Em34gSiITvKObh4e&#10;GyRUCP2tYFubvPPOT/727+7fvFEVZZ4XZW2Luh5Np0VtQd1UFnk7S4ed6yoXmhm4EKLB8Fk4ZQc5&#10;vbKRd/hIuUK86yM1skHE1ydCeE2nt/BiOUq73Uv/xS+99G9++5efH7o0KhysjYQYry1Td598vbDi&#10;ojV1xBNmZGkbj20CM1j2wKQeHShvu2kExvlWnppGZuClxtRwwmiEyWjKDmoGgmKmJPCggj5dIUdt&#10;56OVX06gsxJqcE/Lsi7tpIj+w9de/b+++srYaoH5dyzYjwKihR4i+rCqcJJIaJGaOK/K8BawA4/r&#10;Nszhz5krQBByNVL6XH94DitBYloiiI+JjT433ALZ6icYtKkJzVi6Oh7EL3/yE4UxH/u1X0mvXD53&#10;/hmFcap1W+aUpUjNjTeNjbrntKZA63robOMpMke56W5q4sxOHtx7MJvPa+JEgv8hasxiz/IPz78+&#10;bXRUlQgumIB18NO33vnWQCafeubKXo9etCMGJumXx57JZd9Y/NGWHoj1iGsnetn5IguhCmXo3HMC&#10;xYDjoiyEoqmcfui9htG2G+BhBfa7zrLyxz+98cPXf1zVVQT+WOMS85Es5EjqhCyEiAXCIC+1IhQi&#10;NGDeOLpxIop/chQA28FhExgMyuLWl1LU1GAABnZiW8BuPSuzLN+6eHE6mkQXLlRlGcdokX/IgZkn&#10;GE+LEEq1LF8sZov5eFzkucW9H/dKor118jRL4kMcayFTlDZaWfOyfvfO/ht9GanL6U4Py9edjLAo&#10;Tyyrrs5mz3u/bgRyoHKTEC4fyYrzKQIlE25e1NdaM5KmW9B4hnXZqr52BCH0NsvmB6PZzbv3p/OM&#10;rQJJnOtSLqPKjPkEJ7FyzHyPaCf25lldS7mpGZ7v3BglhC1RpSKpjMcyd2SItDalGAJFaNCSjKNY&#10;J3o2mZy/fBX0a0RsfEz898jb/JkP/Qd/8PsnPz25XLohNb+p0VK7dMRyMW1IlG08efO58giGsPs3&#10;bx29e3N+fFTlOaXDZIX+ONHQBkgVvnErZHDxG6gNL5llvIFG1+prb6Gdhtw0+NvBQzmLdeF9T6ph&#10;rPuyNrBSDINWyJqTy2eyfBSU6O6euftsTz4r2XUWO+DB7qbULc7SgSzbsBCSNBrVcHBtermuScEs&#10;X6KgAMzSBKXBxnBZ5/NZfnA0eef24Tv3p5MCbEhs9E3lVcuZkEBa8B0ItR1QFtT8iXGvvr2d9map&#10;2YsKaRLyKuG0SRQbrHuyJJSI1NB0T0o3r5LQADDKsupvb+lev7+9rdOBoqewdsunvtCOiXliMZw4&#10;dv0BPuL4h4+lJlwaMydm7KnDRPeY9gl20CQrII/wz02exsaJ0h6LAlXX1eToeDoag3dNZwCPBmnG&#10;QhmeZ+YnapFkl9ZXqKAjbdl6gN076q7vdhNx7lRGbd/s1Q+Z/PISUhZCzWsxzeuj8UynsdARstBH&#10;2Hkb1gEG07sXEk1q88TVT15LUyUvVk3RfNjMa6zE9T2O7xSJLVopPfG0177C7V26D6fVfpzV800L&#10;DSKVQHuyRA+9zvO6AA8em/0y+oeR6WEEBAIGNtGd4KuyDuQrebG07ZuZMFcBpagaW7hCHg5bIu8W&#10;brkwA0PUckXJWtBrJyp4OnAXlYUHPZ/M1HhyeO+B3tpT2DYG+8a4s1fwP9F4Mtlrh2nt+PdpPk84&#10;UHIIolHn5Xw0mRwe+TqgqzoyE6SQXgezuTEIrtPq+fTRPik+J28fnY1iZVCTmLM+E5h5YdWiFova&#10;zfI6nWZRnGjYssFIGkQgj7IBTLamIKHMVrAyD5s5tSKiCS8pqDmaqjocM486ybph0kqyaFyBNvAT&#10;9lNh28/b32IcRILDVWZFlVfYKUNQ01DRAfqwJuRr0XNUDMho611ck43fOE+OQdOEBRlBJfqC2DtA&#10;YkRWYn6iMtibh2xNVJKe9DZccT6dRvMszYvj4+NzexdYgb9HIfmgh2kNnrM4CR/cAO3GYQLwrUEN&#10;wsvux0lRc3LCyaB1A92DZwy3C1+UZ6Cw7JoK3VvGcOwmKfR+s2mwccBxpRNF5fOizopyUZS9rEjB&#10;XIIlK8o4wRQzd/Zr5JBa5Has97PMfs0nbFb5Y7y1NSFskQ6MA+N/ss3JRxotWtnjzzmWg6WARZHl&#10;eV7WlSVfEAuxnOhggBRzMvCrksHkcM3jephzv5q1pClZZ/g0GKeD919pWVYqMrRB6ygU5oDEVvXo&#10;6NimvUsvvTQej/OyTKIINowojp9mOQwcM+KUpdC+tjUzaaP34ht3pfthe57ud+VqT/Zg8WDHsHI2&#10;OpyPjxVuwlzejjQsFsuEJCsCiyglz12mT24c2IqLOtkF26h93Z5yw5JjjCGMb6lMzTfsCtgqu41z&#10;dJCoj35/uNRsWbusiua5HGau6tsq8bnysqhLLIoXaeqQyUJT4RJGJyucCV4ZK3lU6O7AvOXNrSyf&#10;Ixf2EVys8YrRuOOauubGxTJQ4yh3Sg0lKPEK6xZzLsoQa45suuiSwic7ggqGqecMOl2WRdPSa2Jl&#10;UldEUYEgcGNLUeQli6CgkAxmFrAhGnHvevDQIq1MzV3rhKiwL69qHmpIqQi/bhi36wMLlIRvj8NC&#10;KYkZC8t9HOGCVjgNE8M8aSmouzB5nDAWs0V+5+7L43GUJA9u3bh+/TrMGOtNRGhv0BRDnhwb0skf&#10;zjB+036/UcBEmwBcZ7Nd9qJoZYyNJbF6ztYqE40/2VqGRD6JmdfF5LjIprUt8qzwuMkasPgLUCnY&#10;mx4D/7BOKpLJIMmrfhG1UXHwypEIlhBT3AmeYBzSaHDTtGvUXMmOVrDogqnb3JLkaPjao9hoL6Aj&#10;WmMOOXdRVpps4Yt+XQzQfkosWE3o6JY1eHdVHJskwRZP1tfUgRbdAe5ui+BrrGXebAOTwDA/GWNI&#10;KNcYfuKJLY+lUi8UbkUdGcDGIKpuJJNwXRZNzMh5KgurGSBGwBQmnHAUSsGQWFEgSU1bUAjPtbai&#10;yMqa2rZpz6z+xByO3Du4byJdqzLI7QbaCZ01n7Tli77J26yq5W5oA/8XQkWEFbY1rIFYGgrVYB2G&#10;E9QJ0WHRSYld3PAh1qSlsYPVZFwcHly9dunOmz+5sreTbg29ixjMjlDEUwBC3R175fMPXjA/7BSF&#10;b6qE2fIBp5k/x+AKKkIiyK2Z1IeMH2K9xUJYamKEledkiZKJqrrndOHMWFbAyq4lKWPGKOr8iVoo&#10;Iv8KfBsDmzqZXmEOHfUu5XrY4OHD4VIDWauFx3OCllgs8p7wcS8mjefxd7XAFp3eYmWAk047mIjC&#10;8nd8C3iz8vSAetPiPvyw6dF2jz5llqvVxkESiBMqNOh2rQdIOhAJI7AESYiEEoz83GB/tNTJmnAD&#10;0jfhH0uEVDJ010HcPQv3E5uC7R6LLglZ8byr0GbpqYiD2HYalUDViqq05Txb2Mrmi3w+m+kkAa8r&#10;wuaF/unMV/xs8oSb4rnYkj5bZNl8Di8elAI87ZqRiE2bZkGCymmJtWJCH5wPT2YnnlgxGoYidyqk&#10;zSQjRUAGWtzJmlXcTsmdIdLTHbAiiwo0NlWhgl2aF/EciT+N9L1eiiROTa0ANRurY+xuzQTzZums&#10;KuY33Di8aEBBq5bqJvO1bTm9jET6sKRXe6tKBoYFNWjbJATLIWwrJRUBwhPjYnzOE2UgmVhO76kc&#10;STLjFPyAChFbfKOcwLsLTqR78lXm2Vx2ZCBToTLRbWDmo8QGwAoM+YjTMIjO03yrMM8H9x/sjcaD&#10;Xj+bLZLBUEZ4i2mayliFLsdP09B/9If/P3Vv/m3XcZ2JVdWZ7vjew0gAJAEOIkXJlCxLbkmOI3ev&#10;7k46q/1DslbyU1bStv/EJGtludPuWGrLsk2Kk0jKnAliBt58pzNWVfZQVafuxXsAIZN0+ggCL967&#10;99xz6tSev/3t/01E1QXrC2vWUx7G794QnhM1XBRhrnWphY+HcwbLwzsAgoxqPt+7fWfvzm3s2WmR&#10;SoU3CabIcEg9SoYh8bPkkFjCUhg/rTCuYcO3II5ROeqIDDykzCG21ruH+iP2h7yob95m5DVF946J&#10;PuRs2s6TrUINUpkTbQaBVZBogopYifC1TPYiw14X3s8ncgvx8IVxHor/J5yP3+f5/cHahIVNsu8a&#10;jKdkwmsPBuU/xhceQhmQQj88+EVDEDNsqiUOfIFcHl1ZlrMlHM1i2d4/LPeXXW3J0U8k01S67EyW&#10;LMplBW64J6l5RLwj6Hnho+GKqA3bAx8lB9FFBteQoI8EkaZBT4m1LXIP4DxTbP6F367KCjxvENEL&#10;ly5lcOHDQT4cUuCLNCXGcs+JeUQeZOOHT2TEv6TN34gBUxnNITwx3cIvzElORZxieciyrV1+vMVD&#10;TCgxWtEunQ3xoUDW2KZEoAz6QBAJ8CQ/moNFvTD8pWji3LxMlzL1bGfWQTrxyQmKS+i50hZ3XitX&#10;ukIy3UbwlF65RNnUE4PAhxYVwhOlcbSDBRvRIRlTgvukAZOHczbBkFAs5jjCLO1m6VOIQRIssl8z&#10;n81GzskIN2DXMzIHE+7RyfHbyU+0RJZFbzcMxSbLLyMN6G1g2+lYAvuSrJKMdAswN7aWHQcLgjNk&#10;1A+BT8RY18kLEQSooQHFBmAZe8DbI5Yw3LXtc2qCdQfvsaYDjYCo1I4QHRCL4pym1A2WBLUBDj5n&#10;j3hLPLhzb3QGmW7OXbpEpD74IIRoi2HBtdbTBOYRvzr1+T+uDL7x5o33/zPD1rIsw85BWJ6qastq&#10;MV8cHByUq1WCD7utmgZ2Ukb9Lw5/Ixz2wp7CbcEKl9KOLivDyBFDaCfhd1LoITj1ymRs0h93UAVM&#10;4xA3BJcj6VFnNSZFkX8G3KW6wZFGZAzpQMXiqpRsD3lzt0lqs5yjxDUfhLLCTle6rAb75UHtrNVg&#10;iJpU0jxc9uHxe6gdk1h1/UVQwh+lsGp1Fx3BCcqKPHDg26hO2OHcbrwFnCZjyI22AmQ3oZQJ+hFd&#10;p6jrTxHjPZL2uvt2yk6dwgO2cbiqDH0QwTtNrfwNwqmR8Zl8XmqxQU2NwwszbAOA9x7s7uWjcbUq&#10;j48Ody5eQg4sN/P8/3fHP7MQGr8Hu7aDgHB+fDw/nsHCWmqnRw7JLLesZanLidJ2klMzJ3sKvQS6&#10;7gjYQRDQYHDZ6bCTgu992j6gnnUsCCSYI33MXqHMBMZzcIktZiQUAc/Jx24gdJFZnZJPtdloSlbY&#10;MG0HXpvsRNOmNPkoz5CZ278Pz017cW3o74YQhioFJg+VslHiSmDJh3lk3Pu1DwENJp8l0bq1bJ8z&#10;OlD2cOwtaQRJE68Iz0RpM5JA+oOg+jShHiUjMq8mfCacLPIaPIC4sRN2T8Xj4BAheIGHn4/yhpoJ&#10;cypJUmOXxWvoWooTnVaFjWSVBZ85Xa327u+euXjxwb37ZWfOPHXR4q3lEJU8+ku/+SN92EXkX8Qv&#10;4p0agCaxIypOLKnRj6THXsngihna4pjewo8kQo2KUQvBfrlsylVVVhBkpFaByDSd4l4jTWSIrBMh&#10;JKAuAdta9tD6bjWJnasgdYKrb5jDxr2P4GEKLZIwnSu+/nALATZEV6tcop52jmAfVYXiCm0n4UCO&#10;BJgG18s0Vtcyaeg6kKMdLIxKu1Q0NThOJkuFwh3AMzYpW6scxh+rXGA5RdcKnWp4JwpHhpQCLgKU&#10;jmc42EA371aQShLeN3Urj5MeqCFZBPNI0iGRicbSDu5Q7xGzvtZSKyItNCl1A2JvAjU9iYyxnIqg&#10;Kli+MDQQTmE/GVwtMlPWyrTweWocJvIJSfhe2eK404TazCw7qYQbxaYGTKcoBgb2ZBWJ8DGsiKj0&#10;JDnWFPlvIX5UNfj4U646tnQjCjQ1SDt1SVvJjOkKvSp1CCt6/87W06MXDvbuZdPBzrhobadadEng&#10;BC1pHCY+pxSQm4tIWzYKX09iu/qn1C02Ugz49//7n/9j2JcnvomDxhgj+ohj3YnqEZLs/gmXxqQp&#10;C5RugccNPwEPZ3/vweHd23c+++KDX7+zfLAPN1mbbtGU8IYiTTTlygUGXbpuG4rH04pJnzQZEu2q&#10;wPA1GeN2KZhhnErw+oK7FW4k1i+hXIF+i0x1BNcSQSsTntLP6/Z5Gkq9jhJ5LhXPTIpnp/nTW4Np&#10;jkMLs2ExHI3yIh2OcILCcIjQDeI9sn6qccKxMef0Dc7CVpkC64IBbY7kvcoxQtJhGCNLl8ZSFyoK&#10;j3jM7maRhQ2sClKLgs/WapR8OFmqaeRijokM7AYkSgr81pxAoTQNsalb0I913e4f7C/2d3cP65sH&#10;3VvXdz8/KltZYP0V9nNO10NLBKeC5/vg4AB0TCr7Orj0eJqNfelTA7YlXj1/xZafF7w8f/Yc/Abc&#10;y4SQDQm1bMBlDoQeFLnkIRbStQ8ivWKu0iI/e+nSj//Vv8y3pmo6ufDMM8PJJLUJDj5MuXnVpORx&#10;WJopJaOLCWt2Yp/hfzX9hC4ZEtEHixCVkiHU6FXgvl+AAazr1XJ1sHdQt3VHeMOW/CMiDRNsdpgO&#10;Wrhx51EbD60Iz4+BFc3d5BLXOxfaZE8sS4homyZUP3RA8OQJdR0ZNKxQdNT4SB07iXIGFn4CnlSX&#10;pRCzYC7BxkIiGAKKGUaemGlZyqjs2CKDfOoI7YWIR8oEp3Rdh4p1wYv/6SBHmsaDYiglLQNZQOaz&#10;PC/AVctA9B0bTcJ+PQJDBUMFNUa5WO80Libk4pFlr0PQ2AtmvQEhb0Bsm0C19NgsIwshkgXIfgRe&#10;6HiEM0BsomjbwCojpxYCgKiYm6ChpnAFPIiEocVbO9tN1ZjO7t3b/fSDj7/9+9/XcrV/5+7lp69k&#10;g0ld1VluwM/uKMtKUv3PGSt+bUIYtSDEm55dKkrZcdMEtqV0BoEaIIS7ew9WZdmAU4b9Mh28gAec&#10;aZpRJrj4Z9zoTqa0IGOAJcHEdYsPiwL0HH8v20CufYn1hvoTzX7ISboE0BNmpylKEdj1r5kTzUE9&#10;iePYtp1sW9jpOHEMsZZizVg5TwETZQgQMW3D0NgOS3UNRraJ8g1bItxLKHI8jOwJim8tYUMAQKQp&#10;hBVMsb8JVYJKCnRCC7CEeM8Jl1e5rciDHfCJ4RAlkL+GPMJOw50iYEz06AHr1llQjwt6vBotPbWK&#10;hmU/MQiPM+cqMjPx04FwkHv2CWiVkNNK8HccE5IS3gDvC1F1BpU33Bu8o+nMzU8/LwbDS9euZlJV&#10;h0dyCzyNHItYtH6+2+Ofs3SY/Nmf/e9xdBfnr+KwMPykX6xAW+SrF3ajUBH1p/L+bjDbib83qOOb&#10;HBMPyMwFKl+37e1PP7t761aDQz1qgwN+aPAQBSXILIKFe+Qb1DbERAwuxbCRPLdsOBwMikFCwA6X&#10;GIgK0HF/wMZWiKNiITjfLwPJc7wgti8O9OlT5cO7QthxKncG+SRPBxmRUzH3GfGrsfuZcmdf2qPA&#10;+uX1ZAySDTtXETCJycWEHkW9cYS7i8UyoLHDezBzS5EkTqnIsjTnEiAcA1APhGYg8SM5RNJHGmSa&#10;IBDdgm5sGoSwga6syqbVye6svn0wXyD0J2EYi6ukU9yKZo2rDdaVbcNthgRBfPshaqBI3MaPyT0d&#10;6UJLwTzhvvUD1UWKsUOnXfsjmGqsFra6qRuLCQWMdyAcgA9NhuN0NOa5ThmWDU3vCZPRVZuYpR4d&#10;sebknyJOX4E7KqP8xGkuTThYrgKpjJRrRJ10/b21qejA9EPb3L91a+/BA/j5c88/d+mpp8Avsk1d&#10;HR3ND48grqhoprsgDBRP4uwYTIyJCIebpGhNM8ETrZmE3TQFdz9JEd3f1Jhez7LYBTWnzKiIxSl+&#10;zeHZw/fOMtjblnDLlDeiBD1Otm4QUALxrFQOUiddDhixcopqFX29LkgjB5yYQwKzp6mIiq+USz5F&#10;gLL4iIv+8X0FfeotreSWKIiyQQTB7iWIg8mpgpMKye34kp1JTEFhXjjhYiOiBint22JvdVfWINxp&#10;3eKYDCLg56GcNiEGK8EgcT/lFy4fE7W+uSlo5PhxhI1nmITtISGklXfeqSS5ov5C3B5VJ1WHubqW&#10;3tzShsQXxMeXaKww4nS9e/dXs1mzWj1l5TPXnhtS9GsaSwzJnIlxMKyHtvoJgKqv9vgK3NHISpxq&#10;0jkjAqJy58a9X/zH/+f+7dvwGCfj8U9/+tMrT1/Z3t7Zv33/aO9gb29vvlxoLHChEYNdnbrB5pJG&#10;MGOt2XuKVnm3Bb59VEBwXoCcr1Yrakt0rFOh9PxEd+SSeetRVnBdTlwDD0ZBADNl8WETpmIdq0jX&#10;Eyyhkw25cSimyHWep2WINWcMPboodqpPtO3x9uUUFfvq4KspHI9doBrA8C+jHFFCgwCl80KFDbYb&#10;x2AgNhOBeFQV1GQMwVkBOcRaKBZm+MYpTnckGpR9Q0njewF5azrO9PBVhRd6nZLL7SL8vAjRe/xQ&#10;hPcbY4oa4wfxbBAQ1UanRPsPp6vK8nj/sChSafS9O3eGo3F+5Yqm+B3uMSFKssfw7Xydx1cghGG+&#10;KQ+ZOPE9Oc70QNM0n80O793fSnNZIMDv17/82+3t7atXr+7u7h7s7i3m844AHAn2GWiefJm50oQD&#10;XxGcUFIY2FuqssTuNt6RGTKdpSZiZBBfGk8UDutKkXR+4fInvK9P+QRXEignATEdOUZBjDkEbjEt&#10;o3SXEhZIBcBAnGgVzg4YwkIS73FC3UVc4wtJXQZ3SZdMEhv7NfKfOUGF4E/YkQlmXbNsAEIouPag&#10;mKfXchAoaNA0rS46pThwRnDGkSICAqaAXlsuV8tawc4G24jtURye43Rt4z1M6o+icU2CwjO+7t7m&#10;n+SbUPYJayvkg2zSI3AN1JK8W0r/cH+MceLH1OM9eyUFMzQPAHFY4nh2uHN2gu0g2ty5fRdTB0Mc&#10;cQHxi+GOH0turvt0EPlv4sAShfCegIwY74V/lsFZF5HHHB6zpolcCJR8GICirBvcTKOU4PGJpnvz&#10;V3//i//z/5oMBts727sPdsH3BOFJsb1IwuNaVRUIE9Itg5dPuWkIq/IkY/w+pvPQ82EUsseK0pWg&#10;sqfdRlpcsrfDQuhiJEE0mXzPUXyL+876eZS0BS2nAbmD2N8tyx7eo5LxfQYVDo70ME2mwlwYJBdy&#10;dWmcXtoebY2zQWaQ3iJ3XYQgC4MBDlgohgUIxgD/0XMf4vXQQnKpzDmbOFQa9BEP7KUkIOY3CSWC&#10;GYiO14EF3qXDpOOZAT+TTWGS5gQXyJH+EH7IEacHizfWA+rYcaWOPiropsQ/aKvF6vh4MTsu9/YX&#10;d+7tf3KvPC7re7PF7nJVS9kKang31k24oxuxYR9jOSnl22SvBF531CEV171UaAUWlNzylQkPSqAr&#10;JLADJ8cVOdDcWcGFKN7D9FQEDUwQZO8du9zW1vTCxfNboPKfvjyajJ/71otb586BF7t15sxgOm3r&#10;JiFeNmwzE8S3T54U2e++uN+r8lNLFFae6C1Z9QiR7oUwbK0ggey+cxTLSisWQvgbni2PUT+5BYfl&#10;Ep8PDiXADVM2v/7FL3/5l38Jz3a6tQU3OZvN2GNEsIbBkBpkEuNMiSAJ2pQOgW1dmrG/E2P7TD9c&#10;5GQyGSJU15R0hjglYz3FULjBoJITCGS05FZWSR4Ulwi6KCb8Mkcm5ShNt6Q8B0JYqKeG6eWd0ZlJ&#10;VqQohCmOjlVkkZK8IEDKIGchhL9Vf6wZ7BDyUTWn5YYCWm8CKWgqGYjWGWGH7aatzNRqKIQ4Bphy&#10;K4T/VDn+jrd7lEKopQqan+0zL1qLlYAO/pTzxWJeHhxW9x8sbt3df/9+N6tWB8vlvKlwViKNCUHH&#10;Iekdq7VFztw4RC76wTowSFWs20bLwb9MOkql2ChTaHh0toyEEHYm11KEZg0svH9r6eOCEYv+gO0B&#10;AjgcjdIJ+OP501evvfK97+XTMWbzJlNwsU2jt6Zbk8kYogleBDgJEUplQX4e60+REJ60bVAIT+2j&#10;+jrrhJRqQIeAAhqw+0pl48mYnQrq6NHBm8JNhdN4XbK+8+G1iMqMG5Gxh+s7dhPh6gHm4eI1X8yJ&#10;wwn4rZ6yDYSPScFcgs590ZemzWOtgOiLRz4sGyVOYiQA3d1m6wYrIDc2mChxyS0n1DR6kWvX5gQs&#10;UU7wEHXAyWOUS3AMufTnciT+U6mbdOa+N/wGVBH+v2urul2VzaqsF6tysSiXJQhf3WpiMKRWB0lF&#10;g+BcxhLIPIgxK3TsVTn774mOjF+T2Md2/wxCSKNdT1zYNaGNKL8MtUGuVitQXEM1nB0fP7i/e+vW&#10;7Ve+/72rzz2/mq8GwyGY3yqrmJIrYEu+meNrrRMyqss5WbyxwReHO6yWSzawvQWmScgypfAJlkwp&#10;ltIOByMnD2ugIGbBjZEedxKnK9au6CSUDMHBBUMeORnjOwPWvix89jThstIVqa0XRfOoKZibec5w&#10;hfElR3ftV1PShBXDo1Vo2F8UGPsjwQAN2X7BBqYEq1PCd1YK74m69kv+7LoJ7sMwXH7NTS3Lspqv&#10;qtlydbRYLZu2pHSpcXOXpYPaqiRcdrgaWIVgALnQZ33SiHtowlez4Wo02KS1XNrmo7TUuN3/a23F&#10;+LQ2ao7hgzqtMdKp6hXVceXsaHawf7D36v7ly8+Mt6eK8qVgMMXXmQg98UjtRnEvevb883AbGxEj&#10;+/28POqh2oafAdEf8Nu6rMCtgVtdal2WZcTEjqtGDlTKLfY4kE6bVdtxXzY7G0Fl8lfwp3j+Kzut&#10;9EPumu1pwkQwg8laYdOpZLp6RitqNoQ+3IwR90GgHvY16Hst44m1G5FEwGIM3bCNhyYI8c62lGw0&#10;KjHK91UFY77xCNRaNxO26lHug/o1ODTCyhZVrJUK2o4YJhIeGkODwJGmDElWFJjBRLjhiK65UHDl&#10;AGeuKa5/xqV/bmHki6S926yqell1y0avcIlRsDQDyB2CyXkx0neHhNdkvF1HtfGcvCZ6siHYwS0R&#10;AZtErBGoasooU+ZpxFiRtEme9Q3HMhpB19t8D5miwAdvD2IDWJPZweH7b7599MzBeGd7cHZnMBpe&#10;uHCh/0be3dJBSTd0wYn+kS+mPNlxghCGfbB2KVEZrRdCd5X9+/v3cNnZ5064vL5cLg4PD2G9JuPx&#10;qizjtU5od2AKQSZIq47RCIpL2TS8giHVHlwd7IGqa9aymqQauxZabo7T0veh+TXrQRHBcqLWlD7l&#10;7fijPJlSHJvFryPVEulL6U9CWAKhNFtUYdefKMdaOOVdmdBSq+OtKWVkQ6JvoboFQWOlkU5DkE/m&#10;IO5OYgncokj0ML9JiacE/xATKXNdOX4aslquKmBkjMVxUTSIX9tweqttTd3Bs9DILNNqkMAWAYcY&#10;6ZA/7OYr6ShwCC/gK2hmRBISM85eE8UB/A0PsbeH6xo/LLsih5l5Z9gDp8Zc3AYJNT0yMIPFj6+f&#10;2QBYyMPjpq2CSO2u6XACJmyXpuuqdrC19cx3XprP53AxbK7prhsIH2V6gqN+osj4jfDExzfRykT5&#10;YoRfzRdz8Msn0+nFs2f3Dw5AIEUvEjhunRpILayo8Y8KjGOtW75hlkMRKSFX/mIzSwJpqAmKhTCe&#10;cckjZf2nXBjJsQYVlvvuvD7z2SN/IuX20CLzPiNnjCryFL485Ae4d7oktBe5IIfeyNsk6fXrujHE&#10;ThDrOQOlryM4oA25qEK48b82NDJL54gqomESyvmNsg9BffuTXbtIth3kNiNYtG7qJfiii9W8qmoE&#10;GRLFDwJsEsHfR4tlInPa5/C8HmFFExoUNbbkYrWUczAsRYhLXS/ih72uA0DKc/oXGRW+UEhc0o5j&#10;HL4LPnmQeVbcbvwM17wIBtg2rZqmz1+7du2lbw0GA7gYkF5L6K7ZbH7+/CCWvXBTX62z+g31E0JA&#10;DDcAtzcZT7rxeJCmOc58zPf39y3lsmj0q17V2HhXFAXqVPBMsNNcKpNxsktG7Bvs/HBnveA2VmJH&#10;p6pX4IDoVbKmSh2vHMGOWxZCdtIce4TH+DhL6NfZRJ0t9hTKWuFgxGxLJQuzWZdZg4vA/NkshC6r&#10;Hg6CtvWPWfrcvTMfjjGXJKkvQCpuZeRUhetRcHxIrhJIFVzq72JOJl5ADy53EGzhlis4b2y6wRos&#10;Vouj4+ODw4Ojo+VqicYMezSxC07hfEQqETKFEg0S9F358dMnG8W1Yrid0WgkKPfGkjMejxeLhavr&#10;giOz3r255vVRy0lBNU841bgYgthY3azKFXwOrgN1uJ+XzP3iLN7B4SdlmTBJIyP0MHWd5Vvb29PJ&#10;dDAcQtzIM7qPjo4U4a6s7SkSv1rZC4crUQQnHn+UbI4r4N/yPfD1MF9C+Hn8fnYdhXCsWwY8dXrQ&#10;8ODu3b33xUcfHd24Uc3noMvmywUIITyA5WoF3k/CJHu0MBl11DHJGilw2REwMEuRypBblXDHc/EY&#10;n2fX4AggzUqPyoMx8oy3L5Kra98C5AydJaAZ/YT5Lf37I4acXgRFyBExGYxCIDRjQnGHZ0acLYoL&#10;hboyTJ/dGZ4b54NCY5NeoQhmLLFRlmuGjjUC/2bHCYtdiGYpUm8rBJeQ8YsgVm25QGkD5aH3ICmu&#10;czAJ515SNOhCRObZodfYDegLnlL2QmgMd6sx+tTRQ4Crtmznq/nq6GB1597xzbvHN/eX+8v2uG6P&#10;NLu+SZ/VZCqg9ekjwQRZT+AfiLYYTQHPd2trC965u7sLb0My4aYxkZPvFp2OVCZ5khYEd4WTDOhv&#10;SU0ecAfICF5WDNDlz1pqjeBAsaA3+8hTurwbMpJYnajJ2Z0f/fjH3//JT3HK3XS6vb0NfilEN88+&#10;+2yaZOZLUEtH8mROHnv8VZYoHlOrXIdZsmPAcS2FHbD0xXCIRIPYK5SMBsM5bDsqHxvRSeOba9Gl&#10;xA2BHqrFhkPYRgU9Ni5kMXtTSuLIrioFNjSQgKmBlH8loytDzWGlm1lpmbTPvWV9ne3GD+zmy42z&#10;BmQ3XCCeFtsL8I6l8aLCZ4z+xBF3bwlZFIjVWNg4FI3i7sjJDuETW0cRcldIQJb64g0lYZgnYO1W&#10;pZOXvmAivB/qcvpVWcHOLld1uWpWdQcBYdl2ZaepPEI4V/pkQIh3EeRdRKz4CSG8sYYOdg6boIwm&#10;WAWcYbVYojtKehreXRC7h1/qtcVOUY8nOQH+UuR0c8Obi7xIsUesAwVdM2qKPo3rqWTYk2Azl8sl&#10;RLhg5izFwwR5NcPR8PyF8/loAKqcDTVIIFzSxYsXQd7B+walIcWTyOGTH1+jO2q5tsMehVIcqzV1&#10;neAKJoTs0kyXlxKZL37G3yyDXeil7HBwaBtSoCGfjhCQFLUaaEEbkQmFuH/NnkuuZAusvRLTWd1h&#10;hoGyo7/jDUq3/Z0ngA4V9aTSqF7KbXy5RFnkBOrO5wk3MxPRl8YXEGKecJDlYRbATY/mxC/lRQsu&#10;qPGENxBjl4tytcJoEP7Ai6pqq6ZrOuLD9nTPsRLZQIuE8MxdLSNyOetDASFnZeDxcXVOZYpI6aSr&#10;9nJXfnAF6X6NL8RzVAkmDpygkH3NaPYL34KgHIzFqlgxmUzgbzBxIId1WfLOhM9MptOnX3z+zKWL&#10;W9OthBwoMIBcqBgOhw11AnzdEii+ciHs02Ie0RJcVbR+nNW0FhcL+VcwwEPhbBB7JV3rmavP+mo+&#10;YnARGm8xv4Bj6LLUUusY07aEwAmsBw5w95RkHIj33pHsO+Wo5QykUBDn7cOG78se9OAVX4MrNhLA&#10;EsJZQx7kZmx0yor1lhAWB93vvvjpvihODPkQQKynefsXiaOis1ELwiO+1wYaRh8NBtq1tjVtA48J&#10;ngWS/LfocMrOqkAGGRfc4wteS4dQkpwuw6aYyHEoDkEgYVi2lNwWxTEvDSHkHmEuSPRN9qhcehlG&#10;TidaeU5mhrS5CerYQX0liNPOzg5HWxk8emJ8xtAmy8+dv3D23DmLqpnq0tZCgDqdTkEI2SPIcBzH&#10;195quDYaLTwwdUqzCb8I6a+NaNC6hkvF/9g4J+stuOcHn38GDg47YnDPTVWt5guvjfv6kmB7iEjn&#10;jGaEIqCTph9QzEkbTRZDeBsSIqHH38IGQSRJtDOER2CRcSRyCuWEFrNnqpVuwozninjs4eXKWh6A&#10;64A4oBXABioamYgEwFy0dIpfbbi8D4fcfNCC96WtkDWlSLCfvBlbv3DCXv1p+vZ1ZAKFxzSo029q&#10;E3Xoa6LLkdFHiAi9JSJj7JYg7nAJeg+kEocR6Eb6zkARmiEYaRCdRHkqUXwoXOt0/ZKuUg+ixAKJ&#10;GVHXB2yE6y1CWIzDqfNGcgFGT+cBBxgusKWx99vXvaTM8yw2vOBncmEW0zkWi6QUiWerFuLJsqiq&#10;wQgZSEAIIyAXA8X/yYd81PZKw1PsX3DKkA6+1RB/h3duaNl+BwTL4w+SLvfz4WBw5uzZ85ef+vjo&#10;AByvM5OthZ4/dfnSbDY3BAE2HkTOq9bycDrRae9j2AYD7cQ5LYbSguR5IrWSSayOHZiwS+AFFg9x&#10;zwkmbeNrpBjd+lrm+mULIYIftebWyj6y46xjCGJBiycZcQ2hGcQ0D5YDXVkiWa9axFLUW0L8Xle6&#10;CO8hkaPWAjqCEMasjX1SjSozqAoM1ffjJ8XY9xDVr/Vwq7DsJiIC1o1tSl3BPifl1+EkQJoCwtzK&#10;BJsOkuxC3/WsjBNCTta6ciq/ET0HNG20O+g9vk1JCI88kOE6JROD0Wm5+sdizDVGfk9OR/hIWoDb&#10;lPHWZY93SMlP+Df4pXB3h8fHlM4pb96/MyB/9fy5c1tbW2H9qWhFOa/f1SPtd449YVBkOE5wR/EB&#10;GtPXkR7vUj3+4P5UiKGt0c9/+6XD2dGNzz6vTNeY7sKFS5eevry/u9+0jVrvjqMMIY2q97rAcm3N&#10;GLJiqkVqQMw2kj+jCcXfM3HHGsTy9uU0lU+aovcinwin7TIxkrKjjIqkvYtCSD5xQo25BtmrO/CN&#10;055QG/d/760FLyOEf9aldlxIZjysh74Rrnqt9U5EOjH2A4UfV2zXh/aQOWXowMN32+sCzbSiPuUM&#10;wrdcrhaLsqyorI2IIryOTDlvP3FTE707KjxmpH98XFB3PwzKIrxnY2OyxxBT8DB+X1J9i8hUqSuF&#10;2uI4OBQBElAUYWERpLZaqjoZjUYgsRAKrlYrxyNOJWVu3zk+Ppx9tFq21YvGIJB7MoHzgFjK/vi6&#10;XVE8ThDC4FUqj7X9Cg5EpeGjAPU6GA5+73u/d3BwcPfu/cTaO3fvnrt4EZ7W7Rs3Y+XHFyCpxmiD&#10;e4nkBWTQILQzllJkROrqgJ+unsuHicmdhCvfcQOrcE6ReiKckQwWTPhaOeZ9mUWXipoUAIHBaTUz&#10;KTkkuK+6OZ1qPYlY8NncmnMi2WPxYiFM5Al96CJCrod9zxkSyynRsJVoXaIOx9i8u2kfQfbC0TRd&#10;RSPQ2DmlvCaquoIeDVskZ8NZCNdRVs4YYt++jYPPsJh9/ShO2kY5fvJKsf0EBa8okJmfGFL4TsGr&#10;BMO1WCwqHKvuKPBcxQq0iTUXL1/Kswx+G7YTJpfgZuAP3l3THh2ZVXrxmSsXLoIpuASmkp9I4Edf&#10;q1J+bYerEwpq3LA8FpuW88ufIvbI19xRkhkX/dMBCmw2my1mi8lw+NEHH7z71tv3bn6RaDMeDAT1&#10;XyP6bLnChGfdgPDBYlWgsZBFoRPkaNH4QUTvw9kzkkCwrkgsMxrC1y9wmEyLhpzoA+lKejfb1TYF&#10;M5MqRmxXuoPzx+bXvd/2RfngFHDxI4myIMajz9AAI+DVbmfJxSy9MsifmgzOTYqzk240yrMUnDdV&#10;pDTJPkHeTBvqi96kUIwKTp77eSRB3BHRA19FlLmJZXXtuUoZ0sj+nZJ4R1X0pFinIHF9U7eUqMSl&#10;hcWHAGE+Xxzu1/cfHOweLw+W3V7ZPVh2R42pCIoDHh0IQJamVVkuCYEYoi/hG5S42kndj8zx0YPa&#10;glO9ec0e0kN+bB8M45hK7i8lM5gQogMOeJwt8eE3NDqDtQnb/DNnpqPx6PDwEK4BpEt6YLdETiOQ&#10;UU105KlI0zOXLv6vf/5nz//ed6hjALFWGVZK+NpOFgTcjF8iVpSnu6D+HVhXXGsA47/tEwjgI88f&#10;qTo2rRzpwSKCHoLg8Nq1a6nRoLpnB4er5bxI0VsAZQtyCApMpsj/ARfTQeDdYpTlk2zk+Fj31LGf&#10;Tol8UOSDAX+FkqlxPLnrfrjsqyBkoojlm0DA4ku73L0x3NhALp5xjIUaG4AIyEopEboQBpdgA4C2&#10;p2q5oA7i8xuyU9F9yLCeAQK+dj0slt6dcb+y3nZHWSsO0LC2YnSwfjQAFA9kneQEKoEbvKJivZDQ&#10;fBVbUzU8ENuFzFwQdeN5HDnoFf6H7H7H9074YSwqws03XWc9eoB/q5ATkoD95OzAGlegOfCCdWds&#10;wN+EtByokePZsWFCJ6oZ0huwPqYJXw8imKUZ6Oy6a46OZ4dHszRjIFz2eOH5So8+MRP8+6/ja/ip&#10;w3NlX7xarWDxRsPhpcuX6/k8pfIB+HBcTs2p2qNcc5OSWRoGM2Pyg1qqre47xwIsmGyK4sk7Zj0Y&#10;5gR2AGcz2QQ9N/tEjn9ClWJGX3KHv3rInbU+6gOFQPycTIEkeN66p6M58VhDIEVdbWtNlSIU5f1P&#10;NoQ2SJpYV8bKm8dgxlk2QFewEwd/Y3mwqlkIm5bBZTZMRyZUOn5juVqx68QgWMENaB4FGoq0IcT1&#10;MY4kJIJ7cJvBDvm3/DtGusRvwCcrRdJhJTYx4L/w7dvVsuHBHsJbYPYvcLSe1uPJGMsSOMMUrxIp&#10;iJTjCwNT1qIZSkdb02yI/lRKxXq1OY3naz96Iezjh9+1LrLh0YUzC59Dh5B3MV+AdykpxwUuDSil&#10;veUyBf/t8uWjw6MV+qJOR1JAmAySJB8O8iKvMEUHIUpp3L7vm6y4VYw1MSfKGToTeaPUReE6gNgM&#10;CpoKbYx6krt1kY9rdnDJPbse3lAU1O/LDmlIC3qXES7pbogm/6QV7Ffy4S8Ov9qoE4pIMt3PvQHc&#10;tNjRU44zQG4YGtL6uv+yWDatRCWCyV7k9SVR5KcsFiv0VsAh5PNj/wrVdWUUknhhYzwM+6OoCfsC&#10;vw/gWZeB26qIdpXaSK3jtPT5a4SJE5qIoLEonjjtFW+kz+HHCXxid0SuBvjKwXCAoQ3OadNY8dRM&#10;ZpUlRm9Nt7/96u+98PJLo/E4XNc3bAmTv/iLP5PrpYgvk4+VUVzER5zFiSNadlR4HRGRUJWMwBwO&#10;BuPhcDmbjUAFQax4fHy4f1CjDq6xc4az8KDVMJxKaVcjzLoFl125jHtIAxhfwKDEKY1k9+P5wr6m&#10;ih71EiQJj6gnli4buKw3blCFDr24Do5TuHHsYbJRIyWVQOOJkJZqK023smSApEoQY2scCENhTJhX&#10;SmUEV0GJw0L8ptT9M473VHQ1Yf39r/qDTxVOGM4fvkV6upTg9Pal+abjIcncOohIGfi7VquyLmu9&#10;bAz8WXS2xBJFQuOn7JAO5UvKcTQYzCD5sgZRRG6IN7V60XR0HaJE7sXCZASzNrFjIxjU4q6TCQmp&#10;LIsRDXKCSEZrjAbjNHEdeQGrbYmoAVxWJNAki7qi/JJl0h6yM0meTXZ2Xvrud/7Fn/zxM1evcXxz&#10;4lYPr6MU1Kmt/fFxmviE/UbcdmIzJvydD2dFozJReG09GTbWagZDUL+zo2OImSbFEBRVucAsOMIJ&#10;wRcHx71rBXF/4ZKohOZiMjW64Pyho+fz7kcwhtJ1cAptHTFw7CdSAd2kEhkfsGgFNlN35hTrvXGw&#10;cvFwYeyjQQCq+wI0h7x7JPNOrD8DnCLWYat4og1PisL9pdZcxyDnfbLldMRZeEv8ItYUieKWXveT&#10;Ps2DJPPS+tuJNRdPKW/o72AO6ZAdN0YaYVyiCg0SizdjzeIlirdBqMFQJixFWK1C28TdKr5nhcnc&#10;qFCY+EqS9SUK0jwpIfUTauXKEkUdDvloNMIi+6rsdJdlg6ZybdzxKhEQqwFzDZJ/PJ/BLzNG1aRJ&#10;plJQN/Di2osv/PCPfnz1hecaqsR+Awi1E4+vCztqfeWX8wcccFrCTw+HI/AvF8fHnCloahwszkEI&#10;Bg8ECoWlRjY73iOYzuoqbDCNGPIkN+Xgk0s8iRAGMEgCK06M+w0F+rilaBB3R6H/l0nJWD+vL0mT&#10;HBs8UkGK1pLjh3AbaVtqLHENQ2zuPPxTkxzCxqZfug6TWEH0UhSJ32lCGEvdiULoMhMPp09JQ5n1&#10;wyVjiNO3DUN6O/5vg9T9HQJi/Qg2F6qALQIbiB1nDrltHlZkfRDr6n4UG0SxTvgAvwjFk/hE1rO/&#10;wsWDhi4SjN3gq0EIR+PRZDA8PDy0oocodj6DKnGKFVZmwdyBwgCDSF+vKLmNfVDwHLZ2dq48+8zF&#10;y5dlltZdV4gnKQl8pcfXJYSSQH3GF/0V1V7QK1MJBsfGwGNfHuPcZXhxcHB44/p1SdANGsWAmjJP&#10;swJto6qrcrFYtLoTPMEhqnTx6hfEDgLvqetKE6TDmUeyiP0lCYRO4F5MpK9ci8enRmkwMHdXEQQD&#10;OfRCUkG6zcnt5VK44lw/BwWHigkcWpjiRK+UpvUlG/IVzGYwoer08tSGvD0shPyP+CSuqoFmB5FQ&#10;QfxMBI5hS0juKKWsOmx4aHl4GkM4LbPmSBbwAa15F4gJXSF+rU7ovp3SOSj+2vkmwUWxHrer2Uek&#10;I0DbhEcgs6MuyZPIkmyQD7IkBV8ZrhWnd2FtpXWuJmFQ+avH4zEEjZgIrOuwOu5qhcwHg2euXf3u&#10;9149e/4c3GSRF6qja/U75Zs85M//+j9t/IhZj0546yPdXPfZqIoVPsLKEjt3pVyB1M1XEMXDiztf&#10;3Pz7X/3qcG9/eTzP07QYZE1TB2xuRpS1cC7YHh3B11hF8xfZqDgpPWQJvmW2WB4tV+j9riffiBDF&#10;3UV8wRpZI3q3WQYbwpgYjNESkGbYcYNiABeZCQtRGxsMQVEubF1yfnWHfXzpNM2vjAaXh9lWooc0&#10;k7DAcUdiNMyHwxwdKqoZDoiKPk25NRJeJ6igEM/geDIfFkjpBpatSaAHLvelEzZ6YSPFfm5reLCt&#10;Nm6AKQ3+wJJ8Db+oaqy0wZ/Fsjw4mi0W5WKeLppm2XQHVb1XNUdNV5JMjNPxmbNn80FxPJuVZQlu&#10;RaPZBA1CBYj8T+cMwPMjB8D6cahYz6NrSxwvQLS14l0W1CN8ppDJdDw+s7U9pWESy+Vq7+gAlQS4&#10;Wm7iMGsXnEWAgc8o39nZBrOJ1fy6XlLfMHzT0OY2S7efvfyv/8c/ffnV70B8BH7RZDCww4whdIK6&#10;MOnrUa+mtreQj1CO7uJP0eePFpyvs5UpypuzumUqaDU087K8devWW2++eePGjVwmk8kkx5awOoA2&#10;8CNZBusKm1TTJEOklvd6V6zX05Q3TbD00+m0bGFT1el6K1OyjiwJh1ybu80bgIe4uGS+ZQYq2uyU&#10;7xEQZnAmkIvR2M+byLbVobiLDZA0HJt4TF3+j+8CPFLKIiChhtTaQXewbii4BTJ4sSc8tkdhGB+R&#10;AxAeCRuyMTakUtxBpo/+GPrjDmNT3ttwMSlytIow4BtMD0dxghPFnJ6haXeb1+StNGHpWKcoH7f2&#10;LsD6k+2fR3h8oJUlEYGDzUyMABUGXul8tWyb2vo3GwILcXYazgIaBskcqC8J9gPGO4T7UGn6wsvf&#10;euGlF8bbU/BNu2XVuYq55Dp8ghoYa5ZyjfDk6zq+IXoLXhRwPuez2Xz/AGzgRx9+9Nlnn07Gk+ef&#10;vfrUhYvHx0dfXP90Npu50I5AjHVVJTQuL+yW3iysU4Pz7kITmmZPPfXU/fv3GXkU61dEHp44l8K6&#10;GM2nRyh4oASooIwE2iv3XLHQB94vWADjYUCS8QPeUbZczEQwHfVssCdFqrprkdQ+Q1S3IhYcJ+qE&#10;B7GuyNyzv381rHsmUMvZtSNOzHTa1STQF21NCA9BrbHXiizCGY7VpC4yDL/hSaVV2ToZdYJO9DBr&#10;YABB/1a+YBMCNj5Ciih+KLGijA0+TjAduP5dasDH+8ryfIHcFq3wLjHyKjOlcmIZI8oZQc+QAp6M&#10;0Kn99Nbn8u/+5uXvv/r0M09vjUZpPhykheOuYvYLansTRE705YGNv9uR/Pmf/wfhVU6IkjZTrZHS&#10;Cit12hY58c3oC7UtOAZg+q5/+umnn3xysH+AAz3BC81yuFPwFhaLucvNuIYxJMOqyRENzmd8wvA4&#10;+Z+w9Ji8LortnTOYZ68qEUVQPEM0XHl8S6Gkz14RceVi4zYPSYLP5MQ8IYkcGPzF4XAwny84H+sL&#10;ypaYyPHBgZs5SZIzo3ycwUlEyu4W0edLhIBKMp/S0+3yzEGieHfB0FrhJzYUJz6RjUSO+1utYfa9&#10;nbHaY1BcUtRX6HHCC6K+IA7EP8huiEN5YflxyhU+D4hm4Q8RPoIeKYZjQTB4zdPXPJseddK6o0/w&#10;+oHN/BBdkjkanxxLnVovlMso7gUtMJ5Mdra3B4MhqIslV1G6JqBwWUfzm/HpqPXaFQO7Qf9liRyk&#10;C9vePt774Ponn968vne4D5pmOp4OhiN49uQKgdJNKX1Lg7ZOEoFTNv9pP3+kO2r9qCq+Yt4gX1ID&#10;B2UmI4PDL4KNCosOygliZdjPTY0QhzTPwEtQBPy7e/ce58U5n85QLKwkYW4RqWFUJtn3sxFfcHh4&#10;fBns7rK9he9yfSs+bwaX0p5kXpRrAw2VfAIuUushnBJ2GU4+REYvVCLYfyPV8fGM+PZkv2ju+bip&#10;AYLcb/BbMd5TXPBMmJ2HEOSGuYMoLsJNkuC06ozdVxMhZoI9DLrGBrKf9XkE4fAr0++GUDcLGdGw&#10;KXtLSFgZOrgb3XDBv9M8Wpxo4GQyzAsrkgbegM9CsmrUNDxLO1nqMQghd+WGydGDEFHa3K43rPLe&#10;2wwWvKNryJmfL5dwulFeYJIA4Z8t436Vh6pZ6oSE04JG5s4wEzGpchkDfWYEolvQ8IcHq/vH+9e/&#10;uP7hRx9+8MyL33nlu89du3Z255xpNbGbWuTaN09kCR8rpycc3xTbGrOygsdIfs7FixeLPN+9c292&#10;dDRIwXMAKcuEHbjl5jkEEB5bnoa2CQ0P6jY+PzseKu0slW7DEBKWCpz7Sw5JvMv5XAmV9RMahMIZ&#10;jJR+bSkUQe6tNBOU1uT8J2eYWJe7k0hu7XcUjJSXRbuYYPcW7stEgm+MhGxU8HSTRumyLRsMFgeM&#10;eXxql1vm+uqw6v1U/onxvZfuEtZdD9snG4MraIw3WbEodg/NPKTCHpYBM4jUqaojaDQ1+Nfo5FnB&#10;46/ilgj/va7QELSz+wfxoobLfvjxhcvecE3jPB/8tKyruqwIz4j/RPpT3cnohDKik/IqywTNxUuE&#10;mQWs2oKTZcwAnbHatDfu37m7++Afv/j4+avPvfLt77zy4itbky2aEaXT/+roLU47+KnXNCcU1uLK&#10;5cvDYvDpRx8fHhzYzsA+HY9GsNRM+ah9s6bbZMqZhRNDCD6kHzYC+s2mWeIxxIlnLoPNntA2f/ja&#10;4ocnQjyDwonimNP8uo6sokpZ8Jz5Xb8Mhxn3NCpoiyCgRaS/4IkcGjYw8fGxhuYsBX/IsnNoMf50&#10;Xlwo7YSLDPhR5emrjac4UL6xNbqntVcslqG5MZZDdiLj2yBUCkRWsjVFA4YDlE5jpWGGQFCW6Srs&#10;e7FhuFSk3J4sjgqexcYPBZUleUUsUpt3TIaC2BqJRiqx7uuCK8fOFOnB3uOVAU9jCFnMLW2YJgP3&#10;wyKPhzTV8b2Dj2cf3/78jXff+tH3f/jKt185O9lRtbD6JCjNV3eknsfrVHf2SxwyMMafeA5JxCfM&#10;xoPFJd3duXMbxG9xPMOGFXi+bVeuSmQEzFIkpaTToVMqJYO2RfRQH1aiyrs6aEVxnKzzS3mDc2Ig&#10;5U5QGioWP2eOCZF3BnMxAdVlKDvjZFig+sTsLF2t5WKgWm+2pISnVc5CUK4HM4oKXFkaosfdGjwH&#10;zwYcAd+KsWwSsc5BU+UJS8mGjlxcJZxHrSJq6rAO3gwQEQOD9iLh4DkCLDTGM6mR6JmQ1e8xVOSu&#10;CUI7W2yYRltYd+Auk6Ba5tgXRE+A0DPiRmQyU0n2MwsLiLiJaE9Yj2tnDWqYasmrPOOHAgXTx5+z&#10;HlSjcGY9ot/o5i3lcbUblkbERK5hm9ugaAaVJs86CCGjlTg5IClCQDfboGuGWbE0aW0L0i27RK/s&#10;7Pr8sxvXr/3m2r/4/g+/d/WVncm2U3z+Vo33+K0HR/5TzKX8+S/+ShB81nAkc3qleMPhCa81IorY&#10;WpG89R/oOHZiuAw467dv3377zbfefP3vD+8/QCbO1mZIsaUCyDGlrCKYQWw7nM9pXhp2ZxrflROL&#10;oljHfPHPDeKk+wwqN55iWkh3ZdOwMxyHIio6ggcIRy6SIkkzamyBvbpaLslFTCh7iRGQ8p1EmDxM&#10;0yIfrcq5SMRWMZqK5Olh/vzZ4VPb2XhCQoibD4HQWMCj7uaUt09iKAan9h2apMQMmexIB8wnE05z&#10;zkG4LaTCz9hiiriOnyU2PES/6S3ylIFV0x6Wxt2tmH4xNaFHG40vG103HYLlwYEvs0XTHtb1UaOX&#10;WnYGaQfhke5pbCMqkRnJMAU+96yoCB4Q6vh0ualgIfSBovBpsJRooOezmfV5VWs98bIVSDTKRGzk&#10;M5gwzR4LFVjzxHulqiirS0uhI/hTOzs7C5wl1bKmYV3MuVMLge320GwNm1wJEkXF7OlCOGhxkuRF&#10;Tp3UySgfffvKCz/6/g++de3Fs5PtHNRQJxMjkQdWcee0ZSeIeMbc8KwTReYRh3NH7WOBI6cfUrgW&#10;WBnBkhgsYl0nHVK5PNjdfe3Xr7//7rtHR0eaWSFppgezIcGaTrJxQTzkrOzhdao1hAE8aCk4/eF7&#10;wzNev5g+3rPcV0EHRj6u40mo6CM9zkT0qkX5rigXi/qIwlo3s5IRc70wM20xQekw25KQ30Y4DzZN&#10;/KDZ5yIIjvBU9eEEbCOZpXtT11iPHWF8j2JisvDziBDRQ0b6OreNmvfYCWV33o3TDCU20maYv83A&#10;nCFOAbYksuFJnWqZdyCBuNexYGuwhbN72BcFe47saWtWWnjZe3jbcKymH6J7YxUTrk1KN9yLoUsu&#10;2UP2x1X6qeXNkSbSiE94LovFolMOqIg8sLTwrAAw6Ua8G3yhzO/HvEMYulKfS0e9FxLNb/3prc9u&#10;3rnx4rXnf/jqD77zwsuTwQgtpu17aAiLRCseuKie8PgqxmWjBDol4Ki5eTSK6EBNwY3PV/PXXvuH&#10;3/zm3U8/+0xj5KPhvS0OmYUVT2rwM+oah3uOVzvbO7BcYAndxYGFEYXoVONHRvYW76TIUPgyXXjN&#10;omJcah59UQcb67e/ZG5kKgkxy7hk+bM+T+CFn5SpNuy/rplfayosmnW57wdFameeM8+FMsdXzL6w&#10;U8xUoFdr10J0NQw92EgVxoV60j2uMbLvmYxes60I51w/XNwaZ/wU46cVBlgJcQ6A34ejDDXyEQ7T&#10;TKeEjIfYSejSGhBOYroQTJEWXeTJT8TaE4SQrybUFULyVvq1hpOBvQWDjZCjLFeJ3JiOJKnNF2eU&#10;ErnoeDyGs+EQQkeTRW0A+Ie9X2yagZdZmpOn4ISPk/uGDQY+HHKPW8MOS6XLVlXw7e98+t4nNz/7&#10;9gsv/+RHP37+6rWBADedqPEsP09yN4jhSD45IcxjhDCOQMJPNnISympKZDoKE4mpbQ0uFBj3o9nR&#10;hx9++N5v3//ow49apBm1XGPFpuyOwX7GNRkZW5XlXtsxQF74nDWEGZYUnvZ0Txum7+ELY0iUiMbF&#10;BIdeeZMUXT+dD+tH1AfI/WrM1iT9nnAlOEF0bc4wrq2ScBpZEi8a9t1RfaMTSGyf+jm5JOaa8XMJ&#10;N6gTAb+Xw3VcS2xMeFcq334hPSpaOmk0nlAGvQ/WHpE4OA/OeE9u3ezwp9BowzM0ircqdiEbnAEF&#10;bplOMlNktUAU+rzr5qJrdEIz5GyPx5auury+tic8o4d3V1jkXsl6B4BUFUE14Cpw6nDfn8H5T84y&#10;8B2yD8+wcqpeGrdCODMDHCK4OepJzMFJkTyOXHhnzdfHuTTIhBoCh2tJ2xDRXSZS067e+ujdG3t3&#10;/+AHP/jJ7/3BleEZ8H0TbnrzrXO/W2SYnujUxcsnoxGF1iMe4sUlp8iwddCEG1JF1jTVR5989M67&#10;73z22Wfz2RzDaMR2ofnLiXdQIX8WDpJFN6Zl0nvUCGAGObZh/Dd+I/IbiiSafcXfnviJYuGpUPjn&#10;suHCiyX8kAuPa/vAWhtSjoY7AaMuBHatvZfG73JZVqH0SbAb7vSla8hwOWAzw2loRHaiXA8T9jMi&#10;EAqtX8LAbzcFg/Wn64TaOLNkVA0OVsL8kfReGlM5hbbJFA0rvtYnFQ/5dkPtLn58eINIcctQT4Zp&#10;udxSCmEOfr1tlS6VmAm9r5uZbpI2Z2+RMyJKueGgfjnXbAFf7om7y/gmG+nRCKHHhN14JgLqTMfF&#10;oZQIeLg5M6GBhPBkIW5MieyLMTEsirgxMNjVVE7srOI+UmRpgHd00ragJHE6D36VIY2mokBG+Hom&#10;z4+BUNok1iDuN32wOPirv/0vt2/d+Tc/+slLV58HZWoaTc/Xcb1+Q3XC2B/A6zbIe4theZ4KZAWz&#10;t+/f/rt/+PsPPnzveHZE/pVqscUZW2bAQmCAjyKJPloGUS667C49y8sHq5l4Uk3yn5ww8OpzNTaI&#10;aCjmugiNnof0dTwbEm4kX3z9rvhBvRoofSmoz3w4HmPzdVlpKvrziiZRqsYlYK0LGMPtczBFGBiG&#10;5lDDAW2iJEesbMLfnQimHeRtmbhgTPeRHcc5ST/wtF9h90fx1QvhJytFvmwcGW48rLCSD+uO/m18&#10;ErxnYYm2SuMMmlxnYtnVu1V5r2726hosYantwCNEN1jvWT1tCGF8kfEFbLzuBQAnmwp322DfKD9V&#10;ZDmYL6ZaC72psLbgc9FA8F5+rL8MRMPT9Ku2ayXRQ+OjScCkCi19OtNYel60y1CtqJBZllSwRe/J&#10;OFcF0X1dleaFEO07n7x/eLT7b//oT/7g5VcHWQZuOmclo7V8guN3jAlNhIbRlLqGM0HAMF8t33j7&#10;rX9489d7e3vYfoARGHj2Vcs0CgLBRNYno7UEAXUsWjh0jiYVdZ5y09WyMHPTU3SCswpfCn4/y14I&#10;nIK8YS0uT3lgu2Z2FLaH6BH2z8lSl7cLYwkoA1KRFQOwuWCKk8QPTKIejoDwIF9aMO+6juixqcUm&#10;oUIaARKwnRQvG2v9ZAkFCSGVu3yZkX1m6WJPtoRK9swUcdqWk+tsJzld5N4j+7j0Eb5MrIwe9Uxp&#10;DCk1WHRMXrZQ+XFT313Nby8Wh023AA+7salNWpJWJi9fQ1d5p3RD4OOg90RFINdz8g4xD0tmsKNt&#10;OBjgMiaqahrj9e9sNncKEJOakj+SQfBiPGEn7ClDtUFBNHZIVoTdaK0SPFCZSyDcPE7kUZKUsgsL&#10;LY/WMDbpaPQc6lRsuClXFbIvDtPrR/f+j5//5cHe/r/+w/92kowYV/O70ZS6MdTBH5A+3tswzfwL&#10;90+fJyCiCAFOczbKV2V5/eaNX7322geffLjCzAombdlD6DwRHY6QFUhGLZCuxwh4pBA9NS34HAXP&#10;eyTcNJy9o9SyZiH07nuoIiCjjHHwUSFEQA+Sf69SECeVTkYTspwo9NiOWNc8Vs24caJuLC+V3kyn&#10;2+VqIeimsozAyo5UE56PpC5InFimNZYolHRdcU4xc98DiaLi0pM1y04e1Ga/sRdUMkiY0MJSxGl4&#10;Lp7SOTczUCWQV9YwqoaljccOcUsVZhFQu+C+Iog/wxs5AuyFMDyxhIi2WTuxRqfSjeL0OX9G8lQi&#10;/AU4ZZ1Rlmp8qkYwuSmNOKrbj2Z7R1V1WNXzVtcaTAGsrcqNXCXa+o1AITRGhwhtwG/u2/Y5XnWR&#10;lt9I8eazLsL10DZGKbgME75mNHaiOO7o4FkiuCpJJtvbhsahYWmlrBVNGoAPIKCmrhka1QkC1MHK&#10;ZeiFqgFKoBpBcMcuvA3FBIjiaaEtdbIYV/emXCd6qdRwjyVgjXzP8LiRiSCzMpUH5fK/vPl6VTX/&#10;5if/8uxwO+WUQYjvfeHg8UIYouGwQCFhJbzq4jekeKuio4xvR3M8+M5lIW/t337nN7954603D44P&#10;sTiYINsfGjCJZPXC5xyoxtth3ZcWQnaINYRNC178CHtECWKmCnD154sldqlR3RKXgEYUGEmspGBq&#10;6gZjZSrisdkMVHEIcVTp+e0zcMDZQPwODw9NiaOgKJJIy7LEs7nMNdELkYUMPAAqAfFgcoQab0Wp&#10;Ac5Ex6xAR02NnJgB0zqkggqXQJ1AWmzUgLOsZPbFSh3dq+Gvy2e3L00n2zns9wYz/pnAO+2G1NpH&#10;PL0JPzN87BmiU8mrTaXL0dKOSQRl1tHlUJxIId2MSCDpR8ZLH3tRmowcCMND6dKQQ6GSXud5XRDJ&#10;A3fTtZVEXTOALzuo67tV+8WyvXVcfjFD1x+7fzpSEcTRgyuvDXGdIY99RgneFve6zErZ9drQTUpF&#10;OTzJCONXU6in3EyojsiTFXryqH1hi4lKiNVyAdozI9QMrNP2zjYsy+L4ABvs80x0Dfg9iPfA4hBG&#10;PDU2R7bwnsa0hsZHyiyRuRJDKYpEY6VPJF4KJek8jPusW2dcEfJuGPkgJLcyC0bYIGiBdKOADdjm&#10;Tab2RfPzD95ZCP3vf/KzZ8dnkX8R88qO4dZ1pT4uX7rGtvbot3K2lxVpSigFm2Oq+uOb13/52i8/&#10;//z6YrXSaAc00VmRTNOQJPYsmQGWKOglayGGH5BrlUrq1wM3H9a/rJHxkjvsKTDgAU8YPC6XSzgJ&#10;9UpL6xMr7JS6unaSwZsPDg8Xy6VKnB6ByAylH3VZS9SJRrvJ08alPaIxI2xX5RooLOlwfCKqxgIe&#10;PPmMYfIByOHx8bEls085OdiYuJhd2+0fHf16eW8yzJ+7eOH5K+cvbY+nRTFKFXbEEWSKolJNQGFD&#10;CG+wtkO2rI4fgydeI2MwDaKnhyrYfqNPa4VrJHKW0IV2yupQw1CKvSSaG9Xi2ChYCoj3DM0Wp5An&#10;0dsrre+07c3F8rP9oxtHs4OqWlbkwWjKRtIOtImt6Rvy1qaUuGTlDfqI8LDyycIhShVxjY6xTXQn&#10;REnH+9/XMC1BfKgvTIEeB3umkwRsXlPVcIlDYv0hHSVTk4Fi0CXlezCphEJIdMsJ94eSpcJf+AKP&#10;4pIIRdQboexJl0y7WbhzYSIcxBgk/5333x2L5L//o59tFVuq6y0h36ZRa1zSDx9PEBNqyhoqHmLU&#10;tekgb2T75nvv/Py1v9k92NU0bbAyjUPMctWFXvYRG1XOjJ/o7ianMZE9wrtwVBmE0UhOih1MaDhR&#10;73g2TuV5RNgGc/xNk1sLrg6h/KRoo8HfXNUVR5mctcMpiLhXMEuWxvWVhPPePTBVeIH08b0KaTdm&#10;+OOBzIoIO4SPVHuqFaqRUm4JC7pHjTpoqgfLW+/duXtpa/Li5aeeu3zp3Gh4Lpc5aGi83ZW0bYoi&#10;iec2CWI1Ejfc1nJbB3xJm6TGjWWQgV+HUxfCKV1fXZOOlZWeAzUte6Pk8gaoTCHSEW0iVl0zK8v7&#10;C3Hz6Ojzw/0bi+VxB54nfCCXEmRtbimby7UCgfkkfGgDIungGBdUA0Zi1Iz9hKMerXBKGT8mfXCu&#10;2NmW/BPBqkeQS5IlmALllhMcAOTzQFgpRBSpSotsMp2Aga3qKle5TZGSDUnvMkWDe0nx4wAo8jE5&#10;pCQPlHJij79iw5BfOBXmGrAIYo0C3VDZ5q0P3xtPxz/7/Z9uqYnQ/QYz0cqfdnjEzEbC0x8hRBRY&#10;gJZg8fME85lZkZW6ee3tN371xmt7s0OM2Ou6W4fkk31h+F+UnEM1LLl3kqA+qOVNIjWGzzgTu0TO&#10;2RZjQuuIB7nmFeJVFgzXA00/Z6cU5JCawdvEaSrkzATvQJDYJMr551hoSAqJw4ERlovZWlKLYaxC&#10;KEjqiEWTvwWMU10hkICpNNgF5cZtpKKiZkgh3IhmMGpZkUMMVXd2rnWqu73m+PPj5YXbu5e2pi+e&#10;n148d/apM9NRvpWZGvychH1MNwcVkRvKNReiCejIH4bL7thmcLaJHE+OrDoSToYfFULmaBGIo8ki&#10;8S3ZE1jwohX5yuql6Q7qdnc2v7t3uHd49NGyeVAil30HRpGSP3mXIGMgxD8YMKEw5KDvWjHqZI5h&#10;9wBWWROtFRXv0OG0rZZRckX6NkIWtzjd4LaccZuEdrVK3egXFbIRpFTo0glPlqWSpzpjZxmG9yiE&#10;oK9NWyNrAU7KsKrJwDYMRzmicbHvA3xR+BjcBTjMLk9LZomyShQu43xnznsH8+Vxof2lWmaAC3uY&#10;/oM0AiSE0oIaKkX7y9+8PkiHP/vuT7CTlMJU98bHFS1SEfIuTjH0BMkxKIRWBV24Dh0/VXXVa++8&#10;8avfvH64mrVCN7ol/pKupzinkJjlT4RyP/2Spmei3pFU1FJY1TB10yAXqzWrqqzbxiEpscGOmo88&#10;yNNSj4/WbkRMMIwgFewNwvavbc28oAlPfrcCri0jXCoCC4eT8+cv4BxoEloIsmE1ebABRI9gg2OU&#10;DK8AY7jhqKqyqVHwtGeVZtIxrhG7niliHGLtgIBjHC6Rgy9bK10Ju9B2f7b4dD5/864+OxmDbQSB&#10;fObszsXJ6Ox4OB0UqSkxf8VOMO4Sw+CoTHcKsTS4HsK4llncmjhWyjAdua8xw95AhxGrZEQbCXu4&#10;bruyrPYa82BVHsxm9+bL3dVyd7E8WK7g/mewpEWKiLvWJgQnx7EDCbiqCbl0qEoLI88n2WVVjFtx&#10;P1cz3ZSgpDA3h5hACEvSTYcr7FpLqSi5odOd90xDOXKadRdoKVz46hgmKEWVMAFtWoDfk+WcGW46&#10;HgkLy4x8xegZ6rZa1MPJaDIZweVh+j6HUDVpuI2HlAFEjJZYRrh1nnKGmhJ+bhyi7YsNtJhcnWLp&#10;C+qDY3XMLICiU04Dtvof3n3rqa1L3/3Wy6CSUPtxrucxMvgk7ig8C9jrsOiLavHa26//+r23VvAg&#10;4NtwLphmj8jwpmFW5FPOYwU7A6ghattlxAwPSyNx1oupYXM7Gk8HCuF8cVysE5zl6Vx5kIG5IAZo&#10;ncqqRbQKbsgUfJjE3SC+DcQ1QTmczWdM38DSi3UxKReLRVyGMuuDx7h6iZ5P26W+7XhA0y+4j5Ep&#10;wENTsjf8oGywGT8nlguwLrAbcFgz6Ogs36u7G7uHxd7e9EZ6djjaGQ8vTEfXJtl0MtlB8zoY5FlB&#10;I4nQK8OROIllXzRxPDgKZ6KitccAT1jmMgYnqbIKvHNw6UH2FqtyvlodzRbzxeJWZ9Diwc+FXIGI&#10;KtkVOdjuDLz4zsgWlwlZq5VpEgsKddogJhquN++6rU5cSopn8nFh9HHXLjvCnyTOsKDdtqI77Yl7&#10;nb6xDwjDJDKVoIpk9LLf6g6NHJU3UBoR4k/9Lgxtl1jfEkhjYasWvAmVF/m5nS3wS+GhFJjkUzLH&#10;kSaiCxIENp3QngpJK0F0GfCpcFpPpsitCKH1Iw9X3VWUasXSDSZXswfH+794+/WzT124sn3erBqc&#10;fmCEW6PTjycQwoSS5auufvP937z2/tuzctZh/hKlBlU+0RpTSg8vB4EOJ0EGrU9Mcytd2zSJylCC&#10;keHc05DAo+9cgjshyiTDaMAYn+6gnMalT8BeUfU207qhnUSdNhASO3a2xKAnCnv6+Ph4/2C/KAZU&#10;WVKog8FMIcmbBmfHOeMQBxIkQPWd3TSPjdJLIfDpiEQDhB91k5SXL1+Gk8NPTN/sJ5q0ZbUNHnBO&#10;cR8IAI5A6Cz4teAjLaWaSXFvsbLzZf5ADm0Lpxvl2XQ4mAxHoyIfZumkGGwVQ3KlBJUvXU4bG2yx&#10;0xEhcvAYKt2uUPDqea3nNU4XBHkDu1xj00MDK1glGSiMVKVslWADFUZkODGDOOgNg0rRSYeokmo3&#10;cijSiVBbQoyN3kJAQQNBfwHSh+RURvnEusIR4aI7MayivJriVqygQ+mv0XAwHo0x48qDy3nehRdC&#10;4UMpTkcFAi5WlCMIAbKMOsz0QBbIJ1nkk+2twWS0e7APnkpSDCiclMb2dg1eTREiifkzRGIMCkGo&#10;ptliqRORwHMUDEB7jBiG/gmu5iOgMSNMnCo+vn/rb95+40//+F9tZaB0tQOXPlKwTxBCZ4t5mh9Z&#10;XNyouONB4+p3P3zvb995bb+caYvNMLgJ2o42phtJTfVxY11Xm7OHxqu4oJGIhBJ8GMbj4x4QjG3m&#10;mVimDc+g4PGr5EsgFIkIW+AL0L1gXiRaBY3xepYPkN6HuDI5au/vHQf9hM5RxO6g/USHr3PocOUS&#10;H4rg+pnlR4hQCUa20RUkXBgT5DmDgIliUDBzB7wJB9rE8xioSYRSKdwDxM35CtyJQqWacWQS6dy4&#10;LwGU+bGgoH9Zq0WVyJniETQ0wkt6MvxgoBMuUJK9aMkz6MjpoiBOupQHzlGRGomPiKWJfBZsuURo&#10;KMiwhRivQmwlih2PwsXeY0M8n7k6Z7JvmeyySFXXHFXlsdFVloBT3ZKCTShEYdwD5dzWyJStr1Ra&#10;N/2ZYLccxiukO9maTremE9hFK6xIub5/wZODybGSggsyxBBEc6GYmMASa7jFiUuJ0dgdPxhPIBoE&#10;o3dweNh0LShX9qQoD4z9h/gkEAxkh515/trVCxefgqiHYd/nz59bNc0bn1//+MYN7N0WrnUzoUdn&#10;3eAZvBfFWBPB1HE0HZquin6PZRWtMJJ655P3Ll84+9+88vs5E9xiL7gRpxcq5F///D8FwXNxIFVu&#10;BLo3IBtawBNEbKFtbP3xzc/++vW/+/zBncpgVxrsa4NJiN7i9dlFw2NEKLGJe1FzHce6mUlW4bxJ&#10;CHWwvosZMGNTxo3Q1zsqZQQlqslgCDaL+zhxFJ7kdjJDg9Q9TZCUIArgH4IPtmoqE5hFghDSiPmU&#10;OSnI/3D9bARm4rCbYkgPpjCUFiEBgq8WTMdEJHjSPQfJEwUH+CBHeZpDSHl0dMTf5sjn4esKLCvB&#10;ydoiaeCPwon2kvJ7QeUlbvoSN922Hn4p+zYrxYASatCnBB13W1H6yPPPKxk3afG9hyJNeN5KOHvO&#10;W5y2HKZUiK+T2cl9xQTBBfrlNvmDNnvB5hB8f7pcfCLaw0F+VDU8e2cwHFDhhyp0umuwrxjZHDsa&#10;MaCta3VhBhFEuFOuNk/SUYFlvjxDvcJV1pBeZgbzkJ6gdcbeYljrjPPoHOr3DVAUnElstAe3HKHW&#10;gxwREZry5AodAcoXtCvdDKbj77x49U///b/L8+K1118/PjqC67hw4cKlp59578atv3/7LdjYNTbS&#10;4/rkdBU6Vb7xvc8OOJiCn/zBV0udYOD9QmQ0eO7ys//zn/y7l89cRhKODJx7HAF4mhA+yh3FPYfN&#10;jhJWaDgojg/2f/32m/fu3xeEo+MMog+jnxy1SkeLVoZYlsmfVa5z2RWdLDUBgaMvsPWpZTePm9C6&#10;bg0saTx9mMbkkODBhggNF31/NxtB6VHScg3QgP/pPLMwrTjSrGDqFpeARoBSooTw95oAN5gdyQjL&#10;Wq5KjcOlkTcVwaKOkJfmtDnjKh2zBta7k43Fsh4WDxKufXab/WyHivSJgpAm7gEyATHzEHDtsT5V&#10;8LpS7C23OI2OUVzUFAmaMOmSxoi5Esc4WDWzXW6qplyUjGdKaSK8tF923rikDGSCxR6E1IJCbAny&#10;cnr2oL8VouKi3hRKwjNwClYeU2uGCs+o6cDHSDLwG2gLESjBOqZhJOmygzT/1vMvPvPSc6//4we3&#10;bt28f/9+VTlCxGIwqESyAv+IgBO8ugxu+DJb22sDbMdh1POd+3fe/Md3n/7p+TF4W9o8Osw8aVy2&#10;/5sjB8z8pmrRVG+++86d3fvaajLufvjql1jCR109mXfNAXFnmFUefTcwgQRXg+WGsAFWv25qq12W&#10;leCmIgCyyR4grz686oyrpWJ9j0rNvIgZDSEQFHA6K8GVKCwcuothBIs/J6pVpXFRfX+a9J25ypOe&#10;EFofjFddEzWc5U4Lj/fkcIk8TmKtZRwGAS5662R9bw5qWV925zPE1dETkZ/oHUWA2CdaeRdNO477&#10;jtwTYiPHdCtsaPSA4A37Rn+m26WpBlYtrZlbAzuhxX0vM+xzUkI//rvcFZJrjSFDXoBqi/mlTvuI&#10;jIib4IODHHlHg82Ek2gD0XttkL8HgfjwtLEcgazctqWgiA0lPHp4SFk2gLf99vrn93d3KdOmqd4j&#10;cisODo9UmuPgipRHIj/ZYjq3y+LsyoT2Z52I965/DPbwhy98G2cBPVIjnmQJoyZ7UCMIv8zS377/&#10;23c++C3F/UiSQJMWfRD90AWJzT3RFyoYvu1+IKzDJbOqo+cJfmkPCkESXSq4Y9ktTVQn4Y9h/LeN&#10;+MfoG0PTONkbxPixraQWx5SAmKj2khSbU3icpeJJgjbwcxlO9ZI/SOTqDv7qYXEMuRSsiQW7diR7&#10;NnG1GRkdIiJTATUguFKFoiNDV364/uB2BsHrH0jANyvh92wPGd1Y+Y2PhDfEz4XDDV/vomptJ/xo&#10;VSYURfcdXKh90G7W7LdmaiCyUatEdJkwlUmYki76Stuf2jEAuJ9HCh0xuEUxGg7Ae+/aGgQ+QPZF&#10;VMCI11AFti5wTXI0WU1d01z0yvEWa+ZD5XEZtDlImVKLLaZSKQ1jRGd2drbAdb53sN9ScC9Qkyrd&#10;UUGsGCqCJTIenbjw0Ytx4BcfhveqU/aPwFlB6foKyWXr8sn4wWz/7U/e/9aVZ85n4/UGz83Dcczw&#10;4SBgtFm5axRz4IW6sXv3P//Nz6/f+6JCwjSEM3VEHskaIO7SDulKQ5NZXEwIBqrpBI9n4VmvxGZO&#10;ETZl2YmRh1cQ9C8EhwXscoMEe2e3t8+Mp23TId0dKL22QXaTqiJmpLSPCSO6J3jS4MHC66qsWISo&#10;kwFXyD1OMG5EOo3YU0LMMD+iICw4kd42GkHNrl4vPXYcP44EviKwMPY7UK8JgBMk8NszIhsAxT/M&#10;VqnoUppAGDMCrsuMSk54WOG3xk04tS7JbPsO+iD2D3/WRm1+gb2Ueqc8TRH51RBI1eWybUA9yRar&#10;0CLHOLFVjRmu9MV0MBZpbcy8q5dLnTB+CPQiES7h5Mmmbnx7nmH4pyNZFODjJVxjkMk4L3a2tsGi&#10;IX29aXV0SN/q6dWR00cZQUdHNIwJfrKCA4QQYZodjfP1E+kIXDMYDYajAQhfi/O5DJvcpizB87ny&#10;yotz2z2olsZzIRrXAYdETw5uREoE4/YMAqGMB+FJXzGOhJDdrV5p+mdE116kMstA0s8Ot/6XP/kf&#10;fvLid0V9shDyCU91R/mAbbesq9+8/97NB3e1EhhzEeSTpvJFIIMTHr5HdlJi5uE3OgVJTpDwOSfu&#10;Z8YEOV0ZQ5h4bhcNcEUVJwTTFpz2tVjpLjIUQjBqXMbglnmuLwlKWqLbgN2fCZbSM540IYmxVxI8&#10;Cpu1uRIcdjZ9NeVuI+bv0+6eFxhdYKxK4ICukli66csxgxK/MXqEQpzk3jlvx69bdLdfnqj5xLVy&#10;NQOInLcmw4tbI7NS86Pj46PVsrZpMbgy3jpazMt2OVXpWVVMDISITWpkm+cqDeSsT/aN1JzdVfho&#10;eIqk0w59zsM5Sj2QkMFJXIsGgaxxQhCSxbXMW8ypVARxY2pgaIuz2zvFoGg7fTA7ApWKdV0pJ2fO&#10;2DTZO9wXGfFkONo5NMKK+dqku0LBuQnm30qTsMKPeNzBy6CSBWxddIwgpprXy/c//eCVK8/ugDE8&#10;3W8/OTHD/gOiv429/sX1Tz7/DJEoSjfYemCUX/ye4+QEr9Q1cluurcVPIhoc6IoW1AgkXX8fIYJA&#10;clAc8L08sUv7gT7c5KuiUDcWFfh5kRegMqnOgRksppDDpoccm7Bp9Inmjl36KvSsCuI75S0CUtal&#10;pDg6nVBDCfuu1AIiEgeK7pt6T15XahNKyFjBKcfjMZhYi44KrCpomZ4fgM6scQwQu7unnM8EZ1Kq&#10;cOPBSxIud/GII/4lxt045c1KzldjlbFs0mF5YTsdndtpyrM3bx/fuHN45cKlrUH++dF8mmRnJewj&#10;USIGvBsMttgU68jL+lLiSDAmxDw0OssTdmGNX3n3loRc4sDG4YnbqqpcLOfYzuL9fE2xg0moFdAI&#10;bp0HkYMNgLKg7QiBuAb8JnzKKZqTynQpvhnZuzVtKXzu1B1G1UTFXKWNNojOc2x3JxCibj4dTvhZ&#10;cHzA67GZQ2Siab5++8anN67/8KVXpTlVjJO/+PP/IKWMkuGkXblJLle788O/e+fXt452a2XqprKd&#10;FlzLcYsUFf74SXjn0PkhPgxUbOfc+3twYPhb9H0fZBSxHTYbQCiNkyowPKNUOIIDvP+B8wKEdOyg&#10;8GhZRmGtp5PR2em0AOGpK4GANVUkyTBNx8NhkaUEhNOI7EWxx8IJ9rtgcJjwCwgaEaKoqFXUJdq0&#10;Q3NYQ76kY7/myJB2Ck1fohcZAlxw9YZFgdkdacDTHU/Hte1WhkY3eTKbEDjatdUg11q4Nj3qN6Se&#10;E+tITLDZnFhVKW9niSuVeLsZncwOIabDQ9kvM4IaWzFX3EE0qmxbKH357OTCODlfyDNpm9uVrFaF&#10;rce5hdAVPIRxMRmpUb04HGOV1qba5lneGLHUemVEybSubDa4Nkg6oHUqldQov4M3FffdkjuaUHcb&#10;OLGURGTKY5MQEQ+/OYzT4hlenG1GuLy1JWzBpiVgkBt1zm2SXEGFh4YgwmE+Ghfwy6pawY0M0rTp&#10;GpMnemt4r5qXAisOlvsyWgSbgDuXKYh7MgPuSteel/XLZwfXtjP0rxORTca8pH3gx49JOcR9iN7d&#10;w3S8C0TileC8mrJc2VxeffrZSTaEr80UET5wXs+DSuUvfv5XGxodoczS1rpppHn9nTf+5q1/KKWe&#10;VUsNTnzn0xYRxX9s6MKviFvWunQ3rDJ1VIiOfIDOCp+Xo99yYInKQzJHEkX2wzSbJMU2RMxGkD+K&#10;6IhViaRmiiY/C+lkIKGeeQgS6OLVua3p5e2zsu0Ojo6qtqb0J3j4yWA0hrtksk3+lKZ5eQnNyeC+&#10;JF4KuMaanWCI2ommk0vIsLcyclDgDTl1IUs/ITj1ihKMMARLgwH8GR7Njw+b1aDIp2d2jrpqv1nV&#10;2MCQ8NT7WHNFMN0+CoXftORR4y+o/Ynb7RKanSoJ+QG/wySwUI5gkro4DMZ0bYbJwQxvVKqdEeyw&#10;clGtwPCltstEd2YyAEU1wOEo6PHUbZfBnkuw5GdaNT8wRXpOWdBiomvF0eGyKcFAiI4AqWXOcbEi&#10;eL174qAlj3mQBWWrtOA0jVevFOal2BydKqfhURxhiZk2RvqmVqxekGvK7oab0obCSp1enlIoWBUt&#10;Nd1zlyk5HOWjYb49HW9tTefzucCWq2Sl26PErqbFkWglIn3JF63Ru6qWJaLRR6Px1jbshUm3eGUn&#10;/9a58dPXrtxo7f/920/M9AzCOrQJLTVObLDovOZFchyLCQPHrIc5BNgDsB6D4eB/+ul/98cv/QCE&#10;KpeI6UVPDJ4LPi7sRjvBHe00Ag5AfG7fvfPbTz5alKtGIadqIp+geT+UsngkuXgEXsB9wJVl2DRY&#10;QROtbdvgvHPXcWv8JAW2lSR60lFs+DVixj5wNgYK4fbcRcEnxBIinT2A1BG45Cermc0ZFX3vh3Do&#10;ucSXzF2TFuyNwWDAPdAJw/BIhZ07d246nYLvM1suuN8I5JhZD120QzCuxy0g3R35npIxXyGm6jpQ&#10;scSh3SJWLIUAWLaWSLwl4zFTZZgNDb6om2bq2a18B+5AnIcPzGcHhM9pxgno+2ZeltvTKWxf1FDl&#10;IsGkcbo1yZazw3y4hdQlWaIXzd7+HuZqDHpu4JbgljM+XeGQ2J4En/ZJSqVa9qEdCGZd16MDSdNd&#10;2dAFf88SfyEvbFVV7lPkd4ynWyUC71es+/j92FGhBKEDXLFqsVxgKbIoao2NqSJN2q46Pqrs1hA3&#10;IjEKYIdNXZ85cxYH6e0/gFssysWVyejimTPFaLBz/hqEmluf3ClBZmxzgjtqeyb3/r6kL0nhP1FX&#10;gAsNNzhfLD7+/NNXn35pmg210fKhkOMEIQQdVndN2dbvf/yPh8sj8M/apkYC+O4JK4LsiFCP8iNz&#10;OOG+XFuoIQwU7KJO6Ba0ma9cC58npMFizvAz4z1nQXlPdDjYsM7yAfiBBbFlC6pr8dxn7nhwunV9&#10;5tGaO4CDmKi3HWIMxsjTKhcpEUwRQFSQyHHMOR0iT9SKDtg68HPQxAbRp4po4zUVSRLlXYiAZwyi&#10;7tyZNeJs4VOaFMY5KDD+SxM77QtXnzHVfO8AW8lSi9MvtUAWDHITcoOlVgQk1R0ohLkoumd3ps9f&#10;e2F3//6yms/LOTKLaLmqulQ2wzwtsmJpc7D94JOXIOFD0VgxX6ywCRrUR57WtSblYUXj2zgoiHYR&#10;iRTYWOhycY6QyjhqfaMoxEhifnbP2M22NITZ/BocCp4uGLJWLfLKzAKJQThPQjEDDn4kXhLEA+dU&#10;9mixMRXivgaUcibzYaExC0D9yYjew+a788/vFHnS1qurV86/+v2XD+7e3V0u98vy/cM3lllaJ6kO&#10;7t56YiZCZDqshdvBqicHkn5YGGjMz2/dvH7v1nefe0maE4r/fT9hn9sANWrb23v3bt6/U+Fky455&#10;qwyR9sb7hlfNnlKJpNwJt4dwb3FfMdqUSG/+yOhQZzUJBSZHQMF3TAZDsBWwA1yGCoPpPd+hu3OF&#10;Qwu6tBVZAQE69hmTwMATbsnzlL70xN0PvHxsSLlKwTKCdQ7YmBBok5eLEEHKbeLsT8oThMwBanHt&#10;WIPBAILs7e/v43REK1Kit0dULHwEaYusI8fW2vbtIDayw66sJ31fv/FkuNTlSszdmOzF12mWv/D0&#10;09+9evHOndv37t65u7c7gzCordpGNDLTEAoSJQtcRNOq47IdC3M03xsNrr7y0tOrcjlbzh48uHd4&#10;dASrmebpBAdrjlKVwjmaqoVVSVK5mjXgOcF+zovBZLJVVocdJfR5wjjBZagv1D1OzD9jgJowYyQK&#10;GWEM4Yot8/A4aIJxkBfecYGjzTvh6IKCxWMKGZ4Yy2qqqitWnbE8aLDOWQpeaOLa5QWn2ZarJRbj&#10;QfnCeuXwNAcNJr9Q++EpYY8ghNXevfHplfPbP/vpjxZ7t28f3NM2PVrWoJ/GFy/oYdq0pTDOEfNb&#10;ldxOat0U68k5blEUkXplnwtcsP3y6MOb11+4+gIOQPTrFdIpmJjZOBc42Y3sXv/NG5/dudEmYIxb&#10;mgTZsEcZYoC1T4Vsp18gzuPx0iPLqCVkWcdzRXxKVPS9Kpz3cPsQzQ9WUhHmS4BmvJ/EzZr1Gkfy&#10;o3GjhbwzidwkuhtlxfZkmg+KTneLxbKuSxpD20rflxRIgYXvow9lRl41ixN5wUNTLc9U8N6yIQRs&#10;SNm5YIYSJ7BpnnnmGUldUWiZyQvuqMkdoedW1/Ah5lYzglGd4blGCqnXr2GFEWhC3a3S1XEkdZzY&#10;g7u3Vb388Q9e/dkf/v7vf+u5KzuT88MBGCzRrLKuBks2SkGGyly0hW6H0iairNrFaDIYT8dnd85M&#10;RuOd6fbOeLp3tLh9Z5Gko3wwkclgvmzuPZjXXbosk7KqlssqzwdboykCNao6ZWYz4ihIIj+c7kSF&#10;SjuxpTmAhHA8475ZidAORBChkc6QUNTD4VD4NKOhFm1QZA6Ypl1MZvxsQxkdoAYm08n29hacLSc6&#10;mgE2HeY1RfLY25Up+IXOEpqoJqlw3+p6lQvxyotXj/bv/9Effv/She3PPv5kMN5aNHbWiWznDMSX&#10;DbeW0OSceIdwMBzSTkEKaJ94gubo4eKuS/Oyqq9deXZ7NJEMTHDvQ0k4qU6oxPWbX3x+84YBNwXn&#10;UGHJ1hH5W+cQbmijkw5HyGcRx48EVZgQBq/MEmLEH75d0jVSMOszQ9cImKhSBCNRwEAPjc+cUIed&#10;9LaCb5WlEdZccWaKhmNT5sV0TRc8QHZHcZwy0c42ZOic9vGsvsgQ0LUcS8IbqOwuuaolGR9jLahq&#10;RQwXXEo2dKrlcgmbyfpWY8RYImhUaSJa//9oe68gO7I0Peyckz6vv+VRKHig0UCj/XRPj+HM2iFj&#10;ySVXlCLIfSBDCoYUepAi9K43ReiNT1LoQQ9SBEMSGaTIXYpaw90d2zu2fTe64QpAFcpX3VvXp888&#10;+v//ZOa9VQBmepdUBgaDrromzfnP777/+7guhQqN2bNL3soTlg62NM4c00z/SksNQE2Ok/Tndx70&#10;h/1ff+vVW9cvX/3m1+DhPXy8eXDUGQy7R93tYTjJJ0vjtKZptbpu2Xp/PAGn11pcABNIIlFbmssq&#10;S4+/++HeZ4eVqtuag81rLtG1vf1uCCk50mrFwUFnvjXXbjRSH+MMQUWsfIUVO0exr+bPnmgntdz5&#10;JbF6kUolsAqt6yYOByJZgZqoLoO3fNUWWaLa8qgfqCUzqIyp/0H/hq7VqNbi2KcWQ7qysgb73WAw&#10;TniSKiJmXhC9oKRhDE/OMUU0Pm7Y4saVFfieufbiT977ZHOvq9cb9Wod0QWIRM9DntJL5+uEKdqH&#10;/BymfhK56LWnI06pi2Nv9GDj0dnmgo6UegXtBd2xU0aI74ZY+d76g8FkBHkGbN5ZTmabyWJOReTq&#10;tr/cCHNO1tkTKv5j2lgUpBeHsOEcU507Op7PFmnIVkdClRgGJbi4s/wxcDVin82wramzItYZE/bR&#10;0WTiU21L0+G3Ii2yOAga4TUTEloSM7ou5UUR2yKs0IQVO5yU+Yg7z1EIeHpKTZFyGB6FaKvbW9uV&#10;aoUVPFFUqCR6CJzyJvI8kQciJyL4aRzBFMMoK2Ob6aqmYEuoknwOYwgNd6ybt/eO2Psf9vqHb928&#10;0ao3IbC0VlfThUaw4sbRCJEPKaL9XN1KBNljhJTWnp/qZm3kHY9GnZ1BXG8vShHdf7Ch7wya7bph&#10;OXql3el2JdI8MhHHw9Go7lTAyWCwaZiUX6vxQ8WZShu0VlzOdBybqmWEtVUqIFRewsEISjM1dQ8h&#10;hg9IslvSHlcSN5eJMYK0WKZIZElnS1OkvXiLCEOOPIjV6sEBhKCxO99yHDtT5M5i6rhYzngV1xyr&#10;qvEqRBdJcOnswrml1p/++Q9+/sXBIIjtZh3bEjq6zFSykjxOUPFNJ/1ZMsLZpzNNF3n+HaetMEE6&#10;LXH/8cPXLrxQbS1QZjPzdH/4g78QxBECTiemAcjPd9e//+GPD7qdGDdBCAgiYujKFLST5aEghggK&#10;LZmRi6PxoHzJqjom/NuA/Q6b5lng+f7Ey2K8KD1Td4USQKaAE/i/JFPrPAdkGQwHYeu67UAESOJ0&#10;XhDhs+Cq8MCn07W52dJ3ZqlrWjXbRXuNiQGISDeQ6Elw7BvYNhghvB1cGTx1QsCllNnjyasgCqOg&#10;NIWXQrLh03Ri3viSBVYsy+Ha6i1g9bhZw6d5nmLC1zU1z4YwcUbY4lgXkSESHZ9rKqclMrXvT72I&#10;mAJoijgHI1GLEn70sUwqJmn42ABnlhM7CWsivb62/Dvf+saia40PDj/45HZ/Mrx18+Jcy43CYG5u&#10;TvCsWXf2Dropsxy3/v6Ht/cOeldfvN4bBB99eGcLzFjTzpxd6/aGu/v7hI/VLdOGd0UBUpfwWJrc&#10;gGjVFBB/4/UQszXsiEmqRApJXStRUx+irIzz/LpUIVttzYTzgftD/Vskhg0pgsA9i64ZklMMcTOk&#10;R/aTyIvClFIMn+IlpLQxNJxHpNgohsWlYZJsG3B6lhrlXl5agLRne3SICw3O17AyQ4fFSxN5qPO1&#10;CPcF1o/Xe+362hXIkLPg3V98Yjevd0feo51tzXWdRh1yaVgbkIUSW02OX8WKAMvb4KVIEC1htTaQ&#10;zER3LFGwpDM1pIpvNuGm2UL/zTe//puvvWPhQJ6IFdcwvBGMUKdJeMjbEl16SfgXH/3444dfQGIj&#10;Kc9JijqE0kooTb88khCeUzIbQZVQGaxPEiNI4PvjwRDnvFOppVzLT/6EEWa5xDlTWnIG4ihFwzAr&#10;KRY2wCy8gKZ1Yf9CTSDFz3kapgwbiqVIfuNEIW5w7jGDyJrZpg65B5LJkoyBikVxArg4c0G7rGLa&#10;h1+bOKGIdVTYQBRtBJF35LmreqUqlBOKEp4Z+N0IlqVd8M2gzhkF/6kOf0RmwB+kOYPguISIzsY5&#10;eDPE1PzKwAzjN8wiRQHxEhkE47RppjKGQMHirGry3/7623/ra2+3WPoXf/7nj7c3TAuecnxh7QLE&#10;clEQXL689uDho/4gcGrtjz5Zf7LXExCUzs9Vqq0OxK/HnWqzNbe0OBgOh71RvzuwcJRbphhJpMj5&#10;K3TbcHCOAc4FaZWQGwJRJzLfjOkWTRnEp86BEz3ZzMUquLyOIgiYjBAcMVXhFdZFqw5siAnxh3pJ&#10;jPXNFHaByMOvwgUT4c3kNu5zIoDAwMTmkZ4xVYiGhWHZVsqZZ8XCATO3uAFP3EAUVhzCeU18f3lh&#10;3oQ8Ydz9e995K4nHI7B3q7axHd+++2CSppV2y6g4EHHBNg3rFj5SL9igS8/Gi/KvOqYhK7zQtpD9&#10;nfYUBeHBcTzdEIRtvb526e9/87fO6DVkLjWMjKBOhXqjJlLsxGbb+3s7e7slR8OsS+WF+c1mxthu&#10;nMnx2Mk3YCAB6TJhUDB6hK0T+/GUoOVG8yuI5lSui9pMHCnppxBKwpGJYu5zWgyg+ITA9YpWOS+o&#10;MMWoRzcGYRphlCjtHppyyM+XxCKSNONFwJ0p5mLVklZYdWLxmK3rqBtiKtUKstUknzZHxhYMmlK8&#10;4RRPw902pKYYgk4EM8X+9RzQGvWfKBJHhiKi0maED8ookmeppo3i5Cef3lmaX/rKtavgFM6uVl55&#10;9RoEj+v3H29tHK0srh0fTbae7JmWE0TH588vt5aaDx4fHexDHjiuutWlpfntvcNe/3hxaWllcU7E&#10;iTeeEDUxEuQYCLihWhCNcMuMWNVzXvVf0XpSOlbq3+UIbLnTwLpwSNpAjYMiUZBMEZuFgSQniFkG&#10;sS/YWFWi9mBA/EXCQokKnrKa6zClcEz1d0HyB8hEDFduaJkuUsWfzDPLMoLEX1yY03r9ZrORjL3Q&#10;4/3hKI4nrF7ZfLLzxb2uF6Wm6xDfAiflFDXeIcs1Ni1lC34KblFGzmUkyBWNAAkow+1C9aMs3dvf&#10;29zZPvvCq3EccLJAlrOtUW8QTrfvj2+v3x9MxuounRK1ZSSiUk5zFd2QZyOIcUVlOZm3hKeIdSsd&#10;gSWpYjFgzwicn3OA+8X7As/PD06sSjkFWMui2aDUTjPFTapx4odksmjgwPmEpIWYEDljmYKqdYQE&#10;ADitm8PKMcD0YjU5LnMgXk4gXhbE1D2ApQNniBq4qnCapgpeAx+oY1MKw3lSLVbmo1FhbdqiUNVa&#10;XX/+gDXRQ8gsFYX3x2KzugO4xHDES7fdnf7oX//FD49742XXqWvG8fHW/GJd0yej8THkAgvzi2fX&#10;zgijnjEILc1zjr10dnDYHfSHvj8KKtUaJEL7B8fdw07sOlXHqkFe7UdRgA03iRU1haGES+GKChSb&#10;tIoLRC1B4tx6xsnPJMDq/qAzJBo4MEFFdO+6bkbyBPD3YIxhIAqbII10Ci7MFUbN0ivCgDvY58mB&#10;HscNlyELI06rwSMlOThF7QHBlyUqDoLTFAiH2iTYRtSRsGH17PJwcAwOcgCXXLGCMOn0BuEYolAI&#10;yB3K3SSGP2DWEG2T9AVyrbJitYtna3KVnkljunL1ik+VEJ6FYBGFUX4Q3t94fOPC1aplQXSnJtu0&#10;/+I//8dYNxK44z3c3f74/uejcBKnSlE5mcUxEHZ6BjBebg+0h514ZdFIYCwfnFWkndikiCOm5FxV&#10;pYv0RVlRiWGl4yKOaizNM2YLYRpmirExqZYTZDQhLadyZ2JFLVjtQ/mHYJeYBq85RSwEeSkkLohF&#10;TJHfiBwFKYn5poiMEYcV0X5I+AHKN6W6HK70t9QmZVOSiY1HWDo4A02bpygkyjDCZMTYogQGFRUv&#10;12ZUX0qTVtlSeS0nDnUvsSos1PwtUtTk5Np6xrUYohrHGU4mDx9uyPHxWy9frjQ0Jvz5+erKSnPi&#10;9Ty/lwrtvY+ePHj05LM7D9Y3t7f2j8Aaq822pVvw6ZAvt1rNVrNRsRzHtBqVquso6CjD8lyKTF9a&#10;wXFOWMA8d+D56sxUEKHOf1oqY9PtVhZ9XfWkEUto20psC24mZIbexEvSGCnkcFYigks0BVIztTRt&#10;jusN04ZF3pfhGJuXqWkYyvokMRKA5UB8nkDGWMEkECuvuuqnULEcYVTBwkK73z1cXV6KPL9qGWtn&#10;V/cOO3ef7Ltzi5ZdHXu+BW7ZtGDZBEGUYOUcDRgbH/TEy8VfNPpya8wKulokYsXau5GvRkaDzDyf&#10;NUQMLUPq2qXFpYXWPKdpMlZoUTCwkknqrW9t9AMvpPmOcmWXdi8LDdzZMDWvKxR81ac3cLIJRfoA&#10;ZwZnhygEnpSSh1nB4j5lR1HFKHXeFI3keo55nU1DkCnPJRhmY+OpNdIjJo6TVEGHMxrQhNclhBxQ&#10;8Js8amBliyS/raraxBQai/4jUTSvtEEQd4VQTX8l4aagj4rbghEKhDojqSoQIrthDiRAOCWZckaQ&#10;6ylGpFydCCiUU9oSViKECkCPLOQHFdtVrtklCfuPxBsYwWU6u3TlRntu1Uv2wsjz/KHk8dJZ1/eY&#10;Zs9zZ+6DDx70vRDihGZzrj/yvniww0JFHaK7Lpif7Rg2pViwx+TAXuwc4GqkJk3BQJ6hRkVKEko5&#10;O6vBpzNZ5XoQT6Edc+NUBCBUCC1bgghUgjjOw2cuNMW6leFkEBhXJh1dr1vCCSDt5xFnfuhJoYQf&#10;MuJcQso9BKnhzEReh1VtgMj36nMNHmksDmFHAYOEm3f+wsVUivuPd3mz0VxYPdjel2qLhaQdkpVY&#10;AQHzsXJRaAlPryKnks/XbN5cQU4n6tEzNuVSoZEauCPgnuFFx+Pho/3tS2cvOLknopwwo6W6u3+4&#10;dbAXK76CwkKe9rxPHypAYjPuUf0Yz5vlnxNHsZYPaOpZlM7yhP/Kj6fUDAuYsNZTmqdQkNG0yFrL&#10;/UlJjSvSRSJqz/WcObIAyRBZSHL0gyxwArOTVqUPz3cAqlAnaH95bilVI6ggvIDzqcBRrVIjFBuG&#10;WHFhRiTz7+CqOGYQ8zAKU2aEyJve3jKrzE+gYHxgpYhiCV6bafZIXnaZRLHF4gFLzWLZrRs33nr7&#10;HVOfhH7gWgbL/O2tRwR7h3MbNFzz4lq7Ua0f9T0eJ3tPDseTMKIGitASiExlzOZq9flaU7Ps42EX&#10;O6YpMdwRUxsNnKeWjsQWcL1OlbZFJsMoAvcJ+RyEAyWhq4oUns481I4D50wcqDRaTZgH1XGNwlAw&#10;1esnShIiXxQ5fV/smE5Dd3xdNZVZIjhxzBInKViLISTKgOrKezD64jSNqhXnxSuXPvug03CdRtVO&#10;kxD8Za1Wv337U3B9Vnt5c+dwcNTJVVYzTErBCNU4kpiRi3zmoeqXcCGKQVityWxmvEHxZFK1kdTW&#10;ePZ4f7cz6K9VmrDnwlohaTTGvcnk/vqD/mgYC1UDnB6nyjNPHyqmUi8up8Jo/YtSCwZiCxNXIspf&#10;xzz6stxA+UUqIIWgDSmmShAqgCgnNusG0ZlImfOaZmx24jWhTgrpZWEomuPXMKGliX71RQUoifBY&#10;iCAvG/SMFUABjI0Nn4DF6ktd6s4HYaDgQaofzXP0CG7n3EDRbGqRSdWBTFWOoQqfgk3NiyZJWcn6&#10;PNO6pOL4ieWslHp5lo+IYcEiiy1NuLq4d++ulQ4NCwKQZDg8fvxoz7SSWs2QcXe+sTJp6KPe5PWb&#10;Vzd3Dhaq1lKzLuptSAbh0ITebrfmas3Mj/cPjo4nIy13ZDRPhVsM7v+QwoGHFYaGcpGwqzKJnVnL&#10;3t7fV+ViTm3SHO3Fn7GCsGyGBGIx2KFq1hdadJmqZuOtxQYl0epRvofsBKgEw0zM81LCIUI6iPGe&#10;TkzbJhUOkN8RSzZMdSbxyaVZq1YPRmODOEaqLrYo23Otw85ht9tbWlm9d3DskagbKiEbkHEm5JZR&#10;UYYK5r/CCBnluhFtPTkYgRXDtBRL0Qw847n8lIRPPOge7Rzur15ochWt/+BHf5ra2v2dzT/90Xc7&#10;o2Ms7il0yxSeJkv2QBocS3N9JaIXpYkeHaL50XCEqCyIzQqOZFVdVBsB+UBk54XrG/aGoR9SMJ+K&#10;PKwkxyPydqokPjONxFpMxl0Io5ggtAlH4FSUEJ0TSws3O3OqaiUXlVc6WBltFiap4j31+jQirbfi&#10;9agBbBqQHeG8UxSpyD9Tkk8cJagMEyn3Utj4URYBsjDbrVbhAYz8Mc0ik6YNFVXRwAVqzNIayVEU&#10;BRsHONhEpdmqC6yqQVwo3RJWpousxAaKXEGM5VqFxY+VzjzPE0aBrR1mcfjDTQzB4WFNXNu7fsm5&#10;tOpUWDwexv2RrNhtAb9nWM4Bv3HsV//dn/xsNJosL7Ucp/bkyYGqCfhp0hBmnduKhgJV4zQdnkWs&#10;ww6VQXbhWC7i3HVs/SIVTadTFtVVTYExisZPdraYgiIIrlQ4YQFBngJ3EhJSiJj6/X4YQd7kw8qq&#10;4IR81payJdJW6oLf6zfkExEfCQ0VS5HbzGc6PAowQQ0FIDTEOMLPcUgaYltNt0xt2O9dOH9GF7E3&#10;6r1y6+aDh5++evVylVeebB4O0mxnMrm3cwgfAmeCI03NVhCGE98DK4R7bCKhpQuPXIWjZZ2Sz9S0&#10;4yCcDIZhEhvVSrVVb7bb06JmEb/wslkBf1kmT+Xb1279zte/Vc1MzF9h25lE0frOxiiaoF2EwWxU&#10;JvPOfj4HkXP4qFtKZKdI4mGZShAc8x0MCEn+ID9XypwlJQ+4X5KWB4QcPJI5ILOooajtnOcbWOEZ&#10;mDK2hDDA6mpYjt+aYp1PFC9OHjMeHWE/qrlH+3T+w4TmGnPjRExORsOv2BNPWNGPxaiSzhsZ89Mw&#10;QwYWeKWl49PHYhMEbSJn7cxIS0lZFBZRdCwfYoFOaWoXfR6mqrhYIVLZphrAlaxkmSbAelHQx7oO&#10;RhT56chys5khGCDgCnIip55A3kcz0rUkNWRUcYTFeEPo9YbRaItzeiUJuDcIwIUkPAwyzzvofOXq&#10;UqNee/Bgs7N/cHNtAe7Pgwdbti4W4Zl5uPIiXY+J5yBOpBfBcxcpyfhpRFgXcxYwqZQI8pCkyGax&#10;UU0BfJ6L5w9W4Y9I45keqUYT8bZphUFUqVZs14rBFEc+ZB2mCbc5iyY80NOJFjObV52KJs04g9jZ&#10;C+Av0tNB4iYcGkgV/bopUsfmV69cuH93XK9Z3c4ALMCPQsPkjXp9vrIwCeTmw43to57QrYyg3oLI&#10;FpRiAlwEbnwiZ0F9emlNNXNRDxALV6W1zZQnZjs4yp+hg4GlvLO/s9c5eGHpEo+YDpvo7uHBxpNN&#10;RpkWyUadeGt5lKkUMeQKUnNArJYlbR0Z6fSUrJ+mnk9bhUrTScgBOZVwhaWnAt1pqMWLDnVZVvrl&#10;x/MskM2gW/LCRoFTK+UiTrtQGgqJqX9YfqZEetyYazRKz7KiNobjTjQmwRXvNXonBMpgDE5NSRq0&#10;VcJSVBYt/SHm4tS/VrtkSiEq4daF4sMhR50L1qoxPdLSkzwnsMbJ0TwfnrIbq1FpNdMCMQasoUTA&#10;EmaR227ZFQe+E924bQQh6w57g8OhozvLZ1ZNlt28tHD+7OX1h4+S/sE3X30B1vx7739+dd6taWZw&#10;MHQllvwGMh3KzMuQW4nOGUFk4HZN7FNoGa0A2zTVvS1vtaDo3SRJswgZ9E/SW6kRLUqWIPAYj0aO&#10;ZdeqVcPS4c9oLEM9gr3Rg2tJA6dq2m2nXrfNqn40jjMvGoH3gJtTMaRGlSocuRaQeePAVJZqIrh2&#10;9bymBbbNXMfYHI1WlpZDP0lClgqrF6frh0c7vREzbBZklKFgyQnORlHrg+fAYiLOaubJ+Yl2HbV6&#10;CUMoyhlXmrZHaqQYR8GTsrqmHg4xeCIXB6xEuCXHw96jJ5uXF89j9wQ84cbWk8F4lCLtQAa/Tki3&#10;4JkLWlLMRsB5tCsIHhBNh71LVQbmxcKaNgzUe0WhqYLbJvECEAXLLFfSCSuiLFOVTL+UEZZR+2wl&#10;6ZQFllU7FSmVNZDyDVTOQvcX08AsK35Fap7Ia6pUZsovxdxE5QOwMpE2nTwdrgCmiILAt2aliBsV&#10;h8pr5TMdCk3qaWGECZptYYQyU/4TjZHKyJzAn7lgmurPlaOaanaWZEMFlU2RzVtmhmO1VtbMun4M&#10;MdOu7Hq9o+6wfzR2mf7WK5c0rQbRizBl5/BRFvXfev0FcEeP1h/dvNKq18/1PjwadiYu1yEu17H/&#10;ADE0JErMIGr1hASwEo4aHobu2AbO25fF6rLWAkaosVw/68RTK/4w8iqQVPV7PQ+LMyb3YXVnBItL&#10;4RIm3qRips2auP6Vaze/cm0Uj37+4Ud37u8NRn4AuzpzaBEiw28Sy6WFhWajtvVk85VXr5mm+OTj&#10;z5eWznjeOIogvtUPDg7a9eba+ct/9r13P7p/LzUrkOvU3AokU4yo2Whh43mqojfR9mnsdNGRFaSd&#10;khiCKM1X+glkeCfI46a2QypqXOWJSM7/eGfr6Fp/pTav/ebvfef2g7t9bxwmkaKQKxcoKyLSmZoh&#10;JTgCKXrAAkMlRYQZtZaoIFgqtpUTkzjlJzBS6rRNGxGJCSmK04cqTTpeYMdEsf/TToKVMdg/dApH&#10;c2YhqtalbHpfTnTbTh4le6wo5ixl2e1hxQiaCvO0nL1MKm41gj6qQrrqWNA3I2ABLAOSBduycW1R&#10;BphCyq+T69N4ypUWNCEHSEFWWY4sGPEUmlTpDxL+mQp8NECcW3KuwFCUP3kegRChqqZEnsseeKa0&#10;umiCWtDMPr4ZSYtx17GFVdGs8cHgcKNze73/8XpvfdvfPYyFVj1//uLEC8a+f7D3BK7j3PnVZqsB&#10;z789P7dyZnl3b2dwt1NLtUoqDMlDySZMTpiWME1H85bg1+I8yKQthnaxElKvsm6llqWK0uWvyr1S&#10;8LyORs1TBrFou9GiGo8JHzjxJ1FC0MLEl3pmNU29ym+9emVlwb1xZfniWluyqD/uw6+r8DA4a7vu&#10;jcuXf+e3fosHgSPESzdf+slf/syx7aXFxYfrD6tVd2FxzrT0r776KuynP/zFL5hpNVrtlcWVRrU2&#10;7PXBG9kk9jrxvJRG5xBp7LqKHPpE3FToRkrSovTHHqSFcJ2wEVkuCnUpebxyTXKuWKTyClw+jE4M&#10;CfPNOTgB/t//L//DJw++6PuTIA1o4ChGRaRpjCPLsoeyKjRBYunyJx6cOvy42Wo1mo3JeIJskEFA&#10;vMeMFxXncmNQB9zgerU+GU5Gw2GmKmkyHy2gRrZiwle7I7UZpDRTZmbcQp+C49WIaSFXFT2fHXDq&#10;rGaC1emFzBwZn2o4qqF9cjK4rnPz5kXPkj4dlfiYdA2r7lZNbAphDJjwLDCUkjHepUS1H3khRVy4&#10;vLw/zwlFmOvUT901bhM6GuGMr5jpx+YbMEW5Iq+Aq9codIEg3k0NXVU20ZBkxoxTI0kgLWzoejVO&#10;6inbD7MuQ/dlm/L1Fy9dX1s43H7oe+Na6r/95qsXLlyGHTII08PD4+3tvYcPH6fr4bK0XT+CDfcg&#10;S3ZZti+Fz0QlTCY8G2bwUYyqv9jNFsiQbZQnnBY6yo7twG0KoygIchpYWXR3lTMxieUJLqndal2+&#10;eAls20/g5f7RcTcIQiw7ph7Y5uVrC4YV/72/++vnVmuLbWuAzAXOP/uDH//g3buOU33tlZe/9s7b&#10;tmXcv38vDkOIaX9++/P9o8MrVy6NvOG9B3cXluauvnD1hWtXs4G33+1t9XuTOBsOPEtzd7bAqU4y&#10;Q682GxGJn6NUk2lUq9VaoyE1GgI+ObZKNLZYb8dhnd6QhXGlUbNbdbtRBZ8UhqgkWxYgMAMiNIqu&#10;/A2sGwuJdEyu3Vy9+p/81t/Wn2xvoTZ1DoOSqqw624UsF65qcBG0RXHsYh8Tq4hhwFgDbjdCRk4a&#10;QxkH8kJYM0ZCIfDylkZjf6eShGccav6sOAUK1TgN6hcStadePuMPZ//93C/Kg0U8yq0Ld3Get1tO&#10;xLpMhljPxA4hJ+UTRr6SCS3TsNfOFJuH0GXRV1SRKe0vSn6eF5CXaV8kzQtoeXP/6ZMXUwH3XDhA&#10;GXlRtFFE4/gzhBkJfT6LrRj+JDoGNVnmhTrTnGrT5pEWe+CjnUY90cxffPqgt7fbqhtXX7lUmz+z&#10;1Rn3x939o9HtO48OjwYTP1wZazXXgnyOR6HDsgrjDc4tIrjz8QTSVI1HZikqLQutDDhl0bxW4Rrs&#10;Dhi0U05Y3mFFOwKeql6vw9+Y8KbpsD9gptH3hpPxEBEzad56gsBwbs4eTQZ379wW7JyQdfg8uJPn&#10;l1p1LV1baH3nG+90Oocf3//i3Pk1sID33/vRMApff+36F3fv7R90V8+unru0Vq/VHz/eCkfhVqeb&#10;WebeQScaxUIOR2GUWKbCbMV0krAfGmqiqtDYO4FFUTFRKpOUVCvThIIYoqsi0ZQEf3ICFK3IzVlR&#10;ViW8FyLCNva2t/Z39Z2DfQQSQHzBFJX2iaV9ym+owpxylGprR/c98cD0TYKa80Kri7Gcal5xRvBi&#10;A4EIBrZVp+ZQEfl5qpKnbKQc4mNEVFhMKz8POF4cs2C/51Vu8BsK5yOLGRypRhn1p4wQYgxMuMka&#10;o8iguSeuEjyccFNFS6a8nXpimihOVXHG50CgmUS0+Hs2O83PbLqbUMzKS4RBDohFkEtRtVHT/dgv&#10;kPytofbSKKOQWkw4PwQXZOtzdm2SdQ/DyDJE4AX37j0Wvn9hZfXSuZXQSD7e3tk96B12vZ2D4W5n&#10;JIWVMeucJmu61RKJbfCaTAyZVrnuCeOQZ0bGdPT9GS/mvPkM+RKjLKBMRjQagyasRc7HhfeNAlEI&#10;6cEx2CaOrIReECCrRdAf9sE/C5I6VsXlKIyvXT932Mk2tp+cPbfwiw+2arXKpevLEKHWLPvcmaXH&#10;D7/wfO/1126Nw8m7P/0R3K+3vnoN7PrSpYUXrp9rzy998umd258/iCKIw92AyxSnz3ScEo5ZxIyQ&#10;ZSZLNUJWohHi+evUOsozP3ai3KCqnpKGjdFLGth5ECruwwE6TJ+fww2d8/EmVGhj48B/sP6Qf+O/&#10;/JvwfHFuCrWW8BPzTL8IeKaekEYGsTtGlXZw+oPjvjfx4F21SmVhYSHwg9F4hHKFRX1Wxb4qqs7U&#10;1EICl6pX3RqxZnm8ROJJqbEThlIWeODrrIzrUQbBqCZZPvYkp06jTEHxn7gmtdJmyn8o2Sa1x1AL&#10;WZVkirBRMUVqmhS5V6KLzeduSBYKrwW2j8jzbCLSh7NQiTuj5l5gibTY+/JuBHX2sGeV/1fefFev&#10;SPjUMwsSala2CpHd9JwLv6HAI6x4LDKH1uHH40MTEmvcqQyFrGTx22Pxt3rpKsJgKDFgfOSHcqFd&#10;vXXtn20+eK9/HFScGFxQmrU0fuvFC3Zd3+uN9456vQFYgES91DgFvwDr8RUpvmG11sZSBFHI+TCT&#10;+zI90FkvNQ6zoAOvpUIsx2I+nAQix5RYGM8H8DRInGHR6WpMGlMJwpzjDdENWPfwLZg1QgaIiO6E&#10;+HiDNBvjaFykaEVRMT3xLl1Z+W/+23ei8ODf//EvXnnpVQjpvrh7+9zFy3sHiYylNx6fWT37+puv&#10;R+nYrvL9ox0/COzGEizOLME4bzAJRiH7YvOwvbxaq0CA7I48f2Nzp3PUC8LMg9QTJ+C0Wq3e6Xch&#10;aNYto1qvu/UqtrvTbDaRKfdlWCLeaDzpDRJMCM3a4lxtaT4k3VhsGVhYFZ6mQkINY6ukkKRRFOBR&#10;GBfmllEdBS4ZP3M2YCtdX7EfnzJr9NSGqfw1OFfID4OKj5wFuoETCgViiE2h1HlcihJciMuPSg0W&#10;BbPOG2BPbxwcVeYQxEfWAy6bFaGxYNMocepFJC8z2tmC0PQlPKegYnmDKqNokWI7Le/rIBGJRqrU&#10;NDvLDDIvnDRFtpxETfXwTDOFtHTqJiGNpjgZSRYp4JRXme4VFZOwXVHOTPCcslfm7yyvXVWqNOXr&#10;eH7u6q+cFIQAM0RsSMqeIrMzsZTqC5JVuYKSSi1lNhKRG1Xbnhe8ytIIohGhh1wbZenHjzb81B9P&#10;El23SJ1J2jxzHL1iGOfOrNxsNoIP1z3BXNdBNHOWmSk3IfrREBJQTTUbYmnkQUsi5N7JdNrDqKKE&#10;GZFrIv9qGPgktaZqUtQyVayRVKKCW4r1fImFUBwdJ5iSQqejHjx1Si0HokM58b2L51fOnV84POp+&#10;9Z1vWFULtpl6c2FvZxfePPGiBw8ecj1ots1Gy3EdY317dzzya66xs73bHYz6UeYzF+KvMEnHx73J&#10;xB+PPclRkg/33wRHtElHE3kSdEQa6qSaKZ9WHpOKPDhCEjtIWZE+mBDe1A9PmCo10cWVJlD0wRl1&#10;MjJFlyKIafeo38mXgvgS6RktfhrSISJ47AwRTyt4KAhHh8Nhu91WyejTYG71Q7U2YbuD9CAf/8mp&#10;CjUuTyMMy4VIU4LUrtZwej1P52f4dOSMjFQ2Q98yew6qkqhCc7UbFNoDqEzLVEWG+nhc1Ut1Uapy&#10;CRT3UIPSEL0YiXob3HQL/3BlxPp0C1Fmx1T7gWaxVUyjqPnweSAicRbWPA07pz8saNBVXai8lhyz&#10;LSmHgugBdycM2jRYCpJbTLM0w7HMKpYwE9q/s0STmmG7ZmVN2OeZhooG4IqliDQD4lLw1C48Cuxk&#10;Ja5rnF1affP1Nxq1BnzPowcPDtJwzGTTtCVshQkPI7T2lCUVSA6lCLPUF3yidM4oZqGtDK/cRhYZ&#10;ARfvJylBunBNEm0Sgc81Na1uoIAEFrKyCElUaYBTtakpD0YtD0tjujwc9HYP+lcuL12+/sJ3v/vz&#10;9a2NazeuTcbJ55/ub+4fQ5bSORqNU+ZWWCQqMdcmk7EwnLnlVqPmNBdWDrv9hzuHdzcPPrv9udBN&#10;bHFicGFmQuliIoO6Yq+ExSmooovd7FxPBf861XJIsSQD20sAmwZEoqZtgy2ksZqmesZxYmWTPyj6&#10;+KiymFMdJ18iPVN+JSM+GAS8E7sunK6MkjgIx+NxrVZTRqgyMXbSDgt8KdoDvN2B/ZZIYiQVeyj0&#10;4E/boYoIMaOC8CUWCVUumaqK67nYmJR5Oy7vV88AsmdPPlMINlUCEUKteKnEY6n6L5BrVFMZVqKB&#10;pxPIkgx/TEMlpJnUMtvIlNc0jATbEixXdibhl6KxyPOCEqkeq7NiBeUK/rdA0FoxvZTD39UxW5gR&#10;aopAXViaDx/zvHeqbhhSfWh0CQlPFKbZQxIBuxJraRQmIo0hTo0QeA3bwTnhHGbWOAkSHscQSguZ&#10;xrjIWhVtpdW6fOHc2cXF+fZCa375sy8e/ujH73269aid8LYu7AznRQgKhKVpS09NsHrOhlyCm4Ng&#10;ytJwhCLGiJ4gz6hkJsIoDGOU0Iow1BKlHjEnLCG6glQi2TtaAo+IEwzpNhPKhwzq4ug8s80UdnAz&#10;e7jTe8ljZqMdm9p7X3whK1UhjU9u3z70xcRPYDE2U3HOWbBkNQsN3Vpcf/R44vvVitNqwh7SWLk8&#10;vzHIQi8UCKjAWlJGugAZSuhhrwRWY4hUGplu5TpQaBdxTFQ1eU44tUPc23CAFP6JOBULs0LkY0jI&#10;CJ8zqa7eLMpehdItNxz+tf/qt9NcTzgvxBI/KS+T0TKoUz06PQcCcNgr4BT7x73xYOiDZ2dyfn6+&#10;1WopAlxJ8BytqM2r8oyC58IagE8Ci82I2a40EjGz0ygaG67mZTXkyUZciRfKIGbwJyFRy1JCpOhA&#10;KFvOioV80hOyQueaqTkgRRwoqVuAugI0KscVSbsucJpEy4fRcLPAjAVTQiT2QgYZbE6Q0hoNbag5&#10;TvqavOGpfCzP5VvypLpsUWIUN41aZws/JbBLFKEsmSZcVVzUxtWjUfPdEP3zlPuxiMHS4NsqafZy&#10;YPwj3n45YDgShwM52QDCjfnWmXfe2Pnk888Ptz50/YdaotUcMDmLa0kSLawunj+7Nt9qw325t/7k&#10;4zuPbz/Y6XvJWJcuXFoMHxNJihgqidGMxBtg81E2SdMOTw4h62KsojkWuCOWFuS3itYM2YeIviAX&#10;9tBkBu7RQr0OrSq0NjPAmcIZeibvaulQ4i2H1AOndCtcujqS6OhapkndMa/P8X/we9+CTfNP/vS7&#10;nc7w29/4ZrtW+/4fv/ugz7vjBMwH7sz8fL3eMBvN2q1bt0zH+O73voczGRo4f+bUm2MIHiFmRhVz&#10;fHxxksZhFPgRhleMtWqVyWTSHfQarVat1TBdB9aJkso4VTGDyws9f9wbeOMJPA/XrcwtzAnbnMBn&#10;QdhhGCQFbpb4ZJaXKvKoBlePal0Qv7qtW/ztf/IbyvZOGeF0WRTRnRotL40Q0j+wy+FgAEY4GY58&#10;33dcd21tDd4CF0M1mKTMh9S+gpWEGFXZwRRLrbnn7RlKFRmux1DjoWC9fsAhegoigaIgRM1Np1iU&#10;vDGFZrONv5kCY1aMQaCFqqY8vQ0eMFJK0YQHbGmcZNKw7oI8LrkRENkb3h+clMf+ji6JT5FpqutA&#10;AW7GtKIoMZPblqXpk3eSSWWEZd443SyegqHTG1AQQK3uvMJKh21Zy9WqoYWTZBR6QRjHaRCtePJ3&#10;Yvut1KmmHFYZ7MyZppvz86uvvXz04ftbweH6iv5Q9zNXv3r+4nyzCS7JWbgyHAe3b9+5e297c+94&#10;HMtA2im3Yn8isGiAwJUEu7K8Gmk3nflvjbxREnfS+IAlHYg2wTiFDZvBjp7mewfh8DPC40mcKRM6&#10;l6aEgFlWDb1qwQrlDd0459btVBwPR4davJ6MxjaiE8DcU1fjFcHrtm8Y40wLILu1zYb0Xrw8Z7n6&#10;7s7R6Ni/tLry7bdf3bl//yf39nY7IXx2FKPkVb1VhfvsVOpnzp/ZfLJBEqI6OmPsxELcohsCOxAC&#10;o+8UxS4DNEI45ZrrDAaDoTdpz8/V2k2B3FDE7D6jACkLHj1vOJr0hpCFQRRardfACOEX4PNj2Ecs&#10;ExctAYZm3UBhCnwWOsII062XXchnGsMvP8CyUfKCSH+CIPA9r9/vgzNUxeiyQl0W+lRhBvxLivFQ&#10;DLvFdKmdRKep4iQnyhBNCdkIHiMVDlPyV4xqoAWwXWb5hG5OtTd72erfVP1UaTHGTBQ94s6U6jg0&#10;qpEn5LRToIPVCcKBQzR4UqVYryEMblKvHL5K+UNBsGkaFFSKJ6WAMFPditnCUGlWqlFB4FJO2Lfy&#10;KMW7Z6tKani9eIj0MhLFSOHUkl6TZ3M1U5jCtuxmq7UoLHu30w/TGneakTQzxML5fjza3IK0wW1W&#10;G21nqdoeCrkfJDt7xz3PO3zvyd5h/7AzDBMcTICFinc6idqOPgrGLA5dBvu9W6+7xrF3nslVKYaw&#10;yCCwjLKa1EMJ/y8GaWyQIIWaaM2zAyJaqyDRErMzWeVszrSbumEz7shsOUnWGvOTirttJYO9caan&#10;i4vtMI7GsbdyaTGt2/f3uuNRbBo1HIy3GrcPfHL9ValX7290ms4nL11c/LWK+OSTe+CWuiHs0Bqf&#10;wLYuwniylQW6aWakUgFXZDHFNxJxSscVV5/GMgNru6pyiQtZEEEj0QLQKPdM36gMZCCL8z0/iSJY&#10;S0hk5liSRBbwyWkoPFXuqs9sjM1aBJq0kPqpOSD1zGcRM1IWmJuTBqiQjXASMnWiMDI8H3YVcIzV&#10;alURNKtekCSNDq7Ip9BuNeKSRvQmkpTlp0u5mph+C6qR0cZP+jaIAaMZBdL+wtqGUAKqeCWFA1en&#10;KmZOdNYIua4w4YSlRpw6JYFYxWOQbdKUiSZzpLVUQLCc54K4/TDwRI1DzF7g6cCnGcRXm1InBycF&#10;mEJRYH0td1mMsRLrfarfSJwXz3xIJ3bDKZSHBKgohqHsEtktsDOF9fOwUWkstevRcX+x3aq3W3zo&#10;h1V+BKv+6Lg6SuTxGHWJhqFm2ZVm89gyP3tyvFcz03r9eDw56I32R0NEoKG7qhIrIHIACCQmC3gS&#10;N2r83NLZG2vnF+bmdrd3d9+/Oyezum7CmULAq2eQi+qexjuQH6api2uaK8xTVgzcGBwjT7BPW6YN&#10;ri3rVlvoFcipZeKGYYvLRq06YeOWY7TPLZw5v8bj8STsnL1+7vwrLz3uDv/gz3+6cQRRn+NLHcdz&#10;cN4PF4Ke8o2t7bdfOV/hg2zNabx6zQ/FUX/Qg3encjiK96MJrDSsBGt4VTQgR/VCVE6iJc0VwB4y&#10;EhS8UtUXCmfw8dEwaaoWwaz9oBHixCHty7qh6os5TTgsWt3UCmm32ecrC5YP+topUYpUgJbX/tE3&#10;y2KmMsjcKOhARCgBCGgkNa/qqGCjpFqB7HvYGw46x8FwBB+xtLzsNhpBFNAUPNaLVGCpq44hWiaD&#10;jQR+Beaa0IjtLIcvjW6nakbeNCzHxnFP8PsQ8SZhTEL20uDCgd9oFjxq7O9OvIRid9SQwCaykonD&#10;oLtkaaRWnaZgnBQG5FJyiSmxyJBP2Ja4FJ6RYJhqnCqjQm8pcFwgI3+FRAwzm5XBpiyoWOwl+gO1&#10;400fIcuTRlX4YXmXhJWvyfPF/ENESZVvyEyDx65jtGcZomHxM1VrDhUYA3hut166UTGNjz/4sNls&#10;RBPPmMTL3Gw+7i1vjtvg6JMYSXpg66tagVb/t3zyh874AG5FqsEyiwVk16mW2fD/JjxSyEUy+J7A&#10;1oKma371YuPqleXV5YtBbP7k4/Wf/vQz5zj8tfb5t47To2DixRFsS5DfDwXb4HI9DISenTFsC+lh&#10;4wnHiVvHsqrMcFPpC/AzybztnjEr8+CrYRtN0oqhVRbqXlW/G/T6bat987wz59ZrxsbmvYPuzqUX&#10;Ltit5ufbnZ886D4cmAmy26DGHVYzQ5zFcpPx3/n2N799q/75px8Nh8k7b7+9tgJ3BUxUH46z/+kP&#10;f/DpRje22pHmwiKWaQhvk0R9QOsWd2/IGHFsNAqxn5nJTufIct35hXmnUoFAFRl3iUlldleHt4zG&#10;43Ay4SSPV23UbNclNhMcwzcdSPGm8Z0sEKSqPl7U2mYhjOiupkaoHEtWSIXJGdRoHr8SsK38dF7o&#10;WoVRChnq+Ljv9YeRFzgVd3FlGVZ5EIRlrKvNHgyvBMNRy8ICTKYkU6eymyoBg3/nBOmCh344GY1k&#10;TJsFmLRmNKo1B4xQIp8CZMmEEJBq4BjXMV0aTWaJfKQX65IKA03VVpoXgu9CIzQkIVr4lPIFjITm&#10;0pT9qiQ7fz3YLe1nei6UWRrhCQiqLGRUs2Q6MaxDlJ7lTht8zqn99dTeqVr8+XtxxhGhhaalLc3X&#10;F13D8IbZaNg0tbNr52BRPbr3oFqpuNVqPPariVjaOH5xKz4XmmBnqchMjOsz38j29Nr/rU++20j7&#10;WMvTYUcKRcSzGGzRhi019K0snmu6F861VhesS2uNl87Pa5qz8fD4L9/beO/+XmfgLyfWO43l3+gn&#10;44mXRWnVdQJdbmXRx7H3OArP2ZVLZsVFvuSwm/mwDbetapOZgqVjk3ksc3Rz0a61DBeRNmngWlJU&#10;Nftsm59ptW9eOUom+/3d119/xTT0n/70B/3h4SSaZG7ziNW/f/tgmJnCsuDBwUaRhoH0R3G3c2lp&#10;6b/7h2+2XP7ee5/3upNvfv31l1+6BnGBpRt/8POH//R/+4OJ3va1akLdLerSYquTwA9YRFC0FJBJ&#10;ObadxcnB4UGj2VxYWuJY2o1QhgTTW31qgiQ0MkJ/EEJ8Bku93qijEijNVOHECDKdTuEWykwU5xWb&#10;VrynBTlMtZh4Ps0eHcUIrHKPz4Lh0Oi0A1ub62Zgjqin442Gw3qrlaN+Tr2LwilFfg4v1lHOVtnH&#10;iWkRdZY54yrmFuQnLSNFcIPUDM2wTc6ILhb16ZlBMp7Y9WekHVVkvRSsE+FLRg0hMsKUBhrUsAYG&#10;8sTGq4AoihQG7xQEnJqCx2rTtrtQ04HTvWnmusrWaPFZOXa2tC6yK2pZpPJEBj77OSc+szjQ7CEg&#10;kJGRTpL+pHccrs21m8sLZxfmLdv62Qcf8EQuLC4PPX8wiTpHw6WjeD4wRZLEkPAaOlLCcDbR4ida&#10;emBAyAj31KB5TeoP4+xGwqPR2SXn1uVzV84tzNcNR49qFusNukdH/s9+/vjept8dZdyuemG2AwEP&#10;ODjdFh6sUZY42hAiXy/0dGlDRMv1uiYDjfmonZhWhFjQLMEisHKj5R7D4hDRgYG8W/D0wN+ajnz9&#10;+tWb77xxGHnaYGJ4fGvryfkLF164ecv3e8e9gzuPHi806i8uWh/vBSkzaR5fw0FJpLSyN3ePPrn/&#10;8NtvvPD6yy/+8//rj//Vv/7u/pH36197dW3OffXGC1cunvlo/QhuHRcmRslImKGpiQ45g2qm7Anh&#10;ZpAQQxqpoGMFZd90eInRzHoSIiE9Cj2ZOlLF6dNOOwHdfgWUUh3TGQNGp7XyyvnTdnLCZHLzyBSf&#10;xSyuv7wGYpBENEic4tw16ctXMDMUpV9ls9Uh7AUQmwixsM0a6rQoT64GARfwgjRTsi3U8c+ZIR2s&#10;IGPqjPmBRiVKjQZ/IPCydGHCH4NB6KKhbHRKCBh8Gdorl4YmSZaWEaE68kMTygNnsuCmwj5sGqjD&#10;SuQikpe9DZoQKikqlEJwXgslW+OyhEhIpR9NWOd8KEuRPBQEgVPG4pmjjFNmc0V1y7gutWg8b8lb&#10;5xZunlv99tfeydJ4MBg+2ngyieKVM2ctt/Fwa/ewMxCpcV06F0K6HxB1ZAnca6mLnsF+YqSf6mnf&#10;FFTYpagbQQvSSSeXF62/9c3rX31puWqO06CrS19GkzCKDafWml/TrPbmQW+CPOuRxeMKhOSuHenG&#10;kUh27XTLyR6nfmTpc1JbFlYrySwSHoCnUzOdM3Z10TFHjkjW5rJLyw/S0RMWbvFwX0SeLWXLWL2x&#10;tnBx2azh0FD/uDseeW6jWWk0/CBYWFyAPa9aq9Qq1s7xBIEFyMZGQBaSKYphUw7Hy3POC+eXmw3n&#10;4VbnzqOj/nFY0d0n3eDDu4+ORlEiMBSAuEWjuWgu83BPAbZUQxvZ+D0vTtJmu6Xa16mq85HRq5UP&#10;P4ioQQ+xHdGlWo6DEOiMOEWJ5sYQxgxoo3x8J4/y57kZ4oxqMXI+CzQpzYbNyMeJU6JPSoyUZCgV&#10;c0SlXo2TeOB7SRTGYejWMeVTX1wWYFX9uiwNqaVcJoSlKeagTeouKiAB7DqoGZkmyNtSrWRgYBiI&#10;YwaA8WxGKlaI4qIpWaJ0JGJ2pB7EoiVDZRwFy5YFoiijyT5DkAnSzHwp5oFtSF6g2EomjqKPd6Kz&#10;R8zA1MZmCpRKr59SFYpCjf0kGmZ6L2fv/Oy/S8uE/c1Mw+W6e/NM68J8/erFC7vb2+/94sP2wuIw&#10;lpW5FV8ae5s7e0Of6za21SpOC3aUzgiSRkaDvr5pHBnRfREfmzqNGcpcNgKJfIyLC62/+2svXV7W&#10;Jt3HkFfomsmtJlico+lzq2fGk/79L+6JNDu/urDSrr3Qrl9dOnP7/dt7W50Ri7KKxefbPW8Ae+7I&#10;EFEqrFivJ1pDN2sBsyJ9qVZp1O0tc/LB8HDUXFg3wiCJmNQszvSKVanIwAFb9+I4dV3twtnl3aPe&#10;nfv3GnOLmql1x0MvEbZjvvryhSe+9fGj/X4QgbdCszEsbkrm8IPOeHt3+OaL2StvXNsepX/y7uMf&#10;3ut8tvmTQPDdcRhq1QiNENlnKIyhaXItZ9OSU847jjuOiVwJkuhUsLlCAjxqrIFjDpmEQYjDekQa&#10;qFA1BPJB/0RKFcaJpzxzzAY4syU6RgXLZ1VHv/Qh1cQKNQ445TyVes33/bA/HHSPIbsFPwb/qZI9&#10;XF45kyArs1MlLfb09p9PfyLXAGLiOPGlp5grJ5AM2lWXOF8R44Rmpuj8JapE82KLURk1mFjeoAe/&#10;QASgKkZlReNeUyNeymBmMEd6Lu+oCI5EMVlLufXJQjEvOE7J+GQ+96EAlHQNBHkj4gw5a4bPQBQ8&#10;7zCz7IwjzjWrq8jMC0tK/6M/+4HdbqVOo9OJhIzGo/7E81OsrpupoQ0ykepOlUFqFknHzOYb23r2&#10;fuhtmlpgmNRahaCUUmjJKo7zzldfnJtz+93HMghh/8xsaxRCUK8vNpbTVHv4eGN5qfGN33zr5huv&#10;e5MeG3bcWvPh7U++MCbgFiEGWtAze64WTqJumh2wZNVxWhGfkxzJB5ELqn5YFQfS2xiNjGxubnn5&#10;8eMNXei1ZsWuJWcvtZxacNy/d3TUq9fmm82W1k8/v7e+3fkQKdwcHNdttCqrsf7OW28053e+94sP&#10;+iEku3oQE7s95lT13V0/jNj51eZcBVLtZJCwjsd0yNuYkWo6stxCPMwTnerqGs19smKby/0hsTxX&#10;ajX4zjRTHXFZZCD5BAwEoqHvw1aN5E+2C0EaJ/waYrE0FcIUAxd/xYMoD/lzxi6ef/CSvhcFEbjS&#10;jYSFW4WIMYq7k9AfTobDQa3ZMBCWiGsXtUNUp5kOFZSCe0ciD02nru6JURG6LBGmyF1m4tLB/gzc&#10;slqjDu+M0yzG2gnqEMD9hASOJuMZVTEVHz6ufTV9xwnvmml5nZRMtxCZUIpdhfHOVkiYzEmHs6JZ&#10;QFd9IlBUTpLq8fjMlH9TtLCzzSJxkl/0yx/oZBnXeXq2YVxZW7J1MfTCvbt3u0l848L5J/uT/RGY&#10;oA+vTDQrRTeP9faPHb5gs5uy7i5UPUfsW/rPJr0PDLOL9A0C6apElghUstASZjD9gwcbjx6N2nLU&#10;tsMzSzhdHo0HrVa73rykt9u/8/cuJrE1mGQ/fPf7D9fv/f3v/Eb/eH8og74WG5adBh5LwsWV+c2t&#10;HctsbflxZgbL3GzoVpg4qW4k1eCRnBwZybBZq2TgXe2G7oYyq1Yrtj6pQkqvpbs7693+cDgeZ2f4&#10;+saDr37tnS+e9P7d93+mVRCnY/T8ZOPg6694r7/2mjC1f/f9v4xiBDsoXsNenN7Z6j5cP7zq1C5P&#10;2N9g2pNhL6y6QcRGTJoi67M0EgliXoWFwjYaNc2oTsBkjtkkUVfu2DZXCSEVIHPgAWUXWL8hGS8d&#10;CakMXLS6kRKBu0b1P6Em3P56RqjKRNPqy1OQy1/yZuVCU3ToGK3jIKMuIH4Pm7V+pzPs9SwXtjJT&#10;EV4LVFNKOcvHz9EudZH66PSx/5ZkxZCu6p1IBT7B3gt29jgkmkEUGrbp1CooHSwTIlTC6h8GoJoo&#10;cF5CTVzgZ2HbGUs7CDcrWggZBWKYYylDpZFNbNuJEzyleVUFAg81kchywKaYbWayYthMeUhOTQWu&#10;CilMwehzfjoxxdOzE43YYrqDl1GCAprns4k62HMcLbWsN25cqVZqP/7pz2rtuSdHHVFvHnnBXm+E&#10;CY+pEdcHtvpg8YRC3taTY7//sqE1DL2bBAdBuq3JA9cJE27GYNQ4NJNQ61bHnnzyaLtrBgdvXmrf&#10;unDeNcLJuA/hxtWrq66zfBSEu93Rp5++/9HHXxwdH1+6cBYiyHFncPXC2T62hSewgK6urjSWFvZ2&#10;d16+eWvsjX/xyUftZt02tShNJjwMrGAMZg/POtUzP1xbWq041u3HDwNsFLujoZ8lzckkajTmoswY&#10;wqYrzO7xse9Prl67cn/7AFnAYfHr2s8/vP3wwZObb73+zhuvf3L30d5BXyE0AkPrhNlP3v1ibr3z&#10;Sm15afHK4WDUSZMdlhxL7TDlm3F8AAmupaU6tYs51gjUWIOk/hisphhiUVwrBknZIsycKcWNjAj5&#10;ZIZFeJRAlzrpZ2AORcklodB1VqQbU9ghPVNaaXl+Qw7odPijqgj81u+/cyoinTW82V+JGWk0ViQw&#10;1B/HxUtMMwQQTdPRcHi0fxgMR612qz0/T3OIIlMdQ8TJU12RzsjzPERyG0YcRFQeYYSBwUyyVmuY&#10;pjEaDOAtsPMMhoP+eNxenF9cWQ5jyJCRz7yM6a1cO5bwKzQso6iyHdepVmtHsGqxSpTrTFCjtkTi&#10;kqt8eoSj6Bgq4yFlj2nxtrjLZR1GEQ4UaDj1O14gY4p672w/sAx885pwzqIheYIstxIzV86DyYKV&#10;nZ+337517dziwnd//PPOJHbaS3cfPQkhskAKMzgvXfLyZNRjkrgtycyiAntMvEWZIOn2DDJC2FAQ&#10;XUVz7xCBSIuxSrD35ovL33xtlccdzzvWdCSGv3bp8u5+61/96U+eHI9GfmQwcf3C2gsX1i6cPfP/&#10;/vl355fO9PujzUcP/fHwjddeffONN//lv/g3b954w51f/j/+5M/iiqtZNphdIKJIxNhE1U0ZxTz2&#10;b1y52GrWP72/zqL45lJtrhq9cKnujfYvXrxwPM76nn7//qDpuNevro4S/vM7m3c3D4JMhqaB5e0o&#10;Wl2de+PV1wI/fe/9T3uD8TgYRZnZSrObnv8d0/3dazfamvDG4yiV8djrB+lAM+4mwc+y4UdWfIjD&#10;Dk3LhH0HsddU6JZxhBqcw8GI6+bc/JxGwnjKoZH94NxgEPiTieeFASzUar1WqVStqhXzDN5JOis4&#10;PTKlyi8WiDZFBXNV3itrM6WJcQJH8Jf+4VdLc5pdFrOWptaVYNN0qDROVTVVtPsKe46dwzgaD0f9&#10;/UNI51pzc3US5aQhrFy5J2cQEzzwAyzAUAmUCMaY4saDs5+fn4c4IfA9iHPBeI+6HXBaa5cvOtVK&#10;mCDHlFCDJmSEpaQRQUfzj1dgTjgrMHUKHnJe5BOGNHPM/vxUzVYWAJpZcN309Uogkk9v8/QV4kSm&#10;rn5BOeQJHEZeg4EPgbgCc1dphMNVO3vnxXM3Li9b1eoP37t3+8Gj8y+8vHnY2+sOUqYrZnyePeNa&#10;MMYWJYdNVsI1EIyGBbaIaryUyCShkYbfulp5++ayCA/TqA/hScK0RnMh9JPvfn+jE0hnYVWza3Xb&#10;Xm3VL6+e2d/b+4M/++6Z5TOXL1wQWXj/7h2NZ//kH//+g3sPEj++cP3V//lf/tvHI99w6yLOYp4k&#10;InaQxd6I40SG/uXzKyvLC4+2djoH3TPN6pm2uLhaif3Oq6+9sn/sf3Z//87dzq2L5199YRnM+Mmx&#10;v3cEYepo83CvzyqSsHIYJ9fm9/a6sEF7YT9KrLmE3/KCv2k4v9FeXDt7ZuvRQ0Noc6btjyNpVfum&#10;9Qu/80fjnY80EWGTEjUnozDMsPOK+yssj9Fw5NYbtVpdkqjWNJWQEMuiUs0k8ODpu7VqtV6H5cpM&#10;ERF3klpgU3VhNk24xNQICXfNp4nJ1CUiMwL/FX3CE0VLxktalxPruKjpqUoGkXMiUzpfXDjc2et1&#10;Oqrtrt6GnBHZtO6nkc4mTSNgEz8rKrHKqAKsRGFUCrcMfl6pVR3biXGEAtGeonBNsycj8tAw7+zl&#10;7ANYxfrlF/rURc32zdVXZAXuqDhmuj2sYIpTYUmp2nOasULO/P2sM2D4RLC17l1qab/3les319qZ&#10;SH/+cOPduw9SbqTHg93eIMbCLQltTJ/4iQPNrqR1ncliUwyUJVVECQOFk4b+rRfWvv6V5ai7nngd&#10;Q08NreK6LUimNjZ3Ll4+++qZc3c3jw+PJweDwdn5uXp77t/+0V94cXLQ6TTqlbXlxmuvXli/+/nh&#10;/ufXLi9kCVtarV49N/fk0/sSwQDCxiQU8gbkutQMsEU9otldS0dKqu1hzCGPTG0/NO9sj57s9+5u&#10;dSIS/IHwuuraS9wyMubb2Vp77X7X3x35geRH/cHBAJHSmWk6elV6iAs3iPo9Gk/C0RgHbuMEwieU&#10;zUjSKqKwapG+MIn695MIDEfd/1SpHKSp72FSDQkhOcZI/ap4YNiWQBYlybBhZtkZMXfCjY8FrlIV&#10;mmpTRraS1+HUcydNTp4XO2YfFY4yPm89POODZpCQU3+KCQ8TUpR1mrzfIAQ8zPbC/PHBYa/bnV9a&#10;4lPQzrTKr5EmFtZIbZIJL/wPbDaqkWjbNqr8TiawQCGwlASnVh10XhjhqcSVl+Ff8WlojXHCSz7h&#10;p178zH+fcoxPl3BPJc9qP5C5EolK7Z6KcqdveM7PNRLui6Ob51bevna+LpJhnN17sHWcorLt8e4R&#10;FxZOz2ZlGekZHyQLEOKpiyKBeaYw8LBkwa9cWbv8zleuB1E3YfbEy1o17fzZswdHw63NRxfOruiV&#10;hXc/vHN/o+sFzLXcubk5imXDpZVlliSPNx86xtIbr5wTaXM82lia0yy9VTH41bWz7358h4kMcj/b&#10;5LbrwsOCZK8/nsRaRmQg6IRTyE0162AYmNtdW5PVUBPOfD/q1g1haVESDI87weqFm6NubzDqW455&#10;zo1fv35pexT95PZGwA0JRge3AlJI+ECeGEwzsRnIsm5vvtHwcKIEPF0iEl+PokXdeLvS/jyLtrK4&#10;ByaUq8Vi+wF5AwPftR3bsNC1xcnsYoB7GEYh7OS6qaPwhibAIqkbYQolRFVMS6i/M5yNe7YVTtfJ&#10;TFKjKJv4zX/wdlbQoqlfPD0XXzxDzLbK9lcZxEo1RFSASLRCSorRDF6v1+sfdqqtpltxyb9xPvNd&#10;2HtBVpO0WsEOsMIQwQ/r9Tqjcij4/+MuPIeBXXEvXb0CKTWyMuJGRXohxclMUbaCs2e1vFV7Ib9A&#10;6uaVAfozbeFUODq9B88aN3na4xXfyZ+jofrsg+Ycs1QYVjj6z9648l//nV8zovD7P/vsf/2LHz/U&#10;HCRiYYYSKORIyUOTCsWpzZ6wuq6siL2nT5bSCT1lavO1RPLStZW6ER5t78nJwXIl/fqba3NNF0J9&#10;UzNdy0qM1c/WD7/349uQsP/u7/zurRvX//AP//X648cr58/Cc9rdenTrhZWXXpgfHj9hSXDt4tVW&#10;7cbq0gufbB7/0//zX/W5bDVcV8/a7Wqcao3Fpd2Dg+0nj84uL104d3Fnv/vR3SfCdhtmttw0b714&#10;ZTye3H20tXE0fHmpcaudffXNW58/eJJa80vLF77/7//MtM3lyuTc+YVLb/2Nf/G9D352Zz815ilL&#10;9CJfNifB6370u2btlShbqjrGfFPUG8ONjSyIdN20DNPQnLEU/yYc/Es+fGRpCS3O0PdlkoLrgwU2&#10;P7fQaLQmNAoLt9KgEoNqXQQFxBKyQcizIDLEsM4UwkaqR30WUsamid+pFZjNDAnNhqkaVRH+Cp5w&#10;dmmd+EeO+8l5dVUHX8WxumU22i1h6BCUmi4yJKEzSqfLBTYShd8jALtCeWtKclSFqWCTWIORWaNe&#10;x9g1jZ/2LafSsL9Ox/M/7OAzE/GnfvEsWkY8xHPOMu94aPrdveHPNidNt/pHn20fp64QJrWOiZdc&#10;DYsoCMEMrGra4eHP2RUUlw0kMywmrWv+6b2HWjQ0smxtzrl6Y9WPhoPh8MK5s8F4XDV0adQG+3de&#10;vvIi0+w51916tJ7EPlKxRKOl+ebBduZ5k0w2gjDwhuODxuDy5ZZt6o0KEnb2JkOUY7PkeDTaO/Tn&#10;Jp5b0c4v1wwtmIwHIw+8YAXipTiOfJ8vL6/du/+gezyam1teXa03jK5uYNlo/cnhmYuv3njlK/cf&#10;PhxNhk+29ldfia5cOv/TzzchV0PULzYBkVbDFIarGzbKjPFo7FmNpm24qY+l+ygNIRM2E6Md8wXD&#10;eERIZeSXsq1xfwgHOA7HcSBWgogrJdVXQ0OqizhE+CjkiKhX47oRcntw+K2kMoRQPNF/rQb7zBPB&#10;t/91jJAV5idyyfhp31Oxd0/dBeewDTWbTfih5/vwBgeTwxPnDZEnbD9YI7aEohQvnapu6LAokE/R&#10;shvNJu4fz6Lw4DMQhC81Fvn/j5k+/akFnu2pn/+SpFAaeJG6ef948j/+8/+n4jrdwXFsYMyV5UTV&#10;LKPpaBypRxhWMX84a4TPiYIRN8KUwnYmNS3EcrGls3rbPHrj+trFM1U9yRxLR6lsXg8nfqPW/O1v&#10;fefH732+sLRmCfHF3btnVxYeb66bWgUC1+W2GwXj4XBcb80vr6x2O8c7h19UV91KxULVM5baVbdZ&#10;tTpHR2HChsMeS9IlMA1T3+sc7B3zEJv5CVia22gfHo+2tg+9INGYzk0nlFp34lfnlx/85OdXr/du&#10;3ny50+lu7g6bzdaHG6P1w+NMYFyAaRChX2Dvtg3hGrYZBZiByszvdnUHRSp46EcyDtIYW1qEXqJa&#10;gpKLQoUMVHGsVmD9RH4ISw+DfohqKS5NkEAUshhu2Y5hYBVaI0QbEpoZphpGOxVefql1MmMgVMIQ&#10;z8HyP2+JlP8qKq15QUhJ5aFCqlbkhiymFJwKtdrcwvx4PCanl+hCkb/lqRsyW2nIHG5qOs6VBMiK&#10;koQJXGgcxN5okqVJrd2yUEk8K3Tq6WT49Iz5tJyVFaTxxdos/n8GrsIU29qpSeITd+pL1FROFKee&#10;+VEnPRIvbqHyVE9ns3QjcWQY9vdUaDioHQ5g1eLkcMwVK6y6tIxY8tnpk5yGA0Xv5eSv80smECw2&#10;MvCDDce8frZyecVwuOe4kEClk4nfnjtrV4xgkn76yefdw+6N6y9HsX/v3vqN167Va/Z8U1+Zd44a&#10;xnF/6HvefKvtmvZQG+7srfNY584lgwaOwpSb9fayXU/0js4n9Qqr1ZxWs717vAu5m+3oEAvqprl2&#10;/vKjzd2jgWfX24lkGwe9xM2iXU+aRsD1n3706erKytL8ykeP9p5sT24ffzFKYqZXORV8qJSFaHBw&#10;gBYODlpRlqBmyDDkdS3kSYQDW6lrGNK2IawMtVgzwVfkDNdgb7DjQTaYkFi3omNUjbQSaInSfzoi&#10;KyEijbME0kDTtrLibpdgTPZUYe/06pmW0mdagKpJrFoUs8P1JRH9U++Z7rC8EBtgJ7MRBZ5UJO2w&#10;jRRwZaSKga9Q+Z5aQYwGfyk4kh64Oy+0TRf299Dz4CeI3LbtsQe/6ZmWdubcKtihn0ZhmuRT5rkC&#10;JJ0wn3IlqWL8dIirvAp+gqd0ZsU+P2QsDsULmkvZz1ZiZxCkXyYsOQUgZDPD2jOH2mGozlYgoRT5&#10;DCuiD16Em3KG1Wo2Jlfp4tMfLkVCBR0dc880MUTC00m7bv+nrxsvrrQRtRT6YQIuyl1cuGQbrb2d&#10;0b17G1ev3Tqzeu57P/z+Bx9/9Gu/9bXRpHu489n1y0sPH2/1JsHyQuv8YqtmuxEz3Lph6RVmrf3v&#10;f/j+7aNhbImqa59pzjUdy62ZQoYyjiBSvfNw+/FRPwCXlMkzrYWvfeWd997/YP/4mBPnG2SqriYt&#10;ErQfBSE86G+9+ebLK+fe/egX7z9+FEDg6VZIvy7J4kTRiS1E6dfG2e+b87dS4aV+6pjVyJKmPzAT&#10;Pl/1/EmFm0Nm/XEQ/lnqb+hxCIsQCRp1SPi2Nrfm5iC9zMZDD+4t5o9CK1WDwKmAf9VNXTPR9cVZ&#10;CstSR7JZoggrb2ypOMSLJzFLEVSwq5Q/nMne0RZOzEqVn/llArZnImzyVSRzKtuyeKMYIrCjgvOH&#10;kVJiVYB2G5UM9CDzsijCoh8iYWQKgXzmBx5SVjpOxYKQPUsj2uOUAPaJ8f/n1yCffXyJV8/eQeXt&#10;5V/ji55/yJnj5A6a11bz56EmVzh/Kok8taN8qaMYE0epGtgCYcuvWtYrL7/M3OHjo3HU68lwMtdu&#10;X71y5eK5myyxtjY+WFlZGY9H77///vbO9gvXzt+/c2dhuck1ORmP1s4unjUteIZRFLJ6kwu7Um82&#10;qq1xVMGYCFWoMn882p3EHcsyHbC5CKx/cZ6HUgRJGkJAaVh9L373Fx/1hxPIERVxgJcwL2ZIsMFC&#10;uOu2JXDn1Rn4HxoXMmLqLRjYaSEyWkSD8jiiqfhEM2OWmEiRF8GLF+drb133J70PPv3icff4c6d6&#10;6Bg4foEqPji/Zjp2c64Nu10Q+OrWYPQmEBGNfTISpaQBWByIgwRRRylO8dxw/6lHPP03e043iZ7f&#10;1Ain+3Sa/cpH+2U2/lmsugJhKxcGlwVZTVp4j3xdcIFMBFi3Jg6kFKXI4jAUuu7WqhD/h3FEGnC/&#10;8mv/4xz/oQn3l/j8p6uXv+R45pzhX/UQSCgglV1jeGLYmQwfrG/s6ykfH4PnuLI0t7K8tDR3VU+b&#10;dz672+10a/XWg/V1iEC8Ye/G9bM/+sv7XCSXr1ww07Hjmty0CNgjj31/86D7stuERwgrFVIMlqaG&#10;5LYuIBUcBUhkz1lUd2wGlufWLTdIMCo2fCkmvTFVI3E0TSTIZ6d49HDGBfKUMBiN+oZruBWUT4Z0&#10;WVJ3ISXFbOp3aSmXY032dQiAIYiXHDZrBzEgXspDCN2vX5A2O/j03npn0NcqOvJDCnCFnJj57UoF&#10;Up6IJBtKlv78fhWPhZr7CewCBpHxsS/ppmbhab/0CU9zwhMFxl+1BE8kkM9ZQ6WgShkXZUo8SCMk&#10;NUXAjPoQSEsBlw7Gj9NHipoYdiOEbsM9slwHOxMQQigm7P9o3uiXHSey5+fw9vxVM/LZN/6HGPn0&#10;0T73QziTzyhRKWwcMk5TNQ3yc3AK+0e9fWG7qVi1qtXmsuPMmUZTSMtg1nA4erK1V3FrkfTOLLXa&#10;DWd5wQmGXZEYSTiKmZnGcaXeWDm7ttedfPbgYdfXXn/pJdsZ9ceBYWqtuXrbsWJP7gfcD4dZjPgQ&#10;CEFdC6v78EQhh2PYkEECH5nGehLa0m/VK7qNhBSDkYdeK0m8QR/MYH5xwXUrgxRFPIl9PccB6RTq&#10;DTW2rWVHllgITC1FwJ6W6d7QP9zY4Q1NLrVXb107u77dPTpOZC65CnlRjFxGMiI6fzaLxMwrjhiD&#10;IIQrjQ3HRlp7FUwyKgCe3BWLlXB6hUyfyLNyQvVG7BOeflZpxmYe8zNzwuc9/tk22uxryqFEWYCz&#10;00LWPA1C2DJTP5KjOIv/v+qutEeO4zxXVR9zHzt7k3tweUgUKV6iTNGK5ESKYdmGEwN2gMQGEiSf&#10;8psCJAgQBMiHxHYUxbGVWIhkiRYpWRYpk+K5PJbkXrM7s3P03V2Vequ6e3ou7i5JCUrpwOxMT093&#10;V7313s8DCPlQOwpw5S5f/pP79+YqOR8BdC8VTUcQmKASuH6Ackj6hF3v4yFZBJYsKUm8PSRPGH8U&#10;9aGJ55LQZixRA7hDLZccPQIf7wWd8G/iCQ87PyDxDNqqZQkdDavDoQJZgSo2FigZzdk4OqZ864Xn&#10;Th08/MzCcymSWVl68A//8vf79x+4euXGyVPHshklnUWLdy43GmtjlRx1W+liydWKHlLGJyarW9ZP&#10;3v7YIoVXTh+fnpz/5TsX2jQolVJzI+WCnm8xpWHUbt24OjU+XihWtgz3QdMwZamfcGABYJnZk1ny&#10;0sG5F48cbVrOlu1sNNp3bj+4c3Px8P6D33r99Vsraz975722AA5ngIhARVSApBn0FI0xetwlb6Di&#10;C55aNl2cS7vF/AVz9d5MevqPT9E0tP9u+eRXH316abkOYWGKTNOGTd1lteV1z3JkKyiK1q2u67lc&#10;TnR2edwW4/9yo4wpMjotfptI4KKukIxo4B60LHHIodWTnRZ9dI+bohg2+nVF8n2ocEUiYhOEqDfQ&#10;eKEonuMCX7SszxRxHag6Jrg4zvfSEV/1mcRGFxy1kqz2y9GHjzG6HvFj6cltz//Y3yVUNnZBU4jQ&#10;B4BaJnCT3KziP7tv4uSRucNzezRCr1359Gc/fXN0orJ/YX+j1nrumf2mUZuc5rNBNzeKms7S6f0b&#10;jvLfHy8urdbPnK6ksxWLFeu0/JvL9ydX7JYHkJB88q22ufLwdn60NDEx6o2PiC48fcuibkAErYHg&#10;AsNYU3E5p7/2tSPfPXn4kwsX33r3vJLPHzl58syp5+dLhdZWzTOqjHmpVKppQlkbGFlRZZkP5Q2o&#10;jvFthM/ZZoAyh7KpvKZdzQTvtY3VzfbphjGmZKCdA6ED06UWyd1aWvYwU/gVuoEqeKwAfZSEQRW+&#10;LCUYJzAgMpotZPk1KyLDTUVfG2Vh0xJhpNehYDsyEnvGUxbCjtIQLU7J98MgBPyheKJnS2YCAbbH&#10;MAWLXUg66wtImVQuO7pnkqkqVDxKsZOAuVGfz+MgpX4pI56VL8Kx7FfLO/+uaAWBYk7RSAdgLUx0&#10;NatBc3Ik/czsWCWLXXPrwie/fe/9D9t2e195v2PbpUKWAk1FinpmRmNjZYA1aHuo5qv3TXXJzEy1&#10;sqPKSNMrurnKpr21dW+Nr6tCKp1KAZJN4LpOY5OMFQ7u37e8WtusNzdNZuM0xQJ7EAHQAZ/xVCY9&#10;NlK26uu37j7cCLKuETw8/8mze/ccm927b6qooebd2/dMbjTpKU/IQLy6oQWOMpPg+xpuU+c+9UdF&#10;Be6qoa1CFj91gGmz6XJtrUoypF5dnd9zcrNubDYb3Dl0Ate3Aw9Cwj7TVYmLKaEeZL4gl89yyZeI&#10;3aAgiDCp4nCGoLfpKqhCDA2KVz96qCjybRLTmUSpTVYeJsomu7MYAwI5WIDbyj4fFoYVhQFCFBUg&#10;nfnbngOMNvxGgPID+mxFr5OA2OFb0fjkhKorgASmEmldYdEIH6+75LV1qdyoXP1JXK9hjy+WruQT&#10;Y0yEEqJvxLUUjA0Xku4K+P4b6fnFJ1GA8Xd92L24GgxEnz900Yh2C6eIjCMzc0cPHlIJ/c37v754&#10;8ebM3MzMwqkR7glkCjOzL5bKZcdpum7NMqBWM5XOXl+pnr/VWKr7hjLyu8VqOW97ag6QN5UU40Lt&#10;B8RzTV+fqIwsHMnquFmqlAsjE3cf1tbr7TbTiZ4D7BEgtFBkOD3wcctwzXxWy5eR2lZSStts3n7w&#10;YIQEJ77xYmVEufVweXnNv98wVTXNELT0i3YjRfJ78HO1EbXTuMaXVuB6AK2eCTScZdRyvHy2qI1N&#10;rtZXJyemLly/wu1wTScut70C6hi2ZTpUMF9KOCBuqXk+1KllMtl0JquIrjKAnJFQfliiaYK8YQn/&#10;wLoy1on5g8kk4exJVy7M1LJkPwHBoRAmPY2eYHhS1Sbcke6f6mpSjU8UcrcIQYwaDoQRrOkaJopD&#10;YQdSGeHuhoOZx6yA++MucDXm07l8PudTV1TXqfF5ZQ0KjfgPByw4FEKt9afCdzsese77FF20zYT1&#10;epLhhqFOVVn/GTqvE6dBNDE9Ty5+PV8HihssugsR9280/qh11fX9+osHSn/y6gmrtnmrse557eeP&#10;zT177HiuVCmomtm2CsWR3OjUzTvupVvLqyu35/eWyr5Tt7XFFdPwtEDNbppuw6ohrkiQDZjlXDHw&#10;JY7Yaq3VarpTeTI/Eujp7Gp1a6XWNnxgnOAWMEFhj6Zsrq3XW4tLaycO/8Err4yv1N/+5Nai77lq&#10;MVspZbgm1nDz7MHcob0nzt9cf/fSnYZlq7mSBy0QIRQQQOmJcjIb9hWdIRH9ZAHf6H3L4tYk1bRm&#10;w9S0VDGNVxt1pHL9hilXhYBuA5soZP4Brwi6ehXITqjpTJpo4AdSFLJqQes5gBcI5gMRZJBVIQPa&#10;1cRsCtwjme7F4UyzrikXawSpNGI//CIcmEED+JwBeg4AdRDUuXth1WtYwCJYq/gmJNzDTogFhxc/&#10;ODDYiYugGGf0i80xJH8U9wrVsBzgtmfsq8t9qoOrB4p1rnxER2+gERd7W8/MFP7smy/k/Nqli+cP&#10;H1w4cOLZtc0t2zGIk8Eua201Apvl8lwTep9eXbqzvI4qcxtme3HVaDrIZ5qAH0ACLVJeNkKhtQKe&#10;Rdu0agHLUs9C63UraHiBS3TANoLIhmgIkMlXolqu88mV64gFrz5/9Id/+t1n7i3VW835ydG5olJd&#10;uZ0idatpHD/x6ovfeK345v/+4v2PDa+RyRQtXwBIsnCJRzQ/cBVcQonoYuXmcLVaba+t1huNJsJ7&#10;JqfWTXulZRGmetzANSyxCyBRsRxgAY+iZ7PcFpPM00GYI36i9fTob6tPGC7f/QjDhhJhkE8jADlK&#10;gLlYi4qZdBxX0VXZg9/5cnfXf3R4l2cs45ZfphBKWzu+wri7cvdbWxc191O70GgogvqUKgE3SjF2&#10;lGBr/6j642+enUjZTn3j7MkjE1NThhOQVNYl2oN7y++/9+nBvVN/dPaM47kPVqt31s1bTb15uf69&#10;M/sXq5+1uRRrKbFGKY5qGWQzJRRDgRryc3pmZLSQz+GmyxbXam3+tqIJkBCQXCqJPBhyfZpWUw6m&#10;H12+de33V6fGJlIjFSWlr6ysnqs/HFWNr5+cxZaz8fDu6SOn//avfzQxMfmv//HLLcdkTAvAtYwr&#10;hxNRcVELAitDVTZqm75pOFwc4aGaMxPTNWOJb/KeZTmGSSTYBUADcceQiL7BlASDl5VSoT2zm4aY&#10;5MCo40aiQb6imtx6vwxplFARAopVErBBwbbAWiWSz0dcNDDFOShXKCiCwpr1KbfkEu9yDqNPH9FB&#10;3z26JHxXMtN3cO/l7fxUA8/51KdDhGQghUiYy6zNA1PZv/rWy8+N5DbuPRgpFfV8sR1kl7daiyvW&#10;emvr489urLZwSzWPUt1Zr134/OrDltnWRupVz3n3YtWkNs76TBHsrV15KSgqx1DezCc0ldIVLW0j&#10;tN7canOtlS44gcD/hEx7ED8wQJRlyGIorWSbNKitN511A7iymJtD5qn5EX1kvtW4pul5FSmT5fIP&#10;vvPtxpb101+9z3xAvY1T513ZO4z4qspoCvfuXEDsJ5Zjt11fhX9SGlFs4NoFwl0FQ/UIivGmRZ+u&#10;lGEqCFuk7yHLmCJfHzaPkNr5iadJmTw2S6IGvPCMjMUWlfwoTHxhjBNdUsmMB47aqPotsV67URrQ&#10;WPCj+lz6AkjQw/8BIZsK0mTozVcVpON0IaNlogxpd50qS8By4qgeQL4pevF7ZSnptsb3G7vL8TX3&#10;3NewgXtH5wnEDyfZNtb/rSHvd9VWJI/fdqY7UEAS92vgMYTbHK6KnLTfOjiW/pvvv3FwrLJ8Y9HV&#10;K4ZavlfzL1xb/d3i5vmrKx9dXVk3yVZmYr1lGr6/adoffHZ13UEmt2bVtGHYFkoHWIPIDgoULk5A&#10;cSOeAYOWR64GNaxk06lCEaKkLdurmY6FFFuybcFh0OMfyLtEMvcmAMpBPHGgakhJM6JBuBJ5U5X8&#10;npHC+vLG+PS+2QPPkUwxl85N7527fX/t/moDgHRiskfceeAw4zQoZLOHZqZTnoN9b7W2sb61lc2W&#10;Vqq1luNahru5skEtUbulEG5+cg0oYNRUHGX/wlwODjEy5W/IXLTE8opnM1w/3Z5JZ/66k4SdaRUh&#10;nW1SFF0swYmV093n2rXrx8fvcIOQtA2AX+oHMvgk9FjAErWpyYESEhhfSfyjZDeq7AsavRPzlRkB&#10;8viOmvbdk/tm33jlZD6Xe+vXHy/dW7fVfEC0puXUmobLVO5oebSgqJodqD5VP/h8KXNnZa3h+ySr&#10;AakZ5i8A2o2bnZSqoBGAmMpHREMspUIqXcc4l0mPjBQ9vvSr1YZjuxBM1BRhBwmORUDRE5DJwBAp&#10;WMqEhoSwoAc6WwAmMeZQ5uSz2lQ5f9P0lmrNk75fZC4K7IU9lW+cOf77G4tV04vpYmnCd4HyN6BL&#10;0VRNb7VrQWMTXCBdMy0Lwi2O6GEVWLiC34crTB1qmzUAWmFRgVcUWOteVNKNVTpb+RPO8jZCyCK2&#10;blGD1gkC9ViG8evuvR/T7aBdIos08DwuhL7U+ECl5gdEbu1hC0EHVyq+JMke01tU+RUQwq+a7MWD&#10;b7wZRBZGp145ecpsNv/5vXevr7UtZQxzs8wzkJryWZZwIeKqDUKGVHNaKgnaFqpblGqjDKvIC4BA&#10;RtBFEQF1z40+qIDDAHqpiX0zk0qNl8oAgB5QyzSbRttNQUkAt3RUQfoNeT0M7L2UAXkKPwmB6jEq&#10;922P/8HlWcTUAxrkM+nR8XGu25tme21zpbpxv1DWuRFFFG+8hMppe8sjXoxfkCgUkhD2xVIJunNN&#10;UwVkTTWTzfgeS2cz1DBt1/UZpEiALQy6yVUSSRSVdh8WRHn9viAOk/LJqqknGWpMnx2eHif/RLGF&#10;w0I7Ndzmk20yODTqOsfH55JFCEyStsfnRESQWlPJ/SuwAQRqvSxqE5sh8wJV3L1kdozpBzs2Z2IT&#10;kglW+RFNauCE2RcHh5HIWSNZAYej/OWg/QwPlucB/IH9g/WVm/Udsf1msRNJ7lRBRGaw+AN1zUgi&#10;BcK1A01nz11evHf/ZsO2/UzZYiq3+AXPMDckMeBoQeYLvCHACmYinSFYHUWIIiCK8OZFbzC4FYrq&#10;CZ3DJ0BlAXSp57Mkoxktu9FoBZR7F1pARfxUlCxGvaQCJQBrXEK0wCipzlgxPTo6XipWGqa9vLa+&#10;Xmt7atanOMdFulBaXneqTaRvtjZW785Pa+AGenmjsewGTUJGFMi0hWiXwjCjkpMAa3rb8y/evHmg&#10;oBZUVN9smIhYATWaTuBSq2VxgxhoXET4T0SIBAGzuGmRbiZSHlmEIS2XGH9YVABvY/mAiETpFl1D&#10;oqommprYSZHPfvDMwiEn/uJsz9Lp0XLxnzQBZDYMOb8jmYKeTMYq5YiWAYSw4B78APvUc9zAdh3H&#10;hqoF0/Vd6DBRgSgIF6fKpX0TpJCSDIZJc1QuPiXBWS8dV/kzwXZR/tBKT7rB8gZ3QleMtz8GJ0jm&#10;+nsIoye1zQ66EwmMb/wRB3c9NFFTClzRwrKQ1g0VSbbYd5HfCOuYVVGCL/0r4QfI83iMKGDHcUXA&#10;PASQNSlulfiBHviVysje2dnbd+602m0gV4Wae+IHXfTD0ozjsu5hbhfSPRnr1HzuhecPrW8aN29X&#10;p8cnpyZHL/z+8/PX72JVefXQ9I/+8Mz5j66898mNucn8X/7ga2dfmMLI0fSJf3rzo797+0MDTXHt&#10;G4AqxqKZlYKuZj74W2pKT2lZar5x4mDObSw9eLDp+vWAGCZzLe32teVmra3xS1QCFQh2hTQqkq2Z&#10;yFJP6CWAxgkcscrK96FeTfAskNgcC+dCkBTFD78TbcEdQzk5I/Jbu0NbYwj1q+Cek25/nhDqXxBo&#10;Yolnym9G4bYJf3oBAwgQIHWJpe4Jql4ecT0xGNlOrvkrO2IA2J3fSCCcBALaJNSYMUaj6DENzxPL&#10;dv/TF4jTQh+qXAo9na8iz9cQnpub4yev17e4c8ElUNU1UVkx4BqYsMH4ZqArdKKc2zc71Wy333rn&#10;w00rO56vHt5XOX70cMtq37937+De49ygvb68XFcy7qbz+Z3agX0jvvkwm7Uss8n1rkoVwWpOJf+r&#10;IDsQ2JyQveA7AyWqhoFzBZWLebvVrjZMTc1Y0BzhJOwFYawx4UFt9xxZHHhTOlX1UVasq5YsIRqP&#10;8lB2I4Syeq6vHCwZh9jRWaQM0hDhUCbHiMa9dgUH2AkYEkA1cj/GjyuB8bUNvoro/Ely4/93gyUi&#10;xru6i97UiuQpiAgRUCSByeqq5M6b5sagAul52fLHV3oBOFIyiprii3jxzm2ANVF1vsW6tst1y4Ar&#10;E8EAbr6qgYt98BnbllNvezg/WvetG/cf7tkzcfrQzAgzxsu5aw+W73GPUC8blvPuxXulslpO1Q/M&#10;pyuVMpc/37exBq0IkTlOBA01NCtCVxxFmpbSMnmnWbVNs5RSC2m9xV1czxUg3KGOD/MBAWUSv3C7&#10;By/4j7oyuqEZRdBAIWSIJj/omawOqygaJEXJo3HUHNyTgksKYdLslFPYe04cOZ5RdUhY5ADbCpY4&#10;qozIvidZ9tUBdez/xThA2gn6JgtZuj09nLAHeh/qjkU9qRt6HkLPcxsoFdEPDZWY5LeGXVXP+/Hc&#10;7XY36ZwnZMLoC0STzpPsXCF/4MBJJxKCDEpmNErHS+WpyalfX7iQLxSAAhrgX7jKhYonDE7kgBsN&#10;jV6FBb7n2m3uj2a1wAtsT8FNH1+9dv3lIwvfe/3ljaZ9/vrSBk67Cnfx0tdXjX97/9bCNEuPzc0f&#10;OHjmmH3uylLbtbGe5SvIg4JwKM8DW1mgWlFAZWMrtUY2INy4nZ4aM/Q2XTdqzGAQ3lOkNcASt06F&#10;P5ksnJAf4r4YwKCJ6D0mshyxjPyjQYpBTT76gVMVf4dsVzHQs+glvGf/UXAeJrly5bXDfzAfQcRD&#10;KrP2rKN4JVMvi6JEOMrCJcMzsRAmW/I6GjUBJR5/KtVg7AI9woeMX7NEoWyPtMfHDAvJJBG7hwV1&#10;thXC/pkaNrWPHsmTAJ1U9/vhUx1ySooFtguj3ARNUzS/Z8YLvOrWphdQ23WxQmJQS+DQZIJtp+/n&#10;IfCIFZfRhuUaDjowN31oZvzW3YdIL7vc57O9sVJ+olL8n/OXblVtK10hvsV9NVcvfbZuLBmOr909&#10;czjz0tdeSE/OX/j06spGDWuKQH+C3D+BCBN0ifDNwnDt31278dzesVImt9Hcsk0b+x5zPRItGiQq&#10;WnAkB0iG31EHywf17agsgvZMToH4bu9eHL6PJTnDgL4C/voptzLtYEgcKFEkNCwQgkMWVcgWsg6a&#10;TNIDTgZmdjh2FHfZbpCIYPSxvhuvxaEwb0ORe3Yzhm2pONJ4XW92B8PjnY4PaHbpPzmACENTD5+h&#10;FENlVd83MbXc2Lh0+2Y6m8MAkABGDHh8j6x3QDgAWxJpNSu4etfYO1v8xmuvT3x+Y33TZYr+/Gx5&#10;fs9Eo7a2Vqt7KKMxomIonA4gspTb8tX3L61fv1Ybmxp79ujJl8++eO63Fx9u1NRU1kPy6YJtzV1C&#10;olAf4ZaLqzZVcqrttjUV7Zkar607CijhgIa7DUXK4FCZRI0XW8a2D77vWcWzAFI+tITrSxdCEUOm&#10;sn13iFQIh18Rrb1daDex7upAVoE/3Qv2PvhnE+vySYIxkjJSjt1KdaIudGiwKVkQ+3hXiLr9guTN&#10;YjzEmqG9qjVsq+suxItfB0S4OJRWcuXXTr7oudZ930M6AX6GMIGkhuGIR12lS6lPSaYdZD9falf/&#10;89zszOTY6MjBnOoZzp5KUaHOaKWwsLBw8/KmSj3gwAFZ8AEdJdBcT1mxvSWnenv1nYW5ecR8EvYI&#10;4fCXgQ00gPpIrLJUuub4hBr7J4rGyurUeGl2Jvj8ykOxW1BZIoAG2Jvi2VBJYwlTtqt9v2srxCEq&#10;50BUIXz8z19CffB4A1dAwLbvo+1alzKVlFgT0uAOBGw+A/gQGnCjwaXQ4uv6zPEAUM0B9kGoXcil&#10;StOj+YmyR4I4KktiDippQ6K4YwhHBX2I9qUoBtpv4UfRM5J/sM6jYzG7U/JZJFVY0uDsMTA6xyd+&#10;udtk3Z2ik1GT/nsZuLMM23GUXiUe3nYn+iW/GG1zQeK3kjMLXdc0SHv+2WcOf/3UyQ8vfXL5wYMW&#10;P8aRwQlhg6HIe+5qt4ufQ6gJFZRSuNqifsB8TGhG80t2cGLh0Pe//dL1i2/P7B33C5P/+PMPlqua&#10;o5c8SD8FVEAwYFf0QKVVHUGIBSkqgmpySdIhrUIROZLNfwhndE3xzcP7pklr02m2R7IT//6T32xt&#10;uURLE8xULtt8XSkQcJGcZliw2HI3EspjBc8gk8kJaDpUkGgtjxdAbKBBTIiENx5DjMTRVCwL67BY&#10;VSQsi0NJIRzclJAYdEiOLDnlXeuPdjb8uN5F1L4AtzTXcthjXOpoJIQU4Dw84I4LoKFLz2XKoyCE&#10;rh4wscvJfUjSa0OlW2QsJS9AsI51JntbfSLd1li1xv6hJHFV+vw63B0wjI3+YdbjULj73VibRNAX&#10;JvVb/3l24tBi0bzX/z7p5mmLX1OcLE7sHOMQlCEk3Ta+/+ofcP/w5x+es/UcEC+RQQDpPasi+t1A&#10;8I6lAgcqypWUh3WuWtPIntW0H3/ne/tmMtcu/uL4kQNqNvvz879964NaS52gwH/JROW3LP4WS14i&#10;vsi/orJhEYsM5AIgEfWQHwTlYmEuR2hj4/Dswi/f/Oj61YdYyXJx0hQPK2pIGSSJBYUEQkO5IvOE&#10;WGARSOJPQYGEkaoqMsKUEMLOliba8MPqUyHFJGnEkQgzigvJIMjDL3SwUDPKbl8RjAlLZ1hUmyZz&#10;KgDAKkgpBB0xXHfSFh12eoyGmVzbDxzFWmlYuLiNnMSu+ZPYt084nkrrExvyetjB0PbjeePl/L6Z&#10;PTfv3hKF92zXnrIIZHMjky98n2JNBTTsHKOnjx4+uLD3xtUP1qtrbWNc9dwXjj175e61y2suQzHm&#10;P4k0bWf/Y6LSU2pCihHBXb6u7/vchjIMo0U0atu2a544Nr+ytGbYPuPvYE1BAzDLWcgPK5DRWRzV&#10;lhARgBKBdv/kk6X28ucGgP8+lQDGI4YMzAh0QxZbqPA6YKK3At5nglg8EHQcCtGw0iWEj7ptPNQK&#10;3XYko7t0UEyi//hdnf+LGE/Fh+waeBtB5J+nFE0LnCMLs9NjpXMXVvhy4m6EpqrbS3DyPIJZinKH&#10;jSlQr+J6RQW9euLED7/77YlS/lf/dTvwvOZWu2msPXP6xN5K6vLDDazmRCaOCK5rafpK5nkYwqRh&#10;4SYvKNZ7flGKa7VtFaBb1UprLK1h2+F2l06JTKQMyjEI80F6O9FnWObMxSIJ1drOb5wlhswO/R/S&#10;MhF7o/biIQAAAABJRU5ErkJggg=="/>
  <p:tag name="ISPRING_PRESENTER_PHOTO_1" val="png|iVBORw0KGgoAAAANSUhEUgAAAZAAAAC5CAYAAAAGa2mGAAAAAXNSR0IArs4c6QAAAARnQU1BAACx&#10;jwv8YQUAAAAJcEhZcwAADsMAAA7DAcdvqGQAAP+lSURBVHhezP0FlFRn1y0Kk+AWJCHu7krc3fWN&#10;ewIxJJAQAiREkeDEQ5wQA0JCcGishabd3a1cuqq6qqsV5j/nU1VNhzffOef+994xbjEWe9fuXVvX&#10;mnPNR3v8ne/BxkIndpU5UGLxoNbmRUGVHfH5DVib68E3SU5M/KUQt8xJxqXvJ+H8dxJw1tsJOGPK&#10;Dpw8cROOfXk1Dh+9CiNG/8X1VTjr9U04850sXDojFZe+l4KzpsTjpAkbMGz0FhzwbBx6PbUevR/f&#10;iQOfiEevx/9Gv0f/wNBHf0PPx7ZgwEMrceGzS3Hi0ytw4KN/o8djO9Dj8WT0fCQR/e/7g/t+hx6P&#10;/I6et6zEojUN8DVVI3X7x5g18x0cffXb6HvPr+jx0G/odf8K9Lt7DXrfsxYH/Odn9LhvFQ64awt6&#10;3bOGtho97/6TtsrYgXf/QVvZZT3v+uO/7MA7uf0O2u0rjB1423IccMeK/zJtN3+79fcuO/CWfXbA&#10;zb/ts1t+Rc+bI3bAjb/8t91Au/7nf7Ue1y3bZ9fSrvkpYlctNbYutwG1zU3Iczai3NIIt68JtqZW&#10;VFkDcDYFYW9pQYXHi6ZwC3y+dmRZvShs9MLX2AJ/YzPKud7Q6EOIf/eEQnD6ffA0t6LS3oSsqnpU&#10;uL1obulAONSM5rZWlNobUed0I9ASRJnTj/R6K0rcbji9jbDRSnisPLsPDq8b4XAzqi1hlDm8PG4j&#10;XB7+1uuBpdmLSl5vqaMRtY2NsLr5O157ltWF3IYGVLk9cHl98Ac8aNvTBGdbC2p93N/nQ47Djrwa&#10;O/en71psyKqmNXiQbrGiwGpFJe/V6vHA0+pFS0c7AgE/Wtt9aGtvRVOwER0dfrS3t5hra93TgqaO&#10;Jvj9HvhDjfBzP7/PC3+Yy1YffGEPWtGClpZmhFs9CO7xopH7Nbdwn/ZGeENeBFu5bGlCpdWGMrsD&#10;ZS4XMmvqkc71zOoaZNRVIstWj6IavR8nyhqtKOIzreE9ezo9sPP3Fj6TcrcFaaU1/E0Vn6ENpfU+&#10;lNi9KPV7Uc93VMv7quBvSi0ulDjqkOeuQqG1Dk4+K6vbiVy+q+IGvUs+T+5b7LUiu7bGPJ8ifi/n&#10;e6t22Pje7QgH6Cd8B9V+N3LLLCjz2uFqbkRBkQXZ9mpYWuyoqm9AeYMT1jDfFZ9ncb0DpXq+Tg/c&#10;HTxHkOeo9/BvjSiy23n/VjTyHTnsLny2Mhc9RjJ+Y74qu5bWzZf/zdeN3UDbLz4OvOkXEzsHKn4Y&#10;S91j6x8x1z0WY/G5f+xGYzoW34p1E/P/hQX7cMJgBbEjhiOyXvf8RfsbB9y9GT3u5fLBZeh97xpi&#10;0Tr0vm+lwaY+D/yGw6+bhTemTkfi5oWw2NLxd0Yjht65Cj0eXIm+j/+AAff9it4PbSf2JaHHo/G0&#10;dTj88ZW44iX+9rFf+H0rhjy6HAMfXYlej60mlm5Fz8cT0efJ9cTYLRg0aiuOG78RZ0zehpHvpODK&#10;mSk49/0cnDV5J04euxqHvvAXjnhhNY4jdp/06gac9sZWnDUtAee+HY+R7yXi6hlJeHpJFhZuacAf&#10;WY2Iy7Uho9SCKvJDFX0mq8aFbcUOrC1wo8fqPBc2FTmxu9yFMiuDlwFcUOMggVhIIF58m+TC678V&#10;49Z5u3FJjEDeisfpb27HKa9vxnlcP2H8Bhzx0hqcMHYtzpm0Fee+l4srP8rAVTMzcN7bSTjltU04&#10;+MWtOPC5bejz1EYSyI4ogawlKfxpCOTAx7dgyGOrcNeUv3H6qD/5sFfjAO7X47F4HPjgNgy4fxX3&#10;/Z4Pbzl637YSU5ZkoMFRiPT4L/D5Z/Nx4f3z0fcO/v2BZXxJK7sRCB/4/X/ypf5/l0AUDDH7R6D8&#10;WzDRugfdfxHIlUuxJceO+uYgij0BWH2tsAdaUO5qIpA1weELoz4QQF1jED5/C2q8ARS4fXCSKFyB&#10;EKoa/ajzN8MRbEODN0RwD8AbDqOGfytq8MHtD6G5lcAbChKQfWjwcX9nEP5gCA6er9zmQ6WPANYk&#10;kGtEBQmkjksLga7G6yXQOVFidRvgq7Q18toIMCSSWhf3I9hUc3/9ppiWT2ctcfhgCzXxGhp5Lu5n&#10;fudCqdNJAPQir46gTKDKtrsJno0EbCZBPL8twGslWfp57VoGwiG0dJLEgn5DUA28lmpHAKW890qb&#10;m4TmRCmvoZwJVLGTwOj0oqyB57HaUcbrLHJxm8Vu9inl+UssbpQ7PPybjeTmRD2PJ0C38759QZIV&#10;n7GLz9RLEK4nGXnDLliCbpQQgIvcDqQ7bUhnnOU1uJFdbyfBNCBfx7I5eY8O7qtjufgMnajyuVBo&#10;t5Co65kU1CO32oI6klGtx2aeZRXJp67JgUKSUkGtAzUON+qtFlg8bj57Dwod9aj02khKbh6bx3JZ&#10;kVpXhYwKntPK+yaJ2HgPQZKjM+ThexAhNSCtrg6ZlbUo5t/LXTye7pPHLLc4UE2SquG1FdnrUMDj&#10;1Xp4zR476vg+K3lt5STvYrcVdbzGQLMfn68vRI+L9ieQfX58gOxffN1Y95iI2v+TBHIgreft/wcE&#10;sj9W/A8EcqAI5D4uH/y5i0D63v8HCeVX9L3vJ5x25yJ8MPMjJMV9gtq63fgxrhJDeL4eD/1hCGTg&#10;A7+j94NbSSA7cYCS6EfW4bDHV+CON9fguGd+jxDIYysMgfR+bA16PrHNEEjfJzcQY+MwePQ2HD9+&#10;E5P37UziM3DN7FSc/2EuznkzAaeOX4MjXl6Lo15egzMmxeG0SVtwapRAzokRyMxdePabHCyKixGI&#10;PUIgVhGIj0mIGztKnCQQF3r8nWdHXLELGdXMSBhQ9a4AirhDfIGdBNKI75JdmLy8BLctSDUEct50&#10;Esi0eHPSU3kBt35WjnPfSiLjbcZpr23B+VPjcfGsYty4KBc3zc/nb9JwOi/ysFe2o/eoHej39Cb0&#10;eWI7bzqeRLIe/R/7C0Mf40N5PA5HPLcaU3/MwgVj1hL0+ULIrL0e24ReD6zH4Af+Qt9HlvKBihz+&#10;wIOTfkF2bjyyk3/An6uW4bFJv2Pw7Z/jwPu+w4D/UK2QLPTyDuRL6/EAWfqeOPNdBNLrnn0E0vMe&#10;OkF3k1Ps5zjGmWi9Yg4mEuH3/R2xJ51T9g+n7e7M3ZzcEEg3Eul5k5Z0fi677P9AhZjAi5GICOTq&#10;pcxo6mFpCjMjDFN5NBOAmggKVCGhMIE+DF+oFZZGqgBm9JXeIEGulcTSjDISQANBz83f1DY2oYBk&#10;UExF4aYSqXWTgJw+tHZ0oJnKQ+TQ0EQF4Q/AzWNaSDR1Lmb6BPv6QDOzUB/P64WFoG/TvrQyKowC&#10;gnURgayI5CBgrhN50AoJzEX8XsbtVSSPev2Ov3dRITT4Cfr8exmPkU3wTq9lVsxlfq2LGbYdNQQ1&#10;q1RSk4/3EuT1BqmumqgMmlGn63b5mLWT3Jx27s/f8TqlVArqvcgh4eQS7PII3PkE87w6G/JcTt43&#10;s31m7xUOgimfQxGJpYiklUOSyuVv83je3Fo7v1P9EMRFZAUiB6qhojoLihhsZc6AydhqSCCNbTSS&#10;gsxBxWIh0dQG3ARvnrfWhpx6CzJr65BfYSVZkFioTEp4TdXcT8/PSuVlCzi4jUqjmvtQ3RTz72Uk&#10;TpFDnc9JgCe487yFvL4qXmst77OS2+oDPA4Jq8ThQEOAxwvwuUmpkbTyLA1UozY+YzdsLjsaSURe&#10;XmNeeQNSaqtQ5eKxqYZsPEYVVY+UYDUVVSnPXUnisPilsuwopKoRkVZ5HSgmoVt4veV23lddLajH&#10;8P3m/H8QiHxWvhvz4wP/xcfl/8ai8WBiJGpdBCLy2I9AejLWZPsTSFd8dovZ7rFtTIkiv2t7r/1w&#10;wGDDP7CiO3n8abClN5VHz3u2EHPW4sCHqCRIJP2YyAqTej/4E5Pfz3DX2N/xy2+/IzX+OxQVbsOr&#10;s5djyB28l8eJTY/8gIMe5L73rUWvRzcQI+MMgRz+2HJMW5qHi19bEyWQlRj02B/o8/g64uQ29Cae&#10;9mdy3mvUNgx7iUrjtThcOD0RN8wpxC0Lc3DZ3BJ+T8WZxOITX9uKkyZuwa2fV+CCd5Nx4sTNOJO4&#10;fTbFgAjkmlnJGPVdHhZvteCPbB/iKDIyy5k02P2oYRKaz0QyodyN9QUO9NhQYOMXL/ItTXQAAoOn&#10;mZmmHzsL3VhDAvmWBDJlZTnuWJSOSz5IwrkkkDPJVqdQaZz6xjbc+50Fl8zIxMmTduD0N3bi/GnJ&#10;uPyjUtz+cR7uXlxINsvC2W9uxVFjd6L/C/EY8Mxm9HtyK3o/uQN9n9iMAVQhQ8iuPR7djHNf3Yhf&#10;khpw2avrDIH0fXQtBj38K0Y8uhpDHyIhUKkc8MSfGHTP77ht1GJs3/YX8lJXICVxM+Z9m4CLRi/D&#10;4PuX8IX9gn73cf/7+RIeYtbx4Dr0vG8r+vCl6AX3vleZgl447V6+/O52D00O0c1iDiTnipm+y8m6&#10;Wxe50Elj1vPWfdadTA68lY4uuyVivbhNJhLpshsjJPJv1hVksuu4LhK5msFJW5tVT8BqYQZL4PcE&#10;CVQtBJEWuJqbEWxpIagHUUqlUcGlm0RiCQRR2RggqAUJblQSAT8Jhdk/s/Aciw+1JAdPyIdqAnmg&#10;jYqGvy22+gxJOahAKkUezOQdBKe6RhKHm0REsLHxu4hGqqJSpMDsVBmqFEk1CaZcaoLby/m9wKPM&#10;nsDK8zqZtTu4Xz0JpMzrRC5BPafWi1xmP/kkoAIP1Qf3t5LkAi0kxaYQyYNEGOJ5eVyRXjGz8BKL&#10;i4Rl52+cKKTTlzmZQZHEGnw+U9xi5e/sPJ+HWbeL6w6SbGOzSEiqKMDrCMHXzP243UsF4+e6jaTp&#10;biFp8r69JABHCwGVx6im+tD1VhJcS+wkKacbuQ0kJofVrBfXUcm4lMExc6d5+Wz8PK+bx3BTmVio&#10;Wip5ryUkhqx6Zv9VNmTUitioHngf1VIZBPIGqRISQBmJrVwqyelCXn0dn10DyZzXQlVUzL9VkATL&#10;qVry7FaU1XM796vi78r5LOrsTjip0uqoRopIYGUk4HoqFUuji+dwIo8qJpOEWENVYffxOZKgKkjY&#10;Ndy/utHO98ljk4wrSEoipjoXiZDPttDmoGqz8nm46HskdioqPQtbswvfbshDj4t/MKpDviqf7U4a&#10;/+bj8n9j0XiIxYiJk2jcKI6McVvM/hFz3WMxFp/d43b/2L4z8t1s2w8HDDb8AyuiGEITpghb+hB3&#10;et0XhwP+swG9Hl5ODCKB3LcOAx5YgYMe+g4nPLIEb30Sj6TEeGTtXo6U5DV4bPxCDLtzKTGRCe8j&#10;P2PIw6sx7MHVJInlGEDs6/HIWhxB7FuaYMN/PqIieXgzDnpiFQY9zqT6iY3o8+Q22nYMZHLed/QO&#10;jBiTgDOIzZe9v5u4XYq7P8nFNQvKcNF7WThr8g6c9mYizpgSj4d+dhO7M3DChE3m+9lvJRgCue6j&#10;FLzwYyE+3mbFiiwftuR7qETpt84Q8aSZ7zSI1GpuL3Kix44yJzLrmaW52yj925l5tjKDCWJ7USP+&#10;zPHhm11OTF1VwYvIxmUfJkcJJBGnvLGdBLId1y4oxkUfZuDkyQlktnjKphRcNrMQdy3MxH0LcnH9&#10;rExcOHUHThifiEEvJWDgsySNp3ijT20lkWzDID6Ag55U+d963P5+POKLXLh8DF/sf/5C///8gqMe&#10;+hQXvrIGhzy6nqqFD/iJvzHknqUYPe0HbFr/O1/CGpTmJmN9XC7e+iYFpz71LXrd+jX6MwPo+591&#10;6P0QCeChjej5n+3oSyXTl6TShy+1933MFmJ2P1/+/XQC2X20mGPcHVtGsww5VdRM5hF1tJgdSAeM&#10;WEwWS5V0NzqxnFmOLXVym4iEAcHvsljWpKUJkpsYJPtnXiIVY9Egi9qB1/8SKRKg7Sxwwt/WgUpm&#10;wNXuILPXNtT4CJAESXcgzOyfYBUKMhtuMXUU1d4QATUIOwFYJOIM8nsggGICfJ6FwM4M3k0AFWBb&#10;fTwm1UCeyuO9Tag1gMzfkYTqvMxQCOBSG1Ij5czWVach5VFOs5IULDQBbrnK0G0CTSoQfhdxuJi1&#10;OpgJq0hGRUVFBKWsemb7BLRCq8r7fXC1CuA9cDYF0BhuNgqohvcp0igkaRQRsIpINEXMzOu8Xt6T&#10;6gCoUEhs7mAT7CQ7Fdc5qFZU/CYCsfJ6a3mPFn4PtDQhGPKbe6imMrL6vaghYbqDfgSpato7SDK8&#10;BjsJtykYQIjrwTYf/C0kY+7jVoZPMqglmNeQ6Kr9VCVULypqKiK459aQFHhPpVYCN1WGnkMDQdpD&#10;EnGTuGxUHA0E6GqSTS5JJ6PBQhK3IKuigd8thmTqmeU38Pgqkqpw2JgROqiKVBQlVWDns6YqoRJq&#10;oJoooRrIrbTwXfKYtBoSWrXXRYVIgiBhqC6l0iJlY0W93873xuPxtyIbC8lBdR2lJI4CElqpq4Hv&#10;isRhV/EfScctVWNFuYrGGp0kGaoRKrxyKiiLzxohNCYF7gBxZGMhelz6YzTp+SdRGF8WUezn6xH/&#10;J3GQPGJxYWLDkEMkdmIxFIutiHWLORFGNB5jsbl/3Mpicd07RhayaOzHSKLXvVGMMEbM6IYhwpQ+&#10;968hxjBpfWAbMWczej/8JzFoDXGMZHL79zj64a8w8fMkrNqYh7z0XchP24S4jb/h/UW/4/B7vzMK&#10;5ECSyOCH1+L8lzfh5Ce/woB7v0Gfx9bjqEeWYWViDab+lEN1sw6DnvwLg59Yi/5Mxvs+tQ39ntqM&#10;QSSQAS/sxJFjE3EuieLKD5Jx5/wC3LswHdd8VIBz32aiT4w+6Q1VQ+zCNfMLcc7bu3Di63E4Y2oC&#10;zn47iQSShBvmpuPln4qMAvktoxEb873IqPIzLlXv2EaV2Y4Cexi7Kr3okVnHAHe1MjPcS9uDCv4x&#10;p6EZmwsa+WMvvthpx5Q/ynHPp5RBH6bgvOlJOJMnPWUKZdKkbTxxIs56OwUnT9mFYybE82J2Y+S7&#10;WbhzdhLu+SgV189Iw8XTduDkVxNx0EskERLIoKfWo//TWyi5dvJB6Mb/4kNZg+c/SUNaYR0uHvUj&#10;5d5fGPafb3DD+K/w4DsbcAgZ+YAnKQ2fXIfjn/wdX/yagHWrlyNp5xZYKwtRUliFhHwfnvhoEw4l&#10;i/d/cC360fqSzXs+tAU9H6Ti4YsUqfT5D0mE5+v7AF86rfcDdIIH6BAyOYYUSneV0mX7nKu7fI2R&#10;yT8yG1r3epPu9o+syARDxLoyKAWJljEl0s26F3F1ZWhR68GsrgcDNIHq0RVq5Qtnph0gaYRbCYRN&#10;zDBDqHIR7D1++MJhZsxhOgSB1ddiiMVJgrGSVGpIKBWUqhZ/i9lWQfCv9TTBH24xqiGvjtkmFUCV&#10;UQE0grGIo66pCfXcX+siDBGQKlSraRUkhFqtc/9cLgvtNn5ndk/QtRGonSaL96DAakemxY2cev7e&#10;6kE5s1sbj+cm8TS2MOsnaTgJelIthU6HKYopJqCpSKyS57CTAF2BJioKL/cPGCKs4r41BPZyJ0HW&#10;wn1dfhRZ7AbUVVSVr/Mx889vcKKW6klEW8zzFhKcpVpKSUY6n+qLgk1+U+SWSyWk+gxvsBFNbUH+&#10;TYTHbabIy8Zz8Bmp6IwkWsFjlPPaClV8x2soYjZfZOG9cnueleSoRgdSClQHqidS5bWb1y9Fp+su&#10;qiMJUI1kWutMUZmy+hIep8JOwPc7qEhIxDx3kdNq6ivKeF81VCCyBm5TnUYx76HCSgXhsfIcVA58&#10;1mVRArKSdKpJAMV89ha3He4QicVlpVrjsbmPt8lDIua+0XogEU81z1dt1kmE3K+K92ylOlJdiBo0&#10;VDKBsLj9KOfxPVRphkAuW/pPZRG1Ln/+F3+XKRZisWHio3vMxOLoX+LMmEhj/7gUaewXv7G47koe&#10;u5vUxX00YQMT2whWEDtIDn3+IwzhUgnrg+sMvvR6cBt6PRRH7KH6eIgg/9B6DLp3Ka6f+Bs2Z3hQ&#10;RIyryM9ETtou/PH7j/hzYyrOfobx++hfOOCZrRj04BrcNTUOd7z+NUY88DEGPLYOxzz8A/7Ylocv&#10;N5SjB8mq/9N/Y/CT6zHgyZ1c30b1sQ6Dn96IQS/uxDFjk3DBmztx9QdJuPOjTOJwIskkg8ojDUcT&#10;o497nYk+Mfu0yfE4ZdJ2nEwhcMa0JJwzfRcufm8XbpyXSQIpxoIt9fgpxYM1uV7srmxiAtHKRLST&#10;/raXMdXBpCWAHmWuEDd0whoCnXUvg7INyTUh/J3jwQ/JTlMTP+n3Utz1aS4uJYGc/84unDU9mQQi&#10;sthGNqMkmroLJ0/djaMmJuIoKo3zp6Xg1g+24fYZSbjuw9249G2qlQkJGPpyAgY9R/n19BoMfGYj&#10;lUg8CSSO62vQg6A+6dtspGUX46JnvkbP+1bixGd+wLvfb8KERZtw8D3MsFUeSMVyNRXN9owarPjt&#10;d6zdEI9GlwteyvmGRuD7pAZc934KXxxfJplcL7H3w1v4QsnUD27gdqqQKIn05YtShmBI5D/MImiG&#10;TJRRKLOIEklEntL2c6x9zsfvWpdjikjUWoOmslRDIt2JJKpMDjRG55cpCP6NQKLLiEUCaV9g/Ype&#10;N3KbMrSo9WBmp9ZbOwodzJLbGfTMlkkegXAbn40fFSSOBoJjIKBirBCqm8IEi3YEQmE00VSMU+UP&#10;MokIwEty6aCKaWprIen4UecJkHRaCIIEQAKuvZlERNCvoUlBiEgszNyruF8FQbmuiSokRNPf+bdS&#10;Eko1TWBeTBKzN3rgaxbxBFBCcC0l4OYTVHPquaRCquI2N4/XSBLw8LocBNRqj5sA5qdy8SGXAC8Q&#10;bfCr6MwHD4HWx/t1qn5GdSYE4lLtQ+As5nkreP9FyqYd3E5TEVAplY6IrojqJtvmMGqnmOetVGMA&#10;+lNdgL+1uEw9iO7R3Devv4zHyeX+uQRwFe/Z+MxKqDKySHi5BOFi1Qlw30I6ZHkDr5sAXUpQL3Da&#10;UcBzV/D6K4wyo2IgYNeo2Mvp4rO10mz8HTN/7uvkPTt5X1o6SBJlJIMiEk6u1YL06lpkcb8iN7N/&#10;qhKnn6BPZSFCMMVaDXUorG3g86D6ImGX8noF7lVUFypOqyZ51fDcZVQclSq6MnUbJCKqlBIeN091&#10;LDxOtceGxmY3fB0iNT4bNwnMYzHFWTX8jUimhses91DV8H7qAza+Uzfyq6lE+Hyr/Db42t34Ma4Y&#10;PS7/KaI0aDGfNUqjG1F093Xj71H7LwJRzMTiJxZXJtYiy66i5ju7xWM0Prsngd3jWfHdFetRi5AH&#10;seD+CDYYjBBWEDOEHcIQgyXElH4PrjfWm+TRm0lr34f5d1pvJrIXvpmExVuq+R72wO1sgpsJVNLu&#10;XHz7zfdIya3EI3NT0PPxdejx1FYMuHs5Hn17NRYsT8BFr/yAPg+uwtEPfo3f1ibh520VJCiS0tNr&#10;SSAbMPDJeAx4Og6DiaGDn9lgCOTYcYkYOWUHrvkgEbfMSMUdM7bhsneSccJru3AkcfiEN5Nx2rTd&#10;OIUEchJFwEkiECqSc7jPSBLIDSSQ0T8WYta6aixJsGN5ugvbSv3IsbVSbXaiIQhYgiQRbwt6NDDL&#10;tAe5sWkvSj0dSKsLY1OJH8tSHfh0uwUfrqnEuGVFuOPjbFzywW6c9+5unPVOCk6l8jjuta0kkkSc&#10;yos5aVoqjngtEYeN3YlzqUZuej8ON4tAZqbg8nd34vTXSCCvkDCe34yhz/Jmn+XNP7WDamQLBjy7&#10;Dgc8tAZvfpuOTBLI9eN+4QtaiVvfXYe/kvMw58c4nPToMvR4ZCN6PLYZ987PZiA148ef/8bcb+JQ&#10;WO1FrTXIYO/AlppOPPZ1Ffo8TJJ4dA36PcIM4eENtE0kDxII1/uKRJQtSKEwQ5AT9H6Q+9GUWZjs&#10;QssokRgykQMxC+nT3bn2c74ux4w6qnFWOrAp8jLOLYeOGte7pHWUQLpnVrJY0VZvLRk43c0EnIKQ&#10;y943cxvXD7hBRVu/kkDs8LS28SU3wdusivQwSqhGGqgifM3NsHqDBNkg3CSHRhJIuIXkEQqiWkVR&#10;3N7YEkJbW7tpqiqFUO8jMPvDBHVmIUY1+GAnwVQSqEVMqi9R9q9moWpdJcVSQ9BqYKZey8y8hN8F&#10;4nXcZvN7SQjNRilIEeQwK8+qV1NdgTczbpKcmg03hf3wtzShgcpDhFSkCm4GnWk1RbPz3prbmkmQ&#10;bQTXJt6Tis18KGPWW8b1Ch6rzOEhydE3SIB2kpBanzl4fi+JSUVXFSSDeu4rlaT6ngISgK61jOBe&#10;w/uxEDDzSWj1PKauqaDeblSXKqPrvQRbZe08R20jFReXqgeoUt0CiaeMBFDH7N3Jc9h8VAR8bnWq&#10;5LbxufAY5VI/BPJKgrQquqt5fIuUHMmmqKGB16JKfqkkB5M7V4RIgrRmgbwF+Y56Pjcrcup4DVQ0&#10;pToOlYmVaqOayqOwRvUfanLtofKgenBS8fF66qje1Ny5kL+r4TWq8ryCBFTBxMDcEwmlyGZHlrMB&#10;WeW8Dm4v43HVmkvNk13Nqn+hOiExV5E08i0WU6GuYrcqXrPIwyJVYmug6orUnTS3+7F8pwhkWaRI&#10;imZ8VsQhEvkHeUTM+HzU9o8Lk2wpAYvGT1ei1rWMFkl1q88wsRiNz+5xa2I3Gs9dsc1Yj8V9H62b&#10;BDNiwoiIkRyEHQY/iCXElC58Idb0eXhjhECIQQfyd3ctrsB2O/iu9sDibEGdPYif1mRj7sc/oYyJ&#10;xhu/1eDAJzYR37ZQdfyCMbNXYXteJZ6cx0T74ZU46fEfsXxNIn7bWoKBj5FAnqWqeWoTCWQnBj2z&#10;BUOfi2CqCOT4VxNwybSduObDJNzIpP+WD+NwyVsJOGZ8Ag57lYk/sfrkKbtJIiQVKpATKQLOnL4b&#10;57ybgoveS8Z1czPw7Hf5mL6qlAKiDt8l2bA614Ok6hD9rg21FBr20F7iSjt6OFUOHmijM7Qi2xLC&#10;VpLHb5kufLa9HrPWV2HKimK88F0ubl2QiZEfJONcnuSsd9J48l045tU4U3R16tvpOGFqGoaP3YZD&#10;x27FuVMTcMOH23Hj7BRcPyeDN5KAM99IwLAx8Rg8aguGP78Ww/gABottn9mMAc9tRK+H/8LrXySg&#10;uLgOz8xJwMFk1CnLsxGXkYVlGxJx55trqST+Ni0Qbp2RwUAFlvwWj3spC79cW4h1qRasSHTgm6RG&#10;3D4/D30fWY9ej/MFPvYXBjyymsaHTgLqJ+NL7se/G5KhUulDpSKTM8gxeiurkIMYaUpnkfNoSWfq&#10;KzIxRkeLmikblePFnDJGJIZM9pGKIRKaKu4OvHMVnV/LCLn0uv2fZtTKbSvQK2YKHhGHAiy2Hg28&#10;3reQZLg8kMF4IFXJzgI7vK2taPAFqQyajaJQM1xfsJUAHqADBOFrayXYNBsl0koCqSIZ1Hmb0dbS&#10;gs69YQSa22D3hmD3M1sKhFFPpVrhboItGEatjuHisUMBuPh7qYxCgq6Ka1SUo1ZUdSQCO8lElcal&#10;VioSgrCDYOpS5biKwQjU2czSswhuakoqxeBtDsFLYvCQzCwE5VIb1QjBWuRRaSdxtaqOIohgs+oi&#10;WuHn+XVNhTy2lIMBfh5bFffOII335PCHeM8kQKqdegK3WkEFVAfiIzEG/DxPREWpor9YLcN4XSJB&#10;kZ3Ip4DHtPL5ebivFIjqdSqoQGpoKi4q4vVVSu2oWS1VgEhAaqySgGslmagxgBoFiAhFJlJtqgdS&#10;PxgVbZVYpRaoLFxUBzynnb9RXYhRbQ4nn5MN+aaJrxQECUkE2EwiCQegFlFFvIZcKqf0ahGKhURN&#10;4uI1uXnPAvgignoZlVgxSUAttNTMuE73SmCvIOnUiNh5nAaSRzWvocxthTWgOhISUK3ITM12I8ew&#10;k4ACaqJMQiuXAquuQ47DwmsgafGctiYnSVytdeywNlEZqYVavQMeqshlcUXoceXPJA35a8Rn5bsx&#10;nzbkwG2yCHFE/D5Wj/HP2FDyFYkdLXsqlkQe0fiKxFok9iIlBDLFZTTRY6zGLBLDkZiOEUakeIpm&#10;lhEsMJjAJNdgRBQvhB99jTEhNZiy0WBM/0fWof/DxIpHeewniB38fsnbKVi83Y1fdtiwZrcFP2wq&#10;wePT1+CthavpG3vx4hIS7CNbcMAjG3DpmL/xxcoEbNydisUb83D8mE24dvIWJKZX44c1WRj82CoS&#10;yCZi5yaSyFYM5VKYOuT5jRj88g6cMDGBSXsCrpudihs+ysRNs3bikukkkAk7MeTlOBwzeTdOnpaO&#10;095K5batOJFK5IzpKSSQVFz43m5c81EaHl+Sg9d/KcB7f1dg4eZa/LDLhnUFjdhdzSTS0UJsaYWj&#10;qRU9lA02uIOmlUpCmQd/ZDjwxY46Ko8KTFlZivHL8vHUkmzcRFYa+X6EQM4ggZxK9jrq1W044Y0k&#10;nPRWBo55M4XstxkjRCDTePGzEnEDlcKNC/Jw/exknP0mCWRsAg56gQQyaj0OJoEMeXoTH8RmDHxu&#10;iynWmvTVTmTnWzD5pwocN3YLvkisxYotm7EpNQsf/FqAEU+vR4+HtuH8V7cisawZc35OxzH3fY37&#10;39+ASd+m4tXPM/DEQj6YscwCHtuAXk/ypT++yrSXHvTIX+j/qAiESkQk8qhUiciDxhcskzP0oYP0&#10;jjqJFIqcxzhQ1KH6qgJeTtbNeskJDYH8U5XIYg7cfRlp+cG/Gcfntm4ZU++omUyqO4EokBRk3Y2B&#10;F8vWZAcyOEUiyUVOtOzZQwBrYUaplkkkDBKClS9c9R6+UAtfPhVbQ6QPSICkUR8MMssMo72tA8H2&#10;SCW6q6kFbiYY9V4qAYKog0Qi4qhsVB0DlU2AYGkqztViSkAUMVWS1/GcdQRfNfl0qF+JiswEisxc&#10;s5kdZ5jWPz5UO3ncUDOvoZUgHYTqSQqdJJUGh8mUK91e2HmecFvIXGdTsx979jabe1BHw/w6LwGM&#10;56dSsjSRtJhhR0CWCksV+8zs62nq96EOhQJpFeWpqK2Bvl9NIhHplfMYZSQh3YcUlEjOxaxf9Stu&#10;EluAqkzNjGt0TyS3LBUlMVMv4/XpuOUku1qpHR6rnr+v5b1J3dTwnqVE6vg3KRoLVZn6s5TTatRi&#10;zSXl4qLaUF2IKr29hsysTQH4Wn1GvVTznIUeu+n/kW9xkODchgADLT4SCdWH3YLcujpT4Z5psVJ9&#10;uQ1ZqpLdQmKocruo9GzIJMFIJaiBQJXbTsVoN/dTQzIrJ8GIACsCNj4LqhE+x9oQCaqWyqWRhMDr&#10;qCIhWHk8K/fLtzQgt7YB1SQpC5+TmiXXNZI03Dw+ia7Cxm2814qAlb934+sNpehxFQmkm792EYh8&#10;uZv9w+e1JIHE4iIWJyYBu1MxRGMsKaYiRPHPWNs/HhWnhjwUs6rT6BbHpiKcMR5RGpG4N4TRjTQM&#10;RuyHGUpW+xpMIZ7RBjJhHfjICvQl9vR8kkRCZXHEs3/h3pm78OLidLz+TRoenrkRR927BC/PjWPy&#10;BdzxXhJ6PLgF/Yhbzy9KRlxWGX5cvQp/5dXjwneS8NDCHGQW+/HZ8mQc9uyfJvHu/9xmDCaGHvzM&#10;BhxMTB3ywiYcNHYnTno9AVd9kISbFmThhgX5uHFOMi55NxHHvrYDA0ZvwGGvRTD7lGlpOHL8Vpz0&#10;ZiJOn56Ks99NwwUkkKtmpeLBz7Lw8g8kkd+LMf2vcizYXINlu23YXMikr0aJYYBxFiKBMDOtYeaV&#10;Ue7A+hwLvo2vwcy15Xjtt0K8sqwAo77LwSOfZ+J6EshFJBDJnNOnp+Gkqck49vV4HMOLPZbkcdjr&#10;yRj4EuXXuDicQ7l07ZwU3LCoADd/XMgbSMU505IwbHwiBr8Yh2GjN+IQqo6hvPF+ozaj77NxZM1t&#10;eP/3NKxYl4vXfqrC8ePjsHBbNT75fQXii8qwOieIs19LRI//bMWxT/+NuSty8NInSRh45zKcMno5&#10;rnrjL1w9cT3OfvEvDH98uWki3PMpvnQ1d3tsBQY9StYWgfAFR4wEIhXyqF6+TI4QcY7eUQeJEUos&#10;A+kdqy/Zz3rJAZW93EsyiWU2UdvfgWVy7J53/2XsQBFJVKUoa+ptjASijCqWdd2mZTQbU4Vh1GLy&#10;XsveKgYjgfSkZZQ3ItTWSWBrQl1TRHnYA02oCTZTerbzxUcqx6scQaRbCAihMDzhiLLwEJgbSBiq&#10;LFeT7lqCrcU0bQ1TejcZgHRShVRyXT3SVbxUSzB2MGuu5m9KCEiq06h0+AggfrhbqFoag9zPT6XQ&#10;iPR6O7IJZuUEdDdJKsjzqriqhkSWT4DOb1BFutOAq4fXFeLf2zvbSBjNzKBJOOqNTjC38X7yHKrY&#10;JdCplRRViwjDQbJQCysrAdYZ9KGGZFJMUDZ1Hbz2AiqIQv6mmOSjupQ8XlMerznfKAvdM4PDwXtm&#10;cNTyGGXct7mzhc/Tj1I+i0oVy6nlF++vQeRhj7TmqnJShRA0y3i8UrUGY7avRgS5TqqIOgufCcGY&#10;21R5LUKRWlILNqmyBu4nNVHuciKzxoG0Giuv2cH7cCAcbkSQCtERDJiK7kIqhGwRCcG8nsQgsnSH&#10;vHB4qQqoRvJ4vsIGF7KqqFrcFtQ6PKYfSUXAiZz6OhRQVZSpWMtuNfUhFhVhUeXk1DXwmlwkF5Eg&#10;74PPRtep5r2lVCMNPL6V66p3yiOpqLVbDfe10KR0alQXw/UKkkWDx8bnYjffG3xWKhcPvt5IArn6&#10;l4ivSl1EfddYl0/Tv43akEXVhtQ5TTGh2FCMyBQ3B94ViaGI/TdZyLriMGpGbSjpU8yaxjP74thU&#10;hjPGYyUQiv3/IgxhRsxi2EEsMZjymGwzseYvqgQSCLGn55M87pNxGPL4HzjzxT9x1cQNVBNrcO7Y&#10;lRh8zy+4Z/omfL6+DBe8vJYEEodDR23Hp3HyAScW/vILvksox9lTd+KBhbn4lc9w8Up16E5En6c2&#10;EzvjMPi5DTjk2Y0kkE0kkM0kkHicPDkJ18xMxi2Lc4nBxaZV1cUkqGNe245BL5FwJiRShaTg2Dd2&#10;4ejXduLEN5Nw6tupOIsK5HwSyJUzU3HfJ5l49pssvLg0H69SiUz/s4TXVYWV6fVILLGjpE7Fs03o&#10;4fUHUc3saXepFX+k1WLx5jIqj0KMJvs8/W0upUw27v80k4SQjgs/2E2WSuHJ0kxFzHGTd+HIifE4&#10;nMB+8KtJvPgdJJBtUNOwa0g41/Pib/mkGDfPS+e2ZAx9dRdvgJLrhTgcwpsfOmoj+r4Uhz7PbcdZ&#10;/M3bK7Pw+rz1ZNtsHPbyJrzwTQYmfLoMv+wuxN+FbbhieqZ5yAc/+iduf+sPXDd1HQbz5R789Eoc&#10;8dRSHPvkchzy6K8YSObv/dR2QyB9n/oTg/kiBz+2OvKCH+eD50vuSzKRSomZnKG79Y2ZIRUVn0Uy&#10;EUMktEjlWdThuhyQFiMTZTRyVjluTKFELeLcq9GThHMgVYt6xseyJ0MgzK5idSey3pTpXZWCIpKo&#10;dc/UTLYWlf+JZcwmCfjVqvMItTE7bEVtUH0aIsrCzr81tYdRRVDKtfgM6PtbW+Bh1q5KbjWhFZiX&#10;kmBsVB2OZqmQoOn/YWcWXU7wzOM+Fap0JZGIgOwE7ioDmCIQKQFVgJNwuMxRts4sW0VARSQSC/f1&#10;8ToCPKcqwfNtDSQV9YEggNMpPe0EbP6tKRRCc1sbAiSRfLsDGaqornbxPG5uazH9HdQ3wqPmuWpN&#10;1hyAlSRZQfUjNVFBUJeyKKEKqyIhqdOietY7SEL1BH0VKwn8S0mCxSSOOm6voqKqUyuuQDPVhwjI&#10;j/ZWklh7K8G6GYUWKioCupcKTpX0+QRaB2Oohus59cr01brKjlI+R/WmL7LYoI6I+SQbVU5XegjA&#10;BNc8DQshsOV+phlxk4uZqCrIHUZFZFVZmdHbSYJuUzSo/ikaKsUT9PCZ8Vm6LMiptiLPymfA9+Aj&#10;kTS1evie3CiosSOTAJ9aqya8DQbInU1ULVQJ6vORU0+CkpKhOhTpqJJfz7RERYV8ZhYSbxWJs9Rl&#10;g4vvp05Ng9Xkl++w1qPrcptOnipuUz1Qoc2CYhJTDYmn1q/+IVa4QlQ2dieVmQ2BPT58s64YPa75&#10;9b981vhtzJ+jPm4IQz4f9X8TA4qLaIxE1AUJRLGjpC3aObh7jJk40zJWLBVdquWliVepjGjxVFeC&#10;qHXFeExtiDCiOPBf2NANO/o+xsSUmBLDlkGPrTH9NPo9yeTwKSaYT23DQBLJ8EeW4Rhi1OFP/ohD&#10;n1tOUtmEC8evxd3TV+LIx35Dj0e24cQxSVievxdbypyY9OUyTPqRQD9+C26YkYoJ87fgw1+TcdeS&#10;AvQiKfV9aRsGE0MPeX4Lk/KtOIjJ+eCxiTiZ2HzdrBTc9nE+rl9ciuvmZ2EksfvoiTswZOx2JvIJ&#10;OJQq5PAJOw2GH8/9T56WijPeIYG8vxuXk0DuXJyJR77MxJNf5+LZ77JJInmYvbYYSxMrsTW/gT7m&#10;hJOx0qORCqSaMj251I7lqbWYS6k54bcC/jALD32Ziwe+yMGdn2TjakMgZKn3UnEy2er4N3dTeVBO&#10;8SJGTEjA8AlJGDo+CYe+moBz30nB1fNycN1CEsjiItzE3571VgoJJIUEspNMuRPDXog3xVl9xuxE&#10;vxd24cQpCXhw0XbcNO53XDSFN/riZlw6ZTOun/w9XliyBe+uqsIlVDq9H+NDenw1jhv1I457+Q8M&#10;epKy8ek/+bKXYuDDv/Pl/oE+lHU9n0lEr6c3oP9TqzH4qXUY9ATXH6dEfGILpaUyBb70J0gij0dN&#10;JPI4nUHW3TnkNHQklWOaLCTqXP1IXEa+RkmlFy3WqsvUncTKUKNFXoZQombqTejQPfm3A+9bg54q&#10;+jJBweAwGVY0aKLBIkKJqJKoMqH1knUFG5fK1pjZ9bx1JdbnNcDaFmL230qwYeZKQHS3kCACfioJ&#10;VTy3opIAoCFLvMF2lBD4rU3NCBEYVbSSox7YtiYSh4ghiDqShC1E4mltRjXXq+k46oznbgwQ8JWB&#10;U20QBCsdzDhpfhKR+loYoqn3EhA9yCaYqLNdkNfUFFRfk7DpR6KWRIUE3yqCj5Nk08Rz+NuC8PKY&#10;JnM2wE7lwGw7l5l9qSNAsCdgesNoaOL1EhwbSQouVeirYt4dIoir5zivx6piKj/BrhlWu4iOBMV7&#10;dqpjYEcrCawJLe0huAjOKjZyUMFU8u/lPJ7qT9TzWtewl89OH0dTk+kBrk6FKuLJJwCXkoBsJENl&#10;7gW8vjLes1qP+duo9vi8bbwvEbiKyuzqu6G6D4JzEYE3m0RSoiI6krLNqDke0+lBDgmkShXcvPcC&#10;DZ/idsJGAlBFfWOwEb7WRriCfNY8Xj7PmVPtMOrBFvCYJreNbQRyqozcmgZkuhv4DngMPmdHWMVP&#10;anLL85IsVHeSq/4iVCH1JJByrkuNlPF9WfT8SUoVJIYGEoUZ/6qB6zyPheeopSKp99p5PDcTDw/v&#10;zYUSEpeKsOrCPBbP7+D1l3stcLY68dM2KpBrf+tSFt3JQhbxa/q3IYuo2pDvm5hQPES+R5QGFQjJ&#10;oed9f5sYUizF6jK6YswsozHIWFRMxlpNGbJ4KEIWXQqjG2nE1IYhiygOCBv6aBlbj+EGMaSfWSem&#10;EFtkA7lt8JNrMUDk8fRaHPh0gillETYNfmQl+hOr+j+z0vSHO/qFv3DqmGUYSsWizoAnvLQDU36v&#10;xms/7cKN077H9W9twMEvb8YZb+zETRP/wgMzNmDkrGT0e57HHJNAPFWJDvHyhQQMfnEHBo3bTUWR&#10;gmtIOLctzMN1i0pwzfxcjPwwHce8noghJI9hTPZHUIUc+uoOHEMVchxxXI2gTheBEOMvm5WGWxdl&#10;4d7PsvHgl3l4dEkWXlqai/dXl+C7+CrE5VlRWOuCSwqkkcCh4R7SKr1YmWnDvE1VePX3EjzydQ7u&#10;/TwXd3yah1s+zsFVczJw4YepOPO9NBJIGo6fkoJjeOLDXxObJeCQ15MxbOJuHDYxmQSSjivn5JJE&#10;SB7z83EdGe30aWkY8moGb3gXmZKm5Zgd6EvSGfhKGg4etwWnjPkDpz2zAoe9tAEDyK6HPvs3jnru&#10;R5w67idcO2UTTn1JTYDV7HcDBo/+HYNG/4F+T29E7+cIwk+uQO/H6VQij+cTccCzSSSSDRhEFTJY&#10;Lb2eikN/sna/J6ME8kTETE9OOoCxGKGYbRFnMc4TzTyMRZ1LlfCyWDGX6k0iLTJo/6EzRtXJvgr4&#10;qDMr+6GjS0L35HrP+9ZFsyhmK/v1go+17IplX6aCMBpkRqFELaZQDmQ2d+BtK7Exz4I2ZvFOApd6&#10;m/uoEIKtHcwKqSYCbSjyhky5fzuze2Cvef+VboIes/4KOkWZgwAbVM/1IEGM2T1ViDoQagDGeoK8&#10;M0QyYtbvaFTlOhWMikS4XRX0GpzQxsxe41hlNjQig4Cp1lUuEkZz5x54lbBQHeRVM1OuU52A6jea&#10;jdqoIWipz4iFZlpxBXymDqeSCqGGWbYAVkVpRRYVMzUhQBLQeWuojqz+EIqYqefxfNU8jsaiclBx&#10;VfmbUGEluNdTHZEoy3nddU0kHB6n3k3CoepQPYeUlJv3X0vQb+Az0PAutSTKRu4HdGIPzd7aaoq0&#10;7NxeSUKoNUQY5O9ISrzWCqeDQBqAhwRVxuvP5zM2HSmtvA8STLFPrba8cBOMvU3K8gMkT/XgZmZP&#10;AqkPENTrbKil2lIldF6tWlxF9i+osyOXqqJafVIs/H1bI8KdXr4H9RUh6ZN40qptpuWTj2om2OKD&#10;i0RcZHWbscLSG+qRVW4xdUAu/tbidlBNOVCgynWbFWUkKfXV0eCK6pFeUedBEa/D3hJpxqxmzWog&#10;UMH9s0lMRQSQeh5bdU7+Nh+amp18Jzq/m+/Pimq33SgUl88Ge7gR320r2Ucg9FVTn9HNYpXfGi5E&#10;vm6IQ6oiGgMyU/SrGOG2A5WAPbDWxJApjooSR1fSFlMYUTNxGW11GavjFHGYGKbF4rq72jCxHzVh&#10;QizZ7MIKYzEc4ZLYIowZoK4JxJvBT/EYT6/DAUxme47ehV4kkT5PrKUiIVY9T1ITPj2/CkNeXo6B&#10;apn6zHYc/dwGXDJxPU5+8Qcc+sy3GEFcG/ACSeKlTTjpuT9x4nO/YdgY7vtKKvq+uhuDxjIhfymR&#10;mJpCAiGWjkunqiD+vp+Cm+dmkTyKcdXcPFz8YRbJQkn8bhz82m6MUIvZifE4alISjptC0iGBnPZO&#10;GgkkzRDIjQuzcfsnubj783z858scjF4aqVD/PqkeO4qliulfTLZ6CCgsvhZmPSH8XeDF4u0WTFhR&#10;joe+zsed/PFNnxSQxXJx5dxMXDgjHWe+n46Tp6fhBBLCMTzx0ZRAR7xBJTI5FQdPSsPhr6finOkZ&#10;uHRmNi6fnY9rZmfjKsqnU6em4aBXszD45d0kDyqRl1MxeHwi+k3kjY/NwOAxmzGUrHw41cIAyrJ+&#10;L8fzxayngiBTP/ETjn5iOY5+eg2GP0syGB2H3i8RdEf/RSbeggNHizToTM9yOSoBB4zazfVEsvw6&#10;DOFLVHPhfk/v4LG2oh9fbF+qln0WcQZjXDfkQettsgw6TvfMo8u56Him3JN/l/NFMxiRiel/opZd&#10;qoCXo0YzHuPEUZOT9xJ5GCOBKItSRnUvg0WmoOGyd2w91s9EFg20mErpMmZwZlRRWiLlb7C9jaAY&#10;Iol0oLWlE4HQHgJiCzNOv1EkEfKA6QNSSxB3tTKjJ3DWEJg99Amt1xJUPU2RSnSNC1VPMJOKULGQ&#10;s5PZsZOgXOdHOUHa0SjVoUppZsVVzIrrCHqqdHZRVWi0206SkT2MDIJfFoG+tN4Kb6uKqIIIEJhC&#10;BOdyTxDF/I36j0gJ2QjmHiqmUkukv4g10GwqzvO4TyEVlIvEod70RVRC2TymOgg6WoMIUzGoTqSE&#10;mbKuQa3FqnjMKoK7r7UNNSRLDX2i4jE1C86RWmEiVU9T5bqrPQhLUIlVM8h5/OhZtZCEW3l9HlOH&#10;ZA2HUUx1UUQAtYaogqg6yvkc9UwKVSxIklF9TSGvV8OuqI4gz2IxfVFKeL5aR5BkS4WnprAE/Rxu&#10;L7QShJ1OPsdGaEgTAbzIQ5XoOVQ2tuZG0/Q31+oiwaiSmkRJBajiLStBuizgQkZDLbIrann9AZJU&#10;G0LqwxN0kszrkV5jQaGUBq/Lyf1Vd1Ja7yTZ23ntJBASbQPfhYukUVSpYsV6JgxOEoIq1vk7klQ9&#10;lUapGdWXf6+pN8WS1bw2jUIcovKpc0SGY9GglWUkkjKeL9TZhiUqwrr+t0idhtRzN9+NEUfEognU&#10;/jEQtUiM/IUDGTMRAqH6V/8MxlJXfNFMzMkUg0rsGJORvmGK1ShZiDwUw6oPjcV2N9KIKA2NR8Vl&#10;FBcipBHBij5RDOkXWxJbIqZhRQjsT23kktf4zE4c8Pwug029n92MXs8z4X2BGEfs6jOK1/rSX+j/&#10;wmYMeW4rjiJmHf/0Hxjy5M/o//RyM9RTPyqL/i9uIaGsx4in/yR2rsWQcWnoPyEVg15NJHYmMzFn&#10;gv4yl+MycOwb6bj03WRcOzMdl39UgEtn5+Ki9zNx7OQ0DH8tFYe+QZyetBtHqQ6EIuC4qak46e10&#10;nPYuCYRK5bLZ6bh2QQ5u/DgPt31WgPuoQkYvK8aMDbX4Oc2JpColnGG4Ay3o4SZA2ALtKHK2Y3NZ&#10;EF8kuTDpz2o88m0Rbv+iENd9XICrFuThynnZuGhWBs7UsCVUGCe+nYHjyVrHT03hRaTgiDfTMILM&#10;dwQv8tx3M3DxjBxeTDYuJqONfCcRJ3GfIRMyMGQMCYTsOXAMiWPCLgyamEpZlUZm3IbhL27EiFHb&#10;SR58YK8kkUi4JJkM4gM/9MnVOJIvY9hzm9Cf6qTXmA3o9SLJ5oV4LrfTNqH36G3oQ6bv+Vw8equT&#10;zROrMEyExBfYm9bv6a1kfRLIU5sj9rSWkZffh0s5hKw3nUPW5TTRjMM4Ex2r92PKTrid68aipGLK&#10;RqOEYspP5ajKeJTtcKme8bJYkVdPKhVjCgJmT90zKaNSVIYr69a6y5BI1P6RmTEIe5iigD8QX+ww&#10;gyKq74NAL9zWCh8z6iJ7ADUEyXb+20Pl4Q+2MkMMI9AWIYwu8vAGTLGVyMNCclDLoHInt2kYE7XI&#10;InAJNAtqPMw0A/CbIUUiQJlJEMystTPzZuZMEGthVu9rCZme2Lm1BFdm+3WqPG/zI8jfldt5fA+B&#10;kGqhgaCriln1bK90NZG4qAAIRKpbqfJ74KO6qXBQCRE81cdEQ6D7OsM8d9h00LO1hNGyp4PXxsyb&#10;vy33B1GmoiiqEzfJzce/OZoJ7Lrmdj6BvVREVBAVvB6b+sc0kTT5vbGlDTY+j3qSTOfevWIQ82lr&#10;b0eViqy4j4hNxVLqSOgl2TSTsKtJohkkWo2CHOBzVyOBQo8qlxtNqzCrOuJZldnrfkgMvFcVX9Xz&#10;fvNtVEG8B2eoib/xE7ztCDSrea3GACOZcl8XFU0xCaNcykb1QQ0OArma/3p43x60t1JZUJEVErgz&#10;qzW4I8kg7GMyEWm+W07VUUDgz7LYkUd1UUdlof4llbSCBjuKCfwl3F5tt5CAVAxFIuQxNNyNM2BH&#10;jdNClaWhV7xUow3IcanZsOrBeA8k/CY1kW7meajGcnifOVQ+mbVWuPkOlu0sR48bfo+2QOxGFDH/&#10;lUXVhayrHiNaNKW4kMXipCdJIhI/IguqDcZTLL5ipBFRGvti0RCGIY19ZBGLYcW0YjtCGvtivrdM&#10;eKD43w8n9mFIDE9IHsSYPiSP/s/EY9jTmzCEgN//2Y048Fli0KhdJIzt6PPSZvR8cRsGvBTPdSa9&#10;r6wj3m0ngWzGkSSJI5/6m1jIxPfFzRg0Oh4DXk5CvzHxGP7CDhyqRkgTtmDoOCbhxM6DJiZTdaSY&#10;UpxhxNbBr6bj6EmpuPDtRDMW1gUfZDHxz8aF72VSaaThEJLL4VMycNSbqThO+E074S2Jggyc9l46&#10;zp+ZicvnZOGq+bm4dlE+bvmsEPctKcRLv5Zj3jYbVub6qWZbiQUdcDFB6aEOYrZAB7OKPdhR3Yrv&#10;UryYtqYOj/9Qgtu+KMA1iwtw+fw8XDEvByNnZ+GsDzNxCtnspHcySSLpPHkqlYgIJBUjSCJaXjQz&#10;C5fNy8cp76Ti9Om7ccbUnWTFJAwl+w0dl4hh43aj/9hkDJ64G8OoQA6ZkEJm3IkR47bj4JcT0Wdc&#10;AgbyoR30cgKl2hYMe3kLRpC5j3h2A4aNIoGM4UugYunz8mYSyG6+hF3o++JW9CeBDCKBDNRL/s+P&#10;6P/Adxj6+Gr0e3YHSYUq5Llt6PssVcgzcXypfNmyZyg7acYRZM/wuHzxvXUMQy50JuMwciI6mnEq&#10;Ol00O5FFVIpIJeKcxrhunLQr22EGpHU6ughFzt2LGVGvh9abIJAikeyOSO99RV2GULSMVsTHVErP&#10;aKDJDowG4AEkjwMYnJvzbQT1VmaBzKiZdbtCbSbzLmemro6EnXtUJBU040Kpp3m11IbIg4ShSuY6&#10;JwGyKQxLk1r+qH5EHQ+pUPg3qy9kWkip8529MUQg5ToBppBZdUGD+neQBFSME25CoFPJiR/5FmW5&#10;ap7qhZ/qp6WdDuilOqhxIZO/yxH485hu/sai3/J8tkDINBluCrXD09KMXAKVhkpp7dhjFFEZj1VA&#10;s5OEgm0dpvK9kvdUxX3UCqyhMQz+1BBpjYvHbO0kabQZJdSytwOdUVLQ6MIN/I2VqsWivjEksqa2&#10;PSShdliDIezpRiD6TQOVhwiwiceyiESogpyh1sg1eEPI5r3UkGBb+Hdfi/rahMwIyJ7WZrj5rMyw&#10;+nymqnepDzaZsbBKSLoVVApuXodagRWT4Ox89g6SRhH31ZheYT4TPdcch4P7qLJc42tZSSJWKiE3&#10;FRCfbZOf52yGl6qlhqohhwSRU+UwxWNhAnuQz83M50CVklZTS/Xggo3A7/SpJZ2Xyq7B9HBXh0Jb&#10;yGUa11S5NCqw2wyb4mqi2rB7oKHvrSEVr5HIeDwLCUPD7MvcYZcp5spqcFEVWlBSb+E1ebF0Bwnk&#10;xuVdxGGWJAz5c8y6GpvQ300SRWUhsjCxEI0NWS9aTyVhjB3FkCmOYjypfsPUTTLW+jys2IvE4P5x&#10;2fdxWSRuY3FsYjsa4yZpjMb8PizgOrFB+NCXeCHciOGIwRKuR75vRS/iTV8SxtAn1+GgR37CwId/&#10;wgCuDyY29R/NBPmlOPR+MQEDXkyJrDMZ7jeWBDJ6Cw5/biMOe2YTDuZ2lcoc9HI81UUS+oxNwNAx&#10;iThszE4Mf307MTMZw4mdQ2gDiKcHjSWWjk1kkr4bR1JZnD5Fw5UkkRhSccHMHFwxN8+QxSFM8A8n&#10;kRzFhP74aSnE7zScSPI4mQRzxgeZJJAsXD43G1eQQK5aWICbPi3A/d8UYdzySiza6cDfhUFk2ztR&#10;5++Eg0q8hzqa1fvaGJB7kFjXhp/SG/Huhno8vazUEMjViwpwWZRALvooxxDIqWS1k96NEMjxU3cb&#10;GXTk5N1UICSSKbtw5aI8XPd5BY6cugvHTNuF49/YjiMnbecNk5XH7cBwyq4B40govPnDaEe+vgsj&#10;3thpekkeQvLoPT6BD45/J1EMG7cBh7xE+TZ6Jw4fHYehlHL9x6gFwhrKvo18Iekkj1TKvK0YyL8f&#10;/Hw8jnj6b5w46juc+PxPOPhpytrntuPA57ejP60fX7Be8gBmAv2f34b+lI2yGJn0I1EZEpGjkFD6&#10;iURiDiSHMkbHM44WsX3OGHXQGIHIpEj0PUYgqrx7hA5P68XvPenkPUUmIpbu0puqRCN5yiLluiIR&#10;BVQkK4upE1P0FSOSuzRx1irElzoRInhXUjHkUjlUupvQRLCzMxMXoKmTYaHTiyqqDPUuL4/WedQz&#10;c64jaIs8Ggj0GqG3Rr3QmRXbCE5lKr4iEZRw6WW2rwmY1Gkwt64R2VVUBAR5GwE4RDD2UwWox3gW&#10;Qa7A7YaT4BggYOrcNao81yCJBLBCFfnUe1FP0FeP8jqP+phE1JNG+Q12tKCDpFFLcM6nUglQLbuD&#10;7SQqD6wEWtVluLmPxvaq4v75AmDeV2MwQhHtIg2SRJDrOnfnnhh1qPYHPD6Jgtfs4X62ZqovqjJf&#10;O1WM7oH77+1GIPo4eJ5amo7XoPsn0NtbAiSrFkM4BQR8NSDYy/PsRStVwR5Deuq1r9Zkoc52krgP&#10;bSSrpjCVv0YXdroNETbw/WSRgERQzVQ5auosayJ5tO1pZZIXmVzLwv3V9FedEtXcuoYEodZcaipc&#10;XK9hTTxo7iTx+12mY2E2wbxYnQtbgrwnErNaTpEEcklcegea8MpJwtDYW6oPUgstTRSlivga/k49&#10;6PNUV8PjqDlvXaMV5VYHLC69N5ILj2WnorKSyHJqbMgmaRSqhZeT231OhPcG8d0WEshNK7qSHuOz&#10;UdKQD5uliMOQh/ydvi/ikO9r2S0+jHpXzDyiEW8jCZohEW43BPKotin2ooldLC5jppjtZiaOGdPd&#10;Y9yUTCjuY1gge1b4QJIQZjwfwY2BxJCBKjWJYsgAYkxPWm/akCfX4NBHv8ORj32OI59cgcOITYNG&#10;8ffEsH4v7ka/0ZkY+AKVyJi1TKjjTCc/YdxhxLpDqDSGc/sQYt3Ql5hUk0BUAX74eGLkpJ04YlIi&#10;jmACPpwqZMDYXaZifLgS8Inch38/dtI2HDuFhEO7gORxy1dlxOtkEggxmlh91Ju7+PdknEgBcOI7&#10;GRQFWYZAzlPyPzeHAoCkQwK58dN8PPRdEV77sxqfJTixoThIX2A8UoFYfWH0qPcwQ/O0oNTTiV31&#10;bfglsxEzNlswipLljq8KjQK5dEE+Lp2TgwtFIDMycdqH2SSQDJz0dgqOezOJBJKEoybvwqG0wybH&#10;46YlJbhzqY0XG48RUxJw9BtbcfiE9SSE9Rg+niA/YScG8UEcPCkdx1CVHDuJoM/9VKFz2MRE9OXf&#10;h7+SgOFjt+KQV9fjcD7Ew1/ejcO5TQ+0/0vr0PvpZQR3ysPRWej3Qgbl4HYcNGozDqH0PGPUaoxb&#10;Go+XfkzD8WPjzcvsSeYfMHpHF2EM5PrAUTvMC4+Ricil73Mkp+eoSEgkfWj9DJHQkWRysKiZuhNZ&#10;zBGjpBLJbiJmCCRavtr3MdWb0OjYcnARSm+uHygVovWoKjGyW6aiLgWM1EjUYtmXynxNcZcIhdYz&#10;GoQHmMzuTySVuJmFqsJcFdNB5BOcrY3KTpk9N1JxMGtWHYIquavrI/UIGuuqXuShzoIEcQFTlbJ6&#10;/k4DLtoIYiUODePOLJPKxk1FospqlfkXVHuhuS98VBDhEFUK99UIvpqvozxKNn6Sh/qXKEPPbGDG&#10;LfAj2EsJlTL7Vr8DNwlElfQ1VDHKbqoIpAJnFTW1duxFCZVRucePMFRvx31JILXcpzYc4JZ2c89q&#10;2VVK9eFv2UcU+rTS/LQO8y3yIa7DRoCvDbehMUyS4TLA71IrTqq2zj3/JA99vAT9mkAzGklKDpEy&#10;n52fpNCytx02KQo+k6Z2Sh9DT62m8t1DklOfkg5ToaLr4tWQYHx8P2oBZ+EzU+/7cqow9VXReFtq&#10;/SXyaGzykIza0NwepjKxk4hcpsVbuepZCPCqm3BIEfrdyCYZFFRpUESCutdJ9eZBU6eKrqhEqAIL&#10;qEisJI8gFYFHRVokkGwSRIZFgznaqVhDsPHdlzSor4gbVfybJtvSEPZFJJb8Wo3o6zEjDNQ5qEA8&#10;VCKNVDhe7qfiOJJGvZvfg076mZMJjA+aLVEdOb+PJ4HcvCKqNtSCKkIaXcVS8umoj3f3d9P3SuQR&#10;jY2Y9TKxw3XGlggkEltrzTKSvFFRKPZEGN1i8h/EoZgVWcRi2cQ2iYOxbsyQRsT6ERP6ERtUiiGs&#10;EGbIRB4ygx9RXOlFrOnN5eEv7sCDn+zC+GXxuHDM3ziM2CSMGvgSMYhJb//R2Rj47AYMePZn9H95&#10;LQ4ao3mTmCi/nEys24ER49cxgd6Cg19OQH8m18NfS8AxrydRQSThmMk7cdxru3HYpAxTDzKcmHnw&#10;hG04ePwmJuLrccykLTjiTaoWYuvFi0px/88WHP92IpP8XcTqZIPZx9JO1DBU76RTFGTjjBlZOG9W&#10;Fi4lgVwyLxdXLCo0CuTRH4rx5upafJXkwpZSJnKuTlR52phwNqNHtXoWu5qZvbRjd30LVuT4MGer&#10;FS/9VoG7lxTi2k9IIGSii3nQC+dk40wylAjklPfScfJbyTjhzUQcT5Y7jsrjCLLaYVQbNy8pxV0/&#10;uzB8ciIOeTMex72xBcdP/AtHjV+Lwyi/hk/YQfXBB/UmpdNkHufNnTj+HTUlS8Ox/M3g1zWmPVn4&#10;1e049LXNOObVHThyXDoOf5UybTxVySurceSoH3DIM79hAMmj34vpGMgHf9DoTWT81bhp8lasrXLj&#10;xwIfzp6Wiz6jI/UkA14gYYySA0QUSHeLOUC/5+kkNEMiMYtmIIZEomYcTBlK1AH7Rc04ZsxJJY3p&#10;NCpblfP2ozMP4DYtTZbE7RoDzJS/GkKJWESCc12BouDpZr24f68HI0QSy9AUfD0ZhAcwOA9kZre9&#10;hCDRRonZpGHcCfxUIEWqhCWwN2pqWoK+io0qHFHyIOhGlEczs85AZOgRKhMN317H39cHCdIiEwcz&#10;foKMNxhGUb2f2TLVg3pOE/D9BEllzVYSQz6PrwEKbSoiI6j7uF39S/JJWOokWErAU8dGDRfiJmhX&#10;Up0Uk3B0bTauWwLqZa0WUQFDIu17CLzEY0+oHYUEMBX1dHZ2mjqKav5d6sFHJdHIczVQoYhA1IS5&#10;+0dCItgWIY3Yp43rtSSL2uY2uEgcPn5v5vZGYryD+3b+N3+giQxU20QVQcJxN7ejLkgiaWmnsugw&#10;44/VklhdoZYupdPGEzeQQDUPi7mI6KeD16wh5uuC6i8TNE2hVRRo5/24eH+alVHLPZ1h7qt6noAp&#10;sqsLqsiI5E5i1vAm1VQBzpAPZV4byVWt2LifTdP5Euxt3mj/ED9BnElDHRUf1UU9f+sngTSGpXA8&#10;yKy1IavWbjpW2v1UUCSYUiqXoior/YZEwnWbx20aUKivThWTBTVd1hheah1nb+Z2vnNV9nvCHlMf&#10;IgLUsp4qRPVlX20ngdyy0hCHfNUkQPTbrqRI/qxYkMX83XxnMhVVGd1jRPUUPVT3oXoLfu/P+IrF&#10;lkij92OMO+5jSga6xaSJ0aiZRDBKGF1xHY11Y90wwOCCIRCpj30Esg8/uJ3YMpAY05vE0efFeJz0&#10;eja+yQ8jp70T93+YiEMf/ANDn9+IQSSH/i+mof8LWRj6zJ84+PEvqTL+wBCSxeEqgiLWHUNSOFwz&#10;uU7YisPGxOOgiSSkyQk4eUoqjnuHqmHqDpzyxm4cPTWbWCoC2YYRr3GfcWtxzNhVOHHyJpOUH/T6&#10;Tlz6aRUeXenGcdN2MMkn+RCnjyMJHU/sPnFaEk7m8VSqdDoJ5NzZWQbrL56fhysXF+KWzwvw5E+l&#10;eHttHb7d7UZcBRNSZzvKXa2oImb0qKDcL3MyE3K2IrWhBavyfFi4w4qxKypw79cFJBCqjwUFGEny&#10;uEAEQoY6bUY2TnufrDVdHVASjZ00jRc1NRnHTInH5fMyceVnVTh4SgoOJQue+Po6XPb2Wlw3m4Qz&#10;XU3JSAySYZRSZ03NML0fz5yZhnPez8Tpb1GFkACOpBwbQcY9kkx7Eln3+IlZlG0ZZGFNp7se/5mz&#10;AVdNWYdBL+xC35fI5nzIQ1/ehFNHb8BY3nQcAW5BkhWnTc7jy9qFfi/vxAC+2AGUjP1HkUCMItln&#10;evn96ATq3Snr+zwdJ2bKQChfpUj6PENHiznY0xFS6UtH7GeM63LMmBqhmco3mlqURQiE5PHY2ogK&#10;Ebkwg4pU4IlEaFIrJqviOgNHhNEVWFQpvYxFiCSiULjO4FOLrgMYnGofn1zuRTOBrsKnYhESA7Pm&#10;Sm8IdXzPKvOvVTNTkkGQ4GkmnaIP+ImMdikWBr6GOXGozoNAXNPYjCq3elr7oN7r6kei/h1Z9V7k&#10;kiTqCXya1EnZtEbb1RhXGjhRQ6qrl7mycnXqK+K2mkZeS4vGpWojuWgk4CCcYRIYz1XSGOD3EEGt&#10;GZZmzfURmdyqosmPlj1qSruXgL4HNiqTSqfmYqdaIGhbeW8NtCreRyOXzW17Ucd7qSPAtxgVEPns&#10;TyD6SxPX61r2wNlK9dK+Bw4Kh7D243aX9t33866PaEH7+Wh+mpXP2dPWjlYSRoCKpbZJQ163IMzj&#10;6dNG8rO0tppl7LOXukQTftXyGbnbQnC0hs3c7g0EZamoehKHKvQ7+K46qGY0Vpk6NOZSBaiYS31b&#10;NMthhYeKgtvrSBwa8LC+Sf1ySEY8Tq7LgZwaL0mBBEP1o4EpTesuqoRcKkP1UG8k8Hu4TRNEaTDL&#10;AhKMRkHWgIvVVBZm2BmqkVqHDW6fyxRnqRJdLe00+6Dmma8ngdRwvYGEZMYHs1pRSNKo8frMpFmt&#10;HV4qxgCWbCKB3PpHhDxEGEp+RBpKiqKJkVHhRolrPWYq7iVhKE4UF1FTvPTi0lR2S308vhYDuM0Q&#10;iBI3U1fJeFR9RoxAFKOK1yh5RBLBSCxHiqr4nXEesSiBRDHA4ILwgeQhrOjCjhiBRDFlIDGm30sk&#10;iJeZ4U/IwrtxdiS5Q5iytAxnjtqAg1/cSKzayX1SSCApOPe19bhv1lpc8NZ6HPLaNhxuSmWyzLQY&#10;RxP7DplEDBy3k4n3Vpz4VgLOfTcdZ8xMxzkal/AtJtxqvMR9hk/YToLZhctmJOPq9zbhjDfWUGkw&#10;USdhnDOvBDerCGvaThxDjD5x6i6cQpwVbp/y9i6c+m4qRQEJhOJABCKsv5gKRARy2xf5eGZZCd7b&#10;UIelaS5sE4Ewuyp1hlHuJIGU8b9SRwiFjlak1IXxZ54Xi3dYMGFlOe7/Jo8EkodL5+fjoo+ycD7t&#10;rFmUOjNJJDMyceb7qThTw7u/l4wz303Gqe/sxmlUEme/vQOnvpeBQ6el4yiqiwveXItnP0/AuN8r&#10;cdaMXAyRongjHke9kYAL3smItPCan4nLPsrBRe/v4g1uwXHmgaTgmGmpJIxUnDwpkwonC4dR6dy1&#10;aBe+2FSMcd+lY+iL29D3ld3oPZYEMmYzLqVkm/OnDZ9vL8VtM0lUL+7GQS+nkPXjKR35gmkikQEv&#10;aBl54TKtqxI+Zv3oELK+chyTechizkWHUsV7zNFMXQlNS0Mo+5r29X6SjsllfzqtsqR+j62hs/9N&#10;o/Nzv/78Ta/HlFHRySW7pVZklN+GUKREupvJwCJEYoq5aL1EIgzCA6NFW6nlzAQJWupEGGYm3kIg&#10;slFpqO6gqYUEQsXhJlB5wp2wEshV56FxrjRxUj0zXFdIfT9amAWrN7bfDEui4jD1xK5SCyFmoTkW&#10;ZcJ+Zt7MjptDKHU3cjszWtU/UI1IkdRQtRQyky5yEshEKiIabvdQGZkiNhKFBnHUkCvqDe4M+Ulq&#10;BFZfyPRZCajJLY8RaFdHvgiak/NIFm2ophLSVm9rB8pIdLVUHk1EfBUeBdpJIiQTG+9bOkS/lAX5&#10;X6wIq5HrFh7Axh38XCePgIKCioG/5zlEEP9SgmU+Hv5Nf9e+VPJUPzDnbSJL1WkiL7K3s0VFYHvQ&#10;ThljI3O1R9oDkzq4XyflP8nYRkXV2N6Kar86Z6p+og0a3FSNBFqoqEQeLXxOe6i21KlRxUqqH1Ir&#10;smKpDWb4atmlokBVaGumR3VedGqwRqfm/ZBKJBFQ+amOwkPFIcLQ9MCFVCilLic8fAeas7xOleUO&#10;J3I0OZVmFSRBSY1oyHkNta+6rwq13Gr0kKBIFFyvcrjQ4NbQ8E4qIy8cGvbEovlcrKbhRA2vTRX6&#10;fKL4bWcFety2KkIeUdIQeai4Vr7cpS7+y9dVpyFVEYkNozgYKz01W6nqLRVnJin7m/utMTEmgugd&#10;jT39PVaPqdiMxGg0AVTsdhEGTUqjK9aVRHIZxYF+o6kwotiwP25EjOojii8DmaweNCYFw0Yn4cLX&#10;N2L67yn4apsPNzF5PmQs8YCE0HdMMn+zAw8Ty5Ym1OCpr1KoJqhSJmdSPRDMJ6fiBGLfYVQcx07c&#10;iRMmbyZ5xOMKJvAXzc/CFZqmlon8scTRI6lMDplAPJ2ajlG/1mHc0kxcPm01jlfVwVskpLczcAYV&#10;yxlvJ5imuqdP34WzlbQTu8/U8oM0YnoWziC2nzs7GxcS56VCrlqcj9u/yMXzPxfhw001WJbuxPaK&#10;JuQyaEoczUxCSSDFzOaK+CXXFkZSdRArs51YsK0Wr64oxv1f5+DaxSoPy8EFH2XiPLKTCOSs2Tnm&#10;ROfPzMCFM1IxcnYaLpqVhnN5IeeRVM6aqgqcZBw+ZTdOmLQZDy5IwKdbKjBnYz3O+yATw3izR7+x&#10;k+y5EyM/SMc1i3JwxeJcXL+oEFfPSsE578RRnpEt38rECe/wfNMycDqVymFTsnAMH8Drq0qwKduG&#10;BRuqMGIsX/y4JPQen4ghYzbhssnbMWtVPaavyMPxo1ZhwNNk4TFq4pZoXu5gyseBL8VettYjNkBF&#10;XLT+UihRk9PIeZRdxCxWxGWcLLoeI5SIRQlFTkrr/dQWmhyZBKJ+LSSQAU+uJaEoK9LEWtxHhGEy&#10;pYhaUVZlmhYq04pmXLEMzBiDSvUmpphLprJgBqFapkiR7ChwEqxDZjiQPQSwoFoyUTn4WtpN5zmN&#10;TisAV78QL/exkmiUSFRRBWju9Ab+3aJiFCkPm49qIgRrqBklVmbBzGjzHSKPFoK5Kq9DKCB45RBg&#10;VOltyIMqotrdZIqyNEpuPQlCvcTrqEbsKi4jKWg8KbXwKiMIVqneg3K4IRgkMKuPRTPcBM9QO5WE&#10;R0C7r9WUPj5m+1VUMY0EbykqO4nRTpHiJaCrcruDQO4lANd0kCC5j+rT9XuBvDhBSwtX6rniJKKH&#10;+F0aR2Qja4ou/6ePh4Thp+lYUiH6ztMYc3JjdSuJhASiAS25SuWzl2qCBMUd3LyQuhDJnc/U27YH&#10;dpKGVKJGPw6Q3DUAZpDqSVfZ0RFGJ+8hSIVT5HbBToJ18h3VukkeJBIHlYg6Epb5SNB8zuokaAtR&#10;FZJoVIGu3vQaGFGtuKQKykkmARJGMMxnr579TheBwAsXyamJQK/50lUnYlp2WT1wUUU4eHyRv/rn&#10;lKnhhVpd8TwatbioQeN6qXe7zwwlbyfROHgtUi3ZVCJFVDuaI0S1T6t2U4Hc8ReVRkxlRJaxoqn9&#10;FUZ3nzcJlZSGzMQJyYFKYwDjTcqi/1O0J9YyKSOBSOmTLBRzir0uwtCSsakWlyb5E1nsF8eyf8S6&#10;SKMbHsQwQvWtA18mbsgMfkSIQ0VTWg4x9bdpGPhsAg59ciVe+SYZizfYSSCJOHgs72F8AjFrFwa/&#10;HIfxP+UhLteJ9/8uwRkzMnCwivWnZuFsJt8nv5OFo6dn4+TJiTjzrS0kjCTcuCDfYOXVxOUrSSYn&#10;TiVxEEcPfU3L3Xh9ZQ3Jqgovfb0b50zZTFJJoqXi1MlbcT6T/PM+TDeYffFsLmem4IKZxOzZmThb&#10;9dvE9HOI8RIKUiFXkqRu/zwbzy8rwAcbKvFjihVbSn1MEMIosDO5JHf0yLe3EBSakd4QwtYyP35K&#10;tWL25kqM+a0Q936VhasX8mBzddBMI2/O+ogsNScPF86lMplHJpyXiWsXZRsSuJz7XDorHRdTXp06&#10;nQw6dScufnsDPvizGNtL3Fi0Np/kstVUoh/1xnac+HYiLpmRjqt4jKupdG75rBQ3zs3k73fg7OmU&#10;WO/n0vJwznTKtrcp1ciwJ5GAZsfVY+WOMsxZV40jXuNL5gvpNz6JJLER54xfi9GfZeK15aU4YSwz&#10;jme386WlYsT4XeblikAGvawlXzgzhZjtTyTdyWSAso6odXewLkeT49ERZSrq6m59nolD76fpsFIb&#10;6tRI8hj0DJ3/aRIEZbcCIKZWuowBYoIllnHtZzEi6Qo0BaBIRdkcLS7fhrY9BKDODjS3thtg8qlO&#10;gUClfgsaSdfiDJhs10GlUkxCKFa/C4KTBj7UsCY1aoHl8sHrpxoINCOfykNjURVSfWjYkPDeTmaz&#10;lLEElByXl9muMlmqiwCzaYKZJpBSHYYmW3KQMFQ/UUFSUqV6mVr6kJg0dIiuq1FjbakyXcTW0QoP&#10;M3R7cysVQScz+VaSWQs6uskBrTVSedQTdFVnIYJwEnOV68aAX9sbaCIJgbaIRb+TqTJd5qMJ3vQb&#10;qRkRiZb6bUQv/PsnQIsdT78R4YigZFI2LhETv2i7SEWlWRR6aOCJKkka9VR7TSQFD1mlXvff1mYq&#10;3i3BMPcTvekjEpHBFOWpo6H6rKiZtRogNFClNZHUA0GfAfZcqkT1OSmlIqiiOrE3k6hJEB4Vefl8&#10;ZtyraqcD1SIMKhRfi963WtDZUWQl+FOhqE7EShIpNCMDRxpANHjtJAU3FZIHBRYHius8JCglBZGx&#10;xiqohixUOjYSUjXJSh0Pq7i/GeKd59f3UGcTfk+mArl7dYQsupt8mUvjz//i66YRiuox9osPQxJU&#10;G70YQ2Zkimc2YuBT60yMKdYUc4o9tarsHo8mRqOk8W+x/I9Y704a0fUYTsRwY/Ar8d0whUtizMFj&#10;EzFiXCoGjk7EkS9uJKhX4BVi6QXEpmHq88Fkd8CEXRg6Lg5vLC/Diu1l+DKhHpcwgR5K5XHK2xo7&#10;MA2nvpeLE4l/Z1K5XPj+Dlw7JxW3fVqKaz8twBXzM3DZzHScTgVxJJPmw0Ugr2/FhB9SsCXfjmW7&#10;nbjxg82mLuQkHmvkh6ncPxWXzMrA1Quyoc7hV6nUh9g7cl4uzp+bTxLJxtnE+POI4xfOoYqh0rn1&#10;0yw8/WMupq8pxVeJdViT70JybQjZ5AxxR49MawvSyCgJ1SGsznfj8/hqvL2mmKyThzu+zMSVCzJw&#10;0ZwMQyBiJxHIBfPzcSlv9prFebjpY+1XgDu/0sCJ+bhhYTZuWES1wgu+fOZOvPB1Iv5MqUFhTQM+&#10;Wb4Vp43/DQeP30oCiccpH+w2THgFieiaT/Nx61dVuHlhEa6cvRsXzsrEmbMLcNqMPMqtNJz2zm4c&#10;Skl3MtffXl2F6Uvi8RxfypFUKgPG8yXypRz26lacPHYtrpwah/u/zKf64YtS5xuSxxETk7tesshj&#10;8CuRl9+dQAb9C4FEirv2WX8jZf9pKh/tHyWRSGuNqFFi708gg55ZR0dfa1RInxiBKEPqHiA0ZVom&#10;cFS0FS3eilkXgai8VxYNRpGHmjduL3YY4GklKKlJqZMApbLzSga7Wg6paa6UgL8lTNVAYiFZaDh3&#10;KxWCg4Bf4242TXw1tauHIKVhTjIJFnkEKQ1fsIfKQ3OkS2EUElCkYBp5LAdJoIwEI1BxkhxcTSrT&#10;p5rgsR0kk3Kahhqx8fiqMG8ieAbCnXCTCNThr9jnh5fXrKIoO1P7ZoJtkOsq6mnbr0a7o5O/474e&#10;rks9iAwE2DHgFwxrm4vWGF0XHOsoIgiBvSGf6Lp+p9+ITEQK/ysC0fli5KBji4y0v0wEJNN27aNz&#10;ePgHO3eu54lU5xIkqUuZuHkPXpJIE81CMrc0t6O9W0V77KM6KbXO8vNdqn5Dk3ppBGQ/lYyD6k7j&#10;kanzpOY1KSFJqGNmuYtEQ9LQu1EHUTePoQYOpVQSZvytIJWIWsaRRPIsTjPBlAZbDDaTRHxOaETh&#10;zHo78mwWJgFu+kWkYj3PboWGr69vdNMveC6bOpOqCTbViIZxN+N2UY0y+dDQN5qaV2OOLUsggdyz&#10;H4HIh6O+LEXR3ceNz8f8XqqD8dM9PhQzvR/nMag8BiiunmZc0RRjKqrqLXUiAtkvJk2MSm0oZveL&#10;Y0Mc0Tg3zWtl3fBgQBQjBlF5xHDjIFVwjxGWbOdS2wnmxJrDxidTYcTjsLHb8eA3Jbj+3e04dcxa&#10;HPHqZhxErBpoWk5tx6Nf5uKtrxIwe205Lpmfi+FTUnDKuylm0NrTPszF6bMKcP6sbFxGTLxxQQ5u&#10;+6IK131OjCS4X0rsPHNGGo6eEs9Emkn5OM2ptBapReVIKnFi0g/JuGX+Tpz17i5cQ9K4YUEmbiJm&#10;q4P4XV8V4dbPNNhiLhVNAUYuKMTZc3K6COSCj0hQJJebPsnEo9/l4PU/CjE/rgK/plspNALY3dAM&#10;cUePpLoW7KwNY0NpAMvS7Ji1qQyvrsjHY99nUxGQhRZQ6nyUjvPISGdT2kjqjFxYiKs+LcbNnxXg&#10;niVFePiHMjyytBIPfV+G+5YUmHKzkR8m4ZnvUvFTYimSs4tQkJ+Cr39diYsnLeVD3IRj3kzCKVQr&#10;F87NwFULckkghbhxSS1vsArXzMvBJQv54HhTZ87OxZkfpuDUD3bh8Om7cdJbSXjq00zc+cafuGBy&#10;HA6fnITBr+7EsPE7ybaJOOm1bThmLJlX5YmvUSaO4QudEI9j30jBkLE7zEuOWOzFx4zEYoiEhCQi&#10;UW94ZhNGrtJ5/rvMc58Z54tlMSIStchQhdtzW9EnSiL9SCLKlAY9Syd/YrUhESO91RKEDt+HkrsP&#10;g0KmXq2mt2tUrhtFIkKJmoq8zPAK3QOOduDD6leyDnHFTpOxBwlIVWqBRbCppsJw+5npUyHUUgko&#10;87cwEy5XZXaTn+BBhUByUKOKUluAmWiIwE4icflNMUep6kH8YTTvUeV3yHQczNa4UFQmzSQPNcdV&#10;H4IyZsj1jcykeWyBloXnM4MekrBKvMxouZ+KdFztbXBSlfiojpytbQTWVlQFWkgWLabIxhFs4/n3&#10;mHoJCxHdQ/DdH1oF+JECkghoiwwE2N1z+JhaENh3JwWRRowoZPq7jq/f/u8UiI6rY4pIdG6dI6IV&#10;Ih/9NlYkpr9pHx3Txj808gRt3FmV9C6eUOcNkEhsVFRq+LD/R9dk8VA5qkPink4qEK5TQbha+X40&#10;8jDJvTqgHuchkngzPJqMiupAIyznu9x8T5ogigqB71w96JUoqDNiEdWEk2TUGPbDQvVQZFPfEAds&#10;XhfCrZpoLIDcajvSbQ3Ir7cyGfDxfQSoVK0kKBfJwUM/0cjIXlRTcZTxtxodoNpNtcJjqWWY6lQs&#10;XgdaOwP4ZlsZety7xlR8G+KI+S39WL7cfbgQ2T6/jxBGLDb2xYjqDzcaJT/gyb/R//G/IskZt6mY&#10;ysSd+nxFY7HLFKNSFzGFsV8sx+LcmHDAYEEEE/RdGCGsEHbsM2HJDoMvIpJjqCKOnJhAhREZ+fbY&#10;N6lExm0mNpFEpu5iAs1jjNuBg19PxBmTtuLKV37DUwt345x3mAS/RYx7PxlnfECbmY1z5xHchbfz&#10;c5iYl+KmL+tx7efFuGZRPi4hwJ9ObD7urWQcxWOfOHYZ3vrkJ6SlbkdWfi7+TinHO2sKcPH723HT&#10;pzm45yv16SjDwz+W49GlFbifxHbrFwW49rMiXPpxMc6dy2SdGH/uHJU4ZeDieem4bnEGHliSjRd/&#10;lgopolKqxV8Fjdha3YzEulb02FzRjHXlzViR58PnCQ2YsroIz/2UTSLIxA1kn0upQC6gAukiELLU&#10;JR8X4fovS3HnkhI8wot57vcajF5Zj+d/q8ETP3H711QoH+7AnC3FyKy2YFfSDqTsWIEVq37HC19t&#10;wNnT4gjoCThldiYuWqhKdCoQjbn1VS2u+7gGV88vxGWfFOPixUU4h+c7YybZeGYijnkvGSdPjceN&#10;b+/AuaNX4fAXN+PQN1NMncqh4zWvL9l7qnpl7kRfksIgykQ1bzuSpHLC1FS+zHi+5J18sTu51EuP&#10;fJcZR5AioQ2ImQiFFss2YkplfzPZiRwwKn1j1m/UdvSJNg8eQPk86DnKbDN38XocqnoYEkp/BkBf&#10;On0flcvK8RUcMVPdCa175tVFIjEC0TK63jPaiiu+zIvG1lbTV0JjQRXYSBBEYhczfdVHqCLbQvDQ&#10;TIXqLKhWN2qyW2L3m1FsrVQeLioHzfWR09Bo+n54qRA697TBHgpAc5erBZZaAIXbWgx5aIyqEhJI&#10;LZWOMxRGA7Pb+gAJqJHE4vWjlOexErxMXxSvWlf5UBtuNUqkjQAqIHUxLW9o0jzsHfCoM1/7HoSI&#10;9A4CawORVKDf/SNwFThLhej3+rtAWyQg07YYkMc+MWLQUvvoGFoXdu+//r/66LgiLR1Dy9hvYteh&#10;dW2PnVt/13Vq/1aexM4NPu4kYpFa0fH+7dPEA2hYFy8J300lqTGI6kwdFp8z31FRo5/vgu+YKqCM&#10;JGHxRoYe0aRV6idS4nGimO9Xsw66Wvwo53tW/YeUQjYBvprLYJCqkJbjdKKowQW7Gi600meoIHIb&#10;6lBAAtEcIRp5wOYnMXg0EKMHlaoPoTKp9mqcL/6WZKJ50lV0ZeX1WHnscvVHaQ/gB/VEv2/tPyrC&#10;/408uvu6fF+JlWKhizyMsmCsiDye2UjS2GA63Q18ao0hkEGaqY/k0VfJW1eLqf2sm6rYP5a7x7rM&#10;kAexYGAUG4QR+3BDy3jiSXdc2WHGCTz6dRLExK0YPDEJvYlFA0k6mgLj7HfScPirOzCMNuLN3Tjs&#10;la046enluHnadpw5dSeOfjcZp8zYhTNnct/Z2SSPAlxKLLyKJHLtogpcFyOQhbnEZhLI3EwcT9I5&#10;ZfJW3LNwEz776Tckb1+J5ISNSC+qwMpc7j9rK276LAcP/VCM536txvPLa/H8ijo8vqwS93xbgpu+&#10;KsEVn5XgvHkqxtpHICPnZeDqxUzWP8/CE99nYgKFxZwtVViW6cbfJU3YRO7osbLAj9/z/fg+3YOP&#10;ttZh3IoiPPRtFm77PAPXLs7GJQt4MF7k+XOzCObZBtAv/bgQNy2h2qDieOa3Koz5qwGvrrVj7KoG&#10;PPNrBe74thCXztiBZVk1KLPUYd2aFdi69ntsjVuNn9PKce+nKThh0jacMpMEtTgdV89NwbUf5+Pq&#10;z6tw5cIKXD5XBFKIyz8uwEXzcvkgU0lcSTh5ploOJOHKN7fh/PFbcMxrlIpvZWDEpEQcTaI4T+2Z&#10;p6djyOup6PNqKgZO3IURr2/FMWT5U95OxSF8mcPGJRgiGRolEL38iAPIEkg+CRgk01DJdJZIGacs&#10;olQijhWTsbSo4xlnjErfmGnYgr6jd1Ay02mpTAY/T+d+eg3JYytOnJRCZ1eF3zoSx8auMtoYkRhj&#10;wKiS3bTwYsZlWpOYjIzB1q1S0QQe15XdqfNUZmVk0ED1ytY8FCpaUr+FOqoNzTJopyLR+FZq2VPN&#10;zLaBIG+hlRCoVGzVxExW4zzl1nmRX6fmpWG0kTw05axGwlVrK42H1dHZSkIIIr/Ba1SOhh+pUz0K&#10;s2Mvt1dzvZgkpaE7NGqt6jNKndxW70ENAbCERFPlbUGrOmTwo75/NsoCZekCXoGqwFhLgWxkr39+&#10;BNQx5aF1AbV+q+8CcP1e6zGA17q2/d/96Hix42hd16bjiyC0rr/purqfV3+L3Y+IRtep+5JK0T7/&#10;9nHyeZSFgmjeq/4lIThC6ivTYcY2szc1o9BOkieQl5A01DfEzKxI8FbHPmdTgETeggKLD+X0gzKC&#10;fb3PC2+oEXVNjcixupGrwRD5Ny8JREPEFzbYzWyLriYPmrmPtUkzHnqQU2tDoZMkRGJpIGGU8p2r&#10;6bCZ1bBRU/y6mETYzJwrap1XUE8106w5QrgMePBrUqUhkEjdXjf/jZKHfDpCGlFTCyr6vkmk1MQ2&#10;uozFiYkZxo6SsdOmZkZIRASiGHuOBELi6KOOw+owvF9cmhIFkYUhjO4WK42QMeYV68SBgcIC2kG0&#10;IbIoaQwllsTWh8mIK8NfTTB1DuoJfujrcRj0WhL6TkzH0EkZ0Ii357/HvxGrDn09HodNo3p4Mx3n&#10;TdyBq4lp505PwkkfpuCMObtwzke7cT6x9nIqjcs+JRbOK8QV80tx1efVRjFc9VEKrliUijOIy8dP&#10;ScIl78ThqzQLNsdvw86Ny7B65Q9IzkxHmsOL2xfE49pPsvHYz2V4aUUNxv9tx7i/bRi1ohYPUYnc&#10;9k0ZriKBnD9PCiSbWC9jcj8/E1cuyqZ6ycS9X2Vg1LI8vLOuEl8kO/Fzjg/ijh7fprqwJNWNRYlO&#10;vL2xDs//Wow7v8rGdVQfVyzOw8gFeTxwTpRAaHMjBHLLklI8uLQcL/xRi4nrrHhjoxOvrbbg+d+r&#10;cCtl0mV8AL/nNaC4rgY//voz1q3/DanJm5ilNGLW5kqc+9Y2nE6JdtXCZNxFQlH9yZVk2kvmU3LN&#10;4gNbVICrFuWZcbguIhNeND8Z581Nx4Wz0nGVSGT6bpz1Xg4Onx5p2nvi5B0Y+WEGzno/CyOmZmDw&#10;5EwcRIl4OF/iyWT2Mz/IwqGTdpmXPOxVvnSpETnB+ERjQ+QM4xJJIIlmUhaZnGZw1HH2Ecm+epN/&#10;mIhEjtnN+r+wA31f2MksiN8pnQeP2myypMMpc48juYlA+qvc1lT0xRnr+4xadUWNJGJajYhEohYZ&#10;uI1KRGokZgpAmrK7XiSQXeVu0wKogKBe6ooM96EmvTZPEBo8s8ytGQLVVFZ9MvbA6iGQM5O1UhGo&#10;4596nmuIESkPC0lAo6m6wi1m9j71JJfy6OzsQKCj0wCWJqAq82i+izCVjyrhA2a9iqShsZxEHo3M&#10;oKv9KjZrJ/A1EWjaYCVj+Nr3UtlEwJKHo1KKVEKrWS0v1WwT2Cp7jwH2/h/9PAbKAmyty6KH7QJ4&#10;fWIA///2J0ZmWsaIRR8tVXSmbbreGMn8Tx8X/1jf3IE2PghnsAMWkoYaF7RSndWRjEs1QRefbXNH&#10;u2l1V+rxmSl+q9Xng+t1VCxeFSHyfUqNqmmuhixRb3ZVhmsIfI2OXOT1wOEnQTS5Ueygoqixk6yC&#10;JLnIeF3ZdS4zUGap1Q43icYS0LTDVhTbHFSaGgcrojw0aKZVrcFIPGX87mp0wd/ciCVxVCAPRPo+&#10;GYsmPpGhQ5gUKTlSohTzda13T6YUB9EYkQ2g0lDsDH5uPU4hCB/2yjazrhgboOJjJW+MPdWB7h+X&#10;/6Y0ZLH4jhRJRWNeOBDFA2HDEBmxYh9uiDgiSalw5ZCJiTidGHTKtAQcweR1KIliELFoxNRsnPpu&#10;Ji6ZlYWTJ2/HEZNVXJWJ094nxr1DTHs7ASNnpuFcYdz83cS8VFzK5PlqYeDifFzyUSEunluAyz8p&#10;wvVMrO/8JB03LCbRMKk/dVoinvsmDRmeFmRm78LWLSvw/bLvsCNlN3Lcftz1yW4m54V4/JdKjF9V&#10;hzc2OPH6egde+bPebLvj2zJcLQIh1up4wvrz52XjwgXEep7/mo+zccvnmXj0x3y89lclPtphw+e7&#10;XfgmzY0e87bXY84OK96Ns+LVNfVkqXLc9GU+rvg4FxcvLsQFlFDnkUTOm0/1wYOex5u6lOB+y5Ji&#10;PLKs3FzEG+ttmLLJgclrrKYY66bva3H5wjx8s7sGWdV1+HjZH1i1LQ7pqdsogx2Iq/LhZhLCWTNz&#10;cOOCBLzwSy5JJJ+/yeaDS8cFMwpwBc95Dc957UIqE7LgVVQqV3ycQ0YswHVzMnEjiWTkrBwc+V4W&#10;Dp+WjNPeicfVC3Ixck4ejpqWYjoxjpi8E0eRQNS0eOS8IhxGCTlkwk5T5DWML3oos4VhE6hKNBnW&#10;q3QG4xC7jB00TjMsyqJOM4YOZIyE8orUSdS6yCVCIhHTuoq74tH/pQTjxIMonTVY2pBRG4yzH/oy&#10;nWv0RuP0g55X5R4Vi3rC72cat2tfE+GIdRVxRQnFtHWn9X58E3oxu0ssdaKZikGzEDYGwwT8JlQz&#10;K2xqbkEjwUQzCLqam6kI1FeDIGSLzNbXTIWg1lA5VBiFdQQCAn5rZzt/RyIg2ORaNOihHx0dbWZ4&#10;EWewyQxlUkdy8qvcPByAg+fzq58Gz1MUIJFQtfgIcDVUNPX629698O3tJBDuMR37un/U0MpLdLdx&#10;2UTzkzFCXGo3tbAS8P5PH5FCjBi6r/9/7SMS1LWJSGLK6H/6iGSclCk+EmlL514qhL1wk3Tb1AKO&#10;70/Fj7Xq5xPZ3ZCKOohK9dlE+CIHNaPm+2mimqgNkkSoVmq9mi7YB1Wqa1DMfL7bNBJDQYPT+Isa&#10;QORVq5mvj2Sh6ZEbqSQ8yKrXDIga96oRHpJQuduNQqqeKh5HAynWcX/NnljjpZpporq1RuaFD+8J&#10;4IsdFejxn/VGQRt1QTPJUJcv/9PHZbFhh/4RDyZOSBaMmcHPb2AMbcDBL2zCiJfiGFsbcRBjbJA6&#10;+L2oznpUD9FYjFgkPk2sKhFk7MbiWDEdie9IrCvmFfsGB4wRF8YnGYwQVgybwGTU4IY68QlDhCUk&#10;kNeTcOHcQlw4IxPHUIVoZI5DiDtHTN2Nc5kwX0dMPfO9eBz1lup0M3A+Mez6Wam4YU4GE2bhbp7B&#10;uqsWZ+EaYt+184l5BPKRTKpNxfbiDNxIbH3pt2Lc/XE8txHo39+F71MsVO8h5GQmIG7XTnzy21/Y&#10;mJKNbVUu3PF5Dq75uhaPLqshATTgzQ02TN5gx3gm/E/9VoU7vy3BVZ8URgiEYkFYfx6x9Hye/yJe&#10;72Uf5+OaT3Nx3/clFAw1mLbJgpnbrZi7owE9pq2twNT1PPDaeowiO92/rBLXflmMi8lyF35cgvMW&#10;F+O8RYU8YE704Lm4ZGEuSaaABFKGV/6qx6S1Vkxeb8Ukrj/zSzWu+97Ck5Zi9sYSJFU5MP27tVi6&#10;Mw3p2amwNpShpDGMp37Ixzkf5uChr9LxzoYK3L04G5fNp8SbuwvnfZiHq+dlkSgycLPI6jPaFzm4&#10;5asi3PBVBSVVIW5bQHnFfY6fmYej30nFmR/G49YvS6icinHyO7twlMbWejMOJ7yxDVfMzcU1n1Xg&#10;cJKKIRBNwfs6HYAkMkzFWlQDWg6dIOeQU+wyFnEYfpdRnRgiMY5F0pDJAUUgUYsVecUymoEaw+bl&#10;RGY93M7MRzMwDh29iRlIMk6YlIyjeC3G6UdFBmEboKIuldmaoREihBILoH8EUzQLMypFgRfN3NR5&#10;SpWOu0tVbKXhyTWZVCuVhypXNcFUs5mdT2MTOcJ+o0qyG7wocHvNQH+2UDOyCC4ZLoIDFUWwtQ1B&#10;NdUloWjoE42n1Uoy0ECHdTyGt01zpTPrtauoJIjAnnY4+Hf1I9E4WWp+GqISavC3otoTIsFQlYjI&#10;mC2rU59aJ3UHUAGrinSsNCkIAWgsi1dxj1o1af3/6Y8GTFQv95a2vSAPIkhEDoT3UgHtRYDfW1q5&#10;nUba5N7//1OTyCN2X7Fitv/V0bRvA39knhXJ3t7S1qWyLJ2dqGyTMlRfkchT3EsGbuvYAz+315gJ&#10;wKginV5k13vMQI/NrSFUENwrvJFBNeuoJKsbIxNqZVndyOBS77JJiQBVRXqRFbk2N8IdLQhoWH2S&#10;SCmPp46JGl7eE9IQ9FSfJCktNce7mz5R6bMj32Jj8uBHpc2OUMiN39MqIwTSXWWodWLUj+XPMR/f&#10;3+f/a+gQfj/ohTiSxUYc+epOHEvgPn4SY5Xfh3C7ZuYzyRtjb5BGs+2mMCL1GIpXKQvGbDSWFdMR&#10;dUEMUKxHY3/I+AgWdBkxwmDGa8SM14QdESwZTkzR8EyHvJFEEijH1Uy8T35zB46ZvIUJbQJOeCsR&#10;VxKQ7/y6gkSSiGPe3Y1jPoj0sbt1Xhpu+bQA139ZjpuXlOBmAv7Nn+XjZoL39XMzcd38TBJIAc6d&#10;nULsTcYNVAhT15Tj+R+ZRM/OwbVMurfVNMHptSM7axfWpuVg+tL1WLW7GCtyGoiX+bjyGyseXFqD&#10;icT4yessTPqtGP+3CIQK5OsiXEmSOJ/Yfg4FgiEQXut5i4pw/sfFGPlxES4n5t7+XRme/L0G4yg0&#10;Jq+vw7R1fKevrCzGmFUVGP1HLR5fXos7f6zGFV+UkTz04xKcKwLhjRgCIRtqOXJBNm78LA8P/VSC&#10;l0kaE3jA12jjV1bhsaUVuOKbBoxcWIY3VuZgXakDoz5di482ZCAhtxAFhTmm09nYVVU4h+rhpeUV&#10;VEB1uJ2y7eK5qTiHBHLBDJLFQkq0j5JxO4nsrq9K+OCLcNf3Fbj1+zqSVxnu+IQMvSALp80rwfEf&#10;ZhkCeeDHStz/XRUumLkLJ0+PxwlTNuPst+JxC2XfrWTgI6ZGCGT464l80cnmpYtM5AjDo84QySzk&#10;KHIYkUk06zDqRMVcdDZjkQzFEIhIhQ45WI5pMho5qirgEmlJdGZuZ+YjApGTX76gGDd8bsHpb2ea&#10;7woGM7CjMidabJBHk20ZIlEdCi2afUmVGGWiwR+NIomYet6KRLYUO0gQIQZwsxn4zxHQkCVtBAoG&#10;tyfArDBIIgnCQiAp8ZA4fGE0+6lGmC0WWD3MLH2mF3iQwFRGIMp0aPiKAMLtbbAzO81pYDZKklEl&#10;u0jJTxKxuJvQwH2cVByak7yegNVBUPYQzIqZMLib98JOsKvm32NNVd0Eal5WV49vganqA6Q2BJT6&#10;LqDVnwWRsaKf/8sfEQSVlOpaPL69qHC0ocSpjpHtyKxoRXxBM7anerFmawCrNoWwfFMAv1FR/7q5&#10;Hr9v8GF5nAfLU/1Yk96ExDQ7sspCKKtvRZ2ngyC6Fy2mfOp/f2XaQySi3UUOWv9ffXS/sYp3Nfl1&#10;kIy1Tf1KGpo7UUqm07Dy3cfYatfwLiRpjeirvjSqn8p2eXi/aoKtATUbUWFXB0PNbx/kPTQhl+pD&#10;I/MWW/g+/V4eMwh1UlSRVCYThzKrH6GWANytQRRzv+xaEoTLSlJyGSVSpiSEptkkbSQZjcqcTUKq&#10;M0mHx/SAX5ZIsHmIBBJVG8akNAx5RIhC/m0s6vNdxu8mJkQeihEuFTODqebPej+XiaUNVywsMYrE&#10;bGesRZI3xl4XgSi5i8SniVXFriEPriuWo7EdIxBTRKXYFwZEMcHggkk4o3hhLBEjJiWbFlVDJ8Zj&#10;BAnk+i+rcfvnTL7fScSJb6ofRjzO/TAp0ujo5zqcO4PY9EE6Tp1XSizIxe1UFTcz+b3521rc9QMV&#10;AbHu7iXFuONT4sScVNy6YDcupVI556NUXDR/F64lkUz9uxjvxVlwMbff9WURttX6UVBejNTcHCwl&#10;cTy5aBWXVViyq9IomIu/aMC9PPbLv1VgwupaTKRgGLO6Hk+SQG5bUoArFueQQLKJ8bk4VzjPxN1g&#10;PzngQpLIJZ+W4KZvK/HgL7V4jiT0CvF7zB+l6PHUL0V4+tcyPP5rFR74uQa3fF+Nyw2BFOOCfxAI&#10;mUlFWYZAqA5IIPf/WIJRf/Bgq+sw9q9avPBrKQG8BJd+UUMWK8bT36dhcWIV7pq3Fi/+nIwfE4rw&#10;1850/Jlbhxcphc56N50XUYvZ2+vIwkm4YG4azuBDumKOJnLPxM2zd5qJ4e/5ugx3f1eOe37kfj80&#10;GKa+5ZNsXMXrOIdEddLMHJzxfjye+LUGLyyvxw0Ld1PFJOLM6Vtx5axkPEzmvG9pvZGRQ1+Lx8Fv&#10;kEAmM2tg1jKML34YZedwmiETqRGTXUScRTbEKBMZHWw8HZBLteWWDabTxcpHY6pk8Bg6LW0gHXXA&#10;K5qyl/vTiYdo0ns6+a3f1GP0xj04+/08qg9mTS+qck9ltdHyWq4rUNSCxLQiiZkCywSXsjISiEwV&#10;ilFT79ueT23CtkIn2jsiYF9LkHCq3sPRhEInScPXBgcVQUNjJEMVqIeZbVe6Q8izREghEG5BW7iD&#10;xBIyRR7qBxJoU2spbuPxcrhPLhWKt7kNdVQsahrsaGuHk+qjnkRSaNN0r80Idu6BleRSFgzDw3Uz&#10;tAfBLgZ3AkI3kbQlKkMEqFIZkcEvIqQRy9D1m9j6/+6jM7Tz4FIOXv9eFNQ2Y2u2gwThx+d/hzDl&#10;+1pM+saJ937wYuGvjZixOoh3fw/g3Z+aMO1HLyZ+W4dXGSwTv6vAqz9UY8JXDLhvnXhuSSNe+Ijy&#10;f6EN73xLGf+rG5+ta8aKlDbsJAnllZOU6tpQZdVIu3uwJ1a5s9/n//RepFBk+qi1mZ6NISAybgOf&#10;a5VIns808kT3kuA7qC5J5CQPDUDZ0kGS4XuqDfmoLqkqm5oQYmKh+o8CJgAajkQ91MsI8lIXqstw&#10;kRAqSCjq+d7U5kUNVUV2NcnBpTlHpFx9yHORWGotKLeTQEIkDZ8TeW4rE0Mbqlx2qlE/Si1OVDbY&#10;YOX+nhYXvtlOsHlkYyThifqrUR2x5rU0kyTJov6+z/8jMdHdhry41cTS+bOKMWrjXty0pMZ8NzH2&#10;MveJxZ5KBqLxaGLTqI0IgSh2TRwrnqOxHYlzmmI+Gv+REoqoxbBCRvwYPkkj3JJAiCnDXk9gYroL&#10;t5EIHvuxynT8O+udOJz7QQKumZ+MZ36pwvN/WHEOCeSkDzNx1sJyEoimDM/CDV+W4qbv63E3ccpg&#10;HTHvzs+KcP3sRDzx1W7csjgPZ8xKI66m4mpi2uS/CvHhDhcunplFYirGb3n078QMrEjMw3sbC3DL&#10;rD8xY1MJpq/TOIZZuODTWtz+TTme/amY4F+NsSSRF/+sw2M/V+CWL/Nx2aIIgZzL6xGBnNudQD4p&#10;wcUkkOu+qcTdP9Xgkd+q8dSvFXjql2KqyqXFzNxLCbAVuIM3fSMD5/LPyzCSP9IPz19cFCnCWphn&#10;ysTOX5hrCOQazZf7fQmepGpR0dcLf1ThSV7c7UuKcPFnFVQSBbjjs1Q8uywd187fgls+i8e4X9Ix&#10;Y3kqZm4sxQPfFZkOgo/9UISp68px6+LdOHtOJskgE7dTvn24oQi3zdqEm3hjt39Viju+JTOTPG74&#10;th5X8fquWZSNy+bxhueX4EQN7vheIp5bUYtpG2x4eEkGrp6fgks/SsJdn2ZizEq+0N8sOHxKMoZO&#10;SjAve8Sbu3Dw5CSu0wlkUTKRcwyXJFURVzTLGBrLNlRvQhsiU50JnewgWZRMjIlQojaImcxAOqpU&#10;yhAqkqEvbcWg5zbghq9qQH/FqW9lGQIZ+tL2rvLZmJk+JyQT0zY9amqCaIJKy5gZImEWR1MLrl7P&#10;bEZ8uRthZv52Kgw3gUZzezSoAt3fAkdQQ4qEUEjC0Ai5za2aAyOMLCuBwabRVEkonVQUwYABGU02&#10;paIs/U5zhKs5qWYi02RPdlXauhpN099qbneG29EYVOdFZuckrepAKyqpPkoam82QHf/20YCGKqIR&#10;oMoEkur0p0z7/wRkI5+96CBgaiBFtTYrbWhGXFIQv61twld/BzFjLQliuR+fLWvC3F8CmP5DPd5b&#10;5sHn6+34I9WD9cXtzOD2ILl+DzLrOpFpaSMYMnu3tCLTQ3O3cVs7dld1Ymt5B9bktePPtFasSgjj&#10;h83N+GhVEJN/9uGNr9x46zMnZv/kx4q4EDJLQqixtaOhoRMh3ej/hY+IQuShpyZ6EKnquegoQW5p&#10;4P1WtnfC1hJpBq3BG9VariHQZuYf0UdFc/qbiueC7XwPJH5Ns1sR1MgDjaYPh1pjaa5zDaJZ4os0&#10;iKiiYqnzeOD0eeFp5b4kl+x6K+xMOIKtakbsM8OYFFN1aJgUzZxYS+LIsVp5fBcaqFgrqGQreByN&#10;MBzqCOB7JpI9HiWBxDryxfpLdfdpkQWXxtfl8/J/JVSmSGpfHYZsGGNGsXPa9By8lgxcubjcEMiw&#10;l7dhiMiCcWdijzEYi0ejMrrFaiyGjSm2DWkoiYzGuyyKBRETSRAjRBzEjINJFgczER0xRUtuN4lp&#10;EjP9Goz/y4L7v8hmMrwLVxL07/siFW+uYaL9tw3nUI2c8EEGzppXYoZNv5p4ehWx9rpv6nDbjw24&#10;47sag3m3fJqPaz7Ygrf/zMSzP5fipPfTcabqRObuxoRVRXhxeSku+DAdVy/MxtsbKjFzZQZe/zkV&#10;9y7ZhavmbcZDX+/CI9+m4nwRyMcVuJEq51Hi7ajllXiBmP3Myjr856dy3PgFCYTHuIDiQBgvoXBu&#10;tAhLQkJccMmnpbhmSQVu+74K9yytxANLy/GfpSXocecPpbidquHW78soUcpx3ddkxc9LjWS5iD+8&#10;gARyvirSecALyErnk0hGLmD2/3EuQb0ED/1SjSeW1+ApSqMHfyjEDV8U4CKy1jlz8ykr03Dt4gRc&#10;/vEuXDg/EdcvTMZjn6fhie+ycfn8NJz9QRrZN40kk40bP9mNU6k8jv0gh0RUhqWpZLuP1uHaBZR3&#10;nxfh5iVVuJ5ZxhVfVuHiRcW4iA/lwtkalysfJ36QjVPeTcLzy6vwcTIzyJVFZhyvO7/MwnMax2Wb&#10;C8+saOCLpgPwRetlH6KXPiUJh7xJR+BLH04bRgeQE8gxhk+SxYglatEir6EyORyXhkyiRCKHjGUz&#10;6hk/eHxSZMmsZyiderh6q9Lpz5uZi0f/DOBoev6Q0ZsNgZgmg92aE0YsSibqzBjt0Gj6m0QDy5iU&#10;SrQnbe/nmNk9vwUJlW44W0NwkijcVBMa9sLl10i6BDSCTIGDYGHVMOLNpi+BKluzqT7qfH60tLfD&#10;F+og2ASMaYrbZoK/MxAyFbRFbh8sLU0ItHSaIrJyX4BqhlltqBmlJCpbcysBowNeTS3bsofna0WZ&#10;r4Wk1YHm6BDn3T/aouw6BpQq2lGxlYpt/s8gV1PztiClpAUrtofx02Yvvl7nwpxlPrz1hRvvfuPC&#10;4g1hrMrag9zavaixdKLG2o4adycavKqz6UBjx160EGw79nZiD8FWo+XqWiJHj5g+mgg4QPNwgzo5&#10;uoI8lrcT2VUt2JLfijVZ7ViX1oa/EsNYtq0ZX24OYM7yJnyyNIhVJJrSug6qQSoFlTr9b+5Oz0CV&#10;4zq3ljI9K/1KJKtr0GCQXpJFc+deOMk29qBUB//4Lx8NJaP53wt9PlRRIbipJjQHiaYo1lhX5SQQ&#10;jfjb0Oznu+R3m+pKvAh3eM187wVOD/Lr3WYSq0ArfYVkktvgo0L18P1rMqpGM0tkkc2GSlpDo4/K&#10;lcdx+OBv9+PHXZXo8fimf/QAN30yomQRS5YMcUT9/V/jIWpDX9YMfptx7KQUPLuhBWe9n83vmzB8&#10;zHbTRF/FUrEYPIhxOTimMhSjsXhV7EZtqMhB8R1NIvcpjAgWGEyQyjAYEcGLg5WECkOIJYe8ye2y&#10;yQm4f2kV1YEHL/5ajHu+zCag5+LlX/KxMMGFCWssOPN9Esj7GWakjQs+yjFYps6Cl39RieuW1OLm&#10;r2uIecW4/uNsXPvBBny2LQdvbajFie9m4GR1cWByLMy854s0nD8jDRfMSsFD3xE3v0zHbYuSceFH&#10;O3Hp4mRcMX8HySUZ580hMSwqwVWfFeLe7wrwxC9leIqY/chvNbj3x3Jc/7mm7MjpIpAY3p9P4aCq&#10;jIvJA5d+VoKrvyzDjVQxt1Ah3f4dk3oKiB43fVuKG74uMXbtklJc9UUJLvtcjFOCkWSfCxcX8oBS&#10;IFECWZCLi3iiK0kgt/I3Ui7/WVaOB38qwV3fqCkuL4QXcM78fFxIZr1kcRou+zKHv8/AeR+l4Wra&#10;VfOScfaMRJw7SxXhKbjt40RcsWAXTpqTj6PfzcH4VTX4O7ca/1mw1rDtDZ9ohsMyPpQyXLS4BOfN&#10;zcNZ/O1ZMyJzk5xEO2F6Ip7+uQQ/F4Yxf3sDxq4oxQu/FmHa2kp8mdmMZ1fU8YXHY5gIg3YIX3zk&#10;5Ue+a+4SkUsXgURVScS4nRYp7iIZyGJE0kUiKuqKOGvEYUker+6KkAgzHzn18DHKnLbgiIk7KL3z&#10;MILfh76wBQe9tA2RtudqIRJtJRILmmjGpaaHysQGmWwsumTQRbI1ZXDqOBVnRg/eUeogcTSbUXKt&#10;gWbUN6oVVBMthFqPyv5VHt4CDSVSSiAosGroCT9C7W0Idnagguqk2KIpVlvgDWrc/wDsITXRJWC6&#10;gyjhb2q8bfC2tjOz3WMIR+NeaWrYxrY9ple1g8cSsAX37OV3DXPeBgu3CfxiWkRgKICMAaM+se/a&#10;57/pZt+HvIjiqg7szGzC7zv9mL3aj8lfuPDO1w58FefB3zlBJBU0I6vEz3sJw051FKkE/+dn3xYh&#10;r2BaZxZ8/xvAt3Frq/mNZhvU2L/aq3NPuxnUUWMgqje5J7wXZc4OxOUGsDTOj2/WhfDx6gB+3BbG&#10;zzvD2JAZRHFdM59vp2mm/G8fHTd2BdpFVxe7Vl0lHykJOdJKTc/Uz3V9j/2m67f8u09Fi1QNavwg&#10;0ne3UhGGNFgmFYm7if7hN/N3OIJN5j3WUHlqfCsX1YmbxNDS1mw6JmZb7Ga8LV90GHgNiZJV50CR&#10;prsNNzHJUEdUmxm9t4rkoZGdK0k8tQ4nliaVo4daX8XIgz5ryEI+HPPvbmb8vos4ItY9Pga/uJWx&#10;E4cRY3cwo8/FoeO2MkGj8bv6ZUQIJBKDkcQuYrE47SKOaAwrroe9RjMKg99NzEfjP6Y2RCDCCCWh&#10;UQwx5BHFEhHIsEk7cT9B+cusVry7oQYv/1aEV5aXYNaWOvxaFMb41TU4ZXoCTiRmaQ6Os7g8a5a6&#10;SOTiwoXFxEtm+p+W4YZPC3E1k+ybZ2/ADzuzDfmc/H4mjptdiIvmqUgrHtctEFmo/jcZl8/dhWs/&#10;SsElc4mzTLov/SKHQiATlyzKxLlzc4m/hTx2Dm79Ko/qoQgPErPv/6kCd5EMrvusAJfECGSRiENC&#10;QXj/TwK5ktxwDZXRdV9HOOPGb0rR47ol3PhlkbGrvijC5erWTva7lD+KEYgOZA66uDuB5JFASnH3&#10;D+W454cSWiFuXZJHtRFp/nXOgkjF+8Wf5eLSL3kx3P/Mj7L5sjNwzowknDFzF86fV4CL52Xgko/o&#10;BLMTccJHRTh6egZBvwZbcsrx+KK1uGTmTlyzIM003z1/bgHOprLRuPWn8Din8AWcrJkRuTxmWiIe&#10;/DYPq2s78WuuHwu21uCjzSSPXVYsL+/Eo3xgernD9dKn8qVrSIHoi4+9fJkkqepHVLQVsxiBREhE&#10;TiaLZCkRB1RZKR015pyGSHZ1mbIftRcfPm4HDhnHzGo0pfZLccaGS3IzmzLDqpBQugJkvxZd/2ax&#10;YFP2pmEZ+o4iidB2lnkQJojXqiUOwb/WG0ZdY7OpNK+kqtAovM0EfqsnhAxmkMUeTQjVZoo7bFQq&#10;BSrGaAzAx8ze6ddUqiQNfm9saUMHEc9LINJQzqUkJfVuD7V3wtOmToUtpm+IhWmwJdQJchRCAjaC&#10;WKBzjyl2qSeoqWJYIKg+EFrGgLH7RwD439upNvwdKCzfg7isMBb/6sLE+TZM+9mHrxIDWL2rEYlZ&#10;fhIkQZLqRyU5e6h69uxRoY9qVaJorQP/V6aujeYHYoTIJn202rWvvujvWpj/Igi9N6qZ+HUvVYzq&#10;JDSXeijQAoeL6szVjiIriaOoE59uCZBMrFgWF8TatFakVHaiztGOsMZs+V98RGu6DJ01ehfmilXM&#10;pR7tavKsYel93KqxtXwkbn+7yLvNtJDTJFc+jbwcCqGOalITdVWTODSNsIfE7/arj0gAdarvokIJ&#10;t4VRYwsYVRFqY3KhId/9XuTa1APdbYqt7E1ufrch2+pEDf2oUU21uX+Wzc379aGWpKQRgGudbnyX&#10;UI0eGh1XyY7II0oc/+bXMYvFQMT2EYgZNYJJl2JHMTR41CYMfH4dRmi6bJr6eA02hBGJv+5xKVOs&#10;mpg1xBFVG9G47h7r3THAYIISzRhOdMORLjyhDSHG3PF1IX4u2YMlux0Gg+ZsqcHSTC82NOzFiyvK&#10;cNw01YFEsOsUksIpH2bitJlMiOfkEexVnFSAawj2l3+UhLvnbcLv8Zn4ercLp76fjqNnFXG/FIyc&#10;GYdL56bgwvkFOHNmKokoAed+kAL1Xj9vcR4xtwCXf0UCWJxrkvnzeMyRi3Jw4xe5uJsqRJh99w9l&#10;uOPbclxLArl4Ye4+AhHOE28vJO5fRAK5JEogl39WTBIpohKJ8MW15I4eV3+ljYW4kjLmCpp6PV7C&#10;HY0C+YQEotZYqkTXQbsIJBdX8qS38uR38SLu+r6YVoCbv8zFFZ9ETnz2oiKcvSCPv8nByE8ljXJM&#10;x8EzPswh46bj3HmZPHY5ztfNzUnGSSSU4z4qxjFv7cY7q4uxM6cQo7/YhEs+3IbLZiWSWcnSH+Xi&#10;VJLHCXyQx7+XyWWWkXUnvpeOI6cm4FYy7hpLJ7ZWhfFnphWrMuqwvtiLtfUduPOrHAzlyz14WjIO&#10;5TlGcKmXHlvGiOQQytIRbyYbk9PErLszRRwsVsylirWIxYgkYsnGDjLG7SSR4eN3YsTEeBz04maS&#10;yGYGwFYcPI6kpvJZKpSDlDmNZaAY03qCqfiLtOqKBVLEugdajEj6jSaJ0BIqGPAd7Qx+P9VDE+w+&#10;ZuCBMDNNTVEbhKe5E86mMHItjchkhljnbzYd1TTboDqWqW+I5gO3NBJoPBqCpBlVJBFNbxts1zzh&#10;VB3tHWgIBFHjCRKQggi0EAQJWgGe103Q8nTshYPsYAtHMmQBYKx+Q011Vaavpbb9F5bv99kjMOQ1&#10;F9ja8Mc2H97/woN3v/dg4R9ufL8xhPV5YVR6qHi4T3tHK8E7qnFIBpEiKRWMaXqpDqMZxBGGubTc&#10;/6OLiTX90if2vftHWE8Td+wxyG6YA3vb1Iy2lQBP0jIH4A/3dph1KRc39y22tiKz2IPNuWF8s7MF&#10;izeF8cv2AJKpVqoaOtCk2axi5+720aXKYkQi02Xou9QHBSG83NhAMte4YrV8/vV8HvXhsGk23ch1&#10;1UvVkDiUWGi4fyfViEXNrakc3CE/lWQzlV0L1RQVB0mnsMFH5aKe6z7TfFvDwJfTX/IabLB4nGZ7&#10;jU8zI7pMB0MNj+Omiil02ZFpcaPW4mPS4oHmefkmoQY9no7rIg5j3Xz4H74dtUilN5fdTDEiGz4+&#10;IRI7VB0HvbgFQ1+hGpmg7TtNrB00geQxcXc0DmMxGYnRWLx2j+F/IwxZDAuMTUmO4MTUCHl0xxBh&#10;yiFcDn0jAVctSMWKqjZsKg/gT2LQqgwLNpQEsNUJPLq0AEdNjccJ76URtzKIYcKxDBxPTDuF2HY2&#10;MU5DqV/2UTIu/nArHli4GasT0vBdUg1Om56IY2eX4ER1OPxoFy6YT9WwmBi6gAm7KuxnEmM1q+C8&#10;LGJ3DvFVjYyItySP84nHlxKbrydG3/ltPsmjiKZiqApcS1K4ZNE+AolgvdQHCeSTiAIRJ1z6WSFV&#10;DbniiwJjIhISSJH5csXn+fwjpYwhEB4wRiA8wPk80LlRVhKBjNRQwJ8X4dYfKnD3jxW450cpkSLc&#10;THl0JU8iAjmT5HEG7ez5WbhgYQbOnZPOm0vHGXOKTFHYpbygi7+swwWfVOK8RXk48aNMHEsCOeGt&#10;ZLy1PBO78grxwd/ZuP1zyrFZCTh/RoqReidReRzHh38cCeT497P5IjL5IlJx5FtJuHxeCn4tDyPb&#10;04HUCjfSyxzIdbbg75oWXDlPLzceI/iiD5+eal74odEXLwcYQUeQMxxKJzlsCv8m6+48k7sRipGz&#10;ankRsX1OSOd8LbnLhr5O8nh9N4aoVdcEks6rPD8J5BA6uTKl4WO342BuO1jZkqngo+Mze5INNjJc&#10;ARSphDfNhbsHmYIuarEg7P8ClciLO5BQrQmlCAIBZuLMbJ1c1lItlFKFqBNhU1uzGV5EfUDKbX6q&#10;kXYzkZOGYC9kBuoPax4RdfYLoszjhY0EoZkDK9Sqi+ATG3pkD5G4iWRR5QuiniTlbe00RVphgrby&#10;fY1A6yaGqkJc9RwxtaGl/i4y+Z8UiD7KtIMEvtLqFqyI92DmLx5M/cGKD79vwPJNzcitbUNjsA0t&#10;HSKIWAYvsNa/DnQwiw63t3BNR5Iu0GzqqlTm18gt/B98/mVnbaIZMI+umw+JTuTKBUFYdSpUbDor&#10;t7V36E5Vx8Lr6gzz/YSQWd+O9amt+GVHGF9uacbn60mGSS2oI1G2tf67ItGVyHS02F2rOEs996VC&#10;bC174SKhaV4Svwid79Hf1kIF0mY6HVpJBB6qEI9GDAg3m8YRKspspoLs4H57OrkPt+V5G1HLd28h&#10;QWh6XQ3oGGimkgk3Io+qIt/hovpsMiRSRVIpIIkUqOe5WuSFNCeIgwqGBORp5H4BfLeLBPLM1v9R&#10;dfzDt2P+blpKKQ722UEmRhJwCMngEMWOVD3jSRMqHTKRSRq3qTL8IMafYm8YY3BfTDIOTbFUJF67&#10;x7CKqLriu1sSaXAgZlNJEsKJaftIQ0sNgHj42ynm+3CqlHPf30kFEkIOlWdGhZ1Y5EKqhQrUtsck&#10;uUcRq054N4W4FcGw41U0JUIhtp05iwpCcyzNSMC18xLx0k9p2JSahSXbiKnTd+C42aU4dlYmziHY&#10;X6Ai/c/qcOnn5VQK+Th7XjFOm8G/zUolGaRTeaQTh3NwZrQ+4/JPi3DDl/m48zsSyI9RBUICue5L&#10;FZ3l8Te5+wiEmC/sv+hT4jS5ICIqCnEZhYOEhvjiqi8L0eOaJcVmJUYgYpmL9SMVYfGHF3L9/E+i&#10;BEK7YGEeLl6sH5fgth+qcO9PNbj/50rcu7QUt1K6XfVpgSniOoMseAb3PZvr583L4E2lkEDS+L2U&#10;8qocV39TiSu+seGSryy48PMynEwlInl2Gslg0s+piC8ow68ljXhpnQ1XUKqd+W4CTv8wPUIgZOsT&#10;PqASmZFrVMhJ76eaF3DmewlYSNlYwagqc4RQYaWkZnT9mN+Is97ZRgmaiMPeTsURGtCMJHIYX7rM&#10;kEnMGaal4HDNBDaVf6N1d6AuMqEdMpnOFLXuTjh8EgmFjisbNmk3DpqUQlmrPid0WDm4CIRLOfyw&#10;8SQRLk3zYJXPdrNIoIhYkiKBFCUSBZjpCNUt4GKmKXvVWiWhqtEM265ZBhvDrabfR6HDhxIqikBY&#10;gyo2mYHvivl8vAHNnBeZpVDT0aqzX0hZK3+vObk1z0e5TwP3heALtxlSsgQ0RSuRK/pp6dxD8miD&#10;JUTVwixcvcmJ+5FZ/ghkKqoSWQhw9TNlz1oKALX+bx+NJlzDd7hupxcLf3bg9a+q8cF39fgj2Yry&#10;eh8CARUTiRhET5IIe0QNhixMZk4l0EbQbtsr5RGjKRGLiCT22bdm1s3FEfJbw+ggyIaZUTc3udEa&#10;cmMvwXYvQbb7R7vvdwSenUs+z70kU4GxCEvPqiXM8+7hFWrb3nYSTbOpO2nm9hpHJ9YVtOLjzSEs&#10;+qsJ329yY0cmiZuJUDsVxb99dG79RabnqjtUUZYEjJ6prlTmaulEAwmiicTuJam5qDRVoe5uDpFY&#10;SBq8hnY+R14ROjs0wq+GNWlkshBAkMqkiuvqB6R+Iq5QEKGWJjPab56Kslxu+IJeJihUIfVuZNTZ&#10;oaHdGwP8vctjkpQKRyPcTQH8tLsWPZ7d9l9kEbOYT3cRB830AI8Shqx7fAwlUQwzo3DvYFIWiafh&#10;E3YyxhINUYg8FHuKwVg8Kja7k0b3GO4e291jPoYDxogNI5jgxvAihh/CEmHKYVwKQ06cGof5u/gs&#10;+GLK7QEUW6j8iUNLC/24cEYiCSPNYNaJUh/CMGKZFIgI5HTaGe8mYeTMJDy9sg5LCoNILKnG/LWZ&#10;OP/DJBw7swgnzCUhCNS/qsNlX9uJpbW4/KtSgn4FTp+ZibNnphBzSSBGfTCRV8dA2uUkmRu/KiR5&#10;FBOzK3D/smrc9WMNrltShkuJ2xcykZdI+G8CIXmIQCgspEBEIEaBUHz0uPbrErNiVMgXZBgqC+2s&#10;H4lAdIALeCARiA58AcnjYhLK1bzg236oxn0/1+HB32p5MeW4/dtiXPNJHi4h8138mZgvG2fzgs7V&#10;ECizKbHUjnlRMS5fQtn0bTWu/taOq761UYmU4UxKpmNmFfABZmLMsiz8uqsQP5UF8eo2H66cn2mG&#10;KjntgzScTIZVG+pTZmbj1Fl5OOXDHJxKZXPyrByql50Yt6oUhXxxDQxgS6gDVUSTdzZV4YQpceal&#10;Hz49DUe+m95FIvsTyeFv0Rne4t9IIt2JRNbdsUa8SWeKWndHPPgNGh1XNkxDyBuLOq/KWifSydUX&#10;JUomGgLhIMlulc12s0igcDmewRAdTsEEldqxM8j+zUxTx5fjsbXMgwYGe21jk+lxbPWGUaEOhEG1&#10;xGpDCYE5j+rD6g+bPgVO7pvPbFNkoRkF1QmtyOU109fWB1pQ6Q+Z8mwpEz8BrUrNgZnNqpw/9tFa&#10;s47FFQsRTMOVMxk2wBZrjipg604a+s2+I0Q+AnhvUyd25zbjyxUNeG1xBd5ngPy9y4UyBqIvrEIv&#10;HVUf/ToC4wJS3g1N9TTcwpN3SAXwb5odXfQS++xVs1efB622WrTVW9FWbUFbbR3aK+rRnlOAcMJ2&#10;NK7/G5Y/V6L+zxVw/r0KzVs3oT0tg/twP4+d5OJGG4FxL5/dHlp7m9RGRBHs4TWoLkTnVo0IDGFw&#10;yUvoIJC0tPOa2tpJJnwqVCS6nyaCea2nHUnFYXyy1osZv7mwbFsQ8blh2MUM/8NHdx9TI7FnLJPC&#10;kyIJ8jn4Kbn4Gs0glY18OCFeayvVY4RKdcWRycecoSYUeNUnhKSgehP6gabXLWKikWd1m4nB2vje&#10;Q2G/mS89lyrDzv01qZUqzTMdTu7nhds0//WaujSNwRUIB/B7MgnkOc3DQ7L4F9+NWRdx0OT7JgZE&#10;GPvFx+BxihkqedqI1xMZTxqeiLHFGFOsReIuBcNpsXhUbHaP1a4YnvLP2O4e8zEcMJhAbDj07X8S&#10;R4w8IpiSTiWSiqMnx2HcyhKU8pnXN7Wj2k+Vzqc8Y3s9Tp62DSfPVlF8Ok6ZkUUMyyeW5RhMO5l2&#10;qjoYvpOAi2btxiubGvFzA/B3bg2m/5GJkR+l4ZgZ+Th1IYH9izJc+a0FV33nxHXf1xFHK3DR5xU4&#10;a3YkWT9nDpUIMfVMksJ5H2fj4oXpuGJRthmC6t6lZXjw12o88Gs97lxaa1reXkpyuOjjiEgwYkHF&#10;V8T+i8gBRlDQVDd+ueYiIU9IdEh89Lj221Jc/XUxruSGy/mHS79QPw4a5c5IEsnIzyIq5LyPiyIE&#10;wgNfwu9Xf1mKW76rxD2/iEDqSSQVlEYluP7TXFyzKAV3/VKKsxaQTRcW4qz5vKA5GbiAD+ACsuJl&#10;lEzXUIFc+3WDaft8GRntHEqo42bnkQyy8fyvZZj8C+Xbylyjbi5S8df7yZRnfLgkkFNnZeHMObk4&#10;e46GH87FGbNJMPOLcOzbSbj7i3RssLbBxhdmpyU4WvHAF6k46s1tXS/6qPcyukikO5EYZyDBHDFd&#10;jsDtUTuMjiM7lBlIzEbQuWJ2CJ0uYnTSyfts+ORUM8PYUDrrcJGI6k/o7IdMYpZEhx9BuSyHH6Jx&#10;dFQ222UMGNWbqOcrLRJECiiSiixa3BUxBRyDjzZwjIaN3on1xXY4mGVaNJxJI5cquiIJeKhGqrx+&#10;5FRrFjs/lUMHWglcaudfQnDw0dkt3E9KJJNAkO3y0fnVWogE1BhEhbuJ+3eiKbwHNTymn2DSPZ/X&#10;R4CmlkFumuo5utdxCOBk/9OnnTtW2tvw63YPXvvYigmfVOObbdXIo6IKq4kRPwaQ9zunPkZ1cHsb&#10;wbpDE25wQ2SbKvI70cKMe2+wCR12F1rySuAkMfgXzUPoQ9r78xCcNR/BGXPR/OYHaHplAtxPPAPH&#10;I0/B+ejTcD3yNHzPv4jm195B6K0FCC3+GI3fLUbgx28Q+uMPBNavgz8tE0G7E+2tzPupQERX0kaR&#10;KnVRW6QmpFPFWrz89r17EO5oM8QTqYSP3J/mry+tb8G6XSHMWxXAtKVB/LCdJN7Q/D8Wa8WeiM4p&#10;stZeOrdMKtBLILPRNL6YSN+QWdcn8ms/FWcxiUPmF3H4/VStTiYRQZQy+aiykxioSIKtzQi3BsyE&#10;VAVUJiUNLvqNH42taurrRG69F7UkEF9YRNSIfIubxNSIX1JJIKNIIKYeI+KvsWLbiF/HltHEiRbx&#10;fy6jraW6x4hi5pBJu3AoY8iMQaV6SbWgeoPfGW9DGX+KvYON7YtJxWgsXrvHcPfYjsX74SKNKAYI&#10;EwwudMeKKH7sw5QIrqiO46YFiVhTFYKFT1c4FO/di6eW5uP4t+Nx6rwinGHmVsol0OfjLC5PI6ad&#10;SvVw2gyqkA9Sce6MFNz2bQmeWV6IV5dux3gS0gXzcnEsFcuZi/Ix8pNc4mc1rv2mgVhajSuWqNsF&#10;lQkx9sKPMnD23Dwm8CU8VyZu+lEjceTgapLI7TzmPSSQ//xag/tIILf9yGMsUdcN/l713cR3Yf0F&#10;n4g8hP8kj6j6uJTkcRn54QpyxVVLinjeEhLId2WUQCW4giokRiCXRFVIjEB0oPN5wPMka1Qrz21X&#10;kUBu+KYCd/xUi3t/rsHdP0UUyM1UHg/8kI9RGyw4e34qTiGwnzGfNz83FxfPTcNFC1L5+1xcRQVz&#10;DRnzui9KKa0yTDPfk/kgT+IDeuCnGtw6dwPOn/43zpu1C2fP0KTvmTidD/k0zVTIh68xuUYu4IOk&#10;qZf8mYvKcCLJ5ZLZuzBjhxUpgXakBTvwcbIdF7wbZ8odj6Zk1IuOmV52dyKJmL5n0EHkLBE7TCRC&#10;O1QkErURIpGoHWLKRmV0UmY0+ywVw4yRPOjUw0QYKmOlk2vcHGU7ktKm02JXaxBZJFi6Kv4YRKb1&#10;SNS6S3lZTOIPHLsTA0gim4uYFbaox7laX4VQ5aOyCLUa9ZHPrFDFDxqhV7XJGhk31+OBLdAKZ0sH&#10;iqhCcqzcxxVAnubxIJloClxXM9WcNwhPqI0g0klQ6ISVx2xS+Ux3PIp+YiAW60EdI5F/2dV8eLnI&#10;LmjD4uVOvLi4HO99X44tmVYzhHkEGlU5zcyZq5E6ch0xCqjaZk6go6swhiTCe+sgGO9RkVxFLfyb&#10;NyP881cIzVyA4IQZaHz4SYSuvQYt51+BtjMuQst5FyJ8yUi0XHQDt92C8Lk3oeXsmxG+4Do0X3Q1&#10;wmddh5azrkDrqVei9YwrEb70fP5mJAJX3AHvfU+gcew0OJd8j8atm9GWlU9FY0Uzn61oQVcllaAi&#10;thb+a+aWNq63855EeLpeiiKQz6N7+tEUCiOlPIhvt/gwaWkAs5dasSOV71HSYr+Pjq+fymJUpG1S&#10;JV4e18NDhrlB2/7t02IaRARQznfvadLc+VKdfiYRVmRogiifDx4qEk0YVU6ScJFIwkw86qhKcxvs&#10;Zq6RUIufarcJ+VQqWXVOKhMvvO1e5FOlOBo9+DmtBj1Gk0C61WP8V7FUzL9jvh7zfyVTioluMaI6&#10;jEM0nwZj7qAJO6goqPAZW8O5FIEo5hR7isHuMakYjcVr9xjuHtuxeO+OAcKECDbsw4oYfnTHlKPe&#10;y8TR7+zGqVPW48O4emSSwQva9+Dz7ACumbcbJ35ALFtYZoYM0UjnFxO/NIjh2XOziW/EuJlMjmer&#10;aW4qzvogEadN+RuXvf27GSnkHBLP8VQr52ia8YWppvL72i8qmMxTQXyej4sWpePiOakYOTfH1Iec&#10;uqCEmJqKB/9/nP0FmBxXljQM+3vepdnZ2R3wzHjIY49BYFmymJnBLDMzyCzLJMkCi5m51S1mZmaG&#10;ZmbGYq6G+CNuVkltz+zu+/6p5yirsqqzMm/eE3HiwrnbsvAqrc/cKxi8IhVDYzMY8Ofh0XUF6BeT&#10;ix5LM0kgGSQg4rwIRH3fIg9DIFQgVB6mX3xRSoRAUtGNoqMHxccdveioetGVckQfiEDENDL9YXue&#10;WCdpTSnzyPxU0y7Wnu87E/h7LstE/5gcDInNweCYDPRflkICuYkPD5Ti4+OVLJQLuJ8E8sCMTGsZ&#10;XCUFm32JF3YDXfg7XSmxus2lIqFiaTXzEpqQZO6fnIjuPHebiYfwwLf78cD3Z9Cccq/ZZBbwlJtm&#10;KHDLGfGmH6YLb1ZZJDvSHp6XheYz09Bi4jk8seQKpp7Jx+yLRXg5htLw2yP487jL+MuEG7ce9H9H&#10;JpZdxx9kptLcJpNoxTJkIotUuN/KbpHJZUY3UbuCX3OvZSotsyKfOzUj/ktGUGYvUlF/idWxd8tE&#10;Krc6//g9OlI0nULU0W45XMQB/4MRnexMth0ekkUeySPZ5kABI2+fn4Bf7UdyjQ3ZLgfqtHQso+Uk&#10;RpHK6uokaOQSQNJJHtk1SuGtRadoXg9yXVrTPGTWK0+nIsl3BEwU6yJiFXkIWlbw/A+3KJEoMjb4&#10;+A+2akqWPad9GDOnHF8syMKyg9nILFXspr8k7IUJhQ3SMx4SBdlDGGvOLLjU59Zb0YyJ+MMhBIrK&#10;4L16Hb4jB+CeMAf2Z96Au1dXBFqSNB7qj+BDfeFrMxjuPoMRGPgwQk/fg+ATDyLQuT2JoTP8vTsi&#10;+AKJ5a0WCLzbDMEXH0Lw0fsQbtYK4XvaIdS8LcJ3t0P49x0RaN4B3k6d4ew+AI7+w+F57QN4p0xA&#10;4PAehAuLUcvo3swI5/UJ1H18reWGG+rU71BLNeJDmNfsZyGFebyeBGKZi5G8CwfTghi9sgafLa7B&#10;dqqRgnJ10PNEkU3F35g49Fq/o9LT/keC4yebnwRWQnWmZ1+lIMJfy2fvQplS0tidyKY69frsrAd+&#10;JBU5cI3lmmW3mX4yB8k9tbKax7V+iItBAM9DhXc9twJplQ4zX0REUsXzxZ0rwP/3zskfkcZP6/Gt&#10;+m32t+u+mQX+U/+gov/lyHNmZNSvRsqXLL+Sj1m+xsAt4oO3/JG+GfVT2U8Jw9jfkYZlwoSowvhH&#10;pBHdC1f+PF5rfxzD8MWXMfVUPmbw3l9cfROPTDxjWmNaMNjVonxdiVtd1aJDLHtkZjyaT7Mwrimx&#10;rjnJpMmEC2j6/TG0+n4/ei1K5ucpeGBqIsnnCjoQR5WxtyvVSFcphEUJaDOHwfnMq2g3IxHNZqQz&#10;eM/AgySQZ7Zk4pvzLgxdloC+ixMxaFUaMTsLA1bnoNeKLHSlGOgoBSICIb6rf6WtIY4MGveL0yxe&#10;oHUiR3RdmmZEh8THHb1XZ5sX3Zanmw/UvBS1DovTaZnmRG1pbXjSqKzRD0qF9FyeiX48Wf/lKei5&#10;KBF9eCNfnHJgxNEKFsoFNJklJsw2ubHMWGOyZGsSiDptOvF9x0hhtJxxiYVLKTclyaw5onkhraZf&#10;IiNfRrNp8WjKgms6lczKglZnT5cFSVQvqejDm+vF62i7gCQ1n8w+mWQ07igGLbiExxaTkccfxX1j&#10;TpM8rhsCiRKH9aBv248rhIjmRqTS/D2RRK1xxYtWxt9R9v72m9v2G2OMgoxZ0c9vpDxU2b8i+Et6&#10;MzL6daPOvajd6vyj3SKTiJM1tqgDWjNvz+BCfjWcBKLkGidSqzRE02cmkSWTHLTqoNYg1zwG5cNK&#10;KlWCvTqUu3xWaooqL8mk1ixCpQWi7AyLsxh9ahKit7YepYEgQcUPe6AB5CRoBrRSjmsk0P+AU6Yp&#10;yQiHn2yVtnqs2OPCC9/n4UsGAcevF5llVqPkoD6a2qAfoVr+UIjWYNjDkJHO1/g3PSRBZ24hgpev&#10;wL98ITzvvgvH8Bfh7tYNgYe7wN++CwL9Cfj9OyPQqzM8PXrD/lJ/+OY8iPDh3yA050/8rCnJoxkC&#10;k/6C8MX/Qvj0rxA+9BvU3vwFX/8awdHN4e/cl+cbgkCXvvAP5HnfaI7Aa/cj3OUh1P6+LYJ/asfv&#10;kFRefg2eUePgWzEPnvgk1FH1mX6hunqqKF49Sa82RCVCAmkg3NeKRHjYx7sjPKO+1m465FUSmSV1&#10;mH3Qh0/mOTA1xoGrqUphYt13400kItIwxKED/8OmMtSEz2w+5zIGC1ojv4hln8qgIqvSa5Jj1vo8&#10;KOGx5Arlw7JRrdIqqEqpUIIhpbepxjWqkIxqG8vfiRrWm4QSkkhxJSrdGg1oQxm/u/pCIf7Pu6d+&#10;RBw/rce/jtZxQxqRuj/SUul/Z/SZX2jexldUIrdaAGRUGsbXLN9r7Iu3fbSxylBz1P9EGsIGCw8a&#10;Y8Q/wg/thTF3T7yJ+8ddQKvRhzBg9nkMmHsRD485gIcmniVOZaH1vAz0WJJpsKu3AumFyWg7V8SQ&#10;gGbEuCaTSSYMptU032b2dTwy4zxaTL1G/EtC8xmaC3cZ7Rl0Czs7zryBTvOTzVSJ1lQY7WdrHY9U&#10;NJmRRdzN5Hku46kNaZgYX4fHYtPQbd5N9FuWhH5UEL2XZ5i+7M7EeYkC099Na7OQooF432ERiY7B&#10;fMdGnNCFHCGukOiQ+Lijb1wOoiTSfUWmaUuzLAOdePKOYidKpPZLstEuQiY6uQik8xKRCAF8aQr6&#10;LE1Et4WJZoLJG3tK8Pa+IjIrZdjcdDSbm48Ws7OhscgtqTgenkcJNo/kMTuecusK1QkJZNY1PExJ&#10;p76NZlQZzWdcNXNImky7gaZk7WbTU1gYiWZGfIf5SeixOJmKJw2DeDMDWBDddG1iUK0TPP4smpK9&#10;m9Pu/eYY7uXD/OsPN82DvXvijQiZWA/7tlkVwSKZ26aowoo8LLNkbNRUAW+bRnhZFZPk8t1V/O7b&#10;q1QnV3Hnt4x+aL+l/eYbVn7anYyAfv01wf8rK2r6DSX3b/j6llGVmH4U03cSscj49cYWPabx7f/5&#10;2VmTouFUVg0cBKjCapKATcMvqRyqHbhiZgh71UQPn5fqo6CaCiIAN8kkrVrrXXtQrglnJBC3P2zm&#10;juSTeDKcVCY2K02JxjE5/EFGodwTrTSnoooIpz6P/w2wfrqlV1B1xNgw/Jt8TFybi5v5pQg1KG7m&#10;xvM2ECH99UFLwTBaDwYFtLcJRMLDbAyxa21OOK9chmPGPHhffR++QQOoJDoh0KIfnMOkNAYh8NQj&#10;CE6/B+GddyG07S74P6HqGPEn1J3/BeoL/h2140kaHZogNPKPqEv5D9RX/hvCa3+L0Jd/Rd3l/+IP&#10;/X+oPfdr+F54BP6+bRGadC/Ce36P0MY/IDD5PgR/eACh6Q8i+H4bBDr1QvDBzgg9QDJq2xS+d0bC&#10;tmkj3AlXUU+gjm5a1THMyF2NWqJEcYLuy5BIuJakwtszNxpEua8eay+H8db8KoyaV4HDNzR0Wp/9&#10;/7e5eN58Zxil7gDs/K0iqkstMlZe50eWw0Hy8PL8QaNESu2sSz4HlYqNQYidz98Om58qg9/PIuHc&#10;LCxHkVepcDzILqk0a4vka46Jm8RS60DspQL8n/dPm+Yoqx/jdt1tXJcttWHV99+oA1ym/otGvqGm&#10;K/nML00qkagv8TMRSMTX7vyWyuO7a8YH5YvGjH+KMG77rNUcddunG/u6pShuY4GFEdfM/qfY8ZcJ&#10;1wy2GPshHvdOuEwVcpykcREtJjMInqCA+BrazdWcu0wG3BnErjTTqd1rSTIDag21TcJDVA9NpyWh&#10;2cwUqocbaDlHQfM14uIN4mICMZIBNkml9awraDuDBDLrphmC21JzPkgOrXiOllQ4zebk46F5OWZW&#10;+jObMvDh4QoMiCFZLEhE7yWJxOxk9Fiq5igSgwhESiOC7e0WZ6GDmsVIcuKATuQCixNIHitIfisz&#10;yRlZ6BObgzv6rckxL3rHZPODLPOFrry5rlQWnSMk0mkpT7Ysx5xUikQmAhEjqUe+O8G85+IEaygw&#10;WXXQqkQ8v5nnWHANrci2LRYUkUjyaGREyrbmJI/Ws6lC5iSgLRm05UyNGIg3CbyUj/5hFuJDs+Lx&#10;ED9/kO+bkFGbz0rnsRTTRqfhxr1ZAOpzeXRVOoasSENf3mAnnrct/6bFzETcSxbXg7x73GXcM/Gq&#10;IZCo3XrQPzFVBGt/26LRRdR+3NR1uz3UIpNo5WQ0Y0iEFXj0NauJK2Kq5KrsqvS/iZh5H1EllolM&#10;5DT8jERyy34q4xuZ2oX/6/OzJj3D6WybmQhY6vajWk1PRIoMjaShGqmsVSduHfLtbiSUK9eVmqqc&#10;SNMkQ4ef730kj1p4KS+q+XeZJCDNXrbzWCGjyxrl6uDm8NejmETiIngL36Ka4f92i8/w4JtF+Xhi&#10;bBIW70pGSaW6GkUO6hvQqKB6Kg/1Y/hN845+NajZ30HN67DgVmAbrHXDG38ezvnT4PngXaqHxxFo&#10;2ovEQZXQqTt8vdvDSTLxdBmGUL9WCE39Deqr/plC5p9Re+0/UHfpZ2iw8739X1C79M8IdX0EoYl/&#10;QIP3n1BvJ4HM/BN8D7Qi2fwN9WU/Q73tXxGY/mf4P/4z6q7xb33/jNCGuxB4tSlC80hGFf+KuqRf&#10;IDS8JYL3dUGoZQeEmlGRNGsFR5/ecL3/IZy7diBYUMhrCFgZisN1FknQNHYrTNYQceiea3mnPhJ6&#10;fVil64VycR3NrMXnS214eXI11h8iibj+X6nbUijFPpGHz6Ttr6TlOKlASCZlfr9JsllFS6pU2nc/&#10;ygI+k3XZzrqQYbfhehkJw6U5QSFU1tQgqYQqhArFTbVSQ7WaWlqFmyUVJvNvAwlk1bkC/NOHp009&#10;jfZh/LcWqe9RHzB2yzfoK1Ef+i7Sn9GIQG77mpqZrxkfvK0wftz5LZMPN/bpxr4eDSij1hgj/pE1&#10;xph7JpJQxl3BPZMScO8UqovZKabZXQpBWDWYmDWM+GVhlzU0VhP3WsxisDwrDU2Jdw9Mu4lmsxPM&#10;XI6WMyMtMySQlvP4ehZJhMGyVgzUDPOH5jLophJpzoD9obm5aDG/CK0W5pGwbmD4Bs35YIBP9dBx&#10;UYrB6h5Lkhh083fVLEXMjrY2GWxfmk3Ml1kc0HlZZoQT0tGd5NGTyqNPbDYkPu7oz8ivj1QISaQn&#10;SUQqRBKlm9QI/8g6QRY6L88xRNLJMBONP6g2MYF598VSBBaBtNPiJQuuYOiqm9zzJudnouWCQpJI&#10;AW8wG80WiFCS8QgJRAtTtZ3NwiWDPqSJMHytDiXTqTRHhZGEprOTKcVSyaj8uznq3KHkW5KCvstT&#10;TDLHx8mqQ/m6P1VQd8q4dnPVoZ6GP09Lx11TMvCXySkkEz5Q2SRGBpMTzP6vIpeIIrEs+jqqVKz3&#10;URL5R0Typ0YkEt2bSqrKaUjEIhDTXxIxVWxVeDV13cmKficjIqNI5AiNTCsq/uZrfiYSiZjWMLll&#10;dDBr2DAdhybH+yUdU0rkbI4d1XT4Ui8BP1jLKNNnFv3R2ucCXSfVx/WyGhRQfQTd9circSLHplnE&#10;ftOc5SXpVJJMMm0+VPgI2ATuahJStt1nmq9sJA/NDi/nMa1RIfiSCZR+2qz0j7Yb6W68NLkAL0xI&#10;xKbTSXB4NGbudlSu2RM+Y7UkCB53kp58ftRLhfAHdA/KShUoLIPt4D5Uj/oMzp694GvZGYHm/RF4&#10;aDACLQfC36kH/D07IvjIwwg1b41g8y4IPPM31KX+G9UNSaOMpHHy56i9/gs0eP4Z9Sm/ROgjKoYX&#10;miG85S7UZVOF5Pw7Qov/iMB4Kpd9v0Xt2TsR+vh+BD+/F3XJ/DvXvyK07g/wP94M/jfvpyK5E+GT&#10;v0LwtfsQaEYF1HogAm0GkUQ6oP63DyH4+3ZwdxwG91fjETx3GvVuB+pIwmqO0kAAi0B8vN8QiUWU&#10;QQIxR1UwJBHJR6qzG7l1+HKpA299X4HVB9QEpS/83206lyZ5llFl+pU5gCRQQNKoqgujRMGC22Um&#10;FyqVf0qJDQUuL4pddri9dpSzDin9e2Z1BXIrqUI8LniCLhRQpcQXVaCY70MRFXKluMIk7qzjuTdf&#10;L8U/jThziyR+I2tUj6P12tTlKGnI5AMaOdXYPxR4kTB+S98RiRhf4jERR2Nf+z19T6v+SVnIJ2+T&#10;h+W3UfL407jbxBH19cbk8VNM+GtkHzVhSRRb7iVh3DPpphXATk7CH6ek449T00gE6QxuE02uwL4K&#10;folZj8Wkm5Gr/VakEtxTiJ2pxDgGy8S6JrNFIhYGPkRraTrbE0y6db1/mNaarzvwnArGH56fiOYL&#10;04mxWXhofj4eJuY+siCX6uQmA22S1pJr6EB87Ei8FlZ3J4Eo+O9kBk6RWEgWUXzvtCybmC+zOKCr&#10;OIHCQtZzVZZpsRJ5SHwYAtGbaFOW5El3flFME1UjXZZn8SQ5FpGYE/NH1LwlApECEZstiueeJLLw&#10;JoH8CnovvIrOlFVt52eg1YI8tGK0+fDCHLSgfGu1KJVy7SbakUDaKOXJwgw0ozJpoVnuJBGtxduS&#10;BdTCMGoqSUTjma21SdouJIEsS0UfFro67jWbUg+jHwul5+JEPqR4NJmZjD9PT8cfpmfjrzMycP/0&#10;JNw79Sb+NiWBlmjsNpHcjhpuW2OCuXmrIjWuXFals6xxBGNVUKuSytQp19juGsuoKPLaOIBMlf9H&#10;FnGUaOdfhEjupDWefyJrTCK/pPyXHUyrRLnDDa1GWO0K0YkdSCVJ2L0hhBhparW6pPIa1BAk7Ixu&#10;NcpK65iXut2wKSplBJlBRaI1J4JUAk7iVrEmIAbrTFLCXGc9wUZAb5mamEQcAiZpCB37RyQS4sHz&#10;KW68uOAqnqI833U2h6Sl7E36+xDcGmbrtQBSmsOv4bckwaCzHIGA35xfgXpdIAj/zevwz10E99Nv&#10;wd1pGBXHAAR690DgnUcQ/KIFAk+3QbBpZwRbdkKwXUuEWrRFsFln+Ia2MM1TwD+h4QbJ43kSw8y/&#10;oC7jP1B76b9IFL+Hv81fEWz7N/i/+TXCZ/8D4WMklsV3IvDpL+Hr81uEmtyHUJ8mCC+9C/VFP0Nd&#10;1n8gKJL54G4ERt5LtfIAAn2b8DepQlr15DV0R/Ch/gj9rRtJjCTSrCX87QbA/d7HcG7cCF92DpWW&#10;aNEqQ927VIhPatHcsVW+FGKGaFg8ZssqrcWsrW48O7kK03ZUo9hhffd/2nT+aprWWmdsIZ5CCZ9p&#10;AZVlGd9oZUon1WcG1aZZtZDEoLkdynFV7iKZsB5V+jQiS0kqteyx06Q+0QJUSaWVZsVCT4D1iEFL&#10;PAlEc0WC9T5sTSjBP0cIJFpfVXf/rj7TTF1vVPflCz/2D34uo+/IhwxZNPKxxhb1w6hfNvbV2z78&#10;PxNHFA/+EVZEiSOKKwZjiDX3CXOIPX8kBv1peoYZjfrIrJvEqCT0XRxvFnGyZoIrC3qaGRbbblGa&#10;wbiH5pJAZqmlhq+JgS2JjVpGoz2xsSWtqbBxUQZa87vtNMucBPIIlUWLxQyyF2WjJbG25cJ8tF6Q&#10;TQKh2ph/Bb0WXUWn+VepOjRIKUIgDMQ7ikCWaG6e1IaF7V2WZ0eMyiPCBd1XZqAHiUT9HlH1ESGQ&#10;HPTni34iEX7QmwzTY1UmTaOzRCJZZpKKTETSRb32Svmu5i3TI68kjEnoPP86+i2Px+OxCei18BK6&#10;zb+GzlQa7RdkUjVkmUkurSmPWrOQjM2T9EqmQslC88W5aLIoy0xg6cQbbj9L+etJImTVlvOSTS4X&#10;9aW0YoG25d92UQcQ1YdSqQxdnWPaEpUkzBAIGbeZmrBmpOLuGZn428xMPDAjGfdNi6cl4r6plv1t&#10;KqMFRgn3yBgxWGZFEpKdMquSNCaS25Xrz0psJptgVcBoRbQq5+2KepepvJFOeL3+nnse/z1f/24s&#10;HYBRkdWxp0gqanIYmkZ0fUOHUec7o7DG49Y1+Umm9uDfmCGMJBCpkC/PY09SOardXrhJBvkVPqoN&#10;GzKcbgTDDaZpK6HChuIaNyPPAInFhQqbMvOSSAjMmmmeYXMij+DhIcJoZcIKNWmpT4LAI4jShLQC&#10;vhFxCPaU00qzzfW53guk9LrxpmGqxxI8eHdGLl6feQUHrtyEn+Shzd8QwLXiROy7sh/ZhVm3/lhD&#10;ccN+RsPOCtiDSkNC8HS54Tp+CraRnyOgfo2W6tAmefToicBnDyG0+3eojf8FgnG/R+CxJgg8QsBu&#10;w+MPiUBaIvByE9Qm/SdqSSK1sb9B7SMPIty9CYJf/gX+kffA92IT+DoQ4B96BL5BD8M/lmQwhYpj&#10;xN8Q6NQU/r81JRHcj9CDVCpD70ZwBn8v9hckof9CcNSfEXi3KQL9+DstqXxadiGBtCOZPETyaYHg&#10;N/ybH/4K/3c8X782CPy1Czw9h8A7eSLCV2+gntG/yk9lrMFmtZIgpjT5P59bHUlGR/Sd6JZfA0zf&#10;4cVLEwoxe30Viqsbf/r3m4RKFU1lyXgClXyh5+nwNVBN1MJdV4tcKtMkmwMOBhteXkNuldMse5zt&#10;cDCo8BmVUsn6VEKSyXE4UcNn5Akqa4ETN4rKUeqzOtgzqqqQVFmJGq8TG68V4p8/JoGYUYdWfVXd&#10;/e3XEYvWc5lRHHpP/9CevvBj/5BZvvN7koJMPvWHqL81eh31w6hPqg/jNmlEfNj0a8ivLf++rSws&#10;/7fwIIINBjOsFg3hx99kmn5gcEXkkYj7iTX3z0gi9qQzgM3EPTOoJhjUtp7N4FoDjYhVA5enEruy&#10;MUjR/CoG6svSzGgnDaF9mDjXnEFzS0MeiTymwPgGOs1WR3kymi5gwE3MbDU/G+0YYLeex0CcBNKa&#10;gXlrqpDWxNI2C/nZQgb6C9LQdcFN9FhwCcNibvA31UJ0nYF+PElLHeOpFAPCVJGFhIK6MSy876Yu&#10;DXKAeECc0Iuc0IfX2y8u23DGgLXZuGMg/xtIEhlIJWKIhF9QB4lMbNNzlTrYqUxo3XVS8wMiETVt&#10;WT3yXUkgKphn1qfhQy0OtfQyui5UkxZvQG1qvCnTxmaGBieTaVOoJFJMupRHFuai6eICNFmSx9e8&#10;kbnx6DznGtpSvbSeL0swExjFzJqL0o6FrA6dnmTuAbF5JJF89Cczqk+kG3+znTrpydZNZvBBkvVl&#10;D/L1AxoizId63zQ+7IjpwRubwkpgjK8nW+okqlBk0WijsWy9eyIr3cSrlrHiqRI2NotUbtsfZZHK&#10;/AdWYEMirNSm8qvZS84QmeFqmZyGTtIo6mpsjSV9tG34l6NIIKPO4XhmpUmgV+MO0YkZQdbYzPrk&#10;mhdRZnMjvdINuyeIPJeTSsMFp7cOFYEwI8talBNV8tweVPuCBJUgCp1+FLi1WBTBKxL6aqe5HdbA&#10;WktxCNgUJcv+jjyIgReTXfh4bhbemX4TBy9kwu/VX1vfLPeUY8nBZRgV8yX2XtzNyDoT+VWFpsmk&#10;NlQNv68SgVAQgcoaBOJ2wPvo6/A9RGXRvC0C3bsj8HZrBH+4H4Fv70Xoo3tQO+dO1B77BUIbqSae&#10;e5Ak0o4E0hqhZiSSXnw/8lfwf0HC+KIZ/APbIdiiB7w9+6Hmhcdh++AduL//AZ7J0415Z4+njYVn&#10;5kR4v54K36ffwPn6q3D3GgBfW/5t24cR6vBnePveCd8T9yLYvzlCDzdH8GF1pFvNZ4F370ft1f+k&#10;yqHiOfdLBGP/iOAYXmv/lgjfT6XUpjfJazQCp08g6HFamsMwsSZqWunjrbzvVnkpWXBxDaP9wkSU&#10;V+Ujp9SNBTtdGP5dBabG2VCqrIo/2fSXOm80A7LI385TSolU8KGRM6h4GlDEICKFpJDJOqNJhBVh&#10;H2wkb008TSWp5FOplruUscBn1g/R5EEtoRtVIclGhdQYQqmmUkmqKEdBRQ02XCrBv3xqjZq61ZdB&#10;4ojW4X9Ux28HVrdnf8uizcR30X9k8idZ1L9+6nuyqF829tWo/979w+0O8Kivy+T7apKK4oFRGAYz&#10;RBoKSG9jyW1LxIPTacKfGSnGhEUaINSW2NRlQQL6EKv6M7IfuDrPYJhaftS/0J5K4BECvgJl9fWK&#10;GAwGzruOjnOvoStJRM1czZbk4sElBXh4YR4xNJNEQTylkuiwKImWbHBWfdQdib1dFucwwCdekkDe&#10;3p6C17alo8eim1QjJBX+pjrG9dvqshCuC+OF9erOsMzigV7kg768zv4UGgPJE4MMZ5BABq/LxuB1&#10;ORhMAtEHA8gu/WKzjIlt+vAkvXWCKJGQlbqbznarr0TjgbspQdfaPHx6vAoTL5bjidU3SR5q3sql&#10;QiGzkeW6LE1BZ6UYJtl0WEwS4bH2CzMpvfLx4NJCWoEZJqx5IV1ZYJor0pZM2Zbs2WZ+EguS7Koh&#10;xLcIRNdZgP6xhegbo1ntPC4Cma+MkgloMcNSIg/OTKIlogntAb6+X0TyE7MePCuEIZOoFG1MJJZC&#10;sSqWKhlt0nWr4pnKFx2ZcdtuVVIji1mJZazIf1RlZ9RjbFyk8v+3JBJVJz+2qIP9lER+RecUiZzP&#10;syHUUIcSl5dkoRXmNIM8DC8JIa3UjgKnz6T21oqEBU5G+CQNFxWI1g7Jq/KgzBtEDSNPLRJV6Auh&#10;MFiHIk89/AbZrE2AJAqopIlQBG/qxWj0FbOJPK5n1uMj1pE3pxzEsRup8ISUEsMPh9NummoqHZVY&#10;fXg5pm/7BksOTMYP28Zj+ckNKKooZlTuhL+mHMGMFPiXLidhDEf4d+2pALoi0LYz/MNbIbT2T6hL&#10;paL4/s8It2iB0Nt/Rd21/0B9/s8Q+vSvCBKkQ01bmFFZ/g794OvUBf4Bg+GeNBbVMYvgnrEAnnHz&#10;YJuyCPa5q+FasxuuLfvh3rgb7rW74Vm6Fa51e+DaehCuTXvgWLkGTpKM4/2P4Hn/U/g++Ai2V16A&#10;s1cPBO75K0K//x3JikqkdUeEH+D1jfojGpz/jHrPv6B2+V2ofeEBhNb8HuG9v0fwPV5vi/YItu4J&#10;91vvw7FrO0IuS5kpEYrVE1QLHwOAMlsFAlQiPn8A+6+fwNiN47Hy4AJkF9xALqXErF0BPDamBLO2&#10;V6Dc8WMlIkrx0XRUJK9fUBBwK+UJyaOCajPTGaDSCEHrx+R6/MjzUqF6SQYMInI1L4R1pphKRCSi&#10;7Ls5NQ7kVDhg4/d8YTfy7JorUo5yn4Pk70JmdbXJibXyfDH+9bOzVme3yOOnxPEP6nl01JRFGo1T&#10;h9AigdgtH6I/ybcMYUT8Lup7xg8b+aZMPhv1X/ly1K8bt0QY/2/U7G1URhQruL+fRHHbInhCshDW&#10;CHMepOpoSsxpoVxUVA9tSQidSSC9CNp9V+Wg/+oCYlg+wTnHNBV1WEL1wCBaWNeG6qMtg+e2xME2&#10;NHUHaN6HMoQ0W5qHB4iZDy8qIIZmUbkQS00mkSQLY4m1mtOn+R1agK+LFoJacgNfHs3Dt+eqMHxL&#10;selEF2Z2E36bZioL10UewnphvsF/Wt8IH/SPpdggRwwmeRjOIHfcMXR9DqKmDwatySaJZBnTH/Qj&#10;88j6ikh4MkMkfG01cWlIlyYUpuD5XZUYey2IHy5X4Km1JAyyX2devGY59uDnXZfzppZZsxg78WY7&#10;LBVLZqLN4jw0W1bAQsk180u6s5C7suDaU9G0W6T1RG6ajnmNUW7Dz9uzkNWxo2voy8LvF1fE68o3&#10;7XOdRUwLE9GGJNRq5nWTyFEdUU1mJXHPB8r9A1IjPzGrAlB2ikxIIo2buaRK7qU6kd1q7prMikYz&#10;FS9iP1YnUTnMz1RZb1VkqyP+j3xtzDhARJWQRBoTyW2jUjEdgrct6mC3nC9CJnLOX9Eu5LkQJHJn&#10;0rlTSl0oddQiFK5FhdONNKqPUlcARYwyi0keNZ4QnD6tFVFrmq3SqggOJI0ifxDZbj+KlYSPIKM5&#10;Hxqy23hTJKvmEBFHlESsGPn2llQQxFerKvHy5KvYc+ISwiELHLOLcxG7PxZXMq/C5XcjqywNSfkn&#10;sOPyQoxZ+xVWHd2IMkcN6qtq4DxyDPZxE+Dr/xiJg1F/9/YIDNO8DhLIqw+i9uSv0UBwrt/7a4TH&#10;/QW1++5EXem/oX4/I/4+9yF4TyeSTTs4hj8H9+jZ8E5eRsJYAOfqbag5fBjuiyfguXQJ9pPn4dp7&#10;DJ5th+DZsgPurRvhjtsKz/IN8MRs5nsSyYHj8Jzgdw6TYPbvg/f4UXh27IJ9zjLUvP8JPEN7ItCj&#10;FfxUPb77myCkJq9P70VD1c9IIP+K2ql/QrgJldDEvyBMVRKcS9XSsw3q7qRiuacDnM+9APfO7Qir&#10;M5rlpIHTgXAA526cx+LtsbgQf4XlUoR1F+Pw+OyX8PLcV7Dv3BYEA14Usmi/31GJp8YVY8NuDzxa&#10;Kziy6dmIRHQkSiIiECkRKcuaYAPyA3UoDdXBxQ99Ye7rGlBGktBwXGUqKGX9yXBooqmN16C+EKX5&#10;dyC1RCqE11sbMH0jV4urkFdhQx0DhRIfny2/u+x8Ef5NCUV/Qhw/Jowf1/Of+kLUR2RRJS8fuu1P&#10;lo/J1+6O+N5twmjknz/c9tt7Jsssf75HS0XQx6P+Lv+/N4oHav42pCGzsOIfYYkCVmFNE2PJZjRp&#10;S42Ymi0cS0QnqoQexC9hVl8FvwyCezEAvkUgi6xZ4G0XCMuIf4sYSC/WvLcEYuNNdNAo1iXZaELM&#10;bEUV0mGRBjWl0UQaNNMclYruxNseSxXc56DTYmL6qhR8d7oEM5JC+PBUEP1WEbtJIAbDV2lkFbHd&#10;mIX1UdzvRw7oLz5Yk0XyyDL8MITkEeWMOx7dkAPZMNpQMsoQypIh/NIgNW1RjQzQCcQ+hokiikRE&#10;QhNL9eaP916Riud3VuCzUzaMOJCFIXHq6M5DNzJln2VawSoZXVbwJimRrA74dHQSmahZi4XRclku&#10;Hl6aZaRXDxZyZ/WR8HvtKPU6LCaZUKJpNnw7jfzi36r5zCKQPPQlgfSMKyZ7apQYFYqax8Tcc5Qe&#10;RcPgGAUYS7TIhA85apKZJlowr+NZAVg5VElMO6ZIJEooUieRZq7J6oxnRaNZlc+yW8okYndPlELh&#10;Z7cqshUFGRJhBb+lSCS7IyQSHcn1Y7tK55Ez3bZoZNa4TVjtxNYck4u4Ukhi8PuRUGZDWrUbjlAD&#10;1UPYJLzLqWIk6wkis0JrYrtREQhZ60WQYLKpQHK18BQRpMjtI0DwOMElmorkJ/xhgCgayer1T7cS&#10;OzBtey6em3Ac6/cmwUOQESTaqYw2nT6K4ZNfwvyDyxm9Os1IJF/QifzyeJxPOoP0olwE/F4Eb1xD&#10;zahvTcqQwIM9EOzfDqF5f0PgBxJDu9YI9m6J8Kbfo6GaBFL1r6hL/znVyL+j7uh/ofalvyB4Xwc4&#10;HnsFrm9GwTl5HBxxG+G7dIXgf4LksBaeDWvhO3scQf5e0F6FUFkRwtl5CKakw5+QDP+VJASuxCNw&#10;OQnBxMvwpycinJeJ2pJCeDIy4Dp5Gu71G+BesQKuuDXwbloL79yZ8D35HAItH0H47mYI93gQoa2/&#10;Rn05r4/XFXr6bgSfJrlM+DOCH/0NoV78Xos2tEcQaPYIXI+/hOqdO+Bw2EyZe0O12HZ2B96Y/z6+&#10;XzseR65vxNZLs/Hx8ufx8aJXcfjiPgSpKJVr62aZD9+tceL9iZXYcTZgUsQ03qJNjTqvXmsCqJMH&#10;ihkNVPGgPovSji3QQDXiRgGVaC6DDinUHKrG9IoaFNqcKHG7TSd7FoMOrX3uIaE4aCllJJUiO1w+&#10;5chymVUOl18sxM++UBp0kcftPo3bKkMk8eN6/lNfaDxyyvgM7ZYvRSzalyGfk+/JB+WLP/XPKHnc&#10;S+KQL8un5dv30cej/i7fV3olYYFMzeCaVhA1YcdPTYpDWcibztY+BS2pPNoQi9rOizdNTQJ700wU&#10;W2SwS0GwFEg3ArmwTRhnsI7f7cAguv2SRLQm3nUkuXRnIN2Zx1sxKH+YmNmO5NBlMVWGhudS1XRZ&#10;lolOpp9aHd4pxN5U9FzK7yzLRx8Sxtu7M/DFyXK8fdiF/jEksZXpps/b6rKwsN00U8mI+QNk5ICB&#10;Io2IiSOGkTiivHHH45tyYWyjDlgfDhPDmGYtEgkli2SLIRPu+8daI7ZML3xUocSk44mNBXhms0ZF&#10;XeZFkf1WFZE48tCfbNhnJW+cRNN+VR46rsxDZ43qEvvxxruy0Novz0RbNUGRQXuQADpSjbRaWYh2&#10;LLhOJBENMzNjlCnJ1HkvyaUb7h+bS3YsRPc1pegak8/zZpoH0H5hEjrMu04lchMt5moIsIbGJeGh&#10;ORpjzQcbMUUK1p6mWfBSKSITtWHSHiCZPEC5au0jlYkV636N6JrKChexe6eoIqpTzbJoNCP7Gyvv&#10;vYx6/qpKHImATEREswjFktiy26NCohYhmIg1dqbGkVm0yevOiHNeKdTa1l7EV9nMfI8gI0sHkSSN&#10;iqTQpkjVh4xyLTQVgM3nh50AoRxX+U4vShyMNH1BVAWDBIBaQz5q+oi2m6u/I7qJVEQeUiA/HXnl&#10;4sGtJ+14d8pFzNt8GhU1WoeQf8No+kJ6Aj6Lm4pHJz2KuQdnU31kI62oANczk1FUVgBvwI86RsD1&#10;hYXwLlsKV78nELi/J0J3axjuwwjv+R3Cp3+J4AdNEejSHsH37kHd3v9EfS6J4+AvUDvqLgPQ/h69&#10;4HziDVTPnAPvsaNwr41F1Yxp8F45gWBmLmpvXEXt1Yuoy0pjyC2dJVitQ119iFF/EGFeRz3LrT5A&#10;HeDXXAwfzWvNIlcHf3Ul/DcuwHdkHwJnDyCceAWBS9fg2bwLnoUz4Pl+NAIDSHz3tIBv4F0Iz/wF&#10;QlvuRHA6ieO5ZggOaIrgK/ci9PXdCM34K4JjHkBIx/7WGrYnXkbZtq3wOx3mqhILEjFi6/cYMGkY&#10;Ji97DUfPTMae4xOx/2wcMkqzkF1VioS8eBTXZOJMtgfvzLXh+Uk2nM/4MbXrXbSpUedVgsUKHqzk&#10;Gx1vvDlqG5Dn9qLKW8s6EaK6sEZfZbAeKbtzCd+XUSllV9uQXF5hMviGSGQFJJP4YjuKqUKCQY/p&#10;L1lyJg//PvIcSeMf9Gf8A3UhM81Rxn7sF1F/+YuskS8Z4oj42r0Ru6UuDFHQP41ZPhv13/toD9Cn&#10;5dsP0s9/ak2IBZYlmGZxrXMk0zobzSNYor3WQGrOYFVY02xuCh6ay0B4LlUEsag9A2M1v3ciyHeL&#10;yUW3uBJDIP0ZBPchgWiUU+dlDJCJcWYuBgmj0xIG0CSBlquIhSSB7gysNfS2PbFS2Cjs7CFCInl0&#10;JiZ2WpFnMLaTWolWppjsIH2Wq7Wo2HQ5DFhxifh8FU9tKiCBpJEoMi0MJ673pWkglenjiJCGsF9C&#10;Qk1V4gSZOOKxjTkWZ9DueGpzLk+Yiyc35ZAE+AFZ5XGSyGNimfUWoYh1LHViNXMNUAfKujyr850s&#10;NZgS51F+PmjlTfRZepHqgAAfW4q+K3IxkOqj76pkdCbgt19diE4xhegiBqYi6cMb1yx2Sa7OZEzJ&#10;rp5LWYArivDw6nK04/fUUd+ZjKu5J5rYIvWhwu7DmzfqKK4A3Ugg3VYXmPO25wPqwELuvOAGH5pG&#10;cqWaB9libjIenseHGiESY6wAem9VBFYORQ6KIkgisiaKMlhpovagjITy4DRWNtp9EbtNJlbn2q2K&#10;ykp7HyOg+xjx3Cs1YqIfqzM+WtHvNsokqk5uk4llVpNX1P43MvltJKq7mEfn9fqRbnPQqb3w+cMk&#10;Dg/Sq11mQansSpfpF6miyqhy+mD3KLr0mA71SpKHkipWEcDVlFXsqgWFiAEbkYhGXIks9L5xu3pj&#10;mFK/x7mbDnw97wqmLj2F7HzltbK2cDCMvfGnMGLlR5ga9zYOXF+I40k7MGHrLHy8YhS2X9oPV5BQ&#10;puGgW3fC/vZ78LXpj2DLXgh07gDfiwTYBXejNolEcfZOBEY9gED/Jgg+9TcEPyYIcx9o1wHOYS/A&#10;PnYybKvXwxFLpbHnIKpPHoNtyxaEUm4gxHLwU4kFCXphn4fXbE3qsxKwh0zTkdI3mtTsJi7/+61B&#10;i1V5CZL2agSdNQhVl8AXfwW+vXvhPrMbNScOwjlrAZyvvw9vmy4INvsDAsPvQ+D7+xH44H4EH6cy&#10;WXQX6pL/HfXZP0P46K8QnHwPwoN4/C+tUf3Mi3CePMyCrjfJC2OvHsSLC97GDwvfwfVrm2GvToXP&#10;4yBgl2LVqe34at1kbDqzDMklSVh/yYtBX1bg3QVaZrYxtVvPSs9Oz1HPU/1YUpI/vUvlybTVamni&#10;sCGP7AoGHd4AilS3WIeUfLHAJTKpRkplFVWIA36/lj62I7GUapckEvBrdUwPlp0rws+/PP+/koYs&#10;Wt+t5qgf+4Xp2zCkoWaqaxE/sgIz0/Ed8TXL76IKw/JHyz9v+2vUfzVqyvLr+B/5u0ijKTEgigci&#10;D4skEm9hh7WP4AnfC2daaOTovFQ8rDWV5qvf4waU7FDY1FkjnFbnEbNKCNyFxE+CN4PwHhqJJRIw&#10;2T8srOtMoujIYw+vLkXblSW3ugOElZ1XaElZZQDhXsH3Sn5/ZT7aE187rc5Fr5hUEkYSSSQTvWOK&#10;0YOk1Xv5VfRbRhJZJ8zOxKBIV4WwXJiujnH1hUfx3pAGOUA8IE6QPbkxh3xBI288TbvjmS25VA45&#10;GM6DT5NIntIXaPriE2SbJzaQaUQqtMfW5RpCGSzbkGd1pPBChvGHH9NFrY5ngcQbJusXV4z+K7Mw&#10;aEUyFQoJgsc6xRYapdCdsqmnmUCTZmZhdud3upFkepE1e1OddFxZjJaxFSyMXMOsncminZdRirEA&#10;u5NAeulvV6fz9zJJIHnowYfRg0zejcyrZrKOZmixJs0kmpFdLefLktFqvpIuikgsMjEPW2ZIRdY4&#10;qrAqjEzqxKpI0YpFVWLaQS2LVsRo59qtURqsvPdTJt8vJaKKbVRJfKSSW6YZq39Vh55xgtuRVOMm&#10;rx+TieVgt+W8ZXLC34+xmgSO51Qhl8ojr8pl0mE4Cdpp5Q46vBvF7oBZJ73aFzDzQkq5Lwt4TTu1&#10;Vix0BupR7dXKdWFUhkgi3nozV0CbYEgkopE8/4g4rK3BLM06Oy4VY5acwPmkPKspKsRoXsvLNjTg&#10;Rh4B7uhKnLuwGgmpq7HxzFS8uuhFDJz4KOYdjkVxZTkVw2nYRnwGd7e+8HfuCv9LLRGccy+Ci/6C&#10;8I7fUZ1oVvi/IHzOmrQXvqclQvc8TPLoBt9rH8K5cDnsO/ai6vAJ2Lftg3v7AbhzU1FfVY5a3mta&#10;jheHznlw9HIVzl6pwOXrVcjI8cDlVmxuxeda1TDMOxWRWPCqu7c2pYJJz3fjWpoHCVl+JGf5cDOh&#10;CjevFaLkejaJ5CKchw/AsecY3AcOwDt2Au9jEEyHftdm8A+hQtLEw8N3osH2r6g/93PUzvstwjup&#10;rpb+EaEuDyIwqAXcU0eiNtka2pxbU4q9V49iy7G1OJdwFDYn74UAfy0nEZ/FjsbQmW/j7WVfYNvJ&#10;GGip2Tm7/Oj4SRUW7/XBoxz7jTbdoe5GClL9WGpc1DcUGOhuw3X18PobrJFaVGJaiTK3xkci0aRF&#10;BSMOZFJ5FNvtVLROZFY5kFpuN6lQvCEqXKNK7GatdWX2WnutDD8fdZ711CKOP5ohttH6GyUNax+t&#10;87eH1t62uyPDbOUz8p17SRqye8xwWwZvEV+7f5L8jiRCH7zlj/RNy0cjxHHLhy2fbjJDFvF1+bzB&#10;AEt1GIUhbBB5ECeEGS00H8MEphZpyIQrrTT8dkEqWi3QyNNEYtFNoyaETcKoHgT47muIj2vyMdi0&#10;4qhJXrO8rRYWaz5GDrGPgTOxsmVcGdrFlJIoctBLkw5XpaDrymSqC6mMVNMU1X0VlQ3VR+fVJBBi&#10;Yq/YdAwUgVDV9CPu9ltbSHJI4+/dJBFkGYEwdK36NTIxxGA5iYPHHl1/G+8f5+snuJewiPLCcHKE&#10;+EL2LLnjjue25vIF35iD/FBfiNhwvh++Oc/80dMbRS46OUmEJx3C16bfZK0IhBaXjqFxSWS3ZMNs&#10;yjOviX5DSB79YjPIuLkE+XzTQaP2uN4ssP68cRVATxZGzxgWyCoSCgu5y6oitIkrRYfV+ejMAuxC&#10;JdN5ea5p49Mkx978niTYENpAPoDecTxvrMYpk8VJWmoe674kEZ0WJ6P1onQ8woepUQ2PLNDY6qgx&#10;QtADVwVQRVCFYMWIKhNVFBNtqBJJnZiKFCUSRiumz8Sy+6dbisSM/1YlVWWl3U+pfD+l8v1SIoqE&#10;TBOX1RF/L+1vrOz3ahQII6Vo26zpO4lYY8f5aSTWWNLL5Ih30TnVdrw/oxKZlQ6Tv0gLB6mfQw5f&#10;6vAg3+5Hqt2JMrcXNh63NdShkgoljwql2B6EL9hgOkcL3UG4wkpmSEARqjTaBDCKYH8MSdYWIKDF&#10;Hq3GezMvY8+FBLgDPsSn38SOU7uQW5FvvuNyu1FZkQNXTQayM49i6+nZmLJvNGYdmIeTSRdRdfMG&#10;HGMnwtltMAJdOyIwohlC235L0vg31OX9HHXp/4Ha879E+MyvUEsLvU1iad4e/i7d4RkxAq5VG+Da&#10;vgeejZvhoopx3UxDqKScHKCZ+HW4mWTDsthqfDezGN/Oycfo2bmYOK8Qa7dU4co1JwqLffAyyrbu&#10;NLoUlaW5gqFauGtqkZQYwMJ1VRg9pwQLVpZjzUaeM64KUxZVYuMuB8pTihFIvIDqc+fg3n0c3j37&#10;4NqwCo5n30Doj+0RurcFSfFBhA/81hpBNubPCA1qglrNgNc8lvl/QnD0X+F/uTVcM+cgXGMNPii3&#10;2RF3dg9Gr52IBXsX4WzaeRyPP4rJG8fgo9UjqFA+wIzN06kq1bENfLzMheFja3D5pp/kfftBRoki&#10;GhCIUPRed630NNX+ALREsYtfVKqTqnCQysONXKrYCqraIqqPPJKGmq3KSSo51XakUTXm1HgRCARR&#10;4bYjPk8TD62Bw9uul+A/vrr4E9K4bY3rtuq6Ve8jzb1Rn4j4iOwe+o18528RX7LmZ5BAIr5m/I52&#10;H33wlj/SNy0ftfw16r8WacQbi/q5fD7q/yKPqOIQRsiEGcaIIbcxJcXKWL6AuLOQr81QWk20TjSY&#10;1IXY1ItA3zeGWEXMGsCgegjJY8DqNOKh1aGt+RjK+tGFeNdZ/boMotvElXBfgt7EwT7EzJ4x6iJI&#10;JlZKZaRH8DSD52VgrkB6TR4xkQE9sXcIg+2BJKyBcQr+0zB0DTF6TToeJWaLQIYy8B+6MQ9DieuP&#10;0p6kCeuF+cM3Efsj+H+LF/je8AVN3HHHC9ty8TxfPL+VB8goz/ELz2+x7IWt+bdMx5/ZnI8nedLH&#10;eKJhVCxqC3uM8maoyEOLtK9J4YUlsVBSMFRr7sZl8CIzTBtbr3UaMUXCoXIYyALrQ1IZwMIUifRe&#10;RRaNTTFM3G9VDnquLkCnNUVULQXoSrnXhdKsK03jlKVc+pKBB5JwhvLvButvYsmkIioSSw8Wojqk&#10;ei5LpmJJRVtl6l2UgvYanbUolYpE6Yq116QdPnRWgFaGSCIVYi5VilQJK4whFSNXaaxQsuasXLKm&#10;MzXj3bIHZ9yMNG9ZTVym34RS2di069yrEpMwzMgOmvbqrDOV3ZLZ0XZade5ZZkVaUWtMJrIfO5xF&#10;KBraKMfcn1JJBeKBw8v4mQpE6dqzK92MDoPIpOOn1LhQXhOmCqHiCAVMf0WR22/IxRMigZA1ckkg&#10;IhYRxU+3KPj8IwJJLajFWDrLrA1nCTLFqHASYLctxvDxb2D16W0I1EWjeP11HSoqC3Ej5QSu5lwl&#10;aZXDU5wH34ol8A58Cv4WPeB/tBWCS/5s0oog/E+mozy44S4z+iowvAmCTxKE2z8I96ABsH33FWo2&#10;rkXN1i1wrloB39GDqM/OMVlwo9eamePE6JkFmEWgP36mFKcv1+D4xWocPFGFrTttWLCsHJPmlmP3&#10;fjfKyqhAqMR0xw3852K4fva8DTGrS7F1hwNb9rqwbns1Du8vxalzDhw948DimAp8N6MCx845EaLy&#10;ChSUwbXvFBx7D8N15DBq4tbC/srrCDRvg2C3pggt+ZMhw+DkvyD42X2oPf4b1Jf/G8In70RwwV8Q&#10;euxu2AYPg+fIIRZXPYpqbBi/fRF6j3sag6e9jKk7p2D/+eXYd3QyYraNwPjYD7D5wha4a6UtgJSi&#10;Orw22YYfllegrPq2gopuepYqG+kr9XFFCcVTpyzBVpoaLUJV4vMgw00VQgVbQ0WitWZyHF5U+H1U&#10;GW4UOKVC7MgqtcPr88Id9CC1xIb0Mica+Hr3zRL85zeXrY7vvyMMS203tsZ1/3an920/kdKQurcG&#10;tUT8KmLyNeN3Ed+z/DDSTCU/pdqQz0Z9WIQR9WvLzy2fv4UBtIcZWGqiszJktJyrVf4s3BCG3MIU&#10;BqhmpOjCJLRblIQ26rNdSkwiFklddFcnNQPnQSSAfqszMYjYNZS4pfd9acI2pQ3pqgWiiHddjKLI&#10;p6IoRHcqi74rc9GP5NMnNg29dA5+f8BKi5D6E1eHEVfVrN97XR76rM3DEBLE41QYw9Raw+8/uiYR&#10;jxGfhxFrzXsqkcclBIjlj6oLg7j+NHHe4oAo9heQG/JvccJzMnLF89tkJJCXtudC9iIPvEgieXFr&#10;Hl7eXmDslR2Ft+ylbTwJbThP8CSVyeOb1JmSTULh63WZvNB0PLEuzVzgo7FJeGJNmjk2jAzXfz3J&#10;gzZ4TRaeiCXwiyziMgn6WRjAm+8rQlmTiv5UEcpRr5EJPdaSMCjxusWSRFZxT+tO+afmq76rkjCQ&#10;NoREMpjMPcAwbaJ5EBqKJhLRyLBulG/tlymzpHK+JKLdkjSSyG0zUYLycvHBW5UhYpShLUkkpsKw&#10;4jysqMNUqNtEYlRJxFQRjTKJdLQ1iRDJg1QmD06/YUwqJdrEFTUplAcUIZlOPbXTRh1EznKTjnPb&#10;GjuU7KcOJyfUMEY1ARzMrECRwIuA4yKBpFTYkU8C8VNdlNpIIuVO5Nusxaa0jKkWh8ok4aTbHbD5&#10;gigjkmQ7SSIuqhOqELWVi0hkIg41dwhkfkogLm8t1u2vwJSViYhPS0dBVQbWX9qDD9eMw+Cxz+K7&#10;uB9Q7FSLO8yyp0UlJVRJFbA5q0yKlQZeq5+g733lGfgf6QazdkfHFgg83gSh6X9FbcZ/oN7xrwif&#10;+jWC/Vug9lcE4T91grd7D3i+HckIfzuc6zaSPNbAdugYvJXKsXV787rrsXdTAT76Ng+nrjpRr5ne&#10;ZkEsEgV/v7TQhSP7SzB3URVmLXQiZnklLhwrgV9NOCVhrNviwewF1ZgxPxenSD4uRuAehwt+jx8h&#10;lmEoWIvCIg9WriMRrbKjtJKlVUcVV1WNygvnYI+Jg3v/QdgPbID9/bdIkG0Qfvx+hOaTKPb8lvf3&#10;czNfpC7p5whOu5sKhQTZ6SEEH2wO34j3Ec7Ph4PP9eD1g/h62zR8vHkkJm57G9uPfo/4G2tx/gwV&#10;3OnVyC/JgccfRFVNMcJ11Vh/0otHx1dj5wUfgv/N4i16ttG+rZ8+V2UEKPd6UR4KoyLEwIIEYfcF&#10;UEjiKGKdqaYKKdOaIlRJaRU2MxfEG3Yh36+Z6dUIB304kFaD/yKBaKTU/0YYMqveW3szIEWBlvET&#10;y1cUfFm+I7+67VPyMfla1O/UX9m4b8P0Z0QCwKj/qv8z6teWn4swqDIMaVhYIEy4jRFJFm7wdWuR&#10;RiNMaWdUh+a6kUSWkQyIQWp20oS8nsS2AcSroTGJJuAVdgnDBlFN9FMTPrGtx0pN2M6zMI/k0Y1K&#10;xSgKYmJ/qhGNjOpLbBWJ9CcBDSTeacTUoLg0PClsZdBu4W0BhqxngM8AXlj8GD8TgTyxPhVPrGVw&#10;L7wmeYg0HiN5PE5Mf0rqgmTxInHewv8iYy8L//lex8UPL5I4XtqeY3jjjld35OHV7SQNHnyZBPLy&#10;Nr7fUYDXdxbijV1FeGM3jftXdvCPt+ebHxBLqdP9cRLIUySUZ8hWz/Jint6YhcdIIk+uS8XwDSKT&#10;dN5ENgZtKKQV8KIz8XScboTSi+w4KDaHaiSLZJJGlcJjJBCtsz6QhdZvHVXLmlz05OseMbI8PgRl&#10;DaZUY2EPoA0WgVCFGDUSk2AIpGcs/4aSTVJPMy07LleHVAq6Uka2W5qOtotlaWYvRdKa0YNFJJap&#10;Qmgij1VhLFNFethEIVIklioxTVwRsyqi1dFmOt8jlbXJDEY5M25wz8ouucxjD5BkDHnIFBnRCaxR&#10;XVbn+98iZuS46S9R+y6dKeJUxsG4N47H17eM7w2B0DlFIGWMDH31dVQdIaSXqslKvRbW+hrugHJk&#10;MZpkSF3gdiPf7UGOkw7vDKCIcqTEXYuiQAPyCEJFBHVBvnLlKoeSOl1l/0iZnElwYOzK89hx5hrs&#10;zhqcSD2Pd2LH4bWYz/H2yncwdsMY5FblkDRsWHN4DWavmIHdpw7zGivM34fTM2H/bjzcXQYg0KUL&#10;fI+2hL93c4T/8AjCf6ESUV/HmV+iLvFnCL70AML3tjd9JLbp0+A/dRKBndvhXb4agVM3EaaaEhia&#10;fpeIZqqx1WHeompMn2tDjZloR6g0SxkKOsP8rh9ufwglZSGcOe/EshU1WLa8CrEbHFgR58K8xS7s&#10;3mtDQmoVarQQSq1idv3t7a2uth7HTzvw/awSXE+ymp0EyEF7DaounoVt3XZ4jp6C69Be2F9/C4H7&#10;uiDYvSOC45ogfPbXqCv5d9Ru+RWCA+5HsBnvuUUH1DZ9GMGH26FqZQyCfo8h/e1Xj2PstjEYvfYV&#10;bD05DeVl1xFwZCPgyidJuHEy/iZGLf8W+6+uRkJxLp6Z68RH86uRX/7TsVbW9Ul5WIOsLRJpvOlz&#10;DbOW1bipOkgYWiIgr5KBiN2J6qAfxR43sqrtSMrXqoU2+Ot5nQ4/rhdTVZLEDqSW4b++vXKbPEy9&#10;1d56rTrdmEBMnaeZNCJq+pVfRHzEah6+7TvyJ/mVZXxNv5PPWfYT8qCZZmlluY34r6U2osRhqQ2Z&#10;tbyrZcIECyMUcFpNVDJhiIUplrVbko4uS6wJfcIe9dn2WSnFkG2wSa0vw4hVA2OSiFckkZUpDIYj&#10;BEJCMfPsiIEG70ggvUgefdYq3VSewUYRSD8SgkhEeDmYpKQRU+rfeIrY+jgJZNB6Yigxd/B6qgsS&#10;hbLxGjwmLj+5IYMKI5dKIh/PUF08LhynGFCn+DPE8hcMeeRb+L+72NjrxP/XyAnihpckMMgVr5A8&#10;xB13vLGrAG/szOcXaCQS7V/fVYi3+Idva12PvbQ9OglPwO+9SCZ6hid5mmTzFPf64ed4IS+SWJ6V&#10;OiGjDd+UiWc2p+Ox9RkYvCEXQzYWYdiGPCqULDPJcNg6SioSyxAWypA1GtVF1iTxaGr8YBLGEBLH&#10;ICkXkoyGl/VhwffWcDdab0q/vpHmqoFk7IEklIEkDkMgsSSNNQV8UAXoz897r0xF55XKJExpuCwF&#10;Hfgw2y+VUZnQ9LDbLlYFoLEiqDKYSIIytDUladSsSiRlEpWxkc73iFkd8Fbnu+mAN53v6ohnpTWT&#10;GalGGPVYs1OTzGxVM+lIFVttseqI5+vGkdStSYy3ZsOrfffv06s0tj9PuIE/0Tm1pG3Q3wBPqBY5&#10;NicyKzxwMNL21QXhDHvhrVOW2zDfh+GpZeRMYNDCqupn1bwAcoxRGppZIJPaEBQqZXt03odApfHm&#10;IvKsOpiOmWv3IKcsmwQTxoXsC/gsdgReXfoUvln3EVYemInjV9dgyR5Gz8u/wIj5H2HO7hhkOItR&#10;GyLhafjrkOfhb0fl8dHDCG3+Pe0uBL+9D4HOLRG+uyVCI3+HoCL2x5rC37QNPG++C//hA/Du3gnX&#10;0gUIXDiP+mDYXH99CPCFAgRFwaIflTVBfDWtElPnVsKlBFBmKIAIRK+1j94VXwepxCjFYuKK8NgT&#10;pfj8KxuuJ/pJEI2/F90EudbxehLu1bNFmDAzD1duCqzrWX5qAKtDMGRH1XmSR1wMPMf2w7Z7LRzD&#10;X0Hwr+0R7NkBgbdaIvh+UwQfpz3U1uTvCj/M+35IKU8eQM0zzyJw+ap5Psklxdh8dh+OXtuN7Pzr&#10;cJCwo1u5uwojN01C7zEDMGbHx9h2aSmW7E/Hc9+UIHafn+ok8sVGm+5Az1kd6mbiKE1l2HjTkux5&#10;jiAKGHhUUAmlaWZ6jR0VDEBK3H6kVjtws8SOtEK7mWho5/HMMhvKGTDsTKrEr0dbg0WiwVBji9br&#10;qEXrvZkJHm2aiviGOr2lLJpEmqTMJD76VTTrxINqEYj4nQnujD+KOCz/jPpr1H/VdB31a8vPI6TR&#10;CAOUJcPChyhpWKZWjSieyDoQX4Q1mjTdiWqiFwNZYVUvYlePNYUG9KVABpFABsYQv1apKZ8BNDGt&#10;DxWFhvQK6wzexeWhn+bjrSNRrCWOEhsHxZFMiJ8DhKGal8HvaDDTEGKtAvcniaWPkTiGbiwk7uZj&#10;2PpMDN+cgWdpTzDgV5/GC1IR2wsxnCTy1BYG/sTt4TymFqaXSRSvEeffpHAw2E97i/j/JjlB3CCx&#10;8RqJ43V+R9xxx1t7RBZSGzyws4BfLOAfFOGdvcV4d18prYSvS/Amv2dIhHLmOf7Qs2Sp58lST21W&#10;34lkDS9gaxGGby8hweiiSCCbszFsSwH3/B6J5CmSxhO8oWG8kaFqe6PMelQFw2ODyIyDWBBDSQAa&#10;1TVsHcmHhTRobSYGsKAGqDBpygTZhw+hD5WLJrwMoInV1Sym5F7d15aYBzWQbN5PoxXI/BripjV8&#10;NapBi6NETRN3OrACGKMqUUoAzSOx1Enjpi6plGgEQot0mBljRTMjuljxbg/nS2ZkYxFLszmswLQm&#10;jHCaMMJpwuOaEW9mrCoiMqM/6BQyRlCy+4xK0URGpVBIoimtCl/T7jN7OpVy9MjRGtlfI5mDj2Zb&#10;YKIJaCl06tRqJ4oZDWYxYswocyCDUWS6kxGjkwDgCKDUHYZDTS38mxBVSy2jdgGKyfwaCUcFj3op&#10;6PwpfGq7nOjA5NXncOTKZYRqFcuC0WoFdl2Jwaz9H+DQpam4krgcsbs/xrvTB6D3zCfx8op3sOrM&#10;dhT4vAhm58AxZjTcyqjbthuCH7ZA+NyvUVvwC9Sm/QKhFXcj2LsjAu1aIdCzOQKt26Pm0WfhWB2L&#10;wIGjcM5dCPvBowj6lNdX7fkkRqqBYJ1SoeuK6+Goqcf8JXbMW1gIZ0VUOQgmqSTq/eQMH/wBJQIM&#10;oYpq5dBxG2bNLUTMWjtmzqvB7NlluH7NAZ+/ntF4HfzBEL+vjLlSIoLfWpM08uh5N36YV4n0FMFw&#10;gJ8q+bzIir9G8PWdO0QSiYNr/zG4ly9GYEgfBJu3MelZwve04etWCDV/xKSADzahQhGRNH0Q/hYd&#10;4ZoyD7WVNWaN87KqKlxNuo71R7Zh0/HtSC7KV4sZ0vJT8cbcl/HV+lH44eBUfLHgI5xMO4evFpbi&#10;o/Hq3NZoOHM5P9p0F1KaUpylkdf6HT8fvpMPv9xbZ9aNSSM5ZNldSK6i4iBBJFbYkVzsQHIZz11p&#10;R2K+jeWnxb/qUUg1kl9dja2JFfjtmOvWqKlIff2bMdZl1uf7ZNEUQpG96r584Ha6EAVeCsCk7qUo&#10;1BRFwpA/0bcepG/Jv5pQXTSdQ9Kg32nklEnG2sg3rVGYGkRj+XCrW+pCpCFlYfl7Ywxoy2DTzDEz&#10;c9IszBB+NMYTmbLadl1BFULM6RKTY/o2Bq5OoZLIR9e1pSQEBs3EqkFqgtI0BBKGyfRBTDMpQ+I0&#10;t41Kg0RhZn6TEIYSB4cR24YRG4fw74WVgzcQR4mXWtd8KIPzoeqP3sgAnRj7tEZQbSSObinCoySI&#10;JxnMP7Mli0F/MZ7bUWr6vF8gXj/F7xscp8J4lqpC4uBVozwKSRzC/xK8u78U73D/NjnhTcMTFBy0&#10;N3dbPHHHO/uKSRBFhkRk+uLbJAsde2+/TqATWcdELq+SZF4gEz1PFnpRP0zmeoEXZPpRdpTg2R2V&#10;tAJebCYe50U9vr2IqqQAz27IxjM0TVgcRtXy6KY8PE6Z9Tjl1qO8kaFULUP5etjaQpIKv0el8iht&#10;KIlEMyAHU5UMpGLpz72lSjSRke9Z2AOpPIbG8YHw77utK0MPnmPQ6lQMiEk2HVddKAuVVVIjtJQG&#10;xbJMPmxWgKVpNE3aYYVQNMGKImvL11ZTl8yKNqwIRNFImtVxRmslhbJAw4StCmmN7Lo9RLj5PFbk&#10;uSQKkklTVt4mPCYi0eRFo1KMEzCi4l7OIRne2GHun0aHmZZsnOv+W0ayMU7HqMyY9fpepZwmiWhF&#10;QhDg3L4gsqpcyHW4kMFo8Wp5DXIrPajx1iLZ5qI68aHCGUYGAaCAROImSJQQgKtDYTPBTCsNCjwi&#10;EGtIRK9/ij1+ypa4k5lYsPcsSqus5ihra4DDUYLM0quorrqJityjOHh5JqZsHIEhk4bg3QUjcCr1&#10;FDxeG7y79sEz7BX4W/VFoEMPBLsQQIc+hPArTRFeprU5/h2h6VQizTshfG9LuHo9gZqFy+A+dBQ1&#10;cbFwHjmAOoeVGl6LwNZqmdign8qGoG5dDOp4Ezt3uTBpdjVuxBPY3SG4CYp+zX0p9eJGgh0Xr1fi&#10;6DkbJpAA+j1VgKdeKcLMpfn4aBSDim75eO6NUizfWI2Tl+w4d7kal+LtyKvywxcO8zcbUO6oR+xB&#10;DxavY5Rebv2yVV5SIZEyrHDCd+A0fNtJeKcuwT9lBnxdevLe2lN1dCaBkDTakTyoSoJ9W8L/TBME&#10;ejRD6IEHYHv+MbivnDfnKqwoxpxtC/D4uGfw6LfD8XXMDziedhXnWaY/bHoTy0+Px2cbv8Szcz9G&#10;Ynky9lxx4fkxJYg54IHXFy0Va9P5RKnRwcpSm2qydPIDG3lQq09WMppwUZlJ2dawzIo9XhS6XMiz&#10;25FpcyCXpJJls5vUJ0p+WR8OsT6w/jGIWXe9GL8fewP3kTRu19t41mM1R7E+0x6I1G9DGqz396nu&#10;ywekMLh/YLpSESVTbVg+Y42WsnzJBGf0raYykQd9Tr4nwmihgTFR3+Re/qqst/JdDaaRWURhKYyo&#10;v0f9XxMAhQkiDZO9VnvihvBDhHEbU6g+iCvCGoM5JJD+JJDBq5MtAllXgb7rqAzWMDAmZgm7+lFV&#10;9CVpRCfyDRBBEOcG8/0QjW4leTxGHHxsbRbxkKSwPp9kkcUgPIvYqakWDNBJFo9SWTxGG07yeI44&#10;O3xjHp5gQP84CeLJLZl4jvj8zI5yvLCzwpCHAv5ntuTwfSFeIO4/r24MYvsbpvXJwv93yQ2GA7g3&#10;nEDTPvpax+94L0IQ7+zVH+mgXhcY02fv7ef7fWIk68SvSYXsJGnsIGHwB1/iBbxCOfMKCeXlnWW8&#10;0CoeLyLTkQl5bLgUC2/sJd7wC5uyeDO8UUonjeZ6mjLrSTVtUZGYTvkN+WRUkgoJ5AkW2uNr1W6X&#10;YdhXzVqDWbi3sgazkPvFFfAhSNaRpdeIQPLRfX05emrMc6xGNySjB9m9Kx+mldPeyiKsqf4WgXDP&#10;SiDTaAmN2lIF0SxQkUk00pBJqkYrlCpbtOJZIzBUGS0SsYiEpsmLrLAt5lE2UyI3kxphRW4qY6U2&#10;M1a1YIykNR1BaRAemJliOYiJsugsOkaneTCymP4DcjLNhjcO19gJLUJRVKe240v5TvKH1vXQQlFu&#10;OEP1JI06ZDu1MFAQVc5aFDo9BDsfHP46lHkDJJkQCkks+QSWQgJGGfGliuDhkBFI1O+hGPofNW0k&#10;5zqxaOc1XE5JQjgscHKjsqYCTq+dEbHW8fAiHHLC7clEYdV5JORewM6EfTiaeJZRbQ0CWRlwfP09&#10;PO01bLcrAu+0QOD5Jgjf3Qq1v2yN0IsPIHz+VwjP/hPCzZrB/2ALuN4bicCxiwjs2IHKbethL8mP&#10;ALVAUGqKbEESCTYoFSGvmIQqmMwu8mDEuCJ8/nUZlsWVYMXmGuyn0jh9vgonzjuxZpMLX3xXgbc+&#10;LcEn35Tg+4X5WLAuFUtWZGHcjCJ8MTYLr32ahQ9GlyBuczWOnKrGqSt2nEn04PjVAOYvd+Htzyqx&#10;dqsTfhWW2XRlVC0kGa2nKH0XLC6CY/dB2HcegGPHbjjfeg+BFu0QfKQNAt1aIfjKAwiN+S3Cq+9E&#10;7YnfIPD9PSYtvb9dG9hXLUbYaYOz1odTGRcwecdUPDH9TfSd8AS+3TYCGy4twp7T00iE3+LTFf0w&#10;ccdoVLlKUegI4t0l5fiM5JhZEOBV/HjTVTYOEryUpGrWDJAYXSQNrQfjoOqqCQZQTnIuI0mo87yU&#10;BJJX7UJ6pRfZNq2B7kZJjRdOjwf2gIaHs1xvlOCu7y0CseprhDwMgchEIBGbyjo/nXU+Qh5Wky+P&#10;GfJQgsLoqCk1S1m+JJ8yvkUCka/J5+R7hjzmWj4Z9U/5qnzWCgLVwmC1OET9W8FjtFWiA4lEWNCJ&#10;mCBs6EyMMFhhyMNSHMISYYqwRaOohDVq+ehGG0AC0ajU3hoQtK48QiAZxKz0SKtKgYVlJkDOpeJQ&#10;s776LrJJGAzC16URC1OIhZlGbTxGwhBWyjRH72m+f4oE8jgx9nHi6nObcyysZZA+fFshniY2P7M9&#10;izhdQEwuJzZXmv7sV3n8ZWK38Fvk8SKxWjiupipDEMR/cUGUH97eQ04gD0R5QqbP7vjgYDHeP6Av&#10;6kAh3qe9u09/XMDX1vF3dTL9EU/8BqXLq7vVVkbVQSJ5jYrldR57fRcvancZL6QSr+0uIdHwc9rL&#10;PP46L/DNbdl4dWu2kUzDac9uVsd7AZky35rAqGFkfP34epIKpdlTZN4nSR7qN3lMTVpq6lpHZl7P&#10;gtbMyXX5ZOsCsrX6TMjUlHo61mt9Kfqs1QSdNDI/pSMJpPtqJYBUwjBrYRQN8zXzRYwiUfNWupVZ&#10;eHmKWdhFIye6qWIs1TA8qRSpkgy04/u2tNaLM1jhaJS0rRdT+jJyeWRhRsTSGd1kGIs2c7WQsQLL&#10;HmJlbj6H72WzaYyeHp6lkSCS4ql0jlSSSQruZ0T1gKS4FAoVSJNp/Hya2n4te8B0JDYyEouVRiUe&#10;CSWMvuvqkFOp/g8n7P4AnIwYq1whQxjKe+UiUrhDjMAZJWqkKvnDDPOtIshJedTwWLTPQ3spEBHI&#10;T8kjUNuAXecyELf7LKqqq9FAoI7PvI55W2Yj5lAMo/PCyDcF4w54/OVmeGt9Q5C/W2uWc3VLfQx+&#10;Ff7WvRF4uzlCW3+L0J47EZpEwhh1N0KL/4Lg+j8h+PXfUPtgE3g69YF9eSw8uw7CsXglAjfj0RBt&#10;a+PvaJ3xWq3qd4vyalFa7sfxC06sP1CNj8YW47EXC/HlxBLMX1aGbXscuJnqxfmbTvwwpwqff1mN&#10;vfs8yC/wIa+YZZhdifIcB2oK3Ei8WobFy0rwyqhizFxWjKQb1UhI8mD3aQ8Wxrrx7oclePWNeOzb&#10;n4igLwvwxLPQbhCRsxniV6O+3kUSqYOW4nXeuIjyzXFwHtoD35KVCPZ6FMGmLREgeYRjf4PwdpLH&#10;tf9Eg/+fUJvwnyTVFgj/tj3cH32BUFoSOakBBTWlWHZsFZ5d8DFeWvYuFhz5CKcuLkB2ykFcuDED&#10;G3e/i4ScQwhTOWhbesaPJ7+vxtbjfpAPfrSJNPQtkYjeOFh0bn7H26C5REGSvTI0+6lSSSCeEMpd&#10;GhqudCZu5Ne4UESpUux2o5gqJLPUbuaKeIMuBi8OrLpMAhmvUVMWWZiUQHyteixrXLebUHk0JYFo&#10;pJR84AGTwy6FfpFqfESjpeQz8h3jRzT5VHP5lzH5m9W8bDVRWf4o37zlpySH1mpVMM3V8mXLt9vR&#10;z+Xr8nn5fhdaVxJFN5KDmsENRnCvLLYWYWjagMzCFq2dIZzpQcyRDVydanID9iUp9FpXiv5qclqX&#10;aTBrEIlDGCbcEqYNpgnjhHWPEvOeWJdNDMwkFqbRsvDE+gKDkcocInuaKkMY+twmdYgLV9XRnYM3&#10;tmbhDSqOVxTgC6t35hCji0ge5XhlV4XpijCYvaeY7wuJ2bl4VTjNYyIPYb0w/z0Sxi0OIB9EOSJq&#10;4o47Rhwu5gu9sezDgwX4QB/SPiSxaP++yIQs9L5p7irEm3v0YyQPXtybZKa3IvbmHjoPL1Cd7+/w&#10;O+/uy+NF5GHE3nxaLt7ZzZvi8Zd4A6+o4503/oKat0gmzxhFIiOpUJUMpwx7ekMWntZsyHUsUM2c&#10;1Ex4tfdpSLCMBT9UBc7CfVQd9vxufxLQAH5vMBleJNInNgu91W9iOqg0i91aHEVDgtW8ZS2YouP8&#10;7iqlXeGex/usykFvfUfjsllROrJyaUhwO1rrJZmMUvia+zZLUvietpivF2XTMtF6QQ6jmmxW1Ejz&#10;1oIoqaSzQqeZiKhlxFqx4reerZXG1G6bQedIpyxPwwNULw/Mu2EyCjcngTQlgYhMonl5LGeT49HJ&#10;aBrVdS8d8p4pN5FWaU0aS69yIs3mQJHHhwKH15qd7vKgwOtGqSdIUKhFOf71r1kAAP/0SURBVM0W&#10;IMFw7yCTaElbDVCS8hBpRKNRbdF9463EXoc1x5Jx5soN08EcZlx7LOMM3przHp4b/zw2n9phhpTW&#10;Et/TStKx+fB6HD5/HA4Cj7ZwUSmqZ06DU4tDde2G0Ky/oS7/Z2aJWc3QltVl/DuC0/+A0MCm8DWj&#10;+nj3C/j2HYF9/mI4N+5GkEpKSUesq9VSsC7Uhol+9SH4CWhpaX5s3e3DhHkVGDMpB9MZgX85qQrb&#10;97hQSpKo1pBmEszWfTZMmF2B3QddcGt1P6o401mgG1f+K5KtVpQtzA9h2coSfD2+AEeP+VBeFkZ+&#10;fhWuXk3F/l2HsWvnHNxMnoQa23iSzlf8/ZkoKd7H81TwKpWg3Yz5QriyFLaTO1F9bCM8B/fDP+Iz&#10;EkhrBF94CLVnfo3aC79E7aVfEtX/2UygDE78i1nTxDXkOXj3HyKxBOD2+3A0/gK+2zYHX2z6Ait3&#10;jcKl4/NQXnQTpVUkqPKzKKlKRW5pBhpIqimVwOsLnZi0zoZqKpKfbo2fsTrr1aQlQgnwjeYIKfW7&#10;u1651YImx5WDMstOs/G1nfWo2qOZ6jbk0LJq3PAHfPCSYFaeJ4FMIIGIOFhXzbyMRsRh0oZQVZg6&#10;TgJpPjUZD82+ifvn3cSDJAX5RPPZ6fQR+hJ9pTUDLPlO1I+MT81T05QmDmsVVKkMq5m59UL6I31S&#10;vtlmEV8vzsIjS+l3NDNPTO/l08uy0V5JXenr8nkpCWGAUq9bE6DT0Xclg9KVmvxMQpHa4HGZspML&#10;W/polChxpncEd6Q0hsSlEZNyMIDYpBnfw0gKSicyTGpDxKFmqQ35xDbhmT7PofJQnzFNzVHG9LqA&#10;+EiiIFYKM5/fbGHoy1Qe6vx+mXj8FnH5wz05+GhfPj6gvbc3D+/uySUhKNAvp5UaNSHclr1Be20P&#10;A3yRh1QFcf4D4vz7JA/DASQQiwdoB8QR5IcoVxwqwh2fHC3GR4cLbxu/8NHBIsv4hyN4Est4IkqW&#10;qEKRxHl7v2SN1IllVkdLOd4ngXzM458fLsCXRwrxzbEijDpWjE94/vd4TpHNG9uoZCi7XtlciBe2&#10;FJJFWSgsjGdFKCykZ0kmz9CGs1CfWk95xsLUNPvHeOwxfi4iGab3LGjl4Xp0vfpQsjCEx8waJ2tI&#10;KDSlIjYraGl8dCwfbiwrBR+usgn3jNM68HrolJMkmyFxKXyoanfk+aViJC1j+R1GGJKrHZaTNJaz&#10;Ii7NpsTNIamw0i1NRhtGJW1YCdstzqFlo92iXLRlRVWbqqKe1gu1KqOM6oUE8ggdwhgr/SN0Ai3j&#10;KxJpNjeTqiSDjpKJBxg5PTDvqllHoOV0qhZKdw09jA4XNkMT6YRKwaCJURqZci8dUkv3phEMQ6F6&#10;ZFCBqLOz2B1GqZPO7bUmfpW6aU4fiv1qsqpFgY75+R1/iMZonYihTlS1gas7XIAnqJE1bvYgR+Fa&#10;agXiDl9FXmGROVbusWHdjUP4cPW3eHryU5i0cRIy8rNwMzsZ83cswhvT38VHC77BldQbBqAC567D&#10;9sGncHfvCV/f9ghOuN9MrKvV7OyUX5hZ51pSNvj6XxB+sBm8XfqjZvU62A7thWP+fITiUxHgeRhP&#10;E/w0PixEzBfsheHjfR87VYlxs0qwZHEJzp+l0jhdjaunXVi+tBwrNlSjqibI79Vi3xEnps4uxY7t&#10;ZaioUi+AYFPnUYOTWancnNPQVLgCOQnZWBZTgrmxxUiMz4Crei9s1dNRWTQSpUWvo6LwTdgKP0FW&#10;/lSs2LgGS+NOI79Yek6rCipBCs9MwnYn3kDF7q1w7T0C96L58HbvjnD7lggtuZfC5T9Rn/NzPoB/&#10;Ru25X5v11gMv3YXAQ13gn7EYdRUVBvDtHg/O5yVi3dmN2HNoGRJv7obdxudBNWl3ViH2xAYsObwC&#10;WaUJcFERLDrgwsfzynAhycn7uU0ZeqW71N3LVJpqulQ/iJ1FUeGvZ8ARptWhjOQlNVLo8qLcx3ql&#10;HFkOBiusb3kMVHIcNuTZbAxM/GbY+KpLpbhrIglEwQ7rquqsVX9FHiIO1n+jxGnTk1nnSQ5zbtIP&#10;ruHB+VTv9IkWczPoI1QL9IN2cxLpOxE/iph8Sz7WdoFW5FMgp/ToqfTFXLRbmIv28k36aBsGf22W&#10;kTyWK1mhkrQy8CNxtKdvdzTZwi0l0Xd1jsGAoep7ULC6hvgSm4KBxIq+JIqeJAzN7ehJLNEw3b5K&#10;raQJ0jSzppJmgxscYjBLTBpCHFOSWk3gU34pYZdGTAnLHiXOCdc0G1xpRp4kqQwXYfAzYaEw8RkG&#10;1zIpjhdJHi8TN18lkbxO9fEWg/J3iMcfHSrEyCNF+Jp4O4rY+8WhAnx8oAAf7i3G28Tmt3aXkFQs&#10;hWG6KoTlwnS+lqoQxo8wRswnYYgDjFFtfETS+IjnG0Ecl33E37njs+Ml+ORo0S37lB98SlUi++SQ&#10;jMeN6QQl5kQfklw+4Enf57EP+FoM9aG5iCIqjzKM2FeKL/i9704UY9zpUvxwrhLjz1Xh69MV+PRY&#10;qWG4t9Xbv5UqZpsmKVJGbSnA8ywQ2XMsnKiJUJ5hgT3FQnyCJBM1zaC8nfiRBEK1ogczjKbp+UMk&#10;E7kfxIeu0VmDJBlJIsprbzrh43LRh7JSIx90/LF16WT4dLJ6Dl7YWkSGL+LDY6WhnBSJKAOwUhF0&#10;XMmKyIqmfDVKrdKR5NF+BY2v25ssmiSXxVZlNR3xjHpk7Vih21E6t2WlNmubqLLTWrPit5ubiLbz&#10;Eim7MxlNZTCayqLTiECuoPXcBDpMBp1JTV/WuHVDIorWNFyR1oSvNZTRDAWmJZZ6zYqDGRUu5Nt8&#10;yLdr9Tg3KhglesJBAneDMQ3Z1ZIRbjKBRxFm1HScwCFT85WAJNoY1JhAAgSSQ2eTsO/MObhJHNqy&#10;ygswdX8c3lnzDd5e/jJmbB2JM0nbEXNiCT5Z8TGenfM+Xp3zIY5eP4ygVhncexi+R1+Gv2Nn+LuT&#10;QAY9jPBb9yH87r1mH/r4XoTeoXVrAn/zR+B8dwScx4+iMnYDXJu2od7pNDCvsVfWgGNdJSGa4JmQ&#10;4sH0RSSQuSW4crEUdVRC+nKtsxZHD5RhytxinDtVhQvnPfhhbjUWrixFQRbvgxG2tgYqmHCtjWf0&#10;GmBVlkhbKAu24DHTPJWUWoWtO47jxsX5qKr4EOW2Z1BeNRzVxe/DVrAI/oqDqKjOwvrtWfhiXBG2&#10;7nET0JVZy2ddL8s5XF4Jz5GT8B04QRVyEO6X30b43lYIvvoA6i79HA1SH9k/N30h4XW/Q+DtuxC8&#10;pwXcI0YilJLIa+LZQmFklJXgdMIFXEu5gEq7xk9pYDZw4MpBvDDzbXy+bgJijq5AWtFVnLzhwPvT&#10;qrBqv3Kl6VvWplcqSz1rmehOAYTUKHkWNeF61LAM7YF6OMN1ViocmqfWDxeDEDsDFBfJpNrnN1kO&#10;alxOKiRSe20Qay4X4Q+TSAhmsAgDoFv1V3srMGpOYtDIxVZz6TdzMkkKVNf0gSbqu6BPPDwvgz5C&#10;H6JPtKXPtKbiiPqRfEq+ZfkZfU5Bm/xtiVZBzUEHkkgn+qZ81PgqfbYjzeoLpc+uoE/Tt+XjUhZa&#10;mXUIfV9Rv7Dgha3FxAb1OaRTHZAQiBl9SRAGQ9QJruG1xJaBmiBNrBHOmLUz1gqLiEsy4pRJTkhF&#10;YQiE2GWSFJoJfRauPcmg+inuh0eDae4tLKTiIDYq2Ja9tJXkQdw05LG9AO+TID4+UowvT5ZjzNlK&#10;TDxfhfFn+PpkCb4kln+sEVV7y6hGouoiguHCcpq6MT40JMHgn9YY92UWJ/A9SeNT8YSMJHXHyJOl&#10;+Px4sWU88Dm/8Dkv5PMjJfiMf3TbeFJjpVQqJBLax0dLSTqlPDGP8cc/IHO9t6+MjFWKkYdK8P0p&#10;OumFSsy4ase0qy6Mu2jDV6cr8fGhcry7m2plh8YUa2iw2u4025EPivvnb02fv00kGrM8nO+f4l4z&#10;JlXQmnPypIhkIx+CyIQP5jESyGMkj2FkfCUH08OLPsTB3A9kBKCRXJqY058VZBCPKRHks5uzeA3Z&#10;eHsXVRJJ8M0dxXiZ16FmNc1ViSYs60o525myVgtY9VS76IpUVjorO2ZnEkYXRjedGeV0pCJpvzSN&#10;ldcilg6s0LL2VCQyLZ6lvP+GUOYnMnLS2seU37RWWieeTtOM0VfreUloy+irFYnmITqN0iqYOSd0&#10;tqgpi7BS0ZtOd1pCqRtlPg/SakgazhCVR8CMmMl2eJHndptOUG+wFmZKw/+wCVBEGNpHrfFWxbB0&#10;/6kUJKemEnMFOVQujkqsPLIFnyz9BhPWjcCeU6NxOnEeYk6Ow5jNI/D84jfx1ZqxiC9Ohq+4FM6l&#10;S+B+dAj8XTsg0LkzQs21il8bhO9vy9dtTKdyqKWGtbaCr1tX2BbMgIfqw70iBsGb183IJwPuRjHo&#10;lSDQj8oqO+I2s/5NJXlcsSOs8bW3ILIOJeU+bN1eillz8vADo/GFa2xITPMQjxV7W3cb9FfDZkuE&#10;v66A76lE3LmoKlyN6ppY1AZT4Cy7QiUyHcXpI1Be+gqqyt6AreJLuMri4HZkoLbey3KpR2GhB2u3&#10;2jFmeiVOkKxqCbiiZ9PgFvYjkJgI395j8B4/Cdfs6fC16YLatiTRGXeh9uqvEN7wawQ/+CMCzzZB&#10;sGdrBP7cEhWPPwHXwb1ooAqoYKS/6/wRTNs0A3O2zsGB+ONwELxrXDaMif0Kry1+Bd9tmYIP5r+L&#10;fVe3I7fEhe9i3JgQ60JZlUWW0a3xs44+e+2lFq29go/I8cg+qta0hrvH70GV34USd5DX5WYZ+lkG&#10;Aay5Xog/TWGww3oqU529XYc1Wkr9GQqiqCxICO3nZEF1vyl94CF1fNMn5B8y+Urb+VpkTn5k+ZLx&#10;q0VKXhjxM/ndIs350uhK+uSSHHRVllv6aOcV9FP6bFc1RTEw7LFC+fcYJMbkGB/XjHCN/JTvC6jf&#10;3MGonZggzHplu6YtZOEJBqzCjgHEEIMlxBRNQ9ASGMIZozj4Whgk0jC4FDHhlCZhK0mhktYKxzQh&#10;W/a0+jKIcdEmKmMGDzUT3MJImWaKv7aDQfj2PLxD9TFiPzH3BAnjQg0mX3EQcx2YdqkKE0giXwun&#10;icnv7y8jeZRQWRQRg4nlR0oNhn9ErB8hPI9g/Ke0H2E/P7c4oQifiSMifPHFiVLc8SVBfuSJEmNf&#10;0r44VkTjh0f5mhYlky+OlOHzo5ZJRcg+P17Ov6vg98vNj4q9PjhQwT3PyR8ex3NPu1SNOTfdmB3v&#10;x+Srbow+V8MLqqCM0uSUfLxGU2fPyztZKBoVQDJ5QcaCiebhEpk8ywJ8lgU4nHsV8NMykojMSkcv&#10;MrEyR5pskyITvrZS0lOVcK/2R/WTqD1SIx5EDHqgSgz22s4cFm4+JV8pRh3m/YixdU0aR83KoMk+&#10;vValmjQp3dXsRULpqxmmtO6rlOsmCd2X05aSaBjpdFmqOSeqvErPzNckEbM+/GK+p6myq4LLAdoo&#10;bw6traIpRlKtKcE1SqTlwgTTzCUF0oIO89C8BEZiGiacbBEJCUWZQQ2h0CznTEJ8udfMDE6tcKLI&#10;4TMRoVuRoy+MArfPmHJfldPU96GOcEXD/y+bvq9stMcuZcJm18wB6wTh+jBS8tKw5dB67D+zHJl5&#10;25GUuRkHzkzByr2jMWHrROy6sBt2KiHvtWTYPhkJ25ND4O3ZB4FnWiP0+YMIP/sgwfIhBEc/iOCb&#10;zRHo+AiCTRiVDxwE14bNcG7YAt+WONQpVQdRzSJCkYdFJagLITe7ElMX5WP6nCJUUZFZTUcaAaWY&#10;2vpeUoIdb32Rj1c/KsCxUw6eR+QhcK9FQ8gGW9llFOXsQsB+BvWBBDjzt6A6fgp8ObFwV22DK28+&#10;bPkjYM/+DMU3vkHhzTnwVB7nzxejjipGVGWlgq9HWroPb3ydjwVrK+D365iV41ejsrw52fBsPQTf&#10;vkNwbI2FffCjJrtwsFcrBD64D4Ev/4LAZ39F4LlmCHSjSvvbQ7B17gjXkhVoIEhXu13YfGo3Plzy&#10;CR6f+CxeX/gW9lzej/jceBLIq5h14Gt8tflbPD/9JRyK5+8E/Vh9NIDPFjlwOfnv+0H+Xzc18XlD&#10;AQYrXjOEN4PknVbhQLVLSxcHqOQ82JhQgj9PjbeIQ3U3Yspoq9nfZiLfvGSSRQJJJBltZmWYyXwt&#10;FyptSDp9Qk3AltJobfwlmaQhP7J8qSP38qtbfkafk+/JB7ssy6BfZtMvlZ2CProqET1WJaEnfVc+&#10;LFO/qEZsKqlhf/q5Bu/I998hJn1CLBAmjGSgrH6B13fmMri1cEYkoZGhJh26ms9p1mp9EZVBDFIL&#10;ib6r0aYWaVh4pcFDBsMiwbGw7RlinCZmm1xUMmGgsHB7Pl5UoM3rsbBSUyo0dy+fqqLQBOXfnK7G&#10;hMtOzLjhxZx4L0nERgKpwFfE8U9My1EFPqTylqL44phwvwKf0z7la+H5ZxF8/0J7kouw/wthv+EC&#10;/U0xRh4nV1DVyMQdd3zF/0ZRhci+IqOor+JLGf9INjJykpE6MX/I2HHLRp7ixVFRjDpZwc9JKvzR&#10;jw5JYZTiC8qdsTznVLLg3Jse3pAfU695MPa8nRdZSTYsMR036oh/RZ3qSpfC6F/DzV5koWhkgPKu&#10;vMQC1Cz3F7axUFW4NEMmKmwWsEyzK82DEJMbItEQN+thiUjMQlmaEb+BaoKmmZtDNcqBD/bZTVl4&#10;c2eeafMbxUIcf7oCP9DG8H4/o8x7e3sunmO0oWSRmpjYZ3W6ySQ8QCkIGMH0Y+XrzcrYK+YmVUoC&#10;ejHi6Us5rJW+tGB9Z1ZirWfSmRVa1slUci0aw2gpQiStl6aitVIfLEgloZAwSCBq7mqzOM3IeRHI&#10;wwvobHSu6CxZQyRmmKLMIpVmsy0iiS/zosjuRiadOM/hQVa1GyVOHyPDAJwEL2+owax5rqy7Vt9H&#10;GA6ah0D843j0v98CRO6TiaU4l5COYJ3zR38XqgujvLoApZUp8PqL4CrPQPL1rbhwczuSC1Ngc9kN&#10;3QTOXIP36bfhGNwfnqe7ITj5ftRd/QXqTvwCtUd+jbrU/0JoKSPvXi0QeLAt/I+/ANfuI3Bu2gn/&#10;iePkAUa9/OFwmBdu+j00qa8OdSTEomIflq0niSyoQWa21QCnz9SJrbusJYdcuUZQ/4IR3Xv52LO/&#10;Gl6vzsFzkUjChfEov7oKuYmL4M+KgzNvGQqvzUTVmenwX1uC8sSpqLj8Haoufgjbta8Rv38xdmw6&#10;ieRMV4RKRVOa+xFEbagely4F8O63WdjEeh3yGsYzmyY5+ivL4D16Bt4jR+HavwPOV95BsGk7BJt1&#10;QqBfM4Tm/cFMqgzv/x2C4+5BqNP9CLZqC98PM1BbUMFnUYcr2Tcxdcc0vLjoXQyf/wpm7BmH41e2&#10;YM+Fb7Dz7Hh8seolfLf5e2SW57Ks6nAhvRafLndhwwk3y/D29fzfbsrQ7AvUoYZ1qtTrQX61g/XM&#10;hXwq3NxKO7KrbKj0u6lIrB6VXYkVuHua1URlAqCImWy23EfrdYsFCXiYwVLrWVQb80gY9AHjCyIL&#10;+kZHDb1Vv+OSVKoN+ZHlS1G/ivqZ5XPqDFfgl0WfzEZP+mYf+mjvVTeMz2rAjHx4IH1ZPi3f7hcZ&#10;diuff4u+/9m+IowmFvxArJtwphJfnyhjgFyEtxj4Pr85G08SQ9TprWVehS2a1Ces0Wp9plVEAS3x&#10;R5hkRk5FTJilzLZRDItimvBNWCfME/YZ/DNTJvhagTYx0sJKEgiv4Q3ip4bZfnK4At+dsVF9uBmw&#10;+zEvwYeZV+285jISiNUM9dGhCmIzSUPYTuIYdYrYTfuCyiWK6YZYeL8jieXC/pERHjBGXhhFAjF8&#10;cYp8IQL55hSZy1gZvjlZhq+Pl+LrYyU0foGkIPb6iq9H8cRfijRoameTjWKhfk0C+ZoX8ZX58XJ8&#10;QnJQM5c6z78/WYxpFyow74YL8256MZ0KZPw5O0Yeq8QHB0vx9t4CvEF7dY+sEK/RXiGpaOjvy7ty&#10;8YqGl5F5XyYDvyQz6kTjlvPxHN9rRvzzLOznWMjK0aVUKibNitoq9aD4gEQiRpVQjmry4mNkf0UE&#10;Gt3wIqXoW/ydz1khRrNQJl+oxrwrNZhP1TTjbCUrDqXd7jy8yoryhEZSsGL1i01Dv9VKJa88XErk&#10;mIE+MUm0G+gbk2AWyRocW2Ciku6Uyt00BDAyDFAjOzQs0AwNXqbhwVInVCDLSSJa4lerMS5OQTtF&#10;U5LhdIjW86lS5mei9WI6GaOu1ozAlDJa1mqBNUwxOr79obnW8MXrJJBChxuFTi3uo/kgQSh5Yobd&#10;Ay0vWub3mySL2jRfuIZAbCOB2Ojrdh5WT8L/RiQubxB7z/G3MjJR4SrBjeJUJBdloNpbRVAkLDYw&#10;LqUS0JnqggGUlWYivSCBUWqlgXFtgUPH4Rv0MnxdCJSfNUFo3R9Ql/PvaKj6V2t1weT/RGjS3Qi1&#10;eQS+R/qiZsRIVB05Aee2AwTxRHMOK4qPdkuLJEQitfB5w7h41oapM4sRt6kGlZVhhMJSWoq4a5Gb&#10;60HcZgfmrqjEvCVlmLGwCqfPB+HzUDNUFaPm1A5U7ZyHitPT4T07FdVnp6Hs7HR4Dk8l0E9Dyb6x&#10;KDr6KaoOfgrXhQVIuHAe82MKsWFPNeyMvHVV5t4paK7GhzBhbgXmzMlGQUoVxUdULVlU0+D3IZiY&#10;AvupE6g6dwKOceNJIFRczVojOPavqM//ZzT4/gV1mf9hEkmGXr4HgXYt4ZjwKbyZ8Sxn3k9VAZYc&#10;jcHItd9i3M7xWLD3Yxw7OYv3uQ8XL85HzNZPcD7jOMneUhxlfNBj19kxZ4eD6jSi3P4vNj05j5YI&#10;0ERChxdZdq0z42Qd8/GYn8+fZOKwI5UkklZiMypX5bArqRL3ziB5KPiJ1Ndbs8CNSXmzbkuJywdU&#10;5xeQHG41SUllpKAz7RGSQhv6j1m1jz4kX2o85NayTLOXDw6iLw6JKzC+2Tcm0fiqfFa+Kx+WL/cn&#10;gcivNW/jcfr6K5uz8AF9/zsGz9POVhhMEDZMvViDscTKLw4X4x1NVdhijZJ6nJhiOsCJM8IYS2nk&#10;3GodGU41o6G2UZwSdj1ngmLtpTJoxDepDGGdMO8VHjN5CiPTIYSNwkljfP26RlLtzcd7VBefHWXQ&#10;e4bXd8WFuTc8xFw3ZvKax58mlpu+bZLIkXLzvVHE6q8Y9H9lCKTCwnOSyJckR2G8sF5m4T+N+G84&#10;geQhjrjNGeW4YwxZdTQj7tGny419x5N9RyXyHU/27fFymvYkFr4XSYzifpTIg/aVCIQX8Q3tW17A&#10;KH7/i2NUI/zBb44XYeLpYswkgSy45sACkshs3tzkczaeqxIjjpTh3QNkckb+b+y7ba+TUF7TMOE9&#10;uWTXXKqDfLxGhfAq7RVDLJq8qMK2Jr+owGVWs5cIxXpISgwmZreauahMRCo8pjVOniMhvLYtBx/w&#10;N74i0U0+V4G512xYkejC2iQX1iQ4sZTvp7JcRh4sxNsksmfWZ5jx3Mp6OSg2A8NoQyh5tR5J39hk&#10;Ri/xZhhwvxWZjDiK8ejGfPRk5eyxgrLZtLOqv0REokpOWc29NREpHW1XZJFEWOm1kuLSJDpGKjpR&#10;sndS5zujK7XhtqdCUVr6tmryWhhp6lI0JpPj0TRZSn0lF0s8yPN4UepUp2YAFRq77wqhlBKjSFl3&#10;bQ7ku6hACBw1tSEDwtooSswwTXWHi0QsCLS2aFQd3ZyuAI6eTkZeSblZSvX79RPwwdJPsPp0LPLt&#10;efzG7ai2wufCzoTTmL5xHjaf2IYyj36hDu6ta+Hu+RQCHXohOP4BhNb+DuEd/8VI+5cIrf4tgnP/&#10;gsDLVB8Pt4evxwBUzZ2Nqv2H4Nq4DoH0BOvk3PRLIg0LlEVaBC2qIFuFC7tYv6bMqcDi1XYcZL2r&#10;cnnRUB/GqQOFWLK8EjcTPMjNouRfXo1xsytwjtGa7QKBfNc8uDfPhnfbHLi3zIdnz1Q49o2Bbf9o&#10;uPnatvU7ksibqDn6NUI5J+Fw2XDySAbWLTqJzNR8eAIBZCTbcOaCDwtXu/DtpFJcvmhDOKjrFKhq&#10;NojVf6O+A196FmyHT6Lq8mXY4pbA16ozwo80Q/jYnagr+RnL5vdmMmFoy+8RmvFn+F++H875feAt&#10;jCWo15jO6lMpNzF7x1JMXvs1Fmx6HWcTlsNmy0V25gkU5p1EwOeENxgyy86GqQyWHXZi6jY3ipQ1&#10;+H/Y9OxFz3a+qA7Wo1iZeEl6FfzNKpqDAYgzVIsC1i0teatki2lVdlwvVmZekilJe09qJe6bySCI&#10;ZNF4Il/rSF1WnVbdbstAqQMVeQczqpEEsSgLnag+5BOdlyShq4bM08famc5vy4fkS1L7XbnX/Iyo&#10;v8n3NDxfviif7MdjfbXuUGw8fVajqdSykElf1pD/dPq2NWfjmXUZVB85+Jx1ZPKZciy+akNsggNr&#10;kpzECDfmXa0hZjBoJnZ8sDcPryu1OTHFtIAQY9RHa4JYmtV3m4dnleppuzDKwqkobr24Q6+lLixs&#10;M60xml9HU/OUWkeEhRpqK2w0OLlXOFmIN1m3NfLqQ7UQEXfHn63BzMtOzLvuwoLrTsy+VIVJZ0ow&#10;mlg8kvXadDkcr8A3xOpvSSBfqwWJFsVzYbswXvaNwX/LvuPfiQ/EC6NJGqP5N7IxZypwh0ZHfX9G&#10;VmlsLEFTDDuWXxzDHxnDE2v/Lfff0L6mfcXPZHr9jT6jHBrNi/qG+6/MxZViPC98xsVyLLxahaU3&#10;7Fhy04kFVCAzzttIVFX4lDfyAVnxPUb/7xwoxtskk7cPaGhwPt7al4e39+XiHTN3xBrbLKkmYhHz&#10;qpBV2EruaJnaBa3+E0MmfEhRhjeMH2F95YB5hQ/77Z05+JS/M+ZEEWZdrMCqRAc2ZvqwKy+A/Xl+&#10;7Mn2Y0OqBwuv2DCWhfYhH9yLjEiUrn7YWs2Mz8Kja3IxdE2+URp911D+xiWb9lOlo39qSyke25zP&#10;KCfVVGBjZpJROiMiq5LLzIx47tutzEG7FVQsdJwuyxLoFInozOirK52n43LKdpKLVldsTwJRJNZO&#10;JsejvNcMWjNckU7YUgTCSO5srh3FNT6U1ASRbXcipUrt0j7kMRqscNHhSRxaGqKAJFLA15UEMJsv&#10;DDexzYI2y6xY3YLkxhCj/o/8UhfOxWfA53ciqzQLnyweiQc/fATdxg/DiiOrUGPTSCACjqcGa89v&#10;wpMzXsWAsY9i4uYfcL0oE36SWs3SRXB0HYZgu94ITb0f4UNWh3F4268QWv47+EfdC9+wRxBQeo++&#10;g+BZHgfX+i3wrluKcFm2Ob8A+Hb8rCsl1DVYR9Xr4XL4cZYBzthppZgwvQgnL3tx+ZofY0cVYvbc&#10;KiRnOU3Kl+QUN1auzsamJVdRtmEL/OtJHGtJImvn0hbAEzcd9rVjUbb+E9i2jzYEUrH8czi2/IBg&#10;6iH4s64j4cBerFmwD9u2luDImQBmzC/El9OKsHF7Ba5ec4Iczk0xvOBYfSBSTmESSAi+tCy49hyB&#10;78xFuLZtgbPzMISbPUIy/SNCB36HYIeWCAxsYZJLhjf/HuFJv0X4wF8QslOt1BahkmozoyQHp1LP&#10;UxluwsXLa1BsT0NdvQ8BbzX3XiqCbGw8uRunb56D0+3CwYQQJm5049J/0w8i4lB90FBeDemu4IEa&#10;jcAKkISoMGv53k5CKQ+xXvncyKTqSK1xwsbgQiSiWelVbkuNHciowP0kEEtpqL6q74+kQTMDSlin&#10;Tb/gQhIIVUhHEkNHTeqlD3QmsXReRvJYmoBuS/k3K3PRgT5j+U8kMKMfybfkY+oEj/pdn9Wpxhef&#10;pE8OWJ2L3joWl4K+a9NNv8XQtfl4bI0m72XiUR6Tj78g9UGsGUPwnH/FjnUpHuzO9mF/rh+7iRGb&#10;iBWrSSZzLlVg3EkC84F8vENMUQe71ld6bisJI4I7wiCrpUREYWGUzMKsCIZFiEPYZoLnCOa9Q3uX&#10;r98hFr5FEzYajCSxvUO8fFejp2gfSy2crMKUczVUSU4sZrC+jHi75FoN5vIaJ50T8FNBkAS+Jj5/&#10;J4w2OG1h+ldRTNd74TgxfXQj7B9LshAfyL4naUS5YtzZKtwx6XwVJvLFRA39oqmdbzyViPoCxp/m&#10;l/jH34ttaN/RGssXXYBMFyQC0Y99R/IZf7YM0y8z6rtRg5gEO+IY1ceQuZdeI3tfsPGHqzHyZCU+&#10;JnOO0FBg2vuUYe8fLKBRku3Pwwf7c/EhieQDSTSy79vcS65Jtr2mgpacoyKRqe9EpgdiSIQEotTz&#10;IhI9OPPwKAVf257LB5KLL/gbE0+VktAqSRQu7Mv343hZLc4xEjtfUYtTpbXYkxvE6kQPHwrJjtf2&#10;KiuHsgw/uZ4Kg3L1sfXFGLqhBAM35KHfOg3n09rDGrqXjyc2FVDOZmGAKmpsKqMeTVLUuHGrgpvF&#10;ZWhdI9ZxVS7arywwi+N3W57ASIq2iE6xOBsdVyahg9ZAXnid8l3rDKjvRKNN6HQkEJNaxagSjVCx&#10;IruTeVVmDfR8WxAJ1S7ElziRVu5Bit2ODI3b99bCRtBSU7xyXVXVhlEaqGVkqdcWDGsTgAjuBMeN&#10;CSQUrsP1xELEp6TC63fhanYyFh5chZcXfICmI7vh6Wmv4HzieRJSAHsT9uGJaY9h4KRHMW7vZEzb&#10;OQUbLu1DVVklbPPmw9WpN4Jtupk8V3WZ/476op+hvpRW8O8IH/0NAq83QUjZans/SQJZA5c60DfE&#10;oq683Fyf5meo2UqrmIcbnGggmIV4wWrIMvSnyYQaUJDmwuXLPuzeXIr332M0OoCEMs2GbSdcuJLs&#10;QVmZB1nJ5bix4yqq49bDFzMX1Qvmo2zxNFSumIryuTNhXz4eFau+oH3OY1+gcskoOFaMR83iH5C4&#10;aDo2Lt2NkRPT8eb7JVgwuwibd5fh0IEqVBdoMLRKVdcU1XXqIYlcI59FKJUEsnUnfIcPcr8Jzq5D&#10;EL6nFYKzqDrW/wGh9+9H7dq7WDYsl713Ijj6LgSXt0Bt5lI43OXYe/00Jm2bgtVHViA+LwEuv9vK&#10;3sJNk/RvFCVj1PqvMej7ZzF16wLklqThRrYbk9ex/p+V3ry9RQMHXam0oq5eRKJ6YEiFJ7SHVH/q&#10;SRAhZFQ6UELloZUJs1jHykhOlSSOipoao8QaGhiYkUAemEX1IOKI1FfTv0FTXY7W684LGUAtusF6&#10;r2y2SehOH+hCYpFPdGNwJQXfjr6i4fRR/4n6U5Q8NK9LPtdX+fDWpJqU5U9uLsLgtQXGR+Wr/dbT&#10;PzUvY30JfbnE+PSTGzLxDH1cqco/YVA7ib6/KsFN8gjiREktsaHOYMSJ8lrsLwxgY5oTi64xyj9d&#10;ii+JXe9RKby+I9c0PykturEIFr1EUyJaYZQGDQmvXhVpEL+ieCZse4MY95Ywj8rmA+Leh3z9wYE8&#10;vH8gl8a9wUhN5CvGhwzANRFcymL06WrMOl+DJVddWMlrFubGJjixPN6G2Vcq8cP5Mow5XUZiIE4T&#10;q4XZhkh+0iT1HU3qQqQh7JeJBwwnkDyiPCH7geVzx5QL1Syoylv2w9mKiPFLJJMJJBKZmGcszTRz&#10;8UJkptmLamM0o/SxvJBx/PEoeSwkecSSpTelu7El3UegJmvHe7D4kp2/U0PJVIXPjmrYmDV++aND&#10;RSyMAnwkI8B/ciifwG1NghlB5n2fpPKOUSdq96N8o2kWpUxT85WjyzwQ84D0sKyHZvWdWKO93hN5&#10;MFqYwGtedK0amzNcOFYcwmVbPeJdDUh2NyDB0YDLNQ04WlyH9Wl+SkK76VRStmKt2jh8U5ZZG/jx&#10;jaUYuqkUA0kW/TfkkkSsxI5KEKlFXIasScKwdakYaBbKUr9JZCY8K7fWPzZpVVZpJiul+Ko8dFpV&#10;aGR3zxWJjKQS0H1JFnouzaOjJJBcbqLX4gvouSTeavON9J10oLVfIiekUy22xr3LThY6ke/RCoMB&#10;JDIiTKQCyXf5UBUKotpXi9yaANIdPuR7Q6jkMUGbwIEfIUDQEWkIPDR2SUDy0y0QDOH8zWSk5xag&#10;xFGDKfsWYty2Cab56r2VH+OpOc9h7emVuJJ1HDN3fIV3FzyNpUdXYsmpHRg28VlM3Dsf1RUFCH4z&#10;Dv7mrU0neXDK3Qgv+zVCcxlhH7oT9cU/Q/gwCeSF5gg90A3+/i/BvWIdFchm+DesRqC8lJE3L0Yp&#10;gxnRK99WHa+6oVapTBpft+5Md2TZVdbNl97LpRqpwdnLARw878G8GDvGL6zE4phcXI7ZB+fy5fCv&#10;XAz7whmonjcNxfOnIX/RTFRP+RpVk2XfoGbadyhf/BnKJn6AqjFf4+aKWGzdlompy+x4/dMSzJpZ&#10;gspyKQ3+rlkTWBBsLphmUUeQ/5tRWmE+AxKIZ+Mu+PeKQDbC0X8Qgk0egf9lqpAjv0Fd6b+hwfvP&#10;aHD+iymX4KS/wPdaPwQ3boG7RotF7cWjY55Gi4964PX5H+FQ4iW4NESNW4WnEt9uHY32H7XDG3M/&#10;waIjMTh5bTPis7IxZaML64+4zZDc6BYtMe2j2kTvlePZrAnDgKOAgUiJKwi7N4gKWqU3gBqN7At4&#10;UVhjQ1qZDUkOO9KrXAixvhzJsaHJHE3qyzB11WS2jdRhqy8j09Tr3ktuoOfiiyQJ1vWVifSBfCpz&#10;+gn9oucKEgp9pCN9Rav1Gf+hyZfkU/It+Vi/1enG5+R78kEtta21ieSb/WMV8NFXN+Rg4MZ8DKUf&#10;y5fl009vyjajq5Sq/PPDxDFi1ZpUPw4V1eESMSHBKYwA4okTV+x1OE7s2JrpxpLrNfiBJDLyEMFd&#10;JMK/N0pD2GOIQyNNGewSm4RRwiphlrLeCr/MrHDimbBNk7PfI859SLz7mPtPiH+fEgs/PpQXmcRn&#10;TRb8KIKbwk+Nphp3tgbzL9Zg1XU3FZOPmOvH5nQv1qZIjdwmkXHE7O8NiVi4PZoB/+gzFqaPpo3h&#10;a2H9OFoU+8UDEyO80JgrJlN83DH9YjWmnK+8ZeoPUPveZLLLJLEMTySbyOPjaN+f4w+QJMbSxp2l&#10;rDlZwgsq4Q+VYRK/N+1CGRbcqKLicBjy2J3jw968EHZkBbCeEf2KKzZMv1CDb09RhRwtxWcshM+p&#10;RD47XGjsiyNFGHmkEF8dlel1EQuwECNIJppG/57km2n7K8Tb+yyz0qiITDRdv/C2OjEJwpRyRXm8&#10;CvAZH8j3J0ow73IVNjAiPVocxDV7A1jWoOBALlEzjcHYNWr24yX12JAewCxKQrUvvslzazidFpNX&#10;2+YTm4sxjDaY8ngQK+IgKZK1msNShMdjE/DY6mtmTZQhhkRYmeNYseO0HKXSHGg2vBaO0RrGytWV&#10;j24xBcYRNN+k56oU9FqeSytERzpOx5grGBZzAoNXUYXQyTovV/uvOg8l8+mAPNZhiZxSzpmBI7l2&#10;FFT5UFAdQIbDiyJHEMXOAHI9HlT7gyils+d4fKihkiinBCmmU5QRx9RUEQVe7aNA8tPN4/Ph0MWL&#10;yMwroIIJIO7yNqqO1zAyZjwWn12BOcc+x4oD72Pt1g+weMu72Hp1MTacXY9nJ7+BYZMG4WjOaYQY&#10;sbon/gBv244IdG4D39MPw9+rHfyP9EJgcGcEPngQ/peawt9ZKxP2h/+J5+BZtwxuqhA/FUi4ssyk&#10;LtcFanBu2AC0wDlqjTfRoXVnSelV+GJaLo7SGWp5/5XVIRw67cCcWDtiqQQzSSDeRSvhmbcA3gWz&#10;4Jw2ERUTx6Bi6niUfvIRar7/DtXfj0bZ55+iZNR7qBr/JXx7qRxKKuEkwJQW1mHTTgfGz61Cdqbg&#10;VzPko6VpaSaRiTW/XaVLtpMCScuCe+N2eHdvgn3zMjh6D0b4bpZD+/4IzboP9XaSh5fksZPKY9Uf&#10;EVr6O/g/6wz/cpZFhQPZZfmYtnUpOo95Bve92wLPTHsVF/NSeX7gaMph9BjbDc9OeBU7rx/H2F1T&#10;8U3c57iQehar91ch7qAHPl3eP9h0haoXKt1KvmHgDVttA2rI0jUk7yDJUevLlFLl5TodSCVhZJfb&#10;UB70ItPhx5UiG7Q64YnsGjSby0BnCesqCUHpQtRMZfUDZloJCVmXh668gkErT6B9zFXW/WT0oQ/0&#10;XE5foSLpvTLN+EhX+kqP1VpwSav8WSlDesu3Ij4mXxu4xvI9+eCjMdeNT8o3h6wpML6qwG/w5gLj&#10;w/Jl9Y0+uyXX+LiA/YujFQweHViXFsQRYoEwIY0RlTBCWJHBArnhAI6VBrEpw40FV6sxjoCs5izN&#10;6taaSkowK/uRyjCkwQCYr5U6RPhlkhQSz94ltr2vWePEuU9IFl8QD78k/gkLhYnCxs+4t7BSuKkR&#10;ssX46qTIwYYll2uwJt6Nrby4Pbkh7ObFbsv0YE2yC0tu1mDGpXJMJmZPJImMO1VisHvsmTLiOXE8&#10;iunE9wnEeUMYxHNhunjAcML5CkyN8MTUC5WYdpEEMvNSDQG96pZN44fTyCyyqfyjKTzRZDGPmrr4&#10;RxN4kgnnqTRoE/l6/KlS0xw0mT80g+/nXymnhKrBxhQndmV7cDCPD6AojL28mS0pbsSSrWdftGHs&#10;6Rp8o5FdLICRJJAvWSBfsYC+PV6CMVQI40hI30vtUNmMOlaCT1lwUicq3PdNQReSqZXoq4gPoMjK&#10;Fqy5JUqnwgekpI9K8Ki+k7f5uabjf8dzzOQ1rk5yYH+BH5er60CSRgGdp4RWGGgwBMLnwKgjjDhG&#10;H9MvOc2w4zf2FJsRYM9GOsWe3FKIR7cUYCjfD91EMllfjqc2KGslv7f+Jl5cd52RiCYOpVE6Zxgb&#10;IOm8NhN9NRteM+FNxafF5qP36hz00jonjKw07LD3yjz0XlGETmrbjbuElzYdxNNrL5sEj11XZFPS&#10;K0cXiYQRmQilk8nhQ8ekgx7PqEaZw2My72ZVuqkS3KgO+lDqC6HEWUvHDqBECQ0JChX+EArcISjz&#10;uBYTUjL2xkTyjzan24dtx84hoyjHvC9zlePLDdPQffxL+G7dG9h++C0cvjgaZ68vwUWSx/ZL4/FB&#10;zPN4bs6r2H5lF8/NwibYuCd+Cm+HTgi06A9fu54IPtfcrAMS6Nwdwbu6wt+0t0nvHnyoE/xDSSCx&#10;a2jrENq2jvJIDSvWJli2AugIIEfe3d6i4F2PxMRSzF1ShmvxdgqDECNvLwIhrVDoQWVVCK70QlRv&#10;2YaCad+jZsK3sE8YQ7IYQfsYxSPeQ9lIEsdnH6HovbdR+c0oQx71NSo5bfydWj+unyvDxDn5uJgk&#10;2NX1NN50HT85Vk8KLM6C//AeeA8chW3LVjj6kUDu60DyHIxA914Ivt4egc9JqI+1I9lSmTzZiq8H&#10;ILQoFrbCYuxNPY2lJ1cj5uJavLb0DbT5pBUW7poCl41R6e5JeGFBX6y9vBZrzm1A//FD8MWqz5FQ&#10;nIoNF+mTp31glfjRFqVcXa2Uh2bPqM9Dqi/IYtZn+k4lD+RXuZFN1ZFrtzFY0URCHyodLqSXe8wC&#10;U5VOOw5nVqLFfKnnLAY+NBFGpA4bW5EFJTF9bsNFPM+63jXuCr+Tgb70gd6r6BurlIuKQZWCL/Vl&#10;aNGlNVobKNvMApdPaQE6zQIfrCUgtGzrujS8QR+UL764IZ5BZDGeXE+/pa8O3VSCoSSQR+nHT262&#10;FldSP+kL2wXwDGjp81MvOrA62U+sCINxNlKoPAr89aDwQAEtg9hxpaYOBwsYRCU7MIv4OOZYET4+&#10;SBzYp9X88iMYpABXOQSFURZWmcznEfzSLHDh2YdKFSLyIE6NPFaMb9WyI7AnFo4lxqoT++ujxYZU&#10;NM/uS+KmRsmOZjA+jQSy8lo1Nia6sDubqqkwjEMFQezJ8VKNuBCbZMPCa5Wmz3cKCeIHnnM8SUQt&#10;RhNEGsRzYfvEC8R63oeEhLBfHCCzOIF7cUTEZrBQ7phDRTDrUvUtm0lW0QfGRCpiG8M4VCQXyXT8&#10;AdlE/uAk/uAPZDCx2gz+wHxG9stvVlFC2bAjw0Xy8OIYb+JEsW4mgB1UJOvia7Dgko1yyI7Rx8vx&#10;jYaJsSC+YUGMPVaKCad44TzXdH5nGiXkDxeqKa0q8OXx4giJUI1IkRzS1PsSWjEL30o7/+7+EpJJ&#10;ccQiD4rs/sFhjWkuNW2VS67byMpenGbIneSsRx69QBWiJMjK4Q0jidL0DNF0Z7aP9+LGD+dsZmjy&#10;63tL8eKOIjPJR6O7ntqai8e3Wqnpn9hcRglciecpkTXK4aO9afhkT6pRTk+sT6eMVp4urSrGCr4u&#10;mxU9x8yC76e09HqtRWREHiKYmBL0ZYTVN0bL8haj60o6x9ozeGfHFry46awZntjdrJtM5WKygNLx&#10;NJNWS/fyMzUFHM+tobIggQSCSKtxIo9mD4TMeh/lDDUzbF4qkXq4QiEU09l9DXUG0qzY2Grzlqll&#10;XND7083u9mDL6ePIryi2oJrnvZiVjIk7ZmD2hg9w+MhY5GUfh8eWg8LUfdi2/yPM2DUCR26cMHmR&#10;tNXZqmGfOg7eFl0RvLcPAn17oXbjXQjt/A2CHzeF78VOcD7/GMmkP9CsI+oGPQ3fyjWo2LAJqatW&#10;I/lSLi5qTY4LTlxgEHTxUhUSL+cj8VoBLlytwQU6U0J8Ma0EN+MrkZLtwI3EaiyPqcKc+Xbkpnh5&#10;7VEw111aoK6EkMG8NDgOrEP1ZCqNz0ag6uuRqBnzNQnkfZR8+DYqPnsfNeO/gXfvNvirKg1tWVDL&#10;0qsP4vRZJ76aXIQdR6rhdTSwHEKoqqlHtSMMG5Ha5qiHncelWJwEJaczDEdGBlz7DsB/4iLcW7fC&#10;1UcE0h7+9gMQaDUIgaaD4W/Rl4TaD/42tKY9EWjbH7VzY1BdUIxV57bh3ZUfYdLBBVhxaSO+3fYJ&#10;flj3Dm5cX4+NW97C5rNTsC9zHV5e+BL6ffMkNh3fAbvHjiPJPqw55kehEqA12vTOmn5p0bJKSPsQ&#10;ZV+Vt87MNC9l4FFFNVvm8iHd7jTZd2v8fhQHXSiusqOk2oYsEkhxtRMHGNS0WqgRU1ZdjWaxjdZj&#10;1eluJJDXt57G2zu2os/aC/xOLvquLDK+0DemkL5RbHxEa4Br4aW+9B35kHxJPiXfko/J17QSn3zP&#10;NIPvSsZHe1LMNIPn6KNP01cfp88a36Ufa1W+6FyMF7YX4fU9pfj4CIPls4zqb7qwI0t4UYcEWx3y&#10;lZGYWCHMyCd2JBNDzpaH+R3ixQ0bQbfczCcbcUiL8VFhkDS0tkYUl4RRFmkoDZSFX+oHFp4J2z5l&#10;kDySJPTtKQL7+WpMYR0XFk4lDk4kDo7VqChNrSBmaob5dwzCx58hhl+kgr5RjW0pLtPZf4IXeKKI&#10;6jrfh91ZbmxKtSPmZjUWXqnid6tJChZ2/8Bg5wdieRTXhfFTyAHCfBGGRIV4QHxgcUOVGR4sm81I&#10;+47512yYe6Xa2BzabJKAPpDdJhSdSCemGrlIGXTBsinny8hmpSSZCsyhEy/hudYk1VBCObE/x4Pj&#10;hX6cKg7gdGkIx3kze/kgNiXZsfSqgxfoxHhKL410UIGMYaFPPFmOaedqMPeaC4vivViQ4MOs6x5M&#10;vKgmrzLDyp9Szn3MgjZ9J3xImpKvNCoj1KlkZsLzwUTs/f08xv2nrDjfnaqk8qlmpODB/vygUR8Z&#10;3gYUEs+KzdDEMCV4ANcqAzhM0lvPiGLeZRvGnKrCR6xMb+wtw0skEM07UaQyfFs2njZGRbK1As9t&#10;rsJL6wsw8ZKT5FpC2VfM6KEKT25gJKQ8XRuU1oAVfH2uWbPYrFu8TrPi+Z6R1CBK7n6s/ANiyjFw&#10;dTGdhM5BMukVo1TPB/HutqV4eeNxKO1CT0ZjPalSZCazcIRITDMA7WQmCcTjQ4k3iMxKLwocPrjC&#10;QfjCrPiuABWHH+QPlNXVoaI2Oivj9maAgqbxMybypDXeymvc2H/hDIorym81FoVr61FpK0B27jnk&#10;552F31kMn6sSGeknkJSyE5U1aagz6USsTWuWV85fBHcHEsh9PRDsRwI59AfUZvwc4YO/QfjanQie&#10;vgee19vBeXc3lHR7FVen7cKBhUexZOxGjPnyLD557RztAr77dAdGf7Yd4z7fhDETNuHrSdvx7fjt&#10;GPvZZoz+YitGfHERI787gQ9H3MDTT1ZgxKgyHDpoQ2amg/dQBxtvNMAC0XK05u7DYbgyipG4YjMS&#10;Rk+Ea+EyBJbOROYX3yHpo7Gwk8QCCRfR4CjjtxtMpuEwy1ZDdJ01tdh7yIc3PizGR19mIW55NlbN&#10;OI5vp6di9oprWB57BQtWX8SquFSsjMnECj63FTHpWDX7NPZP3YGc9cdRs2Q5XP36IPzwgwh06Y5A&#10;64E/MRJKC6q09j0Qms1rq7ThWkEaPl/+NYZMfBJT9k/GpgszsPjABzhzfjmun5iKhISFWH7oSzw2&#10;4xlM2bUERdXFqKfyuZDmx9pDHmTm/X2oECUPmQKKMt5osT+IXF8t0hxBJDu8qGQQEgjVo5C+k8lA&#10;pdLuQIXWA/F5UGCvQSoJpNDlpEKqgpZBUJ4pQxysx8pgG63HqtNKD/T65kN4c/MS+sUxU/f7ry4y&#10;o6cGkjwGrC4lUTAQi9NKpTnGd+RDlj9pFnhkBvjGbDOBWLntvj+jPt5CgmMJJl524sX1+Xh+SxV9&#10;tpy+W0DL4etsa5TmNo2SsghkxOFKjD7JYIM4uJaYJZVxtSKIbN5nIe+/KMB7VlMWMUQq5AAlydpU&#10;L3G0BmNOV+KzY6xnCm6JQY0xyQp6S/gZCYPYJfyyUogUmQBZmUC+1ihWBtEzNOgo3o9FxEENzZ1x&#10;ocZMaPw+gpmjSR7fn1CXgwPzrzixLsGGXRkeHCF+nSoJ43SJSCSAQwzkd2S6iGk2rLheQ1yrwUzi&#10;+VSSxxSZ8DyC68L4acJ7mrB/FgOzWZctspjN/RzyQ5QvNJz5jkVkzQXXqAoYsc2nzbvKL/ADWZRQ&#10;ZtFmXuKJL1PSXCq/ZervmMEfnc0fWnjVjpU3HWQ6ByWUG0fz/ThTEsQ5RvpnS8M4SRWyP8ePLSlO&#10;LGdhzKR0/uF0NcZRhYw9XopxJ6hkzhDkybiLWWArUkJYlhrGgsQgpl5z4PuzlWamvPJ1fXZUbYFK&#10;7mXl4VLSr4/J4oZMzIxL67XsM34+ikQ14XwNFt1wYWOm2jTrcM3WgAxfg4kiCvx1yPGEkGbz4VyJ&#10;GNvLe6k26uvr45X48FAl3iSBKIWARnhpOPBz27QcZCZN47vL8dK2Cry8Lg/TrnmxOteDWJbBJJLk&#10;0+szrNmom7IxjHvNVNVaxWZGfDT1AYlj2No0syb8oNhyDCGBDIzTKC46D4nk0fWb8Ob6Kaz8h9A7&#10;JocSPpumtAtWCmmLSBTVqSlABGJHpSIlTxjZ1W6UebxwEdzctBICd5lX45aAGgbNpbx/9fXSH/5u&#10;E6RIhURJQps6W3MqqnH65kVU2CpNP0SQUXewQQ0a3OrCjOJJO/Vu+Lm3ucvgczMSdztRbiuHJ2iN&#10;+KlnmdcsXgRX146Mrnsg0J2AGftX1Jf8G+pL/5UX93/gSf0tjn3xPKa0nIIJXedi2ns7EbPoArYu&#10;34mNK3dgZew6bFq/DHvWLca2jTHYtW4Jtm+Yix2b5mH3+sX8zhKsWTUfK1et4t8txsqZ27B8+nXE&#10;LEzF5hU3sHLGEUyckoIp87MRE5uBI3Tsm6yjVwrrsO2wF0tX5ODgpqvIvhCPwnOHcX7dAaydfBVb&#10;1haaGef+YBhOKoqr9KE9m3OxITYVa2jLlqZjypRkTP1mPxaPWYfvvluBj79eg8UTVmL+5EWYNHE6&#10;Zk9che+/Wo+vPqV9thFfvbsfP4y7iK3LbuDA19twpOVw5Ddth7pOfVD/SF8E2lGlteuHQJuBCLbu&#10;h2DztvD2HAJfzDoWtQ2euiCOxV/AN6u/w9dx72P7oa9w5PQkFGq99OrruHhhMpZsfB2rjy9Ebply&#10;e+mphnGdgV7scQcScn9MIFHi0DAAQx58UxRoQGWYgQJVWqFHYBo02Xg110hJFpMqHcgqtaGIyqYw&#10;4EQxySTXZkcBiWVfcrVJna4U6VHiME21qsM0U6djsvHKht14dc0PJIKdrPsMnuIK6BPZ9IkS7ssw&#10;SHnu6CtKmBr1H5NhQh3imgFOH3tsk/yNxLAhg4DoQkyGC6vojzNu+IyPvkxflc9qbSL58XNbs4xP&#10;y7df3lWMN/aU4UMSyFckAUXqK65XYWeWB2eJDSnEiGyqL5PFmuWRyQK6YQeOltZjc1YIS6lYfiDQ&#10;f8XAU+lAojhkcImEEn0vzFL6J+GXck2ZvmBi26gTDKbPEMwZvM5L8GMpMXBFWhhLEwMEbSemkhAn&#10;aGgtMfP7E+WYwMB42gUXFl/zYEOSE3uyfThWGMIZKsqzDNzPKHgvDGBfjhdb0xyIjXdg0TU75pIY&#10;NEdvOvF7GsnjFqYT56eTRGZeIhYT98UBhg/IEfOukiPID+rvkS0kGd2x9KYdS+gAGnK7iLbwOj/k&#10;ByKV+fzDeYZtpEoqMesKWUlGIpHp2Fz+yIKrNhack+rDTabz4ECez8inc2VhnC+v474WJ8iI+yit&#10;tqQ6sTLeTSbzYMoZMioLY8JJpQrgDZzTxTqwjIUVk1aLVWl1WJIcwqwbHj4UmxmbPIoFJyVi5elS&#10;vhY+AKoRy6xEYCYZGI9/oeYxMvTYczZMv0riSvZja24djpY1gHyHVGJZNiOILE8tUp1h3Kzys7C9&#10;2JLGB8KCUjvgKFaiD0Qg+8rx2q4SvKIx3Nu0hG82K1wGJa9el+DVHcV4aU0eWdyFw/4GHHY3UGHZ&#10;8DQrumaiPkF7dGMuSSSPprTNeSQGvmfUpOSPT5BolBJhaFwZHl1diCFxGWbFsqFrU/EsI7JX477F&#10;81QifRmN9ZU6oSmTcB85Hx1P6aQtJZKJU7k21PhIFHTqLEaJhXYfqtwBVPlDyOPrUjp8INQAOyNH&#10;BlUEARJFY5aIbGqUES00hhaNcEovqMbVxJtwBmpQ2xBGSnEaTqeeQ055Ntx+NQ1pU3bcAML1dcgs&#10;ycXK/aswY810XEi+gLDGl/KkjpUr4O7RDcEHuyLQqydqd/zJLF0b3vd71Mf+ASVzW2L2yxPx+vMX&#10;MGv2duzYug4XTuxBetIOVJeuR0X1ElTb5sNWtRjV1cthq1yMmvIFtIWwly9GFa2ibCEqeKyiaAGq&#10;CpeisngtUuL34MSR7YhduhZzxqzBpK8J4t/uw9eTUzB2gwOf7/HjyVgfn0cA353zYWGiG0sSbZh8&#10;yoZ35tvxwtRSjD1Qhc3n3Ni5qxALF17E2I9345vPNmDWpDXYErMDJ0+exIWzu5F+bh3SEpYg5eJs&#10;FCUtQHr6XFy7MQ0ZV2Yh7eZCXKVdvLQClw5ux9ED+7B/11HMG0vF1H8dVnX+EkntX4CjLYmiZ1f4&#10;O5Fo2wxC8BGSScs2cLz1JnxnzrEsrbxapW4XLuTdwKEbWxGfuAr5uWdQ5/EgUOdEQfZhpCfvRZm9&#10;AA1myFUtg4EwErIDWHPUgxtZfCDWg7v13KU+NYxXWXkZa5kFqKTRzNgxqhEX63keI/ICt1Ye9LOu&#10;uZBANVRgs6Ha6YXDx7rn5fsaBwmkwizIZtQG66pZc4d1tx/JQabU6cqA+/L63Xgl9isqgtUm4+2g&#10;OAZYsZn0iSL6RqnxkSfWKXu2stsquFLaEPrUpnzjW8o99QTJ3OSaWp9JgLXhkKseh3z1+OG8Ay+v&#10;1XB++uqOEtNh/hJ9WElU5dPy7dd2F9PXy4zPf0nfn0QMWEzM20RMOEZsuFHpRwqxIpOYkUXsuDXo&#10;prwB24gtK5MDVA4ufH/eTiWhPIEiCAW6t7HJ4BMVh4Lbz4+UGSzTRL8vj5WYaRETzlF9XHVhYVKA&#10;5CEcDGM5Xy/geaefp6KiChFmTuT5J59WcO8ihnuxgcG55qscJfae0bSEiJ1SFwID+l0kwQ0pHqwg&#10;/i7mRc8ntktRzCKOG0znfQrjNWJrDjFf2C/SMAKDnCDCWER+WEKeMEbuuGN5ggOyZfF2koCIgGRy&#10;U1+UqeOFRCJlErG5PMGca1IpVTxewwuxmUkrqxJ5cWk+7Mny43BewCiOs6UkDxLImfJaHOX73SSQ&#10;jSQQ3cDcKx7TXDWZck+5p6Zwr9FZ8645SSA+rEoJYmVKGEtYcHNIIFMu2vE9C0sTXUZRiXwpIlHO&#10;FppGIlhGUiFpyJTTRTPjR+v8lxyYfdODVakhbM1rwBESyKUaINHRgFRXHZJp8fZ6XKwI4VCBH+tT&#10;+fBYeBoHPsookHK8faAcb+wtMQvKv74jj5ZD0kjDy9rvLOTxXLy6Nh/fsuIdDdTiCCvYV/srWIkZ&#10;CanPxKRVycPjm7X8pLWy2BOs+E/w8ydJHsM3Zpp1T55YW4Kn4viZ1hCgMnlmyw28vHEiXosbhefW&#10;HzakMoBOpWSQA7TOiXFAdchrbRNrYZtTOXZUeUkawYBZOKrQ4UMxI+UClw8ZdpdZv0HpK0qoUhwE&#10;BQ3fNSNNf7IJSKKRaHSrpeRIy60kQCUiUOs0s6j3XDiCEStGY8Lm6dh5aR9yS4tQH2muKq4ux8Ld&#10;SzB0wlC8OucVxB2PQ2ZxNmq9Ifi37oR34JMINulkdZxPeQChlX9B8PV2qO3TDVm9BmPSgBn4YfYp&#10;JBdsRI1tKcliBVyuVfAFlsPjXYige5Exj3shPP7FCPBYyBM55lkIb2AxgtyHvHwfXEg1NB9OO4mE&#10;hJOTuwzxlxfj0ok4nNi7EXFUeG+vyEebJSE8uCCMJrH1aL8V6La+Dt3W1aHzZqD18jo0XxhA+5gA&#10;XppPJ551GmtXbsWBTRtw6MBqnDm3CEkZi1FesxpOZyy8rpXw+hYhxN+tDS6CP7wYHh+v27OAuK/3&#10;NP9S+J0r4ahaRtBfgXPntmPblmOY9+UWjO29CHG9xqCk2zCE2/YmgQxA8GESSdvO8Iwbh3C2Zv2T&#10;rsO1uJaViGUn12PbhW3IK7vCc1M78CHWK9uAz46GcIBqwYPcikJkV+XBEXQhuagB606FcCOdBGI9&#10;MrOJKEQcsn8QWyDMeuAgKBezfuU5PVS8PrO8bVK5HcXlHji8QVT7HSh3Ug07SCAplWbtDSkN1VXV&#10;WdVd1WGrLrNOx+XgxQ17SSCf4ZWtM+kf8RiylgqevvAklYjxDfrI8I1anU9BF8liA32FvvT4lkKq&#10;DvmVstpqoEu+8b2vGfjx9nCa5fDNwQq8uk4JCOmrSkhofDgdrzMIfIM+Ld9+kz4uX//gYDkxhthB&#10;DBDQrk124QCx4UJ5kIrDwowUWqKzARQLOEoC2U5sWU2wnxfvwySqhTFUC5pYPZJYFMUl5aGK4pVG&#10;oQq/viTJKDDW7G81f006X4NZ/z/S/gO6rivLEgQ1q2uqe7q6q7KyciarsrK6KzMyjLxXyEWEpJAU&#10;UoRCJiSFvPeGkihDiaITvXcASBAgARCGIECAHgBBAiAIEgRBeO+9/947uN173w9IDFVUr5qZx3X4&#10;vnl4/71379n77GvOrfFGCYQYKCxMaAoSxL3YXGGnCuExxMw1PHb9eRu2kkDi6/xIJ4Ec6fbjFAnk&#10;nMhjfAbnx6ZROkL8HQjjZDcD6PYgkpv9xGD+TY3T4Pt24bpanq7AeZm+k4kHJC52z/GDuGKeN67a&#10;2+g0M7ETuU9ocJiJJ/H18yxDMjHMI7kiZUIJU0ujpNtJEpFqSSAL7WvwYD8vKqs9hBOdIZzqDVGB&#10;TOHcyDTOUUqV0Ap4U0d6AgRnTW7xkN0oKUkY61lAGuWl/eZLDp6bN9bAGySJ7GkMmr6QbTVuEogD&#10;35VZ8S1ZV/lYFvGBL2LByL5ioXw1x+AqDKVS+UqTZDQR5rwV6ypd2F7vo6qJMEpgNMLrKrfOosYx&#10;gzpWhhqSx2X7DFmbKokPOq3NT9Z1MGKxmUr00akxvJc/ZjrB3j7WZ1KbvH24G28eaTNZfE3FO9qB&#10;N0kMH+cMILl3FPs6KFUPDeE5Vuo/8zNl2vwTv3/60CCe5l75/s3KYlQlz2R2cN+J5+kMz2YMmb6U&#10;5zPpNAdb8VbeRTyX9AHeSP2G3581EdmjdLhH03oYocn5opmFH9JIFNOsRQXS74DDT8WhtlpfCCOM&#10;EMc9kxijzOiiAhkJBKgeZhgxTsI6qcWS/se3CCVIfdcAapWCXJEv//j4pTN4dsfbuHfJ7/HEymcQ&#10;fyIRYw4LiSmC/JoCvLTuOTy56UksP7EFi1NXISkvCS4S2dTZiwg++SrC11KBaDnbh3+F0PO3IXj/&#10;vZi6/iEMXfcYdt/zCdauS0OnJRtTU7sR9scQlGMw6qaqGN0Gz8ROeCw7YbXsgM0Zg8D4Dnj53k2z&#10;WHfC7opBaGQ7nI4YDDl2wDO0DWH+bZiEI2LxOOLgcSYi4EhAV18y1p2pwJ1xdly9PoCb9k7jupQI&#10;rt7iwbXrXPhpchjXpoRx4/5JKj4PFqdfQsHJJPQ274bLRgJwJcDp3Q0PSczv2QkvScLj3mmu1eOO&#10;hdsTi6CL35Hc3N5dCHpIavxc33m9MSR1fsfjvfZYnusAauuP4dtNl/Dqo8dQfdPLmL35tySQh/i8&#10;fongHQ8hsHk3psbHTLmEI3zWlafx3LpX8OfVLyKhKJlqQ8uCcZtLtTzmcuJIZQHWHtyGpLPZ6Of3&#10;7RYg89IUajtIIFdECvoLdaJHhzz85abvtB7IIFXGCBXuuFtpcqhsfS4z/0MpdJQXa5jEMWhzY8Tu&#10;Rl6bFXclRBdaUl1VnVXdfdSsmaF91F4+WMhg6XO8QHv9RBV9oIm+0GF84s/0jefoI38+2Gmap56V&#10;78ytnfE0CUQm8lBGW5OYkJ8vyBmmL44iqWeUvtmPt3jMm0fbjc/Kd99kEPgOieQdkopmfsvH5evy&#10;+S/o+6suEEyr7Eht9eOE+haIEZXEilpiRp2Tz42vK2wMShks5/bNIIVEvJP4tf6yy2CPJl+LRKK4&#10;FMUnJawVXs3jl0yzxDXJbwXJYa0IpMqNGJJCPDEwkSZMNOmgKp3YoM51YeZ5Bt18va3STXD3IrXZ&#10;jZwuP/IGQigeiZgJ0edIHsLi0/0ikBByOohvrSQRqurEepfB+FiD5xaD73o9j/dSG8L/KHHYSBx2&#10;7CFHJDZEOUPccVUy/5Pta3LyA31JUtCBJBLZbqqRXSQNYzx5XC1/oNbCH7BQedixlydLafQgnQ84&#10;mwRylBeYxwstHJhE8eAkikgchYMRHO8P4RBvTmOSpVh28AGJTTeoM6dcHTdk0stO7CBZxPFhxEtm&#10;cS9C0efr+aA0+1EzJJWPRTMoo7m6aCyYb1goSgQZJRayuSbLlE3gOw1Do9zYXutGUksQ2d10NF7P&#10;+YkpXLJOo9ISwUXLFM5bplE0Oomj6gwjS8fUuLDKEMgEFhSO4cOCUXx4cggfnujDR8d68dHRbrx/&#10;rCNKKMe1GmM7Pjg2iHdZub8tbsDiwga8w8joJVZg5cBRls1nSR5/zqETkEC0QIwWvn8pq4evO/BC&#10;dhdeIdm8njmE90g8bxzuwCvH6ymlj+LJmGd43vV44WCFySIseyytG3+g8xkioakj/mGNTkkmgQw6&#10;4SBZjElqO30kkSAJZQou7yR6neoEJIEEgT4eY5sNg4HUX+0D+WtbmARS1daHmvomE/VOz8yitK0S&#10;3+Ysx3PbXsK9ix/Eqztfwun6fHQPt2JXwVq8HfMUNuStwZozifjj2uex+fAWeEIhTPV2w/f+Jwje&#10;oOGqjKpveoRK5H4Ef3UPJm+7H5bbHkPmrxdgxZsJuFybhfDkHoStO+Ac2IYRG8mAxGAnaVhtJAyS&#10;hYMk4hrbAStf2+Y+sw9vh4efjfPvJkgedhKLXzbKY+07ERjbDj+Jxefj35NsKvrSsaW0FB+fbMDX&#10;hV1YWNCGBfnNWHi0CW/qdUErFp1oRGzpBdR0HaBqiEWI4B+WiSBoHl6TW785vM2QnH7H289r5jXo&#10;Gp0TvOYRHmMlCfK9zMbrsDpIhjSvbTsi4d1w+1JIxqV46rF8lF33OuXPA0aBhEQgv/4dAkkZmPao&#10;h0IqMoSy5kv4PH4R7v7q17hnyaOIO7kbDo80BGD3MRAsScej61/GU+uexeqctTjfynsYsiO7OhhV&#10;ID+qAxIkIgvtFWRcqUaDVCDDVJFjJAorbcTFeuZ2o9nmRIfdhVGvi7/txeCEFz0OFwPLCTMJUH17&#10;qqvz9VZ1WHX5Mb2mvZJ9Hm+lL8VTcc/j46IivHS0Fm8d7sR79J/XMwfxKn3khexO+g5Jhf7zApW9&#10;fOk5EoN8Sz72fG50sIt87x0Szpd5VfiqsIb+2IEPj2mofVvUZ+m775FM5Mvy6Q+P95qFlj6ir39i&#10;CETz3xQwO5HaFsSR/gjOEJDLLDO4KOywkky4vzAxbQLknN4IUtpC2MkAWZizktijyddqljLYRJzS&#10;/pviYYNXi0kc8/kGlYNQ2KZMIJqgp2B6hwYT1c5hIc9pCKRKo7IUeBMzyy0MwqkeGCBrtJjSq2R1&#10;+HCsL4iCwTDODIXN4KUzA1PI7w2b4D63PYwDvJfUZq+Zq2cwntguPBe2C+P13hhJI54iQcckEOsT&#10;KSw0RUM8Mc8bV2n88v4mjXfmBySRpEY7FQUP5pfzqsQwj05G282T7KrTj1h5QjuPj6YqyZgjkMO8&#10;wGO80JM9ERT0Eaz7QjiuCS3KL9XhRxKP3V3n4sNxYQsfxMYKjSkmk/K1Hs52FtaOWhdJSvKKr8nk&#10;W0U0fKhmZUM+4OUazkYS+SFXl2ZVqv2QBVIiKcj3fL2iLDopRotaqSNoX2P0Aef1+XF2JIjzo2GU&#10;cV8yoo71iIkwDvWEkUKG3snf1qpei4rGsVCd9adG8VnBkEmD8mV+P77K68PC/B58/P3Iii5oNcf3&#10;Wdk/OFKLD3Ib8Bajo1e0AMzhQbzIvYYIvshKrtUXX2LFf5Xk8Tqd4ZVDHaZZ7B1+98lhStvjQ/g4&#10;rxMLSivxRs4aPL71YXx8eB+dpRFaxWzetGjW72lyPK1L8AidUwnizlGBWAJhjPjC6LT7MOoPwhue&#10;hDcwiSFPEEP8zkVZryVK7VMzGCOZ2P9b/Ph+E4DMf2cUSHsvGhprMD05aXo6ilrK8G3WMiw9sQNf&#10;8Xrfi3sWe48vQ9HlFCSe+ByJp75G8sVYvBT/Bv687XkUt5cZQJqiCrGv3wCvmSxIAjEjjAiQt/0W&#10;kVt/C9cdj6Hg3gVY+XQiSs5kIRgmgRCMXYPbYOXeQ5PC8BKsPSSLMZKKhcRhF8mQXAIjfD9OkiGo&#10;+3iMlMkIlYeLpCKSGaaS8XLvIngLxD2W7fBSDQw5E1Br24faoQzUdh9GreUoageOoLL3CGr6+bo1&#10;HQOje+AP7IInHEelEWdISarHSUU0weuS4tHvjPC8vnESVd82DPP6RvnewePsvDbb3DWLYHy8XgfV&#10;0yiv38LPQoE4jI4nY+vug1j4651oufF5TP+Sz0id6dfcCN+ffodw0WnMzs02twdsON1wFnFnUvFh&#10;xje4btGv8eCKP/BZX2CZTaKw6gQe3/hn/GbZE1iWuwKrDq3C1pwNOFFfiUM1Pt7nX9ehIhBWD9OZ&#10;rn4Rjczzz8zAz3qgujMaDqLb7USP3WuWuG0bd1LVOKlAHHD5XbxnLSngwtG2cTPg49FUraERJYs/&#10;sO5qOWqTGig9Wqdfyq7Fx7lx+OOWB/Hu8e34qPgyPsnrMj7xyRESQi6J5Ah9Rz6T3Y1XsxWE9fHv&#10;lDKEwRmJ5kX6kPJOvZI7bHzww8MN+OBoHd4/0ml8VL76EX1WvvtZfi++yu/DV/TrL2ifnVJfqvpV&#10;pRTGGLRaiVUEzBY/srrDDITDKBxmcDxCwiZ2XCCGlPK1MCW7M4pvatpfXxGdvS0MEhYJk2TCKM0A&#10;10qBJq0IMczkmSKmCduUAWS9CIQB9XYGzjFVLgK7i2pE2EgsJEZuqtSwXouZyKfhtNv52S4G5Ykk&#10;kPQ2HwP1II4Sc/OIvZqHJ/I43hXGEQb3h4jR6mpII4EkS0VQAAjXd9VZDLYbpSGbUxvCf/HAXu7F&#10;C0kiD/KE4Q3aVemt/FFaaovL2H4SSYqIhF/KjDJpiioTo05IMHsabFQpYiMH1QfZmRd+oMWLg7yw&#10;bDJwDknkcGfQTGg5qna3zoAhj/2tPiTw2Lh6J3ZSOm29bMcm2sZKm9lvIWhvreHnlE2mHY6fbefD&#10;0rhljUfW/BC1Sa7kQ1ZelhXnrDTtx1gALJRzyuPCAqIpIeSq82MskDH+3Ti2XxrHPhLfwRYnTnS5&#10;UTTgw9khzVPxkOTI2r0BZEkhkQgTGjxmmJoqwDeMGqRovmaUsJjRwzIS1UoW/iqNlmBF+LrYii9K&#10;rFhYMogvzrICnu6mUmlnpNODtymZXz08hFePDuMVVv6X+foV2mv8/PVDvXj7UDfey+2kfGYElDeM&#10;z0+M4TtGPt+dHmRE0o1vKk7jiV2P48+xj+LT4yfx/EGtcaJU0b1mURqtN2DWV6bzybSKmkzJFG1U&#10;F6P+SfS4vRj3+eAmabjD0fXPB6hEpDoswWmMuqdhCcNkWv1rEKLPBCDz3ynPVHXrIGoaSwhMAdPB&#10;XtZWgffiP8V7e5diW+FOxB37Aql5i3Dm0laUX1iH4oubsen4Qry+41mklaXCF1HjCMEpNAnn3mR4&#10;738cIbXr36xRRiQQtfPf8hAitzyI+ltewso/7sHho8fgD8Yj4iE4S00QaNVsJQsOEYz53pAAicIA&#10;syJ/ArLdFwungN6TCK9/D0k0zjQZDftiCLpxCPA7P0nF4+Vr9acEdzH6j0MovBPBQAxCvniEQ7TA&#10;bkT8uwns8fCTMIJufk8CGnPyt2gu/T6B38G9m6Tm4LnVL+MleQWodtRUNcjjJkhWDnuMIQopJ11v&#10;kN97ea1jvO5RXreP9xHidTT3ZGDZwgyk3bQQ3tsfRfjeu0ggdyJ4/a1wf7wAkcb2KMJzs3gsSCxM&#10;xuIDW7Cn7DC+yP4Wv11xPxJOb0GPpRVbMj7Fmxsew868WCRfyMRbce/jq30LcLSxCkdrJ9HY95el&#10;r9Pqk3nVMV8PpHds09OwRaheJyNmvZnmMRe6vV6MUtl2jbsw4HYwOHFjwuVGv91p1go53mYxTaxS&#10;G/P1VXVX6/Y8dYB1WsY6/UJWOz7PO4zHN9+L55JfwuJLpfS7Lqw8PYQVp8bx2QkGawT+d4504d2c&#10;TrxFH3qDvvQqfUq+pdX65GtaM+NVkshb/PxjtRqc7MBnRT34orQfC89qvpaCQxuW0qdXnh02Jt+W&#10;KjAZadWKQdOKfluJBQkMPlPbSCLEsiPEirxeL4r6PTg76EfxoI8BM4PTVmImcXFH5TgD3ij2rDpP&#10;zCidSxlCE0YJm4RZUezS0rOac6LmsijGCes207YzqNZUgh0kpG01NoONwsjNVQ5sIGZuFGbSdqiv&#10;mgQTT0JIJg5ntIvMAjjcHTAYfISEkkviyG4LI4vqQ4li05s9BruVqzCBuG4wndg+j/NSGXuJ/cJ/&#10;8YBIQ5MRxQ/iibQ53rgqs53gL2sTe7n4YfSAVH6Zwn0yATeJf5TEP06m7WtSJK8fUKJEO/bzh9J4&#10;IRnNIhEfATqATDUVEYhzSBqHeDMHyIqpvOgk3tweEsguEkgsJZE6bbbQNlfR+JDMAyJ5bOZn6qg3&#10;I8D4ELeIacW4fKhraWso3VZRjaz8PgkklQZNawAvL4uSiVmLnYW39vwI5d4odlSMIKl2DAebrZRy&#10;Tpxh4RcNeHGq24mjfK/nkMJ72MOCiNX1XFQemGi+GKkcJZeUtNwkxtd1sWA3Vriw6qIXy8o9WFw+&#10;ga/KGM2U9eDz4j4syB/Eu0pbcFQzW4fxGklEFfoNVuy3DveTOKheDnfjs2NdjIL68PVZ3sdZB7aX&#10;WrGlbBCb6gbwdVkKfrPyX/Bu2ov45GSZ6U+ZXzjLpKg/qLVOFMH1GFM0p0ju3AAViNePMXcYQy4/&#10;XKEIQlNT8Gu8fiCELmcQfoaTboKAhmP6SSY/Vh9SHeo8FWiIJOZwysxEvthmw/naUwhHvOZzNVck&#10;FKTj1U1v4+sDHyC1bBlKauLRP1iAoaEjKLmwHkk5nyKf5OEMRptUotssQqUV8D3/LqPqXyJ8HUnk&#10;FqoQQyAPY/rm36Ljxuew5NHdSEg7Bp8rGQHXTtPc43DEwm6nce8ajkb1LgJwkFG/mqmGCN4WkoeF&#10;oD06HIPhwWS4LCQgO5WJnURj456AH2D0H5QCoLmoGnz8W9/YTp5/FyzueBr3Lr3WfjdsLhKDMwbB&#10;wS0IDmyFu28zxgY2w96/Gd7BrfD3b6Ga2Ipx6zYSxQ64bSQQqhI//2bES+Ig6eh3hqmMxkkgfl6v&#10;lwQyxtejo7wvKhEPj/EE41BQmYGPXjiIg3d8Dv9dv49mLb7uZoRu/Q38W+IwNRLt/9Dm8nux91Qm&#10;Xlz3PpZnbULK5X1Yn/U+MnMX4mJ9MnYffAHpxUtwtDUHCxO+wFPLnkby6WRc6nMi//IMun40D0Tl&#10;KrWh8p/fVEdUL3RkgCpkNBQyTaKyYb8HlpAHPTYnum0Osx7NiNOPTosDXVY3jrfa8bv9SkL6Q31V&#10;3VUdnl9kSXX7Oe4/zy/C64mP4cH1N+Db8mxsqu7D1rIhbCPYrqSPfENfWUjlsPA4A68jPcaX5FOv&#10;H4mSxmv0sdePDRtfkw8uyO/H5ySPr8q6jY9+y4ByWbnma3now04zL0LDVTfSt5VxQ3mgllIVqFVD&#10;KZo2EQs0bFXYoPx+wsrDHU4U9DgNhshOEkeyeY8p9eOIqRzBxvIo9qwhBn1HHBEmmbQhxCjN/hZm&#10;CbsMhhHLVhPTtB6RmvI1cW8zFcx2Xs9Ozb0gFm6pkc1jpAObqoSTvG5iZUytDXHqp5CioLLYTxzO&#10;aPchu8MXxWARX2sUlzOppDJatGwFxQJxO1lEQRw3mE58F84bU4sUsV+2n8S4X6RBEz9kkCfEGcLM&#10;qw7xv6x2Dw5yf5APRvM41NGdztdpfJ1qCEUqQ7JFzVxRItEPJ/NHU/k6ja/T+X0GWS2jiRdIy+SN&#10;ZLVqBqSSe6mT3YN9/EwEspust4tMHcOHIhLZWqsHQ9OetoVsu43fafSDClfzTDSpRbJuAx/yOhEJ&#10;H/gaPnxjFyaoTMYN44tIVpyjQihjAV4Yw4YLI/y7UcRdHkFqwxiZ2MaCdxnloYLP63aw4K1IIQPH&#10;83d3XJrAlotjWM+CX1U6YiIFqR7NBt1Ry2tv8mEfCyipKUDJ5+f1BrGuOoiVjAq+Od9HIunCNxfa&#10;8enpTnxwYhRvHx+hUUprDfijA3jnOCX0MSoVRkVfs2KvoNpYyevdwMgirtaP5Co39pLoEjp78W7u&#10;Ivx66d/i6xNfMoqqonMN4jk62Z9JHs/SnpHzKQkclcifaNERXT0432+H3e/DmC+EbmsA41Qcrskw&#10;o/FJ0y9iZqIHNPt8FqNBzSwmUBAx1EyhTlMRh8BDUP/jTlQN423oHENp2TFGyRroGY1O+8fHcOB8&#10;NnbmL0PGmSVoaDoEn2cYVkcn2uty0F6Vh9GhfvgCftNvok1gFBqegGv9RgRv/jUiv7h3jkB+Zwgk&#10;ctMDaL7hD1j2wEqs23kYE705VFJxGHOQMEZiYLXGMYqnkSDUJDU6sd00IVkIwBOM+P2M9D3tm9Gf&#10;vwJ92avgKduAQDU/r4yHryoWjssE+wtUAOf49+U7MVCxBe6i9bDkrUVZWRxSq08QMAqQWnccqTUn&#10;kdx8DDn1Weguj0Hg/DZ4q+PhakiEneZsSECgYTf81bvgqkuAvXEvnNW7McLfsJcvhf3iUgySYDyh&#10;3XCpmcyy3XTyi1wcthgMUXnY1KdDxWIheYzY4hG7LxnvPxSPS7e/ielbf4vwTQ9h8ickkEeeQvjU&#10;MUyHPXz2KsXoOuV1fV34PGU1Hl37DLafWoSz55fgXPF61NXuwfmLa1HRsB1rjnyKZ9f8GZsObkfX&#10;2CCaJoCC2jAGNLV6blN5qmxUukpro2+iJfbDFqQKGfAFMcQ6NR6MwMJydQeDVCBOdE64SZQeKi6n&#10;yQDdbXEhr8li1PFTc3VVdVZ1V/VYOahUp5/TZD4GSZ/lleOrox/gzq//BgsLNiChow+J1aNIom/s&#10;qg1gQ5UT35UOY3nhABbRh+RLHx6jbzFYe/PIAN46ziCNPvcO1coHJzVsthOLL8q6GJT1Gl9dXx0i&#10;xoSIRQH6sh976dPxjVqIyY0N9HWNwFQQKgxYRyzYTEWhVozdxKVkYsXBVhtOdjm+J5CCXheOEFsy&#10;iDG7q4YZ9I4ycB0hiUjFjJFE5tKGkEBEHsKstSSQKH5ZDKYJ26IzvhlYk0B2kEBiiIHCQhHIVhLF&#10;PEaaVhqaBjTFqb+iYZ5AqCxoaQzWM1s9UQwm/mYQt6LYTPVB8hBmp85huITAPK7vJ46nGpUh4uDe&#10;8IGIg4RBO0jyyCJXZHd4KA48uEozFHNoh2TmQ2XQjbLLAR6c0UZiEOuIfUQkOnkzf5yWQjWifTp/&#10;2JgunBeZzoLIaCIpMaLP5MVreNl+Esc+fp/AfbRfRaO4LIipI2jX82FIkczZNn0mViXDak0OJT/c&#10;yoepGZFq81OksJ6EIrmn9kKT4IsKRcm+RCRquloj8qgYxxYWeky1BfvqJ5DTakE+yUOSs3TYjxLu&#10;8xg5ZLZYkFCrVcfGsenCMNaXDWMtC3w1K88anm8zSWxnrReJrUGkdU/iYM8UsromkdYWQLyGGddF&#10;sL7GjRUXGWVcbCOJlFIiV2HBSQveI4m8e2KIe9pxZRYeZIQ1gCWFg1hHKbuTlWWPRjXw2R/sDuMI&#10;ZebRPjeSu+vx2NYH8fu1f4+VRdvx8ckmvJA9iBcORdc1eU5mHG+OUOajODrlBaUy8fowRJnRRgWi&#10;rLwaMdPv8WE0MGtm0w74AibNt4fhZJ+PRkUyyPda3VygoaYKNTQJTK7cBFQtPUPIK8yBn1GngCUy&#10;d1Ag7EPPcD2aOs9iZLQdYaqb6UCAyqEP1XXnkHAwFlnFB82wTm1qUw9SJfkOHkLo4ccQpgoJ3XI/&#10;gnfch+DtD8D2yztRftvtWPnLj/D152mobzyCUCQeATUZMWq3kyD8UiACYcsOE9FbXRrOGwdP5zq4&#10;CpbASwCyHNuIgQM74MpPga/kLNyll+EoOYeRM8fgOnYagSNFcBw/ibH8g3Ad3I/OuB3Yuj4Wv4tr&#10;wn05LjyUMY6HUibwG/VjZTagKPEAgkePwl1TB0tTM60B1qZ6eOovwXuxAtbKGlhrquApLYL1ZAJG&#10;0r7G+MHFcJyiYunaiMDYNtjV7zLXV+IgkVioZtQE53eTnEgw3Z37sZn3vPr2pRi48/HoCKzrH0Tk&#10;n+5GcNFyTHf1UBFo3fVJRKYjJGYfyceBso5qfJO5GqtSn8GJk2+jpekM1VYnOjtycPTEZ1i6+2Xs&#10;OBWH9rEehCencHl0CoUdAf5tlEBUngoapDIURCj77l8byqsi9/HvXSSNcZo9rMy8Su3uxCjVkFKc&#10;jDrcGLA70ScCaZ8wfXbPsI6qrqrOqu5q7QzV5xdkOf148RAJJL+WgdVqPLDsb/Dn+GeR0tOEI/Tb&#10;I+1hZNJH9hG44oUZwgA1D2kGNxX/xycHjY+9d5LKg/beyVHjg58XXcY35eewrKIdK8pHSB5u47Ma&#10;4ZRKHz7YOYlM+nQqfTqRUfrOWg99XiTCoJQ4sLaMf0M1sYm2o3IMe4gVB5otRnUYLBkilgxFSSS3&#10;XQQzjjgC+zbiiSbqrTXB7ajBJp1zLRWNSUg4j18kD2GasC0661stHFZDHsLAHcRDYeI8PsqEmWrF&#10;Ucd3fJ3VND8lkED2EV/3E3fTml3ENWI5LZPv05sYyItEmoXNToPXacTu/cRwNU3NY3oaMV44b0hD&#10;2C+1QTEhPsimHepwmUwjOZ1e5JIzrjre7TNJDw93eaM2RyRiGDGNGCdqYiARSlTGyNJaSBrcH+AP&#10;HuCPqxkrvVks5+V7XbjTtAvq+3S+Vmf9Pn5umsEaJigJJ8icfEhkwliyYAwfSgzJZSctlqaJKrs1&#10;VlkTGmnb5mzzZTs2EdQ3XormZjEd8XytjispExXQhgoqicvRIWl7+VCzeOOn+lwoHQ2gfCKMC+Nh&#10;QyInWTEzmlkI1WPYdpEVhVJ5zblhmirOqOng3051sJukuL8zgqy+GeT2A4d7p5HFZ7WPBRJTF6bM&#10;dmNthR0ry5vwRUkKvizOx8KTVnzISqyF+D/KH8InrORfFA5hSfEwNjASiWckdIDS8uhACMdHfTg1&#10;rvQDszjvDLMSZeOuRf+AV3dfi9VnM/HJqS4z30Sp6bW2ieyFHNmAsefnFs1SRFc6aDcrD44QnFvd&#10;brTaXRi2a6x+CHYigdb+6LRrJJbiTKWogJlRq4SS/z3imN/UjFE/PIKDpwvh8fNIIs5MiEA2O2v+&#10;7i82fTc1g9qBdizYsxh3ffIbfJiyCCVNZwn+VhLYjBlhGqyshue19xG48W4SyL0I33MvPHfeg8F7&#10;b0DFr+7D8hsX48s/pePixZOGQCIEWQfBd9AqxbEDFgeJg+8DFtp4DJx92zGW9w0mdn0LX1Eepkb7&#10;aMOYGhlBZMwLvyuIsDXI10GEJmg2FyZHbZgacyDQPYjGo+ewYuUh3Li5Df+8F/jpnP1LIvD0jnac&#10;TTuOqY4OzPqmMOmYxJQjgAifZ2QihAjrVWQigKkJGyZHhuHq7IS3thbhrjp4ThyBNeUrKpX1cHvj&#10;YNd1D1GJ8B78JBE39271f/A+ahqzsPSDQ9j4szcweOO9mL1V6UvuhffXv4cvJRPTVrK+0J6by+vB&#10;sfOnsK8gFbU9jei0tqOChFFbnwm7c8xMGJwYKMO5sj2oaDyFMf84yzGCqckZEs4kiponEQzPnYzb&#10;/Kv5TnMFFJpQqPL94ajoZppBGUj4prQscgRdPiesISpgBitqPu0ccaDDqlFYFtNsZVQG6+oL8zZX&#10;l19iXX5ZE/moIBYWtmPN2SQ8v/OfcdfX/4w9zadQ5qC/js6iYCyC4yM+HKPPyHfkQxsY0S/REFn6&#10;lnxMviafk+8tPGHDV8Un8Tl9cuXFZqynuthU5cJO+qx89yB9+EjPNHIHgKz+WUMi8cSwHcQddVIL&#10;A4QFwoT154awrXyYCmOMQfIEThA71I96YTxkMOXcaBCn+gmynS4kEbilDDQhT2lB1hGTTDZbvl5P&#10;rBJmCbuMKTAmpqmvRfimCdxqRtccOy3GF0csjCE+ChcNRtJ2ETN387P4egv2EkuTmmy8H5dphk8j&#10;1mbQ1JqURewVDqt1yGBzs7CZuCO85nfC8HkcVxeGRINw3rRGCffJAfOKI4fEcbhLucG8OEI7Rt64&#10;6mR3AMe7/XzjNzMVZWIWMYyYJrvdNWc8kWEij2n/EpFE2Yk/wh/M5EWI8dRBk6EOdb7O4kVmtzp4&#10;E/ouqmKiHfU2st4E9tWNI7HBgj1kz118GHF8MHpYu8iQuxudJjJXu6Py7cfWUIkY44MmK28RkZhZ&#10;lFbuKf1oGy+xcFggKqDNlZSAPDaBpJXRFcSJQRYwC/qSYwpVjmlUWKdQOsLPe6iaGikDWSm2lA9R&#10;eQyZqMNEHowaNvGc+t0EPvg0Rj/Z/SSQvlkcZsRysCPaF7SjxoeNl508XovYN+CDE6tJFClYlDeG&#10;BXmMggqUfjk6V2VZyRijDhInK2hWe8CsNXDBPoNLjAAveafRQFyoCfnw3v6PccfC/wULMn7D857B&#10;58XK5DlIEtH6AnK2+fVOBvlao7wGTDQnVXK2x07V4cO4P4w+jY5xheAPzcAfnoRnagq2yDQ/Z4To&#10;8cPLcHOCyDBPHiKI+U30cuV7bXrfSCDOKjwFn1+x6QyjzCHk15biYFUegasK49ZRTM3JEruD5ZST&#10;gFu+eAQvxH2GtfkJ+DTlU+SeO4zQ3FrcUw4bnLvi4fvNHxC+jgrktocwfPc9aL7rNjTceA/ifv4K&#10;vnkyGRfKCgyBhKlA3AM7+LuxpjM9OLgdDoKvwx8Ld8dajKYtgSVjD8Jt9Zj0ThrVNL9N8rWWap/S&#10;OuS0aELFK7ZICOM1NdiTcBoP7hzDtSkzuDF1Gj/ZB9ycHMY38aVoKSCAm2V7f9g0uV4jomYZlZsF&#10;EX/84LhN9w/AfSAZtry1sE1QgVApSX04x3fA6YzFsI3344+BKxSLo2WH8P7zR7D/pqfgvfU2TN94&#10;PxXazXC+9SGCly/zBqLPTpvL58X6gzH49ZeP4LusDRh2KlVJdNNl+GY8CPknePOiA36iD8MhBKgc&#10;TjZGUNIwidkrIgY9ESmO+VuQIlHdUI+LBlsEwjPwsXzdvOmRUIT1LAB/JMDy8KNrwgFLyA37pAeD&#10;DifaJpxotdpwomMCTx7oMQr6JSqNl1lvX2KdfcnUZaU91+JwAyZz9pfFA1hXdhzvJd1GH/jf8VXu&#10;UlQH/Kjl5VfQRy65IzivLLiD9ME2v5lVrQyzWj1UPiZfW3BKfR8jxge/LEzGhyfWYtX5JuOjG03H&#10;tB+JjLwz6cO5XVPIoU9nMzhM74rQ131UIU7j+2vPj/2AB8SGzReGEXt5FPuJW8e63Tg7HCCWTOIy&#10;MaXSPoUyBhBabOpAd9AErprBLYyKBrgkDr7eZDAril3GSBbCNJMuZA7rNP8ivjY6aU9YGGfMQXyM&#10;ksceWiKDb7WspDSOUz0ozx+D+/nAnZibTQWRzb0GDqklSNic2eqdw2p+Rjz/HseJ6bIoYVBAcJ/N&#10;z8UBEhTigyM08YOIQ3wh7riqoCeAPJpypZzghyekSObUSO4c68jUxKW0wFqE6eAcicz/oFEnvKCD&#10;po3MR6KhiuFnuW0OHG6XOZGjm+EFGRJqtZNMLATuCewneO/jw0gQYRCM4/VwCPoyM0NeBMIHGccC&#10;1UiDnXUObOfDVeeR2D1qLADaZrG9yIRSUJ/H8thkXUtfBIXjM6ggUNd4ZlFNq7BpQRiNEvOSzJSO&#10;RRmFh41cNVkqz6kTbIwRwoRRP/GNlIYE/AxWsAMdET78CPbzHnaTBLewQqoN87sSB1aebcbbh77F&#10;gmMbsbSwG5+bfFzDZqapRmHouBhWkPRWPwoGJsG3hjQ6IzNoJbp10muLx5tw/zc34Hcr6Dw5z7Dy&#10;1WDRuTFo+Up1ymvBGhHJq4zY1Gn4Cu1lOuPzWnf5UC/Kuu0Ydvng8IXQw0i1xxaCxU3CCISpPiZN&#10;okUlWOzxRzDM39aQ3nmwEGkImrRXxCmb/25+6x0bwaGSM4yiLQaAL7TW4aOYRXh0+e/wh++ewFd7&#10;l+BSQyWmppXquxuLUj/Co+sfw87STKw6sAG/++YBJJ89gODkDyAYvFQJ7yuvIHTjnfDffD/6H7gX&#10;1X+4HZfuuhb7r/kjPv/9Phw6cZKR8i5EInGwjcVgfIDgS+JwMmqf8MdhwhmDsZIlmEjeiHB1s9Jy&#10;fd8cI8CdCYZhH/PAUzMI37nLsJ06jUhTF0PtKxpowkEMX7yAnVsP4eFtI7hx/wzuzYrg+v2zuDHZ&#10;hdW789FXcADT7h8IRJF8oHkAvvxiBPNPIVB6Gb6uIUwGogrvys3f3onRg7vhrdpI5cPr9cWij4Q4&#10;PhwDy3isGX01at+DuMR9eP43SUi/7wVYH7wB4X+5Ab477ocvTqsxqqExSn2alzNsH8WewkTcufhh&#10;3LT0cbOwl9vHgjVbtESjNDl3nyKLqQC8kwHkXArhTE1kfq6h2fRS6kOH6dnpr/SZOtRdfOHgfQ0x&#10;OOnwsn4xQNGkVZsviNYJN0nQC6vLa1YnHHU50GpzUhFZUNg9jiczteSryGPA1FmzwJKxfqM83jw2&#10;aFYn/YbqfMPFMnye9Sge+PZ/w8NL70SFpx9tvCDjIzQt6nTROot8+lBai8/4lFof5GPKhruQPvc5&#10;iWTJqW4sOL4Rb2Z9g1X0zRVFdnOc5lnsou/ub54gHoWNT2d0hZFCH99DX9fIp02XlKgwigVriAnq&#10;FN9UPmKwIrnBisMkkKIhEgixpJoMK2zRYnRFEwwyB6aQ2qb5G05s16AcNb0Lm4hTaqYSZs3jl5kJ&#10;TkzbWatmKWIdcW6XyIP7BP79PB7Gz2FkAjFSo6RSiJ2pxNB0BuOZLeqXEegTq4mzwtwjxF5hcA7f&#10;Kz1TFrH5IK8pitVSGZ5oVwVNwkDYLjvU4SXmE/v5uTggl++PkjzEDSdFHOQKcYa446rTvZo5HkRB&#10;bwD5/EKmA+cViVhHlktCEQtpgZJs7iX9ZJI2prmLFy6COcTvpWCOUuoc73Ihr9uFfNrJbr33GjtK&#10;iZfbbschEklmi/pRnEgmeyZRsWjo2F4+LFliI00korHK3O+mxfF1TL2DRKIOJBtMmhXuTfJH2hbK&#10;PjO0jZ/v5sPfzweW2x/B6QlWOOrwKhb0Zdp56wyj/yAO8To1AkFJJNVnovxX0ZUZWWHKowSifDFK&#10;Orm3yYNkMvk+Iv6++hDPz++qSToXx8xojRVnXFhZ3I0PctbgzQOfs+JV4WtJ6zMawjduRlvoGpMo&#10;J4/0hHB2bNosStM113w0QOfsoctuP7sTt773r/HKzn/E0pOfYEttN51qAkr7/PaJEbyl0V20149F&#10;F9DS4jVq3jIL9Of24eKgHaNuHzxa64OO3Ky2aO4HSCi9jMgHfZNmCKY6SQUvAgrlwprkG2kKtXsr&#10;VlXUqf2VMCggaR13I7mkAd19g+b9sMWKtFP78eK2l3HNwntx3Sd347OEhbjUVYmWvvPYfuxNrD/5&#10;AdKq0vGnHe/jT+teQU3PZRLTDCYZsYugpuxWuHfHw/+bhzF19S9hveV+1Pz6TtT/9mcouPlXeO/+&#10;OGyIz0XQvh+Rqd0IjO1AuG8b7FQgFjVfBXbB3b4Go7kb4Swvx+xc2nizTU9jqqEWrlPpGC8+CHfJ&#10;QRJIGtz71sGavBuutl5MaSiakJJkMnG+BjvXHMOdsV34aeYMbqACuTNrCncn+rB2fSEG9qdgsr0b&#10;094ZTIen4R6dgC0zF+PffQHHrq/gO7wZ9rID8NRewGRvN8/5w7WECbz24mL4jm9BsHMLHBotNrod&#10;/v5tCPk0fHg3+tr3Y8dnGfjwmg0ovPMpdN/3M1j/6Vp4X/wQoarLVDtRuTA9O2PWQT984Rj2nN6H&#10;txM+xLVf3oMP9n+ETkubOUab0+9DY3cD8spPo5KqzKXlbkkHWiMmt5rKvIkEo4L8K5shDZoejY/H&#10;+FlPVV6aeGrxzaCX9arHbTdJFLX6oDXgg9XuQZfDh3aSR8uIEwNOF872WszIQbM6KMnidTNSSvWY&#10;QRH36vh+5+SIWWlvyXlG5QwAFh97C89v/nvc8eHfYF9NKjp5FQP8XfmKmlwp4nFWM8AZ7at/dVuV&#10;A6vmSEQzvr8uGsKq0iq8QV/8IGet8c3l9NFVJANloN1WNYx4+rB8OanJR7/0Gh/fxWBVwK4s5OtM&#10;/4X6LpRiZILENm6wQiOXsolzBQNBlFmmcInXIlypIMYUEWuOUB2ltatj3kWcUvOUWk0cUaVBDBA+&#10;KZuHwTAShzAtltimAUbCunjuFUAL/+bxcK/6OIiRmrMnzDxA7Mym5bbZcaTDadK2H2dAfJKYltfl&#10;Nrh7ghh8zDQ7zbcqeQ3JGBNuz2G59lpdUfieS9w/zNfzikOmro48ww8kDnJFATlD3HFVUT8jkD6+&#10;oRX2BYzl94plAmYxkqhcIZGQUA7rxHydy4s8RMvWRfGiD3VGZU6ufpSfn+j1oqBfaYW9KBnwoXTQ&#10;i7ODAZQMBo0V8btTPbxJksoR/q3k0gGN/KLtbyE4Ufol8YFp4p9MUlCd72YEFz/fxQcpIonjQ48j&#10;kWj5XEUgO4nGmoS4nSQSIwbnMftbeY280fzhSZROTFP6ztJmUDQ2heP9mtzoNepnG2vj+kpGJ2SZ&#10;tRftprKozVJp7JWZUknFdpkp/VbsYkWIuRzCVlak9ZX9+K58AMtKhxnd+LC6iBFQHqPHfa9jZdlR&#10;LCsbMDNRvyMxqaNME340JyZvMGzWWObtYYBhvib1KfFEXYSyfuej+O1X/w8sSL4Gq4q2YmvDuEnL&#10;omye7+eP4V3l6zkxRyZ0PC2iJUc0C/PTKobsGCSBeKlqHIFJk/9KKxP2e4OwUHUoupwkCDmDk6YD&#10;XIAwToQYo1OOE0cV34pcdNyV5DG/9TmnkXqmAxX1tWSUaUQYgR8vPYlP4xZhYeY6fHhwKV7b/QZi&#10;Di9FUckWnDjzFQoqd2DLiW/wu7WPY0t+Aq9N9ERAZaQ8QyWia/BWN8D19oeYvO5mjN30GxTf8xDq&#10;7rkBNTf+Gkvu+RqL16ahvzcbEYJuaHCbUR426w4z2krDcW1538B+YDciQyPm3Nomp6YQ6h2EKy4G&#10;E3s/gqf0O4QI1kFvHLz1azF2aBnGS44g0N2CyZF+RvctcF7OR8qePNy5qwv/cnCG6mMGd2RO4bcZ&#10;AWxJykUf7zF4qRihnm5EhofhqSqF4xDJ7NQyeDu2IzgSi2D3ZrgL1sCeFYupgd65q9Fzn4blciUm&#10;0rfCV7sJLk8sbI4Y2HkvmrMSosK6XJ+Kr9/NwOqb30HX7ffCefX1GLvrHgT2ZmLWJjgX2k+ZRJbF&#10;TefwRdI3fKZx2FWYhD+s+iNe2vYiajprzO91W4ax7mgCXt/2Gp5b8xK+jF+NkrpK+EJetHjCDOIm&#10;0Tj0l6VseJSmMtEmFaKmvzHyYD/riOqqIzIJNQD6WHYjTi+6qERaLE70TNgx4vWgjfWvluRRN+rk&#10;9y6U9trxZ6qP1zRSinXVjJQy62SwLmudDO4/KBgzizEpf92OphEsy/8On6ZcjV8vvApvxP8JzbMT&#10;GJ2exQQVECHELD99YWIKJwdDyOgI0Ldcxse0cqqWf1h6rg9rLp7Aswmv4BsGOKsYyH1X7MfS0iH6&#10;7CB9d4DArs7qEOKIGZp9rchfvr6FPi/fFwZo2sAaYsJassM6tW5UUwkQWzIYMB8jXp4ZncQ5BqRl&#10;xJazJJMCMlxuX9goEHVsxxA31Aw+P0lazWMxxCz1kSjvYKxwjOfbRWyT0tCEwMTmKO4J/4SFWgTP&#10;9G+YbgICPn/7MLFTgXkhsfRMnxdaPkN2VqZ5brQzwlraSX5/rMcbxW9htlqViN/Cce1zuM/ld/pe&#10;mYePEu+F++KAEzSpjgLygvjhNHFTnCHuuKp4IIQivimmKQX7GdaQU0aNaLJMtGlLssX0k/DER3hS&#10;/Vj0B3lBPXzPCzjM10f5+gQv9LRGJowGcH4siEvjQVymVY2HUTUxicu0S6NhXBgOoXQoZC5GTWfK&#10;4pvd7jX9J2l8cBq1lWIenjqqPdjLyD9Ro7j4EONFJCyY3Xzwu9WhpNEIlHuxBGeZZm2qUFTIeviZ&#10;JLcjvT7kk8QKRyO0MPKGwsjlvaWxkOMb3NhW68GGKhcriIsVxUkS0ZwTVaJoJLJVfSokjB2Ur9tY&#10;ubZU+E1lWlnRj+XlvdFKWRTE6jNORj15eHbPc/j0xHqsrewmiTCC4Tm2MPpIbBTxkqz5+5csEbMg&#10;zZBnBlbPJIF7FtndR/Hrxf8Rb8X9e3ye+ktsOJ+NTXU2M5FRs+E/PDVBEhnFu/lamEZEEnVE7d/U&#10;cGESS8WQB72MAp3BECIELKUNcUfCCBJMAyQNW2gKQyQTpa8f4O+6SCJDUkAEB72eJw7BlMDjxyTi&#10;Ck7jcHEjzlwowfSUD5MzU8g5exKvrP8CC9I2YkNJIlYc/xw7Dr6EwjPfoaYmGRcqt2DLoT/juwML&#10;0DzwQ3SstTd0jfqNgMcLa0YyfI/8Bo4bbiB53Ibme65FNclk+a2LsOjjFDQ2Z2KKBOIicQzQLDQz&#10;GbB7K8ZSl8N+4jBmvNJN0euP+PzwnT4D29bl8F5eg8DEDoxrnkUozvSduAlSluxvYDm5BpZTm+As&#10;2gBL8WYcOHwYD6WM49r9s7g7U01YM7gvnaBwvhwTLTsRaolDoHk/3OX74CnZCn/FehJHDHzBZFiC&#10;e+By7uRnq2ElQTkbqbbmO2JYBr7LFZhI2grP+Q1wOmNMDq8ogcTA6YlDLongjefSEHf7i+i4+ifw&#10;/vQn8C1dSGIcip5jjkA0gPdM50W8FPcmPkz6EmmlR/Ft+kJ8mvgaKrrK0TR0CZsOr8T9y/+Ap7Y8&#10;i8V5S/Bt6gocPn0CNqqGsuFpHG2bwoR77trmNhEIq4JRHzJDJmQTClo4VVcYlHR5AtxHc2BZ/X64&#10;w2GMulzod0iJkDhGXKi2WEgiFj4LJyoZ1Lx4JEoc77CORhdZ0op8I2aRpffztAbHOOv4CBaXjDNo&#10;smJNyT58mX4bXtzyb/HQip/g5EgRAxwSMOvsgHcWja5pVNCHCokj2Z1BgrXH9I2upq9pPtjqig4s&#10;zNuIZ+Kfx+rSfKw+7aAKCVKhDGJZeT9WVQxAiydtrghA6c13XlZztZWkwqCR5xCBaMa3wQKRR6XL&#10;5LjaSqzYTcwQQQhD1OdxmphymthSMBTE0T4/o3ofUgj2IhBNnBYmxZDghE9x3Cvw3U2LF4YRp+JF&#10;HsQ2Qxxq5SAOqqUime+Fhan8XvM3soiRuTy38Fg4fZa/fZ73XzESIs5GDL5WTXA/FkLleAgXRoOm&#10;c//MMBVEP0mEOGgwnKrDYLjwex7L+bkGVElxCJNP8rs8koayq0tUnJ4nD5r4oojccVUJL6BYH5gv&#10;qEa4L+SF6eJO8Q/EOvkiBpohEe5FGrIjMn5vWIuEc4LkUyi1QfKosIRRY4+gwRFBi3OSYKVFaGaM&#10;Ndun0GCdRI1lEhf50IsZjefzgnTxh9qUcliLn3j44KJNRpqAqAeqBysTiZh2QT54TbePEonmlmiW&#10;e7SAJAHVBLaP6kLD0w6qP4Zy7jgJ7kQ/70OpB8jEaa0kEIL6jnovNtW4GZWIRJysWDbT8aXRElIg&#10;WyonKGuVwn7cTDLcUK68/1asuDiA5Rf6sOzcsCGQNaeVMZNOnfwKSeRlbLhcw4o8irU8hyYB7W2S&#10;YuOzVqHzGTW5p9DvnsSEaxKDk24sL/gKv131b7HkyNVYuP8h/mYpSciCRSZ1/TidjARSMEoSodPR&#10;NFxRZhbQ4vsP6YS1lhB6bW6zsM/M7Aym6Pw2gv4AwVRqpNnhIWkRAEgkrV6lNwHsRAm14qhxRAAi&#10;4BCIXBmJzm9aQOh4WQsy8vPh9kSXc+0Z78fGnD14fuO7eDfxZaw8+hKST3+K+rajGLXUobxqO04U&#10;fY3Wwcuw+ewYHhuGxeVmFB1dMTxMphJZBQb7EVizGs5f3o3W636C1jt+jtqb78Oqaz/HomfSUFl9&#10;lKpil8kZNaihr7adJMVdcFZ/h9F9y+ApL8OsJqtwEyz6bHa4cg/Cf3QVghr2G96NMV8chodIQufX&#10;YzzjYwwlvYHx5E8xFv8xRhLeQE/qQiQfTMWDWYMkkBncdWASN6SSQDIiyDyTj7HTX8F2YCEsBz7D&#10;4P43MZb9AdXTap4/Fl5ei9UfB7dmqw9uJSFtxlhNBXly7pqmZuG/fAm2/SvhubAOAXccHJYYWAZ5&#10;H/y74ZEU7Nl5AJ/cvRo5196Pvn/+CVyPP4Pp8grTzKTGsCsJvc81iuW5q/DSpicRd3I9MsrWY3/e&#10;FzhXm4Ck3E+xPONNLMtZhx1nErD17DZ8sfcznCjJhNdrxclLARwpCyCoXO0/2vTJfD2QVrSxEtj5&#10;4z7uAzPTVJBTsJBAul1e0zw6QdK2+D2whnxmCWWNwGq3WNE0YqWq8qF61IU3SBIfso5+INJQvc2L&#10;1lnZB6zTH7N+f3Fm3NT1dVUE8Yv5+CT5XqzIuxH3rfgbrCtegZEpP8adEfSRRBrpN/Kh08QwrQO+&#10;j3ih+RHyl1Xlw9hYVYsn457Hyymv0ocrsOaM1/josrJhBn39xndXl1uNL2ui8tY5H5evi0A0Qkoj&#10;sYQF6y45DHlotOU2YsVuklUqsUPN+SIMYYqwRRgjrNEQWWGPMEhNUnFah4PYJIzarSSGxCyRh0kX&#10;wmOEaYlz+LZvDvOEfSk0TY8QJmYTG490Edh7o1h9fiRigvI64miTbRKtzmm0C2OdM2gl3jaaZI8R&#10;VNqUnVeYQ0IY8PN6g3OY7Tf4LRwXnksASHEI57UgYIGM34sHxAlSHfpdKQ/DGQNBXCUVIMmjpiWj&#10;RvilYRrzR5QsZKxTvV6SiNec9CRfHzPmo/FijAVMssRTOteIH+UEsFpefJtnCt2+KQz6lfZ5FiOs&#10;qCP+WQLZDPq8M+hk9N1km8alsUmcHVLurADZTzm1fNAExDQ+tNQ2PkQyfRJf7yWjJ/F1lEgk8aJt&#10;g2qCUiHsYVSgyCCehZRA26v2Q36X3GijqrEgq8WK3A4HH5SbJulGxcPzJRLUYxq8jCxYQahCNKJK&#10;aQLM8DqSiBkpoVz5pmKpWWuCkYnTZOv97uKIkcPfaZx3SQDrivzYVtmAD+i896+9FytLD2Nz9QjW&#10;sFJrIlAiI5BDrWEUMtw/P+5HnStMUA9j2K2ooQFv7X8Er2f8E77Nuw0LM9+g5G2kJB/FIsrvz4ss&#10;WEAH+6hwBB8xUlOfyIf5WtpXi9MoVfQ4vjxrRSfP2UOiGCaBBCcjGA+E+BtUG+4gerw+NJJAhklc&#10;ViIRH7+Zla5mdS8Rw8b9/JBNgdWPyUObJgKerx9BYvZFDA6pM1kT2abROtCBxNPp2HB0DZLPLMW5&#10;mj0kjwaC9gQGhiowNlIFp8+LA+WHsC59OwovF6N3opNg60U4pLX9eKbJWYQvNsG+4Au03HI1mm/6&#10;CRrvvANx176IBX84gBNUExESSEhDea07YaMaURp3d+1quPZvQqS6/vuL1vn8Y2NwZ6cjeHo1fMqM&#10;G9oFB6P8ibPrMbp7OUaP7obl/AHYy7PhLk6BMy8GA2mbkRZ/wKwO+dMk4Ib907guDbgvyYLsrdth&#10;if0azuxkOPL2wnJ4B6wHqB5IFJbhbbyeOFgmYhnh8zeojmzHqXgqSSCMnLVRrMHL+uE8sAa+uvUm&#10;fYprgspjcAdCJJDOrixs/eYoll69EKd+dgMmHnsEkbSDmLFHO8VFtpPTMxgdG0VXXwdGreMoqT+L&#10;dVkLsPXYazh+fiWq69JQXZGAo4cWIq18NdKq9mHloTV4aeWL+GDzuyhrKIA9wGiW9fXE+QDJ7b8l&#10;kCs31QNWFzNab4zBgyUUhjs0jRCJWqOxnAFlPHCjw+FCD5WvXjt5foffC6c/jOkIg6VhNz46YzF1&#10;9BPWXdVZrdgXXc6VdZn1V3X7C9ZxLdW66uIodtRcxifpz+K7M3fhub3/GR9nPoM6aweG6C8drOO1&#10;tPPjxCkCWXZryPiWfGwt/XRj1SB97wjuW3MPPsz9jD5Zb3xzVXHA+Op35WrGGjEEsr6cPk+f1qJ5&#10;8vGorytwjA7K2agpA5cdJA8XttS6sZNYkUCySid2CEOEJcd61KTk4nXYkE6sSW5UP4k6u6ODgdTK&#10;YbCJZgjDkAtNGDanOpKIefMEIsxT/21qqweZJBORx2E1fRNri9T8PTqJeuuUIYwe4uiAZ5oYO2Pw&#10;dZg2qP4p4m47MbjBpcSxys5LPB8Ompx/WlpD2C0MjxrJg7gujDfkwdfCftk8HxT1iTjChidMMxnt&#10;qjKe8BwtSiQhlPCAIiqJIgLcaf5xEVlVdqpPa5x7kN/voRTymDa1k2Te4zKyUd6gMlVqIZMgLpPx&#10;mkkQfbyRUQID38IZnoUrMg1XeJqRzDRsfK8kfr0eSlEqkopxZe8N4QRvLHeORDJIHumUbKm05FY3&#10;H6wbyXydxM81uiqZD1fjrU0BkKXVdqicNbJEFtRemQqowY79DRM42GwxnffHelz8HXVkk6h0bhbY&#10;LuW/osxUJ/zmOduiERMa4UVZrP4OU6kkbWlqvlrDyGQ1I5fV5ZTL5eNYV+rHppIQtla04Zuidfj1&#10;ypvxSfYqqpseEgiVS/UE9jCKOdQwaZj97KgXlxwB1DuC6CK4H6w9iDdSb8e3F27He1l3YHH+Bl6T&#10;msCGzDooIhAtz/vJ6WEsKJRpDWWRx5BJ/La41IplF+wkiTAjQzcGHHRgOnu7w42mMRcjtxAjxTDJ&#10;Wx2oBFeCQpAwSz+EjeDAagALcU7K48oo97/dZtE1wsgpvQE1TU1UEQFzfITANmK3or6vGc29lZgY&#10;bULYZ8XMdARTEZ58dgotQx14YtXr+P3KFxBfGId9BXtwrv4cfAQbg44E/ylfBO78InS/9Bwab/8p&#10;6n71C2Te9Ad8el8isvfnYooqwhWMjaZwp1n9sfA0bYI3YxsJpJbniAKi/g/ZHfBQgdjTFsI9thHW&#10;yXh4SSDuw8swsX41vI2dCHs9CHosiLiHMT3aA1dRCXJ3nsAjO4fw032zuDltCtdnAL/eNYijW7Yj&#10;mHcQ0yOjmHZbMDnUA19RMYlkI8Y71xEwd8HuiDNNUfauLbCmbcN4xSWqQD2hWcySSLyMjB25qxFo&#10;W2860TV6zG/fiXBgL85fzsYXb6Ri2z+9jrrb74Irdgtmx0Z4Sz8MOA7zWWYXHcXCXV8j7UwqOgc6&#10;0dh9FqcurUNpTQL6x5sx2HoaXZXbkFW5Bkuz3sGzm1/CO1u+RC7/btwxjCaCcEZFENXt4f9uB/qV&#10;m1E/LB/3NP2WdUoKdoKK1sHXZkJhKIBhrxN9Vie6LC50210EMz5XfwAzkyFcGvVgUamNddSCL0kQ&#10;SmqoequlXFWXPzk9gk+LtQDTBL4tVUqiAcSwbL44ugzvZd+O5ZfuxlupdyGn8QgDzzDq6DMV9J1i&#10;+pCaV7IaIohn4Le5hv54aRw763uxIPs7/HrVzVhydhO2XGzBprMhrC/1GV9dfZE+q+Yp+rAy52oK&#10;QLSlITqsVoNdNLLTTBeYw4OttU5sp8URV4Q7mcSOIySPE7TjDEqV3iSrWSOjLNjXoPlnSkIoLBJh&#10;zOESiUcd9cIrg2fEsGQShfAshefbR5xLUrMVX6cTA9P5uUZP5XZqugUxmWSpVV7rSB5dJI4ROquV&#10;AaAwVdjq1p4kL7U4TowdCM6inVhcQ0Wi+SpFoyHkD01SMQUNcZzokyiINm/lzWG87AxNuH+aRKJu&#10;DfFBMQnkLMnnLLni3HAI4o6rLgwHzItz/LCUAH6WBHKWJz/LCy3u9/G1F6Vmuj5PSuI4TSukneLJ&#10;lYTwBAnkJI/Pp4IoIoFc5EXWOSLoEBvqxhjd+Og7QYJLeGrKzH4NMtwNsCK6JmFUSQfDmxqrJtEp&#10;g2QQR/igDpFtD7R7kKEH2SES8ZiHKktucyOFDz5FJMJCUFuhMRaM6XS/wjQzcx8jAQ0XPsTo4JhG&#10;JwxQVQ0GzHXndPlMYjBFBRpCp+F022sc2CZTRdJwO0MgdkMmGo63iZHJBkYp6/l6/cVoZsz1F8ex&#10;6bwXW8pC2FbRTXLZi4c33o6nNj/Bv6vE+toxRjHDSKxy4lA9C7CLz5JOdc7qQYXVizqnHduK1+Gj&#10;o7dicfnteDX9IZ7/OLbUDGH5ORLIWRJIsQhkDJ+SQOR8n50exBenh+iQQ3S6MSoVRl90hl6CQzfP&#10;281o0B2axKAziBY69bBHbdWMGicnzfroVn8Eg4EIoxdGlwxwlWBRzUj/I5vNE8LunEYcL70Ab8DF&#10;KFXL5E6ZyYGhyTAtxGibiHPlJAyiUF79Cdy68D68GPc6tpbG4uUtb2LL4e0ktzGy1iT/XrOrCVZj&#10;dozu2oPKR3+D6juvR+FdT2DpXd9h16YChO2ZcDupPga2mtnods2nqPkOw0nL4LpcEUW7uW1KfSAE&#10;+OFdn8DZuRKh2UQEQ/HwXVgDV8JWTLb3fK9YzBYOUSFUIjfmIB7a1ojrUqZxV+YUrk4FHtnVhaK9&#10;qQi1XjYd2GYL+RC4mAfn0dXwdG9EUDPlqXJ8tu1wla3FcHYM3C0NmFUnArfZyCT8tRVw5K+Bv3Oj&#10;WSNklCQiErTb05B1JAcLHl+Ng//yAAZeexWR2jreDn2Hfyt+1ebx27EjbxduWfRbPL72OeRVF8Hj&#10;tcE2UYfB8Rb4g154BqpJIruo8jbz+a7E9hN7UNhQDpfPYZo185q9SLmgbLn/96HCjzc92TD/3h2M&#10;YMwVQJ/bgz6Pz2Q+sAc9sDJoGXN50ev2oX3CDrvTx8crAnEzuFEHt9VkzP7yTLTufiYi4f7TM8NY&#10;WBxdxEkjFkUg2+uHsbLsAF7NuB8rLt9LIrkVsWXb6StO4zPnaKdHPDjRTSVQH0ECfXRj1QjW14xg&#10;8+WLeGbbU/TBO+gTSdh6sQtbzoWMj65XC0KFWhGi5LGh0mJ8+vuZ4DyPfN74fjX36gCvpREf1CG+&#10;h1ihXIGH1FegPmNiSQEx8jixJadVa6hraoKd2KMm9OjoKYNFMhGHsMo0UZEoRBwkEGHZPL7pszTu&#10;lc9KGKicVkqMeJLqo2QoaJagaHFGW3Y0MdgEggxMhK3C2ODUjMFcxxTJnhWnxzeLBh5/yaL1TMI4&#10;Nax1jxisU1UIwwtohcT5wjmMP8N9CU24X8zPS0ge4gNxQymFgriijARyQQRycVTrgAdxnuB9fiiM&#10;czqAEqlMLDPE72TDPjKOjxfvQ/EQGWmQBWd+0E9FIguaVbBKRiPmIhvIDN28ORKl6XQLEES0tOk0&#10;9fs0yWOK+wg/002OU6F0eSZRZ9MKhiEUsEA0AiCn04+DfHCZJI/MTi8OsLAOdAWiioSFZ4xEsp97&#10;ZflVArEUOkUySUQMHh3Jxb1ea4JNqwNHKDHzxaYkupLxKZOWWc1vKiQVttolNaRuJ5WIsgVrLLhM&#10;M9E1sksRiRmOp/HcVVQiauaqiE442nRpDFvL3dh+IYidlwb5fQ6e3f0w7v3yF/j2NCPKliF+1oP9&#10;dTYcbVRufjcrv58RgRvnxu0oHe/AyoJP8XnhL/Hm4Wvw/tH3ENvSSKLSIjPRVPWLGL19XqxVF7Wi&#10;2RAdcBCLiobN+gLLzzGqKpdD2Kg8JjHgCqHd6YY7ECJgTjNKicASYWRP8hj1+xlBTqKPxNLrC5j+&#10;D4rD/682f3gG6aeakXL4NCPaCYJ+mGomwH0E/ogfdo8d464xWN0T8IQ8mDSAO4UjdZm459t7sOjg&#10;Imw8m4gHvnsSyzPXYNjBKJtnmILf9ItoYp7tcj3KP3gTdbfeQHsY667/AMs/LcTY0GG4LCSQQSoQ&#10;gq+N4OusW42+lKWwlJ0jSF/BCApauroxkL4d1qIVCDlj4deEQ6oFa9rX8B+Tmhj+gXRCQRLIORyO&#10;3YtHtjfimtQZ3JQ2g+v3zuLl2GqUJacj3N3CaxXN8bl5PPAVZsNzeBX8fVv5rHfBT/KwXViOocwN&#10;sFaexrRHc7mjPBWwBuArzoe9bDPGx7bB49C6IDvgCih9STbi1p7AN3d+hSO33YehrRsAKkn90nxf&#10;lNvtwuXuGuwu2YvHNz6N6z//Nb5NX4OeiW4+s6BZCVJL1tqsXWhozkJ9Wz6aB5pZRlaSm3o0plk+&#10;QPo5Lw6W+eBVErT/HzZyiOkLs4eDGPJ6Wef86HF40G/xYMzvhpUkNuJywqt1X6YDKB924Dut6UNT&#10;Ntqvi6Wao3V4IeuyqdPFoyap6LckGDUzbaoaQ1xbDd7OeQWv5/wcX53+Fdad/hplll6cHbFRfUR9&#10;6Dh96Qh9KqXOSp/swfbWASwuTMbdn/8Mz+15hOc5hB30ye3ng9h6wW181fhshcNkAZcvm5YGvhZx&#10;RP3dGfV/kscOYoFGTmnqwC5ihFo1MogZ6j8QGAtLiol9Ws1UAeoBYk2KmZowh0Pcz2NStF+DhCHM&#10;MtgVxTKTrJDEkUmlkUn8y+wi7gn7aJoaoaA6j4B/lqBdTQJpc08y+KbiIEnQvY3CFbYKYzWoRQG6&#10;1OIE3a6fQXqzexpVVvWFKB19hEE0lQixsJD4fVqjtQaj2K6ULMrQcX7YS9z3kwcoMEhaZXPcUEac&#10;Pz8cNpxRTvlz1aXxACrGQijnicsJrOV8IOUjMqoJksqlUUrFMT8qeNyFMZ6MBabp+yVKY8wTnyb7&#10;niJDaVTR2VGNLBKBTKHHP4txXryTN2cIhDVOuXtmiQxqLzepL1gJLQSibu8U6h28KF6HznW8J4Bc&#10;PsRskkaWMS+yu7WPjm7IaNeQX+VqEVPT2vwsBCkJkgsLR+2G+01BqYCi/Sga66wmtyIz5G4W521A&#10;0dgMI4gQv9OIB7fplFcF0eQfZbeMZcXRcGBTeSRfSSKqWBpvrgRnW/l+22WSRpUV2y+PIabSidhL&#10;QeyqnmDEUoQPs97Abxb9Z7yS9C5iO9v5WQfSGwdQ2EnCpew9M6IFX6jyxiy83zP4Nv8FfHDsRjyT&#10;dCuWle3C7vZh04GnZI5Lzo7g27JxLOL+KxLGV4zgvqYtLhnCkpJhkgwludJB83j1p0z4gqbpyuGl&#10;A1NtOIJTphN90ONFm9OLYd8UvFQjUoNXwO3/8Ma6idL6UWxJO4P6nk7TjKU4OUiwaOpvQuaZLOw8&#10;ugsJ+QnIKc9FdVcDAj5WzpZjeH3bI9h5bAU2FW7GE5ueQVzeHti9AlmlNiG6zRGAb2wC9WtWoP72&#10;69Bw7Q1Y94sF+Oi1YjT1ZJlU6XZXHGy2HXDadhK8t2H82FJMHNmPyJAGIv+wzZAU1A9hObYDvrL1&#10;sJ79BmOFH2Mo9jXYtq9GuLnpe4WAUACey2XIi92HZ3fV42cHZ3Fd6ix+kxzBe9urcD47AzOj7Tqr&#10;OXzS5YHneC6syd/CWbkSvu5tcFeRrI7znkpPY2p+VUBu+gln/QDGs/aQ8DZh1LXT5MMKOHYiEtiN&#10;y9XZWPzBUSy59isUPfQU7NlpfBbSdvO/BjR2NWHDsXjEnEnDkkOrcc+Sh/H81ldR3FZmjpmamkbH&#10;6ABONJcivnAvsstyqDxJkNrUDzMTQSt9PL6QoNA0KX79/2tTw5oAy6P1Z9xuKg8X2u1OKlQvQS1k&#10;lKjb58H5QQdWkjyUdVZJCpecHcZikojq8FdU0KrTX2tdH9ZxZcHVsq6auZ3QxSDpzHr6xI34NP8O&#10;LMl/lcBdhuLhcZqPwSCDTvpSQUcAqQ199LFOxHQ049WU9/GrL/+BPvim8cVd1eOIrWBwp9VJSUzb&#10;6LPy3a3y5xqLURqGNGqivi6LmTMzsa/eZbBBg3OEFRr+f4yB8xliSBmxpMwySxKZQh5BWSmORAbC&#10;Hk1LEB6ZgJeYpI73tDZilYzBsPBLiWtNskKeUxiXTezLoqoyuEf8U5P+sR4F6gGTPaPGFkYHA8BR&#10;MoeXjqgsNJoTNI+tU7QgMdfD7ywsXzVjzRNIGXH+NAmgkASiftgi4rewXJheJuKgoLg4HsX8S8T7&#10;iwzqy4lTF8kJF8QNtIviBmK1vr+qaoKSaILAPx7hH02igg/h0ti0eV3JP67id5dJHtVW7s1xPCFJ&#10;Rc1epZQxms19hhehUUVaWKWCx9Q7ptBF2SQFwpeGKLTwkBbjV1ephh8qqtLEJEtklmpFa5JHcGGC&#10;NzUYNKMMpELMEDM+ODNWWZNdSBzqtNKkl8wOPnApExLKgXaqCJKIJJ8WVFGzlzrHVYhSLBlUModI&#10;QAVqopuYwXk7jBWPzxgpJwJRZKC0J5r4I4lqJi6akV0OM4IilhatUHPjuOs1AYif1XhZwbR61xj2&#10;1PFva9SZ58DuxlosPbUCz279GR5adxN2tp5DQnMrUutrUDpEecgooGR4miovgmJGwLur4/Hp0fvw&#10;7L5/wqvpL2BHfRl21o9RZmtEmIcEMWyiMg1PXFo6jG+LB7GEtuzsEE1Zg0ex8nx0zPoICcTpD6HV&#10;7sa4J4RAeIqk4ke3w0tiCZu2UrVnGwAgkatMWN8YvUSJQWJEJkCaN37832ztExF8l3wJx5SSnVGn&#10;jpqaJkHXncOHMV/h/hWv4IGVz+GZLS9iaeoKlFQU42J1FmJy3sDx86sQk/chPkl4DYU1p6ho/FER&#10;IJu7tqDdhZa4RFz47V2ouOkaxN2+EB88dwplVUeJq/GwU0mYYbz2WAQVyV9ehZG0NbCVXsC07y8b&#10;40JOqqKq83BnpsCeuAaWA9/ClrAS9qyD8A8N8f7n7nDSD1d9JQrjDuDV2Ev4ecY0rtkP3JUUxqcx&#10;dajLy8Ws44d5HbM+Hzwkp4msvRg7GUPSSIX9Qj7c7W1UHhpOHL0OnT045oDzyAnYjq5HQPNESHy2&#10;CV6/Pw4hVxIKCg7g7ZcSsPn6d9Dx0nOIlBWzIFQSP2wVjMhfj1mA73JjsKv0AF7a+RJe2v48TjWc&#10;Joh7UN1+EauzVuKlhC/wSuz7WLhrEc62llJ1RFi+YRZmAMeqGeQUBdFnVcn+5XZlmZt6wBd6NHNP&#10;57+zTZKAg5icCrMcfVSePripPDTEO0zyVqp5pddZYZZemMCK0lHW2WEsZd1VHTb1WJmvWbe/O6/9&#10;CJW0H+vLlftpGNvrS/By6tN4du8/YeGxh5BYm8RgdQzn6ENnR2aML5UNM2CsrUJiazt2tBbj/tXX&#10;4MXY67Cs8Dv6dJ3xSflmPH10F/0qlj4bU+MxPryzXrPAFSyqGTvq6/J5BZIiDmGBZqcLFzQfTc3l&#10;IhD1/c4TiPCkdGIWBQykhVnCJXWyGwziPt0QhbBJeMW9muhpmTxO0wyEQcIog3Gao0HMyyH+5fYG&#10;qD40FyMaqJ8jcNeYLoJpjDL49rB8pCtVy4wf0/Sa8bsZki8F0scDNOT5MpXLef59MQnkDHFW5CFF&#10;oz7w8yQmCQlhfA2JRrwg03DgCrUsjU3xexoDcHGFeKCKeH1VDQ+qNiShUUAkDR5UNc4f42uRRx1P&#10;VkvyaCAT1NunUWvjMeNkJJKL2sH041E1QgLhezFTDY9p886Az9KM6vGyJkqC68aEDdrrpkUgE98T&#10;CBmOF3RaBMI7FuMepUWHmXnJwppw6CCp6MHqYdP4vVEojD4OtlOdsGAyWUim6YvEcYCFd4D7g2Jx&#10;nidfKokEogIvZcRwemTKLP8oIhKBmAk888YKk8DKs4emYXcmAlHlM8aK1WA3n8ebERkO7GuxmjbN&#10;ZErpZM1qbevD+tJ4fJh6Bx7Z8o9YWhaP9J5mxF04xihgFFTLVHPg86IK6mnE0vxP8ULST/DI9n/G&#10;F/mbEd/cB2US1hDDTVQ16yrGsIHSW8OKtUDWKv6x0sCvPEf1IQJh9PbdOa2JMoFRRieByWm0kECU&#10;C0urEU74wxjzkFioRrw0tyofzeENY5zgwjpJQAasLCBRgaaraTLh/HwAAcqPN2Iy4g91Y0fGGfSM&#10;KNKOwkzbUBdWZa/FHze9jAe3v43HEt/Ba3tex7YsglnFDlysTUB14x6kHX4TB/O+RWXbedR0N6Jj&#10;qBdWlwP+aZIJ/0X8QXTkHkbJE/eh+sZ/xtFbnsJ7j+xH+vF8RCKp8Nijneg+KRB7DHxUIRPHv8V4&#10;6haEaxtY0a4AX15amCQaYbn4Ghrh7axHiMrDNziCSCg8d+XcIkF4ay/hTFwqXtlBAkmexr8kATcm&#10;+7EkpQw9RfmYdV+hcGZIxg4nvN398HS0IdjTjdDoBCKTquXRJ6I5INM2F+yFBbCmL0dAo6+sMbDx&#10;mpUEMhiIw/hQCvbE78W7D36JrNsewfCKzxAajs770LPwB3jtPGfjWCve2/Mh3tz9BRLP78f6owux&#10;PPVNlNbmoKI1H2syF+Lp9b/Hk9tfwLeHvsHy/etw5GKByZcleLHSGXedDiLrYhg+OeUVm65VfS0a&#10;gadyZxUFXdK0ItCdKQxnSCi8F+7V1yWwinp0FMKmJqcwGQyZgQLBSQ0P9hhicfrcVN12aNU9pTP/&#10;jgTyHeus6q7q8GrWZdXpaFJUvq4Yx6bKEDZepEKoHENCaw8WHF2BR+kbr6Rei+8KF6Ggrw3lAu8x&#10;QOlDSkeGsLv8ODJ6W7D8/C48uP7v8XHGPdhwLgHJrb1IaaSPN4ZMs9JeZd9u1vwLL33YTV9WWpMo&#10;Wcz7uvbyfdP5LTzg381P8NOIUOHK0b4ACokhwhJhyllDIBEcJqYIl3SMMChTeKSgl9iUSYw6SOKQ&#10;zasNEYcw7XAvA11iXE6ny2CeBvmoif0oyUP9H1IMf0kg9GOWi8pKAbkS1qjWzQfnCt6J/ejmGwX1&#10;mndWRtwuIVYXizzUPEX8LldLE89bTayvJ2A3OqZRZ1NHfQQ1FnIDlcBlckKlsUnDFVX8vEYEUmcJ&#10;opZvqhlNVptJKFOoHpdN8gSTaGbtaXZOoZVX2uKaQZNjhoQyRaKJmB8+P0JZxQs5OzTHZFQnOnmz&#10;e4rMN0uCIBixAuomVTllqreqpJq/NEow65wnELLaGZKRpNpxFo7smOmo1/hkD450OahM3ObhHu7z&#10;0wLIUQF0BahQuKepw0lLS0r6KWdXltoQRUQ8VhN+ikmQIpEiKi2tG6xCUj4YSU1lClY6A0UYZvIi&#10;K4+GAic0qHnrSmPlanKaoXx7m/1IbnMhtcOOdKqk9LYI5WgI6Xy/pewQPjv4MN7IvBpvHvwAWUM1&#10;WFsQj4L+WjTwgZRPAJf4zPfXHMcb+3+P+9b9Ozy561fYcDGPqmYMW9WxV+HHlsowtpuUB1q32AXl&#10;5tJokQ0aDXZ+DKuoPr5TJzpN7csDrGCanNeloZU2qg6qu367lh71o09zQbx+tHv86FXnp0PzQabN&#10;DHSNllOFFBzI5stMFfIKKP5hY/kV0tm/3HIUp+tqDPBrC0xPoayjGBuOL8byvLV04kSsP7MWccdf&#10;xcnSxRgdr8HgwAVcqkhCT0ceUvlMFiV9i8T8fThReQL1A3UI6lwzfoyVleLcsy+g7pp/xKlr7sYr&#10;v4rHhqRDCASTMOVixE8AHqeN0axa3raNCuTQZ3CmxyLS0mWW3ZXKunIT5MlEirqvv/h2iiBYX4Xy&#10;2Hi8sqscP8smgSRLgbixIfU0Bs4VEFlJIFPU0XM2Q5ukTWvCjfmMZzehu95Owd4/AnfucVhSF8NR&#10;udSswa4FqwYmqKC80dnnTW3JWPltEhbd/DFKHngMtvRUcln0qXvCXhQ3FOPopQJcHm7BzrwYvLn1&#10;TcTlLUVO6TIcPbcapTXbsO/0AnyT+S5WH16FzfkbsSlvK1buX4MTFYUk++gw4JKmSWw+RhDqFhmY&#10;j77f9BxU1rJ5IlEAOMzjRoIzJgiZoLIb9Qb4OghHKAJ/KMB7ZH3TwIxAgM8hSiTBoJvnpyqJBDDC&#10;oKCg1xbt2zhHlcE6uop7pQnRiEZlzd5ZrXx3Uvdq/nWw3ocYQHlJIModN4x1Fw/jj7F34v71f4u3&#10;Uh9HRl0BKi1ToOBGIyvrie5K41vZI7VUK6/jw8M345MDD2EzfTC9w4b0Fvpka9j46H6SmQbi7KPv&#10;yofly3/p3yQN2t7G6IgpzS8xHd/EBjPEllih/FGaO5FPTFGzeMl4NLuFMkxonsUhNUORNEwmW6oM&#10;YZKW055/rVVac7oDJrA1WCbCELZ1ORk8uw3mCfs0X+04z6emMXUXlM0RSDsJZDgyAyfLRiUrTJ3H&#10;V/musJX4D8IyfX2aQT3xmvh6jkqjlDgt8jg3HO3/1sRu9as0kDiaNYeEICDMF/Y3knhqxA2GEygu&#10;yA81xCxxRp2FBNJAAqnXG6kNHqiDa0QePKiZioMkaZqjOr0yXQwMiWgSYCVv5qKas3Qxc2ymdYIv&#10;kZnqeZOd/Du+jaqQuRuTCZh008rsOUIC6fBPoU5NWLzBIhEImfbkQNCMcNCDzO/zIq+XD7VXeV2i&#10;JHKsn+xMCXmY7CxTn4lMo6rUZqi9ctWoyUuzRUUgGrp2iirkNCWvctgcJ+PnUNlkigBYoTSkLmWu&#10;M950yItMVHnmKpIxRi1mL8LhsftFFurw4rUdJMlldWrReiVc9GFXZTm+zH4dn+XfiZcznkDGYDFW&#10;5m3BvpoDqAtP4yKjlgsTTmwt3Yjfb/8Fbvrmb/H+oc8ZEbVgx+Vxs/LhtsoA9xEqEl5Hq5PX5zcV&#10;P75Bi+zzby/ZqFK0MI2F0dw4llGJtFq8CE3OoN8TQpvdY0bLjAciGAmEzboP7kkpkQg8kUkEI9MI&#10;Tc8iSJANM7oUBqpNlXhhEufNB6naC3R/vDUOTuLd7RVYn3MUw1a1tQuGGP0EHcirP4plh1big72f&#10;47N9b2LZvqeQlP0eRofPIeCzwO+bQEvvZby+5U08vvYlrMpcj29TFiEhLwGjLqUjmYK7qRnlH32C&#10;yut/ivPXXIvFd3+HbzdfwNBYmllJUOuZD4/F8Ldj4dCMdF8cvO1rYcv9GvZD+zBWXgFr5yBmGPyY&#10;9rm/tunj+a+UpbbmIk5vicGza4vw09Qp3JAG3H/Qhc3Z+Rg9uRW+kiPwna2Ar7gcnpKLsNXWmvVA&#10;XJXVsNfWY6Kpjq+rEG5rRKi7GrZTJzCa9BW8l76FyxnDcoiDwx2LUVssxr0x8Ad34Xz1AXzxfhY2&#10;Xf8+Wv78LPyl5eIis417XHx2K/DA148i7nQGLnRWIu3MRmSceA/nz8Wit/UMGhp34kjRW8g5vx1H&#10;a45g+fHVeHTV6/hg/XsoaSw2k/nUrLHhhB+bcwKgOP2LjU/H+KZIQ1Gsyls/P8W/UTSrHFhe1pWJ&#10;0CQGGHj0Ua52W3zocbox6PCib8KNEa8LrrAHXr8f/qkwjw/C7VYeNicK++1mdc9VVMhraKqzWy8p&#10;DRFVPP0rqdlHBa+FnRyIb/Ji26UwfUB1X2tjjGFXYwNeS3sXNy/+9/jjjuuws2wHycNjfKie9Tjh&#10;cipWFWynj53Bs/t+h6+L78OXWa8h7lK5aTLKbAsz6g/RR6kK6KvpBPL9bUHjw0qDbojC+DmJQ69p&#10;8v1kXss8HqjjW0NuhRXKQq4MHMIQYYkw5RRNfapSJsIcYY+a3pXuKWcOk+ZxSqOqZCKbY5rYTNI4&#10;1u3EyR4n8vrcDKK9xL7opGfhVp5+g9hYRrytdoTR5p3CQHgGdhacWgpUbsJVlaGwlVwAwjPIP2hy&#10;TeEyMV6ZQRTkR0fdRsmjQgE/FUUDsb6VDt/Bkwnnhfe8XLSRTDTpu5Z8IF4QeYgnxBkNIpAm/tdo&#10;DfODIBklzANpOiHZvYM0NkgWk/E5GeNzAUkVDWSFagK+2sjKeSHneUHndXGUSOqEqSXj6ccH+Df8&#10;TQNGujHdqPa6aQc/E4t2+COo5UM5z7+TAikg04pANGtS45O1CFR+rxOn+viAu+043u1gwbHw+PCP&#10;yAyJqFBUOBryFt2rgDVNX9JQsy5PiMl5XhW4xj6LiJTHS9GERlWksqKlqnOLlUqd8ftZqaMju66w&#10;RlYi7qOdYz6kt7NisiJks9CzSXLZVEOZbSFkNIeQ1jiC5UfX44Oj9+D9vEexpyMNG0t3YGneIlzw&#10;20y76enhDnx78nXcufpvcMfSm+hcRymvJ7CzyoKYahtiq4KIq55EspYGlqrqjtCmqHjCdDY/pbcH&#10;WlRf2UXXlttME1b9iBszBEt3kGU47sOIZxIeRoVjHi98vhD8dDhbSIsAzWLYHeKexKJUFF5Glyyc&#10;EZb3MCvfMMtNlVLbfxOpz22aQ7Lj+BC+2JiNito6hBh1zm89EyNIPJWOz+IX4ss9C5BweAMqKg/B&#10;5/6hE/psayWeWPccXtvzLjaf2oX3dn+AxYlfo61Px/B3B/rQuWoV8m+6E5duvgF77voSX79/DA3d&#10;Bxi9x2BieCtcA9vN0rFahXDCFwufNw7urg1wFVKN7N+GvuO5cLW0ItJ5GeHuBkz1dWOytzO6N687&#10;osbXUz3NcJ7LQcHOGLywiQpk7zR+TgXy64NUl/kn4Mj5BH0JX2F811ZY169E/5a1GNm7FaMpK2BL&#10;WAdn4jYMJi9HV+IKDB9YDnfBengvb4draAPvmwrJt8sstzti2Q4Pyc/nj4HNkYS0jDP44LepSL7t&#10;KXQu+ozXqgWjCOSzYfTY+vBF0pf4j+9cj+c3vY1LvI8hayeamo+is+s87M4hDA+Voa56C46eXowF&#10;iW/hwZWPYcHORSi5UAKbS82LLlQO+/DVIUa1F0MabPb9pnKdj1y1JyabgE+Eo7laEyx8dcgyHoGb&#10;ssU/HUYgHICPdcYWDJpkiW1WJ1psTrRbnGYNmk6bDaMOJ8apeHv52TkSyPJzE1hfLvWsEY5u7K7T&#10;BOEA0hh0qU6rbmewjie1BhBXM8W6H6APUIFUW6gU1Ox1CLd9ex1+tf7vsPzUOzgz2hvtf/BPYNHh&#10;BdhxKRGxTXvxyek/4t2ce7D82CakN49RfQSNT2bRN7Poo1n01Uz6bAZ9aH+rnz6uEVIkCDVzzZGG&#10;eU/fT6WlyYQJxAZhhPpVhRkih6MMQE+SlIQpeQMhYlIIWjNdmKP0IMIgJSf8gTikNhjQErNkakLX&#10;xOzjIo8uO5Wa02BdPklO8zKEgcJCjZoSgZwbCeCyPYgW+qoIRBkCFAuovObx1agPKUc6bwcxuF7z&#10;7BjUq3VI3Q7n+YXskvq4id9qqmohQPNyQUEE3g74kxjiOYT3yhxSS9KoHY/yg5RHgzWIJisJpJX/&#10;NdMajRLhyQyBhNFIgujyEGAIIqM8kZKXKekfxYH5IU2bN21kPF4XcnFODpVRDpUr9xXJqIk/3K0Z&#10;kqFZo0JEIiIOmdrY1Yc3wEi81RNGlT1EeRYwBHJqkIVBaVig1/1uFPQ4UNjrQMmgG0UDJJO+6ERA&#10;NXGJwU07oTqbeLem34SmqfrGKDNVmCo0EY7Y/CSfksaOKytwDgnEpKjv8CKD0lKTdw6QGJSTK52V&#10;RktDqhJ9b02sRNynU61ktPmRyUqY1R00BJLF6EEJJg+wUqbWh5HdGsG2syfx5sEH8W7ePdhUvREx&#10;Vbvw1v4nkTtSh1In+NvFeDP9l7h+yb/Cn3a9g90N/XQsrSMwThLRuiEhJNaLMAI4pErXN4XDA7N0&#10;hClGUWFGUFqW04+d1eorcRkSqZ3wMNieRmBSTZBuk/NKHeudLkaLbh+654b4Dri8jCCDpi3VPsPK&#10;yHBTQ6ulQFg3zV7R6Dx5CNDm7cqtkk7xysoixKacgsNhM0pFzSBBgs4Eo8+u0X60jHVjyN2P4JSd&#10;Ua1gKrrVdLXj/T0f46OMBVhTHI83Ej7CFwmfobYnmgxwlsA0tnM3Sh64Feeuvxqbf/42vnwuDeUN&#10;h+ENxROQSRqjMbB0E5A7t8AzuoOEGcsIKtrBHmrZDM+ljXCWbsB45mcYTf8MrmPrYTlENUBwd53Y&#10;AEvOCliPrIH18DIC/lr48jfg0tF9eCO7Cz9PmsU/JwK/2U8CqcmHtXsNPJWr4W3dAl/jBrhbN8Lb&#10;sBH+SysRqFyL4KV18PG1s3q1WZvE1boOg1offWoPhpxaQGobhsa3wdZPJWPdiUgoDoPDKdizMQtf&#10;37QCx371NKyJcXQSF0mf4FFdjD2FKdhUtAu/Wv573Pzx3Ug+nQ1fIIipqSACM2FMzk7B42xDV2ca&#10;zvIaYvKWI6H4AJp621hYogX1osxgR54Pi5IcGGDg96NWPVO+MikPjYdT+QmQBlj4DpKGcqcNMFoY&#10;D/sZ1QYwGgzBO+VHMERjPdNytg4GKG4Sy0CAZU4CmXA5MWhxo50qu2LEjlWMmLZUsm7XKhVIwNRd&#10;1eFDvTM4wjp9uG8S2azjUgYJrPO7akQg44itsZjsErvqu/Ho1udxy4p/jfcO/pqAfBElDMJyR6rw&#10;atLvqcqTsabiO3xS/CDeyHgIW0vycKh9kr4YQiZ9Mou+aXyUwCyfzeRvy4dNxosrfHve5PsZxABh&#10;gTDBTOwjRmi01EFihhaO0tSAY90eE5CqxcQEtcIgE7QKg6I5pq7Epnm8OtobNMcrGM4jYZxmgCyM&#10;O00CEeYVEFNOEQPziIcaACQCKR3xo9JG8PZE0BeiIlT5sJxEIsJV7aVKCMPo9c6gxUHwJ04rqFcH&#10;uqZrlBOrLxKrq0UIloiZyN3BP6TYMfjOmB3D/PsxnocQi1b1iZBA6nh8PYlIrVbNJJAWEUi7LYRW&#10;XtA8iTSo+YkHNtsm0SUFwhMpIpWSoDAwbWr6oXZ+18QT1/M4JUq8NBowSkQEMp9EsY7Kps05SeWi&#10;Dp8oK9pZS1VBtR/j++7AJBoJYpVWsuuoH0VDPjPdvoBMWTjkx2kSSCEfZgn3F0kw5eMBM15ZM+I1&#10;iVEpVEwhGIv2m5j0KqagohbN26Xp+mR8vlfKY036OdLpZHTgikpNRglm/HWHL5o3nxVGi69k0AxZ&#10;sJKpMolUZAcoZQ+2M6IhgWR3hVjxSUKMILTIlMnjVRvGgQZgPyv9+zmv4cl9/4JlpV8gpm47nku8&#10;B9trc1BEaRlbmYzfbfl/47rF/yu+PrWX8tlPkvFgR9Uotl8axZ46pZqOmNn46ss51h/B8cFp5PZP&#10;M2KbxP72CBKpduLq/dhmSMRJqemCPRiANxJBr53RIKW+sgD4SRLWIEHAGcAYK82EfxIWKhPrJL9j&#10;ebhnRCSzUGuP+kLUxKjuYkWkInyZyk7AIrCZ34ZYkddkNeDLdekoryxDIOghXF15BOuMrR/HGvKR&#10;WXUUWZUncar7En9/BAODrdiR+QXWZi7EzjM78NG+d7EsZzHabe3mDH6PH/3pmTj/2H04f+2/YMu/&#10;PI/3/5iOk0X5BN8MhDVpz7sLflcsws4YhEe3wT+xDZ5gLAKROISDcYiMbIWzfwHcLV8iULMKwfq1&#10;8DZ+A0fP+wg0L4OtdjUG+Lm1+Us4uz+Gs3UVyhoO4O0zPfgFCeS/JgC/zbYzcDmGcJi/499l5nsE&#10;w7tN+vUQfyPEz0KBWBqvgfuIfjfCY7j38VqCNJ8/Fn4Sm98fB/vELoyO6vM4NLbtw+pF+7Hkhq9Q&#10;9ODz8OVkm2HFoyTfpfEr8NK2j5BSdRjvpXyAW5c9gbiCdDN5U9vU1Ax6hztxriYXxVUHSLzlVJV9&#10;mJyhk5qNjkdtUcU688VeBjdnCPg/mvuhdwoKZAoWZPOb6oVH0WhoihFtAI7QJIOOMLqdfkwE/Bj1&#10;uBmQeEwuLJ/HY/KbDbscvL4An0uA9c/BwMGJ+mEn1l10YnuNF7sY8OxtYfTfITU9icP9Mzg2OMNg&#10;MGKG6++nz+1rnER8bQDbLo1gh4bIX3abyb5f5Mfimm/+Z/xh2z8gvvogztCHNl9Oxwt776UPxOLb&#10;kk/wWMJP8PGRt5Da0I30+hn6Ysj478F2+mennb/hoc8GkdVJYpGy1yipK3w7Xb5Onz/A68gkDkTX&#10;OCIeEBsOdEUH7pimcWLHEeXXI5YoID1ObBHGGAIh5szjj0yfz+PTD3jFgJbv1VxVREy7oCkVE0GU&#10;DnhwmkRXSAI5TQzUshOFxEO9VqqoCksAdQwKO30RBvizJhCXX8qkSMaJ1/3+GXS4JqkUNHqWpEE8&#10;1hBeEUgFVYy6H2qVQ4s40OqcMapjSPhOE9YL54d5Hl66yavVoGYrBh7ihybyRCsJpJ28cVUnI/8O&#10;vjBKhF808gYa+GMtJIYO1zTBf5bKY9awkjmxWIrWSXXSyjosEhGLVZE0xGpRAuEF8301z9VIgmrn&#10;jfQpD5ZYjbXToptkdCr10e7ljdj4UCZ8JBAfioZJGiSQQt6oHphmRZ6lVU4E0Mjz1Lmn5kZrqXlL&#10;s+DDZka5MTVNca+CjKZYYWHRlCQsSig/EIgm/Bxl4R/m3khNVtwsEog64Q/JGG2YnFwE7kyNpDBG&#10;glFFUoVixcuWKuggecg6eVy7jRXOgowmOyttEKk1VAqMVJaVbMVvt/wUb2U+TRWyAs/u+yW+KFiH&#10;EzYLlp1agVu++Z9w99qrEdNwEQkNIey87KTTaP3lCeypD2Bvg5yKkRMl85EeKi6SSG4vna8rjDQ6&#10;YVSFBLCDzrn1sotE7saoN0xwowJgpNJhdcHl9ZlIsV/LjNoDaKIC6XJ7MWD1odeqmcNhlqkmFkbQ&#10;755mxDkD1q3v+6vmCURRzpWqZH6rrAnilTUlWJJ2CP0jnfxSsWz0mCHLILYc3oj7Vz+NB9Y+jyc3&#10;PYtnt72PDcfX4WxtKopKvsCJ058gp3QJdh18D4eLEuDwKq5iJBwKoa/gFM499XvUXv2POHH1H/DK&#10;wxnYdyQTXoK2AD04FYfgbAIJMhH+wB4EfQkksb0E7n1UKXvhD2YhEDrKfRpCvr0E+d0IT/KY6TiS&#10;DAkouB4O9zfw+TYjGNhJMtiJmr4DeOtYF362dxY/TZzF7zPHcKYjB1OhGISoGsK0yUgspie5n96D&#10;qZk9BO1EhGZSeN5k+MP7+Hv7eB20QBKvNdlcUyS4m5iehpnJDN7bLkzxHKfLUvH+S1QZN76Dlrfe&#10;hr+22XTXjDjH8XbsJ3h47eM40ViCpSUr8VjsYzhwLh029yh6rF3IuZSLr1IX4Y2t72DJ3pUorblo&#10;Uoto06x+NWr4CTJLMoP4bDfBnCDwI243TVfzAKSnrr0+i/DvNV+Lf24mmvr52sMAY8wTQL/Fi36n&#10;B23jDrOQlDUYIXkEUT/qZETrgN3thp2k0m63we5R05YPG6iQd9ZpjQw/klpVd6neuzRqadKQh5p0&#10;sjrVF+kkgQQQXycCGTXB1A4GRomNQeyoL8VtK/4r7ljyr7HqzAactFux4NhSvJByFzZdXol3sp/G&#10;fRt/guVnt5oO6/01M0ilL2qJV/mmfFSd29kkD/mtGcFJf5/366jR1zUAh76fNYcDwgSd7yAxQqOm&#10;TPbaOQwRgRwnKQlbjLIQgVCBzOOPSOMEP/8eo+aNwW8eP9OEbKWAqnESqIlvl0Uigx4UMWguIgYq&#10;oD5NPFQyxLMjPpKBH1XEzFY3fYPEPjY1azB1gjZK56RgoS9PodmukVJBVBDPL/D86oC/wPNUqh9F&#10;asI2hRaSh7oq+uaw3eC7wXpiPnFfrVBtDgb5E2HDC+ryaKG1ky867SSQLhJIJ0G+jUzVzC+aBPpk&#10;wlZbBO38ww5nBF0iAJ6onyYSUXNWF5GEz9n02mu0li7IDO0di441vkBFUskbreX5mngjnR4l9xJp&#10;RNvWB1kju/wR/r2au/hQSCClcwRyRg+MjKvmLC1ar075Nv8Ueidn0EZEu0xk01KSmvmZP6BZldr/&#10;YHkkj5MsuBN8LVkZTRb2A4EoL74pcI164F4yU2OuFf1o1mfOPIl0sLKo4hhjpZPikJFIRB5RAgny&#10;czoCX2e2OVhJx1hZLVQefqTWzVAiB7G7qQzPxP8ev91wI5aefx/Ppt6NVzLexYHhWrx/4E1c/dn/&#10;E39OehV7O7oZZQWgdQJia8ewq9ZFBeJnJGZDSquVldpJYvOYWfpZnQGk8zpSWkkwzX4SiA87azzY&#10;RgI5P+BAn82HCAlEfR8tNhffe2ELh9GotuoxkofTZTKmukKzGPJpwEQAEwQBpZ7RanOu8A9LwWrH&#10;umls/rWIRfv5TYn2vssZwLOrcpF35hwmfS5zLIsMw+NDSMpLxps738aft7+BF3Z9jvfiv8C3B79A&#10;atlaVDVsQ3vrXtTWxqG8bDM6u0oZvc8RELHQV92EtndfR9XP/xGVNz6Ol36bimVbD2F0KBFh7z70&#10;jOxGWWcqTtRk4XhZNk4V5eLkqTQUnk5G/skMnDjO6PxMDsrOZqLofA7OlKSgqPUwiqkoasZSMW5L&#10;gNu9y5DJ9PQuhvUxaB9Lx8f5HSYX1rW7p/F81ghKh47xpqkwQglwuvdi3JqIrtH9uNyXicqeNFwg&#10;wZyvOo2K+jycvZyLs2ezUHLuEEpKs3G89AT36Th/YS+aavLQ0V8IizMZIxMZSEw8hw/u2YuU255C&#10;98bvMOOMkqfF5cOirB24e/mvsb94B9JLV2Nl2isoqcvA+aYT2HBkOV6PexGPb34Wf9jyPl7f9Q32&#10;l2RgwjVhhg6HzWSfaVwkUL62kcr4dDRp5ZVblGJ+aP5QbmUpzhGCUi8DikEGeVbWIadvisQ0Cz/9&#10;NmiWBojA6ieAsZ51MxjpZR1rG3Ohwe6kQnFR+QXNypc1w2Nw+z3EkgA2VGgulZZPUMc1626Ln/4R&#10;9aMc+ppZF6jdgaQWK+u83dR9DZuPqxvn3k6lzXre2ow/JTyP6xb+z/g4+yMcGKnFn5NfxssH78Pi&#10;s+/ivrXX48WkZxDfXI40nj+VCiSVpKUVUOWb8lH5cDYDr2jwp1YE+pMCQuPf2tPXNXpTGEA8yOVe&#10;Cy2ZUZ6GPKLN48IOYYiw5DgxJYozwhiRhj+KP8IjYpAsik+hK7AqjAK+L1Z/hJVYSNDu5TPupKKv&#10;Iv6eJWFoUJHBQgK/sFEEcmFMmOhDgyOIDi8DPh4/FIm2FpGr0GmariLQCFvN4dMEcGGyFEg5A3z1&#10;W883Xc13nPfOCQQJhX6+76GyE/a32yNos1OpEIMlLkQgEhsdtjC6HCFc1c3/uniQPmgliVxJIK38&#10;rEVShSTTq6yPTioSslUvf+B7AuHnasbS6C1NMDk/PsmL5Z4sp9mMuoFaqRv+bRtJRCO6eqlGuv2T&#10;aFFSNBuJhg/jwniUQIoprzS79MxwmOThR+kwH5QiYqLRMK2N0qyaNySloxmVpwYjtNBfmNKhaCSX&#10;2g7zBjX6SpFAEFr8JSohfYwIaCp0mvLjR/PiRzu7DlOm5rKyaDTX/IguVaAcEQaBW8Qy/zpHlbAt&#10;QlIJmWUiM1tHKX216L7WWp9GchOJpX8CX+WtwW3f/J94+/CjeD7j13hq71PY3XEMf4p5GDd8/vdY&#10;VJiAve0j0GTGPY0TJAQL1YiiMA92k0ySm8cpra04oHWc59Y+TqakT9I49QY3HcyNndVuKhcXqoY8&#10;DAo8sAUmGQlPsTIwEnR7SBAKFjxoYPTYSYceVlLFqSmMBKg83EF4CC78GMMkHiVZ/L/b5slkflOb&#10;+dmOSby/5RK+2ZKF5rZWfjJrss/6qTIHxkdwtOoUlmatwsfpS7Hw0FdYdehjZOa9j4aGLfDaauG1&#10;NMA7eomR+Q9zSsx+qA+2Nd+h8fp/wrlbb8LH927BG+/Wo/jUWTTmp+LYpu3Y/vEGLH1+MxY/uxXf&#10;Pr0Fy/+wGFueXoAtf1yHFQ/uwIo/fIFNf/oI3768Bl//fh0+f30jvlmwGbtXbUfB3kRcLExBVUsi&#10;Ogf3wjqWiKqBXLx/RskUgZ9Shbx6zIlL7flm9cCmpmSUFBxASnwG1q5Iwqef78WnH+/AV29vwLKn&#10;NmLzK+uw6p3VWPP8Yqx4ZTnWvrAYi19fg40vfI0v3tmEDz/MxqLP8xCTkIs9R/Pw9Vdn8PUvV+PU&#10;oy/DlZFGhaL4nwQQmUFpaxk+SnoS2w68gMIz35KEdqOydg/Siz7ByozXsT53KeIu7MHmwt34ct9i&#10;JLIeDdo1f0QlpAmlESxLG8fC2An0DxId/qLUouWmRi4dPW8iFVuQUSn9rscVQZ/TjxE/60tokkTh&#10;xxCV60TQBZvXA7f6QqgSnVS44y43SdEFXzjAMgyie9TFaNVhJhc2EPjURxdTo87z6Dwr5alLUVqQ&#10;Zg8OsE5Luaexju9rGkNctSbm+ngcfaDRgj1NFhKIC4ltA/g8byeu/+zv8Fz8E9jdeRy/ow+9cuhB&#10;vJXzCG7+6v/A4sJNONhvRRKJKp0+mEZflE+KQLTsq3xVPivfzTH+POfTc6+Nr6vje87/hQfGiA3C&#10;CdOvSqwQdghD1P8hTPm+iWpOaUTxJzpop4Cf/RinThHxTw8pS27IEEYLsVEYp9rfQpzTFIliqpMi&#10;EkiRslaMBA2BnCeBVBAva4idzS76tC+CniCxlb7b4Z1FC8G/nqKgmopBmUYUzJ9X8xWx+SIxWvP+&#10;1H+tIbqtxHMRSA+tjxFED/FcWN9JAmqxBkw/hwhE4kK8oH07eUKc0e0I4yrTnsmDuzRqyqgQssxE&#10;wPxRKw/SSdp4Md2UVx38rJM/qr6RTpoZL+xSP0h00sllMy57GhcmRCJBXKRV8iaq+KP1PJfy07ew&#10;UrZ71XEuBtTkFbX7+UkgJAveaAkfUjHJQQ9MY5V18+2aT8KHOsia3cjr1fmUkbJ4ZBKFLAClUfmx&#10;qYDyh2QqxBBOsrBOkO018/ykhgkzQpBSUT9KVHIGjJmmLr03EcZcpMH3ZvTEXIUyxopmSKYzaDrq&#10;sltplL8H21lJO0ahRezTmyZJIFQovRHsqj+F+1begkd2XoNn0+7F7+Mfwoba3fjNyhvxq2U3YWd9&#10;OZLatd6xjY4yxihtYo5A3NhTP459DSPYr8Xz6600G5IbeByVSUKtI7pmfI0DMdVOxFS5WIZ+Rgcu&#10;9Lt9jBYpb71hlqETw3w/yGfeNOEhYUwaAhn1umGNREx2VTeVhyaXsYhNYkUtIPTX5goorv1LGIq+&#10;dxH39uT34I/LMrE96xjs9nHzjZpAtLWN9WNVzi48v/k1/HnTi3gv7s+IzXgK5y5twJi1m7/vg4vK&#10;xRkMwBWYgZsO4SWZeR3jGEnYiebbforL//IvSLvuBbz/QAYWvX0Ksa+uR8qTnyHlwfeQ+vA7yPzd&#10;azjy8Os4+ciHyH/ySxS98A2OP7kA2Q+/jGO/egK59zyN9BufRe61jyHt5qeR/KtXEfv0N4h7fQN2&#10;fLQFG5em4sDODKQdPIbXMgZxfcoMfpEKKpBx7I47jPhVMYj7bD32vLsGm57eiB13LUTsLQuw5+Y3&#10;kH7dE8i4+klkXcP9DU/i4DV/RNoNf8Kxa/6A49c+gtzr7kfKDS9ix7XvYe+Nr2P175bgs9e3YMHj&#10;m7DlnvfQ8OEnmL5YyYeuJxw1T9iFkuYsHCn8HA21sRjtu4C21jQUVyxDzvl12FOwEyuPrMenKZ/i&#10;413v49C5g7B7pSGiTY3pxT68uHIMJytDVKQ/KkxuPy7H+W2Gh2pARa87hH4GmYEplsf0NPqoinpI&#10;KEM+HyZIIKNuF+uQl2UWhtvnJ6H4SUphWNxO1I460ed1IhTxom7Ugy2VLsTWOFlX7VQYDiRQVeyt&#10;o7pmfVadTmXQlNLAut44wjo/QQJR3dd6PeP0iXEGVqz37TZsrSnBXd9egwfX3oFN9Xvw0I5f40Uq&#10;kAe3/BwPr7uLvnPajLJKbgoZHzzQ4jZ+mdU+bnxUvnqIBCLfNb5M4vieLOTnMuPzUQyQzePC9x3g&#10;JBFhhzBkvsUjii1RrBHm5BF7hEHCokJ+9tdwqogYJmWgZqt6+mYfy0he083CqxgPGQwsGo5i4lkS&#10;TSlJRYpCmFll9VPxBUkYYWKqls+YQRPxuIE4rcnfOqf6otV8dZ7EIWy+pHkcFuUe1LwP4jHJQinh&#10;heldDPLb+bdd/LzTQfwnQbWqC0LHGXHB99x38G/FGT1UKFf1MsLocfGPCPDtJAG1bzXzh9scBHke&#10;1CwC4XedlDsiGKmSdhJBO39sfqKJmbVIq7JSLltneKHR1MHl6lyn9NEY5Br+rRIm1vPCmvh7IoI6&#10;qpvLFso3/t4F3qgWPVE6lBI+UD0wTXhRbi0GChhlTe8jGNbxei6RgZU36+yoCCRaEBqHfaUVUp0U&#10;yAyJhGkRswphPgsyn1FBPpldSkXS0vSX9M0pFMrQaGeYKg0rD/em+WuOVFSpTCTCyjcfmeRIDrfN&#10;kEhIFp0TyO4aZWV1seIGkd4WRKYinb5uvJ70On65/B/wx4RbcN+mX2LRma9x6xf/J57Z+QzSuvuR&#10;Qgmf0GidcxYSSL3UhYsRmRV760eQRCJJqZ1AUs0E9nK/p4aRWY0Vu2ixNTbEVttpDpKFz6TU7rG4&#10;EQpPwhdk2Y15Weg+jDFi7KACGWTha0JYwE9wYIXtcflh4Wv1rzqmpjEanKYyAYHD4Mn3M1wVnapx&#10;SVAk8PkLMuGLloEIPktoxqvLD6Hw7FmEJtWiHj1+zOdGQU0ZdmbHYv3BWKw5vgVf7V2L1QdykXCR&#10;91YH7Kuf5D17CSxhJNXOIKV5FpmMUo/F7MPlW6/HyH/5BWpu/SNW3vMZXvt9Ohb8OQnL3tmG9Z/s&#10;wZ6v9iJ9yQ6cXLEZJVuSULj7FPITj+LIrjgc25qA4pW7UPTNdhx6fR1Knvgax59fi/2vrML6l7dh&#10;ySOrsfbuT7HonnVY9LvtWPJ+Cp5dN4hfHpjGrRkz+N22fnzycjK+uW8tNt73OeL/+AmSnlmME89/&#10;g0svfIXKF5ei6eVv0PDmIrS8/jWa31yCjtcW4fKrC9H6xNto+fWfUHfr3ej6xY3o+cm1GPv5tTh3&#10;3S1Iv+EB7L/+QZy++z6MbFyCiG04qgIo3WYMkZDI/TYMDRXD6WxAyDOIgZZMVFauwv6Sxfgs6VO8&#10;GvsGPtz7HrYf3oq67hqEZ1SiQCkV4VPL7fh6j4tBhPnor24q0yupReU5/94WmGZE6kOYkYQyag84&#10;vQw2/LBTddgDIYy5tPqlk5jBgMXpQWA6iBBJZMjhQL3FiTGnAxESSDXr37bLCnRYR1lfd9NUdxPm&#10;6nIyLaXewvIfw96GUexrZjBV5ySJRBW58YkGK/Z3uJHa3YMntvwed3z9Eyw+uwS/2nArnkq6A7cu&#10;/nu8m/YOcvt7TNNxGpXGgRb1c7iMTx6ib+Z0MOBrmzY+G1UV9GcSiFmy+y+IQkFlFAOia2VEceH7&#10;DnC+Vh9sAYNRTXw2TeeGOKJYo5QmIg9hkLDoDDFJ9hcYxWNKiGFSB2qtqR73opPKQwqkl0V/mXhc&#10;poCaVsKAuVSYyNcihAqCeSUDxVpiaIOCQoOpxFcSgLC4mrhZSewVCV0gDpczqBc2V5JEaq3RYwwW&#10;E8M1orbDOWNwXopDQqGDuN4qcrIL76fRwuPVfCUO6ORrkYe446o+RqKKRrv54/pDMU0zJU47T6h2&#10;tCYCvDpR1B8ictHY32Ydxx9ooonFavleVmWLEshFXqS5YLKecmMp15ZIRFPlq0lAtbyoOjJbDdVO&#10;pSEQkY3a6Gh6SHpYNKV3rxZx0R96QpRWoVk02EgqrIxqIisdm2RBRJuytBbJlXaaCkZZJzVx8JSI&#10;hK/zaSpYLTupuSanSCIiEpGIOrQkPU16ehKJFIpZNEt781qRByuVSIUV7HCX0s5Ho5PcTsrh9hla&#10;GIe6bDjUPUoi0YgsKhKN7mr1MTJxYM2ZXbhzyX/FA1t+guu++he8mvon3PjJf8JnWUtxqN9u0jjv&#10;o4zf10zCkDVGF6RJanaSQBiZMSpLoqMl0ulke2otjOSizhgnAqHFkUTUNtlh86DR4oDN7UcgMsMo&#10;koXOCuoIBvnay2jChUFPEP6QVpebpoQNY8DP94wy1SE6Gpoyozuoqg1xqFFFsCRgmScMAY+aP74n&#10;EG5aYz2v3Ic3ltTgs/UnUdlQi9mZkDnWO8PI1O/E4MgIuicGcHG4E1+faMMf4vvxcLoXv8uZwsM5&#10;k7QQLYzfHeLr3Ck8ke3H58vzceSeJ1D/wFPIeH0NvnkvCc8tO4/HN3fhkV2deCJxGC/ttuK1ZAve&#10;zh3Ah/ld+KDQig9L3FhQNIx3861454QXH+U4Cbj9eGtTDxZs78fC3XX4ZFs1Plp0BMs+iMWil/bi&#10;g+dS8cYHx/DHDWO4K3Mad2dE8OBmJ9758DSWvRyH7z5JwwoS5MZVuYjdWYikJKrHlHpk5zQi62QN&#10;jp6sQ+GJZhw/UY+srLOI330am5dlI/GFNTj8+Cs4+9QzqHjoKVz41X2ou/k2tP7iZ6i/7x5cituD&#10;c6NulNtmcbGHPkEAqp5gnadfNFjtaHB7cHFgAscKc5BxbA22nPgcX2d9jQ0F23C87jjaBlrgnctJ&#10;1jE+g3diXXhqmQMVDSrBv9yuJA19q4ESChK0aYgv8QgeFqaPwUSfNwQ/93aqjF7Wq2GPD1YqEIs/&#10;gDGSSc+4C42jDgy4FLAE4VV2XhsDmXEnXLweX8CL8j4ntl+2m3oax/oaLwJh3VUdTqTtZX1Oqpsw&#10;dXwf1fc+raXBur+3mT7QTGIxPmFHKoOsg70T+CjjC9z82T/gtfRn8YtP/088tP2nuGvJT7Hx7D76&#10;qs2MnFLiVfmgfFE+mdNljTZb0Vfls/P+e0S+rACRvj0/YuoHv48qDWHCifnmKZrIQ9ghDBGJFCgo&#10;NaRBjDG4o4mFxKA5LBImKQv4X2AUjzs7NkUCIdAzKK4lFhqcowpR0FzjmCHOKVAWHk4ywCah8L2C&#10;Z43WukQSqSaGqotAmKrZ5sJYTaEQ3l4i7lZMUHkIixnUGwJhkK9UU8JrpTeRAGimCc+bic1qomrj&#10;eTrUWqThwlIghkBINjxnG/ed5AqJDnHHVf2eKb6YQrdbLDR/4KRZFrGZjNSkPhAXQVxsxZM38mIb&#10;ebGNfG/yY1Gp1Mh4QZdJIBWWGZr2JBPKpQpe/CXeROXcTV3mOap4jmrtaZU03ehFsuR8O13Z+BTJ&#10;hCqG72sds2hm9NTC6+whgTST9SrH1Q5IxcLzF801dymd8rwV0c7w8zOUh9+zvciDhWYKlQRyitKw&#10;kCRSMFcB1Lll2i0VTcxZdBbovEKJdo5Fh+Vx3x1kdKLVyDwkkxCjmFnkMuLL7XYgpydaWbO73Mju&#10;ZvTTpsXv/ZTTFfjDpntx5/K/x39+9T/ggTU34Jef/xM2nU3FoV5NTHQhpcWFZBKGOhKTaSIPk5a+&#10;0W6arfbWyeHoTHI+yv89lP5yxN10TCkR2YA7hEE6cYPVzejQR1KYofMzQKCjj/v9sPF1g92FXh4z&#10;HgrDyfcjlLC9rgAcmhzmn8SYfwqOySm4Z2YMcQhwriQKbXovNSLgufK7cfsMduR48NiiciyJPYie&#10;gUZ+qlSa0WPnO+cdJK6E5gB+kxnGT/dO45p9U7hpbxjX75vEz5Nm8Aua9tftjeDJda1Y994+fPdN&#10;Bl7a0YInYq14IMmN29MmcXXKLK5JBq5Lou0Hrj80i+tIRtfnTuOXR2dw28FZ3HqchFQygteKOvHs&#10;8Q78OseCW1Knce/BCB7ICOL3eyfwp5R+PJk4iMfjBvFQ/ATu2+vD7emTuDl1EvfuC+PhXeN4OnYA&#10;j+914qEMD57KdOPJLC/+dCiIpw5H8MypSfzpVBjPn47gtYIpPHt6Cs8fD+D3hwJ4LNuFZ2L68MLW&#10;ery2+RwWfHcc6z7ej2N/WoKaB57E4Wffw7dby/D6mQheL5rGW0fDeIPnefP0JD487cGnZQ58ct6N&#10;N0968UxyM5YfKcSR6nxc7C5Dh7UbjoDHpHLXZvXMYn2mF/cuZP05TUVAv/nxpnKTaRORiEAkUlQ+&#10;GgE2Tina6/bCNhnBRFjZdqdIHGr6dJIotKKlh4GGDyNej5nn0WlzwuF2IxwJ8Vr8aBt2YIjqIzxN&#10;onH7UMYAaWdVtH6qrqrOJrDuJrAO761Vc6yV5KF+C3vUWOdV95Nb+VmLjb7gxH76R5pGI/Y4sK5o&#10;L2777L/gwXU34e9f+ne4e+Xf47HN9+NgazWOa5RVuwuHeqQ83MjptiKXPinfzO2cNL56uDtkfDfq&#10;w/NzyUQa8veoz5tMGMSAeUzIU9O36fymsuBe5KERVMISY8SWU8QYQxpzuCMMEhYJk67EKINTxK1z&#10;E9NzCsRnmvR7w7No1Qgq7yzqXWBgTdIgeZwnJgobL6gpyrTszLfuKBCPYupldZoTY4W1arkR7gp/&#10;L/I35jFZBFJNjK9hYF5H3BaGi0QaGWAK280oKxKIMF/qQ6NoxQUtPL6ZykVLk3e5GHCSM8QdVw14&#10;GWF49MEMOvlFq32arMM/ds7SSCiUKtFefY0pDqFexhM38H2dMZFH9KKq+He6wEvGqER04SIREpIW&#10;v9eNSVaJNOZZUoujyJQTSkxZzuPPy/jApGDqXbNo4rXpBpUzSyupXSaBaFzzBf6GmHmeoaM2hRI+&#10;6GIZXyvnVbQQWbAsyEKjTDTKK5pBWGRiCEV9JurwEqkMRqOLk3MWJRKSCE1pBwyZMEI0S/v2uVgB&#10;1bw1QyKZxmFW2sO9Y9xbWYEdjHysONzuRB4lc8HAGN5JfRM3f/kf8O//9L/i6g/+PR5aegtVRanp&#10;tMswDuIyjqJRV+o4T2YEltKsmfEe7l2MzqhQtFRmvQOJfL1XfSbGETVyRWbBoCsElzrM7XRkm49A&#10;HUGAZNBr86LfHTBRZY/Ti3arC6O+SVioNsapQIaoSCZIJo7AJEZJQiNUJC4e66Wq0FrYUXj6YRPw&#10;eGgCoishSp83jsziy+QePPx1JuKyD8NnH+Sn0wagQoZMlNyfDtLvwXPZPvwskQRCErktIYSbEiK4&#10;eV8Et6RM4rqUGbOk7F37QniBoH5/3ATJYhrXkTBEGj+jXZs4i2sTSDSJUySbKfw8ecaQ0HUkpJ8n&#10;z+KGhEk8mt2FrZd242jrMpbHd9hav4+KJzrPQzPNr+Vx1x2giXxIONdmk4xSpnE1CewGEs2taVP4&#10;xQHg6oPAL3j8z1P4mmR1Nfe6DpHYL/j+F3w/bz+j6dz6/pEsqrIzXXj6tA13Z0Vwz/4AHo1x4K1V&#10;jViy7Dg+WnsWv4q18NhZ3JQ0iVtImlfzPnSv1ybzXvZHeM8R/HxLCDfEB7Gh0olepxvKfnzlpj6s&#10;7HNB/OGrcSzcQ5DX7N0fbXruIgypyvlNZab3Kk+NyrKQ5UeoVlUf7KEAAw+tQ05l4fOaYbyjVCFK&#10;397jInk4nBhzuRA2kwqpSBictI454fQ5qD4crI8ulA06sKvawqCHxEFTnU1UP95cfd5HtZ3U6DR1&#10;XFkgkps9NBIHfSCl1RZdL4N+kdHmpK94sbe6EPcvvh7XfPB3+Nun/w1uWfR3+DDjQwL9KE62h3G4&#10;gwTSbSN5OOmP9MHe8ahvdk0ZX43OAndFfbiXvkyCkG/P+7ox+r5mgpvmbmKCsEEYYfo0iBmnaWe0&#10;N3hCI7acVuBKrDkzOmlyZCk/VjFxSZhUSkz7AaekPiIGw8rVSkNMq2fEryasJmJuEwP6BopJ4aIh&#10;DmKisFGmwLxSqaSIm2rmMlhqFZYKW0UeJA5jIg/hL4P6OVxWK1EVsVotO7XE7jojAtSSREVCshDG&#10;N0mBeGbQzmto5ucaqaW0Vs3E93b+jVZC7CVn9BMYfkQgMyQQ3oDYhqzTqg4WkkennydQ+xp/wBjB&#10;XD9ay5PrIsRmuiiZVMg8gcyzXgWZS2YIZM6Um143f9k6ZUxtc7pRNX9doNzSQ9MDaGBkbDqGHGG0&#10;UjKp00gEcokP65J9FmV8QKa5i8eX0c6pkPjZWT74YhJY8fj0XEFKmUiVqMlLo7yCKFLT1xyJnJ7b&#10;R6OJaIXJo82TiCES2nHtpUp6wyQSpXR2sAIqklHFnGbFdONI3wSNlXeOQI51upHfzqhj2IvVZ7bj&#10;1i/+C/728f8X/tMz/wrPb3mCsroVZgGtNjoII6w0KpbUVjudZoIOJefx0nk0F0QrmSkbqEawOGl0&#10;vCZGcHRERW97aYm1E3TgoFk4qsvuQdOwk8TgQ2RqhpEgIwuL16TadjBy7Bj3oJ+EPOAjUDBqnAgE&#10;0ecNw+qbgjUQpjqZNEM3NeFwIDiDHwey84DzY2LRpv7acy1BvLOzGc8sP45DBYXweZQGfRph0kjI&#10;/PUMBinDvzlmwc17Awasb97PiD8pgrv2BnFnahg3pU4Z8NaiTr88QEAl4P+MSuNn3N+cEsaDGRY8&#10;l9VGa8Yf0vrxG6qDmxIncStJ6JZE/v1+P55K78U3eSdxpnUR6gdeRuPQWzjX9QWWnD6CRw/2UmF4&#10;jdK5dt80biTxiHxuJIFdvW8GP9tHEqBdkzKFXx204IlDfXggsx+37nPimoRZKideyz5eE02vf5oA&#10;EiCvK20YD2d2UeW4zGfPZnSTuDYgviMbDx+xG+K5IXUWt/H+bk8L4+4DutdpnmcGN+4J42ae43oS&#10;2HUkEI0Cu2H/DK9nGj9ZHcBveW25PTMIaojb97qOQQIfekH9JF7a4MSrmx2oZkDz1wpHhD8/1+PK&#10;TWfSd5rvYyExqdN8wDtp0pEM+ANmhctxr59qlvWFSnbYJOt0GsLwM2CZnaZ69ThRP+6g8vUgwDo2&#10;7rGzHjpR0ecwwY3q6b4GNc+y3ir4EYE0UXUzQNKy1ama1NfmZ51XwGSljRtf0Po/B0ge8hEz5Let&#10;AX9a/zD+I33oPzz5b+hT/wc2nN0NLXaX3z6Jo/S5qPJw4AgJxPikfLN7ir46TbUh37XTh5XPSs3X&#10;9OkrfH3ehAGGPIgJptWCGFFIrIiSh0ZHRbHEzNMw5EG1IawhSRjyEB4Rl0qJR2oxEUYZnOIxUhYV&#10;tlniHHFQBGINEOOoBhT5mzkh6ge5kkDm8JQ2j5v6fh5L57HVEMgc5s4fLzyuNOQRxWpDICQFLXUr&#10;IWAIhArIkAh/3+B+QCNtxQPEf+K8Upq0O2aoQEggJBdDIFp8vY8Hdc8TCA8wB1N9mCFeDEc6AwRx&#10;QyCafBLmD0YMc+nHRR66mHkCEcOJRCp5wYZIRCi86Are7CWypDHeYCVv7rK5Gd3UDF/P8iHM8jt1&#10;wpNE+ND0cJoox5UMrIG/20gSUSd61YSPfxNGtSQez1tGpTL/kKVeVFAilBI+8BISiCKAYnXM8zjT&#10;5EUrHg1BKygWa4icIZNoRSikMikcZmWZqzj5V5ghFJkZxRXBSUbPJwetJBQXK2GEqmQyGtH02xjd&#10;sOL2uRn5OHGCEVMenULrpiQ1nMFvlt6Ov/vjv8HfPvI/YUHS54xwGB1pKCFl98F2x1xuLq16Zidx&#10;RKOvVJKGCMQsf9nOCM00dUmd2Cj3bUhptCC5QQ46DiVQdJJAehx+1I0yQlTbNN9rZnqTxcmI0A/P&#10;lPq+AhigOQIBkxtr1MsIyBEwCsZJVTIRnILFT3VCMrEEqB7mwEhAo+aOvwZCV24aFnyyOoiX1rfi&#10;5WVZyC8+DrfJyyS40wox04xuw4ivsuDhVLdRD7dlTOIO2k37pwjsVBQE0eupJG7dGzIEI1UhYria&#10;4P1k5iC2lx3EkYY1ONK4DOvOpuEpAvXNiRH8goB+DcH4vv0WLC7Iw5GmlbjQ/TmyGhZj04VULCs4&#10;gQ1FB5BUvQuflxTh3hQbboyP4HYC9y2026mErqcqujvJiceym/DyiXJsvXAABys3I+7iViw5lYHX&#10;DpeRUNrxqyQ37kgI4rfpg3g6pwoLjp5CUnkssutXYu35DDx7qB5LS46jd+xFHGpcjQeyhklKVCxU&#10;G7+gcpFSuSF9BrekU4XxHm8kWd1EIhVx3p1JQuMzuD19yux/njCF9/J9qGZ9VqZhmLQwHoTDPpQ2&#10;hfFanAdPrXLg5KUI9PWVm4pPlKM+D/WUSIXo/fxmCIQfaJEiSzjEwCOEXn8I41SvPTYGGyQLW8AH&#10;G7+zkECGSBxdE06Mu30m63AgGGBA4jR9b6N2zTnxod/lQDfVSMMQVXL9BOsolXWj1dTZ5GY1VTkM&#10;cZg63RZdhCmtWdmxFUjZkNEhf3AhU77B14eoLOQreQOjeDf+ffrQv8LfP/lv8cDyu7G/qRSn+ulr&#10;7Qz06HNHepzGB48pyOtnIMdATz56nL57ot9pfPfkAH1Yk5GpLOTb+UZl/ODzIo5C7oUJptViDivM&#10;yCjuS4glJSSPYtOMThPOkByiJuUxbbDoHAmkTIOL5jBKmKXRqlV0oir1HxPTai1+Qx7qFFezUhOj&#10;s+ha5tGWGWGjwUmaMDOKnXMBOAnke3wlbgpzjRGD1Sp0+crj+XvCbGG3zl9LM61J/G3hewPxfZ5A&#10;2s2w4CgntNDUNy6uEGcM+KZx1ZCZZT7zvQIx7V0kEc0wb+FnIpB2ksx8D78sqjwmTd+HLsQQiDF+&#10;xousJrN9TyR8LYsSCW+SF6hJM5W6EXOs5nXge9PDEWOWk7l1c5pcY9jYqJ8gajV8jaY+l3o+4Ev8&#10;3fMT0cIwo7+kXlRYLKCzfOhneR6NYNDIrhJ+ZvYsaI29PqemLxb8WY38UgUw0QQryUjAzIJXKpUo&#10;oURNEUgBTUODNYGxYNCDguEJEovddMKfMBXTR6Xi4N7NiEazUb042U3C6VCCNCqVvh48s+U5/MfH&#10;/3f8/SP/DquO7WbF9OFYexCHO5041Gk3o0ayOn3I6tKiWQ5GZA6kkTAMgdDR9vO7/VQp+1scJBYp&#10;FRtSGa2lNllIJONoofPaqR605nm704tWmxs2kkaYpNHn9bIyeKBF+J2haYyRNMaVnpvmptJQzqw+&#10;/o3Vr0R5EQwF+BlRxcVjlaGX1QUsegxyLwASKAmnBD4/3tQsMspKmF4UwEuL6vDa4mwcKzoLr1fw&#10;Fd0ioGOO+PBGtpcAHsa1BMnbTL/DtCESEYpUwT3xPtyaGMJNeyP4JcH6mnjglZwGnO34AB77LfA7&#10;bkRR86d4PrfZgLNUys8Zud+Z6MfSM0fRMvYK3I57UdT5Cd45eR7PpbdgY2kqygc/RXr9Fjyd1MFz&#10;kqyS5giK5HP3/gC+yz+K4uYncbHrOVT2foHjrd/ifM8CKpkX+dkfcbzuC3ySVYM30ztIGqtwru0x&#10;nOvkd30foc32Lvom/ozK5qdQ1/M0Sts+wHu5pVRbIdxIlXTjXhIlyU73pP2N3N8sI3Hemcn3JNFf&#10;HYzgjgOTvCeqob0imUlsqPOYyZ5mfPSsRkeFcJ5q76MYFx75ahwJJxj9M+j78RbVKdGy0n6++XF+&#10;U9+Ulf6uoMHJ4KF9gvUgHCGZiEB8sIT4nkpjQirE58MwCWSQ5osEzMRPh9eHLpJMx7gT7oAHniAV&#10;8IgTA1Z+NiGlPE6QZz1lXTV1lvVXRLFfiUxZp1W3lSo9lYFRGlWH6n52d3RSXzb9R75xmMpCvnKG&#10;dWZJ9lb8hwf/N/zDU3+D53a8iuODA/Q1J/LoRye71OQs/5M/euZ8Uh3iDPzUj0Gfle/Kh81kZPm0&#10;aX34wd+NEQNMRgzNT+N7YYSwQqQh7NASsVpnXKuxntVeuDPO7w3mTPJ1VHEIk4RNwiiDU+qfINDX&#10;0RXqGKxXWQKoIYkoQJYKUB+z+n7rXHN9yVIdJIErsbLaTiIhtkZbfUQawlcZCWUOd2XCYmGy6WqY&#10;w+p53DafGxIRgcxhPF+3mJYnKhASiEZqGQIhN3Q4Z78nEImPq4YCYhISCD/o5BcikFYeJALRHA8t&#10;DKUO7AYSiFSHTIz1A4HMX1jUJItqeWH6TDdXyWMuk5CiNzNJ4w1qb5hQfzPD84hpo1bFh2L6UfiQ&#10;6ymTWv0zhhHFyhr2WyPy4MOuJ6k08QFX8Vqi7X1zbX5kYxWOxj0b2aj9XCGX8vNSFq5Mn89LSTM8&#10;jmSiSqAhc8WjjDJYYVRpzvC97DRfRytVEKcYeRQMahieG6dGxkkqVhO55PVHTJtp3qCLexKH6XSj&#10;kUDyux3I6/Hg1KgHH6cuwX967N/gn5/8r9hdVojTPNfJjjCOmdQqNmhBGTMDfq4TPoufK/2CsoCm&#10;zDlbWoebxOKkSnEgo81OeW9HRqsV6S0TaLN4YPP54Q9Pmr6NDqJCj9XHKHUW7giV3KgDwyRjnxJZ&#10;2t1mNJYvOAlXMEjgoBJxB6Eki9a5NZdHSSz9jDaGggw2SCrdVBZjwi6CjiJYAZE62ufB6crNkAgl&#10;cMLxAP7wWQv++PVh5Jw7h0hAM3sEaZMkuUl8nB/E9Wr3ZwR+CwFUCuSODJIFwfOa5BncQLC9IzFo&#10;wPZ2EogSHP4uaxR5TV9jyvH/wazrb3Gs4Qv8PrufQKtmJzUrgUpkBu/knSPgv8kL/TtMWB8iaO1C&#10;Zv16ksFybLiYijePncOv9jlwQyKBm+e+gwpE/Q6vFdSjceB5huv/C+yW3+BA/Va8eeoyvigpw0H+&#10;/cDob1Hf/xyWn8lF4qVdcFiux6TzH1He8w6+PXcS350vQEXv64DrX/H6/jVOt3yMV3M7SVA/NLHd&#10;Ktsb3Zv3/G2pkLuoPGQiEzXjya5NnsITOSHk9wURMmlKSAB84JrA+W6ME48uHEFMxjgm6CtXbvOq&#10;Q5teSzVqrzJTc9WVR/t44JiWp3UFWeaqD1KpHtYBEgkVhSvkh1MjrywuqlUX7CbnVYjqg4EIlUgb&#10;CWPE5eF1hTDoICBSoSgXlrL0pjRNmDqquprOepveLpXhRHoHVQdJYj/rdwb3WZ0e1nlndACKlmTg&#10;Z7kkhcPdVPb0DfVxaEnWmOJj+C+//0/4xyf+LRZmrkbBiJs+5kaBMtvS507M+V8eSSLqk/RNqg0p&#10;i1P02VMjE/Rh+qQZqRkyvm1Uxvd+H31dNOI3mCDSEEZE8ULkoabzeROmqFM8ii8Gb8znIg8FuJqH&#10;EcUngf1FNVsRJxuJYZooXUPiELbNE4haXATijcRlYaEwUaqjhsTxA15GCcQE6DyXsDWKscRWYu5l&#10;Ya/BWGKysHsOl6uF2/PYzX0NsbyWeDqP7wZbXZMG+1v5+1JDIg9l7NVw327PLANREgixmQQybaRI&#10;j2faTA7UpBK1eYlA1HTUojY5B6WNCEQ/Mme1fK/cLboA0w8yZ3W8KKUPnieXKu6r+KPmZnghl3mx&#10;lTLdpLkZEcgszweeZ9YQSrQJTG2AJDS/JsZI1kleUYGQPGQNvMEWhsC64WhfiiRclNX/L+b+Akyq&#10;K+0ahhnJZDLRic1kkvH4xN3dXQhxI0aIEg/xACGCRnASSIAQHIK7e0O7VHeXu2tXK+tba58q6BDy&#10;PPO+/39911dcN6f61NG9973WvbauZeasYUaqWmsVM06ZamUuSYPfVwXzZv8qZmiRRAyR0DRYZ5m/&#10;SCK7bDH/Foks4nfN06UBjIs8SX4PsvCxMDJKma+pCUwjPJWJK8PIRlKbkU0jIxtN0WxnJMP7fjR/&#10;LP5yw3445Z7TMXl7JRbaO0wj+xwSxaz6KGaQOKYUZvucSieaRqfQjMKT67WOcso42UQ6lpb1/Z7H&#10;iGB07A+1UXxP2V8VTsOZSiFGIIjR8asiCZQGklQaLWhtb4crkTbVXCkSiBRIvQaEkUTC/K4xI75U&#10;CwsPASSVQ1zTv0utEK8cJJD6ZDN8bR07QUeEISUiINq9S2/nT4BByZg5SZz1fAnu7D0FK9bORipp&#10;VWcFiWgfr2rG5WNyOIVq44xvreor9X46lVv9/R+SiNo9FLVLgRxNkjh7XB5fbpiAZPRU5OInYNjm&#10;r3D+8ACOHUDAHdGGU0Z24BgqkbunlWBd/TMkAhHIlZhd3x8lzqcxt+YVXP2tDf/ovwP/pqKR0lHV&#10;1QlULqeOz+Ld1dOQip3F8/aFzX0tnl8yD8cMaMVRHwMXjA/ijWWz8eaq+Xhh6Wwsr3uSifAXpMP/&#10;xrfbeuP8b0M46asOvL5kAgKh00hev0I4dAYGrR2Li8akTLvKaXwXEceJY9uN+jhT9ybhiSzOpwLR&#10;VqpDhHkh3/U/37ThmflJlIWs1QUpFLC0muQxNI6rXvCh//go/ASe3T+iGpGF6LpI+Mo//U08Msst&#10;FJc41r4wgwwviUOTb4bUyyoag58BRVTtZE1J+KLWOCNXJolMvgltrXmkmzKoUnVpOIZsnmWPCqU6&#10;HkMFiSNGAmmIkSiqIiQEqopCmVXZnUS1PYll+TuWaS37quVgZzpyLO/8LgKh8phKX9CkhbNIID/y&#10;HPnKvPpWTCrZjuPvPB5/v/UgDFg2iYQgcs3Q13gMfc74Hk2+aPmkel2SLNw8hj4r310oHyaBqA3D&#10;tGMYwujs+1QdGuBM/xc2FLFCZtozVNuxE1csK5KJ9iuQFRatDTWTPKgSaAaviFGqRakkgZQTezWe&#10;Q7gmAjFYF86jKs0gnsG9Fs7aVCQQYSVNW3XzLRKIRRq8tjGqDGEuTb+LNAwx8JjOWL3LfortMrU5&#10;i0QkIooEYqY92UkgxBFicxcPCcRFAmmkylDrerWqsUgkagNRu0dFvBD9Fwhku4bJm5u0FG7Gh6OV&#10;FLZa1cqq5rIezjAd92/msVuMtZJUiizJv81xHSZRtolMVKVFAlH7SAXZTytvWQ07VhWWVIisPEGQ&#10;U/UWn2crmXcrE30T5ZvqAtcrs0ymMfOMWVGAZZT7IRq/6zeruotmCoQKBqMMEshyblVoZLtUiaVG&#10;NC+NplpZzIhnkSmELIwqlC4VTqoUFlhN9qiufkYWOxjx2BkZ8e+llKJfb12Ev11/KM6+71LMs4Ww&#10;2AHMq2vD3HrN6hkz8+tYkzxqtmBGXrQZ6kFC57D6tlPSk0w09cpUqpppjarv1bTROj4GGyO/qnDc&#10;dMOMN+dRG0ticyCG2kTG1IsnWlpQFoiSUJqQblF37SS8JApNmJci4QQzObgYVdqSWVTHUqYHjrp2&#10;MmtYcHYNLmR28fokEP4mEtFHP+1JiWhHhoQ2YWUTLnu+Fle8MA7fzp9nJgVsJpwtq8vj0e+SOGV4&#10;Hid+02HIQwB6bqFNRF16T2HkLoWgnlNHE4DPGh/Hl5tGIhU9xRDIxG19cdXIOpzyeRL3TCnHk9M3&#10;4Zqvg3jwh83Y1nADkP4VfIHr8PqsJeg+bTMem7Ya146vRbex23DdeL+pPjt5dBvOHNGCs0bn0evH&#10;RahzXUQC6YJE+K8YtfULPPD1Jtw4rhQ3zqjC3dNLcNMUNx6cVoPZ1X3RnDyKifJrbG68Fc8vXEyi&#10;y+LRmWvh8Z3NhO2CEJ+zz7pRuGCsRSBSVVIdsotGZHEWt1Jg53+dx0Vf53BagUjVLnPySJLN8CYM&#10;XxMxeZprb8WicqbZAJLHcz70HRdHvWbT+4WP8qVIIiIUEYhMakQE4sm1IEA14Wbm+qgys1Q4aRKJ&#10;PZ5APQnDFU+RQDJUtimSRJpAor9zLE95BiVpeFNxVFBt+FMxNGWicMZiBB2qEZJPU6sCFi2bELN6&#10;QpkyK7IQSaShyQlVpjXL7QyWcVPWFTipPNNm2Kw5p+Qb8+gX8pWFjcCcGj9OuuNMHHPbUfi2dBUW&#10;+VuNj2kWW/mcagUWUKloJb+FrjT9k3+bEeFp+m2YRt+TDxtfFnlYPi5fN4P3jP9LdWjMmQY6M/Ak&#10;RlhYYTVuCz9WGxxhwCpsMVuRhoUvwiBhkTBJAe4mNWCT5IVZCsqFYarh2VbANmFcsbZF+6uIf6bR&#10;m3hoKYkOCyeNWQG6CMRgKa9nmb4Ld61jhMWmpxVxWcMuhNVFvLawm1guXKdZmK5GdRKIjN9FIOpQ&#10;VS0C4Va1VWpAd4tAvIZA2kggraZuS40kIhExj05Wt9myGMGbbCTTbJGy7SIW3rBUPaRo27Xlw1h9&#10;iq0HtR5OaoTGa5XwfJle0GJJ7bdYUd2BzcvRrIZ5sjOZWUP0lahSQTIlrkzD99Wtt1I9swyZkUT4&#10;+yZmzkayt3ojrA/LLFUiyWgRSp6Z24S1JpObaWp8V2GwogUNZlxpRsVLhuaNqQBJlagwWVGJJkDT&#10;9xSW+MIkkwgWqVCa3hmUvSQPrTm8UF3+VH9KclnoUF0rz6OymmXbhhNvPRaXPHQzljp4PSewgE4x&#10;nw41lw6j+XW03oka4qczYptJ+T6nMYYfeS2tdDZVs/IW+qybbsWU5qabsT2FmYy+GmNNaIzkUEci&#10;SRAQorkmqpA4yvwJBA0ZWCOKtWZ6mqGnP51DPYEh2d6GDC3Q1EQgyMPHtK9LMdqMpXmM1ZiepBrR&#10;QDOBD4uKmfI5wL+LwCRAKlaX7OnTwvt9u6IdFz5fhfOe/gZf/jALfn+lmXql98ImnEkVoO6rp+9U&#10;IW04dZzaRagqpBAIsuqa+58RVBaTqjC74l00xY9DW+LfWFb7PF5cNBcvLFqCmVUfYlHV2+g1axVe&#10;nDcPNe7r0J4+GoHwbeg1fRVOH7IDV34dwsfrx2FB7Rv4cOFM04PrlJHtpgvtyaM6cPV4Fz4v+RSh&#10;zIXIpy4kiVyGOsf1WOHshbWOZ7Cp/mkMXPkdbv7OhVeXL8HG4GPIpk5Fa+IYlNnvxuCVwzGufCDS&#10;iTPQGj8JM7YNwtUzfDhGXXypjKRApHjOGKW2D743yUPkqPYRdQQoVl2JLP9JJXLfjChKvGkk0nlM&#10;XZvCXX3CRnkMmJYgYP8yeRQ/yh+1PolIZHQB00Vb+eVmuVB58GWbwZiC6rQFdpYj5YuvKWsGoIYS&#10;VB0kFLWruZLWoMEdHVS5yQTKNStvNG4GEWayWdSSTEp9CZaXGFVtGqX0FSnpOQ5rlT2VWbMSH8uw&#10;RnubMs3vc5wMhmzq+h5jMBTFTLvKfoo+Qd9oiGN+fQoLbG1YSp9ZQkV/xh2X4vRup2Ceo9qoe7Nu&#10;Bn1NPiffU1XXUvrhYgV19E3LR9PGZ5d4ZUmrUbxAHvJxS22INCz/FxasIiYIG4o4UcQNYYpV40Fc&#10;IbZIaRjSoFnYo05D6mabJzZpYHQLMU41Oi0mCNba5tVJBekWcRRxzhAIsU0BtBUgK1AmuBew0grQ&#10;RRS7sLSIrztrh7SPGLydpl5WwmWtdy6sNnhdxG4+SxHbd+I8cb+cuK8uxRXEeU1bJV6oE4GYHlit&#10;DDpEIE1tJJBWEkgLCUSt7NbQdp1UJJBygnWpgLpAHmVkRk2tXs4HVBdb081WW/3NhyyPaaIuPkiR&#10;QEQeBQLZRtvKa1uKRC/K/UwA9QJQ443Mal9RNUo7alnClbhKVNM/Wvfl92o+Uz01fE2SCa7no23n&#10;/q3KJBLOFpEIM2FjIQOVketoa00m5wvfdxWEIomskvRkYVktGWoiDW4VhagwqXCJPGjLWeiW0imW&#10;+mIsgDQW2CXq1sdCupS2jIVWf6tRfpmHBZqOo8FIS0laSz2NuOTBi3Fzj4ewytWGRYymFtUrqiLJ&#10;0MnmUlHMVQ8v9R6holDj+7JAxpyr0bAzbJYTmvYVktVc3s+0wTjVSJiic7cilmqGgwDgy7QgQzBQ&#10;fXR5kGRAx1fvnQSjy1J/BIFUE8GCgYM/RcBIwcGoUvMfxVlw4/kWQz4u/l0ZzZkGVDXaxpo6WHgI&#10;KOiAvwBGgi+KEzOG4Gfqo/OHkXMb5cycjR24/qUynP/Et/hy/DSU2MowrDyNS6cAR4/eYdow1HD8&#10;n6/bcf7EFjPg79yJ1rgOAeppY5vx7NzlmFnxAba4emC982nMrnoPY7cMxvcE/aU1b+GrzSPwwLzN&#10;+GjNTKy1fcBA5CWscnTHF+uH4I2Fq/HhqqmGaKZVvoen5y7GeaNTOJ7XPnVMG85RddLXbbjmhzD6&#10;rZiPqaX9UOK7H/bcXSgLPoxVtS9hUmlfvLpsGi75LoBrxvnxwuI1GLl9GNa7nqKqexyLGl5hlN0X&#10;39YPxUfrp+LGiV4cPUrKg9dXhwARR0GBSH2oG7HIRL+dTsIUiar6Tl14Tx+Wx3sbCcrMx5HLErjm&#10;7QiufS2E4SQVP4O///ajCi5VW6kai24PTZ5JLDDdtTW+I0ol2tzeDHdagwMz8OebkW3PI8RyonaR&#10;ukgCdaGE6XGFDpadrJYESKCahOGi+si1JOGJUwG74lQvcSTyMQSjUTPN+yytsMfyasoqy6zpGk+f&#10;0MSmUhk/MphaRiBe4svgRxLGLCoO9ZbSynzyAVVNLeB+4ysNML5zxYO34donryHgu6lArIlUF9N3&#10;jM/R95ZQcSw3vqi1hiyfNL7qjZEoosaH5dOag880jBvFoQ421uy1FnmoOlzkoW1n8igQyG64UiQN&#10;1YYomDUDp4lLW6UyVD2loJxWVcQwYq/AusJgKr8L0Il5VcxXBcklIpACLhYx0mqLtvDTKA7ir7BV&#10;VkJiKhKIgvhSboXHFjYr6LcCfwu7LSwvE64X8V3Ga5QndhGIJmis5vEaKyix4Uy3EAPa0EVTVohA&#10;7Nyh0YWSKFW8oVlUnReu4EtW6gVFGlQEMtXZVfBYXVhKZZfxbz6kTOSjh5Q02mpeyrJtBLcSnrtF&#10;DUf8zezjsZJzUhJFNSGrI4jZmMB6EbFxFe9rTKvr8XntJL86AmWlXpTPaSU85R8Tv6RIJFQkZpQm&#10;/zY9FJipyuR13K86yWKvCKtnBP9mFKOBPUaCUhIbUlFBMoQiMrEa0EzvLRb05Yzql7MQLvdooXru&#10;I7FoqnmzcD2lsWylh8cw6lEXQ3UfXucPoOtzd+ChV3pgnbedERWw2N6KRXSUhY2U35Tx8+0kEbvq&#10;chOm8G9gWq2hjFU7yhzK/rkOLehvdTVWzzDJc/0915lCQzyHUJIqIt4EO50+JLBnBFkRSVOF0KEZ&#10;IXaQCDzBLKPEpOmRFWJBKw8lUR+Lm0kVU0205jySbW2w829fTsP/OkwEGyPh+KhGGnMdpleW4CvM&#10;rdpB/lsoY/Zj4aYcHv64Ale+PBVvjZiJz6ZvQtdxYfyH0bYZ60ESEYFIhah66fxxzbhwVBOOVvQ+&#10;Iom7JmxEjwVL0PPHzXh89lY8vWA53liyyNjjC7bgyil+XDrZjSfmb0avxSvx4pqleHbpLLy9dAL6&#10;rvkBH276nsphMe77sYYKJ4WTjNIhiGsQI4Fc7RHHU+mcOaIJN0+pwrMrluGVTcvw/MrluGuGDed9&#10;G8Sp42M46ZsWqgYppBwunhDAQwtL8fr65eizfBGeXrgKF01y4YQ+CfxzGMnvG77ToCac1ieJY4a3&#10;4d9UHKdQ8eh+ags5j+94yfi86YF1Mu3Uca04n+R53fdZvL8oi4/Gh3Dla37c8F4M361oQlQS4n+m&#10;7J99RCLqgi2yj+R2wEl/yrS2oJl57SKJ1CdzLDdJEkYOTW070MRyEMw3mW7htf64mUSxpa2VarIZ&#10;YZYltbHZIzGer55X/NsdQ63mwSIJhVLqNh5HCc+bQ2BXeTVVSSyzxW7yc1neVaY1Y+0GYsamVIdR&#10;8Sr7Wn10Hn1hAc0ssMTt4sZWzKsFNnja0e2Zh/DwGw9irS9kCGMBfWi5K235HH10Bf1vBYljGX8z&#10;vml8lL5J5bGcCmm5L2182TSKm4ZxEkbBDFkERBYijQImGOKw8EL4YcxgSYE4iDHCGos0mg1xlBhM&#10;yhtSsMZ4NBMrm1HLwMxOELYRf0UmRXxTu7Mwr5bMXk8fk0Iw1Uy0IkYaElHwTfzcKiylGWw1OMvj&#10;hbvEcCkN9WI1zRHCZm134nUBs2U8X7i+E99JEpXEVs38YQiE15C40Cj0IoF4RSD+fCvcWkSIJKE5&#10;sSRRqnlwJW9UyZO13Gw1X6RSDToFU9WSZtXVi4qZKnnRKlolH75K55mH5EPzmO08pkgc21hQt9O0&#10;KFQJr7ON19F+NYgbFmTCyPR3Ke9tI/s2kiRq+LBSIzWZHaZLcQ2fpyFHCUXga8w0U4XkDalU0kyV&#10;G80QkaSgUSXMSDL8JjK52knUlXg9t+sjGmyj+btUGGgsFMVR8+tYWNax8JiqLhN1WNLVTFUvZWIK&#10;m6q6rHWKV3paLGMUs9Krxe+zWMNjVrt5Lh1qnT+NZYx8VEhLgmk89urD6PFmD2yl2lli78ASJ7eU&#10;74sddBKSw0JGUgtIFvNJKEtcKdNjQ4V1ociFUZgcZQEVh+mjLmM0N49/z+X5dWFNrZ2Hh+RRy/d2&#10;pnNI0Nlr4wlspWKqDSbR1NKCPMGjks/iSCUIEm1GsdSHsqZKK8zjowIUddtM5dHaojmympj+WUTa&#10;SCBNjGSJRCIML/8jL6Ll/wzH0NLegc0NbXjjWzej6S244sWZuKbffFw/fDtum8Qoe2p7oQtrO44e&#10;2YETRrTi3NFNuHpKKx6bnMGDP0Rxw8QIrvs6gYvGZ3HG+DTOHZ/EueNSBF9VCe3ASWpLGJcgyKdx&#10;4jcZ7s/g/G/9uHiSm4TkwemfhnHiiDYzbbsA/BQSldpbNKBPCkjrgfybv0mNnDouTTVAG9+C40hi&#10;/x4N05ivhu5jaFIXR4/awfObeJ00zuaxGsh49FftOOEzqigSwxWjMrj0qySuHZ3BfVOaccfUZpzz&#10;XSvvY13jhLHqMNBuFrISmV05vgnXTw5QvYRwQ58YbnnRg2cGRLBwAwle7L2Hz3+TDaq2osinylQ+&#10;tjLIyJklkLPM84ZwDnXJBEmlFUkGDhoj5GG+12h23UgS6Zacqb7KaX88bfaHkimqDQJiKMPyF4cz&#10;HkMmm4FXjemBGNVu3Iybmq8yy7JaLLcLWOZVllWmF1FVqzfRBj6YVITK/nz6gHxhMX1C++QjqvZd&#10;3MjIPJDDQy88gGff60k/SpMUSBQM1NbS19a44/Q9gr+UBP1RPml8s+inPvqsfJc+vMpX8Gn5tiGN&#10;XT6/joSh6ijL9L2AFbT1kXYLQwqYImzZxGffQrIo4d/biDcaMycsEiaVM7FV9V6VJKbSGtJ5s5pn&#10;I4FYGGfh2w6DdcJcW7aV+NdBRbALEy2M1HeruslgqXCUAb6FrQXj77IyEYOIgpgubDbG/RZeFzBc&#10;JkwXvhvyIJ5neAyfSYG7hIQIRAsM1vNYiQ0XOcPX1IouQRKIVyONudNOZrHxhqYaiycJlK0Xo3yh&#10;GqhitFOlrl20at5EppGTkjY6R8vXmnmzaCIYPYiUi0iklNe2jInBfaXqnstrlvKa5XpwHmMpHqoX&#10;/i4GFEk4SCD1TOBaHq9+yRrcUkdV4mhqR6C1Ay5GwrZ0M9UK781nreZ5kn5qgCrnNUVMYnDTRsLn&#10;U7XZJiJfsbub6QLHyL5o6l6sHmCmX/VOMrEKjpmP0MySAADkWklEQVRqRaSiqMQUNhKEIhXNqEkl&#10;sdrXZiY/03z9a1mg1/O3dZTZG0ggW4IpFuYM1rOwarbjF9/qgRfe7o7twRALeLMp+LKlJAutg7LY&#10;2cxoq9kokkWNUawRKdEBFtPZFpl9WkOZMp0OuYjKZqGpIqPUZ5RWH8maHlVa8Kc+SgcPZhBiHgZJ&#10;ANsicWz3xkkwTEgiTZCFuCISNVOfqFdWHdWLGt29qgLLNMGd0piCVnA3o1KmdSINO8uFBpnlO3Yg&#10;2r6DUhbICZF+AblUvfVLoMYAFzbfDoyYHcYd723FeW/OwR19p+LNqZvw3konnpgbIIDmcMnYZhw3&#10;qAXH9k3h2cVppmsOizwdGLOtDZ+ub8aHG9rwGiPynj9m8Ni0FjwwtQX3E5xv/KEFl37dhDNGt5lp&#10;Qv5D4D+RdoKmGBnBvwdTaYxsM6Pfzx2VxX9GWWMuVL107vAc1RDBnwR2nFQRQV12fMGkUE4i4IvU&#10;zhndjPNG5XEm1Yu64WrE/Mlfd+Ayqof7p+bxwhw9YzOGrWvGd2VNmG/LYTPLxsyKDLrPSPD8nBmM&#10;eC6vc9W3TbhmWh7dZjbhbhLl9aMDuOg9H254O2LmuNpY1YrmPYzz0Edprfap/ynNix8WCdO7TisN&#10;BlV1ybxOt7YhRVCzZ6hMsylESQzuVBp10TiqqTTCWaoSEodWioxQpVT7g3DHosjmk/Ak06bXlS0a&#10;43FWb6z6cAr2QBy1PHeOCIFlVGVVZdaUXVOeWZYVKFFdaMnVlepaWx/BggapDpKJs8X4hHzD8pOM&#10;Oa48FMRjL3TF631eRDl9cS19ax1JZUsoTZ+LY72LAE8flC/KJ1croJOPGl+lzxZVBn3Z+LR8O0hy&#10;MGYRhzDAYIEwoRNOGKwgdlgYIkwhcZAsVNuyjX4izCkj+AqDBNCaRUNWQ2wSVqkGxUFl728hhjG9&#10;hWkasG3hWwcxj8RC7LMT54o1QFavqF0YWabqfWJnKYNqg6UGW2XEWWGuMJUYLCwWYQibtTpsjdQE&#10;/zZEwuvsxHLieqXBeAXrhcCd19NzC9NVfVXP4x3c7+Y7BAyBMPrwkUBcPLBIIHW8WC1vLjCu5YG1&#10;uhgfsJoXN0qAN6rhMbJqHqcH0uyN6s9fax5SCaYXL5IIjefqhct4nzJer4zSrIwKo4zXVVc1S9UQ&#10;+GkVPK5S8i3LRFYiMoFtZGIlro2RrxLXle9AiJGwVzOE8hnF4g20el7Txm0dr6/Fp0R6IidlppF2&#10;fMbN6rHFzFZUr67EhjSMkVS4tUZ28ntYBUi9ukQkhUJVME1yJlujSR8JgGu84Lad0U/eIg8SxiYW&#10;aq1FvYVyenMggfXcv5WFtsaTQr+PX8E7fR7FNncd96vOlnKa+y0HyWGpsw3LHO1YSsWxpCGCFXS8&#10;FYq+6GxLG0kcDXH+ZkVkajRUI/18I/cTKNeMqXTmKEHeGUuhOpxkpueRoapwJRgRhgkIWua2rRkt&#10;JOE6OpemqdDodH82a2ZRreHze5JNSJMZggoiGD1pZHo838z9WUahrYi1tzJ/8mbJ1D19BGKqLmG2&#10;7aza2iOwEcBizO9ZJRk8P8qNe9/dgocHzMNbE6dj/MotmFERx/Btedz1PaP1oQkMWRMwXYt1zURe&#10;0RCJjZFbOR15g6sZaxidrqSyWVKdw/cleXy9vRXDNrdj1KZmfLGhHQPXdWDQuh3GBq5tRd+1Gby1&#10;LoWXFsfw+KwcHp3Zgidm5NFjeg49ZjTjmZnN6M59Mv32zMw8nqY9S3tjURJ91qTwKYlBNmBtM4as&#10;zmDoujzGbM5jSjnzxZbBJhedkM6nsTQpsmYrI329t6bQn1kZw8CVEQxdlcKYkjb8UN6ErzZG0fN7&#10;D6740I9r3wzgkSERjF1KtUjSKSzWaD5Ky2KaFr+rUktWJJJf+rTz/gmqjCgtRfOmM1DniRylpJ/K&#10;oTYWgy9GNRJNotwfYxlJIKnqzzbmeRPLTDBmOmeE+D2RTsAei6OSZcdOskk1p+EnkDfyd18qToC3&#10;CGSBg2TBsipT2V2iIKiBZZpble0VVBrLqaIXN0aoNEga8gFnK30iSx+hypCPeJLGZ7a7q/HKW/di&#10;wKC3UUXS0Up7G7TcK++1hcfI97T2t3xRPinflI9avtphfNfyYwZ6Bb+WnxfNmjFDpq63RYzYZcIO&#10;C0OEKS0oIaaotkVBawXxRtijYQgiBFXFyxpEDMSnRmKuBoOG6H/e5g6zX9hmjNjVSOJQFb2quBQQ&#10;CxN1TQsjhY/EVGKn8LOIpeXE1nL6kbDWYK4wlSYsVpBvYTMJJEacJl6LFEQcBsslCojD5pl57Vpe&#10;T9iv2p4alttaXkO9dBv43cn7eLjfEEigpQ1+PqS7QCD1vFgDndHGC4o4agXGfHH1FjCsZLaUWvqd&#10;F9WEWyIMzR9vCIR/y6p5Mw1C0WCYShGEIQqaEkIvS0Ko4IvLNFhQ3dWUUEY98OEkn+oJDEpALdnY&#10;wAStZ+I20CvEyj4W8ggjYD8BxM2E1tKbTmaEM69lczvAwMXM3qvM0LMrYcTIppEp1kwl0mIGIaqf&#10;tDWKngWBBCIrTsti+mubAiRCUYGyVIlRJsFmY4pW1vqBdcZY8AKaZplRYijFgpwjQVBeekkoXotA&#10;SjXrZmU9xnz1NgYOeBJb6jZgMx1xuS+OFb4UZbicJIflBJyVdIBVdJwVjphxrBUkh2V0suWM3pbR&#10;6ZbL6VxUI4ZEkiSRKOY7E1Q1muQujUgmDx/B3hmz2kJiuSYkSbj1dOztVEX2RIIKgADCfKqQsyeT&#10;phrCn8zAE08hQfKICpzDGdN+YmcZ8RPwMm0tZp4kV5Yqh8CzOyHobykL1bCosVYkIkDTfgmVX2on&#10;YfZgo60DI6Yl8UifLbjjrckYNG4elmxcjw31FZhWGyUo57DVHkVLcUpftPO6baaHkXhMU3HImvkA&#10;Tc05JPi8cT4Ak4Bk2I4Ey6LSJUrniPHdQiwXiqgqqKo2KEK1M0JtbCOgtTM6bmOa0/i39slWkZzW&#10;NzZhLW0D/y73UP0y4vRoanPK+iCvrw4MapuIsexm1AjNqD7frskjmwjoxedWijTzby0a1YxIOotQ&#10;SuvTJ7FsWwpDpkTx6Mcu3P2+Hx+OYr5vZcTPa4JBU+cEF0EU01RE3bkTg/are7X2KX1+/tmBFhJZ&#10;SsZnSDEY8KaoRFgWtNaHk4qkjmWyksFGOctoIJ5Aa0sLyU9kk+T+GLxxlpk0yYJlqZ7qo84XIymm&#10;mc5UH+4wy0jcdPEt9Scw1xFnOY2YqqhFThIBFcVydRBRWWb5XtZIH6CCXsnyvdIZxxp3k/GB5a4W&#10;4xMr1F7B51lBX9kUCGNj9Wp89kl3fDemDyprHNjmT5mq4nVU2Nuo9kvoe/LBDfRF+aR8c52/3fiq&#10;fHZtgHlp/JjEU/Droq/LivNMbda2gA0GHwp4YQ3IU2cgNXI3m1oOVSup9kNYaZQEMcjB8uckXlnY&#10;ZOGTVIeXZSPCcuFnwVWNivCqnvimANlBPBP2NZBoTFUSMdHCRZmIiZhawM8Kg6UkC+4Xzlp4a2Gv&#10;MFhYXMRlo0IKBGJwW/uI+bXEdJlEgvBS7c/CfoP/JJT69A408HpFAvGKQOhoXfwFAvHyB4fIw/Tx&#10;BeUsI1MRRo4340uYC9IMcfBitdzWFR7KWIHhNJpdViPjNQyz8XhZlTGCOQmkki9dyZeuolVrS4eu&#10;ogNaW8vq+bed9zeEwARWfaCD5ubfIXpEjBGU1muWDPQRMLSOs6mPp59RpYIYbDJM54r9zchOPqvq&#10;Ek21FhNSPRmMkfyK381+RhWaX9/Msc9oQ2YKkilQJJVgkzFJ2/WBHYx8dmAjJfBm7ttMB9zEQruF&#10;0VApAWarT/WsWUY1TSj3BrF6yRxMH/U6vv7qaazfvgBljPRWBdSoR4ciwWjZylVeqhs3CUp1uu4k&#10;1rhyWGWP0+GSJJMmAl0KK6VGSATqsrhE5OIMYiEJqJ5RpDeTMz2sXIkc3ERQdzxr1nFIiGwZVaot&#10;pNQbJZhmDSa5qDBKw3EECRwClWama5h5YIszKuW1NDq5PqqRya3IdlDpMVoNsSCJKDp/NF6E2Q4m&#10;J5h1BtgEZOqhJSIR4Ml02m6nmo/GoriYprPWxvDOmAY80WczHnt/Jr4YMRMrtmxEvbMK8biD1yAj&#10;8CMYlv30Y91FxGI9QfFOxTtrv75rqyF51nPr3kVjkQGLKVg0zbbzb80kT8t4BV7CIgXBt2L+XW/1&#10;0+fSX0qJ4t7i/TVnVQo+gvT6yiCGzbaj+2AfHugTwZtfRTF1TR41znbk/of2Dj6GeUuRtXpYqaOD&#10;7qTftFWDuablb6Xt6SptUiKqkmpi/mrpWioON/M7QGJwRhIoC2okeQy5fIrv20ySzBJ84qiPx5Gj&#10;UonTNCrdToUSSVHZNiUYgMSpdMOoT8YRodXymnPdVM3OgKU6qCaW8u+VLM+rGkkMjjzLdoJlPIHV&#10;rqwp8+s8GeMDq+kLWtpaS16r0Xs1faU0EsbqzXMw9vMnMXNsb6xdvoC+FjQ+toa+VkKfk+/JBzfR&#10;H+WT8k35qHzV+GyYCkVToGtdjQJRFH1dttVYi8ECTfNh1j0q4kURJ7Qllph2joIyUM8pKQhHnkRB&#10;4vAym40xk4zRaXxUHkGpeOZJhBno4XE6vpEmvLIwjwRCDKzeDRdlUjbCTpmFpcJZ1RIV8NaQAQN9&#10;YXABk2UGp0keqo4SbhsMF9bzWOG6VoutI/lY4oHYT26QqLCLE/i7ZuF1kyv8/D1AB+ji44MGePMA&#10;T3SaA9QrA3DohmI6FqQaSi0RiG5iCEQ3/AWzJRn10zSqvWg1vOZPjA9YxZeu4sNVE9irua0S02aZ&#10;WHxoWRXNxoRzELCUCU4mrFPgx8T1MxNi9IQEC36Ujiwy0RiqgIzfZfqbahUesrsIx86XraWPi8RU&#10;rWYa6wuN7YZQGIHubMyn6bs19xdVS5QqglbCAlViChRJJZRhoaRc5jEbQ1qohQRDyatpVkrCaW5T&#10;KAlkSBgsnIxsV2kiNBVEWzVmj/8Y84f3xOSvnsSSFRNQHgliXZhKg+RhjE6yLpAneWSwno60gc62&#10;jtHYWqoLqY4VlPTrKe9XMWJbQhJYon7rIhenA/P5d4DRjSZTdJI8GtSITvXh4Xcbo1sf/040aQ38&#10;BJVRwiw8lWNUmSWL1CTTprpLo9E7mHaOaI6OmjSz9Coi1Qy9mWYVKKmVFIFPIGh9VB2S07ojZAn6&#10;olkS1wAsDxHUC9REIEXA61yt9fPPDlMtVmbvwOhZCTzxSSPueWUTXug/HUMmzMKidZtR52hEKBQy&#10;VSnSILuAW8/UjBYqKxYntLQ285ciaOtJ2s0RewJS66Nf/qcj9Jts94/uIYVhrXuyY0cHmqmS9K7W&#10;8SIX/aVUaCewNyOcz8LGyHz+Jjf6T7bjkU8cuOY1D+76OIKBPzJyrmqlKuDh+uz2OMWnLH505SKB&#10;qGu1VvCkO+4icKqGCNV6mhnSTtDa/dNCP4o2aabdrFXVqR58sSTzPQsH1Wcok2Ra5pEkWainXpXa&#10;OagyciQeRzSNikDMtJepF1Y4GTPkItM0JplMDLYECcQXprJwmeqqZX51d49gDQlkg5Pll2V6JdXH&#10;WoLPek8TTe1c/JsBlFbVW8G/5RvL5Bv0u6poCIuWjsO0YU9i3rCnMGtcf5Ta68w0Savpa5t9LSj3&#10;MVBStTHJo4QqWr6pEeBGYRA0jJKg38mXtSCTfFvTfRT93Qy+YyTUGRe2J2UWZlj4oU47UrAEc2KL&#10;qtntxCo3C7+3ENh2xiVj/DvIiCXCNE+wjMSZV0EWH7eIg77n5FaY52CELwKpITYWcdFgoyEQCzcN&#10;dvL4GmK4sHl3rC1icBGXVQ21J9yWCdeNMOB71BosFvardy6fiw7M7CGRdFB9kPzIB36+588IpIFW&#10;JBCNwajajUDMDXa7cWfbE4HUFmzni5FAavjSIolqJQ4TQ9+rcrsIRGZTG0jeIhC3MoVk4iE4hpjY&#10;6jKaNATSYVbOUzfSkDJCmUNjGWIm0ZnE9mqooqkKrJaRnOr91MOsOMZFA3rU06FCMrFQhaZGfHVz&#10;K49rLhiqFg3AYYHS2u4yQxIRFj5+1zQDGjm/JcxCyMKt37axwJbyewUL/BZGPetiMPJ21YbFmPp5&#10;Tyz58iFMHvAAvhvXBxvqq1iYNcCRkRcLudaH16L5G70pbPQkueXf7hxN6yqQaBiRbnTksJY5utwX&#10;IYHksUpKpH4LpjVWGYmpEeZa30ME4klRQdCq/XGSSNpU5ah3jS1GhURp74rn0Cw1l9cKZAm4eY6m&#10;BndSeZSoUTSYQJTkouoYe5TOSzDIEpD02cF/WsUw2tIMP8tJjDKcWWfW044QK2NEL0Gm4FVnqDpF&#10;eVecyZeH7Y6NOz8iH/IZ1lbtwOBpUTzwcSlufr0Sj/WvwPPDlmP0lPnYUr4dwVQYmVwcbSSTHe26&#10;ao7XbDfnNxPILUjXR1SzY+fz6N7WG7QXftFfqg4rUt2ePoLjTq0LfHezgDiPVyWV6MoQ2o5mdEiu&#10;mMvwbvy7uV2TFFIZRsPY0ujFuDUevD3egYc+dOK2tzx4pH8Qb3+TwtwNTEuyQZv1gHv86LJ6Sj2N&#10;7q5DixpIZO3iDi+TIsDyn6KPtNI03sfHzEk0t5rp/TWmx/pYV2hpzyGcTSJE5RHO5QgYSTMCPdNE&#10;VdqRQjLbBCdJRV10NRNvrjlFYsmhKpAw1VmeZIJqhGqKxGGjuWhagTLA/dtDWh+nlIHOdqxkYLTU&#10;n6XSjmAdCWSjk+qDZXq1i2TBgGm9J8cyn8ZGlvcN9AG1a8gn1lIpyEc2R/i7rQLffv0+pg5+CIu+&#10;eBBTvngOa7esQAl9eh1ZdLOf/kzfkw/KF0Ug2/h9q8Zl0Ffls6bRmz4sf9UaR/JrLbAkX5fPaxJB&#10;jZMwbQ/CBZraGNSOazBD2MH7abaOakXyjPqFMa5mYY7VyUdEYbCokwmnhFnCLhGI/IGPAy+xTRin&#10;nlnuAoGoHVi1QJ1xUcG2RSCFv/dAIEXMLWLwf0MgxnYjkGpuNXW7IRCWycZfIhAfd9iZAGqMFNM4&#10;eLNakkoVQcEiEJIDL6yLa2u+7+kBOj1s8eGLVlt4sZqsCGRXAshqmHDaV7RaWj3325mIAn81NHn4&#10;XWSgxBcAJZgB6lIq8tgzgewggSgKYIYwolX7iXo6aHS7ehao3lumXg4iD3VdU2+znT3O+D6VfN6K&#10;hBZ5UaFi4TGmwsYCSTBVlz1TH0rT2JNtjGa2MeIpZSEvp1UyAtomZcJrVITjmDNrFKYNehhLht6D&#10;cR/cho/ffQg/rqL8JojLMTRidQNl9XpfElpHejMdaBMlueT8RiqGtVQbK1yMoOwkFWcaKwNhLNbY&#10;kgCvXTkNY7dPo4og4Dex4KYZPfAZ1f7hS2XRGKXzE5H9LPgdBL0AgWFrSMuR8vhMM0FG7QFZVAZT&#10;hgwiLfyb5zupQhLZHAtOGnUElBSltz5tvEasmffgOZo7SSsMMtv4O2U7y4ufzsQkNEAncFOEHKZF&#10;aKrSUv289v8POGk+qibzsRDPL29Bv8lNePzTGC7otQE39pqA3oMWYdiPmzFz9UZs3loKu9uJVDaK&#10;9rYc37GN55IcdraXWB8+krmnVeEk8sjzGTsK+6kc+L9FJ3v66CiRFNNAhzBaN/VYhY9opEPyraMF&#10;HdzfpurAfAKBUAybayKYvcGLL2fW4+UvbLjrPQduFHH0DaHfhAwWlLSinpGxGrH/t0/x+ZWOsiKl&#10;6UylqRS61GADy4BdPfIYqeYJaGn6QZh+FErnSAwqB8Ur8Xk7WpHOpqlSkywbKbgyCTQELIWqlQV9&#10;JBRNV9IYTiGr9jSSTSPLmum2m4izDPG8jLr6WoMIZR4qEE9Ca6I7MGrrRCysnYu1AU1SqFVFo9jg&#10;SNOyWEbGW8dyvsGTMGV9MwlGZX8LA6m13qTxi03hJvpZEwO5LGYsnom+ve/BePrQks/vxfQhj+LH&#10;2WNQQWLbyqBPPlfJZ6/Q8VTS20IpQyRmKW21XUh9yF9ZvkupoMwIcKqN8nib8XX5vHxfGFBsDK8m&#10;Ppjg0gSaFnZonITppZSy2jwaRCBkdV8rAZbYYxHIjp+QR9HCxK84fUgEEuHfqooXxnkU/DGfDIEQ&#10;F1WN1BkbZbtjZ60IZA/EIStisdkWcXo3K2J60dSAXk0MqOa2kaTjICfU02Hr6dceWoDpUSCQNjo6&#10;H5o7bEyAagKsjSWyoXAzNarU8CKmYcWwE29WIJri3z8xvsTOh9cLdbKfKpDdE4GkQeYtJpC+25gw&#10;6srmZGJ6iCIesTq3SmwG9Igpc0gOQf5tjBkUYGYVJaNRH8xEb4FAGpm5NhGI2nYMQVhqwzRMaR/T&#10;oJbRuXog6LvVJ1uFaAcLEwlA0QhVhBmZH8vRmrCVBXQrC5yZW4YFspQRTanUB7dllMeVMh5TSRAu&#10;rS/HtHEfYMqnd2PewG4Y9dZN6N3zWkz4YSTTSgvKpMyEaqauluSh+tvNPqoQNQxyu8kfM1HYCl8r&#10;NjszdDZGZsGQWZtgY4QR3rZ++HzNG6gK+5ifrYik86bB3BbXVBQt8CdzaEhkCCg5M+tusjlv5sza&#10;4omhho6nEespvr+NDqWeN9FUM1pYSHIsI550BrVUHqlWgg3VSpbkokkZbVI3jIbSTOM4ZXuQBVmd&#10;GgK8n3obqSorwvwo1s0L3EQ/gi3BriJofdeHh/0ibOsjXHXSwVdvy2PI5AB6flqGe96uw5WvrsPN&#10;r8zA030XYvAPW7FwfQ1Kym2octTBGXIhxoi/uaXQvKybWN9o1v/aqf+Ln8IhnT7WMbs++ltPzy3L&#10;4M4PAbilNYlYMgx3OIRKfxibayNYvsmB8bNt6PWlDfd/Uo/r3vbille9ePLTMD6dlcXCcqrtwA4w&#10;u/7HTzF9ZKIwpaf8QPMah2jq2ataRaWp3jZCELNThbrUcSKRJQg0MRCg+mxtRpBqzcvyoCqqlvYs&#10;s7QNrQwMWkgWSUWdmiwxHUOIZT3bkiOx5Kg8EqgJRFl2SCAsOw0s09WhKAkigVhW0+ZoksUo7FS6&#10;UiENNDctwfuU+7Zj4Mpe+LH6S6yLZFhmWaaDEWykot7opBrxqecTv7OMr6Ny2OQniRj1zkBJWxKI&#10;FERpJIUaXvPr7z6n71yNsW/fhPmDumHKZySRb/uhlAq8nEFSJQO7SgZz5fJH2nZ+305f1Lx62+ir&#10;8lkNNC6NU3UzeNs54pqBinxdPm/aEIgB6jhkeiXRN0zbA7HCasymEUOEJcIUYYuCVLW9epn2aucQ&#10;BgVYRoq4VCQSg1ckEKkQkb0wLcAiJYzz8DwXz1O1uyEQ4WInbJR1xs5qBd98tp3qo5PtxOOd2z1g&#10;Nm13PNf7qO1FbSJa6qNB18vS6N+aRNHP+/n4TCSQVjMgxMUHEdOpVb+apc/GcFGMpQYY061LiVgw&#10;Ma2s8z7LeAPe3NSlFR7UyKqCWQ08tAKBWFZgULKtEmqnUXHU8fd67rcT/N1KXJqfGWHYW8ZE9iuj&#10;uM/HTPHyby8zS6ZMKJqbJhJS5lrVWCIHqxBowI4iCyWMuv6qu7DpBmzer1iArHnx1btCXYJNv+xE&#10;3tR9apRpCaMVM5cXC2c5ycIUWqNEMqYgy3lrXDZsWDMVM0e+hEkf3YlpH9+Fkb1vxttPXYGRwz6g&#10;43lRFQyj1M+oiypjc7DFRGGbSBwbGEmtC1Hq0+HW0PlWStG4SSBUHuuDASzzULXEXPh+6yMYsPQa&#10;1MbqSSAkjEzGkIaTUZYmRHSTPNQW4uWzN8QTSBAE1K4hBVIajFGmak1rRqGMLrUIUA0dMU5SyVKS&#10;NxJ81H0315w140tssRSjT60X0YYcSTqp3nDJDNwknQjTUD2PoiQfL4MRBnc7SaPzh1m2k1D0XaAo&#10;taLjmL2/8GGML8dj2m+syWPCygxeHubEza/X4PKXGnDba/V4/IM1eHbALLw5Zh5GzFyCRas2Ybvd&#10;BjvTKshINJmOEORTaCIQqo1EvYrapRiMcmAh03c+hTHu29GR5+8ZWhs6BLTt7WhpyyLdnCY48n1p&#10;fqang4Sxpc6JORvKMWJ+CV7/vho9vmzA45/U4v63Hbj2FQ8e+iSA96ZkMWFJHmsqW6kGLWL85ffd&#10;9VH6FKuslGYiCSlxkYfMyx9YdJBjWW/ic0eZLyGW6STzwcVI2cbnVBWmi/kYa9EiYTk4UmnmWxJJ&#10;5nlzeyt28N3ybS3wpqhA+E5JBo+5Fn6PkDyogCPxJJqaY/Cn1V2c6iMaQ0Sz8vJ8TziGKn8AXgK8&#10;n8rDn7KIJE6ALfOsQP9F52N2VS+si1ld1jeGwtjgbUIJA6GV4RasjaRZxqMs6yzz9IONJmjKYUuQ&#10;ARPVSamfCigQQn3Yi6+G9sZ7Pa/E6LdvoS91w8R+d2L26NfoY9OMr9UzuJH60KDd7QyiKuiT8k3N&#10;cmvmkqLPbqVvqhqqgumiQcjyba3AZ4iD5VaLKWk1VmGBBjXXsVzXkiSEH8KMIokIS0QuRQJxMEM7&#10;44/aYYu45GXxkgmv/MofYpbBMuYfYwgrUObvDlojCURBdF1nXCxYZzKRGYXUCWs7W7FtY+f2Z7ht&#10;YXrnvxXkKy3EAfW0WqZHJd9P1WXq2OSl+fLqxkuA0OybTu6oIXBa3WsJsiKQhMVaerDOF/9vCUTf&#10;O7/ILgL5eQLsnkCGQCThaI3MABcTVAlrEp4JLVYXw3sIVG5mhBjbaYii3ZiDTO5glOzk1mX+7kQg&#10;dCopDBUCmVEeTXxX/mZjAtmYFupJ0ZlALDXC6IMkUiX5atpQWiin1XWvg9t2RjrNppBWRHJGfZQy&#10;wlEh9qSSqKlcjUXf98Xcr57C9AH3scDfjeG9b8XHL1yLwX16YP3WlZT+QUat6oKodU/asSmQJ5Ew&#10;KqPTr6dS2EDnWRtLY40cgTJfBLKRoKjBUGuj1Zi45Qp8svBvqA6Xgo8Ht9Y0b8pTSTShMdEEB5VI&#10;gFtNc2IjEam6yvT5p5KqC8VRFo0bUGlneoUzfIdIDLUEjBTJIaXeblRJNfEoquNpBPg9ywIUY3Tb&#10;wPdzUdVEmXZNzIsU89OpqRh43SDLyR7abA1gqupF8p3ZakCx+LeqtnYnmz19dI7aaqrd7Zhb0oSx&#10;y7J4c2QUt7y2Dmf3nIJznlqNm19ehcf7r0Ov0aV467ulGDh1AUbMWYDpS9Zh5aYKbK6uQ0WjDTaf&#10;Cz6qhnDEi2jIjnDcR2AMIhwNknRCcIfcaAz40OD3oNzpxMbqeizfsAXT52/CyFmb8Nn0VXhvYjme&#10;+aIeD/StRFcS2pUve3DVq3488qEX745NYuSCJiytlHLbAcZtZgGn/+ajtFAaKX1EsBIqIhCdXvxN&#10;f4tM3PziIBCqyrKJ+djK9FGXYkcmjzh9QatOSm2abt4E/XizeujlUEc14comkeNxHfSj5vYWxDMs&#10;Hxr3E4uh3Bsxo87z+SYqW5ZnEofmv/KSRLK5JAI8v84ThSsVZXRK4siyLKVJIjw3xmfa4JqH/vMP&#10;wfTyu1iGA6ZNQwSy0ZvHdlVnEczXUl1soKJez2ttJOhvYtnXWKqSUAdKvDnjGw1Bn/GVge8/jk/o&#10;OyPoQxM/uhtTqUB+HPY0lkz5CLVVa0iSJDiWPzM9eliBHFUG77E93Gx8dXt8BzRSXG0ZIg/5tHzb&#10;YFUnn7ewTpjAoJLlu444sUf84D5hizDGTp+ysIhmcMjCJMusYNYtouDffv5tFAoz00tjUTZYZ6c1&#10;kEDqRCDCQlpnfNwdP02DeieM7Yy7/zcEYoJ8qo4iB1QyWinju1fyXmYWEJqGUHQJ8wH9NAd31Gal&#10;QDQwxZJv9TxZF9D3zhf/ZQLhi3V68KJ1fjFjSngRVqcEKCZMMbEsY8aRQBqYAVIhTiaqm6jhYYK7&#10;RRyGIFqZYfyd1ihjRCxrMNZqvpvfeb2dBGIiCT4bM76Y+SoYxlRQcpol06q2M+01KlBmK5bns7Ow&#10;qRFeJKJ5Zsooh0uj3EZbTSE1JMKw24yuj2YItmGUrfsBMz5/EvO/eAQLhz+Bb/vdi89fuxlDX70Z&#10;fXrdgUmU5P6oH3V0yvJgsyGQzaE2o3C2xEgW4SijsiCjN6oRVY/R6TaSaDaFAlhPh1gR3IjvNp6G&#10;AQv/gLLAFvARGUUyb1M5RqAECakOOpQaPeM5qiKqmvJAksFDlqBAgqazbvMRKBgSx7LNpn3DR7Ip&#10;I7F4FHUqvUkuUh5qQ1GPHns4ReBNwUMiijMf4m2StnmSVZqFjiTF880EjIVPES+1LVa/KKLWR2Qg&#10;8hAIap+OETDK/ptPB8uHyKQi2IE5G7MYOzWMt4YG8cigIG78IISLerlx6rPzceLj43DaExNx6wvT&#10;8fhHK/DyyPV49+ut6DOhDoOn2/DF7GqMmV6BibO3YdziCoyaW4Mvp9Tji6l1GPRDPfp/W47eX29E&#10;zyFr8eCbc9HtuSm48MnvcVKPmTjvpSpc/WYE978bQK9Pgxg6PYMZK5uxqpzkG9thugDvgUt/8SNy&#10;MCRJU1qp7aio0ESyLMo/+SjNmAQm3+uYTw7meYJEkiJQJai04lShLjO4NEESy8LJgMLHvE02kehZ&#10;LmzM63qqzmimCXmWizQVVyjJCN7lM7MTpPMkoTSvy/NrWE4dQSoUXj9KlVsfiMMVI3EQuH0Jbvld&#10;82ZFkjFevwOra3/AZwt/jR+2XUm1UY8NLNcbSRabSSBlvgwDoCyJI4H1VDAbqGS2xrKmt6PxgVA7&#10;KkJUT3w+Hwl+7MiP0bfX7fjyjdtot2BC//uxZNRTmP/5w5jxxVOo2DCd5T5MP0yTFNrNRIVl9Mky&#10;3lM+qoZy+ayZIyrRanxZBKLaCDPOrZPPW7jG9CQmqEakiBM/ww9iZpFAGjV0oDMWMdASFlnGfQWs&#10;chK/hGHGqKpdzDsnsc3BstzQwuifxyqI7oyJeyaQVioQ1ab8FGf3hMWyznhdtJ8RiI6T+ohzSyIp&#10;pxIrYz5qyIXGpnh4zxCtS4JgHuIOF8mjXuDIk0UglQUCaSBTm77E3G/qAmW6WQFQf2p8GUbpVn9k&#10;y6y/f/pixV5X1Xz5opk6PiWOEmmn8cWYgDZuG8jqdrK1g8xtp0M0Ujk1CsS4rWdCG2NG2YpGVaWt&#10;9ouAGng9DeqxKfMZSUhy1vA5ZJKkqr7SPlNQcs18T5EIf+/8fkwfa2SmNRtwdbzZTBGgGS7LSSDl&#10;MS0F3MqCKePfTLe6ZAahuAsb5n6OyR91xYIh92LJyKcw/qP70f/ZqzHoxevxzhNXY0i/XvB669HA&#10;qL88lGf0pUa+NiOzt9IRNtOptgQZsUUZpVHiV3nT2ObVRJHcl27BYu8CjF93AoYs/i02O9bDz3RP&#10;MNr0xgkOTN8wj6k3PaxUBUUJSqf38tqNqqagikgQXGoIAiWBKGojcTOoTD13HDxO03L7KfOZ7IjT&#10;IW0EExsjyzqSjp+RSobAognzylMJqi4tc5o1s7tqoJSfpNPSoW7F7WY8hT4M9EyVpICx+FEEHaBJ&#10;yuswgaFAUlG3QLRIKP/bp0g6aucPsAxvdQGLNrfi+0URvD8xgsf6enHvq3Zc8oIH5z/nwwU9fTi7&#10;hx9nPR3E2c/4cGZPB85/pgFX9rTh3CftOKOnHac97eL+oJk6/ernPVQ2Xh7jxQXPe9H1TRd69LGj&#10;9/AgRs7NYe62Dqyz0fkZNaeYBv+tyih+9K4yfVRFJfpVOok81D23SBrqkOCl6ZjdP81UgQ3xlGkc&#10;bmR59EtptLUh3dpq5jPzkSA0t5VUZwODgChVhdpCQtzXkEpTWZAssgwkmjOocCVMl90kj0mSPBrj&#10;cdObr4EEkmxJmXEj9qBmgI7B22Q1nKvaqtEXJ1HFqIBj8Id3YHPDJAxa1AUTN52PZcEt2Ei/2BSK&#10;MGhpRiXL8nqq7E1UIBogqLJewqBJEwiaZa9JIhXhJgYsUbhdNfjknR54vwd95uUbjQr57uMHsHzM&#10;05g/+B5M7n8XNi0YhkDUSbWcIo51WP4YY7BHMwvlyV9pZi4okofxZUMg9IHdfN4KJIkF6khksEFk&#10;Ifzj70X8MLihqm+RCE1YU8CkzlhUNNWqiBxEKHZimMExBmgWtnWQXIhTJJA6HlNrbBcmFnGyM3aq&#10;DcTg6W5YaxFGZxy2tp3fz3rHAqYXvmufjpXyaNDyHvSjcnGC3p2/2ZlGXmJIjO/eJUNAiPBgN3c6&#10;6Nn1/F7Ji4lxzND1BC+c5EUNuSjB+L1gRQn3v5uO3WVVvHElX7iKL1+0YsIUbWei8bvqAJWg9Uxc&#10;MbMhCoKerJ6Jr4Q2ic39dQWrYaZpa1icDF9PErGmQ7EyfCeB8PmkvKzR9lJhJA9G0drWmEYkHqN3&#10;LxCHmRuMUVwNo2tN76E5ZSoZ1WjB+QqSrXpvVDDhTZsIC64jm4Lbsx1LJryDKX1vwbyBXTHvi0cx&#10;rt/96P3ohfjg8UvwbvfLMOCNR1FTtg7OSIRRP50rorm6NHCRkVhIwBxHWTiBLSITfxJ1dLqqgCZu&#10;i2FdOoL5zokYt+ZEfLF4L2xwr0Mdo7dIJmMmUXQSGLSeg6Y1qaekjxLY1AMrwOd301Ed8Qzyqsri&#10;e6t6o5qEUU9nTpMAcnIOM4tvHDGmR4Yk3JDKwE0wiRCQNMCwmlFsNZ01wPOdmbxptE/yvAxRPNKk&#10;RnZGt3RUJqEB9xBRkJf6yadIIGps1zHCXe0TiWirwwWk/4d4vOvDqJBJZwhlJQll6toWTFzWjFHT&#10;cvjo+xw+mJilConirfFuPDfWiWe/cuPVoV68+Y0Dr34TwPsTmtBvQhZ9eezQ77MYP7cJk9a0YnEF&#10;y6inFQnme4fQ/f/6Aa2PCKNIEnpnvbtIQukiFSIFoo9JR95L3T8ZtJqPiJfcYcafOEkS9bG0ma5d&#10;Y4JUPamJEBPcn27LIpBkEBBNGvUYoYqoo2Ko5zHxZArZtjyVQxLbnR5U+sKINqWRzWmp2hjVLQnE&#10;G0MwRXJojsJJ4lCvKw9NDeam/YPE4U6kGJjw+iQDFmGUeX7AkIVd8N26C7DIvwDrqBBK1Ajvp1+p&#10;uzrVcAkzSO0qKutbqW42sayaeabCLSglSTnDIZRtXo7PXnsY7z92Gd6l/8iHvu3/IH6k+pBvTe13&#10;G5ZOeg8ebxmc2bRRMVo7o4LBsJZkrSAgVvFv+awZlS0fZpBl+XbBvwvtGvL72gzxQJiQFSZYQaXw&#10;QmbwoxOe1NGEMSIQ4Y6lIHZhUdGEUzaSh43YJaujnwnTTJBLjDPkkbewz+ChiENW/JvWGTsriwSy&#10;G84aItiJwb9s5l13w3VNX2JjmRaBaI4stY2LXOzkAhfTJUieSPN7lxwPijFS9vEED8HQSdMweTGO&#10;Wuwb+buZYFEguocb/VemYzvZngikmonS2XZPNKmRWhKBqrRqmSE1AnkSSB0zQCxdI2MmFK1ax9Bq&#10;mVE6r44EojrM4vB80zWOLGr1MOPWEINIgwUqywLFAlMsUIpMFKGY31P8LZ1HHQud6vjrKIGrWUi1&#10;1GMVrZLSWN3/tLiWuve5UiGUbJqFOSOexexP78CPn92OOUMewtd978Mbj1yANx44G30eu5yR1F3Y&#10;sHQa/IkQC3gKW6luNtM0MVwpoz1NZFdDB9vO6L4kwMjSnyUZ0Dno1Esilfix8XN8u/ZUDFu6N7a7&#10;tqKcCqaSSkEN3j41lKaSZlZV9crRqHR3Ik1HJ4EwEqwmabgzOWSY3sEk01VynyrHQWLItYo09K4x&#10;kmIcUTqTQFIDz+pNF2AqJt7Hw7SSignxfBtByE7yyrZT+TB/nEQxra+ephIJ8zxVUxVVRvEjYNRg&#10;KpZTE4EX1YfAVEAqEC0ImP+/fXR/FnNG5wRilsso81XjodTP3UvZ7qOF+T3KCIwBMlIM+/l64J9m&#10;2pT/24/eTwSwp4/et6i69N6dFYiq/TqnAYs0ybgDcZbvVqZtiGVdC/0k6C/2nKae4QPv2MHfm7E9&#10;GKVqSFF5NFFNJhHnVtP1h1g2RCyaUFNzoGWZv60kmFp/jOUuyqAgxkCihddMoTqktpAk00XkoC66&#10;JA+WCc135Q6zbBQIxM39mWaqU5azRp6jcrXZNgGfS4GsvxBz3eOwPFrDAIukpaopf4aEwXIezbHs&#10;MTBiWd/OMr8lnDE+oJ6OlbyHqnhXzZ9IX+lKn7kMb9x/Dt54+AIGYw9g5qAH8OOntxsfmzPyeZSV&#10;/Gh8T+M01OZRRZ80q63SL+Wr1VFiB31XPlzLYLCWeW8CQ+PjBRIRJhgCEXnQ7/ld+6zaCf4u/CCO&#10;dcYUmWn0Jh6JKHZiUSdskgmXDHYRw2pkxSoy5mUtM7aGBCLcM3jI9NsdHztjp0UgP8fZ/xOM3h3X&#10;a8kHEg/qgSVBIfWhZc/FEZq1JEQ/yfD3LjkmZoREoZ2+JKUJWVnsWi6wJeNoEImGsptInH9b0q3T&#10;zbQV2+22v7Pt/mJ7IpCi7Z5QxrTf/MaEN8TAqFfRMrcmk5hZ1SQWZZSOqWKCVjJDNAiyiplULRIx&#10;5xZIo2AaJGNFHCIIyVhauomWYyJqaxUoTb2shatqWcBqCcB1IhDK3pqoom1mfKzZpJO+a1+ttkZ9&#10;tKDeQ3D/4TNMG9IdC4fejdmf3Iq5nz+KMR/cjQ97XoV3GEF90uMq9HnqOiyc8hWiSR+vFWe0lEF5&#10;IksSSKOGzqPqp3o6mBrlKyJ5On2eESYdL+nBTMd8zKx7F99vOhPDl/4eFd7N0JieqrAURxYhprUm&#10;VwzxmjGBDAG/nubnuySZvg2RJmzVCHa+d475bud9SwQgvrhZTEpVWVmSSBWjyQqXFglqxQ5GufWB&#10;BEoIMrUECV3TQzLSAlSa9beOEagWICLPsmxRmfDaIqkAQSvawQiGAQGLjQFxgWKYobabxzKLzEdV&#10;NFIkAlCRSxFU9/TR+b8EyP9nn/8fWOG/+Ojqek6ZiELqYveP9uld9d5qE1IXXe0L8j+66s+eMMmI&#10;1clyHqPaU1WV1oJR9WVdgoED1WdLG/OT4G7XIL+mFPzNaZM/XpZhH/NLa5drTIi+a1xHmmpVXb/L&#10;mafBeAy5LBVKM/MzHEEt1YifgUisiWWKJKSqKk1Z4lGDuQiF5VQTKQYzmhKHxJKIM2iJ8dgOrKr5&#10;Dl8t7YKpJZdihq0/ZruWYnsqgIZohgSUp/LIo4q+0xDJwMbrVPOZ1X5YnsihiuVWSw5E4278OGEQ&#10;PnziWuMz7z56Efo+ew3G9rmPqr47fes2LPriPuNrsyd/Cpu3kmlDn6cv1tBHq1nO6+ibGlldV/Bd&#10;+WtdJ9/WVr5ufN7gQd7CA2PEhAJOFHFDI7U7Y4ohkQJWCYc0OFpYpGom7TPVTdoWCEYEIizToD1h&#10;W7XwSsfyGnvCw844WfwuAqn8BQL5RRNmF63wt6m+Mt9JZMT8IvabebZoTvKDv0AgCrTSIpAEyUPz&#10;mmh6Xr85gFE+E6JcgMyTxDoyi0AsctlZ91d4GFN3Vvi+JzOjJjvZ/ymBaL9hWSWwsUKii7mVUXxW&#10;WSV/M4lpErSFL95Ms/YpU35GIKaKyrKdBMJCVK1R28YkbXmfJLc0q4BZhaxWg4diIg+rcdpJKezh&#10;fi9/D1DFuKki3JEANm2YhXGDn8W0QQ9h7qBumMUIadbgh/Hl67dgyKu34PNXbsWQXjfggyevxLQx&#10;78Mv6R1yoTEWIuim4WXko1lSXQRoOyV9bYT3FFkxqi8L27E2WoJvy7/ElIqnMHU7CWT57+mUW8zg&#10;uxzTzk0QdydaEGX6+PiMCeajJhOsk8IgAcUI6Jp11xbQWtcpBLPqTaUqJ0alJJE6kkiQz9C6owMJ&#10;pbnXmlk1ks8j3cTr0OHLNI0FnT2UakVM+5knanuxEYjcdEA1pGtG33o+s5v39jG605rKDO5NlB0g&#10;+GmEq6ZAEVlIFUSIsho/IiAVmch+Cd6LUfov/f7/hY+erficIoRfIhEdJ7UlEtFvxbEzYSaMjxdg&#10;MPqTT54nBKhCvPRftTMleYCmCVcVVrpda5oTgP0MFlhGYwTAcJ4EonU61NGBIF1D05xX7W2tyJIY&#10;bMEYKkPcR/Jo4nFqONdgwQpP0AQJiVyCKtUaZV40D4nCQeKopYJxS6Vyn5RIMM3rZFg2mHmrbN9h&#10;+IpfYUbZxZhc/hwmVX2NTfEKVITdBHKCJ4HJFmmGgwGPi4rYxQDEyaBHJNQQDdKXXPC5t2PysLfw&#10;wRNXYOiLN2DwSzdiyGu3YPhbVPZDH8HMT27Hgs/vxVT62jdDnsWWLT/CEw3DweBLitvBYEzT+6iH&#10;YKPKJ0mlSrUH9OW6nxBIwefl+4Y0hAVZgwc/IxBhSCdMEYGoYbsYxO60Ii7RDLHQHy01QuwpYJmw&#10;TQGv+f0X8LDz/uJ3c03iqUUcu3B2T1gsE1YXMXsXhhPPacVqfZsIhKY2j3Ldi+/lJj8EKNc1E6+X&#10;x8T4e5cQSUIL6atvr48AECBbN7AwlpMhK/iS9TzQTsap40lWg9IuM3PYd7Ji3aD1YLu2nV/KssIL&#10;KyFoRqoVvxfNJJikG+UTo2J1HysmvqU0CsaIemdCmsxSxqk3WashD221T72+fkIgfH7TaEarlalQ&#10;qHCw4FQnc/wuUyEqkAdNPYu0rTXRCZ+JiSn1oXmDPCz0WjM6oT7xdBq/pwG1FWswb3J/jPnoQcxk&#10;AZ/c71bMHNANkz+6CwNeuBKj3u6KHz55HMPevB0fv3gtvhv6Iio3zYStZj2crmqEol5eL07HTzNf&#10;GOGHmqg8KCUzoCxPYIV7FRa4Z2DU+pcxcctNmFZ2Ckas3hd1ga1UAjuQ4jtnmYceEkeA7xxherij&#10;aSQYgdrpTOWBqKnWStBUndUYy1I9MWokACWZzk6mQyXfS2s8hEkimt9JJFJJYikhYESZbimVA56j&#10;dhCRaJjpleC56t1nj6eNahERJvkcWj7Zwd8dVFFOERkdyMN7VzJNGwgg/NOoDM1t5iZqsuiZMRLq&#10;BipS2dNH6kNAXGwvEEgLnPXRbzJ99Hvx+/8bH72Hnkf31PPobz2DCFJkqO8ihs7tGsUPYzgzXY/O&#10;oUuadg5V6Wl54pzqrfhRcqRbWhBSAEBSbmSaSumpN5U7Q5Jg3rioFur8VIhq6yCBeJj2ARKIl/li&#10;YwBRGaRK4PdMm5RnE+qDaZKHZt0VeWhOLEbpoTC2eyNmKVtVSYVZxh2RGI+Nw8kyIAIRabj5XWpE&#10;qqTYFhKj6fcGgvSquvEYsea3mFFxNr7dcCvGbnoHizyzWIbXoYwKo4GMaWfGu0NZBBm8aFBiMpMw&#10;3aqdzkrYqtdi+9opGD/4OdP1feTbd2LKZ09gxFt3YsBzl2Ny/26Y8WlXTJKPDX0UX3/ysPG96rLV&#10;CHgb0ESFlM6lEdb6JlQ4DhKJfFc+rE5CUiGWfys4tPx8p/8LC5JZgwPCCIMXtJ3YQR/oTCDCMQuH&#10;LCtikHBJVsQro0iad2GZRRxFPCNoF/CvWI0vXNwTZppzeP1iYL8zwKcD7cLhIib/FLOLuK01Sjpj&#10;u2bdbaSPqntwmZoHeB8viVb84OR72vnsAf7WxUsAbqSpq5mm6A3yADsvUN5inagbqHG9gb+ZhVA6&#10;mdbz7Wya8Xb3h6srJOzu1rkb78+7pRX2mQS0Bq8UE91KeBqfuWjW75JZVgaZWX53/m3JLyVEZwIx&#10;mV4oAFrcRWZIRIWEwGmqqeiQllnkYSuYCESDbCrVPsToKcx3CUZCcDTWwF6zFfbyVahcOwsb543G&#10;9C+fxfh+3TB/2JOY0OdWTPvkLnz7wa34vNeVGP9+N0z/7HGMfu8uDP+gK8Z+8hiW/PAJtq2YgMp1&#10;c1C7ZSnqyzfC0VCDYDiMJElLdfGNRJ7loRAmVH2HCRWfYsTKe/HN6rMwadsxGLn2AJR4eE5qhwEN&#10;TZwYZXSj6Cug6UgYifmiOZIG84YA4+O7afEpd5xRqYnKUmZVuSTfMa40C2dQ4o2iiqARYlq0t++g&#10;ytBgyRjKQnTwnKa0YJrwumVxnsvzozmpGAYkjPQ0kFFEUk/zq86d5+qcEK/tYFRXn8lQ7WjcSCty&#10;rR0GWDU7aYDvyOxCRhE2d+6pzUFQqkhdQKyPiER/C7AF3vpeBOfdCUSX0zG7BfT/V5/O1yp+1zPo&#10;nlITUhEiNn20X21AIgQ9m77rd51T/NDVjNqg+yDK7w6+GN2B5KDp4ttNo7nuY9q0kkk0MO+kSGuY&#10;9i41ilM1OKhWbQT9GNM/yDT2plW1lUc9wbOR5FEbVBtXmgTF/CN5iFA0666AP5dNF5RHEuXeAMkj&#10;YoghTHPSVMWkhvNgyhow6KVKCFBtxLXl7w6anyYiMSqFQL3RQQJZtzcmbzsRY1eci1Gru2Ni1UBM&#10;qpmG1XxOOxOKAoaE0QRfIACPsx6u2m2wl65GzYa52LZ8AhaREMZ++hi+evcOjP2gG2YP6YFx9J1B&#10;z12K7z64DVPpW999eAvmffU4fe5uTPv8GWyaPwZ1m+YjUL8JfkcFr2uDN+g31bc2BjzyYY06LxLI&#10;T0x+b0zqxAoq61K78OKXCEQN67uwh5i1829rXxGvrKqszji2C+P0u7BPJiw02NXJOmOmIRJDID81&#10;PdfP8djC6SJeF014rqV1i1uJhkYSUCVxolTtMry+nz4aoGnIR32L5uxqRRdnSx4NLc2oJxN6WUBD&#10;cmZeoLK5HaUiEF7EWWAjqRGZjSVc1kBWK1pjYWs9EH8vGq9pNToVrFBn+L8TSHH/DprViGSRB/ep&#10;kYkJblVfkb31O48zmSOy4N81SnyznwVEfzPzTOby3sWGc5PANCWYSTxTMEgYBFRbhmkiSzfzXRmJ&#10;sRDVMzrRVOl13FZphL7pZKDGyGYEfXZsXDYL8yYMwaxR72HeqLew7OvemDOkO77vdyeWj+qBGQPu&#10;wfd9b8d379+Cce/cikl97sHY3rdj7Pt3YhKjplF978EPQ3ti1aR+WPFtf16jL2aO+QxL50xGQ201&#10;8nx2PgrTDvje5UP/9YMxdF1PjFp5DUYs/ifGrjsSo9YdgvLgZjMNeZzHBxhJplpbCB4E8ogW/iGw&#10;03FU3SQw96n+m0TjIphEmLduRlqVAUaYVB7qdRWmY1UwglWbSF0gwWtSiWgOLJ5bQRKpMCTSYsYY&#10;1DA6raIS8RLMtKSuiDXCPHOSmKpIYKrXthPsotzH7EWSz6UBimqA92XzyLVRFqtg0nn8RFc+jmkb&#10;0bxmncFfH4G12gjUO6kI2MUqIQG3ovwiUHdWJUWA1/V0nP7WtbRP3/XR38Xfdv/oOJk+xevo+KIK&#10;EikUSUy/qVuyrFgFp2P1PHoukYu+q4Fc71K8n8hSfezjTCdd18l8yNAf47xBXdJakyXBtIqSkH1U&#10;HM6kZhhQL7gsQswfB5VkZYjBAfM2SQDUtDURnuNnpN9INanxFBoUKCUaYVRexzys4j43SSCVz5iZ&#10;CDTGZ5s3jjoqyCTzNZnlPZIJ033bS4UQJskEsrwHSUMkoTU/IlTLIg6RjYjGSWWiwYRxFsZS5/ck&#10;kP0wZvVRGLn4GIxefTMGrX0GH28YiekMULSQEmMdU8ZrKsswf8p4TB32EX4c8QGWje+HlRP7YPLg&#10;Hhjd715Mpq+Mefd2jH7jFkyiz4x/91ZM7HM7/elWzBl8P5aPfMr43LwvnsCyb97C7GFvYOpXvTF7&#10;3ACsXzwdYb8DaQ0DYLnUWhmaukQEIt+WaYVTmfF/mjDMpmpf4UBnvKAVccQC7QLGFDCoaEUsqsrJ&#10;dv1mquSJYcIy0xGI2GbIgM5RI+Uh7ON2z/hIUum839zfwtei6bnrub8zHmvBvc64LStiehHfZc40&#10;MZ2YLwIpI4FoIKVfCoS44eBz15MzHDQSCAsLSaSxSWtIkEBIFuqmpdlyVYVl08WSbbBzXwOjnwb+&#10;LTVSTxNp7G6WGtGDFozXrKP9jwRitvq7074CgWiEuAb+FRNXW9NLwSS4ZB+vZxKbmcIMUruNvtc2&#10;i3gK5KPzuX8ngdB2Jw/LrIJiyIPPqamUNRmdSMRYgUA0JYSW/NUCK2b6Dk8jKjcvxeyxn2Lku90x&#10;/LU78UOfe7F06BNY+sXDmNP/Tqwe8bg1Ay8jpO/evQlTP7obk/vchaE9L8KIN67D5CEP8txbqE7u&#10;wpKvnsWcTx7H16/fiyG97sfoj9/CgumTULV1CxyaEjuyA/3LPHhm8afos/RmjF15Gr6cdzg+X3oY&#10;xqz9CyPJEvCx0cJQNU6gj5DgwlQhapPQ2h7q0++KNiGYzyHL9PSSQBpEIMxjDTxsINg3MJp1cl+U&#10;wBPKKXJlJBa0Fg3SQMSOHTuQIFgJjCp4bIRpo+kwtAyupssIJjTPktrVdG9Nl2ONF6jjM9RRrbh5&#10;XUXQER7TyCg5SjJp4jVjzFM13Kt3EbMEQaIsi93PwJxZaZSJ1IfAukgWOk5grak9VD1U3C/g1ke/&#10;62+BvUz7i4RRJCl9F7gXz+n8EaDL9NFWhKHjRRq6r6xIWiIYkYOeRWM4pDR0f11X8x+pgVzPr+fU&#10;9BZ6X/PhbzGWdZGIruOjgohSEeh+tekMqgXOGSoNltMEnTvZQoKR6mOwoK7adqpGLU+rKDvBfW51&#10;sY5lTI+pWpovTYVB5RFpSpuZdTWiXMCfaaYiIR44SB7bvVSYVBleEn6W5CQVowXI3PEYj1WbSppK&#10;I4FGEoqHKiiUy/A5EwjyOrqWVEiYpKLG9QT9ssY9AyNWH4Shiw7F8AVHYPTKc/DO4jvx7JIvMbgm&#10;jA3RdiqPGBoqyrFoxvcY9uEr+OzZuzDmVSqNj5/A4q+ewTgGWqM/uB3Tv+qOEa9dhyH0nSn0o2n9&#10;78ZEBmUTP7gZy4Y9itUjH8fs/ndg2ZePYtHQx/HtO10x+IWb8VXvhzB7zCewbVsNv9/FtEqaRmIt&#10;yy2fLhJI0d+N/xMHhAUWkch+ihmdCUT4UiQQ4Y4xoyBg4ZDBp+J+4ZJVdWV6inYikBqDfcQwYd/P&#10;CMTCSWGmMFL71L5r7s/n7BysFwmks4kwdsfsIqabbcGcTBdhvmk6YPCiZcUD5IYAj3MyYGxg8CLu&#10;6OJpycHVzCiGoCACCfJkzbZYr4GCPFk3cFGV6GIOftcgEgdJopEX0vfdTaMUG3QDs9UDWy+iqdmL&#10;W1OtxWMs6/RdCcDE0OBBJZCZOoAZYOagUSKKPPib+d0cw3NoGqEpwlNiW5nH3wyBKBMKGcb9ZloA&#10;3k9mGJpmFY7OxsJT+N5IFG6kZG1IaboOGtWGSKRBMjbRAg/TwRsOYtn8HzBr7MeYOuhlfNP7bnz/&#10;9h1Y9Mk9WD34Pqwaej+WDuiGVZ/fh5VfPIBpjJK+efMaTOnbFVP73IFhz1yAoc9diG/63ooxb1+P&#10;SSSX5YMfwgKqk+963YghT9+Iwa88iv6vPYOhH76K2Qvn4JuaCB5Z6UK3+Z/j7YUXYeyyv+CL+Qfj&#10;s/mHkEz+hZpgJbxEwJYOLZ3ajgCfuTGeRUU4YcAilsoiQaLUVN0pRhqqwqohENgJ7JqAMci89cZz&#10;porDwX1SMkmWh4YQgcUXQ2VU4NCMHSQokUY5gaYmmESUpBFhICLAC/FcjWQP8fd4a86MQ9GUKupk&#10;YCO42fi7Zvat5NaebDLTzzPAMTMAqzeYou8I9/mYP63FgQ7moxHdWsObUbuQmx+BrIhCACtANrOd&#10;ctsZyItkoSsJ7GXFqiURh7Y6V8eJFPT9fyMQXVcmspES0j11XV1DiqJ4b+1z8GI+XpjF0qyTEuEP&#10;6rbMOITEyXMJIH76QAtJVB+1fSjSi7ZTlRGg1H7RxO9upm0dQT3E/MvQB1JtVHEEID/zUMsUqwus&#10;kyoyykDAHdF06xkzMLRWbRYkFw0iTEl5pEgeVITVJBBVO2WoMFSV5YimUO2Lm0k2NTg0yv0+Kg61&#10;eaiXlaq41Pbh5nlOGb9HqESCmTSVSYL5zn00HReh+tBytrwsSW0hvmKA89m8QzB84WEYtfRIvLH4&#10;OnRd8A2eXO3Dd9V+TJ0xER/3fg4fvfo0hr7SHV8+ewu+f+1WLP7ofqwY8jAmvnMTxrxzPcZ+cBOG&#10;PHM+Rj5PAul7J4Oy241Pzeh7m/GxVUPvw7IBdxnfWzPkfiwbSL97vxu+ffc+TB/yCqZR2S+aMxHe&#10;UMBMOipVJz83vm382/L3RkMiwgOLTCxcsIJiYwUMqZMJV4QvAneRiPCIthOX9F0EY4hBuKZ9IgNi&#10;HlVIEdOs44VVssJ4EOGZuTZ/34mbPzXhWT23tixJzjwXn5tb4a/BYxnfVdVSu2O2lgRXs4Vw3cG/&#10;zZYF08UAWapK0zvZiRNabdPP47QUr5PBp0cE4m0jcTAS9HCnhw/oJUN66BHqBtrA7w4Ch1rfHSzR&#10;TnMDXphEov7m+r672fWQfFhrK5VSeIlOprmmavXSBdN08UVTBpixHkxsJaKNCagXMGM4TMIWMoqJ&#10;LgKR2QoJrmOVSaZvtghHGWb+traamKxoGlVqyEPPxMLwM2PhaVQhYmRitipUAmJu7SQWO7caX7F1&#10;yxp81f8VDOv9MOYNfRGLBj6OVYMfxtYvHsSmwXdh7aB7aHdjzcCuWDXoLszqcwvGvXENJr1/G+Z+&#10;dg8mvXEVhj59Nr7tczNmfnYXlg68B5u/fBibBz+I+e/egW8YOX3R6z68eO/16H7ruXj7o1fw8sKt&#10;uHqBBzcsmYS3lpyP0UsOwOcLD8FHc/6IkYv+TXVRAxfD9gA9t61tB3LMxyCJoYFAXenLoIbAomqN&#10;ICNRAYZZOz0tUCcx8L0DdCaPOgaQEDQYzaGqLx6vKS7UIFvij6I8IHDJI8c0jzIA0SC0Ki+BJWHN&#10;/KuJF228tivJ6JcgppUMwyQGkVVQ1Wdq7KXyqGYUGGReNPE5fXJWkQzBUV2F1TisAY9arKr4aSOI&#10;+pT2ZAcpDxYV08guEBZwh/hd1V5FYtBHZ6stpcA35jdF/8WqJR5ufhMRyPS79mu7+6dIIDpexxSr&#10;rNTlWEpCz6T7itCK54uItGiQhydqjRS+mlEbYR7gYVQnAsi2kRzoh2GqCT2vzrVTVYiQyQUkeJI+&#10;lWRCfqaedUwnP9PYp9HhLIc1zJd6EogvVVAfavtQ+jKqr2IaO0nWcaa/esj5GCzUusJUH8wblgFD&#10;HlKPzC+N61E38mA6YRrB/VkGHSQSGwkkxDyWwlAVlZfXkBIJU4H7+bubf4fSMTOdiUuTKGZIOPwe&#10;5z6NRbEFFmDI3MPRf87BGLb4UAxbtB9eXXYdrl40E9ctcOPNhevxWu8n0e3Kk/B8t2vw1Uv3YXyv&#10;W7Do/a7YNIi+9PlDmP/xnVTut2P0W9dgSI8zMenNqzHrk26YQOX+zWtX4UcRiPxswB1YO/gerKHf&#10;bRrSDdtHPIK1n3fHggGP4cfBz2HIa/fhy49eQkXZJqo0lm+Wfy1r3Cj/Lvj4Tp/vrEZ2syJ+CEt+&#10;ii0Kii3cMdhDbLK+C7csQtDWCpR5vs6hmW69O8ljF6aZ6ZV0bYOLP8XLIobqGYS79dxnPRefn1ut&#10;va79xvjdEMXuxncXtnc2R5w+TKdRlZedHKC1ory5HSQPCgy+h5vlxduSRxdnWzMLbovVQ4YRn1rr&#10;nSzoruwObjWitR0eso8WKXIa4LRu5hJTFUjEKVmjrXkgkUfLzm3RGgkOeiE7X6ShmNBF4z5rBLjI&#10;oM0M9bd+43cmouSTmeSQf5sE53E7TQSiDDHH6PmZUUwoM+K88N3UTXJr0/UL59l4PyPxCoVhp/E4&#10;baU+RBSKTAxhsBA5jPE7C5aX13D6Pfh2zBB8+Pzd+OpVksXoV1Eythe2fNEdWwZ3w+aBt2P9gLux&#10;jgpkAwv28k9uxawPbsD379yM7z+8AyuGP4F5H92BMS9ehEVfPYKSCS+g6tvnUDP2KTR+3RPrPrkf&#10;k165BWNffwDvPXYbHr/lDNzV/UbcPHoqLlzkx3VrF+ON5Vdj+JKDMGTRIfhw5r4YNOtI1EcqzbTq&#10;jQT+FNNBHw38C2WooEzDIUGG0ahUgSdDkCdJiFBUtaEeZZp0UTP3Rni8j6RTFUpSNSQMqMdzLKDq&#10;1hmOotKfIAA2o50qJ8P9Np5TSVDSwEEfFa2T6qWKRKPeXFIUcZJHgGjoZxmLMIIJ01ntUi0tzYjn&#10;C6vg0YL8rrm2vCSjTKv1/PoIWKNUKI5EM5j8BG+SDsuqRrar27Ki9jC/i1Q6f8Q/MR7PImQ+2qhq&#10;SdNqR7i/tSA1RAYiEKmPzu0WnT/aJ9MxugbdxBCYpuIuEoauL1LRtYrnaxvjMVpnh69tGsV9TIcG&#10;5odmTtbiaCE6pIPpw+JnrqG5x6TY4kx3pX+EZY8cY5Tidr/WGY+b3lFqV/ImmJ/ZLFUEFWQuS+LX&#10;yO2MIXpvMom8qa5kfjOvq7whU/Vo1gTJq9NDCg0kD437qaDKCGTjvI6IQZ0iSCgkCI31EFFESAoi&#10;Bq00GGlKUt2mjRIJJWJUKjEzxUk8F2VZi8HG54s3xfg+bdhim42Ppu2PvrP2x5ckkC8XH4xeK+/G&#10;VavX4NJFXtzy5Te495Fr0fPO8/FRz7vxNcu8yv7GgQ+h8ZueqPm6Byq/ex4lE3thIX1lTK+LMP+T&#10;rsaHJr1/O3547xbMfO96rPj0NmwY1NX43LqBJBD64Cb+vfHzR+mbL2HdmNcx4o170I9B2bgRA2DX&#10;JJosuzt9u+Dnxvc7WWdsKNpOFUJsM1H/TnwhEfDYohWxSGYwytSGFDDOHL/LLBIi1vEYrY0u/Cvi&#10;pLBRW1NVxWMNceg6BjNJDvzNIgoZ34FbBfIaj2aMzyszWN0Js2WayspBrFMayLRsrYJQJ5/XyULu&#10;YoG3EVP0/Ga9Er6jq7UFXWqaeYJ2sMSW8UFWRFjAWLA1qMvNF3AwccQ4IhDdwM6IXETiFtEUHsL1&#10;k4fhcXzY4rZodl7HEItekC9q5oORKWFoJgH13SSGlVDa38DENwQiKx73M+N+JkA9X1Bb077BbfG7&#10;urOp2mxnBvM5rPrMXYWhaGJps+U7WsTBZ+bfKlR6J72jIpZwnkBcU4pBH76Ej567E6NfvwtLhjyN&#10;LaNfxAZGO2s/uQPrP7kdawfchxUf3YlV/W7B/PeuwUxK8Bl9upr2jzVjnsGyIQ9i6ns3Y8u3veCY&#10;8wHcs96F4/uX4Z/6BrZ99RSd4h5M6fMURr79JF556Aqcywjt3I+G4MIVXly3uQS9Vj2JgQv/iQHz&#10;D8B7M36DD344CBW+MhCXqSAIyPziJ7D4s4xYqUJUr64eWOqNpTaJGPc5RSIkDzWMqytoPaNdVV2p&#10;kTbEgqiqplpVNfF64ax6cIlkktgaiGI7ASxIoM+rHp5g74lmTTVZPQFJvcDUQ6iOYOaPWuMQNDra&#10;S8LQ+tvuqCI+XY9ljMdpgr8I01f1+v4mEkqa16XiKH40sl1SXNU+5CySR6sh8qZWqiyCrpkiZTfy&#10;0CdP9DZjTITK/AjMBfaa/tzD/Zr+Qz8VpwsR8JtpVXhgkQCKn+Ixaug2hMOtlliO877FY3UtEYhU&#10;R+fHUQ/cxng7VQKJgBdINHfAT8fXTNi+llakqEKkvtxkQi34GGrKmVkJ4iSWWJbppvYIXsSu0dok&#10;BlUDaiyP1m2JMa0SNHWj9jMda0kGmikgxHKablKDOZUKyUPTkHi5laLUPk1JUh+NoZQkoAXPTLWV&#10;lEc6Y3p4aSZeNZSLQJwkDQePcYSTzCdNEpogSWnNEKoRmiZPFIFEU1Ek+Led12wQ2cTasaFuOt6e&#10;xPI5cy8Molr+bNExeHbtS7hmcwUuWebCGb3fw6VXn4x3H78BY957Gt+/9ximv3UXyoY/Df+U12D/&#10;/iV457wP17w+2PrtS5jyzg1Y8fkjWPf1c5j8wR2Y3e8uTOt9NRZ9cD3W9L8dK/vfibWf3csg7Das&#10;+ugWrB/yMErHvYo1I3ph3Nv3of9zXdHvjadRUb2NvqxyKT+wonFDJvT1ov/LOmNDZxOJ/IRAuDUE&#10;YnDHsiIWyepVLaXvwqzdg2Gdb3DPwjyDfQWisebRKuCljuW2M16qF60IRAG6nc8k3C5ib2dMLmJY&#10;Z8zWNFZmKitiu4NlSVtVz7t4rDhAYqKRDrOe/r+RadPIcuxs1nxdbeiyngXOxh0NLOALCDaj6p1Y&#10;xa2TjuUyiUfHZlTj5In628nwSebhDfUQ2uemaWuMD+6kFbdF03TSZoCTXpCJ0lB4cTFnPV98p5nE&#10;UKIxc3isMs2wPBN8Vx3fbsYXNUqCL11s3FJdpbbqWWWjFWWdjq8z5+TNd6OMOpmpeuPxViSijLBI&#10;0bw/fzeJz8IWY4S2acNSfDP4bYx851GMevU2jOp1A+b2fxgrBz2GFZ/cjeVUFys+vh/z370NM1+6&#10;FD/0uhAz374eMz+8C5M+uAuLvnwKi4Y+gvmfPoANI6k+vn8btqnvwDb5DdinvIWto1/AwgE9MPOz&#10;5zGuz3N48b4r8ddjD8EZ772PS9bU4rqtdeixZjDe/fF89Ju9D96d0QWvT94Lld5SRBgmq/rHnk4S&#10;wBUptkDTravbrhq4kwQWBxWDqpnUQNsg9cF3VFWTJlpUN08bSSTIa0T4vuriq0FpdhJHhBFugufU&#10;xRPY5oljeyjGKCWJFoJ+O1FavYEUyVbxGo0Eu3oGJXaiu6bSUJdeEVWQhbGGSiVIpZJWvgkU4+ry&#10;mUNMgQufs5HRbXOH4FggLyXM+zMvBNR8VAIcz23LkUAYFRF01VhvHb3rY9QHj012Anh9JDq0wI+X&#10;v0mB6LyiuhD4q30iwN92nwxRSiZOcGdxMt1ti92MGU/t/OiUPK+pKqrOA/80pkUBlJ3prhkAeJpp&#10;87GTaDUuISESYfo1MK01ZqeFhKmu1hG+bERKMK75p6h+SRq1Uaq/pEb7Z6kgmk11ZCPB2h5Oo9ab&#10;MF1w00xnTb8ezGZQwTwqI3mo91VWpJImwZMQqgj6NSQb0+hNokiqIZ7pXu3jscxDkYd+0xiPhihJ&#10;SVVZiYRRHg4RVPKn5KGuu2pYT2SiZibeKpaPQKID620/oNfELnh/VheqkAPx1ryr8MS6Mbh6sw2X&#10;rSjHqS/3wr+POxivP3y9KeszPnkOCwf2wLYxL6L+hzdR+/3rqJn8Fsq+ewNrhz1D9XE/Fg55BAu+&#10;eBIT37sTs/p2w4ze12EKfWw6fW0BfW75xw9gGYO3FZ/egxWDumPORw9ixPPXYeQrt2P0u93x7efv&#10;YuO6xUw/qiiWcZd8nWntJIga0OXfwgG1hRhM4N+744XVZmphiVV9JLMwx5jBpiIeEaNECgpm+b3Y&#10;VtHZDMbRdA1DWMI9YaFwcne83LmvjQBPAuA+YazIozP2dsZkkYLeszNme/i3tg76k7VPQQ3xgX5s&#10;T2UpJnaYZT6+c/gwwR1EafsO2FmWS/guXaa7E9jCEG0LHWCUJ4I3S8ox2RtBI51DE+PZCQyNjFR0&#10;c5GGWwRC59dN9RCdzSIQMbkyw9rubi69IF9U1VhmmuPi9877aJrBUtGmaUPhvYsEsCdTTymZIRtm&#10;9k8iBP69q0eFdbzIQ5mu70YZdTKr0PBajMwt1SHjszN6Nu/E37RoUiybwOpls7Bk8pdYMvZdTPrw&#10;IQx+6kqMIZFMoWqY+f6dJIvbMfMtqo1e12PMo2dgzGOnY9LLV2Lim7dg7Bu3YlLf+zDlo/vwY/+H&#10;MOeDB7Dw08exaNBTWPbF01g17FnMH/AEpn30BCX3Q+jXsxu6XXkGDjj0d7ig3zu4dmMJrttYi+5r&#10;5+KlWV3x7rQ/4F065ws/dEGpbwuBnxFsrskMBtOsmSFGgWrLqAinUBNME+RzyBBGzejciHpqEcii&#10;GidCACfo2MhAFYWp3RNMe/XU8hPYpCqqY1QdBKU0gcsTVhdd9cSKopHAkibAtWmVtRa1i1igVc0o&#10;ujGhaVXiJJ00GghuGvleEdRU4gRHprHmFqsQ0VCpxJkHmuBRU3Oot5cAOUy5rJmNWURMO4jKYYjv&#10;peVng3IwEQ8DE310vNZ4b+U3EUgwYxFO54+OUZWSR7+x7EvRUAiZ0fEikTi/+yhF6Ds7P7q6zuFt&#10;EeFvGquR0PUZofEVfvKRqtF9WSRNVZv+qS+An4Cg8TLVJOcY0ypKR/Vp+hEpfJJEiGVeKkTEkacM&#10;8VCFNDAAUDfcWqZPkOkVzpAkAgnT20pqwsW8aiChaBLCSioTLT2rfE9TJTgI5hoIWkVwDxMocyoP&#10;ajdhnpUT9MucJAieF8vEzTgOVWNqCpwqEkiYhKFGcReJxp9hkMD9YZYPfzJB8uDvJAgRjHrmiWQM&#10;CaVjfO+YOSfOrY/HeCnlFpVPwjOTLALpTZX8/I+P4eF1y3DNhhpcu2Y9znr1OfzxoN+g+80XYUCv&#10;BzCOCmT2gJ5YRFW/esTzWDnsOSwZ3AMLPub+9+/HvE+64wf6zsQ+99GXbsPkt27DD69cgzHdT8fo&#10;R87A1JdvxOx378ZsksuP/e7B9A8fwMiXbkKfB87F+LfvxaLR72Dl9OFYsWga3z1Bn5ZvC2C5NWpE&#10;fq9AkiqZZgJK/c39nc1qZN+FJ8IYs4/HG9yRdcKiRm5lZv//gGky/a4qqQZhoTESWCeM3GncJ/Uh&#10;JetkOVGw/hPM7bQVju+O24ZApDyI68W/zVxqeQYiiSTcjHTW8Hn7ltegT2U9ljIQrWBZXhzNo8uQ&#10;Mg9mh5oxK9GO92o9eGLzdgypc6KG4ZKXD+duZmFrikEt7xq+7mVBF4EIRDub6sK1FdDuyRxma72A&#10;ZNbOhNH3QsKYOrzCPkt9KLGVCYyQCxlVzCBjJpGtSKAYKehYZayJELSPhUH7rB4Vug4zmn8rcmjk&#10;dxWOoqmw6DoNOifFaJdmPbdWbssaU+Hy0tHjJJCVi6dj/Y9fw7nqO2ya8CGm9X8Cw1++HZ8+fjm+&#10;6HE5xr5wHUY8dRVGPXEZvrjvNAy55z/48tGz8VXPyzHk2avxxSs346tXbsHXr96B4U9eg+E9b8Qg&#10;bof0vBbDXroFA5+5Hv2evA5P3XQWbj//OJx7zJ+w9/6/w5UD+6Dr9vW4YfVmPLphPZ758Xm8MeVw&#10;vDOnC56d2gUbGjcQLHYwkreUg6qkyn0pM1W7qoW0gmCYYEtRgjaG3+pdJqUZV3oQ6DVyXNN+exgp&#10;a3yIk++r9okQ1Ug4n6PCIfC4GaFmFeFq3ZA8ykgO211aZChBsGlGvqUDGQKgI5VBVYAgRqsh2NQx&#10;ii4Nx7AtEjNTaYhAXIx0giz4MaazIm/VzasLsZbJ1UcNzDbu00A6SQUfJbaNZCLloJlmbVRM9SQ2&#10;LaMrHJcyUI9CzRasiQ99GpVPyS0gbxOjCMx5rvbbeYJ6TNH3DGFIkah3V5RBlZt/6/ziR9eW2lBb&#10;C7kWAR4T2cH3J5FqiV/zKRyvhv9E2w7EmdYukq3aM5pbNRldnoTLNKHy0/RBmfZ2pFuYT0x/VRVq&#10;tcCUokmCvxZFUpViDY/NtjCdWB7reYwUgKYgKaPaqNFqkv4YthLEa1Qlmckh1ZFCQL2sqCy2Euhr&#10;AySOFvVmY+BDYnKI8Ek021TNRdCPZK1BgZqq3aYqJ+aPFERQS9qq6oq/ufk9niORUHnYmcciDymP&#10;Bj6HL0WiYL66SESZdq2ZT1/h90A+hmSz5tTagWW1E/A0g5v3Zv8ar/7wD/Rc+C4e3rgR169aj7u3&#10;rcMFb7+Cff7wG1x84pEs68fi6VvOYtm/FgN7XodhvW7B4KevweAnr8YI+oh85evX7sAXL9+EL+k/&#10;g3teha+evgxfPnI2ht5zEr564AyMevJy43tfv3A9PqcvyidHvnInlc1T9NU+cKz8FuvnjCWBTGW5&#10;5/sxbZ1UvWqDMn4un6fvN/JvYYEwweBKAWd2GveZwNRgizCmsM/8buGOdRxxrbBPKtrglfYVMGyn&#10;FTCqeC0dKzw09hOcJHGYfdZvwlQnz99JHAXc3d1cvL+HGO7ezYTp6j7vZZmU2XMsJ81UnlSrWnph&#10;FvP8xa1leGF7Lb4OZLGAqnJsfRRd3tpox1e2NIbas3hqmx33b63A++U2bCPLBFp3wNfCApMLs7AT&#10;UMhOurhuJNudRP4bAtHLOQhsjXS6Yu8AU3dXTBglihJSv3NrZRoTVMZztW8nOeh74RipBWVyowqB&#10;El6/K9O1j+d2voYIxMqcXb91tgZeo4GO3MiCJGB1EnTtkuwEQ3WR9LJAxbMpLF4wDatmjkGrfRW8&#10;q7/Fpokf4et3Hsard5yJ9+87B2NevAmDH7kMo5+mbH78Egy670wMfPBsDHjsEnz8xBXo88SVePfR&#10;S9H34cvx9q1n4pUbTkOPK0/EE1cej6evPxmPXHkCul7wL5z1j/3wT0Znf9v3t9hr//1xzZDP8HDZ&#10;Mty5dBq6U4I/Me89vDT5dLwx80A8M/W3jCq3IJRklKx6TUYJpQSR6kgSteEcAiQTA3AEUE1ZEmNk&#10;ryh3ezRCIMhDU46oV48zleJ3qgPmuZ3nNKjHDZE5KnnLiNfJNKhRFQeRVFPBB6gWSkMJbOO9Khi5&#10;iniamlsI2HmkmIYa0b6NJFLHwqffVA2TpurJdpDAGM4rgnYkU+YZBJLqSdTK36RmPCQ0J58p19xu&#10;Jv1rVBVQRzuaSVC1BFOzxntLO9ws7OrFlOTzmMGvSZZVPr8a/2N8DifLl5953rGj3cxeq6pY9f8P&#10;kSxVdaSuwTGeGydJ+fls6pETUQNK4ZPmb+qhSDFHsmLa5XmvDgZalCRqKBZ5ZNTISF+JaJCkFAZJ&#10;sEGERxXhp39ohmSNCk/n+LyJNmg10DhVgU3kqt5TJOVkNg3NgFwXpYKIJtHoS5JgSSAkIs2SGyVJ&#10;qCv0Vl8UJRqvQSJQ9VI6n0QL76u2re2uKMqYFwEqnVYSVL6NhMQyoFX9pDzqSDxm9Hg+g4DSVHlG&#10;8pCpG67IQ20eDSSJRirFGJ9LbR72YBRhEQaf105VE8vFSPoheMMRpnMWLW18Vj6bxpx4eX6iKY4m&#10;ptsK20Q8RQJ5a9bBVMnn4aklgxj8LMPty6bhsYqVuOSDd/C7ffZmGf81jtq3C87++76464J/4uEr&#10;jkOPa0/Co5cejScvPw6v3XiG8ZW+D1+Gtx66mD50Bfo+Sn966Hz073YKBtx9KoY/djGG0bc+vf9C&#10;jHj2BvTuejpevPkUfPPOIyibMQjB9ZPQbl9tfHfpwmn0ZU0Eqqo7BYkFP5fPq0cb9wkLhAl7wgoT&#10;hBJLithiBauWGewRBul7AY+ET/puMIq2E88K259dQ/uIhcLEPWHlTgzlMVIfRQKx8PbnJgL5GW6z&#10;fBZFgfBdOO/IUZWJ/Fl+tTriN44AHt9ajoe21uKDmihGNObRb5sXXV7c4sG75Qm8UhrFXets6Lq1&#10;Bm+U27GaF/UxavPnUvCQQJxKVCaAmy+kiFQLDYmxf2Y7M2IPxkxxsPBrsJmdL1s0B19edcOmgd1k&#10;CDOLBVbf7bymogATCdDxGpkIRbMiAyoFftdx9QSWxoTuZf2tBlo7TZkma+B3XaOhcL6AR8cUzVxP&#10;W2MZWpr76Qw0gZtAzMV9GuGrRuAZs37AvEnDicTl8G2YguVjP8TEfs/g5TvORT8W8Jn9nsDo5+/A&#10;7A+fwMRXu+GLx69igb4JQ3tej/6Mrl7udj6epjP0uu08PHnZ8bj95D/j1lP+ihtO+guuOPYQXHLM&#10;oTj5z/vgz3So/X/bBQd36YK99j0UVw8YhMc3Tcfji/vjkeWjcf/sj9FjYle8OOU/6DFpfwJ7GZis&#10;cMfUI6eFoKzunm0EgVbUxRKMmJsMIDYzetaqdRVkm1K/IlkCBN8zyndzRviuUaoAApyf+VYai5IY&#10;qEwSjLoJ1j6CnF8r00WYjkyTNEnImi4+CXUHriLQNQS0WFUOOwjYGbWjEaQqNHW4l+DlT6KjtQ0M&#10;wOHQaohURwJFdSO2mxmEST4kOZGWjapIkbqmRyn3RE2ngPb2VtNNtYzPpLzLSWEURsiHeA0fwV+N&#10;97ZoE6PldmQZ/bvTVAskSK0XrpH5mgRTVXXqjp0jUUX5Xh6WC5+CJ16vMa7p3a200idO0vAw+DE9&#10;sKgo1Pgaa9phqt/UXpOl4knwPgo8PAk6I+8b4UtkuE9tR3pWdYfXao95qqoGpnsNwTyc4fuyfDpC&#10;DNLoWw1BgnJCaiyPapKEBvWFSeYpqhInSVvfg3xmm0fda9UOkWT65niNFFUH81EN7FQRcRKv1ndP&#10;5lVtaSm/CqpHtXmEpUSbNII9iWqSlJ5Djd6qhtLvLn0nCdj4PabxHCwXjczPGJWJpi5RW4gmSwyT&#10;YPxMwzxVR2u7uvWScGJUI7xOlOcnRSJUevOrJuHxib9Drx/OxBOT7sP98wai+/LheGzJJ3hs0yxc&#10;/Pb72Guv/XDob7rgwN91wVEHdMHpR+6Ly449FFcddyhuPuUo3HbqX3HnKUegx+Un4qU7zkOPm8/A&#10;K3dfYHxpaM8b6Fs34ovHrjK+NvvDJy3f6/8U+j1yOV6hT0766FksHvUOvOsmA8FS47vTZ35PX84Z&#10;Ulfbj3xcvi4/kO8LAywsYHkp4E1nzDDYxDIiTKkv/l60wjGmJqOARw3CKLOvgEk6jufuxDRhUqdr&#10;CNt2YqLwcCdW0k9IKj/BUR7j4Pl7wt4iLqtH5M8x28JzkYuqsvS3W9WPuagJcDQY8ov6AB7absMt&#10;66vRY6vPcMbrpSF06VkewTPbo5STPly/xobbSux4udKLuSG+KKMkzf3vzURMogqcxWKSeXY+zJ5M&#10;XTdlApXdTZGtInqxo10kUjCHXr5gjUrAzsZrFq2BCSHnLH4XYch0X0UJmsdJI6r1d6My3RCKFUWY&#10;c3S8KQzF61jHFM38VvzbFB4aI1xFYU5u3XRITVCnwVhhgs2EKd9j3PBPkWPEX7t4PIa/2R3f9Xse&#10;ve+7AoOfvQ2bx/fB7L7PYN2I9zH9w6cx5MmbMeaVe/HFC13x7kNX4oHLjsOt5/wDj117Bh685ESc&#10;95c/4LJj/oKL//knnHTI73HS4fvjiH1+hYNFIH/ogoN+9Svs/Ye/4Kr+g/HkyhF4c8kTeHJJb9wz&#10;ZwC6T3wFz0y+EU9NOBIbXCUg/xPkFeVYPbA8DABCBN4AC4fWfYgS0PVpVTWLGnKTLQSXjIlaHQQk&#10;RZyK9jUqWWM3VK1VXWgT0Yy9XioPEYuXpKSlcKujBD3eK01g1KA21cVrDq0KApwcMUnAVduFCKWa&#10;IKgqLNXjB+MtCPO5NIAxRaWg6M8WJKDn243iaAjQoePqUsyIi9G7urBmGfXH+Pw1JDCtvKc2FqmW&#10;CCN5EU2qmURCVeBQbySST21c5bKVQEv5nm63qhvijLxYvvx0EG+mHXFeM9zaQVXQbEgsRgIRuToZ&#10;9XcU6qXU+8zLZ43ToTRIUmkY0rX4XeXOl0kjRFJUW6G6UNtiadTw3Y2C4rUC/N5CVZ9hVKdxG1Uk&#10;Bq0KqHnIEiz7WqRLMx2XkWBtJJxksxw8i60uKgkSr9qXGoIs7zy3qTWFZhJJgs8aauL7M8/KnQlU&#10;uwn2Wa0omUYb1ViE6VXL+9SYKi4L2JMtAv6k6U2lKiwRvhRDmKCh2XNtYf5NspcC0eSZGkjYSIKP&#10;UZWYxnReRysNRqkuVFUVZ7Ta1pYwjebqdaVjNDhRY0bi/Dua68Diuu/x2PjD0XPiXXh44pu4a/Yn&#10;6LHwRby+pAceWzYWF7/+IX73mz/i4N/+Cgfu/yscwvJ+xO9/jZPpA//54+9w+bFH4fJjjqCP7IOH&#10;Lj4Rj113Ju684Gh0v/pk9H3segx/+R6Mf/NhfNnzDsykz20c0xdzuC2Z0J/+difefuBKfP/JS/jq&#10;tYdQs+gbNNNHJowciPHfT0CQatPH8u5mGsrHnUnV/fNdSJQN3GfhgIU1P8EIgxPEF+aRMKWIR9pv&#10;cKfTd4NR3FoYZWGS/jbHC4/0t65jcGmXmQC4Ex7ujpedcdROfxTGKpjZHXuLuKzelUWs3t2E7eZ+&#10;fCZVWfrTUWJBE7Yw+PykLogHK7y4ek0tuq5z4qktITxXEUeXR8tjeLAkhNs3eHD1ehduLwviueoQ&#10;vnWxQPJENx/KneCF9GCFhDBG5ywmUmdz0JE1aMlOx1V9emdTRqhqQi37JjGMMUF2JoBFGCYhi1te&#10;s2idM89kFp1W1sj7CUhsUQtQ9Bza1tMJVfXSwERr4P3VN96m/eZvHWOdXzT1OrJ+U6GRJbg/yuMi&#10;xpm8BBMPnVyFTdONfzd1Cj798A00rJ+DrTOG47V7rsCI3k+SQK4mgdyJ+jnDsWzom9gwuh9++OAZ&#10;vHPPlZTeN6Df47eg+1Un45J/H4jT/vR73H3xSeh+zVk4+dC9cdZfD8Ppfz4Uxxy4D44/9EAcuvev&#10;cehBe2P//X+Dg36zF/bd/++48dPBeG7pRxi48ha8sfYpdF8yCE9M+xTPT38CPSecjI2NJQRG1eU3&#10;I8D31BKzYaavqt4iZkSpwDdLcGhHG+FRvXUUYYYJpkmCtpvHq5oqIqIgoNcz7cJUnsmkBvEx7wzg&#10;SIlR1RD0FcGq666NBKO0SbbkCRpJRuYJlBOMRCaab0nTqeQJnq0dGnVNVRNOYDutnkQQTbUgy8hf&#10;U61EmlsNeahHker/I7ymIni1G6QI3hneU9fUSPlIspUA3EJgZOTFvFNjaJBRVYrAp27FMYJoqI3k&#10;wXKmUe2hTAdJrN200bRSHSSpGtSmFeZvatTWqHutpBhW93ZeX1OGZE27CdOTBKXBj0FFaSSNUJMG&#10;3lLdkUjSDCjyvF+WBBZnhBhQ1RjTysVr++grUlQCc/XwqWR6VZJ0XSQZF6+jtVM0Z1mY7y7CrafD&#10;e5k/6oYdJ4nUukkAVAgptZVESHrMvyaNQOezqQFdU+xXkqzdaithXoo8IjxWCrKC5LOV9xJZRzNx&#10;vluG76s1P5h+LNOar0rTsautwzR4EzhFAJokMZTnbyzvVndv/kY/qCAZ2RgspPMkFDWWi3h4TjhJ&#10;jOB3EZQmXYwUTGujJ5nnq23T8MS3J+KF6c/j8RmfkjQ+wztrHsWnK7vimSUDcfXbfbHP3ofjj3v9&#10;FgccuBcOY5k/7Pe/xQmH/xHHHLAPzjzycJx11CH0l33w+HXnotuFJ+KMI/bBFcccjMevPsX41PsP&#10;XIt36WOT3++J9SP7YMmg12CbPRyDnrkdb9yr2a974NW7L0fJzBGoXzcbg/r1xnc/TGbgsMMKsviu&#10;XiprJ9OjMR4mDpBEiAEGC5hHwgdNw9MZM2QGj7g12EIT9uh4YU8RgxoNrvAaLOtai8fCp8I1hEUy&#10;4ltnjLMwdRcWmip1+rACcNOrlWZqX2iGYIjRFtn9FHdlO3GZ1hmvi1bE9eJ3l8oBg2X1Yl0YacY7&#10;1SSQ6giu3eTGjevduGezH4+WRdDl3u1+3FHiwXUb3Lhmkx/dqlJ4ojKKT2rDWBjKmYEwknOKhOx6&#10;Ob5w8ab6vruZKNEk0M+tnsCsSMmqGrISo5gg2hZZt5iAlv00s/ZkJjOYMTZGTcUEU88V7ZPtvL8I&#10;5H8wNWLaCHr1kuiKPkicDYkIzw0SnKIE5QwLmqzJ9L6ZNX8u+vV+ASsmfYElY/qh1x0XY9ALD+Dl&#10;Oy9Dv+43onbmMCz4pBfmMfIZ9sJ9ePLK0/DwpSfh6RvOx5WU5mccvhfOoEM8cPnpeOz683Hyn/bF&#10;iYcfiBMOPRjHHXIQjj/8YPxp373wl8MOwAH7/w4H7bU3/nDI39BtSH+8veI1jFp1KT7bfA+eW/Ee&#10;npnzEV6d3wvPTb4Klc5y0wYiyap5sDwZAmxMqwI2IcBIP64qGhYM9YRSgVf+am2PpvYOgmKHqTYS&#10;uNURkLQcrZSGK6JxBq0ENE1+SFmrtCZhRwmo6mLqI+k08hjN6uoiyCUImOkm3Y+Kh2pFjbnqDdRI&#10;RZMlOHcw4k8StN0sCzWBpAFO5YGeT91y860kOqazl0Sg5XVrGIFroaQcwV3lSypGI+MDVEQB3UuD&#10;E0kmmrpeTqKypvKqFffClPvBVBuC/D2YpyJTGrA8hwjmZvVEkmGUZBhhRO8mYWrxLc0J5iUJ1JOY&#10;VMUhEaIux41MD43X0KDMeL6FJKop8FWHzr9pqbyIiySUb0OGaaX16BtiLUZJNZI4KgrP7mXZ1pxi&#10;YSozD8uUgMaM4eA7q5eb2ijUQJ7ivf0kilqmdzyvajKSM9+hXiREJVBDcnAybaIsm03t6tJMxaMy&#10;zH1VzjjKXCQXnhskwKiay0PCLmN629JUPizjbhK/lyDv4HfNsWUa1WlRLWFLUtGo8hjLjVvk4fOh&#10;PhyBi0GBn++QIIFoanRVc0nB6HqaB0skYhQISUiDD7O5NqysnoOe31+K1xf0xnPzPsUr69/H0K1d&#10;MXL11Xh9+Tu4pe/7+MN+f8Yf994bBx6wN46iHxyx39446S+HGV84kT5xAv3g9CMPwNO3Xoqu55+A&#10;Y6nMTzqoC644+mD0vPF83Hf+cXjqilMxotcDWPDpS1j02cskkJHo88j19MlLMfD5B/DUdWdhxbhP&#10;sHTCEHz4xnOYPme2WajLlHP5NtNRvt4QDxnfryeQFvFAqtBgxG640dmEMRaJ7MKfIgYJlzr/reP2&#10;hGdFswLfXVhYxMedJFLATQs7eQzLssq9CYB5/c4mn7FwWc+2C68NZlMRiTTMd95HHQjUo7KBZXsz&#10;feZrZwovlodIICnctD2Kazd6cctmN7pt86PLXducuGmrHZett+OajUHcV53Hg2VxPLPNjc9rg9iQ&#10;1bgMRoN0OAcdy3p568ZqGOxshlmlAmg6Tmz7E2PB1kJFFkNaDysnL1aJmX2GgXV9vaiVIGJ2y6x7&#10;WAlfNF1Hx+q5VIdvPWM9C3TRrN9EKnpmK6Pr6IC7Wy2vrbUtbFQdsgZGIfZkiIAUIIOHGDWnCUAZ&#10;M9JX9eBr1q3Glx/1xoyh7+C795/GwGc0tfT9eO7mC/AW1cjm8R/j25fvxTe97sG73S7D/ecfixtO&#10;+htuOPkfOOvPf8BVxxyOR0geL3e9EndfdCpOO/IgHHPwvjiWznL84Yfi2MMOohP9Dn895AAcvN/v&#10;ccDv98Y+f/oTHv3qNQza8ATGLjkVQ1ZfhOfndcPzs59F76W98PLMB1ETagTLBOo0qV46Q5BSpwcr&#10;naU+vCSLKEHOoyg3pKqjNiRzBGb+XslCKLUZ5XGqL60l4Gsady1Ipfmx1CirsQiKlio8BBneSI3F&#10;roR6TvHaJCpNvKilSQMsgFobxJMkCZCMNDZkuzvK3xMIJVqQ43O1tOWpetSFOItygl4580ED3sKJ&#10;ZhJNK9VMszWIkc+SNwolbarGtE67j/u0X8vlJlSdw3tpCno/icnO53CGVXWVQY26DZMQ1WW5VqqS&#10;76iyVmMcmuUiSgLk+2pwqAKlgBbgUoMiAaWSZS7E/G4nuapdxUWgUVdav8hZ1WR8blVH1fDadX5e&#10;j2RXyzJYp3vynW3BDN9L+/m8jCbNUsIkGm+c54tAqBZ8dFYHyVWDKbUgVz3PLSUxaN2VJN+3eQeP&#10;Y54EeE9Vd9UR9JVWKtsR3quJyihFYvGm6TcxnkfSKKdqaWB6u/h3lPs18l9VVmaeK+63E9wDBEXN&#10;WWWnGVVJ099SEAL+kKyJ1+DzVQdCVJn0h4i1UqF6XYVoIgl1CdYU7xqhrmorsy4Iv/upeKIkoVi6&#10;GStqluPFmfei97KX8OysHnh5YVd8uep8jF56Fj7b8Dy6ffwc9jroIBy0z+9xyP6/x9+ovo/Y93c4&#10;/jAGU7TjDzsEx/xxX5z514Nx78WnkhCuxIMXn0zyOAznHLEvbjz1X7jp5L/joQuOx/v0vfEv32d8&#10;b8u3n+CNuy7DC7dcSN98AJ893RUTPnwGMz9/B8P698aqNSvNnGkauxRsYnBhCMTyeXsyTHyJ7MQD&#10;rRuvqXz2hB1FXDETkQprROI8ficGEZOs4FYgbnWPtXDLMoNlwlGWN8v4N48xNSI6RufS51RuLczc&#10;pRhMMM/9qimwMa8MznbCXYPZP8FlPe8u0311XX3XMxmhQH+oJO5/707gzTIPHt4WwP1VOdy6LYHL&#10;1jlxzeZG3EHu6NJ1WwOu22rDRettuHq9j6ySxW2bIrhtXT2e22TD9HATSum4tXwJOwuxEtE8IF9S&#10;3zubFEBn2/13c4wSlucWmdFKVIsErIcvEoL1u8X81nnmXCUGX9T8bo5LMzHVyE3yMNVjygir/lLR&#10;lExTMSjK1pQPJkLg+ZoCQlbb2ZjAdTEtwBOmhfg9xGtHWKCCdBI/gSmBcDMBmRGgunTWVJVixugB&#10;+OHjlzCk552Y/snLGPrCg3juxgvw6u0XY0a/5/DlY9fh8+7X4ZnLTsSjl55C8vgXTv/T/iSQ/XHP&#10;eSdgyDN348OHbsTVJxzF6Ipy/ZD9cOyfDsUxdJp/HvAH/Hmf3+JvB+2Pw/7wB+z3+99hnyMPxPNj&#10;HsPY7d3wzYJjMHTBv/HilJPw8o834f01PfDWoldIhG4zwE1tII0ELzfBS1UoLoKySysHMqIMsgBG&#10;GcGoJ5QWIdIkfCq08byi4iajQuL5VgJqhkqFoEdQTvBYN8uA2oHUkOuOtsBJlRpUDxAWYg1E0pK2&#10;AQJlFcFKqqGRFiSJmQWl+HsDlUZ5NIrSAPORSiVIJ8jyWmrEjolIdC7BqIrHyTE1zkGTQeZa2kg2&#10;oPpp5rlRVHoTZsI/TSwo0pKqiJE8dC1N5yGQjjKa9/EdzZxafG4/SU71w0G+oy9DNcLjIkwHdUNW&#10;9almHQ4x2lf3ZDePVTuHGXtBYm3toNrIUO3wujJNTGgmqeT1XEw/0x1SU8CYwZYswyz/Uhx+kqoW&#10;bdL0K5oyJEqgMo3xfB43CcpUc4WY9iQQdWuOU5FoskMXy7qb5THM9Fe7i65XwTyqIgE4SUzq9Raj&#10;ojCz8PIY+YR6WJV6Yyj3EKB4TCTN8/NUBoY0tY9+QNNgP81nFaC60HgNEUexzUK/yfR3cf2PBqoW&#10;VWU20ve8zJtcc8J0/TVddaVUqGZsAW55bY1i1/kioij9Tg3uXubBqoZNeH3hc3h3dXc8P+0K9Jp8&#10;DD6f+w+Mnn8cvi59EI8MvBe/PfT3OHDfvXE4y/rfDtwPR7Ds/+ug/YwvHP/nQ3E0CeSsvx2Cq447&#10;AoOeuQfDX3oID1x0Ms464gCcdtj+uOmUf+GRi/6Dnpccj8EPX42BD1yG2R+/iJduvhDPUqEMffFB&#10;zB3yFgY8eSumfPoyZn89iD683fhymOQh3/bnWGbp644kg8ZUmKAaMlggTKhjue2MF0UMkZlAhGVV&#10;GCM8s4JWBa+W2XiuMEhYpeWFHfQhYVUR9wzWCdwLOGcZ8csQjoznFY7dI07yd52zR8xlvvyvuMz7&#10;aKZmVdfpnpWZFqxhwnxYTqWxtga3UHXcvT2LW7ckcOGaBly+2YbbS+rR5Y4SG67cUouLSBaqxrpx&#10;VQgXL3Hi4uW1uHtNJQbVeTHXG0FJiFKOQKBZW9WXX1YblYmV+RD8blPffpmA2Dwov9P0YDLzoDzP&#10;yEI9LK2xkNCSTGLlYiIVq6B0vEBd/dPFpjrHMDgTzc7j1XNCM5S6NR1Hlo6aEXsT8NUbhPcxkRUz&#10;TL0rnAQnRbe6riEPOoaZqZSmfvXmOwtKTcRPcPIxsgwSWERMfN6ol4AcQbiF0XFzzowp8LnqsOKH&#10;4Zjc73l8+viNmDe4NwY/dx9evO1ivHzrxRj4+E0Y0/NWfPX49Xjk7L/hldsvx53nnox//eE3OOfI&#10;Q3DHaf/CF1QtL912Hi74xwE4+YgDcfyf/oijD/8j/vFHOdBeOGzvX+PvJJA/0an22ec32O+f++Od&#10;7+/D5PLrMGHx0Rg+7zC8O/3P+HDFJfh0W3f0X/cB3yMA4iNBVVUPBO2YCrXWisjTMagkCY7RhGZw&#10;ZbTLdNekeho8JvDTWIXWjh0EOfVoamEEqgn5qAxovnQLSYWRuSLdVJNp+A4TAP0kGx9BUutSqDdR&#10;lFsfgVgdJpRXmvZEkzNqVllVHUnhlDJfSkgSmoBR02pHCKqapiNHEokzfV3Mz1o6ZZWPqiGY4j0U&#10;nbdRLQl8M9zHQs78qyJBqrqnMcQyoGo6Xl+A683w+UQEfEa162iRK60N7+e5KZKpGq0zzS1Wbyp+&#10;1ySQESk0EmGVghZuQ0kqLYK71ILSRQQREfmKlAgUUaoRJ8ugh8+pdVO8Ih+aqrySJIoQ1VGS6izA&#10;rRRNkiCl3nsanxPkcSrPDgEQyUNtSE6+jzoZZNv4HCrLJPsaEq3aijQpYi1JIcjnz/KZNe+VBoM6&#10;WZ7Va0odIzQ1uy3EfCIwiVykbOpYpitZttXWoaolEYImQVRvLhuJWMvUBggaIg+1e4hQRC46VqYx&#10;HlISPh3H75mWBNNC+SygJTnw+JDOYZqJcEQ8RYLSNdWrS70WN/lK0Wft6yyjD+D9xefh/Rl/wsh5&#10;f8Z3S47FpPKb0Wvkndj7iL2xP1XHn/fdF38ngRz+u1/jSBKKfOHYP0mVH4RT/3IQLvzngXiz2yUY&#10;3OMO3EzVcc5Rh+Jf9I27LzwNL91yMbqf+w8Mf+JGjOpxMwY/dSteue0SPH/LRRj47H2YSx+Vr075&#10;6AUsmzwMXmc18uhApIXlg74tH6+PeOnzUar3BDEgRN/wG0yojZBImJZFrBDhawZkQyDEPGGLZncQ&#10;JmnqewWujcQvYZEtRixh+gmj1CFFmKXpg0yPL2GeiEB4J2wyWMdzhJXCR6a92nmt9gsF3cK/Anby&#10;eKNyeKwtYakkmcFbYrLBYG0NRvO65vsu3DamY3huTSyCOj6P1vRZ6g1jvCuEZ8kNV62oIh/YcfVS&#10;L27eEMKlG+px6ZY63MTfuty8mX9srMVl2rHZgYvnNuLkaeU4e3E97lxXhVc3bcCQrSVY5PKhnA6m&#10;6RRqEwFUU+LVkFWNfJeMY4LWhwn0EbE0nZ+/1Ym19TcTV2QjBq9LMCNodVFlVJSySmpBDVYhkzBm&#10;CnGxuAF6kYESnzKS12jgde1yOr6gutOqx4SHGeGXs9CZvHRQZ473jDtIGiGShvqyizw00lQm8OR1&#10;JUdFIAROQyJhvpMxvk+Y7xZ2oTLkRiXvW0PgqmekaCOBuFJuhNsIFm3NyHQ0IxKsx+Yfx2Fa/xfx&#10;5XNUIP1fwgeP3YbnSCBv33MN3rrzIkx45V58/VxXdD/nH+jzyC2499Kz8Pff/wbn/u1POO/P+6LX&#10;TWfjocv/jTP+sTeOOfQPOOmvf8LRRr7vRUf6LYnjN/irnOkP+2D/A3+Pv55xGAb82A0Tt56L75f9&#10;G6MWHIxBi47AF9suxJCKuzCkpDcLtZdg3U7FIXBXtU+LmbZbvaFC/G6moqFTa7CgjcRRH82ZXk5a&#10;L1rRenP7DjOFRzrfwTRrMmNIyn1JlDG9tOKgqsS8vK4vph5ejHSb2giQeeY98yiURpz30PQoLhKF&#10;J808IYBW8j6qIvTznFS2nfe2qrUaFHkHYwRAnhulUiIQq5G8ua3djK2QCqjnfWtoaojXNX1UIeoQ&#10;oLYZO1VMI1WCHEzrvMuq+RyNJE0RmoNALaBXtVsk20ripAJItRLotGSrejBZysPFMidVFqK6MPcg&#10;AWj0t3o8ifBEOnJkRf4iQ80lpskm9WxmMB3Tzsvn0Uhukayq9TT3V4RqNUaFls5rIS11teU9SNQe&#10;Ar1AXws51fK9dB8/r+kjwSuSLGd5ryYx2vQb/46wzKtNyYwt4Xu56AciUE2AWEbloe68fu43q0FS&#10;KUslSlVWuRhwkXz8JAkvryFloAkV65nm8lcRUpDHalqTINWEFoASAahBXIMLk/koCTtq1EWWyiPV&#10;miCB0v/4TKqqihAkNYpdikRVYmoD0eh1/WbuRQszr8pCZRi47SV8Wd0VX209H58v+TPGLT4CU1Yd&#10;j0nbLsaHk7vi4KP3xwEH7M1yTwUi1f37X5vyL184+rCDcNJRh+O4w/+A847+A+678K/oefUpOPPg&#10;3+H8fx6Jv5JsHrv2YvR95DY8dt4/8V2vezC198N45aZz8M591+L52y/Fh4/fju8/eA5fPt/V+Oz6&#10;maPpw3VIt1Nx06dDrUkCu4fY4IVWypTvVzJ4rQx5DCbUkEiEEZYJL5R3xD6qbdV6CLs0ENSt9NE8&#10;YVIa6lyQJjDHnXBkA/CyPKjjhZ956WEQYPX6KpAD01RVoPIjG/HRxntbNS5qBGdZ5vXVmURts/Vq&#10;o+E9G0zQzudh0FyX9JIwIgZrDTGYYF5/0+jDRYyu57PXsHypg4raMqtjDJqTQW5DqGQZ2sDfxpZW&#10;4O3169B903ZcvKIep/1YjdN/qMANa9y4ZqsNl2yuw7Ub69DlqnUOnL/ahqs2V1GS1OCcWbU45tvN&#10;OGuBB3eX1OLpNTPw8pI5GFtVi7XxZlQxYaoSdpRGGlElAqGDV/Hl1GhnD1kEUh3O0InDTGCfebka&#10;JkiNHpoMXp2sR0Wsni8V5IuQOMIROnmACexmgkSMI6vB10mgsdpamEhMAEMeBAuXIj45GoEhyEzw&#10;K4IkWMmCGgGbc5JJSynFXIwIWfDF9owk1IahxZ9EPI1MLBszvS6YM5lfFyKZidz4LLUsLDWhej6/&#10;m4SZxRaChToS1JP0bJFKRHdkEN6hMQMpglE9bGtmYs6nr2H8291ZKF/G810vx4NXnobPetyNvg9e&#10;i6+evpUE0g1PX3gc3n/gRtx5/in4J6Oqs/92BI7dpwvuOOMoPHn7iTj+b7/CkQfshZP/eiSd5WAc&#10;+rsu+Ofh++Fvh+6Lw/bZGwf97nc48u+H4cI7jsWXy+7AyNVHY8z8v+DL2ftj+Oq/YVTF2XTQC/BF&#10;yQMsNA6qDY0Qb0I83YY0gVhVEA1hpkVMS9XmCXQZU7UQUYN5UpE4HYhAqyqvEM/TGhwao6EBb4q4&#10;tZ6I1j1XAa/n7+oplSLZeAj6Xl5LUbyiLzUyaiBdoBDVB0hAIir1IqkgSTRSTQQJ0jECstpV1BCu&#10;MSflBNJtBFR1Fdbf6pXVRLDU+IIsVYkaudUGV8vyYQtqtlk+f5QRPx3Wr7ynw5s2BhKZJhh08DlF&#10;KlajIgFO41kIZB6CtwioQW07JFE/z4/wPdRIKcJVtZemUNdvSiNVzTWoGi5BguT1VCWmXls+PodG&#10;+VfTCUUCIhcRiMqmm/uDJEKNj9AqfiJLNWybhkmaXYBD0NcU+Eb1Ml/URlNLEqjx0qQmeEyACkQq&#10;Kc8AJsP3i7D86llUVVWrnlXcKngTwQRpUfqEXwEYgU3Rr7ruSmn4GQGLFP18ZgG6gE3rdPipVLSW&#10;v6ZmD+Q0WNFSKAJGdTlO5C2S8DDgyuXjJDClN9ULyUUkI4URJfGEeZ6fxOPnNdUALxJRrYLUidpI&#10;QhrM6tuAgVvuwODS8zGq/Cx8tfwIDJ/zR4xZeCRGr/sPBv54J0676h/4y1GHsazvhcOlPP7E8n/I&#10;Pjjsd7/CsYcfgv8c9WcGU/SRo3+Lp+44Cbee+mcc+4cuOOcfR+JvVOv3Xnom3r3vevS46Hh88/zd&#10;GEbf+/D+azHg6Xvw4FWn4YW7LsfUj17CuLcexWz6bPXKqYjG6ujLSYQ62hGhb9uiVSwzPuPzm1lW&#10;hAFVEQsTasNuYkTYBL61xAyjPlgWFYQpAHZRSagThiMe5pbpZnpsxqg8vMSkMjRmbAhQ5YSa5RN5&#10;oyAV/KrnodrG3AqgNaiW5b+BeGR6gJLs7SzPwkQXfVB5XRujQsr40KggXM/BQL0y5kRlooblgWqJ&#10;OFyjcqXypYCY6qlac6Sx7DQS4xqlaElK1Xy/GpbbcmFdvJHY7MfWRDNmuoP4YPVyPLN8Ch7bug6X&#10;rfLhxCkVOHHCdtywthE3l5TjgrV1uGxNA7pcuMKFs5c24Or123D39hKc82M9jhm3GectCOHB7VXo&#10;uXE0Hl8wDu9t3IIZ3gy2Mxopi1dhc7gaVQT8qkQLHzxnXtpVIJCqcBMqI1QoIacB5So9MCOeqqAX&#10;JdHN2BIu4cv5+fIkkVCIzOziy9hY6MLGwT1RsnNMvWnUGyDOBCTJ8PruSDNBQnXPaVNvr37/GkWs&#10;MQEazasIoi65DRWR5ahP1pFcQiZCdiZJVFGP6fEjc6Z4b2a6LdhitnUh/a6CQRYP2+nAFQQqH7YQ&#10;xObznUtSHSQmvldwM7xtEfh2aIS+GhArYd/8I3787E1M+/QFTGehvO+a03Hrhcdg5BtP4qsXH8A7&#10;d1EZPHIznr30ZLzCKOi6U4/G0X/cH6eTQP5OkrjsmAPx3itX4cyz9sefDvwtjjvicBxzOAlkry44&#10;7q+H4KRj/ow/Utb//je/wklnHI2bHjsNny++Hp8vOxKDZx6MAdNIIGv/ia9KT0S/NUdiyIZz+S71&#10;RnmowKn+Pt3SSudvIejxfQluKuQpKg4//9bSswEe6+Fx4ZxmWM0wECBQEGQzrR1oamkn0DeTEKRY&#10;VH8v9dJq6krVrhDLtpgqJY25CPEcEboGZWmSPzOfFX+LcV9xkSonCcdpoigLaNV9NkLFoSonKQlF&#10;8wo2Kgmm6uUVIAFEW1qQU/VWq6ZfaSWQqtsug5YQrSD/nQxS1D1VRCECUNSraiVV4+lemijSrFEi&#10;EiQQVysCU9fjAMsHFZgGHWqNElWRabZbgbnAUt2bdYwrTNJiWdEYIEWZAZKJJoTUvgo/n5fPbecz&#10;qLuslIGqkoq9k0xVEr+rE4FW+dPSvrUkCVWBCOT1rlqjxfgQCSHGZ8wwvTN8FnWTVjuISLCahKEp&#10;ZES0mldMa3EElbZUEAJtAZrIRW0T6hHVwO8uKQoSSK0GiRIsBPyqklLbhQDLzedTdZTaZNQQrilO&#10;1NCuDhDxDAmYRKVeWgmNTCcAabZeEYfUhtpQgtxqn5a0FZFov0hI1VuRXIzlheQUbUGpZxE+WXMc&#10;+q75C4aXnowvlh+JT6fshwHTD8SQpX/DkAU34+bup+NE+sfev+qCg/b5LU474S847qg/GgI5/s+H&#10;41janw76DU49fR/0630Tzv/HvvgXCeSMvx+Bfx20L244/Ri8eNP5eP7yUzG0+6149ZazMOb1xzHq&#10;zadww9n/wL1Xn4Y5A3tj6sfPY96At+Aqmc/nr4CvOQofJXdoRwrl/g2wZ8MozezAfB8DyEwbg2SB&#10;chXTt4HpHiQuEbSJWwpCDIawHApTNI5EvqAqMFcqxLJCUqaCa0g2EA9XoTaxiUFu3MyuLJWqtkZh&#10;mKpv1UHCz7LmIcY5GCjbqT7sqoJXUBSnzxEPPSQRVQlWRRvgaHLQX4ifQbXNBLAtUo0t0bW8j4PK&#10;loqCZcEQiGpSVKPC8quaIScJ0MXgREF/VbKV70Z8C9fz3DJUpT1YHm3G55V29Fg0DU+tHIany5bg&#10;2jVx/GdSOU6cXI6bN9bgjpJNOGdZDc5f7kKX0xc6cCbt2tWb8EDZBpy/oAH/mbgNlyyM4aGtW/DC&#10;9oG4f+EXeGr5Kgyt9GBpwEVmLscmMrWqeCpiLaigIynq86idxBCGJsYj64bJaiQJrZtdHdQiRA6s&#10;9PyI1f7lZHU3E98LR5SqJFZOIqqEU4NXmFh+voSPxKTJvZzMFDcJwE6H8UVbTRWAGmUFXurBojpl&#10;gZoGXfmbg9jim4tt4emoT1VSeTgYAYgcnAQjl3ESNzPJmfIYZ20Mt3E/HZ1kV0fl0Uhmb4jUosq3&#10;BbZMGAuDGYysDGFRgCDZoam1t2IrC1I17+luY2QR3YhtS8dhWr+XMfvz1/Hte8/hxguPRrer/4Nv&#10;3qdUfvEhvHrrueh904V46sIT8dLtF+G60/6NE/50MM74x1/w1727kEj2weCBd+DJF87F347aB0f9&#10;cT/865D9ccQffot//vkgnH/2sTiS29/+pgvOu+wkXHTHMegz9TyM3nQ0hsz9C4bMPgLD1v4bgzYd&#10;hQ+W/x6DVh/BqKXSKJAaRqM1BJlQusXUx5tqHwKswNIdJkC1dJCIBcYswAR9EYuf6sTPaN/OfU4S&#10;ueakUvdGVStFCcKq342mWegZEdfxeBdBOtJEkBMh8W+tRqiqnRAdwsF7q7upGu41w65GuAvsAyQO&#10;nxQNQU1KUColyedST6ow5b1DVQeM7FU1U+lj2WFeqT1AaiXdmiGpaQr3VuZ5hxmfooZ2VX/V8hip&#10;LE3/oWnlA3w3rdeuAYRqU9ACWGG9j96D76txJmr0FGGoSqq1vQ1N+Q7UB9J0uJgB7iSDiDr+rp5R&#10;Aao3KTYHgTROgG+i43t5T6kFNfg3BKRmk3wOOi9JRW0bGm+hUdtVdGat37HdrdmLSRxe7ddCT1LU&#10;JA2CSTMJMk1CiGZIzEwDzahb5rdmCaiKEEx4DYG8qqciVAx6Bp8CIoJ2PfdrrIhIycco1W8CLrX/&#10;WWRTp7YmHheS8uB1nNynaq0II2Svqkp4rKaIVw8uH797YlQ1UioELM2yq7U9NBYqpGoubo2CUdsI&#10;tz7+rZl8pTaK1VZqT0ny2hH6dDjbhu2+Oei/fF98sGI/DN38D3y16h+m7A6ddwRGbTwO70w4Hxfd&#10;dgzOvvAE/JoE8vejDsG5Z/wbfz98f/xl39/i34cegL/SN/79r/3w5IvnYMAnd+CkP/8WfxeB/PNI&#10;HHfYgbj5rGPxwi0XGF9765aL8fLNZ+HLlx7G2Hd74q6rTjC+OanPi5ipVQnps9uWjScIr4eLQWEN&#10;Vey2aC0qwhvhas9gSbAVo6rCmB9gOc8wePRtIzZUMw+8LLOygMmPxnAL9zMwIqaomlwEYo97WO7t&#10;8GZDDIxcVN+1KI/NwybvNHjyHiRbhVnyGwZQ6tXJ/Fb1qXDNF2tl3qhai0BP8tdyDB5ioYI9YaOb&#10;eV9DQqqKbzfP0khCq6Iy2hzehqXuqdgeqDa95SqJuVUM6GsZxItUKnjNOgUAJBB1qqkmcVTEW4m9&#10;ab53AzZES7E+1oBxNh/e2FSJe+aOp3gYgB7bp+KG1TGcPqUap0yrwm2bynFPyVqcvaAGZy1xo8tJ&#10;82w4c4EbN6zajMeq1uHihTac8UMZrl4Sw33rF+HF8g9w/7IhuHfxMryyZju+qd2OpZEybOFLVFNt&#10;VITyfBh1l1RvHxY2Si/J+nKCdm2kHpUBP8oYYVXzZUqDNsy2jcIi1wyUMtKvCzoYvVA2eVejJlUF&#10;X17VG1QS8TaCkerqm+Emi3so1+xhv0lcDYgzPWXiMfjSYTK4GhSbTcOrO+/A0vrh2BQcA3uukuxd&#10;RqCoZfRQQadzmyoJRQmOpMfUJzoICI5khIDrYaLbeXwjmb8EVd6NqOOzjLcF8c76RoytIxC3t6Mi&#10;VY6ZNUuxgqTY2EEl5l+AeZP74pu3nsTkgb3w5auP4toL/onu3c7BsDcfxbsP3oiXbzsPj59/Au47&#10;7e94uesluP38E3HSXw5hoT8C/9ivC/5z5K8wcPBNmDC3Oy68+C9UIb/GUQf9Dv88ZD8cut/vcOG5&#10;J+Dkk/+GP+zfBedfcTz+ftbBeHnMSZhqOxvfrD0FY1ecYgik/+o/4sNlv8WA5fugNLAVzBICIKNp&#10;FmgPQdZNQlCEnmrZAS8Bv4rApMkS45TuIhEtmap5qFRFo/EQUTq9N8qoh8eoQTZE0tAiVHUELM0e&#10;mzZgrxl+rRG4YeUBHULVOGqk9/D4AEnFralOWC5UxeQngGvSQ10rqTYTRv5qfNQAJw/LjzedNIpS&#10;81JF9Uwx61p1JINq9bqiiq1k1CwSU9292iVy+TaztkaGEWS0udUQoaqXVH2mXi5qN5GpKkftMUEG&#10;EGbcCh04pgifhKmGf6kkTViYzrWR4JheBHWNns9IYYnwpAja+TvJR8vFphg5mkZ4KTIGJuppJXXl&#10;DhNwSCbVBBcpHHV1rmREX6m6bCo7Vc851DsqrelfmtDEwCcnYszxWbh1Mj00IaWZs4pqY6uXyp3A&#10;7pPaI6CrkV+zBPiZFzaqHakNNXarx06xG61GjktNqZ1CAwNVheWJamQxjyHou/hs6qIbljLj+Rr3&#10;EMhYadRISzUxImcwKFURoUlJaWoUH0FNDek+XYfnq8HdT9Wh9g8pIEMcur/UB++jHlgepkEw3YEt&#10;7mn4aEkX9GGQ8/GqQzBi7bH4ZuVp+HbjaZhWfwG6f/JvHPGfA3Ehy/hev2ewxHJ/7pnH4GD1xDp0&#10;P/zlgN/i8AN/hUuv/Ctmr3wWH318LVVJF/xj/1/h7KP/iv/8+Y+4+5JT8ErXS3Evfe2xc4/Hm3dd&#10;grfvvx7DenfH0w9chKvP/Su+fPkR46tf934SM8e/S2U0F44dYawisE4pX4iKdBns2IFvbGm8va6B&#10;JOJBbXOW+biJgcZW4kUjfYdKJEoMSYRZdvPEEnWpVQ0H05sY480EqEpLiT2qVSlFQ7YapfEfML96&#10;ABoz1Yi1SLnnWV6bmO5RuGIhplGWPqQu5G1whCIMfr3QGixa7lkrcAYTrTQq6iYGFjkXNnqWEWvt&#10;cMZ8KPXVY11wHaZWD8FGBr/VoTDKme5lvpCpUamKNZr56dQDy8UAXwNO5cflIS0Wx0At6cbKWAVm&#10;usvw7ppNeGLlFtw+dzR6lfXHY5uH46ZVflwwqx5nzazGXVu348Htq3HOvDqcvsiJLicvqMTZC724&#10;efU2PGffiCuXVONsEshNK4O4e80kPLu9Fx5dNxTdVqzCI4tW4P3NKzHJU4otfEH1+qgNEAhYmNXj&#10;SYW/Ub2Y4gGUhuroCDVm8FFZMEUWjFAq1WBSVV/MsY9DScCG2mAt2boRG92LUJetg79FLJwj8Kkv&#10;v+ZmaYGXkZY710BgtzNxGVESDNUTxh0PM+NcJBD1hmlhZhAoW2oxt+Y9rPF9BkdzFWrjaygbVzCR&#10;NjIa8JnoWAzuTAa5pfPIMmTxJMmMmeHIVtDJl5DVt6OSYDKowoFnVtfhw+1RzAvlsCpegXGVszCp&#10;oQGlLV6sd03EtImv4YtX78fgN+7HF693xy1XHoeHu52CD566Hk9eczYev/REdDvpKNxwzCF45pbz&#10;cPelJ+HkIw7CyUcdzEL/e/znqC54+4PzsaH+eTz7yln4+5G/wZEH/RYn/PVgHPS7X+OU44/EhRcd&#10;gyP+Tkl/4ZE44qQD8MLwUzDbcSlmVlyDKVuuIoEcg/cW7YMPFv8Onyz5DYltM0GiwwClJt7zUsl5&#10;NS8WgVINx2kCdIDy1fQNZ2SeoBJRpK6CFSEwSymETY8nRsQkG40+16A1zaOVIpFqkkOBWCJFVZJt&#10;NY1z5fxdQYQmWxRxSEWop1KEhKQGaY1qDRKI7SQQBxWNnwAaomOoh5LXSHSr00Qdt24Sh1m4ioSQ&#10;IEiHCOTqAVXjL0xbQkLRNPECaE1prrVO4lQlmZa8AWTNM5XbscNM/RHhcziZ7xqN38h3U68pu5/y&#10;PZJgZK4GSkbofG+7BkHy/ez8ruoqM6qdTu3mMRo/omorAaqqZzw8Vqv9CbStenBG70wD08uFqqKG&#10;JKGqMjOfmKommA5hppcmjmzuaKaCyjJdSUSm84f1bCIDOX2JL4Zyh5S8eu/o/TSGI8V0sNo3PEwH&#10;1YvXkVRU/VUc/a2qDW0F4noOqQ4fnyFJlR7NaQoTjSQvgDxVgVvVIzzfS9ALsAxYc7zFEM1HqTaj&#10;SCj65TWkKqRobFRUjkCAZEQAYjroXlIZajcRMSld3LxvTIqG31XtpfQSWflzO7DdPxkfzu+CD5bs&#10;g/cX/wGjN/zHlN1Z1VdiRsMleOzj43H48fvhrEuOwp//vhcuu+wEnPDvP+GPe/8GJ9IXjiB5HP3P&#10;vfDim+dgc+OLeOWNM3HSX39FNb83Tvvb4VQjB+L+K05Dz5vPxY3HHoZuJx+Fp644GU9dcw4+7HE9&#10;ut97Om68/BiSyRP01fsY7D2IH757Geuc36Gs1Y3JDgfGls/E6ngZFrOM9iuN4tnVNnxS2oAylqMG&#10;Bs0NwSUsu2VUmI1oSBC8M25iiDrnsFwRU7R8s6at8TWFiDmbiD2rURtbAXtTDbZER2NGxSsE/xJE&#10;W9UNmmVTvQ2TXuKmz5QPlXkNeBUpODM2BnpRkpC6j/O3tAbCMiijYrHn/djoXWwCY3vMgRJPNVb6&#10;l+Kb8jewzr+GgX2I5JAggRCLGbSXh6oZwHhYbkK8V4znqC2O/qOB4lTb5akQfiQ2D63eiKcWL8T9&#10;KzehG9XZi+Vv46G1fXHHmgZcPKcO58wox8MVpXi0fB3Om2/HGYsb0eX0ZaU4b6EPt62pxGveEtyw&#10;rAxnfb8VXde6cM/qr/DkRrJ3yZe4d/0G3LN4EZ5aPR+f1mzHmniIEjzFQtXCQqwRmyGyLf9Wv+lE&#10;A6VUOcp9FVQgJJCQBlOFmIjl+Kb6ZUxr/IIEUsuIsozR1VZsCSyCrckBD0lAazyHMySQPJ0lp5Xa&#10;6MBZsXkdo9hmRlYa1MZoOh2hnLchpD7pBL9wMx2/dRt+rHsey91vw9lcicr4PJLWt6iKLoM372P0&#10;RVBgZpv5rHJUTBk/XLk6Sswa2LMuNDatRY13EgGrHlsIsh9W2PDYBhue2xLAp2V+TPZuw1j7HAyt&#10;LMOyZBWW2L/EzNn/T01XAR7VtXV5r6+v8trXUooUK67FobhrkVIoDsEdQrDg7q7BHSJEiRAPRCDu&#10;mbiPZCY2cQ+w/rUv72+/+RImM/eee+49a+11tu3GxZ3zsHvlBDw5Y4bFcwZi3p/tsHleP8wb3BVz&#10;erXAn91bYOyv32P1HwNoJfXCgDY/okfz/2BI56YY3P1rmO7shvDspXhk/weGjfgB7Vp8if5dWihl&#10;TNo0+woTJ3XG8InN0XfUT+g5uhX2Ph4Jh/Sx8MqYD7eEebj9riv2u/0LRz2+xWmPfxKIIilrGyhj&#10;JQmunpYtrRqCdxaBWUBFyqZLdVc9SUWSh1Jp1ZZWkRSUPBGJBqoi8fCBpaWdXsx7l19BY4FGAj8r&#10;wQrKf58+0jqvJVhUIY3HjCssVyrDJhE088S64kMv5TmkJauulORFIikjoQmJxBOQpOZWJUFUrC5R&#10;GgX8TCEJKZXnEotdtqwkOVEUg+wXG2s/opzHlb7eBVzgsv+cyGPEaSnTDbTG+W9xRktYq+wnS5Ol&#10;Ktnqqv9cOuUj/ycXoYqKo5LKSZSsnsCtZNkLUUjgBq9byEJCWyVeP51zkUMykcizdMr/dCqvFD47&#10;UoBRfHU54vTkeXWFsj0oYbVVfBal0i6VBZVJrVQMrm9AJRe+ojD4vlIqg+eVbS+5TimpHqcj8RiM&#10;PJ9E1FCF89glJA2pTWWk2i4iyUiYrxCGbClJbpMAtJIISDUj21g6GTPfk/DOJIkIKiIZyK4AjYdM&#10;UQoVxZ9Li/AlybLSq0Upw85jSEtaHVVKRa0RdTxvZS2fAZKJOOmNJJN8HlcKLUq+h57AI0mPkkxY&#10;SNIUgtCKIhEy4XsVVOZKRjr/JupEVFFp7SeEqm1wxLUJjnj+FwfcvsTD0H54nbAA3tnzYK0aiZ23&#10;R6PHiObow+d/+MQWGDe+A5r/5wu0/JaGU7eWaNviHxg38SdYuc9GcPpCrFzTHr93/xaDO3Mt/fwf&#10;9G31PZaQMJZN6M219h1m92iJmd2aKWtww1898deMX7BoziBYXtwN0yUjcXn3Ari47oFv1g28LU3A&#10;tSQVHqlf46U2CmdjNNjGNb82LAtHEtIRLFu0dWqkaq2JEQHIrSUYEzPUNWk0QLUkSGLP/4hEoqp0&#10;JJC00hBEFTwnBjkRi1KoEC7DIWkVchrfo7BRyuQLZolyzeRzl0dMo6FEEhFfoboyl0olBrq6fB5L&#10;yuXwWaiSXRkaZbw32bWFiDUG8Ll5x2cxEVHaRPjlvcad+LV4V+BHtWFAAp9LlfiddUmI0cVxHKk8&#10;F1UTn+XU0iIa7gaoqUCy9dWI4z16qsnA9vAALPF+hUXBUVgZ7oCt0duxyH8HloTHYYxLIobZR8A0&#10;MxHrkyMxmpwx2C8NTQYHRGO4pw5/BaZgPwlkztsIDLEJxeLQNCx7fxHrQhZhW4IFlkaGYcl7L8x/&#10;+xqm4dFw0eRzEddCnVdHa0yP9HID0hV/hQFJZHEJ24vTxFBO6alGqhFTmIew4kjcS14Hm6wLiC1O&#10;Q5w+FGE5Hogu8iGB8OJEbZTxgaUFm0diyCPz6+pJFBVhnLjUzw5DAp8kselrJMogEYa6AlrPDSQc&#10;Mmq1D16lm8BXt4M3Kp7HtcE73XkkGF/x+xoShoSVVpNIxPLjwqHEzK2KRmpZLDSNGiSWv4JKdwfl&#10;H3UI4DH3qpKwLDwdKyI0MHufCYuMcDzQu+K0KgwOeUFwyTwFJw9TnNw+C+sX/g67W4ew0mQEFi9q&#10;A5MZbTG1V2vM7t4SUzv9hLFdfsSGOcMwb2R3TOjVDj2bf48hXX/CjNHtYba7IwIzJsEjfAaWr+uK&#10;9m2+wiAugBZff4Gfv/0Hpv7RDlv2D8P4uVw0MzrgyIvJsE0ZC+/0xfBMMsHNoC7Y4/wFDrl9j+Nu&#10;/0S0OgIZRR8UmSqWpVFUAUFTGjJliPVMK0eIQ6KwCmjZZBLQZGtJIqkE5HJ4v7RFQgB8wAiukiOS&#10;R3CX7ZoUPmyiZBqFQ2jlVwpoVtKIKKhXypjkkBDEkMhVwnlrPyf1kYiklLXk6hhFYfB98X0UkbBk&#10;71dKiegJsqW8twUkGCnUKCHC0udbIlvSeSyJ8CqiMVHCMUmhxCqpp8XjSvdE6eWgWFJcMAkExkQa&#10;Nml8ZZBg1FQK2mqqHQJxRYmUV6mjUqlDbV0tqskojTQU0CAE84Gc2Ih6/l6LeqWVrrTpld7lNdWN&#10;qGng7x+BWoJJbWM1P9+IDw0NSq/5elE8fFar+VxWyBzWiGLgs0qDR7aRxNqTpMc4qUslW1O5QhQE&#10;aI5PoqlkUUtHwRIaT+VKLStap1QtegKyqIB46frIn6IyDLJ1y5+iJBRfRKUoHc4hCU5H0C+iwpLy&#10;7HmyJUVSkhybYio+I9eVqATp2yJRVsYaI8/JcXA8BpJl3YdSVHENldaQRIsk0k18FyShchICv1fY&#10;KCRDwiCRFfI9Q0mxomDUNB7zCgtIMpLxThUi64qf1/M5Ef9IEd8rr/iE4AxrHHRugoOvf8A+ly/w&#10;IKQfn93l8M5aCMv4Udj/cAoGTm2LKYs6YoP5YIyf0AbNvmqCViSQgT1b4dd2/8I6067wjJqBwNRJ&#10;WLexHaaPao+BHX9A7xbfY0z31pg/uifWzBqi1Jib1qWZYrhN690GS/9ojUULW8Nk6Qg43T2CNfMG&#10;4fTO2XByN4VLxkk46QNwOiEM9/UuuJ0Vhu3v0rEqXA2TiEzsTlDBh8936SeqCt0DJJTaQftBQ8yI&#10;J15FUymkkECMCqZIcU7BGE2NDkmlPsSei4gseoycehWB/STsUuYisdKZRnE+cawBBXye043J/K6B&#10;aqSB78maI+bV5hLzQqGuVUNPA0RbK76n+s8RcFXFyKAySSh/h9BsN8Tr3yMmPwneeidci5+PtwVu&#10;iClSI5bGo6jsBF08YvPioTLGIbtU0htoMJYX8pnTQk0lnptfT9VSijOqFCwK8MfiACcsDg/HhjhH&#10;EsgmLAvYRPwLwQS3eIyyD8KurHisU0VhjKceQ/yS0WTImygMdc/FbP5jT0YYlgYGYaRdEJaFqbA6&#10;5DQ2hy2AmeoqlkW+xZoYL0z38cAC31iyncRFNyJLV8UHSYeMinxkSKJMhZaLOIZWUCqtw2jKeS0v&#10;sBIRhhwEFfrjZtIiWGafgIrgHan1hX/qC0RRIaRW65HGCxNmlLarOk6ajookp0aD5NJg6BsyFaaX&#10;LnXSqjW/XnJNVPyMBtKRLrfagPAiS7xMncXJ3ITMhlCEGB7iDdVIaP4jWg6p0EhfaS5qvWzXVBYg&#10;uzyKlkQQ5V0ENB8zEGy4R1K7hmLo4EpgM1PFYnFECpZEpGFTcDIuJgfjtt4OJ5K88STLAbbpu2Hr&#10;uQaHt03DRpPhcHp0FCtWD8fmbd2w+M/mmNizJVaP+A0TOv6IKQPaYNeKqfjz986YO6wP+v3SjBL8&#10;Oyyd1ReHj3XHm5Sh8IgdieNXh6Jr9//Q6mqG5l/+E22bfoN5i7vhgZMJ1h8chinLe+KY9VQSyDi8&#10;TpkHj8RluO7fkQTyL+x3/i+OOv+T1mI8LUcoFrWS+GSQPfF6SmdeN8Eij4SiM35AAYFXqt5Wln8g&#10;EHzOP8gjARTVfODD2sDFQbAmoCnZ5SQAqcwqDvIUAwmBP+t4vE9UIqUSAsx7Jnv6AsxSAFAirERN&#10;SPHMYgJ2EZWLAH0O5bNacRJTcShqspbnqlEyz2ULqZygLYQkjm1DpWT9S6QcrX7ZHuIxZYtLQNHI&#10;8ZRwbBLiK9cgPgkpr64hKebycwLKKkMxX+VK7ac4DX+X6C6CahJ/5kguEK9XYyRQ87MS2VdUI87p&#10;aiVIQIhPrreEx5MqvCWifot5/RV1SnRSIZ+lQn5Oam8p9d+KCah6KZduVFr8qvTFiNUYlS0pSQqT&#10;fh3SWCtJgJ4AXyzHIOBIP44SqmfZRpJtPQlaiNdRVZEIxXpP5zHSCMSSHKYk+ZV/zgXIFuXA91RU&#10;MNJ+Np8Ko0AinhTHN40E/k1PS1Mq9UptMpUQV0EBErUF0HF8UmJEiEG28WTbspTn1nL9Sl6BmuRR&#10;IH0++G8ZgzjONTy3fN7I7xl4PZJ5LvWzCiuLOH/5PKdRIQ3Z2lIIhC/xq0j4fFFxPSKyLbHfqQn2&#10;OZNAXL/A3aDefHZN4JryF6wSxuLgk6kYPb8jdp+fhPv2yzBtelu0+/FbtKQR1b/Hz+jW8z+4eH80&#10;XCKGwC9pGA4c7o4Vfw9C91ZSgLQV5o/sj1lDOmPvmhmY3P8XTOz0I9aO7ovxXINLZ7fAtt29YLJi&#10;ONyen1LW6lGzP2DluhK2qbvxNNuea9oXt/S2uJz6DltDUrAsIh2LwlOxJT4ajrxfhfw/sfAOArXX&#10;oPmURkCOJN4F8fmOgLbKQEyRmnPyorFTk0nisIaf+jCCdNeR2RiBIOMhWKdMRaDeAtnVOUo/GUN9&#10;AVKK42n8FiGfBohEMEqR0fxGHUE+BJmVaTSgqY7raDSQoGSnJ71Uj9SqIsSXh+FtmiVCsl1Iainw&#10;LrTFhbgZ8Mq3QZghDVG8h1JTLZ6iIKmIWExMzi7PRA6fk7QKKhASSAafrayij3DNKsZm/3hM9QrE&#10;inBXmEQFYWO8Ncxi1mJ96EaS6RtM84zFJEdfmKeFY3VEBEa7ajDEV4Umv3tFY4hzBmZ6JmNHdCA2&#10;hvpi4it/mIREY8P7o9gRuRCmsaewPMQOW1SuGP/aC1NdUnEgQAC3HmlcoJlUGVlSM4rqI6MkBbFF&#10;cUgp1XDxxnLwmYgpqESoPgN+BmdcUs3C89yDSKKiCFE7403qHSqFICRV5pN4OHGFaj50YskSaOoK&#10;OZGJVDSRJBAd5RwXh8SiyyRzYlONKt6sVL5XzcnWwF9/A0+TxsFVuwLJ9R68eXcQoD8Cr6yzSOaN&#10;1tES1RE8pa1oTiknsDwAKWUePH4Ucj8mwCf3DCIKLiGpPhkPDQZsTY7BsphULAyLxObQcJxLfIMb&#10;6ic4mvgEFskWsErbCEf/1di/bTI2rRkBuyeHsHTNQOw+/hsWzvsJkwe0xd45kzGpe3NMH9EZ5uv+&#10;xLT+HTHn9z6U3D+h089f4s8J3XD6XD/4JvfHq6huuG03EiPGNUOPDv9B0yZN0L1Ncxw8Ph0e0Wa4&#10;bj8fpucn4vjLCbBNHgu31NlwTfgbV3zbYr/Lv7HH4TsccvoHASZOac0q4YDJXNQSRq2hVS8PqVaA&#10;qlQifaQ5k/QflxpTtMrF3yQJfwRVLedYGiJJdc8igpwAqZTnkHLQVY2fSECNiCfAiSO4jAAvWzpq&#10;ArGEnUooYg7BvUBUJME2vliy3MWSrUJZFYmKSiNbgNJIa022WMQpSLJIz+PvXKiVDXUEbMlNITCT&#10;cCTkVpzSOVQSBVIQkccUcpF/SxkS6e8uIC6kU1LbyHPWo5D/lii9bPF5cax5xbKNVkX1xGdVompI&#10;QimlpUjltQppqkhQKeJs5/sqjleSwySSK43KR7aatAR7iYhK5zmVOm38ezw/n0zFpZPwWx47SbYG&#10;+JxLgpbkhGTnV1ER8b0i2aaohIHv5/KYSukTXrOoscJSCUmWsiXil+M5CP4SFqxECMq2kGy3cjz5&#10;lQRlGgJqiZoiUIlhIHWuxLGdReIVMiuvE2IS/wevRXxDBPkivqeW83K8OgKbJJ5l6As43/zJz4gf&#10;RcJtFV8GXxIRJspQX1oMLVWThPPm8dzF4vvh+bUkEimwKFtY0ttFUUH8m1TylXMLwcjnNJxT6RUj&#10;DnptYT5Ky+vxLtUSex2awNzh8xbWTf9ueK1aAJeUmVQgY3DUcgo2nBiDu65L8DrcFKbbx6LjTz8q&#10;2eg9O3+HMVOa45HzGDhFdoVv4kAcPdYHf03qiQ5Nv8DANi3x99B+mNqvA/ZvmINpwzooa27P3EmY&#10;2L8NFs3/CXtO9sXiVVxjz49jw6rhOGg2FXa+K2GZugG3U25yTT/FDc1jnE/yw9awCFrhkVgmeXCJ&#10;Ubin1yOhPh0xxpvwzDqKnA8E5bIYJJd4Uim8USx7MUoFW3TVVG+VCfDNvQp/3WH4a64Qi3zgU2CG&#10;Z0mj4a0+gbTKVH6Oxk5dDtdnDPSy20IMkwRD2a4yNOQT5GmEl8Qgt85ApSP+Ra6RQj1URblILC9A&#10;fFks3mY8RGDmCxrjKngVW+JUzHi45t3DeyoOIZAk8YUYIoiTuYgtTubzn8C1qeGaKuQzkEf1WUxF&#10;2oi7cQbMd0vCKOcwrIpwwpooN6yLvIMdMatgGrYOq4JfY5Z3DP56/RoHkt5h6dswjHbJxeDX8Wgy&#10;lNJkoF0SZrgmwTTAF/tiX2Omuy+WBYZgU8B+7Imeh43he7AiwAI7EmwwysELY5x0WO2RBvssggMX&#10;XYZRQmWlYm0WF1YooopSuECNHHAcrb8EDpIEYkiBh/YZzsVNwtNcc6hqYxGYY42AnBv8fBjiS/N5&#10;0VkknSwu3GKlKFhmdSbJ6B0ViIoyjlK6mg82LapcLr682iqklSYirSoSmtpSpJBdffVn8EA1HC+z&#10;5iG65hkC8u4grPgs7FW7ePN9qGoIBgQhqRGVUZxJGeqGhBI7pFepkPEhBK+z9+Nd0Xm8zvfHqdQE&#10;mKZGUa6lYmmoH0wjvHAuwQ3XsixwWHUCl+IP4Gm6Cdwj1mP/9slYv3Y4nt3fiUXre8H8XC/MX/Jf&#10;/Dm2O06ums8Huy1mT+yNrcunY0KvXzG+Swf0bPY92v3wT/Tr9AMOHe0Dn6R+cIhpg0eeA7FgdTt0&#10;aP2FQiC/tf8FL+y2wzdpG5yi1uG+92qcdhyPl0lj4J4xAw6xU3HBuyUOuHyN3bbf4ACtvOTCaEjf&#10;QelzLolw2QQ62e7RUzZLh0JxSItjWkJ7i6gcSqngxLck21rJfEkgg1j0El4rvpFCKgoJk80kKBpq&#10;GlBeI2X+KX8ryiCZ2ToJuebf8miRSxRKBuWPZLCX8W9qgqFY3RKDLnkd4iiUfh3iFxHwS6TFGytg&#10;VihbVrTIee5qyUKXysBclOLglkRUKacigK/nv6WoYRWlff0HqZArvp4SxFBhSFhwPIEt2yjZ4rw+&#10;Xq+UrK+VuHteoyRWChkaeK1K8URaddKUSs2XVDGQ8uyG6kYl8VGAXVtWR0Pmf/ND0tPwdw3fl+22&#10;DD734qP5IB0XORAhX4kckyq7QlbS511qtYlilrwZDQlYrlmy4yXYRBICJSxTEsSk4m8+FV0JDRwj&#10;z11K9SNbd7lUgyVieRLoJRxYYvuL+F6NlHUn2QjJ5fNzkpAmdZbEoZ8gTv08GgGirHhuqa1VRXAq&#10;IRlJYEByvhRqLEGcVqLEOJcSsUUCEKKQ7Y0seckc8iW+DFEgQjDi55CAA/G9/L8v5f+d9ga+J/kg&#10;ooo+b6WRaHmNkr1eU18O3gL4p1hitz0JxO47HHb7Gld82uGV6g+4Z01XtrBO20/Ei6CNcI5dB++E&#10;bXhhvQudfmqK5l/8Ax3b/hMrTTtwbfSFY3Rr+KgGYc+ePughYe//JcH89F+M7dQeE3p3wNYV0zF9&#10;TDfMGPgrTq1ZgJlcg/OX/hfm53vh71Vd8eLRbqxaNQT7d0yBR+RGPOMavpxwAIfjj+J61g2cp5G8&#10;LdwDS4O9sEGVBtO0KBxLiYej9i2CS67BJdMcaQ3+yKIBHG90QGqlM42MZGIK7zOxRYzUxPJg2Mbv&#10;QWjRGWKQBWKqLfFKvRL344bAQ7cHSRUJyK0uI74lkIRiiEt8lohpWpKHYJy8MiuzEJ0fiPTqZKSX&#10;UZHyviblqxFlSEdsiR6xxlS80z6Ef/Z9xNE49jQ+wrHIEbDPPY93eRGI432Iz89BYnEolXY+4kt0&#10;iNAH8x4l8d7qqegLFAX+Jq8aB96pMdUpG7/bxmHFe0tsDn+CFYHHsTPaBDtDVmHFG3vM9YvASn9H&#10;HJNOqC4hJJBMDLCPRZORLinobxWFmc6xMPN9jTOpDpjn7YIlPt7Y7LcDe6NnY807yhjfUzCPf4rh&#10;Nt4YZm/EHOd0XIyRZLsqJPMBSy/KQ0ZRDMJ03ogi46WU8f3SWEr4MP6sQFh+Ilxyb+Fs3Fg8zjVD&#10;aMkb+GXep0q4SHIR0tEhVJeMWF06Eg35BJ1iqMrCEKZ3Q2pphuLUzK7I56IqRE6lTDIZuSKZn3kL&#10;bX0hJygeHnn78TBpCKwyZiG47DIn5xbCSi/iRcwaRBodae0WclGIpUDyKUqk4rFEZMET5DamIa7a&#10;GU5ZZvApJAmlvcSuKF8qkCBsSYjFxmhXHEhwwDnKumvp53EsYRPOxqzDo9S5cAlfiUN7/sC6jcNx&#10;984GmOzog11XumPuyu8Up92pDYtpBbWGyfwRWDl/HIZ1aoVBrZqjR9Pv0IYP/y/fNcG6DR3gHtcX&#10;zomt8CywJ3Yc7462Lf+JNt9+jW6tmsHacTvepm+Ge8pKvErYjBu+U2GtGg239Emw4kNz1rMZCeRb&#10;7LD+CvscmyBBH6X0+JbMcrHOpZ+5kiFeUaMAlVTvlPeKS8WPUAspxpZCK1UsaqmbVUHglf+q6z/x&#10;GB9Q2kCSILCr8qT+lFjEDUq72881sQjUBOMizqme1r8oglw+mLKVZCSJSLKbluOQMipSqkEJ2eW5&#10;S+QYPKYkdqp4/mgukHgCXwbBUmpKSZMrcYCLI1wi7XIrPkdgJeo+g6A4jo0E9jKqFQmBlBh3yeCW&#10;ar6iJtI51pxCHt9YBakblUU1ImHESn0s2Y6jWhGgFpIyEKSNQmxV4iOp5TH5OYKv1A7LJdlK06Z8&#10;jjuBAJnGuZMsc8kFyeJ8SY0safur5XVKbL8QiFL7isCdI4TH7xWXNXAORA1VK9tsUqK9kCRTRpIW&#10;n5MkJJZxDKV8XwpdlnKM4tyXyC4tr0e2ISXbPYeEW8px1jRyvGIMkXgkl0Qy/CWTX+pmSVE9ySGp&#10;IREZeU4Dj6lUJCZpJOmFqPn6X/6JFHYUFSlqQkrMS1kLIQRFSfCll/vI99LypRIE55xr8P+TCMVp&#10;Lp+ViCslAkt8M5VGxXEutbZkS62qvgT1DRJxBgSkW2KHbRPsevktDrl+gwterWAby2c4cxKex43G&#10;dW+SSYopXqes4Ge34ZmVGTr8+D3afvcNfm33BfZf7IVnAd3grGoFt6h+WLnyV7T4tgmNsC/Q48fv&#10;uKZaYljn1li9cALX3RBMGdQWpzcswYI5A0kc38P8ak8s3Nod9+9txpp1Q3HAfBpcw1fhcdpcXIhb&#10;j6PxG3E9/SzXuBX2x9thQ6QTtnLtmyYHEkj9cDvZFr5FF+GYaYroypfQfMwkdrygAfqMz1usshY0&#10;kuBaRau+wgdPo9ci1HgaAYbbCC69DvucRbibMABuui2INgYjt7YQyRXviZNRilEsmCb+jewKA5U3&#10;72NFHsLzvIhr/nzu9cREYpw+m/gqSdw5iCxMI1Hcwtuc63hv8IZr0Q0cjx4Km6zDCMp7r+wkxBpS&#10;uR6CkFZmpGIxIjgvgGv8HTIltLe4CCquCassI1Z7ZWKMgwEDrBKx+t0zbAu7gWW+O7Ejaj52By+F&#10;iecTzPfzx9ZQS5yOe42/7d9izKtE9LeORpOxJIIBz9/hL5dA7PK1woW0RySP51jobomtvhuxN3Iq&#10;mccEK70PYV/CE4y0fYMBtiWYTMbaHpRB5qtEJK2hxKIsxOp9EKR14b/zyLI1yj5hJActiTjhBTEE&#10;6Etk+DF4mLMBXuqX8Ey/igDdCQRpAhBiyMQ7dRyiNGkEEi0XhA7h+S5kWWuqmSxaxxUEwTyysQbZ&#10;VXmc7CJkVCUiusgV6oYcTmognNWb8Th9EKwy/8DbgsPwzbuBdyVn8DR2ISJKn5HVs2mFEVSVPWWO&#10;TW6u7g40n1IRUHgHLzPWwUV/HNcS73ESrbE5xhHbovywV2VPRfIUZ2Jv40b6MZxJXILzPOb95Kl4&#10;5vsnDu2bjk3bRuH6rRVYc3gQdln0wLxNP2D5yhE4sHoORvX9Cdu3zsKCWUPRp/VPGNCyBX5r3hTt&#10;m/5bWQTTZ3wP23e94Z7ZFtbh3XD8dh906vgVerZujnZNv8JFi9l4p9kC+7jZeBm9BI9CZ8OKROyU&#10;NApPQgbgtPtP2P/qG5hZfok9tPJUJG3iD8lSHNQEw9pP/FmpWOpSAkYiOjIJ4hJQIL4JxcdQUKUQ&#10;Qx7BUcp6VDR8VEhEOuhJkqAUF5SE0HgCcxw/L0RQLIBJq+tz0h4tWZJKaaUUHSxTwEpXWIsKArXU&#10;m5KEUB3BT8qsy/aPlFCQelTllY0kgjpILaA0qgxxfEvGtZCAKKVSnlsaNdV//EhS5LGNdcq2aRIJ&#10;L4WAmiNWPoFeYuULJCSWYJyRLxaw+MhIinoek+OVDPBcKhMpV6JWIpsEsAngtSQAPhNlvG4DyVac&#10;9KWck3wCvSgVsaillpYSgkwA1fJ70l9EK+Ol9V5RJ3kiVcoWlAR45BaRYAjg0sUxjeeWzHqJMJMo&#10;LaXIIUlD/DylVGvFUh+L55HkwfL6z2Mq4FgKZXtPSEEy3IUYeJ1SKyufhphk1ks163iCuHQvlNIn&#10;UhlWGjuVkFTFmS/5LEZ+VvwgiVQCsSSPWM6pzKsUfpR7Lk2nZGtMrFDJOUlWf95+ksKKsqX2OeS3&#10;UvF1pBoKlC3BYgJOjkIUJZyDz0Qi5CFKpLjCyGsgCJYaed9Lea9KUPGBn6uQ2lmfEJRlBTPrJjRy&#10;qJJdvsE5zxZ4Hj4IjnyGn8WMwdPw+bAMnwfbmJkI0Zph94HRaPP9V+jdriW6dv8a5x73h01kF3hk&#10;toPV216YMP4btPruH+jw09dcSz9h4C8t8Vvrplj810iYbZmJEb/9qKy9FatG4u+NVCC3emL14YG4&#10;eXsVNm4bicP7Z+KJ9yzcS56CC7GLcFq1GDcyjuBMzC2cSX+BA0n22Bb5BpsEA8JtqFIewFl/CraZ&#10;6+GTdwFapBOQH9LAvUaFHEJMKeK1S8keNRKqXxFzluJt4UG8zbeAn+EEHNULcD+1P5w0KxCY5wpd&#10;ow5xRi+kVERAXVNMAycPmRVaqmw1lErnpXk8tivxyRoJxNb4vDwa15kIzo3HO30yz52AN+pzeJN7&#10;Dq6pz2CnO4UzCSNoPJvz+G+QWkHCKUigivGlSuL9pwH2viAA4RonJBWqEGMsRDCNyQvxWsxxScNw&#10;h2L0fZGIDaG8TyGSPL6ZGDgd5u//xjK3q5jvaQ/zyHu4kGCDRQ6uGOcYjoGWkWgy7lUqhjz3wQJX&#10;O+z2O48TcSfIOJewwPkSCWIl9sWMhcmbuVjqcRAHVNaY9DoQPa31GOWkwRK/VMq+YrjnFxCg4xGg&#10;toSf1g6RVflIqJKKq1QQOi8qkEyE6kPgkHYaV5LH40H2Kjil34F39mX4afbhrdodgdo4BGRHISI3&#10;A7HaXEQbkuCfS4WiechFkEbm5INeqIGqKAUZlWkkgxwSSLwywcmVIQgueEWWX47HmX3xNG0M3NSm&#10;8OXNDSw+hsdxs/DeeAVJxmjFClaT4FJL3yBYe4Hjug81VHDNOYznySawzjmESwkXsCv8KraGWcAs&#10;6DmOx93D8ahTOBl5HPc1h3A5aQ6uJvxJAhmPqy9HwWzrOJiZj8WFG/Ox4mhf7HrQE0v3/QyTDcOw&#10;afEEjBr8I44fW4JpE3qhV5umGNy+LQa0boUuLb9H6x++RP/+X+K6Qzd45XaEZWRHXLHpj+Gjm6Ef&#10;LarWTf+Bg+eHc37W41nYBNwNmIz772fAVjUd9omj8fB9H5x0a4p9Tt9gm+W/YG7XhOAdSZCAohry&#10;SSA1VBLSflVyHDLyCRwldZDGR0rpBTKNhOyKMhOLW8BTrM0cgrB07FNIpB4oEd8RwTdNCIDAlEIi&#10;SeO/SyRMVfZ/xS/BB1+S82S7TEqFSDVdQ2099HxQtQRvg6gVjiON5xRQyyBhGMT6rpYSJR+UbSZx&#10;aKv0pbTuigl6RkVJSHe+8ooP+NDYgIYPlUo3waLyBiqpCj4bJCsDVQmVkYQl54u/QZRFA1UDgVzK&#10;QEi/Z7HUxXchBR1lK0zaBIi1Lz05xJFeSKUl5CZJktKJUYIFivk36UL3WTGRcHitJfyOhFNKufc0&#10;HquAxCoVE2R7SE8SEjIRH5OUkUmQrTeCsji9DVQEOgK85OMUljWSJCR0mBY735fKvOKQFh+IPJ9Z&#10;nJf0PCNJXpQ954CkJAUvpQJxkkYia8RRL6VKylDKOZUtunqCe41cD5WQbPlJAqOE4UrbXBUBXXw9&#10;Eo4rpeJLOP9q8X/w2EruCsco2006KgipJlzAsYu6kCrWSj0r2TImYarzCyF5WVIiXsqYiP8km/e5&#10;iMaDsZZkzuuRBN/6BhJIHQ01Pl9SykUIJJQEYmrZBNutv8YBGjtnXzfH49D+sE8aA8vYqXgU8ifu&#10;vp1IUpmI99rN2LizF9o2/RcGdG+DURN+xE3H/rCO6gCvnI64bN0VfX/7l7J2urT6L/q3bsE11YYG&#10;1w+YNbUfjh1djOED/ostSydi+cbhWLK3Gcwf9sKKw31x8eZCmJqPwa5tk3Dt5WjcSxrHtTwbl5Jm&#10;4576AE5EHMOJ6DPEwXvY8Y5GdNht7Ay/hvNxF2CZfRhWaavgkLFTwYwwwxMavadpDHnSgFAr9zmp&#10;OAFR5Q/xOP4v+BjM4V94C6/Vu6gM/sD9tN6wz50HX+1zpNdGIURnQwIJJZblEtPSkVySSiMtS7l/&#10;SYW5JBB7+GVdQ2R+NGKIiTFqGtlZcfDXRBIPQomfh+GvOw2HpFt4kbsPF1JG40WaGXHYHUllmcTQ&#10;YEQUeCOxsgBRvIeBhW/gk/kAEcXv4F+kxQsq/m2hWZhMEdHfrgD9bOJhFu2IzYGXsdBD/B/jsS/8&#10;Tyx3O4oFLjewK+QkMfAcVrrcx0QHL/xuGYYmox0SMPqFG5a/vort3qth6rcMS522Y+mr3dgTuRj7&#10;E3gDfKbhb5dDyjbObP/36GSdhsEOasz0ScP6EDXuZGTiTXkAnLOvEIifk9m0iKooQExpKN6T8aIM&#10;7znRPrBPPoobKRNxJ30JHNIvI1B/Fb7qHXirsYO/9j38M8MRnpVJFZLByQ2CV8ZpEshNxOXH0xor&#10;QJwhh5MSieSyCCSVxiBFIhGyH5CRn8O/4CFscxbgQXo33IrvA7v0FXhTeB2BRUfwIHYCfPL38rs+&#10;yDQakF2ahkSjLYLUxxBV+ByZH0Nhm74BDxIW4GHKHkra/TgSvR97Qo5ij885HA88DFPnRTgQtBZP&#10;9HtxK3UmJe0feJQyBqcfDMLyxQOw6+AEnLwyE3P3dMSuZ72x7kI7zN/Un3J6ACZNaIHzF00wenh7&#10;kgKldreOGNj+F3QnmbT/6Tt06fwN9t/8Fe7ZnfAsvA3uuffDopWd0L9nS3Ro8y+cvTMKPjkmeBo2&#10;Dte8RuCi+0jYJf4Nx5RJeBDcFyddm2K/oyiQf8KcCiSjMIGLFlzMBEICVSkt/Fpa8NK1T2NsRBLf&#10;11dVobbmI7SFBHxRKVUfoS4nABOIJOpIynKkG/jdDx8hHV3r+VPpblhFK7qhQtleyq1oJBHLdkW5&#10;ktOh53dTFOu1XlEe6mqCJMFVlEQOz1lSQ2VDcBdfgPTwkO0l6TEheSTZ/JyRYyjhefJJOlI8M1VI&#10;hiCn1FGjpS3WbnF5Gco/NCol5+s5sDIqJUk8zSGBJWtJPgKWBD4pOidbKVJnSPwpZR9kq6kaxaV1&#10;SvCAjDutrFaxGiVaRZpLJfGndO+TkiDZeolkooomQIrfRqx6KTSZykUn/fElfDZdLzkg4tQn4fL7&#10;eUJGJAkD1bIShUYilmxyyXmR6rnim5CqDEr1agK8VCHWl/N4oiR4TpUoBr4k4kwSASXfIzWfSkN8&#10;O7wfQqxSRbqIn6kgOTZIyDHvazmJTe6BlFBRUUnE5hqpro1Kt8ICjkUi3Yoq+JPHU3J2eG4pTSJ+&#10;DcnvkIrIedLfnMdNJSmJISAhwxLqXkQVoZUtFR7vc9AE54FkJ9tdUppFDBIxTvJJ/Cm5JTCWGVFV&#10;bUQ2r1Oy2qUyb5mE8WZbYatVE+y0/jcOOH2NM27N8SR8IF6lTYNtwt846zwUN3xGKkaSX85KHL44&#10;FB1a/xsDejfHqq2dcc+zN//WGq8zu8DsXDt07vQftG/2HXq2+1lZS8N7dEbfzi0wdlQHnLu4DBPH&#10;N8eSvwdi3oY+WH+xHcyf98GsnW1x+uos7Nw/DiYL++PkvYF4lDwGd5Nn4GbSdLwo3I/D79dhi9N8&#10;HAs4wLV/FnveHyEWEJyJCfeTzPEk0QQvkkyQ8fE9DWQ7BOUe5T2zpGpX8Rkm5ukD8LaAhmYcr0O/&#10;C0Eld2BPbLmTMBh3UjrCNncmDdsbCCm0gk+6BYE+UHGWS5BPbGEEovOITflFnNsUEsgLeFIVvdO6&#10;I1KTisicbARmxlJ1BCBQ5wOv7D0ILjwLt0wLPMnchivEI8vkrfDLcKDyEOx1QWSxH6LLcxFaVUwM&#10;9IJ92nn4ljjhJVXMzgg1/n6bjrFuOehmmY3fXSOxP9kbK32vYY7rEphFDMVh1Qys9tqKxQ7mWOe5&#10;Bjt8F2OTx378YWuFEdbBaDLqZQSm2Dhgi88hbHAeiTnPBmLW/T+w1mMt9hOk9sQPwHz3sfjT6Qj2&#10;RDtgYag/utrGoa9tBsZ7JGKSayL2RYTCodiWlv8BWKbcgFdxIt6XZiG6LBRvsgjumdYIzH1FpjwI&#10;C4LelfhZsEs9idDiK/DO2UwCeYw3Gg/4ZwUjNDODKiSRLOoIt9TdCNRcQFReMOJ0GkTp0hGhD0Rs&#10;sRei8r0RV+jLyboJp+Qj8Mw7Ddvs2QT2drgU0QFWKYsQWHqdN3Mf7sYMg6t2LYLVNrzRObQceaMK&#10;bsI/h6RS9AKxlc54nrQIt6Nnk3y241zUelxO3ICzUTtw8s0+grMJ5l7tgbUOY3E7cx2eZf9F8piM&#10;p2T8sw9+x6K5v8H88AQcuzwFU0xbYaflb9h2rwvmbOuJaX90xvTZ7XH5xlKMGPYLhvT7FSP7d8Nv&#10;bX5G55Y/oGOLpujevRk2nWoDp9ROeB7RBo/8emLXsZ74fUhLdOn6b9ywGYvXafPwLHIiLnsOwSGr&#10;3/Dw3TQ4Z8zE4/AhOO7cDAdIIDus/qE4KlMLY0DDWwHzWAKpprxO2ceXboISQKAm0MkWkaFYGjV9&#10;ojVZRzCvhbST1ZWLs1gS8RqRYWwgiNXQ+qwludCyJyFU1TZAOsyJo7SMyiO//PNWTg6t75KaRlqj&#10;n0uwa/m+1PopJWjn8bzSZlMyYDUE5bIaKiJay2KxicUuBCNFCOUluSnl1R+UApBSZkS2faQ/QQyJ&#10;IUbCYAl+SbSGNWVSFl56rFeT3OqV/I2Shg8oEDVVUkHAEytO/CEVivLKoTWs57mLeezSug+8BlFc&#10;JFiCn2xhSfmTHF6/bHdJ2LNS/4qKRVNciU/8v5rXlkQ1JGQgBT1LSbbKtioBPVNfQSUijnISJZVQ&#10;JcddIb4mHieeBCBbaekkjySOSSlxInWyqAAktFdUgCgA6R0fS7WgJBbyO8kkAdlyEpUjDm1RKTW8&#10;RqXneWUFaknmBWVSjlsUG4mKJJAsioKgLTknomaKastQSfKQ70pXQVED0n8ljucWMs7jtWr5HIgP&#10;RIo1ip9Eij5Kr/RCefHzkociBReNdUaqG441XxI4Od4cfpbHyiNp6cSI4HMmZVWEjKTSsBCQhP/K&#10;cYyVJBA1FYh1E+yy+RcO8lk95dISz6OH85mfhftB03DQsheu+QzFs4iJyrN+7sFwdOr0FUaNbIX9&#10;53/jmujOtdEajsmdsepAa3Tr0kxZO11bN0Xfts0xakB3DO7Xnp9vgys3l2LarDaYMasrZm/tBrP7&#10;XbHLqi8mbmmO41enYhfX6sK/euPkncF4mjxaWcuP02dSgWzEJpcJ+PtaT+x3WobjPntwJnw7Lqk2&#10;4Hz0BmKDGe7GLlDURUylo0Ig/tn7iCXXeB/ecc7VCNG8gofOFPfihsNTuwXvK27TOF2Dq5HdcEP1&#10;C17mTIa79hhB/wReJ51HfLE3IvU+/OlF0n+DSG0i4vK0JJJoGtH34J66nYT6GOHqaIQRG4OyouCb&#10;644AnQM8s7YhpPgU3HOu4HbCclzhtVglbYZvOo149St4pz1EZMlbBBuT8Ia455Bti8fJ+2FfeBc3&#10;MgIx20OF8e4qjHTNQOcXyRjjG0zM98Qyr5uY6bQAW8L64XDqJGwNWoVFlosw+/FIrLAfBFNPEyx0&#10;eYCRVm9IINZvMdfJEnv8t8PkeQeMPNcU485x0gOW4kDydJhGdsdfTiP5Oo6doS+wLNQd/V5Fof9L&#10;ntglFINsIrDhzSs80lyFhWoLbkUfh1X2G/gWRCOyLAQeqXfxWnUeAbnPCPR7cCt5Ek68Hw1LlTlC&#10;jWfJomvhx+/6qqkIcv1JIIkIyw6FT9YduCSv5/dOIELnpaTrh2viEK73Qqjekp99gVCdI95mXcez&#10;qHWwyzSFTfYfvEktcSGsLV6mLUFQ+RV45G3BnVhaOtrFVCsWyChPQGKRD4K1R+GbbYbQ/Ht4q7XA&#10;Y9Vs3Iiagdvxm3EudBHupS+lZcKHJnQndj2ZhLH7vsa0a61wMHASbNV/kzzG4lnyCFx+MhYrlwzB&#10;7iPjcfTKREw0bUMl8Bt2Pu9JNdIdo6e1xp+LO+PqrYWYMKEtxo7rhpG/d0Hn5t+hTdNv0PmXZhg4&#10;pDXWn2yLFzEdYBPfAY/fdsFJi16YMqMdeg/8Gtftf4e96g88jyT5eg/B3qfdcMSqDxffn3geNRZH&#10;HX/GQVp1O7lAZQsrRBOKkjqgpKqBsrgc2QRKvVjpRpKARFbVfVLyOFQENemuV0YLXUJutQR+QyXJ&#10;gZa5nsBaVsv3i0ki+QRXEosUPJSmUBLSmyDEVCSKgkBc00DFINFEFcjn7xIhZSDISciqHDO/6nOI&#10;oxwnm4AlmeV5JJAMAq6efy/hS0qJJBKAFJKRbSgShxRWlG0j6WYoJCY+hQxRGoXVyt6/AG8aAUpN&#10;69soWzjiK2n4hDpxvotzmz+lqrB0DxQwzy6qQDqvQ0r4iwNcCgYKiUg0Vml5lRK1VkT1U17H6+SY&#10;PzeEqkYjrfya2k/QFdcRGEtJipVUb40kZB6bZCLKTNrtlpBEi6o4jsZ61DVI4qXMJeef6kvmSsc5&#10;knpi/9+MSPI3VGrj5wRIzkuKtoxqi0RKMM8j6ZQS+Ktrq1Ej5MF5qOG8FRKsJRpKqvcm8bvRkmsi&#10;FQBIClKUsYBEYeCYJCenSM6dL9ctc0oi40vqkhXw+zpehxL4wPnILTF+fvF9Lf8u5UnylHBdKqRi&#10;I0r4mTzOVXqBgfNJZScRliRyHb9TIrlfvBbxiYiDPZnvS5Z7Pi3eggqS7f8IJDDDCmY2TbCbBHLo&#10;1Tc48eoXPusTYUsLd++THjhg2QM3/IbiRfRkOKim4eyT/ujU40vMWdAZp271wCP/zrBJ6Mg18CvW&#10;HGmLwUPaolOrZmj941fo9PO3GDO8G0aP6YLJk9vj+p3FmDbvV4yb0RZz9nTDjmc9YMb1MnFrG5y8&#10;MQU7D4/D6qVDcfXpBK7hkXicNAYOmnk4FDRZWeOj9/4bZg/HwoJr/x4B+UG6CTFhAQlkM25GzsbD&#10;+OnwUV9BeP4j4tR2KoSDNBRcuaaSEECwd9Otxn3VYDhlm+B91Q04ZdEgjeiCy3HNYJ0znli1Bc9j&#10;18Ej5TQNYica2C8QZrBEWJ4rsS4KUZpkGs1BeJd7Ba9T11OFXEBI7luEZKoQnBtGArEjZj2Ce+YG&#10;vC88BLeskzgT+Acuxo+Ebcom+GXexZvM23CMOYOIkgAEFITDUReO2zHXYRG3FQ9yjuJolBXG2IVg&#10;qEMIhjnEoPfLBEwL8MeOCCss97LAHy//xuqA7tibNBx7Y5fj74ejMfDIj5hz/xeYuk7F1sCHGPHs&#10;FZoMfWSDFZ6Pscd7JeZc+wGDDn2BmdfbYU/oHOyKG4XVgb/iT9vxWOR6BubBd7A2zI6M9Q5jnSIx&#10;6ZUnhlgGYIPvY1ik7sOVmDW4EmGOG7FPyHbuCC4OJoPegn30Nsqui3BO3QGLpMk46Pc7XiRsIXse&#10;JYGshmf2Ed6Q+whSu5M8wil3PeCecRSuySv43iGEaWwQoX3Pn0GIyH9FIrgEz9QLeK9+gffamySQ&#10;JXiWuJjsPhVX41pQgfwKZyGmopNwyDHB3bh+cNLMgVf6SUrGt5SKLxGk2QGf7E0I0l2Cc9o+Esif&#10;uB03g5J2Pa5HzMXT9NlUVItgmWiKvS9GYcLBf3Fu/oGFD9vhKR9wy9TReBI/FOfujsb6laOx++h4&#10;7Ds3CjPMO2LLs17Yb98fC450xag5P2PZ1l64eP1PLFjYC3OWDMaQYa3Rofm/0bbZV+jS7ieMGNcW&#10;Wy91x0X31lxQnfA0qBMuPe2Nxes6YtK8H3DVqTcehQzDo9CxuM65O2DZHeuvNMfTMJH/s3HErjkJ&#10;5CuYv/znZwLJDaFl/4mA1qCExUqxPwm1lb186XUu4CrOY3UxQVzAhWBjJNhKPSw1gbSQwC71sMTZ&#10;aqz5iHKSgmxdSAFDcdhKj41CAmR5ndTCEv9Ao5LtLv03JJpLst+lQnIB35NicNK/+XOpEv5OAJIQ&#10;VCGOLI5H6eBHABfVImGx4riVzogCZtJmU8KBRS2U1BDMOQ6llS6PJwSQJFtCReLXqFQUlZCEREFJ&#10;Pa7yho+o/iQl4CXZkC9eb6koFKoryVOQpMXPzbQkkoyWOH+Xsi0Z4qfgfCml/40EWJKIEJS0yM0j&#10;gcj7+UI6El3GsQrZSkmKokoSHudNnOB5kr9RUUFLngBO615Co5XGQFLLi+NW8fxK7w+Cu+RdSOkU&#10;qXck+S8VdVVUXxUkjnpUcuyS0V7Ic2s5Nvlsomxp5UqRxs9qQ8XjSDJgfhUJp4b3juQh4dASFSZK&#10;IJHE8v9tbMWnoigDvsTxrXT0pLrT836UyHaV+ECERISU+dKTHIQEpLyNFFrMq+Z9qyYZkuCkRHxx&#10;jZFqyAjpQijFFaUirxBUZkER1AV6kkeRQkQFVZ/gn2qF7SSQPbZf4vCrr3DCqS0ck+ZQfUzA2os/&#10;44hNL9x48zueRIzD49Dfcd66J4ZN+RarzbrjEgng6buOsE3sxDXSBpvOdceIMW3R7def0fqnr/Dr&#10;z19ixGji1IIBmD+/BxXIX1iwvgvG/N0c8450w167ftj6ohemc20evjQWu7hWN6wagwv3x+NJAlUP&#10;ScSaSmj58y4YcvgfJJAm2PFIMMoUz9KW4XnmX7gWRuIgNtyKnYlHJD3HlN0IyrsK7+wtCFCbItrw&#10;DKkVQfDNIs5pF+FB4gBYp8/F29LTcMvdimvRPXAh6ke8zB2H5ymL8ShyHvyyziJMaw2vlKt4m3MR&#10;oXkvEa4LRJg6hETiQuw7BY+01XBN3UUycUBoViiCNTTO1U/glXsBHplr8C7fHG7ZB3DUdyzOx4yA&#10;fdp6Gsbn4Z5yEHZRBxBaHAR3tTcepTrhfMgRXI/dgOuJW3Ek7CpGW/tilJ0PJr4KwrBX0ZgT6I7d&#10;Yfew1ocK5OVSLPHqgm3RfbA/bi6WWQ7EgAP/wuQL32CD9RDsCbmJMU+focnAm1ex+Y0FttjNxMxT&#10;32H0sW+wyakn9oZOwMb3vbHQsw3+sv0T67yv4Ej4VeyMeYEprl5Y5BuKRa/tMcnaB3vfWVBCbcLV&#10;qNWcKDOcDjlDmfcAb/IC4Z11D3Yxi+CZuROuGVtwUzUFh98Mh03SBgQXmZNN18A1fSu81ZcI6pzA&#10;XF8C4Au4pG2Ae5oJlcJevM+9gVCNE0K1rmRqK75vDtdEc07+E0QYbuGlahEeJkyHnXoqrsW1wtXo&#10;bvDQboerZjds0vmQxveDvXo63NJ2IrrYClGFt3jzN+GNZgMC8o7Cniz/NHkunpA0bLLW4FnCPLxI&#10;HocniRNhn7EWZ19PxMKbLTHgYBOMPfFvnPceBJu0MXgQPRjmp/pj3fIx2HdiCsyODMCiE91IID1w&#10;/PUwLD7TFRNXN8OOs4Nw8tx4bNoyDOv2TEC/ET+iS9uv0KPzD+jd42eMmvYLdlj8jm33msM69ldY&#10;hnbGTbu+2Hy4Izafaosrbh25cDrhpv9gXPMdguP2vbDy3He44DKCi3A5Dtu1wCGnf2Gf3b+x62UT&#10;xOsiCQ4flQgkCbE1UonkCVjzJYBYQnCrIFkUVX1QHNSyvSRZ5yXVtNplO4tAVUAr2yiAXU1y4N80&#10;BMpkATCCkmw9VdMql/9qG+pRViEVbetICBVKqYwYvqSsibS6lUzyPKoRIRUJGZYtNCnbYeRYpCGT&#10;bH/JS8nKrpbMbinhUac4oqWUdSJBNsNAUJQtNKqfEhJAWT1Bu5rXZJScFqocEkgqwVkyvcWal6KL&#10;orYk8knP4xppaYufoOoj1QmJT8rBV3DcFSRA6behbGUpPhnp70F1QkCWHuKSICm9HiTpUBIJhbRk&#10;riQkOoOElSlbU7LVxb+JapBWzplUWdIiQBI4U/Q8jo7EJNtQZZxj/pSeKAaOS6K9ZEzlVHyVfEmv&#10;k6qPtSRljkVIn+OX5l2yfZdEYkzVkQw4r3EkjDQqFWlQpSeAS+JmiSR+1ggRcXw8t0SISUtTaSwl&#10;fg0p465U5uVLtq6ERFL4ki6VWvGpUL3lS98cyTznZ4VgJJM8t/yzmlB6n1fwxbFIkqPUySrnuatq&#10;SlBZRwLh96SsSUmtKCfxr4jPp4jPRJGyPVYgTvQ0K2yzaoIDDl/joMM/cNKpA1xSV+OoTV+svfQj&#10;Tr/qi2t+Q3Dz7SCcd2uPa25dsPHoLzA7wefeoQ+swjrDMqY9Nt1sgV23h2PwmJ/Rp1cL9OzMtdTu&#10;a/Qf9RM27puIzVuGKmtt+5n+mLy2GRaeoZr3GIFNT7ph8alu2Ha4P/admoK1y0dj5/E+uB85GNZp&#10;o7mmB2PciS+VNb7IohVOu02AXfo6PFRNxHNiwfOEubClUfo0/S88S52Ll8mriB3H8FazmViyHpEF&#10;1xBntIF7+l445v7F7w2AZcofcM41gydx6G7CIFyIaAp7zUQ8TpwOSx4vOO8iIvUvqESOwjlpK0L0&#10;jxUVEqJxRoj6HkJ0h0hIa+GYbIKg3NuIyPWm0ewEX81NuKTvglfWKhLIdhLEbpx8OxHno8fAjoTj&#10;mbkbjgkmcE06wL+HwDrpBY3qqzgXtgt3iNNXIlbiesJp/GnnhjlOzlju64MZ7qFYGmCDM6rbMH1z&#10;DQudtvJv3bAmqAPMQsZgb8AwzLndGmNoSC+16AHzgGOYYmmBJuMeXcR6j2NY+2Qsll7+FfNutsd+&#10;/z4w8+8HE5+2+ItSc4HjcuwPfYjzsRdwOvU55nm4wTTkHXYH2GL5a39cir1KAF+F22S3m/FbcOz9&#10;HtyNvgiP7DeKf8MpaQZeZ62Aa+Y6XIudipPvxsMhfQOC8rdy8jdwMlbBS30MAZpHiNA4cgIt4JQ6&#10;D14ZS0kgOxBAhfJe85C/v0CQ9i4fvHV4nbKZk/8QUQUWcM5aypsyEQ66qbilag+L+D7wMxyAQ8ZG&#10;vEyfiSfJg0kMk+Ccsg6BmvN4pzuOQMNqysC1JLndcMhcCpvMJXipnQcXnYxzMSd9KB7EDYBD1mLc&#10;Dp6F7XyIJ13+HtMu/Ih9Nj3wInE4HkQNwaa93bFi8XAcuzAbWw70xiaLAdj5sh9Ouo/Aypu9MPdg&#10;G5x4NBIHDg+G2c4R2HluGkbMaIHunb/G0MFtMHZcZ0xb1AE77vLz55vhWURrWId1wl3XgTh8qwvO&#10;25I8XrfEYZumOOPSDede98UJxx7YeL0pdj/ojWehy3DU4RdadU2oer7BLpsvEK2NIpg1KlFMYlEr&#10;lnvlByqHz5FDkjUuyXBSjVgq4Uo5agmrzaVKKKtoJIDJlhKt4iIpMS5l9SuQQDBLNNAqp1JQLGuS&#10;QG3jB4VE6mW7hqCo1K0iKSQQNOXcybI9QoIqpoooqRPiqEGuJAyScIxUHUUE0wwShopWteSPSP6F&#10;OL9FgZRS1RSVScgugTufBEKykAoFAnDS18RQRQudYFtFpWMsqycAyjiFRAiwVEEZPE8yiSSBv0sV&#10;4awCcWyThEiM0nK3oqEOdZ+kFhZJpaYR9fVS+0qqD9dBysQLuchWVjkJUBIJpUFVfm2lEpIsUVhS&#10;Al/a7wqAG/h5KQ8vykUK4pXxewLKUgtMcmqk+Gd5/efw2hqOua6+BtUfPvActShWiJWqS9QPwT+F&#10;ZCTjlv4fSZzDeHUJlRbBnEAvkVFauZ/VJB1RiAR4UQ9SCl/a4ko1XyEMIYDs/5GA+CAMohzKqLxI&#10;dopznC/ZihOCkM+K+hI/kZ5qouR/iiKdxxF/jZZKQ2piCYlkc26LaqRmVjFqamSbTEKTSZpCRPxO&#10;uST78ncJ81UaVpHA1IVGfu4jgpOtYfqiCQ45fksCaYJTzl1hGbECphZU7BY/47Rzb5x374fTrl1x&#10;0Pq/uObVBmdtqBhud8W917TmwzviSVhrLD7ZDHsejMWYWb9g3NjOGDLgF/To+g2GzWwO84szsH3n&#10;cBw4OkRZc3MOtMaK6z1wxnM0tlv+hs23+mPj3p44dnE2li8ajnW7u+B++GBYJo/AfpvumHT6Pxhz&#10;/luYOfaBxfuZcMxehvuxJILE34lRC+CWt4oYMRc22Uthm75QwY632g3EkpUI1h9Val+5pm6GbdYf&#10;eJJCzEmZCtu0VfDTH8aj5FG4HN0Cr/Im43ESDVOqk4jCS4jWP4F3xl7YJywltlngPTEumIZxYPZp&#10;qo2d8M9ZB4fkmQhUn0aU1pFE8hx+2gt4lbqW2LoW7wxb4KHZhgvB03EuchwJZDlxdz0cEmfQeD/I&#10;8YXiaextnAo5jHMRmzkOU1wPW0Zj+TDWuLtji7czzEPcsdg3AFtDrXAj7RoOhlhQMBylCumNJd7N&#10;sc63N46EDsBGGq7Tj/+M1bf6YJPzesyxv4omJt6PMf/FOmx8Ogb7X47F1peDYObRDmtft8cCt58w&#10;074VTNy24lKKA66qzuCWxhpr3rpjX/hbXIp5hX0hUbiXchnPE5dxYsxwI2E9ToTtwL24s3BL90Og&#10;7gnJYwo8tQvhlrUal6OmkAmnwTl7A/x1axFevAWeOSvgpdlPKXgLEVorSrlLcEr/Az4E8oDsTfBJ&#10;M+PEXqdCuQPfzEtwy1gJP/VmROjvUYFcxWv1UjxPHw8n3pwHaV1wVzUIAQXH4ZS5HvZZM0geo2CZ&#10;PpaTboLXyTtJTNt47iVUP8vhp9sCZ/UiOGlXw8EwH575y/BGuwz2KYPwKL4n7DJoTUTPxhHf4Vhh&#10;2w2mjoNwwLo37oX3xbP4kdiyrzcWzx2M8xaLqED68uEfh2Puo3DYeTC2PB2ItSSR8zaUzea9sW5j&#10;X+y8NAlzNvVC927/xvgxnWGyYjRW7BjIRdQfa680w6OQlngR0g4PvYfgMlXIda/2OOP6HfZafsOH&#10;vDUO23fGQZtfsftxO2y80glnHf/AyVftcdS5CfbZfoPdNl8hSRdPsPxIVUErvuLzPrhs6xTWNUJ6&#10;hWeTNDRVH5EhRFJZpWRrG0oa+LcaWthSzr2aoNFAy7+OljB/J/hLDod8XpzkpQREAWUpJyJbRR8+&#10;fUJjYwOqCbqFZR+QTatdMt1LCJhqYwXPT5At5XkkGohgm0lFIx0N82nRSmKjlIsXB7cUadRSUSiZ&#10;5GVyLhKJkpwoUVsE5wpa8Py8RApJj/ycSnG6Vyg9QASQq0hksg1XStCX3iey5SNd2VQEt+QC2a6r&#10;UCKTpIq0FP6U8vFajlWKD0oEmfhRSqTwIMmojgTRyOPUoR6fPtagnmTZAIn+4s/G/0WBNXxCA88p&#10;7X8bavji9TZ+kkKL/CQ/X83PVtRKkiBBnyShJ0lkU82oK6kWiiqV0PTUEhIFX3HiQKfKECe6OKeV&#10;joIcew5f+poKXheVF8dXRuKQasNqEqLkaghIi2M81vBZVSjdAflTSEJIRKrtyjmluKQoqzwqByPV&#10;hOSaCOFlE+AVJ7my/UUi479FTUnXw0y+SqqNvEcSvGDknFbyWqXmmVFx0GtI6EovdiqSsppi6Phd&#10;vTjOGzgO2fLiq5TfLS77CN/ElwqBHLT7RnlWz7j0wDGbidh0tQP2PfuVa+pXHLLrhP3WrbDf6huc&#10;c/uByrs9rtgPwCOfQXge0gYP3rfC2ss/w5REYGI2ECtWjcPoER3Ro8dXWGDWF9svTMCqtb1gvr8P&#10;zlqN5trrja1PB+Gw02Ac9xiDQzZUJlyjl24vVZJ8t+7/Dc9iR+JeRB8cevkbdr8egRV23XHIZyju&#10;R8yCfcZcPI7vBbuUgfAlRnjnL4e9fg5JYB1eqRfAl9jhnbMSb/MWwSfLFK6JO2jcroFV2gSSzEgS&#10;0HTYZa5AYMFJPE0dR+O2HVwMk/EiYyJe5cxFmOEsInT38S5vPzFtMXwyzpIwblF53IZf+j68JX75&#10;56yBQ+pEBFGNROZZIjD3HjHrFLF0JcKMWxCgWwcP9UbciJ6LM+HjYZe6FD66Vfz7FBLMQfjkBFM9&#10;WeBCzEGciVjLc+/A/egVsM4yx8GwIJyN8sOpGHes9vPB6TQXWKSfx9XkZ9gVfAMzbAZgntt/YeJK&#10;5efWEmbOv8HsxQgcdpxKNTIZyz2uo8lelRsm35gNU8txuBmwBEe8JmKF9fdY6tAMc52/x3TbX7DG&#10;2xz3dd64kXQaTwvtYRbshUMRXniY7oELiel4SlC3Tl4Ky4zduB6/BmeidtDqP0829kVg3mNe0BT4&#10;5i8gkayklJqMS1Gz4JKzgSSwEjHlZvAjs3trzKlAbiBc+5QTew7OmZNJIIs4kWvgkbyeBHIZ/upr&#10;cE8+Bc/sFXhfsA3hujskm4tw1y6FdQ5vCgnkaWYP3Ev6HUEFpygfN8ApdxbJYQKep4wkgSyGfcxa&#10;OCfSKtAuoAQkiWg2wF2/CG4FG+FYMJ8PyVK805vAKW0gnqq64mXadDyOnY1TQWOwJ2AErsUtwjGH&#10;Qbjm3wU2SeOw88hAzP+zP649WAHzU4Nw1mUGLgVOw17bvthlNxw7XgzFRbtxMNvRHYuXdcK286Ox&#10;8cRoEsiXmDyJD/veudh5djzWXSM53WmO++9a4Mm7X/DE73fc8xqK696/4Ljzl9jz4ivseELV8bwN&#10;dj9thWO2PbDqXHuY3RpCgumEYy5NsJfksdP6awJ4Imj00fonaBKk4guKlcgiKe1RLFnlVZJVLDWj&#10;PkH6k4t/o4bAa6S6EMWQJiBEy76y/hNyq+qU3h7lBBghAAFmKcFeSbLIKK5XqgxIpncDCUQaSklP&#10;cEmuqyVwSuKZJBdKd8mUwgokEbQNBGjJQSmuFJ+J+BxIIiQOKf9exLHl05KXnhpxumISYCXHIMmN&#10;JJxiWrtyvIZGZIqiIIHkGklGxjpl2yaH3xFLXra4qqi2aiSTXcZEgJettAJxZBNIpa1sUlEVrftK&#10;JBJ4VbT0pfOhlFRPNhqpxKicxF9BchGrXraucmlRZ/C6pFOcOJ3Fz6Lm73n8Xfwd2VRmUupFrj1H&#10;tr84HmkelaGXPBUJzRWnM0mC5CVbfIn8KRFX0RqCPkFa/BFi4Uu3wZyKKoKzZM9XKiqsup5KjfdL&#10;imAqlVR5bCnSqOIxdRxXJsctpUdkjFIfS09ykq3CNGO54hgXAkrUliDVQOKo/lxwUXJO1CRqCdct&#10;kCKMVfw3FUgilY8EMqgMBqTqDNBxbgxUMEJI0rEwj+cvoeKSwory7+x8Egm/L6Xgc0keBo6hkKpG&#10;QoNFhRTXkuB4jNyij3iTaodtz6mSbb/GcVchkF7YfG0ANlzpyGe5O3Y9aak82zv5jO+z+honnL/C&#10;Nc82uOc5HE/eDOaaaIF7QS2x5VZzrL/eHTtOjadRNhfjx3ZFj55fYfMpGr9nR2Lhkg7YuacnztmM&#10;wfZnv8PcbgT2vOyjrElZm+YnB+Lm49WYN6sf1+4gWKvG4XpQVxy160/jdzF2+w/HicDRNBr/pHqY&#10;SQzoDsfUAcSxJfArNIFD/hy8LtwM1zwhkA3wzKTBqfkb7ilrYBu1Bi5pK/A8eQwctOPgovmTJLIC&#10;74rO4RlJ4H5qJ4VArLInwlUzFyF5pxBGozis8CC8cpfwGEdpIF/h+zfgnWoG75Tl8M9eDce0scSk&#10;fSSQpySQW3ijOw6P3BWIrdwOfxq+Hur1uBO/CKfDxsM2heM00CDXTeaYedzM91RQFjT+D+F0xEqe&#10;exeexK+GXfZ2nFdF4k5aCC6rXmOdnydu5fniVtpp3M+1w8Hoh1QggzHH+VsscmqBpVbEFlcSs9cc&#10;XHm7CBPODMT6Nxb4P4s1RJnuugxXAAAAAElFTkSuQmCC"/>
  <p:tag name="ISPRING_PRESENTERDATA_0" val="xJBvw6BuIFRo4buLIEjhu5lp|VOG7lE5HIEJBIEfDk0MgQ+G7pkEgVEFNIEdJw4FD|ZG9hbnRoaWhvaTgwQGdtYWlsLmNvbQ==|aHR0cHM6Ly9ob2N0YXBzdW90ZG9pMTIzLmJsb2dzcG90LmNvbS8=|ezJFNkYwQjQxLTdFNTEtNDBDRS1BRjU4LTlGNjQzNjZCRjU0OH0=|R2nDoW8gdmnDqm4gdHLGsOG7nW5nIFRIQ1MgTMOqIEPGoSwgaHV54buHbiBUacOqbiBQaMaw4bub&#10;YywgdOG7iW5oIFF14bqjbmcgTmFt|SVNQUklOR19QUkVTRU5URVJfUEhPVE9fMA==|MQ==|aHR0cDovL2xlY28ucGdkdGllbnBodW9jLmVkdS52bi8=|SVNQUklOR19QUkVTRU5URVJfUEhPVE9fMQ==|MDk4NDAzOTI0MQ=="/>
  <p:tag name="FLASHSPRING_PRESENTATION_REFERENCES" val=""/>
  <p:tag name="ISPRING_ULTRA_SCORM_COURCE_TITLE" val="tong 3 goc cua tam giac moi"/>
  <p:tag name="ISPRING_PRESENTATION_TITLE" val="tong 3 goc cua tam giac moi"/>
  <p:tag name="FLASHSPRING_ZOOM_TAG" val="44"/>
  <p:tag name="ISPRING_PRESENTATION_INFO_2" val="&lt;?xml version=&quot;1.0&quot; encoding=&quot;UTF-8&quot; standalone=&quot;no&quot; ?&gt;&#10;&lt;presentation2&gt;&#10;&#10;  &lt;slides&gt;&#10;    &lt;slide id=&quot;{DAE95B0A-5753-4C56-B9F9-CF1F97D224E6}&quot; pptId=&quot;280&quot;/&gt;&#10;    &lt;slide id=&quot;{C8CA1133-4798-4722-A72F-152E062FF50C}&quot; pptId=&quot;268&quot;/&gt;&#10;    &lt;slide id=&quot;{8A0C3FD6-E8FC-469C-B7ED-4652C1F34374}&quot; pptId=&quot;319&quot;/&gt;&#10;    &lt;slide id=&quot;{562DC6A6-D29B-4516-B9E0-41C932B58B74}&quot; pptId=&quot;323&quot;/&gt;&#10;    &lt;slide id=&quot;{892CC2E3-C9EB-42F5-9960-C79089F153CA}&quot; pptId=&quot;340&quot;/&gt;&#10;    &lt;slide id=&quot;{846DA835-A688-4F70-86D7-805E9B506C56}&quot; pptId=&quot;324&quot;/&gt;&#10;    &lt;slide id=&quot;{BC4C1D82-9E7D-4B5B-B53B-BA0E58DD0776}&quot; pptId=&quot;309&quot;/&gt;&#10;    &lt;slide id=&quot;{5ED4029F-E365-4619-AAD6-C06350123B01}&quot; pptId=&quot;325&quot;/&gt;&#10;    &lt;slide id=&quot;{F331173D-A08C-4469-B8B4-FE8F1602D1B2}&quot; pptId=&quot;326&quot;/&gt;&#10;    &lt;slide id=&quot;{DE47A8F3-74A0-4130-BCF4-E8A8DAC6D7EA}&quot; pptId=&quot;327&quot;/&gt;&#10;    &lt;slide id=&quot;{5D2675AB-B0BA-4890-853C-EB0082AF424C}&quot; pptId=&quot;337&quot;/&gt;&#10;    &lt;slide id=&quot;{E88EFBD0-ABCE-4333-BF9F-3585422BEF1C}&quot; pptId=&quot;341&quot;/&gt;&#10;    &lt;slide id=&quot;{E55DC5F5-9C4F-48DF-94BD-02DECC4EB700}&quot; pptId=&quot;329&quot;/&gt;&#10;    &lt;slide id=&quot;{746784EC-9B87-4A56-B2C3-69F776CA04E8}&quot; pptId=&quot;297&quot;/&gt;&#10;    &lt;slide id=&quot;{43DDA7A1-B05D-4A12-9539-B4288A8CCA98}&quot; pptId=&quot;338&quot;/&gt;&#10;    &lt;slide id=&quot;{47D1DF41-4FA7-4213-87ED-53513DE15780}&quot; pptId=&quot;332&quot;/&gt;&#10;    &lt;slide id=&quot;{88FA6CEE-28F0-4E1A-9ECF-E5330DC46BE2}&quot; pptId=&quot;333&quot;/&gt;&#10;    &lt;slide id=&quot;{BE8F70BA-72FE-4EF7-B7E9-C219C0967C90}&quot; pptId=&quot;308&quot;/&gt;&#10;    &lt;slide id=&quot;{317B35BD-C520-4032-9595-15F8A031914E}&quot; pptId=&quot;289&quot;/&gt;&#10;    &lt;slide id=&quot;{5185773F-CD39-4B5A-99E4-435D0951584F}&quot; pptId=&quot;290&quot;/&gt;&#10;    &lt;slide id=&quot;{875C3B3C-247D-4FA9-803C-8A153CCEDDA3}&quot; pptId=&quot;275&quot;/&gt;&#10;    &lt;slide id=&quot;{9DD54560-F6FF-4E89-B257-D6DED6911154}&quot; pptId=&quot;335&quot;/&gt;&#10;  &lt;/slides&gt;&#10;&#10;  &lt;narration&gt;&#10;    &lt;audioTracks/&gt;&#10;    &lt;videoTracks/&gt;&#10;  &lt;/narration&gt;&#10;&#10;&lt;/presentation2&gt;&#10;"/>
  <p:tag name="ISPRING_SCORM_ENDPOINT" val="&lt;endpoint&gt;&lt;enable&gt;0&lt;/enable&gt;&lt;lrs&gt;http://&lt;/lrs&gt;&lt;auth&gt;0&lt;/auth&gt;&lt;login&gt;&lt;/login&gt;&lt;password&gt;&lt;/password&gt;&lt;key&gt;&lt;/key&gt;&lt;name&gt;&lt;/name&gt;&lt;email&gt;&lt;/email&gt;&lt;/endpoint&gt;&#10;"/>
  <p:tag name="ISPRING_OUTPUT_FOLDER" val="C:\Users\Hoang Luu\Desktop"/>
  <p:tag name="ISPRING_ULTRA_SCORM_SLIDE_COUNT" val="1"/>
  <p:tag name="ISPRING_SCORM_RATE_QUIZZES" val="0"/>
  <p:tag name="ISPRING_SCORM_PASSING_SCORE" val="0.000000"/>
  <p:tag name="ISPRING_SCREEN_RECS_UPDATED" val="G:\TOAN 7 - GIANG\TEP NGUON\tong 3 goc cua tam giac\"/>
  <p:tag name="ISPRING_UUID" val="{9326C0DE-4563-4058-B55B-32B08C09368D}"/>
  <p:tag name="ISPRING_RESOURCE_FOLDER" val="C:\Users\Administrator\Downloads\tong 3 goc cua tam giac\"/>
  <p:tag name="ISPRING_PRESENTATION_PATH" val="C:\Users\Administrator\Downloads\tong 3 goc cua tam giac.pptx"/>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1&quot;/&gt;&lt;lineCharCount val=&quot;12&quot;/&gt;&lt;lineCharCount val=&quot;13&quot;/&gt;&lt;lineCharCount val=&quot;12&quot;/&gt;&lt;lineCharCount val=&quot;13&quot;/&gt;&lt;lineCharCount val=&quot;11&quot;/&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PRESENTER_SHAPEINFO" val="&lt;ThreeDShapeInfo&gt;&lt;uuid val=&quot;{698DF2EB-F69D-4109-BC7C-02C0E2B8F26E}&quot;/&gt;&lt;isInvalidForFieldText val=&quot;0&quot;/&gt;&lt;Image&gt;&lt;filename val=&quot;C:\Users\HOANGL~1\AppData\Local\Temp\PR\data\asimages\{698DF2EB-F69D-4109-BC7C-02C0E2B8F26E}_14.png&quot;/&gt;&lt;left val=&quot;153&quot;/&gt;&lt;top val=&quot;231&quot;/&gt;&lt;width val=&quot;16&quot;/&gt;&lt;height val=&quot;24&quot;/&gt;&lt;hasText val=&quot;1&quot;/&gt;&lt;/Image&gt;&lt;/ThreeDShapeInfo&gt;"/>
</p:tagLst>
</file>

<file path=ppt/tags/tag1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HOANGL~1\AppData\Local\Temp\PR\data\asimages\{222BD81B-8995-4E8E-9918-A1A40FB8DA03}_14.png&quot;/&gt;&lt;left val=&quot;155&quot;/&gt;&lt;top val=&quot;155&quot;/&gt;&lt;width val=&quot;38&quot;/&gt;&lt;height val=&quot;43&quot;/&gt;&lt;hasText val=&quot;1&quot;/&gt;&lt;/Image&gt;&lt;/ThreeDShapeInfo&gt;"/>
</p:tagLst>
</file>

<file path=ppt/tags/tag1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HOANGL~1\AppData\Local\Temp\PR\data\asimages\{4FACA702-EDBD-47D1-9E87-E81C9EE72AB8}_14.png&quot;/&gt;&lt;left val=&quot;325&quot;/&gt;&lt;top val=&quot;124&quot;/&gt;&lt;width val=&quot;38&quot;/&gt;&lt;height val=&quot;47&quot;/&gt;&lt;hasText val=&quot;1&quot;/&gt;&lt;/Image&gt;&lt;/ThreeDShapeInfo&gt;"/>
</p:tagLst>
</file>

<file path=ppt/tags/tag103.xml><?xml version="1.0" encoding="utf-8"?>
<p:tagLst xmlns:a="http://schemas.openxmlformats.org/drawingml/2006/main" xmlns:r="http://schemas.openxmlformats.org/officeDocument/2006/relationships" xmlns:p="http://schemas.openxmlformats.org/presentationml/2006/main">
  <p:tag name="PRESENTER_SHAPEINFO" val="&lt;ThreeDShapeInfo&gt;&lt;uuid val=&quot;{E2CACC4D-B814-41B3-AF9B-0079EFDCD152}&quot;/&gt;&lt;isInvalidForFieldText val=&quot;0&quot;/&gt;&lt;Image&gt;&lt;filename val=&quot;C:\Users\HOANGL~1\AppData\Local\Temp\PR\data\asimages\{E2CACC4D-B814-41B3-AF9B-0079EFDCD152}_14.png&quot;/&gt;&lt;left val=&quot;93&quot;/&gt;&lt;top val=&quot;377&quot;/&gt;&lt;width val=&quot;79&quot;/&gt;&lt;height val=&quot;44&quot;/&gt;&lt;hasText val=&quot;1&quot;/&gt;&lt;/Image&gt;&lt;/ThreeDShapeInfo&gt;"/>
</p:tagLst>
</file>

<file path=ppt/tags/tag104.xml><?xml version="1.0" encoding="utf-8"?>
<p:tagLst xmlns:a="http://schemas.openxmlformats.org/drawingml/2006/main" xmlns:r="http://schemas.openxmlformats.org/officeDocument/2006/relationships" xmlns:p="http://schemas.openxmlformats.org/presentationml/2006/main">
  <p:tag name="PRESENTER_SHAPEINFO" val="&lt;ThreeDShapeInfo&gt;&lt;uuid val=&quot;{5D763405-F235-4A00-A7EE-B175F7880A89}&quot;/&gt;&lt;isInvalidForFieldText val=&quot;0&quot;/&gt;&lt;Image&gt;&lt;filename val=&quot;C:\Users\HOANGL~1\AppData\Local\Temp\PR\data\asimages\{5D763405-F235-4A00-A7EE-B175F7880A89}_14.png&quot;/&gt;&lt;left val=&quot;375&quot;/&gt;&lt;top val=&quot;377&quot;/&gt;&lt;width val=&quot;84&quot;/&gt;&lt;height val=&quot;45&quot;/&gt;&lt;hasText val=&quot;1&quot;/&gt;&lt;/Image&gt;&lt;/ThreeDShapeInfo&gt;"/>
</p:tagLst>
</file>

<file path=ppt/tags/tag105.xml><?xml version="1.0" encoding="utf-8"?>
<p:tagLst xmlns:a="http://schemas.openxmlformats.org/drawingml/2006/main" xmlns:r="http://schemas.openxmlformats.org/officeDocument/2006/relationships" xmlns:p="http://schemas.openxmlformats.org/presentationml/2006/main">
  <p:tag name="PRESENTER_SHAPEINFO" val="&lt;ThreeDShapeInfo&gt;&lt;uuid val=&quot;{57E86363-99CD-43F1-A2A6-5EE2C4AF1D00}&quot;/&gt;&lt;isInvalidForFieldText val=&quot;0&quot;/&gt;&lt;Image&gt;&lt;filename val=&quot;C:\Users\HOANGL~1\AppData\Local\Temp\PR\data\asimages\{57E86363-99CD-43F1-A2A6-5EE2C4AF1D00}_14.png&quot;/&gt;&lt;left val=&quot;129&quot;/&gt;&lt;top val=&quot;304&quot;/&gt;&lt;width val=&quot;154&quot;/&gt;&lt;height val=&quot;35&quot;/&gt;&lt;hasText val=&quot;1&quot;/&gt;&lt;/Image&gt;&lt;/ThreeDShapeInfo&gt;"/>
</p:tagLst>
</file>

<file path=ppt/tags/tag106.xml><?xml version="1.0" encoding="utf-8"?>
<p:tagLst xmlns:a="http://schemas.openxmlformats.org/drawingml/2006/main" xmlns:r="http://schemas.openxmlformats.org/officeDocument/2006/relationships" xmlns:p="http://schemas.openxmlformats.org/presentationml/2006/main">
  <p:tag name="PRESENTER_SHAPEINFO" val="&lt;ThreeDShapeInfo&gt;&lt;uuid val=&quot;{8EE7C8EA-D682-4374-9FAB-5B0DD39B451A}&quot;/&gt;&lt;isInvalidForFieldText val=&quot;0&quot;/&gt;&lt;Image&gt;&lt;filename val=&quot;C:\Users\HOANGL~1\AppData\Local\Temp\PR\data\asimages\{8EE7C8EA-D682-4374-9FAB-5B0DD39B451A}_14.png&quot;/&gt;&lt;left val=&quot;276&quot;/&gt;&lt;top val=&quot;304&quot;/&gt;&lt;width val=&quot;228&quot;/&gt;&lt;height val=&quot;39&quot;/&gt;&lt;hasText val=&quot;1&quot;/&gt;&lt;/Image&gt;&lt;/ThreeDShapeInfo&gt;"/>
</p:tagLst>
</file>

<file path=ppt/tags/tag1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quot;/&gt;&lt;isInvalidForFieldText val=&quot;0&quot;/&gt;&lt;Image&gt;&lt;filename val=&quot;C:\Users\HOANGL~1\AppData\Local\Temp\PR\data\asimages\{FCAFF4BA-49A2-4DEF-B6EF-2597EAA2D09F}_14.png&quot;/&gt;&lt;left val=&quot;232&quot;/&gt;&lt;top val=&quot;450&quot;/&gt;&lt;width val=&quot;127&quot;/&gt;&lt;height val=&quot;55&quot;/&gt;&lt;hasText val=&quot;1&quot;/&gt;&lt;/Image&gt;&lt;/ThreeDShapeInfo&gt;"/>
</p:tagLst>
</file>

<file path=ppt/tags/tag1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HTML_SHAPEINFO" val="&lt;ThreeDShapeInfo&gt;&lt;uuid val=&quot;&quot;/&gt;&lt;isInvalidForFieldText val=&quot;0&quot;/&gt;&lt;Image&gt;&lt;filename val=&quot;C:\Users\HOANGL~1\AppData\Local\Temp\PR\data\asimages\{594D09C1-11CC-4245-8933-5E513297CBC3}_14.png&quot;/&gt;&lt;left val=&quot;173&quot;/&gt;&lt;top val=&quot;380&quot;/&gt;&lt;width val=&quot;219&quot;/&gt;&lt;height val=&quot;47&quot;/&gt;&lt;hasText val=&quot;1&quot;/&gt;&lt;/Image&gt;&lt;/ThreeDShapeInfo&gt;"/>
</p:tagLst>
</file>

<file path=ppt/tags/tag1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HTML_SHAPEINFO" val="&lt;ThreeDShapeInfo&gt;&lt;uuid val=&quot;&quot;/&gt;&lt;isInvalidForFieldText val=&quot;0&quot;/&gt;&lt;Image&gt;&lt;filename val=&quot;C:\Users\HOANGL~1\AppData\Local\Temp\PR\data\asimages\{C489787C-D5B0-460A-8C62-77F7A5818F2F}_14.png&quot;/&gt;&lt;left val=&quot;463&quot;/&gt;&lt;top val=&quot;378&quot;/&gt;&lt;width val=&quot;190&quot;/&gt;&lt;height val=&quot;65&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HOANGL~1\AppData\Local\Temp\PR\data\asimages\{7FCAE9C7-33F5-44C5-B07B-C15FB6B4D484}_14.png&quot;/&gt;&lt;left val=&quot;84&quot;/&gt;&lt;top val=&quot;123&quot;/&gt;&lt;width val=&quot;38&quot;/&gt;&lt;height val=&quot;47&quot;/&gt;&lt;hasText val=&quot;1&quot;/&gt;&lt;/Image&gt;&lt;/ThreeDShapeInfo&gt;"/>
</p:tagLst>
</file>

<file path=ppt/tags/tag1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1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1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9.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Chứng minh ĐL"/>
  <p:tag name="ISPRING_SLIDE_INDENT_LEVEL" val="0"/>
  <p:tag name="ISPRING_PRESENTER_ID" val="{2E6F0B41-7E51-40CE-AF58-9F64366BF548}"/>
  <p:tag name="ISPRING_PLAYER_LAYOUT_TYPE" val="Full"/>
  <p:tag name="ISPRING_SLIDE_HAS_WEB_OBJECT" val="1"/>
  <p:tag name="GENSWF_ADVANCE_TIME" val="120"/>
  <p:tag name="ISPRING_SLIDE_ID_2" val="{5D2675AB-B0BA-4890-853C-EB0082AF424C}"/>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20.xml><?xml version="1.0" encoding="utf-8"?>
<p:tagLst xmlns:a="http://schemas.openxmlformats.org/drawingml/2006/main" xmlns:r="http://schemas.openxmlformats.org/officeDocument/2006/relationships" xmlns:p="http://schemas.openxmlformats.org/presentationml/2006/main">
  <p:tag name="ISPRING_WO_WEB_ADDRESS" val="G:\TOAN 7 - GIANG\TEP NGUON\tong 3 goc cua tam giac\webobject\wo1\Index.html"/>
  <p:tag name="ISPRING_WO_WEB_ADDRESS_RELATIVE" val="tong 3 goc cua tam giac\webobject\wo1\Index.html"/>
  <p:tag name="ISPRING_WO_DISPLAY_IN_SLIDE" val="1"/>
  <p:tag name="ISPRING_WO_FULL_SIZE" val="1"/>
  <p:tag name="ISPRING_WO_WINDOW_WIDTH" val="720"/>
  <p:tag name="ISPRING_WO_WINDOW_HEIGHT" val="540"/>
  <p:tag name="ISPRING_WO_SHOW_AFTER" val="0"/>
  <p:tag name="ISPRING_WO_INCLUDE_FILES_AND_SUBFOLDERS" val="1"/>
  <p:tag name="ISPRING_WO_SLIDE_POS_X" val="0"/>
  <p:tag name="ISPRING_WO_SLIDE_POS_Y" val="0"/>
</p:tagLst>
</file>

<file path=ppt/tags/tag121.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Chứng minh ĐL"/>
  <p:tag name="ISPRING_SLIDE_INDENT_LEVEL" val="0"/>
  <p:tag name="ISPRING_PRESENTER_ID" val="{2E6F0B41-7E51-40CE-AF58-9F64366BF548}"/>
  <p:tag name="ISPRING_PLAYER_LAYOUT_TYPE" val="Full"/>
  <p:tag name="GENSWF_ADVANCE_TIME" val="75"/>
  <p:tag name="ISPRING_SLIDE_ID_2" val="{E88EFBD0-ABCE-4333-BF9F-3585422BEF1C}"/>
</p:tagLst>
</file>

<file path=ppt/tags/tag122.xml><?xml version="1.0" encoding="utf-8"?>
<p:tagLst xmlns:a="http://schemas.openxmlformats.org/drawingml/2006/main" xmlns:r="http://schemas.openxmlformats.org/officeDocument/2006/relationships" xmlns:p="http://schemas.openxmlformats.org/presentationml/2006/main">
  <p:tag name="PPSNARRATIONPROPS" val="C:\Users\Hoang Luu\Desktop\ghi AM HOI\LUU Y.mp3"/>
  <p:tag name="PPSNARRATION" val="13,1540240088,D:\QĐTONG 3 GOC CUA TAM GIAC\tong 3 goc cua tam giac_pptx\Media.ppcx"/>
  <p:tag name="HTML_SHAPEINFO" val="&lt;SlideThumbPath val=&quot;Slide16.PNG&quot;/&gt;"/>
  <p:tag name="ISPRING_CUSTOM_TIMING_USED" val="1"/>
  <p:tag name="TIMING" val="|6.007|1.368|3.716|2.166"/>
  <p:tag name="GENSWF_SLIDE_TITLE" val="Lưu ý"/>
  <p:tag name="ISPRING_SLIDE_INDENT_LEVEL" val="0"/>
  <p:tag name="ISPRING_PRESENTER_ID" val="{2E6F0B41-7E51-40CE-AF58-9F64366BF548}"/>
  <p:tag name="ISPRING_PLAYER_LAYOUT_TYPE" val="Full"/>
  <p:tag name="GENSWF_ADVANCE_TIME" val="28.267"/>
  <p:tag name="ISPRING_SLIDE_ID_2" val="{E55DC5F5-9C4F-48DF-94BD-02DECC4EB700}"/>
</p:tagLst>
</file>

<file path=ppt/tags/tag1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9&quot;/&gt;&lt;/TableIndex&gt;&lt;/ShapeTextInfo&gt;"/>
  <p:tag name="HTML_SHAPEINFO" val="&lt;ThreeDShapeInfo&gt;&lt;uuid val=&quot;&quot;/&gt;&lt;isInvalidForFieldText val=&quot;0&quot;/&gt;&lt;Image&gt;&lt;filename val=&quot;C:\Users\HOANGL~1\AppData\Local\Temp\PR\data\asimages\{09DA43AB-6396-4D46-860D-C0363E1BF01E}_16.png&quot;/&gt;&lt;left val=&quot;-7&quot;/&gt;&lt;top val=&quot;69&quot;/&gt;&lt;width val=&quot;697&quot;/&gt;&lt;height val=&quot;43&quot;/&gt;&lt;hasText val=&quot;1&quot;/&gt;&lt;/Image&gt;&lt;/ThreeDShapeInfo&gt;"/>
</p:tagLst>
</file>

<file path=ppt/tags/tag1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HTML_SHAPEINFO" val="&lt;ThreeDShapeInfo&gt;&lt;uuid val=&quot;&quot;/&gt;&lt;isInvalidForFieldText val=&quot;0&quot;/&gt;&lt;Image&gt;&lt;filename val=&quot;C:\Users\HOANGL~1\AppData\Local\Temp\PR\data\asimages\{ADD6EC5A-BF33-4160-99A7-47FD1AA8B806}_16.png&quot;/&gt;&lt;left val=&quot;40&quot;/&gt;&lt;top val=&quot;395&quot;/&gt;&lt;width val=&quot;285&quot;/&gt;&lt;height val=&quot;55&quot;/&gt;&lt;hasText val=&quot;1&quot;/&gt;&lt;/Image&gt;&lt;/ThreeDShapeInfo&gt;"/>
</p:tagLst>
</file>

<file path=ppt/tags/tag1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HTML_SHAPEINFO" val="&lt;ThreeDShapeInfo&gt;&lt;uuid val=&quot;&quot;/&gt;&lt;isInvalidForFieldText val=&quot;0&quot;/&gt;&lt;Image&gt;&lt;filename val=&quot;C:\Users\HOANGL~1\AppData\Local\Temp\PR\data\asimages\{A1CC4577-5FC1-46E4-8C38-E40C38286A5A}_16.png&quot;/&gt;&lt;left val=&quot;388&quot;/&gt;&lt;top val=&quot;395&quot;/&gt;&lt;width val=&quot;285&quot;/&gt;&lt;height val=&quot;55&quot;/&gt;&lt;hasText val=&quot;1&quot;/&gt;&lt;/Image&gt;&lt;/ThreeDShapeInfo&gt;"/>
</p:tagLst>
</file>

<file path=ppt/tags/tag12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OANGL~1\AppData\Local\Temp\PR\data\asimages\{D65214B9-9BC0-4147-A33C-785EC788ADC0}_16.png&quot;/&gt;&lt;left val=&quot;46&quot;/&gt;&lt;top val=&quot;168&quot;/&gt;&lt;width val=&quot;249&quot;/&gt;&lt;height val=&quot;234&quot;/&gt;&lt;hasText val=&quot;1&quot;/&gt;&lt;/Image&gt;&lt;/ThreeDShapeInfo&gt;"/>
</p:tagLst>
</file>

<file path=ppt/tags/tag12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OANGL~1\AppData\Local\Temp\PR\data\asimages\{6B4CE391-30D9-4544-8E0C-277B9F3E1756}_16.png&quot;/&gt;&lt;left val=&quot;404&quot;/&gt;&lt;top val=&quot;156&quot;/&gt;&lt;width val=&quot;238&quot;/&gt;&lt;height val=&quot;242&quot;/&gt;&lt;hasText val=&quot;1&quot;/&gt;&lt;/Image&gt;&lt;/ThreeDShapeInfo&gt;"/>
</p:tagLst>
</file>

<file path=ppt/tags/tag1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1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6&quot;/&gt;&lt;lineCharCount val=&quot;7&quot;/&gt;&lt;lineCharCount val=&quot;13&quot;/&gt;&lt;lineCharCount val=&quot;12&quot;/&gt;&lt;lineCharCount val=&quot;13&quot;/&gt;&lt;lineCharCount val=&quot;11&quot;/&gt;&lt;/TableIndex&gt;&lt;/ShapeTextInfo&gt;"/>
</p:tagLst>
</file>

<file path=ppt/tags/tag1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1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1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1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1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1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1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1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138.xml><?xml version="1.0" encoding="utf-8"?>
<p:tagLst xmlns:a="http://schemas.openxmlformats.org/drawingml/2006/main" xmlns:r="http://schemas.openxmlformats.org/officeDocument/2006/relationships" xmlns:p="http://schemas.openxmlformats.org/presentationml/2006/main">
  <p:tag name="MMPROD_LASTVALUES" val="&lt;ChangeData&gt;&lt;SlideID&gt;&lt;![CDATA[297]]&gt;&lt;/SlideID&gt;&lt;/ChangeData&gt;"/>
  <p:tag name="MMPROD_PASSDATA" val="&lt;object type=&quot;10050&quot; unique_id=&quot;10095&quot;&gt;&lt;property id=&quot;10020&quot; value=&quot;2&quot;/&gt;&lt;property id=&quot;10102&quot; value=&quot;1&quot;/&gt;&lt;property id=&quot;10191&quot; value=&quot;-1&quot;/&gt;&lt;/object&gt;"/>
  <p:tag name="MMPROD_FAILDATA" val="&lt;object type=&quot;10051&quot; unique_id=&quot;10096&quot;&gt;&lt;property id=&quot;10020&quot; value=&quot;2&quot;/&gt;&lt;property id=&quot;10102&quot; value=&quot;1&quot;/&gt;&lt;property id=&quot;10191&quot; value=&quot;-1&quot;/&gt;&lt;/object&gt;"/>
  <p:tag name="MMPROD_ID" val="10093"/>
  <p:tag name="MMPROD_TYPE" val="10008"/>
  <p:tag name="MMPROD_DATA" val="&lt;property id=&quot;10026&quot; value=&quot;9&quot;/&gt;&lt;property id=&quot;10027&quot; value=&quot;Interaction10093&quot;/&gt;&lt;property id=&quot;10028&quot; value=&quot;0&quot;/&gt;&lt;property id=&quot;10063&quot; value=&quot;2&quot;/&gt;&lt;property id=&quot;10070&quot; value=&quot;Multiple choice&quot;/&gt;&lt;property id=&quot;10098&quot; value=&quot;Multiple choice&quot;/&gt;&lt;property id=&quot;10100&quot; value=&quot;0&quot;/&gt;&lt;property id=&quot;10108&quot; value=&quot;1&quot;/&gt;&lt;property id=&quot;10109&quot; value=&quot;1&quot;/&gt;&lt;property id=&quot;10110&quot; value=&quot;0&quot;/&gt;&lt;property id=&quot;10111&quot; value=&quot;1&quot;/&gt;&lt;property id=&quot;10112&quot; value=&quot;1&quot;/&gt;&lt;property id=&quot;10115&quot; value=&quot;1&quot;/&gt;&lt;property id=&quot;10120&quot; value=&quot;1&quot;/&gt;&lt;property id=&quot;10131&quot; value=&quot;1&quot;/&gt;&lt;property id=&quot;10132&quot; value=&quot;1&quot;/&gt;&lt;property id=&quot;10159&quot; value=&quot;0&quot;/&gt;&lt;property id=&quot;10178&quot; value=&quot;1&quot;/&gt;&lt;property id=&quot;10182&quot; value=&quot;1&quot;/&gt;&lt;property id=&quot;10206&quot; value=&quot;0&quot;/&gt;&lt;property id=&quot;10207&quot; value=&quot;0&quot;/&gt;"/>
  <p:tag name="MMPROD_COLLECTIONCONTAINERID" val="20000"/>
  <p:tag name="MMPROD_PARENTID" val="10004"/>
  <p:tag name="MMPROD_PARENTQUESTIONGROUPID" val="-1"/>
  <p:tag name="QUIZCLIPSSOURCE" val="954834273,E:\GIAO AN ELEARNING\tong 3 goc cua tam giac_pptx\Media.ppcx"/>
  <p:tag name="HTML_SHAPEINFO" val="&lt;SlideThumbPath val=&quot;Slide11.PNG&quot;/&gt;"/>
  <p:tag name="PPSNARRATION" val="13,954834273,E:\BAI DU THI TONG 3 GOC MOT TAM GIAC\TEP NGUON\TEP NGUON\tong 3 goc cua tam giac_pptx\Media.ppcx"/>
  <p:tag name="MMPROD_ANSWERCOUNT" val="3"/>
  <p:tag name="ISPRING_QUIZ_SHAPES_ADDED" val="1"/>
  <p:tag name="ISPRING_CUSTOM_TIMING_USED" val="1"/>
  <p:tag name="GENSWF_SLIDE_TITLE" val="BT củng cố"/>
  <p:tag name="ISPRING_SLIDE_INDENT_LEVEL" val="0"/>
  <p:tag name="ISPRING_PRESENTER_ID" val="{2E6F0B41-7E51-40CE-AF58-9F64366BF548}"/>
  <p:tag name="ISPRING_PLAYER_LAYOUT_TYPE" val="Full"/>
  <p:tag name="GENSWF_ADVANCE_TIME" val="5"/>
  <p:tag name="ISPRING_SLIDE_ID_2" val="{746784EC-9B87-4A56-B2C3-69F776CA04E8}"/>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Lst>
</file>

<file path=ppt/tags/tag1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6&quot;/&gt;&lt;lineCharCount val=&quot;7&quot;/&gt;&lt;lineCharCount val=&quot;13&quot;/&gt;&lt;lineCharCount val=&quot;12&quot;/&gt;&lt;lineCharCount val=&quot;13&quot;/&gt;&lt;lineCharCount val=&quot;11&quot;/&gt;&lt;/TableIndex&gt;&lt;/ShapeTextInfo&gt;"/>
</p:tagLst>
</file>

<file path=ppt/tags/tag1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2.xml><?xml version="1.0" encoding="utf-8"?>
<p:tagLst xmlns:a="http://schemas.openxmlformats.org/drawingml/2006/main" xmlns:r="http://schemas.openxmlformats.org/officeDocument/2006/relationships" xmlns:p="http://schemas.openxmlformats.org/presentationml/2006/main">
  <p:tag name="ISPRING_QUIZ_SHAPES_ADDED" val="1"/>
  <p:tag name="ISPRING_CUSTOM_TIMING_USED" val="1"/>
  <p:tag name="GENSWF_SLIDE_TITLE" val="BT tích hợp"/>
  <p:tag name="ISPRING_SLIDE_INDENT_LEVEL" val="0"/>
  <p:tag name="ISPRING_PRESENTER_ID" val="{2E6F0B41-7E51-40CE-AF58-9F64366BF548}"/>
  <p:tag name="ISPRING_PLAYER_LAYOUT_TYPE" val="Full"/>
  <p:tag name="GENSWF_ADVANCE_TIME" val="5"/>
  <p:tag name="ISPRING_SLIDE_ID_2" val="{43DDA7A1-B05D-4A12-9539-B4288A8CCA98}"/>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Lst>
</file>

<file path=ppt/tags/tag143.xml><?xml version="1.0" encoding="utf-8"?>
<p:tagLst xmlns:a="http://schemas.openxmlformats.org/drawingml/2006/main" xmlns:r="http://schemas.openxmlformats.org/officeDocument/2006/relationships" xmlns:p="http://schemas.openxmlformats.org/presentationml/2006/main">
  <p:tag name="MMPROD_LASTVALUES" val="&lt;ChangeData&gt;&lt;SlideID&gt;&lt;![CDATA[307]]&gt;&lt;/SlideID&gt;&lt;/ChangeData&gt;"/>
  <p:tag name="PPSNARRATION" val="27,1540240088,D:\QĐTONG 3 GOC CUA TAM GIAC\tong 3 goc cua tam giac_pptx\Media.ppcx"/>
  <p:tag name="MMPROD_PASSDATA" val="&lt;object type=&quot;10050&quot; unique_id=&quot;10237&quot;&gt;&lt;property id=&quot;10020&quot; value=&quot;2&quot;/&gt;&lt;property id=&quot;10102&quot; value=&quot;1&quot;/&gt;&lt;property id=&quot;10191&quot; value=&quot;45&quot;/&gt;&lt;/object&gt;"/>
  <p:tag name="MMPROD_FAILDATA" val="&lt;object type=&quot;10051&quot; unique_id=&quot;10238&quot;&gt;&lt;property id=&quot;10020&quot; value=&quot;2&quot;/&gt;&lt;property id=&quot;10102&quot; value=&quot;1&quot;/&gt;&lt;property id=&quot;10191&quot; value=&quot;46&quot;/&gt;&lt;/object&gt;"/>
  <p:tag name="MMPROD_ID" val="10235"/>
  <p:tag name="MMPROD_TYPE" val="10016"/>
  <p:tag name="MMPROD_DATA" val="&lt;property id=&quot;10026&quot; value=&quot;10&quot;/&gt;&lt;property id=&quot;10027&quot; value=&quot;Interaction10235&quot;/&gt;&lt;property id=&quot;10028&quot; value=&quot;0&quot;/&gt;&lt;property id=&quot;10070&quot; value=&quot;Ghép các nội dung ở cột B với cột A sao cho phù hợp&quot;/&gt;&lt;property id=&quot;10098&quot; value=&quot;Matching&quot;/&gt;&lt;property id=&quot;10100&quot; value=&quot;0&quot;/&gt;&lt;property id=&quot;10108&quot; value=&quot;1&quot;/&gt;&lt;property id=&quot;10109&quot; value=&quot;1&quot;/&gt;&lt;property id=&quot;10110&quot; value=&quot;0&quot;/&gt;&lt;property id=&quot;10111&quot; value=&quot;1&quot;/&gt;&lt;property id=&quot;10112&quot; value=&quot;1&quot;/&gt;&lt;property id=&quot;10115&quot; value=&quot;1&quot;/&gt;&lt;property id=&quot;10120&quot; value=&quot;1&quot;/&gt;&lt;property id=&quot;10131&quot; value=&quot;1&quot;/&gt;&lt;property id=&quot;10132&quot; value=&quot;1&quot;/&gt;&lt;property id=&quot;10159&quot; value=&quot;0&quot;/&gt;&lt;property id=&quot;10178&quot; value=&quot;1&quot;/&gt;&lt;property id=&quot;10182&quot; value=&quot;1&quot;/&gt;&lt;property id=&quot;10206&quot; value=&quot;0&quot;/&gt;&lt;property id=&quot;10207&quot; value=&quot;0&quot;/&gt;"/>
  <p:tag name="MMPROD_COLLECTIONCONTAINERID" val="20000"/>
  <p:tag name="MMPROD_PARENTID" val="10119"/>
  <p:tag name="MMPROD_PARENTQUESTIONGROUPID" val="-1"/>
  <p:tag name="QUIZCLIPSSOURCE" val="1540240088,D:\QĐTONG 3 GOC CUA TAM GIAC\tong 3 goc cua tam giac_pptx\Media.ppcx"/>
  <p:tag name="MMPROD_ANSWERCOUNT" val="4"/>
  <p:tag name="MMPROD_ITEMCOUNT" val="3"/>
  <p:tag name="HTML_SHAPEINFO" val="&lt;SlideThumbPath val=&quot;Slide22.PNG&quot;/&gt;"/>
  <p:tag name="ISPRING_QUIZ_SHAPES_ADDED" val="1"/>
  <p:tag name="ISPRING_CUSTOM_TIMING_USED" val="1"/>
  <p:tag name="GENSWF_SLIDE_TITLE" val="BT vận dụng"/>
  <p:tag name="ISPRING_SLIDE_INDENT_LEVEL" val="0"/>
  <p:tag name="ISPRING_PRESENTER_ID" val="{2E6F0B41-7E51-40CE-AF58-9F64366BF548}"/>
  <p:tag name="ISPRING_PLAYER_LAYOUT_TYPE" val="Full"/>
  <p:tag name="GENSWF_ADVANCE_TIME" val="5"/>
  <p:tag name="ISPRING_SLIDE_ID_2" val="{47D1DF41-4FA7-4213-87ED-53513DE15780}"/>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Lst>
</file>

<file path=ppt/tags/tag144.xml><?xml version="1.0" encoding="utf-8"?>
<p:tagLst xmlns:a="http://schemas.openxmlformats.org/drawingml/2006/main" xmlns:r="http://schemas.openxmlformats.org/officeDocument/2006/relationships" xmlns:p="http://schemas.openxmlformats.org/presentationml/2006/main">
  <p:tag name="PPSNARRATIONPROPS" val="C:\Users\Hoang Luu\Desktop\ghi AM HOI\UNG DUNG.mp3"/>
  <p:tag name="PPSNARRATION" val="15,1540240088,D:\QĐTONG 3 GOC CUA TAM GIAC\tong 3 goc cua tam giac_pptx\Media.ppcx"/>
  <p:tag name="HTML_SHAPEINFO" val="&lt;SlideThumbPath val=&quot;Slide24.PNG&quot;/&gt;"/>
  <p:tag name="ISPRING_CUSTOM_TIMING_USED" val="1"/>
  <p:tag name="GENSWF_SLIDE_TITLE" val="Ứng dụng"/>
  <p:tag name="ISPRING_SLIDE_INDENT_LEVEL" val="0"/>
  <p:tag name="ISPRING_PRESENTER_ID" val="{2E6F0B41-7E51-40CE-AF58-9F64366BF548}"/>
  <p:tag name="ISPRING_PLAYER_LAYOUT_TYPE" val="Full"/>
  <p:tag name="TIMING" val="|3.495|3.59"/>
  <p:tag name="ISPRING_SLIDE_ID_2" val="{88FA6CEE-28F0-4E1A-9ECF-E5330DC46BE2}"/>
  <p:tag name="GENSWF_ADVANCE_TIME" val="75"/>
</p:tagLst>
</file>

<file path=ppt/tags/tag1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39&quot;/&gt;&lt;lineCharCount val=&quot;46&quot;/&gt;&lt;lineCharCount val=&quot;60&quot;/&gt;&lt;lineCharCount val=&quot;48&quot;/&gt;&lt;lineCharCount val=&quot;60&quot;/&gt;&lt;lineCharCount val=&quot;53&quot;/&gt;&lt;/TableIndex&gt;&lt;/ShapeTextInfo&gt;"/>
  <p:tag name="HTML_SHAPEINFO" val="&lt;ThreeDShapeInfo&gt;&lt;uuid val=&quot;&quot;/&gt;&lt;isInvalidForFieldText val=&quot;0&quot;/&gt;&lt;Image&gt;&lt;filename val=&quot;C:\Users\HOANGL~1\AppData\Local\Temp\PR\data\asimages\{E5927698-7C22-4ABC-9E56-B885016748E0}_24.png&quot;/&gt;&lt;left val=&quot;27&quot;/&gt;&lt;top val=&quot;329&quot;/&gt;&lt;width val=&quot;682&quot;/&gt;&lt;height val=&quot;210&quot;/&gt;&lt;hasText val=&quot;1&quot;/&gt;&lt;/Image&gt;&lt;/ThreeDShapeInfo&gt;"/>
</p:tagLst>
</file>

<file path=ppt/tags/tag1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9&quot;/&gt;&lt;/TableIndex&gt;&lt;/ShapeTextInfo&gt;"/>
  <p:tag name="HTML_SHAPEINFO" val="&lt;ThreeDShapeInfo&gt;&lt;uuid val=&quot;&quot;/&gt;&lt;isInvalidForFieldText val=&quot;0&quot;/&gt;&lt;Image&gt;&lt;filename val=&quot;C:\Users\HOANGL~1\AppData\Local\Temp\PR\data\asimages\{175C3B9E-301F-4598-AE4C-C79B481BCA98}_24.png&quot;/&gt;&lt;left val=&quot;25&quot;/&gt;&lt;top val=&quot;285&quot;/&gt;&lt;width val=&quot;659&quot;/&gt;&lt;height val=&quot;63&quot;/&gt;&lt;hasText val=&quot;1&quot;/&gt;&lt;/Image&gt;&lt;/ThreeDShapeInfo&gt;"/>
</p:tagLst>
</file>

<file path=ppt/tags/tag1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HTML_SHAPEINFO" val="&lt;ThreeDShapeInfo&gt;&lt;uuid val=&quot;&quot;/&gt;&lt;isInvalidForFieldText val=&quot;0&quot;/&gt;&lt;Image&gt;&lt;filename val=&quot;C:\Users\HOANGL~1\AppData\Local\Temp\PR\data\asimages\{9A6297C1-7ACC-4B88-B7D4-E8807FDDA55C}_24.png&quot;/&gt;&lt;left val=&quot;-5&quot;/&gt;&lt;top val=&quot;85&quot;/&gt;&lt;width val=&quot;206&quot;/&gt;&lt;height val=&quot;43&quot;/&gt;&lt;hasText val=&quot;1&quot;/&gt;&lt;/Image&gt;&lt;/ThreeDShapeInfo&gt;"/>
</p:tagLst>
</file>

<file path=ppt/tags/tag148.xml><?xml version="1.0" encoding="utf-8"?>
<p:tagLst xmlns:a="http://schemas.openxmlformats.org/drawingml/2006/main" xmlns:r="http://schemas.openxmlformats.org/officeDocument/2006/relationships" xmlns:p="http://schemas.openxmlformats.org/presentationml/2006/main">
  <p:tag name="HTML_AUTOSHAPE_INFO" val="&lt;ThreeDShapeInfo&gt;&lt;uuid val=&quot;{A2EB630E-66E7-4757-8806-21403B10A7C8}&quot;/&gt;&lt;isInvalidForFieldText val=&quot;0&quot;/&gt;&lt;Image&gt;&lt;filename val=&quot;C:\Users\HOANGL~1\AppData\Local\Temp\PR\data\asimages\{A2EB630E-66E7-4757-8806-21403B10A7C8}.png&quot;/&gt;&lt;left val=&quot;118&quot;/&gt;&lt;top val=&quot;119&quot;/&gt;&lt;width val=&quot;440&quot;/&gt;&lt;height val=&quot;163&quot;/&gt;&lt;hasText val=&quot;1&quot;/&gt;&lt;/Image&gt;&lt;/ThreeDShapeInfo&gt;"/>
</p:tagLst>
</file>

<file path=ppt/tags/tag149.xml><?xml version="1.0" encoding="utf-8"?>
<p:tagLst xmlns:a="http://schemas.openxmlformats.org/drawingml/2006/main" xmlns:r="http://schemas.openxmlformats.org/officeDocument/2006/relationships" xmlns:p="http://schemas.openxmlformats.org/presentationml/2006/main">
  <p:tag name="HTML_SHAPEINFO" val="&lt;SlideThumbPath val=&quot;Slide10.PNG&quot;/&gt;"/>
  <p:tag name="PPSNARRATION" val="12,954834273,E:\BAI DU THI TONG 3 GOC MOT TAM GIAC\TEP NGUON\TEP NGUON\tong 3 goc cua tam giac_pptx\Media.ppcx"/>
  <p:tag name="ISPRING_CUSTOM_TIMING_USED" val="1"/>
  <p:tag name="GENSWF_SLIDE_TITLE" val="GQ Tình huống khỏi động"/>
  <p:tag name="ISPRING_SLIDE_INDENT_LEVEL" val="0"/>
  <p:tag name="ISPRING_PRESENTER_ID" val="{2E6F0B41-7E51-40CE-AF58-9F64366BF548}"/>
  <p:tag name="ISPRING_PLAYER_LAYOUT_TYPE" val="Full"/>
  <p:tag name="GENSWF_ADVANCE_TIME" val="18"/>
  <p:tag name="ISPRING_SLIDE_ID_2" val="{BE8F70BA-72FE-4EF7-B7E9-C219C0967C90}"/>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6&quot;/&gt;&lt;lineCharCount val=&quot;7&quot;/&gt;&lt;lineCharCount val=&quot;13&quot;/&gt;&lt;lineCharCount val=&quot;12&quot;/&gt;&lt;lineCharCount val=&quot;13&quot;/&gt;&lt;lineCharCount val=&quot;11&quot;/&gt;&lt;/TableIndex&gt;&lt;/ShapeTextInfo&gt;"/>
</p:tagLst>
</file>

<file path=ppt/tags/tag1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0&quot;/&gt;&lt;lineCharCount val=&quot;38&quot;/&gt;&lt;/TableIndex&gt;&lt;/ShapeTextInfo&gt;"/>
  <p:tag name="HTML_SHAPEINFO" val="&lt;ThreeDShapeInfo&gt;&lt;uuid val=&quot;&quot;/&gt;&lt;isInvalidForFieldText val=&quot;0&quot;/&gt;&lt;Image&gt;&lt;filename val=&quot;C:\Users\HOANGL~1\AppData\Local\Temp\PR\data\asimages\{B1A4EEC2-9D61-4FFE-9C71-CA6B9E7672A8}_10.png&quot;/&gt;&lt;left val=&quot;24&quot;/&gt;&lt;top val=&quot;-3&quot;/&gt;&lt;width val=&quot;696&quot;/&gt;&lt;height val=&quot;67&quot;/&gt;&lt;hasText val=&quot;1&quot;/&gt;&lt;/Image&gt;&lt;/ThreeDShapeInfo&gt;"/>
</p:tagLst>
</file>

<file path=ppt/tags/tag151.xml><?xml version="1.0" encoding="utf-8"?>
<p:tagLst xmlns:a="http://schemas.openxmlformats.org/drawingml/2006/main" xmlns:r="http://schemas.openxmlformats.org/officeDocument/2006/relationships" xmlns:p="http://schemas.openxmlformats.org/presentationml/2006/main">
  <p:tag name="HTML_SHAPEINFO" val="&lt;SlideThumbPath val=&quot;Slide15.PNG&quot;/&gt;"/>
  <p:tag name="PPSNARRATION" val="15,954834273,E:\BAI DU THI TONG 3 GOC MOT TAM GIAC\TEP NGUON\TEP NGUON\tong 3 goc cua tam giac_pptx\Media.ppcx"/>
  <p:tag name="ISPRING_QUIZ_SHAPES_ADDED" val="1"/>
  <p:tag name="ISPRING_CUSTOM_TIMING_USED" val="1"/>
  <p:tag name="GENSWF_SLIDE_TITLE" val="BT mở rộng"/>
  <p:tag name="ISPRING_SLIDE_INDENT_LEVEL" val="0"/>
  <p:tag name="ISPRING_PRESENTER_ID" val="{2E6F0B41-7E51-40CE-AF58-9F64366BF548}"/>
  <p:tag name="ISPRING_PLAYER_LAYOUT_TYPE" val="Full"/>
  <p:tag name="GENSWF_ADVANCE_TIME" val="5"/>
  <p:tag name="ISPRING_SLIDE_ID_2" val="{317B35BD-C520-4032-9595-15F8A031914E}"/>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Lst>
</file>

<file path=ppt/tags/tag152.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Lst>
</file>

<file path=ppt/tags/tag153.xml><?xml version="1.0" encoding="utf-8"?>
<p:tagLst xmlns:a="http://schemas.openxmlformats.org/drawingml/2006/main" xmlns:r="http://schemas.openxmlformats.org/officeDocument/2006/relationships" xmlns:p="http://schemas.openxmlformats.org/presentationml/2006/main">
  <p:tag name="HTML_SHAPEINFO" val="&lt;SlideThumbPath val=&quot;Slide18.PNG&quot;/&gt;"/>
  <p:tag name="PPSNARRATION" val="18,954834273,E:\BAI DU THI TONG 3 GOC MOT TAM GIAC\TEP NGUON\TEP NGUON\tong 3 goc cua tam giac_pptx\Media.ppcx"/>
  <p:tag name="ISPRING_CUSTOM_TIMING_USED" val="1"/>
  <p:tag name="GENSWF_SLIDE_TITLE" val="Sơ đồ tư duy"/>
  <p:tag name="ISPRING_SLIDE_INDENT_LEVEL" val="0"/>
  <p:tag name="ISPRING_PRESENTER_ID" val="{2E6F0B41-7E51-40CE-AF58-9F64366BF548}"/>
  <p:tag name="ISPRING_PLAYER_LAYOUT_TYPE" val="Full"/>
  <p:tag name="TIMING" val="|2.462|2.041|3.419|2.824|2.679|1.747|2.497|2.076|2.433|16.175|3.497"/>
  <p:tag name="GENSWF_ADVANCE_TIME" val="65"/>
  <p:tag name="ISPRING_SLIDE_ID_2" val="{5185773F-CD39-4B5A-99E4-435D0951584F}"/>
</p:tagLst>
</file>

<file path=ppt/tags/tag154.xml><?xml version="1.0" encoding="utf-8"?>
<p:tagLst xmlns:a="http://schemas.openxmlformats.org/drawingml/2006/main" xmlns:r="http://schemas.openxmlformats.org/officeDocument/2006/relationships" xmlns:p="http://schemas.openxmlformats.org/presentationml/2006/main">
  <p:tag name="HTML_SHAPEINFO" val="&lt;SlideThumbPath val=&quot;Slide20.PNG&quot;/&gt;"/>
  <p:tag name="PPSNARRATION" val="20,954834273,E:\BAI DU THI TONG 3 GOC MOT TAM GIAC\TEP NGUON\TEP NGUON\tong 3 goc cua tam giac_pptx\Media.ppcx"/>
  <p:tag name="ISPRING_CUSTOM_TIMING_USED" val="1"/>
  <p:tag name="GENSWF_SLIDE_TITLE" val="Giao nhiệm vụ về nhà"/>
  <p:tag name="ISPRING_SLIDE_INDENT_LEVEL" val="0"/>
  <p:tag name="ISPRING_PRESENTER_ID" val="{2E6F0B41-7E51-40CE-AF58-9F64366BF548}"/>
  <p:tag name="ISPRING_PLAYER_LAYOUT_TYPE" val="Full"/>
  <p:tag name="TIMING" val="|17.433"/>
  <p:tag name="GENSWF_ADVANCE_TIME" val="33.076"/>
  <p:tag name="ISPRING_SLIDE_ID_2" val="{875C3B3C-247D-4FA9-803C-8A153CCEDDA3}"/>
</p:tagLst>
</file>

<file path=ppt/tags/tag15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CD26B6AB-F041-4056-84D6-EBEBDFE3CE20}_20.png&quot;/&gt;&lt;left val=&quot;30&quot;/&gt;&lt;top val=&quot;40&quot;/&gt;&lt;width val=&quot;666&quot;/&gt;&lt;height val=&quot;229&quot;/&gt;&lt;hasText val=&quot;1&quot;/&gt;&lt;/Image&gt;&lt;/ThreeDShapeInfo&gt;"/>
  <p:tag name="PRESENTER_SHAPETEXTINFO" val="&lt;ShapeTextInfo&gt;&lt;TableIndex row=&quot;-1&quot; col=&quot;-1&quot;&gt;&lt;linesCount val=&quot;6&quot;/&gt;&lt;lineCharCount val=&quot;19&quot;/&gt;&lt;lineCharCount val=&quot;14&quot;/&gt;&lt;lineCharCount val=&quot;64&quot;/&gt;&lt;lineCharCount val=&quot;45&quot;/&gt;&lt;lineCharCount val=&quot;59&quot;/&gt;&lt;lineCharCount val=&quot;53&quot;/&gt;&lt;/TableIndex&gt;&lt;/ShapeTextInfo&gt;"/>
</p:tagLst>
</file>

<file path=ppt/tags/tag156.xml><?xml version="1.0" encoding="utf-8"?>
<p:tagLst xmlns:a="http://schemas.openxmlformats.org/drawingml/2006/main" xmlns:r="http://schemas.openxmlformats.org/officeDocument/2006/relationships" xmlns:p="http://schemas.openxmlformats.org/presentationml/2006/main">
  <p:tag name="ISPRING_SLIDE_INDENT_LEVEL" val="0"/>
  <p:tag name="ISPRING_PLAYER_LAYOUT_TYPE" val="NoSidebar"/>
  <p:tag name="ISPRING_CUSTOM_TIMING_USED" val="1"/>
  <p:tag name="ISPRING_QUIZ_SHAPES_ADDED" val="1"/>
  <p:tag name="ISPRING_PRESENTER_ID" val="{2E6F0B41-7E51-40CE-AF58-9F64366BF548}"/>
  <p:tag name="GENSWF_ADVANCE_TIME" val="149"/>
  <p:tag name="GENSWF_SLIDE_TITLE" val="Trò chơi ô chữ"/>
  <p:tag name="ISPRING_SLIDE_ID_2" val="{AD54401F-AA8C-48EB-9C12-91921E5BFE8F}"/>
  <p:tag name="ISPRING_SLIDE_BRANCHING_PROPERTIES" val="&lt;BranchingProperties&gt;&lt;nextAction&gt;&lt;action&gt;2&lt;/action&gt;&lt;slide&gt;354&lt;/slide&gt;&lt;/nextAction&gt;&lt;prevAction&gt;&lt;action&gt;1&lt;/action&gt;&lt;/prevAction&gt;&lt;lock&gt;0&lt;/lock&gt;&lt;/BranchingProperties&gt;&#10;"/>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Lst>
</file>

<file path=ppt/tags/tag157.xml><?xml version="1.0" encoding="utf-8"?>
<p:tagLst xmlns:a="http://schemas.openxmlformats.org/drawingml/2006/main" xmlns:r="http://schemas.openxmlformats.org/officeDocument/2006/relationships" xmlns:p="http://schemas.openxmlformats.org/presentationml/2006/main">
  <p:tag name="HTML_SHAPEINFO" val="&lt;SlideThumbPath val=&quot;Slide20.PNG&quot;/&gt;"/>
  <p:tag name="PPSNARRATION" val="20,954834273,E:\BAI DU THI TONG 3 GOC MOT TAM GIAC\TEP NGUON\TEP NGUON\tong 3 goc cua tam giac_pptx\Media.ppcx"/>
  <p:tag name="ISPRING_CUSTOM_TIMING_USED" val="1"/>
  <p:tag name="GENSWF_SLIDE_TITLE" val="Giao nhiệm vụ về nhà"/>
  <p:tag name="ISPRING_SLIDE_INDENT_LEVEL" val="0"/>
  <p:tag name="ISPRING_PRESENTER_ID" val="{2E6F0B41-7E51-40CE-AF58-9F64366BF548}"/>
  <p:tag name="ISPRING_PLAYER_LAYOUT_TYPE" val="Full"/>
  <p:tag name="TIMING" val="|17.433"/>
  <p:tag name="GENSWF_ADVANCE_TIME" val="33.076"/>
  <p:tag name="ISPRING_SLIDE_ID_2" val="{875C3B3C-247D-4FA9-803C-8A153CCEDDA3}"/>
</p:tagLst>
</file>

<file path=ppt/tags/tag15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CD26B6AB-F041-4056-84D6-EBEBDFE3CE20}_20.png&quot;/&gt;&lt;left val=&quot;30&quot;/&gt;&lt;top val=&quot;40&quot;/&gt;&lt;width val=&quot;666&quot;/&gt;&lt;height val=&quot;229&quot;/&gt;&lt;hasText val=&quot;1&quot;/&gt;&lt;/Image&gt;&lt;/ThreeDShapeInfo&gt;"/>
  <p:tag name="PRESENTER_SHAPETEXTINFO" val="&lt;ShapeTextInfo&gt;&lt;TableIndex row=&quot;-1&quot; col=&quot;-1&quot;&gt;&lt;linesCount val=&quot;6&quot;/&gt;&lt;lineCharCount val=&quot;19&quot;/&gt;&lt;lineCharCount val=&quot;14&quot;/&gt;&lt;lineCharCount val=&quot;64&quot;/&gt;&lt;lineCharCount val=&quot;45&quot;/&gt;&lt;lineCharCount val=&quot;59&quot;/&gt;&lt;lineCharCount val=&quot;53&quot;/&gt;&lt;/TableIndex&gt;&lt;/ShapeTextInfo&gt;"/>
</p:tagLst>
</file>

<file path=ppt/tags/tag159.xml><?xml version="1.0" encoding="utf-8"?>
<p:tagLst xmlns:a="http://schemas.openxmlformats.org/drawingml/2006/main" xmlns:r="http://schemas.openxmlformats.org/officeDocument/2006/relationships" xmlns:p="http://schemas.openxmlformats.org/presentationml/2006/main">
  <p:tag name="PPSNARRATIONPROPS" val="E:\QĐTONG 3 GOC CUA TAM GIAC\Ghi am phim\Bandari - Childhood Memory.mp3"/>
  <p:tag name="PPSNARRATION" val="19,1540240088,D:\QĐTONG 3 GOC CUA TAM GIAC\tong 3 goc cua tam giac_pptx\Media.ppcx"/>
  <p:tag name="HTML_SHAPEINFO" val="&lt;SlideThumbPath val=&quot;Slide28.PNG&quot;/&gt;"/>
  <p:tag name="ISPRING_CUSTOM_TIMING_USED" val="1"/>
  <p:tag name="GENSWF_SLIDE_TITLE" val="Trang kết"/>
  <p:tag name="ISPRING_SLIDE_INDENT_LEVEL" val="0"/>
  <p:tag name="ISPRING_PRESENTER_ID" val="{2E6F0B41-7E51-40CE-AF58-9F64366BF548}"/>
  <p:tag name="ISPRING_PLAYER_LAYOUT_TYPE" val="Full"/>
  <p:tag name="GENSWF_ADVANCE_TIME" val="115.99"/>
  <p:tag name="TIMING" val="|56.912"/>
  <p:tag name="ISPRING_SLIDE_BRANCHING_PROPERTIES" val="&lt;BranchingProperties&gt;&lt;nextAction&gt;&lt;action&gt;0&lt;/action&gt;&lt;/nextAction&gt;&lt;prevAction&gt;&lt;action&gt;2&lt;/action&gt;&lt;slide&gt;300&lt;/slide&gt;&lt;/prevAction&gt;&lt;lock&gt;0&lt;/lock&gt;&lt;/BranchingProperties&gt;&#10;"/>
  <p:tag name="ISPRING_SLIDE_ID_2" val="{9DD54560-F6FF-4E89-B257-D6DED6911154}"/>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6&quot;/&gt;&lt;lineCharCount val=&quot;7&quot;/&gt;&lt;lineCharCount val=&quot;13&quot;/&gt;&lt;lineCharCount val=&quot;12&quot;/&gt;&lt;lineCharCount val=&quot;13&quot;/&gt;&lt;lineCharCount val=&quot;11&quot;/&gt;&lt;/TableIndex&gt;&lt;/ShapeTextInfo&gt;"/>
</p:tagLst>
</file>

<file path=ppt/tags/tag1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50&quot;/&gt;&lt;lineCharCount val=&quot;15&quot;/&gt;&lt;lineCharCount val=&quot;21&quot;/&gt;&lt;lineCharCount val=&quot;12&quot;/&gt;&lt;lineCharCount val=&quot;11&quot;/&gt;&lt;lineCharCount val=&quot;17&quot;/&gt;&lt;/TableIndex&gt;&lt;/ShapeTextInfo&gt;"/>
  <p:tag name="HTML_SHAPEINFO" val="&lt;ThreeDShapeInfo&gt;&lt;uuid val=&quot;&quot;/&gt;&lt;isInvalidForFieldText val=&quot;0&quot;/&gt;&lt;Image&gt;&lt;filename val=&quot;C:\Users\HOANGL~1\AppData\Local\Temp\PR\data\asimages\{8AA1443B-8F2B-4CDA-A63F-F111EF4BE1DE}_28.png&quot;/&gt;&lt;left val=&quot;97&quot;/&gt;&lt;top val=&quot;222&quot;/&gt;&lt;width val=&quot;451&quot;/&gt;&lt;height val=&quot;267&quot;/&gt;&lt;hasText val=&quot;1&quot;/&gt;&lt;/Image&gt;&lt;/ThreeDShapeInfo&gt;"/>
</p:tagLst>
</file>

<file path=ppt/tags/tag1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HTML_SHAPEINFO" val="&lt;ThreeDShapeInfo&gt;&lt;uuid val=&quot;&quot;/&gt;&lt;isInvalidForFieldText val=&quot;0&quot;/&gt;&lt;Image&gt;&lt;filename val=&quot;C:\Users\HOANGL~1\AppData\Local\Temp\PR\data\asimages\{0AFAF9DB-EBAC-4996-9C8A-EFC5792E9934}_28.png&quot;/&gt;&lt;left val=&quot;16&quot;/&gt;&lt;top val=&quot;56&quot;/&gt;&lt;width val=&quot;254&quot;/&gt;&lt;height val=&quot;51&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PSNARRATIONPROPS" val="E:\GIAO AN ELEARNING\BUI_PHAN_8501.mp3"/>
  <p:tag name="HTML_SHAPEINFO" val="&lt;SlideThumbPath val=&quot;Slide1.PNG&quot;/&gt;"/>
  <p:tag name="PPSNARRATION" val="1,954834273,E:\BAI DU THI TONG 3 GOC MOT TAM GIAC\TEP NGUON\TEP NGUON\tong 3 goc cua tam giac_pptx\Media.ppcx"/>
  <p:tag name="ISPRING_CUSTOM_TIMING_USED" val="1"/>
  <p:tag name="ISPRING_SLIDE_INDENT_LEVEL" val="0"/>
  <p:tag name="GENSWF_SLIDE_TITLE" val="Trang bìa"/>
  <p:tag name="ISPRING_PRESENTER_ID" val="{2E6F0B41-7E51-40CE-AF58-9F64366BF548}"/>
  <p:tag name="ISPRING_PLAYER_LAYOUT_TYPE" val="Full"/>
  <p:tag name="GENSWF_ADVANCE_TIME" val="71"/>
  <p:tag name="ISPRING_SLIDE_ID_2" val="{DAE95B0A-5753-4C56-B9F9-CF1F97D224E6}"/>
</p:tagLst>
</file>

<file path=ppt/tags/tag21.xml><?xml version="1.0" encoding="utf-8"?>
<p:tagLst xmlns:a="http://schemas.openxmlformats.org/drawingml/2006/main" xmlns:r="http://schemas.openxmlformats.org/officeDocument/2006/relationships" xmlns:p="http://schemas.openxmlformats.org/presentationml/2006/main">
  <p:tag name="HTML_AUTOSHAPE_INFO" val="&lt;ThreeDShapeInfo&gt;&lt;uuid val=&quot;{C0DDBEE3-0624-421A-A151-9DD98A0F9B38}&quot;/&gt;&lt;isInvalidForFieldText val=&quot;0&quot;/&gt;&lt;Image&gt;&lt;filename val=&quot;C:\Users\ADMINI~1\AppData\Local\Temp\PR\data\asimages\{C0DDBEE3-0624-421A-A151-9DD98A0F9B38}.png&quot;/&gt;&lt;left val=&quot;528&quot;/&gt;&lt;top val=&quot;66&quot;/&gt;&lt;width val=&quot;124&quot;/&gt;&lt;height val=&quot;134&quot;/&gt;&lt;hasText val=&quot;1&quot;/&gt;&lt;/Image&gt;&lt;/ThreeDShapeInfo&gt;"/>
</p:tagLst>
</file>

<file path=ppt/tags/tag22.xml><?xml version="1.0" encoding="utf-8"?>
<p:tagLst xmlns:a="http://schemas.openxmlformats.org/drawingml/2006/main" xmlns:r="http://schemas.openxmlformats.org/officeDocument/2006/relationships" xmlns:p="http://schemas.openxmlformats.org/presentationml/2006/main">
  <p:tag name="HTML_AUTOSHAPE_INFO" val="&lt;ThreeDShapeInfo&gt;&lt;uuid val=&quot;{3A36ED42-8AE3-4B20-9CAF-A02A78293A7C}&quot;/&gt;&lt;isInvalidForFieldText val=&quot;0&quot;/&gt;&lt;Image&gt;&lt;filename val=&quot;C:\Users\ADMINI~1\AppData\Local\Temp\PR\data\asimages\{3A36ED42-8AE3-4B20-9CAF-A02A78293A7C}.png&quot;/&gt;&lt;left val=&quot;576&quot;/&gt;&lt;top val=&quot;342&quot;/&gt;&lt;width val=&quot;124&quot;/&gt;&lt;height val=&quot;134&quot;/&gt;&lt;hasText val=&quot;1&quot;/&gt;&lt;/Image&gt;&lt;/ThreeDShapeInfo&gt;"/>
</p:tagLst>
</file>

<file path=ppt/tags/tag23.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SLIDE_TITLE" val="SĐTD CHƯƠNG II"/>
  <p:tag name="ISPRING_PRESENTER_ID" val="{626C9EE3-4DC2-4791-8DF7-85C8ADF0C71A}"/>
  <p:tag name="GENSWF_ADVANCE_TIME" val="46.203"/>
  <p:tag name="TIMING" val="|1.209|2.793|3.022|3.778|5.482|1.581|1.724|1.968|2.491|3.876|6.427|2.106|2.513|2.398"/>
  <p:tag name="ISPRING_SLIDE_ID_2" val="{1C4972A8-E185-4562-8899-5AD311B91781}"/>
</p:tagLst>
</file>

<file path=ppt/tags/tag2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4.444"/>
  <p:tag name="TIMING" val="|4.798|12.554|9.686|6.446"/>
  <p:tag name="ISPRING_SLIDE_INDENT_LEVEL" val="0"/>
  <p:tag name="GENSWF_SLIDE_TITLE" val="Mục tiêu bài học"/>
  <p:tag name="ISPRING_PRESENTER_ID" val="{E3E9C1C4-8B52-4713-8092-4C7A3CF52029}"/>
  <p:tag name="ISPRING_SLIDE_ID_2" val="{9D21FB23-C08E-4CD1-AF4E-0466D86478B9}"/>
</p:tagLst>
</file>

<file path=ppt/tags/tag25.xml><?xml version="1.0" encoding="utf-8"?>
<p:tagLst xmlns:a="http://schemas.openxmlformats.org/drawingml/2006/main" xmlns:r="http://schemas.openxmlformats.org/officeDocument/2006/relationships" xmlns:p="http://schemas.openxmlformats.org/presentationml/2006/main">
  <p:tag name="ISPRING_CUSTOM_TIMING_USED" val="1"/>
  <p:tag name="TIMING" val="|4.453|0.577|0.914|1.913|1.535|1.404|3.312|0.874|2.316|2.965"/>
  <p:tag name="ISPRING_SLIDE_INDENT_LEVEL" val="0"/>
  <p:tag name="GENSWF_ADVANCE_TIME" val="23.023"/>
  <p:tag name="GENSWF_SLIDE_TITLE" val="Nội dung bài học"/>
  <p:tag name="ISPRING_PRESENTER_ID" val="{E3E9C1C4-8B52-4713-8092-4C7A3CF52029}"/>
  <p:tag name="ISPRING_SLIDE_ID_2" val="{AF5ADF02-2C69-4FF0-A910-DA8523E3925D}"/>
</p:tagLst>
</file>

<file path=ppt/tags/tag26.xml><?xml version="1.0" encoding="utf-8"?>
<p:tagLst xmlns:a="http://schemas.openxmlformats.org/drawingml/2006/main" xmlns:r="http://schemas.openxmlformats.org/officeDocument/2006/relationships" xmlns:p="http://schemas.openxmlformats.org/presentationml/2006/main">
  <p:tag name="MMPROD_LASTVALUES" val="&lt;ChangeData&gt;&lt;SlideID&gt;&lt;![CDATA[289]]&gt;&lt;/SlideID&gt;&lt;/ChangeData&gt;"/>
  <p:tag name="PPSNARRATIONPROPS" val="C:\Users\Hoang Luu\Desktop\ghi AM HOI\ON KIEN THUC BO TRO.mp3"/>
  <p:tag name="PPSNARRATION" val="5,1540240088,D:\QĐTONG 3 GOC CUA TAM GIAC\tong 3 goc cua tam giac_pptx\Media.ppcx"/>
  <p:tag name="MMPROD_PASSDATA" val="&lt;object type=&quot;10050&quot; unique_id=&quot;10089&quot;&gt;&lt;property id=&quot;10020&quot; value=&quot;2&quot;/&gt;&lt;property id=&quot;10102&quot; value=&quot;1&quot;/&gt;&lt;property id=&quot;10191&quot; value=&quot;31&quot;/&gt;&lt;/object&gt;"/>
  <p:tag name="MMPROD_FAILDATA" val="&lt;object type=&quot;10051&quot; unique_id=&quot;10090&quot;&gt;&lt;property id=&quot;10020&quot; value=&quot;2&quot;/&gt;&lt;property id=&quot;10102&quot; value=&quot;1&quot;/&gt;&lt;property id=&quot;10191&quot; value=&quot;32&quot;/&gt;&lt;/object&gt;"/>
  <p:tag name="MMPROD_ID" val="10087"/>
  <p:tag name="MMPROD_TYPE" val="10008"/>
  <p:tag name="MMPROD_DATA" val="&lt;property id=&quot;10026&quot; value=&quot;10&quot;/&gt;&lt;property id=&quot;10027&quot; value=&quot;Interaction10087&quot;/&gt;&lt;property id=&quot;10028&quot; value=&quot;0&quot;/&gt;&lt;property id=&quot;10063&quot; value=&quot;2&quot;/&gt;&lt;property id=&quot;10070&quot; value=&quot;Câu hỏi số 1&quot;/&gt;&lt;property id=&quot;10098&quot; value=&quot;Multiple choice&quot;/&gt;&lt;property id=&quot;10100&quot; value=&quot;0&quot;/&gt;&lt;property id=&quot;10108&quot; value=&quot;1&quot;/&gt;&lt;property id=&quot;10109&quot; value=&quot;1&quot;/&gt;&lt;property id=&quot;10110&quot; value=&quot;0&quot;/&gt;&lt;property id=&quot;10111&quot; value=&quot;1&quot;/&gt;&lt;property id=&quot;10112&quot; value=&quot;1&quot;/&gt;&lt;property id=&quot;10115&quot; value=&quot;1&quot;/&gt;&lt;property id=&quot;10120&quot; value=&quot;1&quot;/&gt;&lt;property id=&quot;10131&quot; value=&quot;1&quot;/&gt;&lt;property id=&quot;10132&quot; value=&quot;1&quot;/&gt;&lt;property id=&quot;10159&quot; value=&quot;0&quot;/&gt;&lt;property id=&quot;10178&quot; value=&quot;1&quot;/&gt;&lt;property id=&quot;10182&quot; value=&quot;1&quot;/&gt;&lt;property id=&quot;10206&quot; value=&quot;0&quot;/&gt;&lt;property id=&quot;10207&quot; value=&quot;0&quot;/&gt;"/>
  <p:tag name="MMPROD_COLLECTIONCONTAINERID" val="20000"/>
  <p:tag name="MMPROD_PARENTID" val="10082"/>
  <p:tag name="MMPROD_PARENTQUESTIONGROUPID" val="-1"/>
  <p:tag name="QUIZCLIPSSOURCE" val="1540240088,D:\QĐTONG 3 GOC CUA TAM GIAC\tong 3 goc cua tam giac_pptx\Media.ppcx"/>
  <p:tag name="MMPROD_ANSWERCOUNT" val="3"/>
  <p:tag name="HTML_SHAPEINFO" val="&lt;SlideThumbPath val=&quot;Slide5.PNG&quot;/&gt;"/>
  <p:tag name="ISPRING_QUIZ_SHAPES_ADDED" val="1"/>
  <p:tag name="ISPRING_CUSTOM_TIMING_USED" val="1"/>
  <p:tag name="GENSWF_SLIDE_TITLE" val="Khởi động"/>
  <p:tag name="ISPRING_SLIDE_INDENT_LEVEL" val="0"/>
  <p:tag name="ISPRING_PRESENTER_ID" val="{2E6F0B41-7E51-40CE-AF58-9F64366BF548}"/>
  <p:tag name="ISPRING_PLAYER_LAYOUT_TYPE" val="Full"/>
  <p:tag name="GENSWF_ADVANCE_TIME" val="5"/>
  <p:tag name="ISPRING_SLIDE_ID_2" val="{8A0C3FD6-E8FC-469C-B7ED-4652C1F34374}"/>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Lst>
</file>

<file path=ppt/tags/tag27.xml><?xml version="1.0" encoding="utf-8"?>
<p:tagLst xmlns:a="http://schemas.openxmlformats.org/drawingml/2006/main" xmlns:r="http://schemas.openxmlformats.org/officeDocument/2006/relationships" xmlns:p="http://schemas.openxmlformats.org/presentationml/2006/main">
  <p:tag name="PPSNARRATIONPROPS" val="C:\Users\Hoang Luu\Desktop\ghi AM HOI\HOI CHAM 1.mp3"/>
  <p:tag name="PPSNARRATION" val="7,1540240088,D:\QĐTONG 3 GOC CUA TAM GIAC\tong 3 goc cua tam giac_pptx\Media.ppcx"/>
  <p:tag name="HTML_SHAPEINFO" val="&lt;SlideThumbPath val=&quot;Slide10.PNG&quot;/&gt;"/>
  <p:tag name="ISPRING_SLIDE_INDENT_LEVEL" val="0"/>
  <p:tag name="ISPRING_CUSTOM_TIMING_USED" val="1"/>
  <p:tag name="TIMING" val="|3.839|1.353|1.018"/>
  <p:tag name="GENSWF_SLIDE_TITLE" val="Tổng 3 góc của tam giác"/>
  <p:tag name="ISPRING_PRESENTER_ID" val="{2E6F0B41-7E51-40CE-AF58-9F64366BF548}"/>
  <p:tag name="ISPRING_PLAYER_LAYOUT_TYPE" val="Full"/>
  <p:tag name="GENSWF_ADVANCE_TIME" val="150"/>
  <p:tag name="ISPRING_SLIDE_ID_2" val="{562DC6A6-D29B-4516-B9E0-41C932B58B74}"/>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7&quot;/&gt;&lt;lineCharCount val=&quot;5&quot;/&gt;&lt;/TableIndex&gt;&lt;/ShapeTextInfo&gt;"/>
  <p:tag name="PRESENTER_SHAPEINFO" val="&lt;ThreeDShapeInfo&gt;&lt;uuid val=&quot;{B3DE00B1-EE85-4F86-90F0-3DA2B2EAE09F}&quot;/&gt;&lt;isInvalidForFieldText val=&quot;0&quot;/&gt;&lt;Image&gt;&lt;filename val=&quot;C:\Users\HOANGL~1\AppData\Local\Temp\PR\data\asimages\{B3DE00B1-EE85-4F86-90F0-3DA2B2EAE09F}_10.png&quot;/&gt;&lt;left val=&quot;11&quot;/&gt;&lt;top val=&quot;104&quot;/&gt;&lt;width val=&quot;78&quot;/&gt;&lt;height val=&quot;52&quot;/&gt;&lt;hasText val=&quot;1&quot;/&gt;&lt;/Image&gt;&lt;/ThreeDShape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71&quot;/&gt;&lt;lineCharCount val=&quot;71&quot;/&gt;&lt;/TableIndex&gt;&lt;/ShapeTextInfo&gt;"/>
  <p:tag name="HTML_SHAPEINFO" val="&lt;ThreeDShapeInfo&gt;&lt;uuid val=&quot;&quot;/&gt;&lt;isInvalidForFieldText val=&quot;0&quot;/&gt;&lt;Image&gt;&lt;filename val=&quot;C:\Users\HOANGL~1\AppData\Local\Temp\PR\data\asimages\{34578900-95B8-4312-8DC4-ACB97804E313}_10.png&quot;/&gt;&lt;left val=&quot;89&quot;/&gt;&lt;top val=&quot;99&quot;/&gt;&lt;width val=&quot;631&quot;/&gt;&lt;height val=&quot;64&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PSNARRATIONPROPS" val="C:\Users\Hoang Luu\Desktop\ghi AM HOI\HOI CHAM 1.mp3"/>
  <p:tag name="PPSNARRATION" val="7,1540240088,D:\QĐTONG 3 GOC CUA TAM GIAC\tong 3 goc cua tam giac_pptx\Media.ppcx"/>
  <p:tag name="HTML_SHAPEINFO" val="&lt;SlideThumbPath val=&quot;Slide10.PNG&quot;/&gt;"/>
  <p:tag name="ISPRING_CUSTOM_TIMING_USED" val="1"/>
  <p:tag name="GENSWF_SLIDE_TITLE" val="Tổng 3 góc của tam giác"/>
  <p:tag name="ISPRING_SLIDE_INDENT_LEVEL" val="0"/>
  <p:tag name="ISPRING_PRESENTER_ID" val="{2E6F0B41-7E51-40CE-AF58-9F64366BF548}"/>
  <p:tag name="ISPRING_PLAYER_LAYOUT_TYPE" val="Full"/>
  <p:tag name="TIMING" val="|8.193|2.526|1.012|2.358|0.157|0.81|0.388|0.295|0.35|1.275|0.125|0.299|0.574|0.611|1.939|0.758|0.439|6.173|4.523|1.546|7.664|0.608|0.359|1.778|0.747|0.733"/>
  <p:tag name="GENSWF_ADVANCE_TIME" val="65"/>
  <p:tag name="ISPRING_SLIDE_ID_2" val="{892CC2E3-C9EB-42F5-9960-C79089F153CA}"/>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7&quot;/&gt;&lt;lineCharCount val=&quot;5&quot;/&gt;&lt;/TableIndex&gt;&lt;/ShapeTextInfo&gt;"/>
  <p:tag name="PRESENTER_SHAPEINFO" val="&lt;ThreeDShapeInfo&gt;&lt;uuid val=&quot;{B3DE00B1-EE85-4F86-90F0-3DA2B2EAE09F}&quot;/&gt;&lt;isInvalidForFieldText val=&quot;0&quot;/&gt;&lt;Image&gt;&lt;filename val=&quot;C:\Users\HOANGL~1\AppData\Local\Temp\PR\data\asimages\{B3DE00B1-EE85-4F86-90F0-3DA2B2EAE09F}_10.png&quot;/&gt;&lt;left val=&quot;11&quot;/&gt;&lt;top val=&quot;104&quot;/&gt;&lt;width val=&quot;78&quot;/&gt;&lt;height val=&quot;52&quot;/&gt;&lt;hasText val=&quot;1&quot;/&gt;&lt;/Image&gt;&lt;/ThreeDShapeInfo&gt;"/>
</p:tagLst>
</file>

<file path=ppt/tags/tag3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OANGL~1\AppData\Local\Temp\PR\data\asimages\{C112813A-EB1E-442F-988B-95C5B1AD4A77}_10.png&quot;/&gt;&lt;left val=&quot;86&quot;/&gt;&lt;top val=&quot;166&quot;/&gt;&lt;width val=&quot;266&quot;/&gt;&lt;height val=&quot;205&quot;/&gt;&lt;hasText val=&quot;1&quot;/&gt;&lt;/Image&gt;&lt;/ThreeDShapeInfo&gt;"/>
</p:tagLst>
</file>

<file path=ppt/tags/tag3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OANGL~1\AppData\Local\Temp\PR\data\asimages\{64E28388-2CCB-4588-8163-428402572757}_10.png&quot;/&gt;&lt;left val=&quot;126&quot;/&gt;&lt;top val=&quot;350&quot;/&gt;&lt;width val=&quot;287&quot;/&gt;&lt;height val=&quot;206&quot;/&gt;&lt;hasText val=&quot;1&quot;/&gt;&lt;/Image&gt;&lt;/ThreeDShapeInfo&gt;"/>
</p:tagLst>
</file>

<file path=ppt/tags/tag34.xml><?xml version="1.0" encoding="utf-8"?>
<p:tagLst xmlns:a="http://schemas.openxmlformats.org/drawingml/2006/main" xmlns:r="http://schemas.openxmlformats.org/officeDocument/2006/relationships" xmlns:p="http://schemas.openxmlformats.org/presentationml/2006/main">
  <p:tag name="PRESENTER_SHAPEINFO" val="&lt;ThreeDShapeInfo&gt;&lt;uuid val=&quot;{22DB58D8-0CE5-4676-A991-232708BA1694}&quot;/&gt;&lt;isInvalidForFieldText val=&quot;0&quot;/&gt;&lt;Image&gt;&lt;filename val=&quot;C:\Users\HOANGL~1\AppData\Local\Temp\PR\data\asimages\{22DB58D8-0CE5-4676-A991-232708BA1694}_10.png&quot;/&gt;&lt;left val=&quot;457&quot;/&gt;&lt;top val=&quot;261&quot;/&gt;&lt;width val=&quot;85&quot;/&gt;&lt;height val=&quot;37&quot;/&gt;&lt;hasText val=&quot;1&quot;/&gt;&lt;/Image&gt;&lt;/ThreeDShapeInfo&gt;"/>
</p:tagLst>
</file>

<file path=ppt/tags/tag35.xml><?xml version="1.0" encoding="utf-8"?>
<p:tagLst xmlns:a="http://schemas.openxmlformats.org/drawingml/2006/main" xmlns:r="http://schemas.openxmlformats.org/officeDocument/2006/relationships" xmlns:p="http://schemas.openxmlformats.org/presentationml/2006/main">
  <p:tag name="PRESENTER_SHAPEINFO" val="&lt;ThreeDShapeInfo&gt;&lt;uuid val=&quot;{3B441B8E-A984-44F6-98FA-515B0F21EB1A}&quot;/&gt;&lt;isInvalidForFieldText val=&quot;0&quot;/&gt;&lt;Image&gt;&lt;filename val=&quot;C:\Users\HOANGL~1\AppData\Local\Temp\PR\data\asimages\{3B441B8E-A984-44F6-98FA-515B0F21EB1A}_10.png&quot;/&gt;&lt;left val=&quot;545&quot;/&gt;&lt;top val=&quot;263&quot;/&gt;&lt;width val=&quot;79&quot;/&gt;&lt;height val=&quot;35&quot;/&gt;&lt;hasText val=&quot;1&quot;/&gt;&lt;/Image&gt;&lt;/ThreeDShapeInfo&gt;"/>
</p:tagLst>
</file>

<file path=ppt/tags/tag36.xml><?xml version="1.0" encoding="utf-8"?>
<p:tagLst xmlns:a="http://schemas.openxmlformats.org/drawingml/2006/main" xmlns:r="http://schemas.openxmlformats.org/officeDocument/2006/relationships" xmlns:p="http://schemas.openxmlformats.org/presentationml/2006/main">
  <p:tag name="PRESENTER_SHAPEINFO" val="&lt;ThreeDShapeInfo&gt;&lt;uuid val=&quot;{A2913C4C-EA0B-4719-8937-7951E5F5FBEF}&quot;/&gt;&lt;isInvalidForFieldText val=&quot;0&quot;/&gt;&lt;Image&gt;&lt;filename val=&quot;C:\Users\HOANGL~1\AppData\Local\Temp\PR\data\asimages\{A2913C4C-EA0B-4719-8937-7951E5F5FBEF}_10.png&quot;/&gt;&lt;left val=&quot;629&quot;/&gt;&lt;top val=&quot;264&quot;/&gt;&lt;width val=&quot;61&quot;/&gt;&lt;height val=&quot;31&quot;/&gt;&lt;hasText val=&quot;1&quot;/&gt;&lt;/Image&gt;&lt;/ThreeDShape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 name="HTML_SHAPEINFO" val="&lt;ThreeDShapeInfo&gt;&lt;uuid val=&quot;&quot;/&gt;&lt;isInvalidForFieldText val=&quot;0&quot;/&gt;&lt;Image&gt;&lt;filename val=&quot;C:\Users\HOANGL~1\AppData\Local\Temp\PR\data\asimages\{DA458E00-3FA1-4327-930D-F0CE1B248200}_10.png&quot;/&gt;&lt;left val=&quot;110&quot;/&gt;&lt;top val=&quot;300&quot;/&gt;&lt;width val=&quot;70&quot;/&gt;&lt;height val=&quot;43&quot;/&gt;&lt;hasText val=&quot;1&quot;/&gt;&lt;/Image&gt;&lt;/ThreeDShape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 name="HTML_SHAPEINFO" val="&lt;ThreeDShapeInfo&gt;&lt;uuid val=&quot;&quot;/&gt;&lt;isInvalidForFieldText val=&quot;0&quot;/&gt;&lt;Image&gt;&lt;filename val=&quot;C:\Users\HOANGL~1\AppData\Local\Temp\PR\data\asimages\{10C34D49-006F-4259-8283-26DE7EE06380}_10.png&quot;/&gt;&lt;left val=&quot;135&quot;/&gt;&lt;top val=&quot;227&quot;/&gt;&lt;width val=&quot;71&quot;/&gt;&lt;height val=&quot;43&quot;/&gt;&lt;hasText val=&quot;1&quot;/&gt;&lt;/Image&gt;&lt;/ThreeDShape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 name="HTML_SHAPEINFO" val="&lt;ThreeDShapeInfo&gt;&lt;uuid val=&quot;&quot;/&gt;&lt;isInvalidForFieldText val=&quot;0&quot;/&gt;&lt;Image&gt;&lt;filename val=&quot;C:\Users\HOANGL~1\AppData\Local\Temp\PR\data\asimages\{72B25EDD-1EA6-43BC-99B2-1BEE7398E408}_10.png&quot;/&gt;&lt;left val=&quot;253&quot;/&gt;&lt;top val=&quot;303&quot;/&gt;&lt;width val=&quot;90&quot;/&gt;&lt;height val=&quot;43&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 name="HTML_SHAPEINFO" val="&lt;ThreeDShapeInfo&gt;&lt;uuid val=&quot;&quot;/&gt;&lt;isInvalidForFieldText val=&quot;0&quot;/&gt;&lt;Image&gt;&lt;filename val=&quot;C:\Users\HOANGL~1\AppData\Local\Temp\PR\data\asimages\{A2ECFB4A-48C4-4191-A153-DDC2D401BA0B}_10.png&quot;/&gt;&lt;left val=&quot;197&quot;/&gt;&lt;top val=&quot;484&quot;/&gt;&lt;width val=&quot;102&quot;/&gt;&lt;height val=&quot;43&quot;/&gt;&lt;hasText val=&quot;1&quot;/&gt;&lt;/Image&gt;&lt;/ThreeDShapeInfo&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 name="HTML_SHAPEINFO" val="&lt;ThreeDShapeInfo&gt;&lt;uuid val=&quot;&quot;/&gt;&lt;isInvalidForFieldText val=&quot;0&quot;/&gt;&lt;Image&gt;&lt;filename val=&quot;C:\Users\HOANGL~1\AppData\Local\Temp\PR\data\asimages\{94738270-1099-4F3E-88D6-95D02DC561C7}_10.png&quot;/&gt;&lt;left val=&quot;159&quot;/&gt;&lt;top val=&quot;404&quot;/&gt;&lt;width val=&quot;71&quot;/&gt;&lt;height val=&quot;43&quot;/&gt;&lt;hasText val=&quot;1&quot;/&gt;&lt;/Image&gt;&lt;/ThreeDShapeInfo&gt;"/>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 name="HTML_SHAPEINFO" val="&lt;TextEffect&gt;&lt;Image&gt;&lt;filename val=&quot;C:\Users\HOANGL~1\AppData\Local\Temp\PR\data\asimages\{EEC6B12F-EE03-48B1-824E-350EB51BBC0A}_1.png_crop.png&quot;/&gt;&lt;left val=&quot;321&quot;/&gt;&lt;top val=&quot;501&quot;/&gt;&lt;width val=&quot;26&quot;/&gt;&lt;height val=&quot;15&quot;/&gt;&lt;hasText val=&quot;1&quot;/&gt;&lt;paraId val=&quot;1&quot;/&gt;&lt;/Image&gt;&lt;/TextEffect&gt;"/>
</p:tagLst>
</file>

<file path=ppt/tags/tag43.xml><?xml version="1.0" encoding="utf-8"?>
<p:tagLst xmlns:a="http://schemas.openxmlformats.org/drawingml/2006/main" xmlns:r="http://schemas.openxmlformats.org/officeDocument/2006/relationships" xmlns:p="http://schemas.openxmlformats.org/presentationml/2006/main">
  <p:tag name="PRESENTER_SHAPEINFO" val="&lt;ThreeDShapeInfo&gt;&lt;uuid val=&quot;{5724B90B-1096-4316-994B-640ACC172425}&quot;/&gt;&lt;isInvalidForFieldText val=&quot;0&quot;/&gt;&lt;Image&gt;&lt;filename val=&quot;C:\Users\HOANGL~1\AppData\Local\Temp\PR\data\asimages\{5724B90B-1096-4316-994B-640ACC172425}_10.png&quot;/&gt;&lt;left val=&quot;456&quot;/&gt;&lt;top val=&quot;299&quot;/&gt;&lt;width val=&quot;104&quot;/&gt;&lt;height val=&quot;34&quot;/&gt;&lt;hasText val=&quot;1&quot;/&gt;&lt;/Image&gt;&lt;/ThreeDShapeInfo&gt;"/>
</p:tagLst>
</file>

<file path=ppt/tags/tag44.xml><?xml version="1.0" encoding="utf-8"?>
<p:tagLst xmlns:a="http://schemas.openxmlformats.org/drawingml/2006/main" xmlns:r="http://schemas.openxmlformats.org/officeDocument/2006/relationships" xmlns:p="http://schemas.openxmlformats.org/presentationml/2006/main">
  <p:tag name="PRESENTER_SHAPEINFO" val="&lt;ThreeDShapeInfo&gt;&lt;uuid val=&quot;{4E37404E-5FBB-444B-9F3F-5EE81B4605D5}&quot;/&gt;&lt;isInvalidForFieldText val=&quot;0&quot;/&gt;&lt;Image&gt;&lt;filename val=&quot;C:\Users\HOANGL~1\AppData\Local\Temp\PR\data\asimages\{4E37404E-5FBB-444B-9F3F-5EE81B4605D5}_10.png&quot;/&gt;&lt;left val=&quot;565&quot;/&gt;&lt;top val=&quot;299&quot;/&gt;&lt;width val=&quot;51&quot;/&gt;&lt;height val=&quot;33&quot;/&gt;&lt;hasText val=&quot;1&quot;/&gt;&lt;/Image&gt;&lt;/ThreeDShapeInfo&gt;"/>
</p:tagLst>
</file>

<file path=ppt/tags/tag45.xml><?xml version="1.0" encoding="utf-8"?>
<p:tagLst xmlns:a="http://schemas.openxmlformats.org/drawingml/2006/main" xmlns:r="http://schemas.openxmlformats.org/officeDocument/2006/relationships" xmlns:p="http://schemas.openxmlformats.org/presentationml/2006/main">
  <p:tag name="PRESENTER_SHAPEINFO" val="&lt;ThreeDShapeInfo&gt;&lt;uuid val=&quot;{10BE2F57-8CFD-4433-88CC-A82FDC2DE3D7}&quot;/&gt;&lt;isInvalidForFieldText val=&quot;0&quot;/&gt;&lt;Image&gt;&lt;filename val=&quot;C:\Users\HOANGL~1\AppData\Local\Temp\PR\data\asimages\{10BE2F57-8CFD-4433-88CC-A82FDC2DE3D7}_10.png&quot;/&gt;&lt;left val=&quot;465&quot;/&gt;&lt;top val=&quot;427&quot;/&gt;&lt;width val=&quot;96&quot;/&gt;&lt;height val=&quot;39&quot;/&gt;&lt;hasText val=&quot;1&quot;/&gt;&lt;/Image&gt;&lt;/ThreeDShapeInfo&gt;"/>
</p:tagLst>
</file>

<file path=ppt/tags/tag46.xml><?xml version="1.0" encoding="utf-8"?>
<p:tagLst xmlns:a="http://schemas.openxmlformats.org/drawingml/2006/main" xmlns:r="http://schemas.openxmlformats.org/officeDocument/2006/relationships" xmlns:p="http://schemas.openxmlformats.org/presentationml/2006/main">
  <p:tag name="PRESENTER_SHAPEINFO" val="&lt;ThreeDShapeInfo&gt;&lt;uuid val=&quot;{73A0373E-2F32-4072-AF9A-C76570C415C2}&quot;/&gt;&lt;isInvalidForFieldText val=&quot;0&quot;/&gt;&lt;Image&gt;&lt;filename val=&quot;C:\Users\HOANGL~1\AppData\Local\Temp\PR\data\asimages\{73A0373E-2F32-4072-AF9A-C76570C415C2}_10.png&quot;/&gt;&lt;left val=&quot;624&quot;/&gt;&lt;top val=&quot;428&quot;/&gt;&lt;width val=&quot;76&quot;/&gt;&lt;height val=&quot;33&quot;/&gt;&lt;hasText val=&quot;1&quot;/&gt;&lt;/Image&gt;&lt;/ThreeDShapeInfo&gt;"/>
</p:tagLst>
</file>

<file path=ppt/tags/tag47.xml><?xml version="1.0" encoding="utf-8"?>
<p:tagLst xmlns:a="http://schemas.openxmlformats.org/drawingml/2006/main" xmlns:r="http://schemas.openxmlformats.org/officeDocument/2006/relationships" xmlns:p="http://schemas.openxmlformats.org/presentationml/2006/main">
  <p:tag name="PRESENTER_SHAPEINFO" val="&lt;ThreeDShapeInfo&gt;&lt;uuid val=&quot;{C21FF6DE-8AED-4A61-80E7-3A03F0912D04}&quot;/&gt;&lt;isInvalidForFieldText val=&quot;0&quot;/&gt;&lt;Image&gt;&lt;filename val=&quot;C:\Users\HOANGL~1\AppData\Local\Temp\PR\data\asimages\{C21FF6DE-8AED-4A61-80E7-3A03F0912D04}_10.png&quot;/&gt;&lt;left val=&quot;551&quot;/&gt;&lt;top val=&quot;427&quot;/&gt;&lt;width val=&quot;79&quot;/&gt;&lt;height val=&quot;36&quot;/&gt;&lt;hasText val=&quot;1&quot;/&gt;&lt;/Image&gt;&lt;/ThreeDShapeInfo&gt;"/>
</p:tagLst>
</file>

<file path=ppt/tags/tag48.xml><?xml version="1.0" encoding="utf-8"?>
<p:tagLst xmlns:a="http://schemas.openxmlformats.org/drawingml/2006/main" xmlns:r="http://schemas.openxmlformats.org/officeDocument/2006/relationships" xmlns:p="http://schemas.openxmlformats.org/presentationml/2006/main">
  <p:tag name="PRESENTER_SHAPEINFO" val="&lt;ThreeDShapeInfo&gt;&lt;uuid val=&quot;{54D09518-5C29-4712-BC89-54B42D701499}&quot;/&gt;&lt;isInvalidForFieldText val=&quot;0&quot;/&gt;&lt;Image&gt;&lt;filename val=&quot;C:\Users\HOANGL~1\AppData\Local\Temp\PR\data\asimages\{54D09518-5C29-4712-BC89-54B42D701499}_10.png&quot;/&gt;&lt;left val=&quot;466&quot;/&gt;&lt;top val=&quot;465&quot;/&gt;&lt;width val=&quot;159&quot;/&gt;&lt;height val=&quot;34&quot;/&gt;&lt;hasText val=&quot;1&quot;/&gt;&lt;/Image&gt;&lt;/ThreeDShape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71&quot;/&gt;&lt;lineCharCount val=&quot;71&quot;/&gt;&lt;/TableIndex&gt;&lt;/ShapeTextInfo&gt;"/>
  <p:tag name="HTML_SHAPEINFO" val="&lt;ThreeDShapeInfo&gt;&lt;uuid val=&quot;&quot;/&gt;&lt;isInvalidForFieldText val=&quot;0&quot;/&gt;&lt;Image&gt;&lt;filename val=&quot;C:\Users\HOANGL~1\AppData\Local\Temp\PR\data\asimages\{34578900-95B8-4312-8DC4-ACB97804E313}_10.png&quot;/&gt;&lt;left val=&quot;89&quot;/&gt;&lt;top val=&quot;99&quot;/&gt;&lt;width val=&quot;631&quot;/&gt;&lt;height val=&quot;64&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quot;/&gt;&lt;/TableIndex&gt;&lt;/ShapeTextInfo&gt;"/>
</p:tagLst>
</file>

<file path=ppt/tags/tag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65.xml><?xml version="1.0" encoding="utf-8"?>
<p:tagLst xmlns:a="http://schemas.openxmlformats.org/drawingml/2006/main" xmlns:r="http://schemas.openxmlformats.org/officeDocument/2006/relationships" xmlns:p="http://schemas.openxmlformats.org/presentationml/2006/main">
  <p:tag name="PPSNARRATION" val="8,1540240088,D:\QĐTONG 3 GOC CUA TAM GIAC\tong 3 goc cua tam giac_pptx\Media.ppcx"/>
  <p:tag name="PPSNARRATIONPROPS" val="D:\GHI AM HOI\HOI CHAM 2.mp3"/>
  <p:tag name="HTML_SHAPEINFO" val="&lt;SlideThumbPath val=&quot;Slide11.PNG&quot;/&gt;"/>
  <p:tag name="ISPRING_CUSTOM_TIMING_USED" val="1"/>
  <p:tag name="GENSWF_SLIDE_TITLE" val="Tổng 3 góc của tam giác"/>
  <p:tag name="ISPRING_SLIDE_INDENT_LEVEL" val="0"/>
  <p:tag name="ISPRING_PRESENTER_ID" val="{2E6F0B41-7E51-40CE-AF58-9F64366BF548}"/>
  <p:tag name="ISPRING_PLAYER_LAYOUT_TYPE" val="Full"/>
  <p:tag name="TIMING" val="|1.729|0.92|7.627"/>
  <p:tag name="GENSWF_ADVANCE_TIME" val="160"/>
  <p:tag name="ISPRING_SLIDE_ID_2" val="{846DA835-A688-4F70-86D7-805E9B506C56}"/>
</p:tagLst>
</file>

<file path=ppt/tags/tag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7&quot;/&gt;&lt;lineCharCount val=&quot;5&quot;/&gt;&lt;/TableIndex&gt;&lt;/ShapeTextInfo&gt;"/>
  <p:tag name="PRESENTER_SHAPEINFO" val="&lt;ThreeDShapeInfo&gt;&lt;uuid val=&quot;{AF23ACF4-D80A-4BC0-A967-220FAF2C1FE8}&quot;/&gt;&lt;isInvalidForFieldText val=&quot;0&quot;/&gt;&lt;Image&gt;&lt;filename val=&quot;C:\Users\HOANGL~1\AppData\Local\Temp\PR\data\asimages\{AF23ACF4-D80A-4BC0-A967-220FAF2C1FE8}_11.png&quot;/&gt;&lt;left val=&quot;11&quot;/&gt;&lt;top val=&quot;104&quot;/&gt;&lt;width val=&quot;78&quot;/&gt;&lt;height val=&quot;52&quot;/&gt;&lt;hasText val=&quot;1&quot;/&gt;&lt;/Image&gt;&lt;/ThreeDShapeInfo&gt;"/>
</p:tagLst>
</file>

<file path=ppt/tags/tag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67&quot;/&gt;&lt;lineCharCount val=&quot;70&quot;/&gt;&lt;lineCharCount val=&quot;25&quot;/&gt;&lt;/TableIndex&gt;&lt;/ShapeTextInfo&gt;"/>
  <p:tag name="HTML_SHAPEINFO" val="&lt;ThreeDShapeInfo&gt;&lt;uuid val=&quot;&quot;/&gt;&lt;isInvalidForFieldText val=&quot;0&quot;/&gt;&lt;Image&gt;&lt;filename val=&quot;C:\Users\HOANGL~1\AppData\Local\Temp\PR\data\asimages\{4E29E4A4-8B75-4DC5-ABDE-819BF2A01373}_11.png&quot;/&gt;&lt;left val=&quot;89&quot;/&gt;&lt;top val=&quot;99&quot;/&gt;&lt;width val=&quot;626&quot;/&gt;&lt;height val=&quot;86&quot;/&gt;&lt;hasText val=&quot;1&quot;/&gt;&lt;/Image&gt;&lt;/ThreeDShapeInfo&gt;"/>
</p:tagLst>
</file>

<file path=ppt/tags/tag68.xml><?xml version="1.0" encoding="utf-8"?>
<p:tagLst xmlns:a="http://schemas.openxmlformats.org/drawingml/2006/main" xmlns:r="http://schemas.openxmlformats.org/officeDocument/2006/relationships" xmlns:p="http://schemas.openxmlformats.org/presentationml/2006/main">
  <p:tag name="HTML_SHAPEINFO" val="&lt;SlideThumbPath val=&quot;Slide6.PNG&quot;/&gt;"/>
  <p:tag name="PPSNARRATION" val="7,954834273,E:\BAI DU THI TONG 3 GOC MOT TAM GIAC\TEP NGUON\TEP NGUON\tong 3 goc cua tam giac_pptx\Media.ppcx"/>
  <p:tag name="ISPRING_CUSTOM_TIMING_USED" val="1"/>
  <p:tag name="GENSWF_SLIDE_TITLE" val="Tổng 3 góc của tam giác"/>
  <p:tag name="ISPRING_SLIDE_INDENT_LEVEL" val="0"/>
  <p:tag name="ISPRING_PRESENTER_ID" val="{2E6F0B41-7E51-40CE-AF58-9F64366BF548}"/>
  <p:tag name="ISPRING_PLAYER_LAYOUT_TYPE" val="Full"/>
  <p:tag name="GENSWF_ADVANCE_TIME" val="18"/>
  <p:tag name="ISPRING_SLIDE_ID_2" val="{BC4C1D82-9E7D-4B5B-B53B-BA0E58DD0776}"/>
</p:tagLst>
</file>

<file path=ppt/tags/tag69.xml><?xml version="1.0" encoding="utf-8"?>
<p:tagLst xmlns:a="http://schemas.openxmlformats.org/drawingml/2006/main" xmlns:r="http://schemas.openxmlformats.org/officeDocument/2006/relationships" xmlns:p="http://schemas.openxmlformats.org/presentationml/2006/main">
  <p:tag name="MMPROD_LASTVALUES" val="&lt;ChangeData&gt;&lt;SlideID&gt;&lt;![CDATA[305]]&gt;&lt;/SlideID&gt;&lt;/ChangeData&gt;"/>
  <p:tag name="PPSNARRATIONPROPS" val="E:\QĐTONG 3 GOC CUA TAM GIAC\Ghi am phim\NHAN XET.mp3"/>
  <p:tag name="PPSNARRATION" val="9,1540240088,D:\QĐTONG 3 GOC CUA TAM GIAC\tong 3 goc cua tam giac_pptx\Media.ppcx"/>
  <p:tag name="MMPROD_PASSDATA" val="&lt;object type=&quot;10050&quot; unique_id=&quot;10204&quot;&gt;&lt;property id=&quot;10020&quot; value=&quot;2&quot;/&gt;&lt;property id=&quot;10102&quot; value=&quot;1&quot;/&gt;&lt;property id=&quot;10191&quot; value=&quot;37&quot;/&gt;&lt;/object&gt;"/>
  <p:tag name="MMPROD_FAILDATA" val="&lt;object type=&quot;10051&quot; unique_id=&quot;10205&quot;&gt;&lt;property id=&quot;10020&quot; value=&quot;2&quot;/&gt;&lt;property id=&quot;10102&quot; value=&quot;1&quot;/&gt;&lt;property id=&quot;10191&quot; value=&quot;38&quot;/&gt;&lt;/object&gt;"/>
  <p:tag name="MMPROD_ID" val="10202"/>
  <p:tag name="MMPROD_TYPE" val="10011"/>
  <p:tag name="MMPROD_DATA" val="&lt;property id=&quot;10025&quot; value=&quot;300&quot;/&gt;&lt;property id=&quot;10026&quot; value=&quot;10&quot;/&gt;&lt;property id=&quot;10027&quot; value=&quot;Interaction10202&quot;/&gt;&lt;property id=&quot;10028&quot; value=&quot;0&quot;/&gt;&lt;property id=&quot;10070&quot; value=&quot;Điền vào chỗ trống &quot;/&gt;&lt;property id=&quot;10098&quot; value=&quot;Fill-in-the-blank&quot;/&gt;&lt;property id=&quot;10100&quot; value=&quot;0&quot;/&gt;&lt;property id=&quot;10108&quot; value=&quot;1&quot;/&gt;&lt;property id=&quot;10109&quot; value=&quot;1&quot;/&gt;&lt;property id=&quot;10110&quot; value=&quot;0&quot;/&gt;&lt;property id=&quot;10111&quot; value=&quot;1&quot;/&gt;&lt;property id=&quot;10112&quot; value=&quot;1&quot;/&gt;&lt;property id=&quot;10115&quot; value=&quot;1&quot;/&gt;&lt;property id=&quot;10120&quot; value=&quot;0&quot;/&gt;&lt;property id=&quot;10131&quot; value=&quot;1&quot;/&gt;&lt;property id=&quot;10132&quot; value=&quot;1&quot;/&gt;&lt;property id=&quot;10159&quot; value=&quot;0&quot;/&gt;&lt;property id=&quot;10178&quot; value=&quot;1&quot;/&gt;&lt;property id=&quot;10182&quot; value=&quot;1&quot;/&gt;&lt;property id=&quot;10206&quot; value=&quot;1&quot;/&gt;&lt;property id=&quot;10207&quot; value=&quot;0&quot;/&gt;"/>
  <p:tag name="MMPROD_COLLECTIONCONTAINERID" val="20000"/>
  <p:tag name="MMPROD_PARENTID" val="10158"/>
  <p:tag name="MMPROD_PARENTQUESTIONGROUPID" val="-1"/>
  <p:tag name="QUIZCLIPSSOURCE" val="1540240088,D:\QĐTONG 3 GOC CUA TAM GIAC\tong 3 goc cua tam giac_pptx\Media.ppcx"/>
  <p:tag name="MMPROD_ANSWERCOUNT" val="1"/>
  <p:tag name="HTML_SHAPEINFO" val="&lt;SlideThumbPath val=&quot;Slide12.PNG&quot;/&gt;"/>
  <p:tag name="ISPRING_QUIZ_SHAPES_ADDED" val="1"/>
  <p:tag name="ISPRING_CUSTOM_TIMING_USED" val="1"/>
  <p:tag name="GENSWF_SLIDE_TITLE" val="BT tương ác"/>
  <p:tag name="ISPRING_SLIDE_INDENT_LEVEL" val="0"/>
  <p:tag name="ISPRING_PRESENTER_ID" val="{2E6F0B41-7E51-40CE-AF58-9F64366BF548}"/>
  <p:tag name="ISPRING_PLAYER_LAYOUT_TYPE" val="Full"/>
  <p:tag name="GENSWF_ADVANCE_TIME" val="5"/>
  <p:tag name="ISPRING_SLIDE_ID_2" val="{5ED4029F-E365-4619-AAD6-C06350123B01}"/>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0&quot;/&gt;&lt;lineCharCount val=&quot;38&quot;/&gt;&lt;/TableIndex&gt;&lt;/ShapeTextInfo&gt;"/>
  <p:tag name="HTML_SHAPEINFO" val="&lt;ThreeDShapeInfo&gt;&lt;uuid val=&quot;&quot;/&gt;&lt;isInvalidForFieldText val=&quot;0&quot;/&gt;&lt;Image&gt;&lt;filename val=&quot;C:\Users\HOANGL~1\AppData\Local\Temp\PR\data\asimages\{12DBD460-4072-4D34-9784-617FD087208D}_12.png&quot;/&gt;&lt;left val=&quot;24&quot;/&gt;&lt;top val=&quot;-3&quot;/&gt;&lt;width val=&quot;696&quot;/&gt;&lt;height val=&quot;67&quot;/&gt;&lt;hasText val=&quot;1&quot;/&gt;&lt;/Image&gt;&lt;/ThreeDShapeInfo&gt;"/>
</p:tagLst>
</file>

<file path=ppt/tags/tag72.xml><?xml version="1.0" encoding="utf-8"?>
<p:tagLst xmlns:a="http://schemas.openxmlformats.org/drawingml/2006/main" xmlns:r="http://schemas.openxmlformats.org/officeDocument/2006/relationships" xmlns:p="http://schemas.openxmlformats.org/presentationml/2006/main">
  <p:tag name="PPSNARRATIONPROPS" val="C:\Users\Hoang Luu\Desktop\ghi AM HOI\DL _GT_KL.mp3"/>
  <p:tag name="PPSNARRATION" val="10,1540240088,D:\QĐTONG 3 GOC CUA TAM GIAC\tong 3 goc cua tam giac_pptx\Media.ppcx"/>
  <p:tag name="HTML_SHAPEINFO" val="&lt;SlideThumbPath val=&quot;Slide13.PNG&quot;/&gt;"/>
  <p:tag name="ISPRING_CUSTOM_TIMING_USED" val="1"/>
  <p:tag name="TIMING" val="|1.967|6.878|1.963|12.488|0.001|0.001"/>
  <p:tag name="GENSWF_SLIDE_TITLE" val="Kết luận"/>
  <p:tag name="ISPRING_SLIDE_INDENT_LEVEL" val="0"/>
  <p:tag name="ISPRING_PRESENTER_ID" val="{2E6F0B41-7E51-40CE-AF58-9F64366BF548}"/>
  <p:tag name="ISPRING_PLAYER_LAYOUT_TYPE" val="Full"/>
  <p:tag name="GENSWF_ADVANCE_TIME" val="120"/>
  <p:tag name="ISPRING_SLIDE_ID_2" val="{F331173D-A08C-4469-B8B4-FE8F1602D1B2}"/>
</p:tagLst>
</file>

<file path=ppt/tags/tag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8&quot;/&gt;&lt;/TableIndex&gt;&lt;/ShapeTextInfo&gt;"/>
  <p:tag name="HTML_SHAPEINFO" val="&lt;ThreeDShapeInfo&gt;&lt;uuid val=&quot;&quot;/&gt;&lt;isInvalidForFieldText val=&quot;0&quot;/&gt;&lt;Image&gt;&lt;filename val=&quot;C:\Users\HOANGL~1\AppData\Local\Temp\PR\data\asimages\{0FE8CEE9-0F5A-4488-88F1-70412F663FCB}_13.png&quot;/&gt;&lt;left val=&quot;13&quot;/&gt;&lt;top val=&quot;111&quot;/&gt;&lt;width val=&quot;571&quot;/&gt;&lt;height val=&quot;55&quot;/&gt;&lt;hasText val=&quot;1&quot;/&gt;&lt;/Image&gt;&lt;/ThreeDShapeInfo&gt;"/>
</p:tagLst>
</file>

<file path=ppt/tags/tag7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OANGL~1\AppData\Local\Temp\PR\data\asimages\{1A4F4FA7-4511-43FC-AA8D-4BB28918B102}_13.png&quot;/&gt;&lt;left val=&quot;423&quot;/&gt;&lt;top val=&quot;199&quot;/&gt;&lt;width val=&quot;68&quot;/&gt;&lt;height val=&quot;79&quot;/&gt;&lt;hasText val=&quot;1&quot;/&gt;&lt;/Image&gt;&lt;/ThreeDShapeInfo&gt;"/>
</p:tagLst>
</file>

<file path=ppt/tags/tag75.xml><?xml version="1.0" encoding="utf-8"?>
<p:tagLst xmlns:a="http://schemas.openxmlformats.org/drawingml/2006/main" xmlns:r="http://schemas.openxmlformats.org/officeDocument/2006/relationships" xmlns:p="http://schemas.openxmlformats.org/presentationml/2006/main">
  <p:tag name="PRESENTER_SHAPEINFO" val="&lt;ThreeDShapeInfo&gt;&lt;uuid val=&quot;{DBD32908-D287-41FD-8099-8B1A332ED124}&quot;/&gt;&lt;isInvalidForFieldText val=&quot;0&quot;/&gt;&lt;Image&gt;&lt;filename val=&quot;C:\Users\HOANGL~1\AppData\Local\Temp\PR\data\asimages\{DBD32908-D287-41FD-8099-8B1A332ED124}_13.png&quot;/&gt;&lt;left val=&quot;480&quot;/&gt;&lt;top val=&quot;237&quot;/&gt;&lt;width val=&quot;104&quot;/&gt;&lt;height val=&quot;34&quot;/&gt;&lt;hasText val=&quot;1&quot;/&gt;&lt;/Image&gt;&lt;/ThreeDShapeInfo&gt;"/>
</p:tagLst>
</file>

<file path=ppt/tags/tag76.xml><?xml version="1.0" encoding="utf-8"?>
<p:tagLst xmlns:a="http://schemas.openxmlformats.org/drawingml/2006/main" xmlns:r="http://schemas.openxmlformats.org/officeDocument/2006/relationships" xmlns:p="http://schemas.openxmlformats.org/presentationml/2006/main">
  <p:tag name="PRESENTER_SHAPEINFO" val="&lt;ThreeDShapeInfo&gt;&lt;uuid val=&quot;{C83C5173-A7C7-4020-A729-E348B9B12E42}&quot;/&gt;&lt;isInvalidForFieldText val=&quot;0&quot;/&gt;&lt;Image&gt;&lt;filename val=&quot;C:\Users\HOANGL~1\AppData\Local\Temp\PR\data\asimages\{C83C5173-A7C7-4020-A729-E348B9B12E42}_13.png&quot;/&gt;&lt;left val=&quot;579&quot;/&gt;&lt;top val=&quot;240&quot;/&gt;&lt;width val=&quot;51&quot;/&gt;&lt;height val=&quot;33&quot;/&gt;&lt;hasText val=&quot;1&quot;/&gt;&lt;/Image&gt;&lt;/ThreeDShapeInfo&gt;"/>
</p:tagLst>
</file>

<file path=ppt/tags/tag77.xml><?xml version="1.0" encoding="utf-8"?>
<p:tagLst xmlns:a="http://schemas.openxmlformats.org/drawingml/2006/main" xmlns:r="http://schemas.openxmlformats.org/officeDocument/2006/relationships" xmlns:p="http://schemas.openxmlformats.org/presentationml/2006/main">
  <p:tag name="PRESENTER_SHAPEINFO" val="&lt;ThreeDShapeInfo&gt;&lt;uuid val=&quot;{AAB78F51-01B0-45DF-8FF5-FEF013591A91}&quot;/&gt;&lt;isInvalidForFieldText val=&quot;0&quot;/&gt;&lt;Image&gt;&lt;filename val=&quot;C:\Users\HOANGL~1\AppData\Local\Temp\PR\data\asimages\{AAB78F51-01B0-45DF-8FF5-FEF013591A91}_13.png&quot;/&gt;&lt;left val=&quot;483&quot;/&gt;&lt;top val=&quot;202&quot;/&gt;&lt;width val=&quot;66&quot;/&gt;&lt;height val=&quot;27&quot;/&gt;&lt;hasText val=&quot;1&quot;/&gt;&lt;/Image&gt;&lt;/ThreeDShapeInfo&gt;"/>
</p:tagLst>
</file>

<file path=ppt/tags/tag7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OANGL~1\AppData\Local\Temp\PR\data\asimages\{828DE870-82BC-4F7F-8E67-7BC7B41D9F60}_13.png&quot;/&gt;&lt;left val=&quot;53&quot;/&gt;&lt;top val=&quot;186&quot;/&gt;&lt;width val=&quot;289&quot;/&gt;&lt;height val=&quot;157&quot;/&gt;&lt;hasText val=&quot;1&quot;/&gt;&lt;/Image&gt;&lt;/ThreeDShapeInfo&gt;"/>
</p:tagLst>
</file>

<file path=ppt/tags/tag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85.xml><?xml version="1.0" encoding="utf-8"?>
<p:tagLst xmlns:a="http://schemas.openxmlformats.org/drawingml/2006/main" xmlns:r="http://schemas.openxmlformats.org/officeDocument/2006/relationships" xmlns:p="http://schemas.openxmlformats.org/presentationml/2006/main">
  <p:tag name="PPSNARRATIONPROPS" val="C:\Users\Hoang Luu\Desktop\ghi AM HOI\goi y chung minh.mp3"/>
  <p:tag name="PPSNARRATION" val="11,1540240088,D:\QĐTONG 3 GOC CUA TAM GIAC\tong 3 goc cua tam giac_pptx\Media.ppcx"/>
  <p:tag name="HTML_SHAPEINFO" val="&lt;SlideThumbPath val=&quot;Slide14.PNG&quot;/&gt;"/>
  <p:tag name="ISPRING_CUSTOM_TIMING_USED" val="1"/>
  <p:tag name="GENSWF_SLIDE_TITLE" val="Gợi ý chứng minh"/>
  <p:tag name="ISPRING_SLIDE_INDENT_LEVEL" val="0"/>
  <p:tag name="ISPRING_PRESENTER_ID" val="{2E6F0B41-7E51-40CE-AF58-9F64366BF548}"/>
  <p:tag name="ISPRING_PLAYER_LAYOUT_TYPE" val="Full"/>
  <p:tag name="GENSWF_ADVANCE_TIME" val="13.981"/>
  <p:tag name="TIMING" val="|0.877|0.734|2.433|0.921|0.599|0.618|0.921|0.732|0.143|0.688|0.541|0.374|0.579|0.125|0.28|0.169|0.517|0.219|0.482|0.065|0.408|0.309"/>
  <p:tag name="ISPRING_SLIDE_ID_2" val="{DE47A8F3-74A0-4130-BCF4-E8A8DAC6D7EA}"/>
</p:tagLst>
</file>

<file path=ppt/tags/tag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HTML_SHAPEINFO" val="&lt;ThreeDShapeInfo&gt;&lt;uuid val=&quot;&quot;/&gt;&lt;isInvalidForFieldText val=&quot;0&quot;/&gt;&lt;Image&gt;&lt;filename val=&quot;C:\Users\HOANGL~1\AppData\Local\Temp\PR\data\asimages\{E2E628D1-C77E-48CE-9917-58C46AAD049E}_14.png&quot;/&gt;&lt;left val=&quot;383&quot;/&gt;&lt;top val=&quot;245&quot;/&gt;&lt;width val=&quot;291&quot;/&gt;&lt;height val=&quot;55&quot;/&gt;&lt;hasText val=&quot;1&quot;/&gt;&lt;/Image&gt;&lt;/ThreeDShapeInfo&gt;"/>
</p:tagLst>
</file>

<file path=ppt/tags/tag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1&quot;/&gt;&lt;lineCharCount val=&quot;12&quot;/&gt;&lt;lineCharCount val=&quot;13&quot;/&gt;&lt;lineCharCount val=&quot;12&quot;/&gt;&lt;lineCharCount val=&quot;13&quot;/&gt;&lt;lineCharCount val=&quot;11&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HOANGL~1\AppData\Local\Temp\PR\data\asimages\{E5AEBA3C-DCFC-4579-8515-7D58BC8309CA}_14.png&quot;/&gt;&lt;left val=&quot;336&quot;/&gt;&lt;top val=&quot;246&quot;/&gt;&lt;width val=&quot;44&quot;/&gt;&lt;height val=&quot;47&quot;/&gt;&lt;hasText val=&quot;1&quot;/&gt;&lt;/Image&gt;&lt;/ThreeDShapeInfo&gt;"/>
</p:tagLst>
</file>

<file path=ppt/tags/tag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quot;/&gt;&lt;/TableIndex&gt;&lt;/ShapeTextInfo&gt;"/>
  <p:tag name="HTML_SHAPEINFO" val="&lt;ThreeDShapeInfo&gt;&lt;uuid val=&quot;&quot;/&gt;&lt;isInvalidForFieldText val=&quot;0&quot;/&gt;&lt;Image&gt;&lt;filename val=&quot;C:\Users\HOANGL~1\AppData\Local\Temp\PR\data\asimages\{E219F3A8-42AD-470B-A54F-DD6194E9C784}_14.png&quot;/&gt;&lt;left val=&quot;139&quot;/&gt;&lt;top val=&quot;160&quot;/&gt;&lt;width val=&quot;201&quot;/&gt;&lt;height val=&quot;96&quot;/&gt;&lt;hasText val=&quot;1&quot;/&gt;&lt;/Image&gt;&lt;/ThreeDShapeInfo&gt;"/>
</p:tagLst>
</file>

<file path=ppt/tags/tag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HOANGL~1\AppData\Local\Temp\PR\data\asimages\{A2071CB8-F8A2-4C48-87CE-C7DE6FB745FB}_14.png&quot;/&gt;&lt;left val=&quot;103&quot;/&gt;&lt;top val=&quot;249&quot;/&gt;&lt;width val=&quot;43&quot;/&gt;&lt;height val=&quot;47&quot;/&gt;&lt;hasText val=&quot;1&quot;/&gt;&lt;/Image&gt;&lt;/ThreeDShapeInfo&gt;"/>
</p:tagLst>
</file>

<file path=ppt/tags/tag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HOANGL~1\AppData\Local\Temp\PR\data\asimages\{F430C5C0-2FE0-4C17-ABBC-BD5CB31A752C}_14.png&quot;/&gt;&lt;left val=&quot;192&quot;/&gt;&lt;top val=&quot;119&quot;/&gt;&lt;width val=&quot;43&quot;/&gt;&lt;height val=&quot;47&quot;/&gt;&lt;hasText val=&quot;1&quot;/&gt;&lt;/Image&gt;&lt;/ThreeDShapeInfo&gt;"/>
</p:tagLst>
</file>

<file path=ppt/tags/tag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HTML_AUTOSHAPE_INFO" val="&lt;ThreeDShapeInfo&gt;&lt;uuid val=&quot;{07F99C22-D0A7-4F6D-9560-5842E8EE364F}&quot;/&gt;&lt;isInvalidForFieldText val=&quot;1&quot;/&gt;&lt;Image&gt;&lt;filename val=&quot;C:\Users\HOANGL~1\AppData\Local\Temp\PR\data\asimages\{07F99C22-D0A7-4F6D-9560-5842E8EE364F}_14_S.png&quot;/&gt;&lt;left val=&quot;312&quot;/&gt;&lt;top val=&quot;240&quot;/&gt;&lt;width val=&quot;8&quot;/&gt;&lt;height val=&quot;18&quot;/&gt;&lt;hasText val=&quot;0&quot;/&gt;&lt;/Image&gt;&lt;Image&gt;&lt;filename val=&quot;C:\Users\HOANGL~1\AppData\Local\Temp\PR\data\asimages\{07F99C22-D0A7-4F6D-9560-5842E8EE364F}_14_T.png&quot;/&gt;&lt;left val=&quot;314&quot;/&gt;&lt;top val=&quot;241&quot;/&gt;&lt;width val=&quot;7&quot;/&gt;&lt;height val=&quot;17&quot;/&gt;&lt;hasText val=&quot;1&quot;/&gt;&lt;/Image&gt;&lt;/ThreeDShapeInfo&gt;"/>
</p:tagLst>
</file>

<file path=ppt/tags/tag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HOANGL~1\AppData\Local\Temp\PR\data\asimages\{B10354BA-9C0E-4580-B215-909A4AB32847}_14.png&quot;/&gt;&lt;left val=&quot;240&quot;/&gt;&lt;top val=&quot;155&quot;/&gt;&lt;width val=&quot;38&quot;/&gt;&lt;height val=&quot;43&quot;/&gt;&lt;hasText val=&quot;1&quot;/&gt;&lt;/Image&gt;&lt;/ThreeDShapeInfo&gt;"/>
</p:tagLst>
</file>

<file path=ppt/tags/tag98.xml><?xml version="1.0" encoding="utf-8"?>
<p:tagLst xmlns:a="http://schemas.openxmlformats.org/drawingml/2006/main" xmlns:r="http://schemas.openxmlformats.org/officeDocument/2006/relationships" xmlns:p="http://schemas.openxmlformats.org/presentationml/2006/main">
  <p:tag name="PRESENTER_SHAPEINFO" val="&lt;ThreeDShapeInfo&gt;&lt;uuid val=&quot;{EB6B61A0-BC66-4380-B7AD-4B9651E06B1B}&quot;/&gt;&lt;isInvalidForFieldText val=&quot;0&quot;/&gt;&lt;Image&gt;&lt;filename val=&quot;C:\Users\HOANGL~1\AppData\Local\Temp\PR\data\asimages\{EB6B61A0-BC66-4380-B7AD-4B9651E06B1B}_14.png&quot;/&gt;&lt;left val=&quot;46&quot;/&gt;&lt;top val=&quot;160&quot;/&gt;&lt;width val=&quot;577&quot;/&gt;&lt;height val=&quot;66&quot;/&gt;&lt;hasText val=&quot;1&quot;/&gt;&lt;/Image&gt;&lt;/ThreeDShapeInfo&gt;"/>
</p:tagLst>
</file>

<file path=ppt/tags/tag99.xml><?xml version="1.0" encoding="utf-8"?>
<p:tagLst xmlns:a="http://schemas.openxmlformats.org/drawingml/2006/main" xmlns:r="http://schemas.openxmlformats.org/officeDocument/2006/relationships" xmlns:p="http://schemas.openxmlformats.org/presentationml/2006/main">
  <p:tag name="PRESENTER_SHAPEINFO" val="&lt;ThreeDShapeInfo&gt;&lt;uuid val=&quot;{65065D18-F94C-4A30-92B8-EBFA5487C755}&quot;/&gt;&lt;isInvalidForFieldText val=&quot;0&quot;/&gt;&lt;Image&gt;&lt;filename val=&quot;C:\Users\HOANGL~1\AppData\Local\Temp\PR\data\asimages\{65065D18-F94C-4A30-92B8-EBFA5487C755}_14.png&quot;/&gt;&lt;left val=&quot;177&quot;/&gt;&lt;top val=&quot;159&quot;/&gt;&lt;width val=&quot;61&quot;/&gt;&lt;height val=&quot;19&quot;/&gt;&lt;hasText val=&quot;1&quot;/&gt;&lt;/Image&gt;&lt;/ThreeDShapeInfo&gt;"/>
</p:tagLst>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0000F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38100" cap="flat" cmpd="sng" algn="ctr">
          <a:solidFill>
            <a:srgbClr val="0000F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1F1F1F"/>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1F1F1F"/>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1F1F1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24629695</TotalTime>
  <Words>1558</Words>
  <Application>Microsoft Office PowerPoint</Application>
  <PresentationFormat>Custom</PresentationFormat>
  <Paragraphs>295</Paragraphs>
  <Slides>36</Slides>
  <Notes>36</Notes>
  <HiddenSlides>0</HiddenSlides>
  <MMClips>4</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36</vt:i4>
      </vt:variant>
    </vt:vector>
  </HeadingPairs>
  <TitlesOfParts>
    <vt:vector size="40" baseType="lpstr">
      <vt:lpstr>Default Design</vt:lpstr>
      <vt:lpstr>Office Theme</vt:lpstr>
      <vt:lpstr>1_Office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LUYỆN TẬP Bài tập 1:  Điền vào dấu (…) để được khẳng định đúng.</vt:lpstr>
      <vt:lpstr>PowerPoint Presentation</vt:lpstr>
      <vt:lpstr>PowerPoint Presentation</vt:lpstr>
      <vt:lpstr>PowerPoint Presentation</vt:lpstr>
      <vt:lpstr>PowerPoint Presentation</vt:lpstr>
      <vt:lpstr>PowerPoint Presentation</vt:lpstr>
    </vt:vector>
  </TitlesOfParts>
  <Company>Family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tong 3 goc cua tam giac moi</dc:title>
  <dc:creator>Anh Tuan</dc:creator>
  <cp:lastModifiedBy>Admin</cp:lastModifiedBy>
  <cp:revision>838</cp:revision>
  <dcterms:created xsi:type="dcterms:W3CDTF">2004-01-02T14:23:09Z</dcterms:created>
  <dcterms:modified xsi:type="dcterms:W3CDTF">2020-09-17T13:18:33Z</dcterms:modified>
</cp:coreProperties>
</file>