
<file path=[Content_Types].xml><?xml version="1.0" encoding="utf-8"?>
<Types xmlns="http://schemas.openxmlformats.org/package/2006/content-types">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media/image29.jpg" ContentType="image/jpeg"/>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notesSlides/notesSlide17.xml" ContentType="application/vnd.openxmlformats-officedocument.presentationml.notesSlide+xml"/>
  <Override PartName="/ppt/theme/themeOverride18.xml" ContentType="application/vnd.openxmlformats-officedocument.themeOverride+xml"/>
  <Override PartName="/ppt/notesSlides/notesSlide18.xml" ContentType="application/vnd.openxmlformats-officedocument.presentationml.notesSlide+xml"/>
  <Override PartName="/ppt/theme/themeOverride19.xml" ContentType="application/vnd.openxmlformats-officedocument.themeOverride+xml"/>
  <Override PartName="/ppt/notesSlides/notesSlide19.xml" ContentType="application/vnd.openxmlformats-officedocument.presentationml.notesSlide+xml"/>
  <Override PartName="/ppt/theme/themeOverride20.xml" ContentType="application/vnd.openxmlformats-officedocument.themeOverride+xml"/>
  <Override PartName="/ppt/notesSlides/notesSlide20.xml" ContentType="application/vnd.openxmlformats-officedocument.presentationml.notesSlide+xml"/>
  <Override PartName="/ppt/theme/themeOverride21.xml" ContentType="application/vnd.openxmlformats-officedocument.themeOverride+xml"/>
  <Override PartName="/ppt/notesSlides/notesSlide21.xml" ContentType="application/vnd.openxmlformats-officedocument.presentationml.notesSlide+xml"/>
  <Override PartName="/ppt/theme/themeOverride22.xml" ContentType="application/vnd.openxmlformats-officedocument.themeOverride+xml"/>
  <Override PartName="/ppt/notesSlides/notesSlide22.xml" ContentType="application/vnd.openxmlformats-officedocument.presentationml.notesSlide+xml"/>
  <Override PartName="/ppt/theme/themeOverride23.xml" ContentType="application/vnd.openxmlformats-officedocument.themeOverride+xml"/>
  <Override PartName="/ppt/notesSlides/notesSlide23.xml" ContentType="application/vnd.openxmlformats-officedocument.presentationml.notesSlide+xml"/>
  <Override PartName="/ppt/theme/themeOverride24.xml" ContentType="application/vnd.openxmlformats-officedocument.themeOverride+xml"/>
  <Override PartName="/ppt/notesSlides/notesSlide24.xml" ContentType="application/vnd.openxmlformats-officedocument.presentationml.notesSlide+xml"/>
  <Override PartName="/ppt/theme/themeOverride25.xml" ContentType="application/vnd.openxmlformats-officedocument.themeOverride+xml"/>
  <Override PartName="/ppt/notesSlides/notesSlide25.xml" ContentType="application/vnd.openxmlformats-officedocument.presentationml.notesSlide+xml"/>
  <Override PartName="/ppt/theme/themeOverride26.xml" ContentType="application/vnd.openxmlformats-officedocument.themeOverr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7.xml" ContentType="application/vnd.openxmlformats-officedocument.themeOverride+xml"/>
  <Override PartName="/ppt/notesSlides/notesSlide27.xml" ContentType="application/vnd.openxmlformats-officedocument.presentationml.notesSlide+xml"/>
  <Override PartName="/ppt/theme/themeOverride28.xml" ContentType="application/vnd.openxmlformats-officedocument.themeOverride+xml"/>
  <Override PartName="/ppt/notesSlides/notesSlide28.xml" ContentType="application/vnd.openxmlformats-officedocument.presentationml.notesSlide+xml"/>
  <Override PartName="/ppt/theme/themeOverride29.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8"/>
  </p:notesMasterIdLst>
  <p:sldIdLst>
    <p:sldId id="257" r:id="rId2"/>
    <p:sldId id="259" r:id="rId3"/>
    <p:sldId id="268" r:id="rId4"/>
    <p:sldId id="287" r:id="rId5"/>
    <p:sldId id="288" r:id="rId6"/>
    <p:sldId id="289" r:id="rId7"/>
    <p:sldId id="290" r:id="rId8"/>
    <p:sldId id="291" r:id="rId9"/>
    <p:sldId id="260" r:id="rId10"/>
    <p:sldId id="261" r:id="rId11"/>
    <p:sldId id="262" r:id="rId12"/>
    <p:sldId id="292" r:id="rId13"/>
    <p:sldId id="271" r:id="rId14"/>
    <p:sldId id="264" r:id="rId15"/>
    <p:sldId id="293" r:id="rId16"/>
    <p:sldId id="294" r:id="rId17"/>
    <p:sldId id="295" r:id="rId18"/>
    <p:sldId id="296" r:id="rId19"/>
    <p:sldId id="275" r:id="rId20"/>
    <p:sldId id="297" r:id="rId21"/>
    <p:sldId id="298" r:id="rId22"/>
    <p:sldId id="299" r:id="rId23"/>
    <p:sldId id="301" r:id="rId24"/>
    <p:sldId id="302" r:id="rId25"/>
    <p:sldId id="300" r:id="rId26"/>
    <p:sldId id="303" r:id="rId27"/>
    <p:sldId id="286" r:id="rId28"/>
    <p:sldId id="304" r:id="rId29"/>
    <p:sldId id="305" r:id="rId30"/>
    <p:sldId id="266" r:id="rId31"/>
    <p:sldId id="306" r:id="rId32"/>
    <p:sldId id="307" r:id="rId33"/>
    <p:sldId id="263" r:id="rId34"/>
    <p:sldId id="308" r:id="rId35"/>
    <p:sldId id="279" r:id="rId36"/>
    <p:sldId id="283" r:id="rId37"/>
  </p:sldIdLst>
  <p:sldSz cx="12192000" cy="6858000"/>
  <p:notesSz cx="6858000" cy="9144000"/>
  <p:embeddedFontLst>
    <p:embeddedFont>
      <p:font typeface="等线" panose="02010600030101010101" pitchFamily="2" charset="-122"/>
      <p:regular r:id="rId39"/>
      <p:bold r:id="rId40"/>
    </p:embeddedFont>
    <p:embeddedFont>
      <p:font typeface="思源黑体 Light" panose="020B0300000000000000"/>
      <p:regular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19"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A7E7"/>
    <a:srgbClr val="BB7DDC"/>
    <a:srgbClr val="67C8F3"/>
    <a:srgbClr val="FDCB07"/>
    <a:srgbClr val="29C4C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6" autoAdjust="0"/>
    <p:restoredTop sz="94660"/>
  </p:normalViewPr>
  <p:slideViewPr>
    <p:cSldViewPr snapToGrid="0" showGuides="1">
      <p:cViewPr varScale="1">
        <p:scale>
          <a:sx n="57" d="100"/>
          <a:sy n="57" d="100"/>
        </p:scale>
        <p:origin x="192" y="1352"/>
      </p:cViewPr>
      <p:guideLst>
        <p:guide orient="horz" pos="2319"/>
        <p:guide pos="3863"/>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FC5E1F-3CAD-1E44-8D6E-DE290804229C}" type="doc">
      <dgm:prSet loTypeId="urn:microsoft.com/office/officeart/2005/8/layout/hProcess7" loCatId="" qsTypeId="urn:microsoft.com/office/officeart/2005/8/quickstyle/simple3" qsCatId="simple" csTypeId="urn:microsoft.com/office/officeart/2005/8/colors/accent1_2" csCatId="accent1" phldr="1"/>
      <dgm:spPr/>
      <dgm:t>
        <a:bodyPr/>
        <a:lstStyle/>
        <a:p>
          <a:endParaRPr lang="en-US"/>
        </a:p>
      </dgm:t>
    </dgm:pt>
    <dgm:pt modelId="{305A1D4C-10C5-F943-8DC7-2A66B3135B21}">
      <dgm:prSet phldrT="[Text]" phldr="1"/>
      <dgm:spPr/>
      <dgm:t>
        <a:bodyPr/>
        <a:lstStyle/>
        <a:p>
          <a:pPr rtl="0"/>
          <a:endParaRPr lang="en-US" dirty="0"/>
        </a:p>
      </dgm:t>
    </dgm:pt>
    <dgm:pt modelId="{0FA627CE-E4DB-E341-80A0-2D4CE01689D6}" type="parTrans" cxnId="{63708FAF-F5F6-924E-A11A-B4A6D4DBD635}">
      <dgm:prSet/>
      <dgm:spPr/>
      <dgm:t>
        <a:bodyPr/>
        <a:lstStyle/>
        <a:p>
          <a:endParaRPr lang="en-US"/>
        </a:p>
      </dgm:t>
    </dgm:pt>
    <dgm:pt modelId="{92982591-04A9-5648-94E2-BDF7FADFBFF6}" type="sibTrans" cxnId="{63708FAF-F5F6-924E-A11A-B4A6D4DBD635}">
      <dgm:prSet/>
      <dgm:spPr/>
      <dgm:t>
        <a:bodyPr/>
        <a:lstStyle/>
        <a:p>
          <a:endParaRPr lang="en-US"/>
        </a:p>
      </dgm:t>
    </dgm:pt>
    <dgm:pt modelId="{FC0EE52F-CEB6-6041-8CA4-12BD0ED0B917}">
      <dgm:prSet phldrT="[Text]" phldr="1"/>
      <dgm:spPr/>
      <dgm:t>
        <a:bodyPr/>
        <a:lstStyle/>
        <a:p>
          <a:pPr rtl="0"/>
          <a:endParaRPr lang="en-US" dirty="0"/>
        </a:p>
      </dgm:t>
    </dgm:pt>
    <dgm:pt modelId="{B40A1AD9-A34E-4845-A423-DECED153C11A}" type="parTrans" cxnId="{D07B23A5-2A9A-0F49-8AC2-089A17336EB2}">
      <dgm:prSet/>
      <dgm:spPr/>
      <dgm:t>
        <a:bodyPr/>
        <a:lstStyle/>
        <a:p>
          <a:endParaRPr lang="en-US"/>
        </a:p>
      </dgm:t>
    </dgm:pt>
    <dgm:pt modelId="{87311E61-7241-7F4D-B224-993F36B494BF}" type="sibTrans" cxnId="{D07B23A5-2A9A-0F49-8AC2-089A17336EB2}">
      <dgm:prSet/>
      <dgm:spPr/>
      <dgm:t>
        <a:bodyPr/>
        <a:lstStyle/>
        <a:p>
          <a:endParaRPr lang="en-US"/>
        </a:p>
      </dgm:t>
    </dgm:pt>
    <dgm:pt modelId="{51DF1153-5259-D44B-8CF5-E322D4FC6536}">
      <dgm:prSet phldrT="[Text]"/>
      <dgm:spPr/>
      <dgm:t>
        <a:bodyPr/>
        <a:lstStyle/>
        <a:p>
          <a:pPr rtl="0"/>
          <a:endParaRPr lang="en-US" dirty="0"/>
        </a:p>
      </dgm:t>
    </dgm:pt>
    <dgm:pt modelId="{C3A86AC9-47C1-8A41-9EC5-5B0411004779}" type="parTrans" cxnId="{EFD57E82-FE40-6946-A65B-D5D195A14E53}">
      <dgm:prSet/>
      <dgm:spPr/>
      <dgm:t>
        <a:bodyPr/>
        <a:lstStyle/>
        <a:p>
          <a:endParaRPr lang="en-US"/>
        </a:p>
      </dgm:t>
    </dgm:pt>
    <dgm:pt modelId="{8110D617-702D-1149-9F2F-B632C6ED9329}" type="sibTrans" cxnId="{EFD57E82-FE40-6946-A65B-D5D195A14E53}">
      <dgm:prSet/>
      <dgm:spPr/>
      <dgm:t>
        <a:bodyPr/>
        <a:lstStyle/>
        <a:p>
          <a:endParaRPr lang="en-US"/>
        </a:p>
      </dgm:t>
    </dgm:pt>
    <dgm:pt modelId="{D059C3AC-2D12-5749-9339-DBB0AB6A2113}">
      <dgm:prSet phldrT="[Text]" phldr="1"/>
      <dgm:spPr/>
      <dgm:t>
        <a:bodyPr/>
        <a:lstStyle/>
        <a:p>
          <a:pPr rtl="0"/>
          <a:endParaRPr lang="en-US" dirty="0"/>
        </a:p>
      </dgm:t>
    </dgm:pt>
    <dgm:pt modelId="{C048EE75-F91D-694D-B338-2508B4E92DBC}" type="parTrans" cxnId="{676DEFAA-2DE3-CA42-839B-CA89CC63FC72}">
      <dgm:prSet/>
      <dgm:spPr/>
      <dgm:t>
        <a:bodyPr/>
        <a:lstStyle/>
        <a:p>
          <a:endParaRPr lang="en-US"/>
        </a:p>
      </dgm:t>
    </dgm:pt>
    <dgm:pt modelId="{AA47AC86-09B3-A845-B0CB-CBEE7E309FF4}" type="sibTrans" cxnId="{676DEFAA-2DE3-CA42-839B-CA89CC63FC72}">
      <dgm:prSet/>
      <dgm:spPr/>
      <dgm:t>
        <a:bodyPr/>
        <a:lstStyle/>
        <a:p>
          <a:endParaRPr lang="en-US"/>
        </a:p>
      </dgm:t>
    </dgm:pt>
    <dgm:pt modelId="{7CAD9816-4FBF-564D-8044-8C1B9F1A62CB}">
      <dgm:prSet phldrT="[Text]"/>
      <dgm:spPr/>
      <dgm:t>
        <a:bodyPr/>
        <a:lstStyle/>
        <a:p>
          <a:pPr rtl="0"/>
          <a:endParaRPr lang="en-US" dirty="0"/>
        </a:p>
      </dgm:t>
    </dgm:pt>
    <dgm:pt modelId="{BDD56F64-259E-9049-BF22-5F98A36EFA35}" type="parTrans" cxnId="{CA077EF3-80CA-6246-8590-08918E090289}">
      <dgm:prSet/>
      <dgm:spPr/>
      <dgm:t>
        <a:bodyPr/>
        <a:lstStyle/>
        <a:p>
          <a:endParaRPr lang="en-US"/>
        </a:p>
      </dgm:t>
    </dgm:pt>
    <dgm:pt modelId="{054BA49D-423B-264B-AF98-61ED27344689}" type="sibTrans" cxnId="{CA077EF3-80CA-6246-8590-08918E090289}">
      <dgm:prSet/>
      <dgm:spPr/>
      <dgm:t>
        <a:bodyPr/>
        <a:lstStyle/>
        <a:p>
          <a:endParaRPr lang="en-US"/>
        </a:p>
      </dgm:t>
    </dgm:pt>
    <dgm:pt modelId="{B731EA6C-AE2A-5A4B-8B14-282B8F296F61}" type="pres">
      <dgm:prSet presAssocID="{9AFC5E1F-3CAD-1E44-8D6E-DE290804229C}" presName="Name0" presStyleCnt="0">
        <dgm:presLayoutVars>
          <dgm:dir/>
          <dgm:animLvl val="lvl"/>
          <dgm:resizeHandles val="exact"/>
        </dgm:presLayoutVars>
      </dgm:prSet>
      <dgm:spPr/>
    </dgm:pt>
    <dgm:pt modelId="{08BFD202-4640-8946-94C7-6B83BAC998C8}" type="pres">
      <dgm:prSet presAssocID="{305A1D4C-10C5-F943-8DC7-2A66B3135B21}" presName="compositeNode" presStyleCnt="0">
        <dgm:presLayoutVars>
          <dgm:bulletEnabled val="1"/>
        </dgm:presLayoutVars>
      </dgm:prSet>
      <dgm:spPr/>
    </dgm:pt>
    <dgm:pt modelId="{9C5B4E53-34F8-D849-BEC4-D65373179ABE}" type="pres">
      <dgm:prSet presAssocID="{305A1D4C-10C5-F943-8DC7-2A66B3135B21}" presName="bgRect" presStyleLbl="node1" presStyleIdx="0" presStyleCnt="5" custScaleY="167746"/>
      <dgm:spPr/>
    </dgm:pt>
    <dgm:pt modelId="{9083E5D3-48B7-6944-9BFA-11309C582D25}" type="pres">
      <dgm:prSet presAssocID="{305A1D4C-10C5-F943-8DC7-2A66B3135B21}" presName="parentNode" presStyleLbl="node1" presStyleIdx="0" presStyleCnt="5">
        <dgm:presLayoutVars>
          <dgm:chMax val="0"/>
          <dgm:bulletEnabled val="1"/>
        </dgm:presLayoutVars>
      </dgm:prSet>
      <dgm:spPr/>
    </dgm:pt>
    <dgm:pt modelId="{141ED8EA-5B67-A84C-9735-A24D7B91BE13}" type="pres">
      <dgm:prSet presAssocID="{92982591-04A9-5648-94E2-BDF7FADFBFF6}" presName="hSp" presStyleCnt="0"/>
      <dgm:spPr/>
    </dgm:pt>
    <dgm:pt modelId="{7BAE4A1C-4855-1D45-A07C-724D224A6BA2}" type="pres">
      <dgm:prSet presAssocID="{92982591-04A9-5648-94E2-BDF7FADFBFF6}" presName="vProcSp" presStyleCnt="0"/>
      <dgm:spPr/>
    </dgm:pt>
    <dgm:pt modelId="{1008DAF3-82A0-754E-AEA4-664DE874277B}" type="pres">
      <dgm:prSet presAssocID="{92982591-04A9-5648-94E2-BDF7FADFBFF6}" presName="vSp1" presStyleCnt="0"/>
      <dgm:spPr/>
    </dgm:pt>
    <dgm:pt modelId="{55F582BE-C77C-CD4B-9D6C-437AF7CB5481}" type="pres">
      <dgm:prSet presAssocID="{92982591-04A9-5648-94E2-BDF7FADFBFF6}" presName="simulatedConn" presStyleLbl="solidFgAcc1" presStyleIdx="0" presStyleCnt="4"/>
      <dgm:spPr/>
    </dgm:pt>
    <dgm:pt modelId="{17049BA3-B316-CC48-BB73-AA289DF55A95}" type="pres">
      <dgm:prSet presAssocID="{92982591-04A9-5648-94E2-BDF7FADFBFF6}" presName="vSp2" presStyleCnt="0"/>
      <dgm:spPr/>
    </dgm:pt>
    <dgm:pt modelId="{99480E84-1848-1242-B31E-E02A66B92B83}" type="pres">
      <dgm:prSet presAssocID="{92982591-04A9-5648-94E2-BDF7FADFBFF6}" presName="sibTrans" presStyleCnt="0"/>
      <dgm:spPr/>
    </dgm:pt>
    <dgm:pt modelId="{0DAE2569-BAF6-DF40-9C52-F5C899263586}" type="pres">
      <dgm:prSet presAssocID="{FC0EE52F-CEB6-6041-8CA4-12BD0ED0B917}" presName="compositeNode" presStyleCnt="0">
        <dgm:presLayoutVars>
          <dgm:bulletEnabled val="1"/>
        </dgm:presLayoutVars>
      </dgm:prSet>
      <dgm:spPr/>
    </dgm:pt>
    <dgm:pt modelId="{02453B6C-B751-5640-9991-6F84FC99CB63}" type="pres">
      <dgm:prSet presAssocID="{FC0EE52F-CEB6-6041-8CA4-12BD0ED0B917}" presName="bgRect" presStyleLbl="node1" presStyleIdx="1" presStyleCnt="5" custScaleY="167746"/>
      <dgm:spPr/>
    </dgm:pt>
    <dgm:pt modelId="{9BD0E084-D0AB-954B-8324-E202CF193B2C}" type="pres">
      <dgm:prSet presAssocID="{FC0EE52F-CEB6-6041-8CA4-12BD0ED0B917}" presName="parentNode" presStyleLbl="node1" presStyleIdx="1" presStyleCnt="5">
        <dgm:presLayoutVars>
          <dgm:chMax val="0"/>
          <dgm:bulletEnabled val="1"/>
        </dgm:presLayoutVars>
      </dgm:prSet>
      <dgm:spPr/>
    </dgm:pt>
    <dgm:pt modelId="{21B6F5D4-EE47-9148-A452-9F1A64271CE6}" type="pres">
      <dgm:prSet presAssocID="{87311E61-7241-7F4D-B224-993F36B494BF}" presName="hSp" presStyleCnt="0"/>
      <dgm:spPr/>
    </dgm:pt>
    <dgm:pt modelId="{AE4F443E-8B85-9546-89AB-F88BCE72F797}" type="pres">
      <dgm:prSet presAssocID="{87311E61-7241-7F4D-B224-993F36B494BF}" presName="vProcSp" presStyleCnt="0"/>
      <dgm:spPr/>
    </dgm:pt>
    <dgm:pt modelId="{F1472C46-4AE1-BD48-8680-E0C5ABCEDEA1}" type="pres">
      <dgm:prSet presAssocID="{87311E61-7241-7F4D-B224-993F36B494BF}" presName="vSp1" presStyleCnt="0"/>
      <dgm:spPr/>
    </dgm:pt>
    <dgm:pt modelId="{A2C83268-5896-F04B-880B-E55BF4BDF7FF}" type="pres">
      <dgm:prSet presAssocID="{87311E61-7241-7F4D-B224-993F36B494BF}" presName="simulatedConn" presStyleLbl="solidFgAcc1" presStyleIdx="1" presStyleCnt="4"/>
      <dgm:spPr/>
    </dgm:pt>
    <dgm:pt modelId="{0B0A2869-D99A-C54C-AC1E-3D4330302030}" type="pres">
      <dgm:prSet presAssocID="{87311E61-7241-7F4D-B224-993F36B494BF}" presName="vSp2" presStyleCnt="0"/>
      <dgm:spPr/>
    </dgm:pt>
    <dgm:pt modelId="{732F511F-8772-F644-AF17-42C6393CB282}" type="pres">
      <dgm:prSet presAssocID="{87311E61-7241-7F4D-B224-993F36B494BF}" presName="sibTrans" presStyleCnt="0"/>
      <dgm:spPr/>
    </dgm:pt>
    <dgm:pt modelId="{D97BFEEF-739C-1E4D-A4E5-78B99BF9A2BC}" type="pres">
      <dgm:prSet presAssocID="{51DF1153-5259-D44B-8CF5-E322D4FC6536}" presName="compositeNode" presStyleCnt="0">
        <dgm:presLayoutVars>
          <dgm:bulletEnabled val="1"/>
        </dgm:presLayoutVars>
      </dgm:prSet>
      <dgm:spPr/>
    </dgm:pt>
    <dgm:pt modelId="{AF887ABE-47EB-BE47-A38A-28546D41C0AC}" type="pres">
      <dgm:prSet presAssocID="{51DF1153-5259-D44B-8CF5-E322D4FC6536}" presName="bgRect" presStyleLbl="node1" presStyleIdx="2" presStyleCnt="5" custScaleY="167982"/>
      <dgm:spPr/>
    </dgm:pt>
    <dgm:pt modelId="{22DDE62E-C6DD-8740-BEF0-3CA4451BCC4C}" type="pres">
      <dgm:prSet presAssocID="{51DF1153-5259-D44B-8CF5-E322D4FC6536}" presName="parentNode" presStyleLbl="node1" presStyleIdx="2" presStyleCnt="5">
        <dgm:presLayoutVars>
          <dgm:chMax val="0"/>
          <dgm:bulletEnabled val="1"/>
        </dgm:presLayoutVars>
      </dgm:prSet>
      <dgm:spPr/>
    </dgm:pt>
    <dgm:pt modelId="{CCDF2621-42AA-1141-A03E-1F18A3CF8832}" type="pres">
      <dgm:prSet presAssocID="{8110D617-702D-1149-9F2F-B632C6ED9329}" presName="hSp" presStyleCnt="0"/>
      <dgm:spPr/>
    </dgm:pt>
    <dgm:pt modelId="{8A706F12-CFDF-8049-B250-E6D95917894E}" type="pres">
      <dgm:prSet presAssocID="{8110D617-702D-1149-9F2F-B632C6ED9329}" presName="vProcSp" presStyleCnt="0"/>
      <dgm:spPr/>
    </dgm:pt>
    <dgm:pt modelId="{54FAA641-8796-5E4D-A19E-F475937C0CE8}" type="pres">
      <dgm:prSet presAssocID="{8110D617-702D-1149-9F2F-B632C6ED9329}" presName="vSp1" presStyleCnt="0"/>
      <dgm:spPr/>
    </dgm:pt>
    <dgm:pt modelId="{2989A413-81EA-5A4C-A343-21F91024A0D8}" type="pres">
      <dgm:prSet presAssocID="{8110D617-702D-1149-9F2F-B632C6ED9329}" presName="simulatedConn" presStyleLbl="solidFgAcc1" presStyleIdx="2" presStyleCnt="4"/>
      <dgm:spPr/>
    </dgm:pt>
    <dgm:pt modelId="{ECBA7B0F-44B9-6E47-8AB7-431B66FCE2B8}" type="pres">
      <dgm:prSet presAssocID="{8110D617-702D-1149-9F2F-B632C6ED9329}" presName="vSp2" presStyleCnt="0"/>
      <dgm:spPr/>
    </dgm:pt>
    <dgm:pt modelId="{F3863D83-B317-374A-88F0-D681E03D15DD}" type="pres">
      <dgm:prSet presAssocID="{8110D617-702D-1149-9F2F-B632C6ED9329}" presName="sibTrans" presStyleCnt="0"/>
      <dgm:spPr/>
    </dgm:pt>
    <dgm:pt modelId="{1B7DE14C-EDFD-334D-8332-025E6FF829E6}" type="pres">
      <dgm:prSet presAssocID="{D059C3AC-2D12-5749-9339-DBB0AB6A2113}" presName="compositeNode" presStyleCnt="0">
        <dgm:presLayoutVars>
          <dgm:bulletEnabled val="1"/>
        </dgm:presLayoutVars>
      </dgm:prSet>
      <dgm:spPr/>
    </dgm:pt>
    <dgm:pt modelId="{F84704A6-2900-A247-890D-CED88CADB09D}" type="pres">
      <dgm:prSet presAssocID="{D059C3AC-2D12-5749-9339-DBB0AB6A2113}" presName="bgRect" presStyleLbl="node1" presStyleIdx="3" presStyleCnt="5" custScaleY="167746"/>
      <dgm:spPr/>
    </dgm:pt>
    <dgm:pt modelId="{295BBBFE-0C60-AF4E-9DBE-05276178361C}" type="pres">
      <dgm:prSet presAssocID="{D059C3AC-2D12-5749-9339-DBB0AB6A2113}" presName="parentNode" presStyleLbl="node1" presStyleIdx="3" presStyleCnt="5">
        <dgm:presLayoutVars>
          <dgm:chMax val="0"/>
          <dgm:bulletEnabled val="1"/>
        </dgm:presLayoutVars>
      </dgm:prSet>
      <dgm:spPr/>
    </dgm:pt>
    <dgm:pt modelId="{88469897-733F-3B41-ABB2-68781A5391C3}" type="pres">
      <dgm:prSet presAssocID="{AA47AC86-09B3-A845-B0CB-CBEE7E309FF4}" presName="hSp" presStyleCnt="0"/>
      <dgm:spPr/>
    </dgm:pt>
    <dgm:pt modelId="{26129973-3C88-7D46-9D9C-357A61CB4EBE}" type="pres">
      <dgm:prSet presAssocID="{AA47AC86-09B3-A845-B0CB-CBEE7E309FF4}" presName="vProcSp" presStyleCnt="0"/>
      <dgm:spPr/>
    </dgm:pt>
    <dgm:pt modelId="{0C6A3A9C-4F5C-614C-9203-92865A8156FC}" type="pres">
      <dgm:prSet presAssocID="{AA47AC86-09B3-A845-B0CB-CBEE7E309FF4}" presName="vSp1" presStyleCnt="0"/>
      <dgm:spPr/>
    </dgm:pt>
    <dgm:pt modelId="{F4B61CBD-118C-A743-8CF6-F44CE3C07D0F}" type="pres">
      <dgm:prSet presAssocID="{AA47AC86-09B3-A845-B0CB-CBEE7E309FF4}" presName="simulatedConn" presStyleLbl="solidFgAcc1" presStyleIdx="3" presStyleCnt="4"/>
      <dgm:spPr/>
    </dgm:pt>
    <dgm:pt modelId="{4F0EB6BA-A29D-1B4F-BF96-874A4011FF04}" type="pres">
      <dgm:prSet presAssocID="{AA47AC86-09B3-A845-B0CB-CBEE7E309FF4}" presName="vSp2" presStyleCnt="0"/>
      <dgm:spPr/>
    </dgm:pt>
    <dgm:pt modelId="{3EDD76F4-014D-B04E-8BE0-EA540F07239E}" type="pres">
      <dgm:prSet presAssocID="{AA47AC86-09B3-A845-B0CB-CBEE7E309FF4}" presName="sibTrans" presStyleCnt="0"/>
      <dgm:spPr/>
    </dgm:pt>
    <dgm:pt modelId="{626E792D-F97F-C347-A85F-DC9A7FB453C3}" type="pres">
      <dgm:prSet presAssocID="{7CAD9816-4FBF-564D-8044-8C1B9F1A62CB}" presName="compositeNode" presStyleCnt="0">
        <dgm:presLayoutVars>
          <dgm:bulletEnabled val="1"/>
        </dgm:presLayoutVars>
      </dgm:prSet>
      <dgm:spPr/>
    </dgm:pt>
    <dgm:pt modelId="{43A46DE3-B0EF-7147-9A9D-24FB5F7EA0BF}" type="pres">
      <dgm:prSet presAssocID="{7CAD9816-4FBF-564D-8044-8C1B9F1A62CB}" presName="bgRect" presStyleLbl="node1" presStyleIdx="4" presStyleCnt="5" custScaleY="167746"/>
      <dgm:spPr/>
    </dgm:pt>
    <dgm:pt modelId="{C8EDB086-D862-C74C-9804-F71397FB5DDB}" type="pres">
      <dgm:prSet presAssocID="{7CAD9816-4FBF-564D-8044-8C1B9F1A62CB}" presName="parentNode" presStyleLbl="node1" presStyleIdx="4" presStyleCnt="5">
        <dgm:presLayoutVars>
          <dgm:chMax val="0"/>
          <dgm:bulletEnabled val="1"/>
        </dgm:presLayoutVars>
      </dgm:prSet>
      <dgm:spPr/>
    </dgm:pt>
  </dgm:ptLst>
  <dgm:cxnLst>
    <dgm:cxn modelId="{8DC41815-08F2-984E-90F2-8FAAB0403F8D}" type="presOf" srcId="{D059C3AC-2D12-5749-9339-DBB0AB6A2113}" destId="{295BBBFE-0C60-AF4E-9DBE-05276178361C}" srcOrd="1" destOrd="0" presId="urn:microsoft.com/office/officeart/2005/8/layout/hProcess7"/>
    <dgm:cxn modelId="{D52A6A1D-E55B-754C-8746-62D67EB223A6}" type="presOf" srcId="{9AFC5E1F-3CAD-1E44-8D6E-DE290804229C}" destId="{B731EA6C-AE2A-5A4B-8B14-282B8F296F61}" srcOrd="0" destOrd="0" presId="urn:microsoft.com/office/officeart/2005/8/layout/hProcess7"/>
    <dgm:cxn modelId="{E26BA93A-B9C0-D244-81EF-99AEFFACA217}" type="presOf" srcId="{FC0EE52F-CEB6-6041-8CA4-12BD0ED0B917}" destId="{02453B6C-B751-5640-9991-6F84FC99CB63}" srcOrd="0" destOrd="0" presId="urn:microsoft.com/office/officeart/2005/8/layout/hProcess7"/>
    <dgm:cxn modelId="{A4163744-A141-2746-ACB5-A7399FD094F6}" type="presOf" srcId="{51DF1153-5259-D44B-8CF5-E322D4FC6536}" destId="{AF887ABE-47EB-BE47-A38A-28546D41C0AC}" srcOrd="0" destOrd="0" presId="urn:microsoft.com/office/officeart/2005/8/layout/hProcess7"/>
    <dgm:cxn modelId="{32E3074E-8BC2-6044-8954-F2598A928BF7}" type="presOf" srcId="{51DF1153-5259-D44B-8CF5-E322D4FC6536}" destId="{22DDE62E-C6DD-8740-BEF0-3CA4451BCC4C}" srcOrd="1" destOrd="0" presId="urn:microsoft.com/office/officeart/2005/8/layout/hProcess7"/>
    <dgm:cxn modelId="{DC9FBC7F-FD8C-754F-A605-EE8A4B120F8B}" type="presOf" srcId="{D059C3AC-2D12-5749-9339-DBB0AB6A2113}" destId="{F84704A6-2900-A247-890D-CED88CADB09D}" srcOrd="0" destOrd="0" presId="urn:microsoft.com/office/officeart/2005/8/layout/hProcess7"/>
    <dgm:cxn modelId="{EFD57E82-FE40-6946-A65B-D5D195A14E53}" srcId="{9AFC5E1F-3CAD-1E44-8D6E-DE290804229C}" destId="{51DF1153-5259-D44B-8CF5-E322D4FC6536}" srcOrd="2" destOrd="0" parTransId="{C3A86AC9-47C1-8A41-9EC5-5B0411004779}" sibTransId="{8110D617-702D-1149-9F2F-B632C6ED9329}"/>
    <dgm:cxn modelId="{93A9E188-83D1-5F49-B211-E5CB9AD3BBAF}" type="presOf" srcId="{FC0EE52F-CEB6-6041-8CA4-12BD0ED0B917}" destId="{9BD0E084-D0AB-954B-8324-E202CF193B2C}" srcOrd="1" destOrd="0" presId="urn:microsoft.com/office/officeart/2005/8/layout/hProcess7"/>
    <dgm:cxn modelId="{D07B23A5-2A9A-0F49-8AC2-089A17336EB2}" srcId="{9AFC5E1F-3CAD-1E44-8D6E-DE290804229C}" destId="{FC0EE52F-CEB6-6041-8CA4-12BD0ED0B917}" srcOrd="1" destOrd="0" parTransId="{B40A1AD9-A34E-4845-A423-DECED153C11A}" sibTransId="{87311E61-7241-7F4D-B224-993F36B494BF}"/>
    <dgm:cxn modelId="{676DEFAA-2DE3-CA42-839B-CA89CC63FC72}" srcId="{9AFC5E1F-3CAD-1E44-8D6E-DE290804229C}" destId="{D059C3AC-2D12-5749-9339-DBB0AB6A2113}" srcOrd="3" destOrd="0" parTransId="{C048EE75-F91D-694D-B338-2508B4E92DBC}" sibTransId="{AA47AC86-09B3-A845-B0CB-CBEE7E309FF4}"/>
    <dgm:cxn modelId="{63708FAF-F5F6-924E-A11A-B4A6D4DBD635}" srcId="{9AFC5E1F-3CAD-1E44-8D6E-DE290804229C}" destId="{305A1D4C-10C5-F943-8DC7-2A66B3135B21}" srcOrd="0" destOrd="0" parTransId="{0FA627CE-E4DB-E341-80A0-2D4CE01689D6}" sibTransId="{92982591-04A9-5648-94E2-BDF7FADFBFF6}"/>
    <dgm:cxn modelId="{55B046CE-306E-CE47-9B77-38D8CB65D23D}" type="presOf" srcId="{7CAD9816-4FBF-564D-8044-8C1B9F1A62CB}" destId="{43A46DE3-B0EF-7147-9A9D-24FB5F7EA0BF}" srcOrd="0" destOrd="0" presId="urn:microsoft.com/office/officeart/2005/8/layout/hProcess7"/>
    <dgm:cxn modelId="{E74F58E1-C60B-C74B-8986-6ACF99668AD6}" type="presOf" srcId="{305A1D4C-10C5-F943-8DC7-2A66B3135B21}" destId="{9083E5D3-48B7-6944-9BFA-11309C582D25}" srcOrd="1" destOrd="0" presId="urn:microsoft.com/office/officeart/2005/8/layout/hProcess7"/>
    <dgm:cxn modelId="{203EB9E9-547E-514F-8E75-8672E3BEEB0A}" type="presOf" srcId="{305A1D4C-10C5-F943-8DC7-2A66B3135B21}" destId="{9C5B4E53-34F8-D849-BEC4-D65373179ABE}" srcOrd="0" destOrd="0" presId="urn:microsoft.com/office/officeart/2005/8/layout/hProcess7"/>
    <dgm:cxn modelId="{3193B0EA-E910-D94D-991A-26E8613C8C7B}" type="presOf" srcId="{7CAD9816-4FBF-564D-8044-8C1B9F1A62CB}" destId="{C8EDB086-D862-C74C-9804-F71397FB5DDB}" srcOrd="1" destOrd="0" presId="urn:microsoft.com/office/officeart/2005/8/layout/hProcess7"/>
    <dgm:cxn modelId="{CA077EF3-80CA-6246-8590-08918E090289}" srcId="{9AFC5E1F-3CAD-1E44-8D6E-DE290804229C}" destId="{7CAD9816-4FBF-564D-8044-8C1B9F1A62CB}" srcOrd="4" destOrd="0" parTransId="{BDD56F64-259E-9049-BF22-5F98A36EFA35}" sibTransId="{054BA49D-423B-264B-AF98-61ED27344689}"/>
    <dgm:cxn modelId="{0E72BDDE-5523-494A-912C-901AB83B88D6}" type="presParOf" srcId="{B731EA6C-AE2A-5A4B-8B14-282B8F296F61}" destId="{08BFD202-4640-8946-94C7-6B83BAC998C8}" srcOrd="0" destOrd="0" presId="urn:microsoft.com/office/officeart/2005/8/layout/hProcess7"/>
    <dgm:cxn modelId="{FAAB2045-AF49-1449-9820-09231566C014}" type="presParOf" srcId="{08BFD202-4640-8946-94C7-6B83BAC998C8}" destId="{9C5B4E53-34F8-D849-BEC4-D65373179ABE}" srcOrd="0" destOrd="0" presId="urn:microsoft.com/office/officeart/2005/8/layout/hProcess7"/>
    <dgm:cxn modelId="{D77B0BF1-0C00-BD49-9C53-0702AC3B6FEC}" type="presParOf" srcId="{08BFD202-4640-8946-94C7-6B83BAC998C8}" destId="{9083E5D3-48B7-6944-9BFA-11309C582D25}" srcOrd="1" destOrd="0" presId="urn:microsoft.com/office/officeart/2005/8/layout/hProcess7"/>
    <dgm:cxn modelId="{8740DCF6-EE45-CD4A-9961-7290DFF47387}" type="presParOf" srcId="{B731EA6C-AE2A-5A4B-8B14-282B8F296F61}" destId="{141ED8EA-5B67-A84C-9735-A24D7B91BE13}" srcOrd="1" destOrd="0" presId="urn:microsoft.com/office/officeart/2005/8/layout/hProcess7"/>
    <dgm:cxn modelId="{BA060550-DD6C-064A-B41F-BB6B6E006DF2}" type="presParOf" srcId="{B731EA6C-AE2A-5A4B-8B14-282B8F296F61}" destId="{7BAE4A1C-4855-1D45-A07C-724D224A6BA2}" srcOrd="2" destOrd="0" presId="urn:microsoft.com/office/officeart/2005/8/layout/hProcess7"/>
    <dgm:cxn modelId="{E8558163-E634-4047-84E2-565702E70141}" type="presParOf" srcId="{7BAE4A1C-4855-1D45-A07C-724D224A6BA2}" destId="{1008DAF3-82A0-754E-AEA4-664DE874277B}" srcOrd="0" destOrd="0" presId="urn:microsoft.com/office/officeart/2005/8/layout/hProcess7"/>
    <dgm:cxn modelId="{13BBA3D5-F8D8-DC4A-9808-8627FD9215FF}" type="presParOf" srcId="{7BAE4A1C-4855-1D45-A07C-724D224A6BA2}" destId="{55F582BE-C77C-CD4B-9D6C-437AF7CB5481}" srcOrd="1" destOrd="0" presId="urn:microsoft.com/office/officeart/2005/8/layout/hProcess7"/>
    <dgm:cxn modelId="{ECD96AFD-88AF-A74F-B33F-DB2331B50D1D}" type="presParOf" srcId="{7BAE4A1C-4855-1D45-A07C-724D224A6BA2}" destId="{17049BA3-B316-CC48-BB73-AA289DF55A95}" srcOrd="2" destOrd="0" presId="urn:microsoft.com/office/officeart/2005/8/layout/hProcess7"/>
    <dgm:cxn modelId="{900782EE-B491-C548-A374-703EEE321DC4}" type="presParOf" srcId="{B731EA6C-AE2A-5A4B-8B14-282B8F296F61}" destId="{99480E84-1848-1242-B31E-E02A66B92B83}" srcOrd="3" destOrd="0" presId="urn:microsoft.com/office/officeart/2005/8/layout/hProcess7"/>
    <dgm:cxn modelId="{CCD1F7FE-DC96-2E4C-AA44-CA33AEC55BC4}" type="presParOf" srcId="{B731EA6C-AE2A-5A4B-8B14-282B8F296F61}" destId="{0DAE2569-BAF6-DF40-9C52-F5C899263586}" srcOrd="4" destOrd="0" presId="urn:microsoft.com/office/officeart/2005/8/layout/hProcess7"/>
    <dgm:cxn modelId="{D0D1E520-1CA9-D94A-8783-EE03C285C30C}" type="presParOf" srcId="{0DAE2569-BAF6-DF40-9C52-F5C899263586}" destId="{02453B6C-B751-5640-9991-6F84FC99CB63}" srcOrd="0" destOrd="0" presId="urn:microsoft.com/office/officeart/2005/8/layout/hProcess7"/>
    <dgm:cxn modelId="{5CC03130-CB7B-5844-9B81-FB034E8690F1}" type="presParOf" srcId="{0DAE2569-BAF6-DF40-9C52-F5C899263586}" destId="{9BD0E084-D0AB-954B-8324-E202CF193B2C}" srcOrd="1" destOrd="0" presId="urn:microsoft.com/office/officeart/2005/8/layout/hProcess7"/>
    <dgm:cxn modelId="{D60278C8-E4E5-0940-9CF3-736CE864FEA3}" type="presParOf" srcId="{B731EA6C-AE2A-5A4B-8B14-282B8F296F61}" destId="{21B6F5D4-EE47-9148-A452-9F1A64271CE6}" srcOrd="5" destOrd="0" presId="urn:microsoft.com/office/officeart/2005/8/layout/hProcess7"/>
    <dgm:cxn modelId="{EFDED69A-EE0D-DE44-A26F-845C6CDE334E}" type="presParOf" srcId="{B731EA6C-AE2A-5A4B-8B14-282B8F296F61}" destId="{AE4F443E-8B85-9546-89AB-F88BCE72F797}" srcOrd="6" destOrd="0" presId="urn:microsoft.com/office/officeart/2005/8/layout/hProcess7"/>
    <dgm:cxn modelId="{7AF6CD7A-9E16-404C-9F03-959AA60D2B76}" type="presParOf" srcId="{AE4F443E-8B85-9546-89AB-F88BCE72F797}" destId="{F1472C46-4AE1-BD48-8680-E0C5ABCEDEA1}" srcOrd="0" destOrd="0" presId="urn:microsoft.com/office/officeart/2005/8/layout/hProcess7"/>
    <dgm:cxn modelId="{CB374DBB-DAF2-3F46-AE53-B1CEE5A1EC6E}" type="presParOf" srcId="{AE4F443E-8B85-9546-89AB-F88BCE72F797}" destId="{A2C83268-5896-F04B-880B-E55BF4BDF7FF}" srcOrd="1" destOrd="0" presId="urn:microsoft.com/office/officeart/2005/8/layout/hProcess7"/>
    <dgm:cxn modelId="{F1350554-4BE8-A144-8B69-C5EFE5216EC0}" type="presParOf" srcId="{AE4F443E-8B85-9546-89AB-F88BCE72F797}" destId="{0B0A2869-D99A-C54C-AC1E-3D4330302030}" srcOrd="2" destOrd="0" presId="urn:microsoft.com/office/officeart/2005/8/layout/hProcess7"/>
    <dgm:cxn modelId="{E319996D-193F-0D47-99CF-9910BD354035}" type="presParOf" srcId="{B731EA6C-AE2A-5A4B-8B14-282B8F296F61}" destId="{732F511F-8772-F644-AF17-42C6393CB282}" srcOrd="7" destOrd="0" presId="urn:microsoft.com/office/officeart/2005/8/layout/hProcess7"/>
    <dgm:cxn modelId="{855AB546-3EF1-7D46-9A4C-DF4A19A1FDD1}" type="presParOf" srcId="{B731EA6C-AE2A-5A4B-8B14-282B8F296F61}" destId="{D97BFEEF-739C-1E4D-A4E5-78B99BF9A2BC}" srcOrd="8" destOrd="0" presId="urn:microsoft.com/office/officeart/2005/8/layout/hProcess7"/>
    <dgm:cxn modelId="{636A7A54-F883-0047-B909-DC7D7693B310}" type="presParOf" srcId="{D97BFEEF-739C-1E4D-A4E5-78B99BF9A2BC}" destId="{AF887ABE-47EB-BE47-A38A-28546D41C0AC}" srcOrd="0" destOrd="0" presId="urn:microsoft.com/office/officeart/2005/8/layout/hProcess7"/>
    <dgm:cxn modelId="{5A153817-F9C3-4740-AA69-829B376C1F9D}" type="presParOf" srcId="{D97BFEEF-739C-1E4D-A4E5-78B99BF9A2BC}" destId="{22DDE62E-C6DD-8740-BEF0-3CA4451BCC4C}" srcOrd="1" destOrd="0" presId="urn:microsoft.com/office/officeart/2005/8/layout/hProcess7"/>
    <dgm:cxn modelId="{5A3F4B73-E5C2-6B45-BF44-4A08E7E107ED}" type="presParOf" srcId="{B731EA6C-AE2A-5A4B-8B14-282B8F296F61}" destId="{CCDF2621-42AA-1141-A03E-1F18A3CF8832}" srcOrd="9" destOrd="0" presId="urn:microsoft.com/office/officeart/2005/8/layout/hProcess7"/>
    <dgm:cxn modelId="{04318F82-331F-8F44-AC46-9AE0DA9C2867}" type="presParOf" srcId="{B731EA6C-AE2A-5A4B-8B14-282B8F296F61}" destId="{8A706F12-CFDF-8049-B250-E6D95917894E}" srcOrd="10" destOrd="0" presId="urn:microsoft.com/office/officeart/2005/8/layout/hProcess7"/>
    <dgm:cxn modelId="{EE25E6BC-E7E5-7740-8D37-06B6760E03BB}" type="presParOf" srcId="{8A706F12-CFDF-8049-B250-E6D95917894E}" destId="{54FAA641-8796-5E4D-A19E-F475937C0CE8}" srcOrd="0" destOrd="0" presId="urn:microsoft.com/office/officeart/2005/8/layout/hProcess7"/>
    <dgm:cxn modelId="{627A1804-2777-B342-95F3-49C2C1F0DE42}" type="presParOf" srcId="{8A706F12-CFDF-8049-B250-E6D95917894E}" destId="{2989A413-81EA-5A4C-A343-21F91024A0D8}" srcOrd="1" destOrd="0" presId="urn:microsoft.com/office/officeart/2005/8/layout/hProcess7"/>
    <dgm:cxn modelId="{E9283F37-72F8-8B4A-8547-992158CA7B40}" type="presParOf" srcId="{8A706F12-CFDF-8049-B250-E6D95917894E}" destId="{ECBA7B0F-44B9-6E47-8AB7-431B66FCE2B8}" srcOrd="2" destOrd="0" presId="urn:microsoft.com/office/officeart/2005/8/layout/hProcess7"/>
    <dgm:cxn modelId="{97E18C4B-C9B0-B04F-A289-6C1BBABCF031}" type="presParOf" srcId="{B731EA6C-AE2A-5A4B-8B14-282B8F296F61}" destId="{F3863D83-B317-374A-88F0-D681E03D15DD}" srcOrd="11" destOrd="0" presId="urn:microsoft.com/office/officeart/2005/8/layout/hProcess7"/>
    <dgm:cxn modelId="{819E1232-989E-F845-88DE-3BC14C41A394}" type="presParOf" srcId="{B731EA6C-AE2A-5A4B-8B14-282B8F296F61}" destId="{1B7DE14C-EDFD-334D-8332-025E6FF829E6}" srcOrd="12" destOrd="0" presId="urn:microsoft.com/office/officeart/2005/8/layout/hProcess7"/>
    <dgm:cxn modelId="{3E8F4022-FD49-194C-9A25-3608B0735F91}" type="presParOf" srcId="{1B7DE14C-EDFD-334D-8332-025E6FF829E6}" destId="{F84704A6-2900-A247-890D-CED88CADB09D}" srcOrd="0" destOrd="0" presId="urn:microsoft.com/office/officeart/2005/8/layout/hProcess7"/>
    <dgm:cxn modelId="{D1278731-65C7-2D43-B63F-38E2BC081944}" type="presParOf" srcId="{1B7DE14C-EDFD-334D-8332-025E6FF829E6}" destId="{295BBBFE-0C60-AF4E-9DBE-05276178361C}" srcOrd="1" destOrd="0" presId="urn:microsoft.com/office/officeart/2005/8/layout/hProcess7"/>
    <dgm:cxn modelId="{77806E0D-E5F3-F444-A7B4-D1561AAF74B8}" type="presParOf" srcId="{B731EA6C-AE2A-5A4B-8B14-282B8F296F61}" destId="{88469897-733F-3B41-ABB2-68781A5391C3}" srcOrd="13" destOrd="0" presId="urn:microsoft.com/office/officeart/2005/8/layout/hProcess7"/>
    <dgm:cxn modelId="{CDE698BA-DD95-DB49-8E70-A88EE0E00DA5}" type="presParOf" srcId="{B731EA6C-AE2A-5A4B-8B14-282B8F296F61}" destId="{26129973-3C88-7D46-9D9C-357A61CB4EBE}" srcOrd="14" destOrd="0" presId="urn:microsoft.com/office/officeart/2005/8/layout/hProcess7"/>
    <dgm:cxn modelId="{199936BB-6DF1-B440-AC43-4786F6796F07}" type="presParOf" srcId="{26129973-3C88-7D46-9D9C-357A61CB4EBE}" destId="{0C6A3A9C-4F5C-614C-9203-92865A8156FC}" srcOrd="0" destOrd="0" presId="urn:microsoft.com/office/officeart/2005/8/layout/hProcess7"/>
    <dgm:cxn modelId="{22E2F798-7FBA-0F4E-BB4F-8CC536D65392}" type="presParOf" srcId="{26129973-3C88-7D46-9D9C-357A61CB4EBE}" destId="{F4B61CBD-118C-A743-8CF6-F44CE3C07D0F}" srcOrd="1" destOrd="0" presId="urn:microsoft.com/office/officeart/2005/8/layout/hProcess7"/>
    <dgm:cxn modelId="{01EF7445-B7A8-484C-9703-995BC176603E}" type="presParOf" srcId="{26129973-3C88-7D46-9D9C-357A61CB4EBE}" destId="{4F0EB6BA-A29D-1B4F-BF96-874A4011FF04}" srcOrd="2" destOrd="0" presId="urn:microsoft.com/office/officeart/2005/8/layout/hProcess7"/>
    <dgm:cxn modelId="{23A05D85-E1F8-0F46-9A8B-12C1AC9B5D9D}" type="presParOf" srcId="{B731EA6C-AE2A-5A4B-8B14-282B8F296F61}" destId="{3EDD76F4-014D-B04E-8BE0-EA540F07239E}" srcOrd="15" destOrd="0" presId="urn:microsoft.com/office/officeart/2005/8/layout/hProcess7"/>
    <dgm:cxn modelId="{D65AAA88-B0DE-EA40-A325-20D2E259D3B4}" type="presParOf" srcId="{B731EA6C-AE2A-5A4B-8B14-282B8F296F61}" destId="{626E792D-F97F-C347-A85F-DC9A7FB453C3}" srcOrd="16" destOrd="0" presId="urn:microsoft.com/office/officeart/2005/8/layout/hProcess7"/>
    <dgm:cxn modelId="{6800BE39-191A-E545-A65D-2AE1DC4DDF1F}" type="presParOf" srcId="{626E792D-F97F-C347-A85F-DC9A7FB453C3}" destId="{43A46DE3-B0EF-7147-9A9D-24FB5F7EA0BF}" srcOrd="0" destOrd="0" presId="urn:microsoft.com/office/officeart/2005/8/layout/hProcess7"/>
    <dgm:cxn modelId="{0A982812-C83A-B14C-8F4D-6BB4634BF684}" type="presParOf" srcId="{626E792D-F97F-C347-A85F-DC9A7FB453C3}" destId="{C8EDB086-D862-C74C-9804-F71397FB5DDB}" srcOrd="1"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B4E53-34F8-D849-BEC4-D65373179ABE}">
      <dsp:nvSpPr>
        <dsp:cNvPr id="0" name=""/>
        <dsp:cNvSpPr/>
      </dsp:nvSpPr>
      <dsp:spPr>
        <a:xfrm>
          <a:off x="6421" y="1033891"/>
          <a:ext cx="2241763" cy="4512562"/>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92583" rIns="120015" bIns="0" numCol="1" spcCol="1270" anchor="t" anchorCtr="0">
          <a:noAutofit/>
        </a:bodyPr>
        <a:lstStyle/>
        <a:p>
          <a:pPr marL="0" lvl="0" indent="0" algn="r" defTabSz="1200150" rtl="0">
            <a:lnSpc>
              <a:spcPct val="90000"/>
            </a:lnSpc>
            <a:spcBef>
              <a:spcPct val="0"/>
            </a:spcBef>
            <a:spcAft>
              <a:spcPct val="35000"/>
            </a:spcAft>
            <a:buNone/>
          </a:pPr>
          <a:endParaRPr lang="en-US" sz="2700" kern="1200" dirty="0"/>
        </a:p>
      </dsp:txBody>
      <dsp:txXfrm rot="16200000">
        <a:off x="-1619553" y="2659865"/>
        <a:ext cx="3700301" cy="448352"/>
      </dsp:txXfrm>
    </dsp:sp>
    <dsp:sp modelId="{02453B6C-B751-5640-9991-6F84FC99CB63}">
      <dsp:nvSpPr>
        <dsp:cNvPr id="0" name=""/>
        <dsp:cNvSpPr/>
      </dsp:nvSpPr>
      <dsp:spPr>
        <a:xfrm>
          <a:off x="2326646" y="1033891"/>
          <a:ext cx="2241763" cy="4512562"/>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92583" rIns="120015" bIns="0" numCol="1" spcCol="1270" anchor="t" anchorCtr="0">
          <a:noAutofit/>
        </a:bodyPr>
        <a:lstStyle/>
        <a:p>
          <a:pPr marL="0" lvl="0" indent="0" algn="r" defTabSz="1200150" rtl="0">
            <a:lnSpc>
              <a:spcPct val="90000"/>
            </a:lnSpc>
            <a:spcBef>
              <a:spcPct val="0"/>
            </a:spcBef>
            <a:spcAft>
              <a:spcPct val="35000"/>
            </a:spcAft>
            <a:buNone/>
          </a:pPr>
          <a:endParaRPr lang="en-US" sz="2700" kern="1200" dirty="0"/>
        </a:p>
      </dsp:txBody>
      <dsp:txXfrm rot="16200000">
        <a:off x="700672" y="2659865"/>
        <a:ext cx="3700301" cy="448352"/>
      </dsp:txXfrm>
    </dsp:sp>
    <dsp:sp modelId="{55F582BE-C77C-CD4B-9D6C-437AF7CB5481}">
      <dsp:nvSpPr>
        <dsp:cNvPr id="0" name=""/>
        <dsp:cNvSpPr/>
      </dsp:nvSpPr>
      <dsp:spPr>
        <a:xfrm rot="5400000">
          <a:off x="2140236" y="3171315"/>
          <a:ext cx="395238" cy="336264"/>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AF887ABE-47EB-BE47-A38A-28546D41C0AC}">
      <dsp:nvSpPr>
        <dsp:cNvPr id="0" name=""/>
        <dsp:cNvSpPr/>
      </dsp:nvSpPr>
      <dsp:spPr>
        <a:xfrm>
          <a:off x="4646872" y="1033891"/>
          <a:ext cx="2241763" cy="4518911"/>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92583" rIns="120015" bIns="0" numCol="1" spcCol="1270" anchor="t" anchorCtr="0">
          <a:noAutofit/>
        </a:bodyPr>
        <a:lstStyle/>
        <a:p>
          <a:pPr marL="0" lvl="0" indent="0" algn="r" defTabSz="1200150" rtl="0">
            <a:lnSpc>
              <a:spcPct val="90000"/>
            </a:lnSpc>
            <a:spcBef>
              <a:spcPct val="0"/>
            </a:spcBef>
            <a:spcAft>
              <a:spcPct val="35000"/>
            </a:spcAft>
            <a:buNone/>
          </a:pPr>
          <a:endParaRPr lang="en-US" sz="2700" kern="1200" dirty="0"/>
        </a:p>
      </dsp:txBody>
      <dsp:txXfrm rot="16200000">
        <a:off x="3018294" y="2662468"/>
        <a:ext cx="3705507" cy="448352"/>
      </dsp:txXfrm>
    </dsp:sp>
    <dsp:sp modelId="{A2C83268-5896-F04B-880B-E55BF4BDF7FF}">
      <dsp:nvSpPr>
        <dsp:cNvPr id="0" name=""/>
        <dsp:cNvSpPr/>
      </dsp:nvSpPr>
      <dsp:spPr>
        <a:xfrm rot="5400000">
          <a:off x="4460461" y="3171315"/>
          <a:ext cx="395238" cy="336264"/>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F84704A6-2900-A247-890D-CED88CADB09D}">
      <dsp:nvSpPr>
        <dsp:cNvPr id="0" name=""/>
        <dsp:cNvSpPr/>
      </dsp:nvSpPr>
      <dsp:spPr>
        <a:xfrm>
          <a:off x="6967097" y="1033891"/>
          <a:ext cx="2241763" cy="4512562"/>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92583" rIns="120015" bIns="0" numCol="1" spcCol="1270" anchor="t" anchorCtr="0">
          <a:noAutofit/>
        </a:bodyPr>
        <a:lstStyle/>
        <a:p>
          <a:pPr marL="0" lvl="0" indent="0" algn="r" defTabSz="1200150" rtl="0">
            <a:lnSpc>
              <a:spcPct val="90000"/>
            </a:lnSpc>
            <a:spcBef>
              <a:spcPct val="0"/>
            </a:spcBef>
            <a:spcAft>
              <a:spcPct val="35000"/>
            </a:spcAft>
            <a:buNone/>
          </a:pPr>
          <a:endParaRPr lang="en-US" sz="2700" kern="1200" dirty="0"/>
        </a:p>
      </dsp:txBody>
      <dsp:txXfrm rot="16200000">
        <a:off x="5341123" y="2659865"/>
        <a:ext cx="3700301" cy="448352"/>
      </dsp:txXfrm>
    </dsp:sp>
    <dsp:sp modelId="{2989A413-81EA-5A4C-A343-21F91024A0D8}">
      <dsp:nvSpPr>
        <dsp:cNvPr id="0" name=""/>
        <dsp:cNvSpPr/>
      </dsp:nvSpPr>
      <dsp:spPr>
        <a:xfrm rot="5400000">
          <a:off x="6780687" y="3171315"/>
          <a:ext cx="395238" cy="336264"/>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3A46DE3-B0EF-7147-9A9D-24FB5F7EA0BF}">
      <dsp:nvSpPr>
        <dsp:cNvPr id="0" name=""/>
        <dsp:cNvSpPr/>
      </dsp:nvSpPr>
      <dsp:spPr>
        <a:xfrm>
          <a:off x="9287323" y="1033891"/>
          <a:ext cx="2241763" cy="4512562"/>
        </a:xfrm>
        <a:prstGeom prst="roundRect">
          <a:avLst>
            <a:gd name="adj" fmla="val 5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92583" rIns="120015" bIns="0" numCol="1" spcCol="1270" anchor="t" anchorCtr="0">
          <a:noAutofit/>
        </a:bodyPr>
        <a:lstStyle/>
        <a:p>
          <a:pPr marL="0" lvl="0" indent="0" algn="r" defTabSz="1200150" rtl="0">
            <a:lnSpc>
              <a:spcPct val="90000"/>
            </a:lnSpc>
            <a:spcBef>
              <a:spcPct val="0"/>
            </a:spcBef>
            <a:spcAft>
              <a:spcPct val="35000"/>
            </a:spcAft>
            <a:buNone/>
          </a:pPr>
          <a:endParaRPr lang="en-US" sz="2700" kern="1200" dirty="0"/>
        </a:p>
      </dsp:txBody>
      <dsp:txXfrm rot="16200000">
        <a:off x="7661348" y="2659865"/>
        <a:ext cx="3700301" cy="448352"/>
      </dsp:txXfrm>
    </dsp:sp>
    <dsp:sp modelId="{F4B61CBD-118C-A743-8CF6-F44CE3C07D0F}">
      <dsp:nvSpPr>
        <dsp:cNvPr id="0" name=""/>
        <dsp:cNvSpPr/>
      </dsp:nvSpPr>
      <dsp:spPr>
        <a:xfrm rot="5400000">
          <a:off x="9100912" y="3171315"/>
          <a:ext cx="395238" cy="336264"/>
        </a:xfrm>
        <a:prstGeom prst="flowChartExtra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4FD941-8660-481C-99AA-2E970E98920D}" type="datetimeFigureOut">
              <a:rPr lang="zh-CN" altLang="en-US" smtClean="0"/>
              <a:t>2022/11/2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B9D1B8-3DA1-4AA1-AC29-1441EC69FB08}" type="slidenum">
              <a:rPr lang="zh-CN" altLang="en-US" smtClean="0"/>
              <a:t>‹#›</a:t>
            </a:fld>
            <a:endParaRPr lang="zh-CN" altLang="en-US"/>
          </a:p>
        </p:txBody>
      </p:sp>
    </p:spTree>
    <p:extLst>
      <p:ext uri="{BB962C8B-B14F-4D97-AF65-F5344CB8AC3E}">
        <p14:creationId xmlns:p14="http://schemas.microsoft.com/office/powerpoint/2010/main" val="3466477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6042aa838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6042aa838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e5e6172f83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e5e6172f8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e5e6172f83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e5e6172f83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567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e5feca4b19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e5feca4b19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e5e6172f83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e5e6172f83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6723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8472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5e6172f8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5e6172f8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544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e5feca4b19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e5feca4b19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226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e5feca4b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e5feca4b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5e6172f8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5e6172f8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3594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e5feca4b19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e5feca4b19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4621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9888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e5e6172f83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e5e6172f83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0665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e5feca4b19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e5feca4b19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4060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2102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e5e6172f83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e5e6172f83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281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e5e6172f83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e5e6172f83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e6017df455_3_1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e6017df455_3_1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5e6172f8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5e6172f8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6042aa838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6042aa838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816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5e6172f8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5e6172f8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0131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5e6172f8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5e6172f8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981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5e6172f8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5e6172f8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9711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5e6172f8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5e6172f8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3635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5e6172f8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5e6172f8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055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e5e6172f8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e5e6172f8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4.jp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pic>
        <p:nvPicPr>
          <p:cNvPr id="3" name="图片 2">
            <a:extLst>
              <a:ext uri="{FF2B5EF4-FFF2-40B4-BE49-F238E27FC236}">
                <a16:creationId xmlns:a16="http://schemas.microsoft.com/office/drawing/2014/main" id="{7E0AE486-412A-40AB-BDA3-3841E3292A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6566" y="236952"/>
            <a:ext cx="778743" cy="769095"/>
          </a:xfrm>
          <a:prstGeom prst="rect">
            <a:avLst/>
          </a:prstGeom>
        </p:spPr>
      </p:pic>
      <p:pic>
        <p:nvPicPr>
          <p:cNvPr id="5" name="图片 4">
            <a:extLst>
              <a:ext uri="{FF2B5EF4-FFF2-40B4-BE49-F238E27FC236}">
                <a16:creationId xmlns:a16="http://schemas.microsoft.com/office/drawing/2014/main" id="{C1FD9114-0575-4E96-97E8-4AF790D033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6944608">
            <a:off x="6055299" y="-154236"/>
            <a:ext cx="951861" cy="1204924"/>
          </a:xfrm>
          <a:prstGeom prst="rect">
            <a:avLst/>
          </a:prstGeom>
        </p:spPr>
      </p:pic>
      <p:pic>
        <p:nvPicPr>
          <p:cNvPr id="7" name="图片 6">
            <a:extLst>
              <a:ext uri="{FF2B5EF4-FFF2-40B4-BE49-F238E27FC236}">
                <a16:creationId xmlns:a16="http://schemas.microsoft.com/office/drawing/2014/main" id="{FEB10852-CBBF-4C00-86EA-39A550FEAA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81210" y="95121"/>
            <a:ext cx="1139445" cy="718798"/>
          </a:xfrm>
          <a:prstGeom prst="rect">
            <a:avLst/>
          </a:prstGeom>
        </p:spPr>
      </p:pic>
      <p:pic>
        <p:nvPicPr>
          <p:cNvPr id="9" name="图片 8">
            <a:extLst>
              <a:ext uri="{FF2B5EF4-FFF2-40B4-BE49-F238E27FC236}">
                <a16:creationId xmlns:a16="http://schemas.microsoft.com/office/drawing/2014/main" id="{9FA3E55D-120A-44B7-A79C-C43F1610536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flipV="1">
            <a:off x="3564083" y="-1866748"/>
            <a:ext cx="5182127" cy="11228398"/>
          </a:xfrm>
          <a:prstGeom prst="rect">
            <a:avLst/>
          </a:prstGeom>
        </p:spPr>
      </p:pic>
      <p:pic>
        <p:nvPicPr>
          <p:cNvPr id="11" name="图片 10">
            <a:extLst>
              <a:ext uri="{FF2B5EF4-FFF2-40B4-BE49-F238E27FC236}">
                <a16:creationId xmlns:a16="http://schemas.microsoft.com/office/drawing/2014/main" id="{1F638EDD-DFA6-4333-9874-A82E09C00A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49949" y="4969369"/>
            <a:ext cx="1260117" cy="1888631"/>
          </a:xfrm>
          <a:prstGeom prst="rect">
            <a:avLst/>
          </a:prstGeom>
        </p:spPr>
      </p:pic>
      <p:pic>
        <p:nvPicPr>
          <p:cNvPr id="17" name="图片 16">
            <a:extLst>
              <a:ext uri="{FF2B5EF4-FFF2-40B4-BE49-F238E27FC236}">
                <a16:creationId xmlns:a16="http://schemas.microsoft.com/office/drawing/2014/main" id="{7940C866-9561-41E5-B970-56A6393E2C0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27127" y="58594"/>
            <a:ext cx="1146893" cy="912483"/>
          </a:xfrm>
          <a:prstGeom prst="rect">
            <a:avLst/>
          </a:prstGeom>
        </p:spPr>
      </p:pic>
      <p:pic>
        <p:nvPicPr>
          <p:cNvPr id="19" name="图片 18">
            <a:extLst>
              <a:ext uri="{FF2B5EF4-FFF2-40B4-BE49-F238E27FC236}">
                <a16:creationId xmlns:a16="http://schemas.microsoft.com/office/drawing/2014/main" id="{3F5E6EBD-730C-4613-8ABF-CEFEFCB95ED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8477019">
            <a:off x="4599938" y="6078973"/>
            <a:ext cx="926031" cy="1075032"/>
          </a:xfrm>
          <a:prstGeom prst="rect">
            <a:avLst/>
          </a:prstGeom>
        </p:spPr>
      </p:pic>
      <p:pic>
        <p:nvPicPr>
          <p:cNvPr id="21" name="图片 20">
            <a:extLst>
              <a:ext uri="{FF2B5EF4-FFF2-40B4-BE49-F238E27FC236}">
                <a16:creationId xmlns:a16="http://schemas.microsoft.com/office/drawing/2014/main" id="{46B3B100-4C57-445A-B8DA-7F8F6FA9DCB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48597" y="2078727"/>
            <a:ext cx="1353636" cy="1046913"/>
          </a:xfrm>
          <a:prstGeom prst="rect">
            <a:avLst/>
          </a:prstGeom>
        </p:spPr>
      </p:pic>
      <p:pic>
        <p:nvPicPr>
          <p:cNvPr id="23" name="图片 22">
            <a:extLst>
              <a:ext uri="{FF2B5EF4-FFF2-40B4-BE49-F238E27FC236}">
                <a16:creationId xmlns:a16="http://schemas.microsoft.com/office/drawing/2014/main" id="{8601AB6B-A003-4E97-BE3D-26CB47949AE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17729" y="461121"/>
            <a:ext cx="883476" cy="1046913"/>
          </a:xfrm>
          <a:prstGeom prst="rect">
            <a:avLst/>
          </a:prstGeom>
        </p:spPr>
      </p:pic>
      <p:pic>
        <p:nvPicPr>
          <p:cNvPr id="25" name="图片 24">
            <a:extLst>
              <a:ext uri="{FF2B5EF4-FFF2-40B4-BE49-F238E27FC236}">
                <a16:creationId xmlns:a16="http://schemas.microsoft.com/office/drawing/2014/main" id="{B6ECB15E-3F75-4A81-8981-3648FBCD3A3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0947" y="5367086"/>
            <a:ext cx="1047708" cy="1479117"/>
          </a:xfrm>
          <a:prstGeom prst="rect">
            <a:avLst/>
          </a:prstGeom>
        </p:spPr>
      </p:pic>
      <p:pic>
        <p:nvPicPr>
          <p:cNvPr id="27" name="图片 26">
            <a:extLst>
              <a:ext uri="{FF2B5EF4-FFF2-40B4-BE49-F238E27FC236}">
                <a16:creationId xmlns:a16="http://schemas.microsoft.com/office/drawing/2014/main" id="{C7F19284-EBE4-4593-A7B0-2BBCCDF8687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7206" y="3930168"/>
            <a:ext cx="1369441" cy="1259343"/>
          </a:xfrm>
          <a:prstGeom prst="rect">
            <a:avLst/>
          </a:prstGeom>
        </p:spPr>
      </p:pic>
      <p:pic>
        <p:nvPicPr>
          <p:cNvPr id="29" name="图片 28">
            <a:extLst>
              <a:ext uri="{FF2B5EF4-FFF2-40B4-BE49-F238E27FC236}">
                <a16:creationId xmlns:a16="http://schemas.microsoft.com/office/drawing/2014/main" id="{285E9582-E530-4FF1-95BA-6D025D5BAE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712364" y="5866485"/>
            <a:ext cx="877116" cy="762325"/>
          </a:xfrm>
          <a:prstGeom prst="rect">
            <a:avLst/>
          </a:prstGeom>
        </p:spPr>
      </p:pic>
      <p:pic>
        <p:nvPicPr>
          <p:cNvPr id="31" name="图片 30">
            <a:extLst>
              <a:ext uri="{FF2B5EF4-FFF2-40B4-BE49-F238E27FC236}">
                <a16:creationId xmlns:a16="http://schemas.microsoft.com/office/drawing/2014/main" id="{BB472603-973E-4FCC-A6D1-DBEED34BF7F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653874" y="5204683"/>
            <a:ext cx="1260117" cy="1319142"/>
          </a:xfrm>
          <a:prstGeom prst="rect">
            <a:avLst/>
          </a:prstGeom>
        </p:spPr>
      </p:pic>
      <p:pic>
        <p:nvPicPr>
          <p:cNvPr id="33" name="图片 32">
            <a:extLst>
              <a:ext uri="{FF2B5EF4-FFF2-40B4-BE49-F238E27FC236}">
                <a16:creationId xmlns:a16="http://schemas.microsoft.com/office/drawing/2014/main" id="{A9A703A5-6733-48F7-AC1A-49B880F3958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9767" y="2134210"/>
            <a:ext cx="530505" cy="1452020"/>
          </a:xfrm>
          <a:prstGeom prst="rect">
            <a:avLst/>
          </a:prstGeom>
        </p:spPr>
      </p:pic>
      <p:pic>
        <p:nvPicPr>
          <p:cNvPr id="35" name="图片 34">
            <a:extLst>
              <a:ext uri="{FF2B5EF4-FFF2-40B4-BE49-F238E27FC236}">
                <a16:creationId xmlns:a16="http://schemas.microsoft.com/office/drawing/2014/main" id="{C2D0611E-133D-47D4-A022-21C12C6116C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592589" y="3310950"/>
            <a:ext cx="1208615" cy="993196"/>
          </a:xfrm>
          <a:prstGeom prst="rect">
            <a:avLst/>
          </a:prstGeom>
        </p:spPr>
      </p:pic>
    </p:spTree>
    <p:extLst>
      <p:ext uri="{BB962C8B-B14F-4D97-AF65-F5344CB8AC3E}">
        <p14:creationId xmlns:p14="http://schemas.microsoft.com/office/powerpoint/2010/main" val="18653231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userDrawn="1">
  <p:cSld name="Quote">
    <p:bg>
      <p:bgPr>
        <a:solidFill>
          <a:schemeClr val="accent3"/>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7186179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userDrawn="1">
  <p:cSld name="Numbers and text">
    <p:bg>
      <p:bgPr>
        <a:solidFill>
          <a:schemeClr val="accent3"/>
        </a:solidFill>
        <a:effectLst/>
      </p:bgPr>
    </p:bg>
    <p:spTree>
      <p:nvGrpSpPr>
        <p:cNvPr id="1" name="Shape 123"/>
        <p:cNvGrpSpPr/>
        <p:nvPr/>
      </p:nvGrpSpPr>
      <p:grpSpPr>
        <a:xfrm>
          <a:off x="0" y="0"/>
          <a:ext cx="0" cy="0"/>
          <a:chOff x="0" y="0"/>
          <a:chExt cx="0" cy="0"/>
        </a:xfrm>
      </p:grpSpPr>
    </p:spTree>
    <p:extLst>
      <p:ext uri="{BB962C8B-B14F-4D97-AF65-F5344CB8AC3E}">
        <p14:creationId xmlns:p14="http://schemas.microsoft.com/office/powerpoint/2010/main" val="21158424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solidFill>
          <a:schemeClr val="accent3"/>
        </a:solidFill>
        <a:effectLst/>
      </p:bgPr>
    </p:bg>
    <p:spTree>
      <p:nvGrpSpPr>
        <p:cNvPr id="1" name="Shape 16"/>
        <p:cNvGrpSpPr/>
        <p:nvPr/>
      </p:nvGrpSpPr>
      <p:grpSpPr>
        <a:xfrm>
          <a:off x="0" y="0"/>
          <a:ext cx="0" cy="0"/>
          <a:chOff x="0" y="0"/>
          <a:chExt cx="0" cy="0"/>
        </a:xfrm>
      </p:grpSpPr>
      <p:sp>
        <p:nvSpPr>
          <p:cNvPr id="6" name="矩形 5">
            <a:extLst>
              <a:ext uri="{FF2B5EF4-FFF2-40B4-BE49-F238E27FC236}">
                <a16:creationId xmlns:a16="http://schemas.microsoft.com/office/drawing/2014/main" id="{570A301E-A1A0-4601-BF3B-5A2CEDF8EF0E}"/>
              </a:ext>
            </a:extLst>
          </p:cNvPr>
          <p:cNvSpPr/>
          <p:nvPr userDrawn="1"/>
        </p:nvSpPr>
        <p:spPr>
          <a:xfrm rot="21428232">
            <a:off x="1329127" y="970612"/>
            <a:ext cx="9533744" cy="4916774"/>
          </a:xfrm>
          <a:prstGeom prst="rect">
            <a:avLst/>
          </a:prstGeom>
          <a:solidFill>
            <a:schemeClr val="accent5"/>
          </a:solidFill>
          <a:ln>
            <a:noFill/>
          </a:ln>
          <a:effectLst>
            <a:outerShdw blurRad="1397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BECEE050-E312-418F-BBD0-3AA66FC44006}"/>
              </a:ext>
            </a:extLst>
          </p:cNvPr>
          <p:cNvSpPr/>
          <p:nvPr userDrawn="1"/>
        </p:nvSpPr>
        <p:spPr>
          <a:xfrm rot="170152">
            <a:off x="1330171" y="1093033"/>
            <a:ext cx="9533744" cy="4916774"/>
          </a:xfrm>
          <a:prstGeom prst="rect">
            <a:avLst/>
          </a:prstGeom>
          <a:solidFill>
            <a:schemeClr val="bg1"/>
          </a:solidFill>
          <a:ln>
            <a:noFill/>
          </a:ln>
          <a:effectLst>
            <a:outerShdw blurRad="1397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4462CCB-509C-415E-9162-D7A1D91307B6}"/>
              </a:ext>
            </a:extLst>
          </p:cNvPr>
          <p:cNvSpPr/>
          <p:nvPr userDrawn="1"/>
        </p:nvSpPr>
        <p:spPr>
          <a:xfrm>
            <a:off x="1329127" y="970612"/>
            <a:ext cx="9533744" cy="4916774"/>
          </a:xfrm>
          <a:prstGeom prst="rect">
            <a:avLst/>
          </a:prstGeom>
          <a:solidFill>
            <a:schemeClr val="accent5">
              <a:lumMod val="20000"/>
              <a:lumOff val="80000"/>
            </a:schemeClr>
          </a:solidFill>
          <a:ln>
            <a:noFill/>
          </a:ln>
          <a:effectLst>
            <a:outerShdw blurRad="1397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640A202E-EDFF-4B51-99F0-63FA7ABFA7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2754" y="3998755"/>
            <a:ext cx="1260117" cy="1888631"/>
          </a:xfrm>
          <a:prstGeom prst="rect">
            <a:avLst/>
          </a:prstGeom>
        </p:spPr>
      </p:pic>
      <p:pic>
        <p:nvPicPr>
          <p:cNvPr id="14" name="图片 13">
            <a:extLst>
              <a:ext uri="{FF2B5EF4-FFF2-40B4-BE49-F238E27FC236}">
                <a16:creationId xmlns:a16="http://schemas.microsoft.com/office/drawing/2014/main" id="{5F042866-FC13-4488-BA26-710320AD18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147" y="5212249"/>
            <a:ext cx="1745874" cy="1350273"/>
          </a:xfrm>
          <a:prstGeom prst="rect">
            <a:avLst/>
          </a:prstGeom>
        </p:spPr>
      </p:pic>
      <p:pic>
        <p:nvPicPr>
          <p:cNvPr id="15" name="图片 14">
            <a:extLst>
              <a:ext uri="{FF2B5EF4-FFF2-40B4-BE49-F238E27FC236}">
                <a16:creationId xmlns:a16="http://schemas.microsoft.com/office/drawing/2014/main" id="{4F22490A-B19E-4262-A0E2-0803D20E9D7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5079" y="192130"/>
            <a:ext cx="1914423" cy="1760511"/>
          </a:xfrm>
          <a:prstGeom prst="rect">
            <a:avLst/>
          </a:prstGeom>
        </p:spPr>
      </p:pic>
      <p:pic>
        <p:nvPicPr>
          <p:cNvPr id="16" name="图片 15">
            <a:extLst>
              <a:ext uri="{FF2B5EF4-FFF2-40B4-BE49-F238E27FC236}">
                <a16:creationId xmlns:a16="http://schemas.microsoft.com/office/drawing/2014/main" id="{76B7E22B-4ED8-47CF-8952-C882FCB2DB7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5009746" flipH="1">
            <a:off x="9103667" y="1405734"/>
            <a:ext cx="998172" cy="1409184"/>
          </a:xfrm>
          <a:prstGeom prst="rect">
            <a:avLst/>
          </a:prstGeom>
        </p:spPr>
      </p:pic>
    </p:spTree>
    <p:extLst>
      <p:ext uri="{BB962C8B-B14F-4D97-AF65-F5344CB8AC3E}">
        <p14:creationId xmlns:p14="http://schemas.microsoft.com/office/powerpoint/2010/main" val="29810347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24"/>
        <p:cNvGrpSpPr/>
        <p:nvPr/>
      </p:nvGrpSpPr>
      <p:grpSpPr>
        <a:xfrm>
          <a:off x="0" y="0"/>
          <a:ext cx="0" cy="0"/>
          <a:chOff x="0" y="0"/>
          <a:chExt cx="0" cy="0"/>
        </a:xfrm>
      </p:grpSpPr>
      <p:pic>
        <p:nvPicPr>
          <p:cNvPr id="10" name="图片 9">
            <a:extLst>
              <a:ext uri="{FF2B5EF4-FFF2-40B4-BE49-F238E27FC236}">
                <a16:creationId xmlns:a16="http://schemas.microsoft.com/office/drawing/2014/main" id="{663A19E6-E790-46A4-8EEF-839F24969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89332" y="210890"/>
            <a:ext cx="809684" cy="959469"/>
          </a:xfrm>
          <a:prstGeom prst="rect">
            <a:avLst/>
          </a:prstGeom>
        </p:spPr>
      </p:pic>
      <p:sp>
        <p:nvSpPr>
          <p:cNvPr id="11" name="矩形 10">
            <a:extLst>
              <a:ext uri="{FF2B5EF4-FFF2-40B4-BE49-F238E27FC236}">
                <a16:creationId xmlns:a16="http://schemas.microsoft.com/office/drawing/2014/main" id="{13C2EC83-CA4D-4F7C-B1EB-8673AF4BF77B}"/>
              </a:ext>
            </a:extLst>
          </p:cNvPr>
          <p:cNvSpPr/>
          <p:nvPr userDrawn="1"/>
        </p:nvSpPr>
        <p:spPr>
          <a:xfrm>
            <a:off x="6683542" y="2079231"/>
            <a:ext cx="4134982" cy="4019750"/>
          </a:xfrm>
          <a:prstGeom prst="rect">
            <a:avLst/>
          </a:prstGeom>
          <a:solidFill>
            <a:schemeClr val="accent6">
              <a:lumMod val="20000"/>
              <a:lumOff val="80000"/>
            </a:schemeClr>
          </a:solidFill>
          <a:ln>
            <a:noFill/>
          </a:ln>
          <a:effectLst>
            <a:outerShdw blurRad="2032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D91C772-D31F-476F-B80C-A5B960220877}"/>
              </a:ext>
            </a:extLst>
          </p:cNvPr>
          <p:cNvSpPr/>
          <p:nvPr userDrawn="1"/>
        </p:nvSpPr>
        <p:spPr>
          <a:xfrm>
            <a:off x="1366776" y="2079231"/>
            <a:ext cx="4134982" cy="4019750"/>
          </a:xfrm>
          <a:prstGeom prst="rect">
            <a:avLst/>
          </a:prstGeom>
          <a:solidFill>
            <a:schemeClr val="accent3">
              <a:lumMod val="20000"/>
              <a:lumOff val="80000"/>
            </a:schemeClr>
          </a:solidFill>
          <a:ln>
            <a:noFill/>
          </a:ln>
          <a:effectLst>
            <a:outerShdw blurRad="2032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形 2" descr="竖起的大拇指手势 ">
            <a:extLst>
              <a:ext uri="{FF2B5EF4-FFF2-40B4-BE49-F238E27FC236}">
                <a16:creationId xmlns:a16="http://schemas.microsoft.com/office/drawing/2014/main" id="{7CA10462-764D-4CF9-9B71-B7C7C1E52F3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4302" y="5447674"/>
            <a:ext cx="507167" cy="507167"/>
          </a:xfrm>
          <a:prstGeom prst="rect">
            <a:avLst/>
          </a:prstGeom>
        </p:spPr>
      </p:pic>
      <p:pic>
        <p:nvPicPr>
          <p:cNvPr id="15" name="图形 14" descr="竖起的大拇指手势 ">
            <a:extLst>
              <a:ext uri="{FF2B5EF4-FFF2-40B4-BE49-F238E27FC236}">
                <a16:creationId xmlns:a16="http://schemas.microsoft.com/office/drawing/2014/main" id="{CE6F6EBC-6884-481E-9C95-C37CA427543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93378" y="5447673"/>
            <a:ext cx="507167" cy="507167"/>
          </a:xfrm>
          <a:prstGeom prst="rect">
            <a:avLst/>
          </a:prstGeom>
        </p:spPr>
      </p:pic>
      <p:pic>
        <p:nvPicPr>
          <p:cNvPr id="16" name="图片 15">
            <a:extLst>
              <a:ext uri="{FF2B5EF4-FFF2-40B4-BE49-F238E27FC236}">
                <a16:creationId xmlns:a16="http://schemas.microsoft.com/office/drawing/2014/main" id="{E86AF19D-BA75-4FB7-AFA6-6BD4D7897D4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5647865">
            <a:off x="10040517" y="1877970"/>
            <a:ext cx="795095" cy="691039"/>
          </a:xfrm>
          <a:prstGeom prst="rect">
            <a:avLst/>
          </a:prstGeom>
        </p:spPr>
      </p:pic>
      <p:pic>
        <p:nvPicPr>
          <p:cNvPr id="17" name="图片 16">
            <a:extLst>
              <a:ext uri="{FF2B5EF4-FFF2-40B4-BE49-F238E27FC236}">
                <a16:creationId xmlns:a16="http://schemas.microsoft.com/office/drawing/2014/main" id="{5799E8C4-8AB4-4671-A442-F3A4EBF600F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952135" flipH="1">
            <a:off x="1373876" y="1877970"/>
            <a:ext cx="795095" cy="691039"/>
          </a:xfrm>
          <a:prstGeom prst="rect">
            <a:avLst/>
          </a:prstGeom>
        </p:spPr>
      </p:pic>
      <p:pic>
        <p:nvPicPr>
          <p:cNvPr id="18" name="图片 17">
            <a:extLst>
              <a:ext uri="{FF2B5EF4-FFF2-40B4-BE49-F238E27FC236}">
                <a16:creationId xmlns:a16="http://schemas.microsoft.com/office/drawing/2014/main" id="{34F2C0E1-3210-47DC-93B7-76B9CE8ADA30}"/>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88735"/>
          <a:stretch/>
        </p:blipFill>
        <p:spPr>
          <a:xfrm rot="16200000" flipV="1">
            <a:off x="-2145523" y="3357012"/>
            <a:ext cx="5664523" cy="1373477"/>
          </a:xfrm>
          <a:prstGeom prst="rect">
            <a:avLst/>
          </a:prstGeom>
        </p:spPr>
      </p:pic>
      <p:pic>
        <p:nvPicPr>
          <p:cNvPr id="19" name="图片 18">
            <a:extLst>
              <a:ext uri="{FF2B5EF4-FFF2-40B4-BE49-F238E27FC236}">
                <a16:creationId xmlns:a16="http://schemas.microsoft.com/office/drawing/2014/main" id="{CE58D162-C403-4F3B-9F88-B3F0E17D198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324" b="88411"/>
          <a:stretch/>
        </p:blipFill>
        <p:spPr>
          <a:xfrm rot="16200000" flipV="1">
            <a:off x="8673000" y="3921325"/>
            <a:ext cx="5664523" cy="1373477"/>
          </a:xfrm>
          <a:prstGeom prst="rect">
            <a:avLst/>
          </a:prstGeom>
        </p:spPr>
      </p:pic>
    </p:spTree>
    <p:extLst>
      <p:ext uri="{BB962C8B-B14F-4D97-AF65-F5344CB8AC3E}">
        <p14:creationId xmlns:p14="http://schemas.microsoft.com/office/powerpoint/2010/main" val="458557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32"/>
        <p:cNvGrpSpPr/>
        <p:nvPr/>
      </p:nvGrpSpPr>
      <p:grpSpPr>
        <a:xfrm>
          <a:off x="0" y="0"/>
          <a:ext cx="0" cy="0"/>
          <a:chOff x="0" y="0"/>
          <a:chExt cx="0" cy="0"/>
        </a:xfrm>
      </p:grpSpPr>
      <p:pic>
        <p:nvPicPr>
          <p:cNvPr id="4" name="图片 3">
            <a:extLst>
              <a:ext uri="{FF2B5EF4-FFF2-40B4-BE49-F238E27FC236}">
                <a16:creationId xmlns:a16="http://schemas.microsoft.com/office/drawing/2014/main" id="{64E46E22-56CF-43F6-AD87-376D4C3EB7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89332" y="210890"/>
            <a:ext cx="809684" cy="959469"/>
          </a:xfrm>
          <a:prstGeom prst="rect">
            <a:avLst/>
          </a:prstGeom>
        </p:spPr>
      </p:pic>
      <p:pic>
        <p:nvPicPr>
          <p:cNvPr id="5" name="图片 4">
            <a:extLst>
              <a:ext uri="{FF2B5EF4-FFF2-40B4-BE49-F238E27FC236}">
                <a16:creationId xmlns:a16="http://schemas.microsoft.com/office/drawing/2014/main" id="{F7CA56ED-79F0-476C-B118-2668A922D60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8735"/>
          <a:stretch/>
        </p:blipFill>
        <p:spPr>
          <a:xfrm rot="16200000" flipV="1">
            <a:off x="-2145523" y="3357012"/>
            <a:ext cx="5664523" cy="1373477"/>
          </a:xfrm>
          <a:prstGeom prst="rect">
            <a:avLst/>
          </a:prstGeom>
        </p:spPr>
      </p:pic>
      <p:pic>
        <p:nvPicPr>
          <p:cNvPr id="6" name="图片 5">
            <a:extLst>
              <a:ext uri="{FF2B5EF4-FFF2-40B4-BE49-F238E27FC236}">
                <a16:creationId xmlns:a16="http://schemas.microsoft.com/office/drawing/2014/main" id="{76B308CE-F381-4746-BA4F-E2CD325D04D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4" b="88411"/>
          <a:stretch/>
        </p:blipFill>
        <p:spPr>
          <a:xfrm rot="16200000" flipV="1">
            <a:off x="8673000" y="3921325"/>
            <a:ext cx="5664523" cy="1373477"/>
          </a:xfrm>
          <a:prstGeom prst="rect">
            <a:avLst/>
          </a:prstGeom>
        </p:spPr>
      </p:pic>
    </p:spTree>
    <p:extLst>
      <p:ext uri="{BB962C8B-B14F-4D97-AF65-F5344CB8AC3E}">
        <p14:creationId xmlns:p14="http://schemas.microsoft.com/office/powerpoint/2010/main" val="37010431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35"/>
        <p:cNvGrpSpPr/>
        <p:nvPr/>
      </p:nvGrpSpPr>
      <p:grpSpPr>
        <a:xfrm>
          <a:off x="0" y="0"/>
          <a:ext cx="0" cy="0"/>
          <a:chOff x="0" y="0"/>
          <a:chExt cx="0" cy="0"/>
        </a:xfrm>
      </p:grpSpPr>
      <p:sp>
        <p:nvSpPr>
          <p:cNvPr id="2" name="矩形 1">
            <a:extLst>
              <a:ext uri="{FF2B5EF4-FFF2-40B4-BE49-F238E27FC236}">
                <a16:creationId xmlns:a16="http://schemas.microsoft.com/office/drawing/2014/main" id="{EF67D9E5-4897-409F-B8F2-44F1EED39ADE}"/>
              </a:ext>
            </a:extLst>
          </p:cNvPr>
          <p:cNvSpPr/>
          <p:nvPr userDrawn="1"/>
        </p:nvSpPr>
        <p:spPr>
          <a:xfrm>
            <a:off x="1499016" y="1115771"/>
            <a:ext cx="4017364" cy="1091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2F7297DC-4860-44A1-A55D-5468D270A0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89332" y="210890"/>
            <a:ext cx="809684" cy="959469"/>
          </a:xfrm>
          <a:prstGeom prst="rect">
            <a:avLst/>
          </a:prstGeom>
        </p:spPr>
      </p:pic>
      <p:sp>
        <p:nvSpPr>
          <p:cNvPr id="6" name="矩形: 折角 5">
            <a:extLst>
              <a:ext uri="{FF2B5EF4-FFF2-40B4-BE49-F238E27FC236}">
                <a16:creationId xmlns:a16="http://schemas.microsoft.com/office/drawing/2014/main" id="{9846C8FB-F100-406D-A3B5-28D9F1412F39}"/>
              </a:ext>
            </a:extLst>
          </p:cNvPr>
          <p:cNvSpPr/>
          <p:nvPr userDrawn="1"/>
        </p:nvSpPr>
        <p:spPr>
          <a:xfrm>
            <a:off x="1735015" y="1812417"/>
            <a:ext cx="8721969" cy="4108700"/>
          </a:xfrm>
          <a:prstGeom prst="foldedCorner">
            <a:avLst/>
          </a:prstGeom>
          <a:solidFill>
            <a:schemeClr val="accent5">
              <a:lumMod val="20000"/>
              <a:lumOff val="80000"/>
            </a:schemeClr>
          </a:solidFill>
          <a:ln>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874429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userDrawn="1">
  <p:cSld name="Main point">
    <p:bg>
      <p:bgPr>
        <a:solidFill>
          <a:schemeClr val="accent3"/>
        </a:solidFill>
        <a:effectLst/>
      </p:bgPr>
    </p:bg>
    <p:spTree>
      <p:nvGrpSpPr>
        <p:cNvPr id="1" name="Shape 38"/>
        <p:cNvGrpSpPr/>
        <p:nvPr/>
      </p:nvGrpSpPr>
      <p:grpSpPr>
        <a:xfrm>
          <a:off x="0" y="0"/>
          <a:ext cx="0" cy="0"/>
          <a:chOff x="0" y="0"/>
          <a:chExt cx="0" cy="0"/>
        </a:xfrm>
      </p:grpSpPr>
      <p:pic>
        <p:nvPicPr>
          <p:cNvPr id="8" name="图片 7">
            <a:extLst>
              <a:ext uri="{FF2B5EF4-FFF2-40B4-BE49-F238E27FC236}">
                <a16:creationId xmlns:a16="http://schemas.microsoft.com/office/drawing/2014/main" id="{E6F3CAB5-B9FF-48AB-8DB8-F4D12EB2ED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flipV="1">
            <a:off x="3564083" y="-2486999"/>
            <a:ext cx="5182127" cy="11228398"/>
          </a:xfrm>
          <a:prstGeom prst="rect">
            <a:avLst/>
          </a:prstGeom>
        </p:spPr>
      </p:pic>
      <p:sp>
        <p:nvSpPr>
          <p:cNvPr id="5" name="矩形: 圆角 4">
            <a:extLst>
              <a:ext uri="{FF2B5EF4-FFF2-40B4-BE49-F238E27FC236}">
                <a16:creationId xmlns:a16="http://schemas.microsoft.com/office/drawing/2014/main" id="{20406B5E-257A-4C37-8AF0-902ED0788E1F}"/>
              </a:ext>
            </a:extLst>
          </p:cNvPr>
          <p:cNvSpPr/>
          <p:nvPr userDrawn="1"/>
        </p:nvSpPr>
        <p:spPr>
          <a:xfrm rot="379113">
            <a:off x="2743123" y="1611406"/>
            <a:ext cx="6683189" cy="3913094"/>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a:extLst>
              <a:ext uri="{FF2B5EF4-FFF2-40B4-BE49-F238E27FC236}">
                <a16:creationId xmlns:a16="http://schemas.microsoft.com/office/drawing/2014/main" id="{9A5C2092-3CC7-47B4-9364-125FEC598D71}"/>
              </a:ext>
            </a:extLst>
          </p:cNvPr>
          <p:cNvSpPr/>
          <p:nvPr userDrawn="1"/>
        </p:nvSpPr>
        <p:spPr>
          <a:xfrm rot="493061">
            <a:off x="2697376" y="1611406"/>
            <a:ext cx="6683189" cy="3913094"/>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7C9BDFD8-FF11-4C5F-916F-06399F570934}"/>
              </a:ext>
            </a:extLst>
          </p:cNvPr>
          <p:cNvSpPr/>
          <p:nvPr userDrawn="1"/>
        </p:nvSpPr>
        <p:spPr>
          <a:xfrm rot="297941">
            <a:off x="2608844" y="1509139"/>
            <a:ext cx="6683189" cy="391309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流程图: 接点 2">
            <a:extLst>
              <a:ext uri="{FF2B5EF4-FFF2-40B4-BE49-F238E27FC236}">
                <a16:creationId xmlns:a16="http://schemas.microsoft.com/office/drawing/2014/main" id="{BFF4C3F7-58CD-4514-A4DC-96EEE5AA9BBD}"/>
              </a:ext>
            </a:extLst>
          </p:cNvPr>
          <p:cNvSpPr/>
          <p:nvPr userDrawn="1"/>
        </p:nvSpPr>
        <p:spPr>
          <a:xfrm>
            <a:off x="3200400" y="1600200"/>
            <a:ext cx="322729" cy="322729"/>
          </a:xfrm>
          <a:prstGeom prst="flowChartConnector">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空心弧 1">
            <a:extLst>
              <a:ext uri="{FF2B5EF4-FFF2-40B4-BE49-F238E27FC236}">
                <a16:creationId xmlns:a16="http://schemas.microsoft.com/office/drawing/2014/main" id="{6504D90A-EF4B-4FA7-B2CC-B61FC8076EE1}"/>
              </a:ext>
            </a:extLst>
          </p:cNvPr>
          <p:cNvSpPr/>
          <p:nvPr userDrawn="1"/>
        </p:nvSpPr>
        <p:spPr>
          <a:xfrm rot="18967874">
            <a:off x="2577520" y="1077788"/>
            <a:ext cx="839946" cy="840731"/>
          </a:xfrm>
          <a:custGeom>
            <a:avLst/>
            <a:gdLst>
              <a:gd name="connsiteX0" fmla="*/ 1285 w 856876"/>
              <a:gd name="connsiteY0" fmla="*/ 456261 h 846982"/>
              <a:gd name="connsiteX1" fmla="*/ 254254 w 856876"/>
              <a:gd name="connsiteY1" fmla="*/ 36579 h 846982"/>
              <a:gd name="connsiteX2" fmla="*/ 734445 w 856876"/>
              <a:gd name="connsiteY2" fmla="*/ 127088 h 846982"/>
              <a:gd name="connsiteX3" fmla="*/ 812438 w 856876"/>
              <a:gd name="connsiteY3" fmla="*/ 611306 h 846982"/>
              <a:gd name="connsiteX4" fmla="*/ 382596 w 856876"/>
              <a:gd name="connsiteY4" fmla="*/ 844551 h 846982"/>
              <a:gd name="connsiteX5" fmla="*/ 394040 w 856876"/>
              <a:gd name="connsiteY5" fmla="*/ 739434 h 846982"/>
              <a:gd name="connsiteX6" fmla="*/ 717449 w 856876"/>
              <a:gd name="connsiteY6" fmla="*/ 564846 h 846982"/>
              <a:gd name="connsiteX7" fmla="*/ 658489 w 856876"/>
              <a:gd name="connsiteY7" fmla="*/ 200658 h 846982"/>
              <a:gd name="connsiteX8" fmla="*/ 297661 w 856876"/>
              <a:gd name="connsiteY8" fmla="*/ 132999 h 846982"/>
              <a:gd name="connsiteX9" fmla="*/ 106712 w 856876"/>
              <a:gd name="connsiteY9" fmla="*/ 448172 h 846982"/>
              <a:gd name="connsiteX10" fmla="*/ 1285 w 856876"/>
              <a:gd name="connsiteY10" fmla="*/ 456261 h 846982"/>
              <a:gd name="connsiteX0" fmla="*/ 1292 w 848667"/>
              <a:gd name="connsiteY0" fmla="*/ 456274 h 846794"/>
              <a:gd name="connsiteX1" fmla="*/ 254261 w 848667"/>
              <a:gd name="connsiteY1" fmla="*/ 36592 h 846794"/>
              <a:gd name="connsiteX2" fmla="*/ 734452 w 848667"/>
              <a:gd name="connsiteY2" fmla="*/ 127101 h 846794"/>
              <a:gd name="connsiteX3" fmla="*/ 812445 w 848667"/>
              <a:gd name="connsiteY3" fmla="*/ 611319 h 846794"/>
              <a:gd name="connsiteX4" fmla="*/ 361972 w 848667"/>
              <a:gd name="connsiteY4" fmla="*/ 844971 h 846794"/>
              <a:gd name="connsiteX5" fmla="*/ 394047 w 848667"/>
              <a:gd name="connsiteY5" fmla="*/ 739447 h 846794"/>
              <a:gd name="connsiteX6" fmla="*/ 717456 w 848667"/>
              <a:gd name="connsiteY6" fmla="*/ 564859 h 846794"/>
              <a:gd name="connsiteX7" fmla="*/ 658496 w 848667"/>
              <a:gd name="connsiteY7" fmla="*/ 200671 h 846794"/>
              <a:gd name="connsiteX8" fmla="*/ 297668 w 848667"/>
              <a:gd name="connsiteY8" fmla="*/ 133012 h 846794"/>
              <a:gd name="connsiteX9" fmla="*/ 106719 w 848667"/>
              <a:gd name="connsiteY9" fmla="*/ 448185 h 846794"/>
              <a:gd name="connsiteX10" fmla="*/ 1292 w 848667"/>
              <a:gd name="connsiteY10" fmla="*/ 456274 h 846794"/>
              <a:gd name="connsiteX0" fmla="*/ 1292 w 848667"/>
              <a:gd name="connsiteY0" fmla="*/ 456274 h 846794"/>
              <a:gd name="connsiteX1" fmla="*/ 254261 w 848667"/>
              <a:gd name="connsiteY1" fmla="*/ 36592 h 846794"/>
              <a:gd name="connsiteX2" fmla="*/ 734452 w 848667"/>
              <a:gd name="connsiteY2" fmla="*/ 127101 h 846794"/>
              <a:gd name="connsiteX3" fmla="*/ 812445 w 848667"/>
              <a:gd name="connsiteY3" fmla="*/ 611319 h 846794"/>
              <a:gd name="connsiteX4" fmla="*/ 361972 w 848667"/>
              <a:gd name="connsiteY4" fmla="*/ 844971 h 846794"/>
              <a:gd name="connsiteX5" fmla="*/ 411443 w 848667"/>
              <a:gd name="connsiteY5" fmla="*/ 749423 h 846794"/>
              <a:gd name="connsiteX6" fmla="*/ 717456 w 848667"/>
              <a:gd name="connsiteY6" fmla="*/ 564859 h 846794"/>
              <a:gd name="connsiteX7" fmla="*/ 658496 w 848667"/>
              <a:gd name="connsiteY7" fmla="*/ 200671 h 846794"/>
              <a:gd name="connsiteX8" fmla="*/ 297668 w 848667"/>
              <a:gd name="connsiteY8" fmla="*/ 133012 h 846794"/>
              <a:gd name="connsiteX9" fmla="*/ 106719 w 848667"/>
              <a:gd name="connsiteY9" fmla="*/ 448185 h 846794"/>
              <a:gd name="connsiteX10" fmla="*/ 1292 w 848667"/>
              <a:gd name="connsiteY10" fmla="*/ 456274 h 846794"/>
              <a:gd name="connsiteX0" fmla="*/ 1023 w 834237"/>
              <a:gd name="connsiteY0" fmla="*/ 470571 h 840731"/>
              <a:gd name="connsiteX1" fmla="*/ 239831 w 834237"/>
              <a:gd name="connsiteY1" fmla="*/ 30529 h 840731"/>
              <a:gd name="connsiteX2" fmla="*/ 720022 w 834237"/>
              <a:gd name="connsiteY2" fmla="*/ 121038 h 840731"/>
              <a:gd name="connsiteX3" fmla="*/ 798015 w 834237"/>
              <a:gd name="connsiteY3" fmla="*/ 605256 h 840731"/>
              <a:gd name="connsiteX4" fmla="*/ 347542 w 834237"/>
              <a:gd name="connsiteY4" fmla="*/ 838908 h 840731"/>
              <a:gd name="connsiteX5" fmla="*/ 397013 w 834237"/>
              <a:gd name="connsiteY5" fmla="*/ 743360 h 840731"/>
              <a:gd name="connsiteX6" fmla="*/ 703026 w 834237"/>
              <a:gd name="connsiteY6" fmla="*/ 558796 h 840731"/>
              <a:gd name="connsiteX7" fmla="*/ 644066 w 834237"/>
              <a:gd name="connsiteY7" fmla="*/ 194608 h 840731"/>
              <a:gd name="connsiteX8" fmla="*/ 283238 w 834237"/>
              <a:gd name="connsiteY8" fmla="*/ 126949 h 840731"/>
              <a:gd name="connsiteX9" fmla="*/ 92289 w 834237"/>
              <a:gd name="connsiteY9" fmla="*/ 442122 h 840731"/>
              <a:gd name="connsiteX10" fmla="*/ 1023 w 834237"/>
              <a:gd name="connsiteY10" fmla="*/ 470571 h 840731"/>
              <a:gd name="connsiteX0" fmla="*/ 6732 w 839946"/>
              <a:gd name="connsiteY0" fmla="*/ 470571 h 840731"/>
              <a:gd name="connsiteX1" fmla="*/ 245540 w 839946"/>
              <a:gd name="connsiteY1" fmla="*/ 30529 h 840731"/>
              <a:gd name="connsiteX2" fmla="*/ 725731 w 839946"/>
              <a:gd name="connsiteY2" fmla="*/ 121038 h 840731"/>
              <a:gd name="connsiteX3" fmla="*/ 803724 w 839946"/>
              <a:gd name="connsiteY3" fmla="*/ 605256 h 840731"/>
              <a:gd name="connsiteX4" fmla="*/ 353251 w 839946"/>
              <a:gd name="connsiteY4" fmla="*/ 838908 h 840731"/>
              <a:gd name="connsiteX5" fmla="*/ 402722 w 839946"/>
              <a:gd name="connsiteY5" fmla="*/ 743360 h 840731"/>
              <a:gd name="connsiteX6" fmla="*/ 708735 w 839946"/>
              <a:gd name="connsiteY6" fmla="*/ 558796 h 840731"/>
              <a:gd name="connsiteX7" fmla="*/ 649775 w 839946"/>
              <a:gd name="connsiteY7" fmla="*/ 194608 h 840731"/>
              <a:gd name="connsiteX8" fmla="*/ 288947 w 839946"/>
              <a:gd name="connsiteY8" fmla="*/ 126949 h 840731"/>
              <a:gd name="connsiteX9" fmla="*/ 97998 w 839946"/>
              <a:gd name="connsiteY9" fmla="*/ 442122 h 840731"/>
              <a:gd name="connsiteX10" fmla="*/ 6732 w 839946"/>
              <a:gd name="connsiteY10" fmla="*/ 470571 h 840731"/>
              <a:gd name="connsiteX0" fmla="*/ 6732 w 839946"/>
              <a:gd name="connsiteY0" fmla="*/ 470571 h 840731"/>
              <a:gd name="connsiteX1" fmla="*/ 245540 w 839946"/>
              <a:gd name="connsiteY1" fmla="*/ 30529 h 840731"/>
              <a:gd name="connsiteX2" fmla="*/ 725731 w 839946"/>
              <a:gd name="connsiteY2" fmla="*/ 121038 h 840731"/>
              <a:gd name="connsiteX3" fmla="*/ 803724 w 839946"/>
              <a:gd name="connsiteY3" fmla="*/ 605256 h 840731"/>
              <a:gd name="connsiteX4" fmla="*/ 353251 w 839946"/>
              <a:gd name="connsiteY4" fmla="*/ 838908 h 840731"/>
              <a:gd name="connsiteX5" fmla="*/ 402722 w 839946"/>
              <a:gd name="connsiteY5" fmla="*/ 743360 h 840731"/>
              <a:gd name="connsiteX6" fmla="*/ 708735 w 839946"/>
              <a:gd name="connsiteY6" fmla="*/ 558796 h 840731"/>
              <a:gd name="connsiteX7" fmla="*/ 649775 w 839946"/>
              <a:gd name="connsiteY7" fmla="*/ 194608 h 840731"/>
              <a:gd name="connsiteX8" fmla="*/ 288947 w 839946"/>
              <a:gd name="connsiteY8" fmla="*/ 126949 h 840731"/>
              <a:gd name="connsiteX9" fmla="*/ 94084 w 839946"/>
              <a:gd name="connsiteY9" fmla="*/ 418120 h 840731"/>
              <a:gd name="connsiteX10" fmla="*/ 6732 w 839946"/>
              <a:gd name="connsiteY10" fmla="*/ 470571 h 84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9946" h="840731">
                <a:moveTo>
                  <a:pt x="6732" y="470571"/>
                </a:moveTo>
                <a:cubicBezTo>
                  <a:pt x="-34945" y="285522"/>
                  <a:pt x="125707" y="88785"/>
                  <a:pt x="245540" y="30529"/>
                </a:cubicBezTo>
                <a:cubicBezTo>
                  <a:pt x="365373" y="-27727"/>
                  <a:pt x="600493" y="-5289"/>
                  <a:pt x="725731" y="121038"/>
                </a:cubicBezTo>
                <a:cubicBezTo>
                  <a:pt x="853227" y="249642"/>
                  <a:pt x="865804" y="485611"/>
                  <a:pt x="803724" y="605256"/>
                </a:cubicBezTo>
                <a:cubicBezTo>
                  <a:pt x="741644" y="724901"/>
                  <a:pt x="531829" y="857904"/>
                  <a:pt x="353251" y="838908"/>
                </a:cubicBezTo>
                <a:cubicBezTo>
                  <a:pt x="357066" y="803869"/>
                  <a:pt x="398907" y="778399"/>
                  <a:pt x="402722" y="743360"/>
                </a:cubicBezTo>
                <a:cubicBezTo>
                  <a:pt x="537006" y="757535"/>
                  <a:pt x="667560" y="650255"/>
                  <a:pt x="708735" y="558796"/>
                </a:cubicBezTo>
                <a:cubicBezTo>
                  <a:pt x="749910" y="467337"/>
                  <a:pt x="746280" y="291207"/>
                  <a:pt x="649775" y="194608"/>
                </a:cubicBezTo>
                <a:cubicBezTo>
                  <a:pt x="555538" y="100278"/>
                  <a:pt x="411798" y="73325"/>
                  <a:pt x="288947" y="126949"/>
                </a:cubicBezTo>
                <a:cubicBezTo>
                  <a:pt x="163889" y="181536"/>
                  <a:pt x="83458" y="283830"/>
                  <a:pt x="94084" y="418120"/>
                </a:cubicBezTo>
                <a:lnTo>
                  <a:pt x="6732" y="470571"/>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93E7FF5C-E82A-4856-BB3D-6391136E5B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6944608">
            <a:off x="6055299" y="-154236"/>
            <a:ext cx="951861" cy="1204924"/>
          </a:xfrm>
          <a:prstGeom prst="rect">
            <a:avLst/>
          </a:prstGeom>
        </p:spPr>
      </p:pic>
      <p:pic>
        <p:nvPicPr>
          <p:cNvPr id="9" name="图片 8">
            <a:extLst>
              <a:ext uri="{FF2B5EF4-FFF2-40B4-BE49-F238E27FC236}">
                <a16:creationId xmlns:a16="http://schemas.microsoft.com/office/drawing/2014/main" id="{182722FF-56E5-40B3-89EF-8AD7C3CAB7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48597" y="2078727"/>
            <a:ext cx="1353636" cy="1046913"/>
          </a:xfrm>
          <a:prstGeom prst="rect">
            <a:avLst/>
          </a:prstGeom>
        </p:spPr>
      </p:pic>
      <p:pic>
        <p:nvPicPr>
          <p:cNvPr id="10" name="图片 9">
            <a:extLst>
              <a:ext uri="{FF2B5EF4-FFF2-40B4-BE49-F238E27FC236}">
                <a16:creationId xmlns:a16="http://schemas.microsoft.com/office/drawing/2014/main" id="{807148D9-1F57-4085-BCB8-D8B56FAB49B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0947" y="5367086"/>
            <a:ext cx="1047708" cy="1479117"/>
          </a:xfrm>
          <a:prstGeom prst="rect">
            <a:avLst/>
          </a:prstGeom>
        </p:spPr>
      </p:pic>
      <p:pic>
        <p:nvPicPr>
          <p:cNvPr id="11" name="图片 10">
            <a:extLst>
              <a:ext uri="{FF2B5EF4-FFF2-40B4-BE49-F238E27FC236}">
                <a16:creationId xmlns:a16="http://schemas.microsoft.com/office/drawing/2014/main" id="{5870B111-84F8-430E-AC87-C87201A994D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713" y="1138595"/>
            <a:ext cx="1369441" cy="1259343"/>
          </a:xfrm>
          <a:prstGeom prst="rect">
            <a:avLst/>
          </a:prstGeom>
        </p:spPr>
      </p:pic>
    </p:spTree>
    <p:extLst>
      <p:ext uri="{BB962C8B-B14F-4D97-AF65-F5344CB8AC3E}">
        <p14:creationId xmlns:p14="http://schemas.microsoft.com/office/powerpoint/2010/main" val="2635456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40"/>
        <p:cNvGrpSpPr/>
        <p:nvPr/>
      </p:nvGrpSpPr>
      <p:grpSpPr>
        <a:xfrm>
          <a:off x="0" y="0"/>
          <a:ext cx="0" cy="0"/>
          <a:chOff x="0" y="0"/>
          <a:chExt cx="0" cy="0"/>
        </a:xfrm>
      </p:grpSpPr>
      <p:pic>
        <p:nvPicPr>
          <p:cNvPr id="7" name="图片 6">
            <a:extLst>
              <a:ext uri="{FF2B5EF4-FFF2-40B4-BE49-F238E27FC236}">
                <a16:creationId xmlns:a16="http://schemas.microsoft.com/office/drawing/2014/main" id="{370BA26A-F3C8-481A-B78C-ACDFC750D9F4}"/>
              </a:ext>
            </a:extLst>
          </p:cNvPr>
          <p:cNvPicPr>
            <a:picLocks noChangeAspect="1"/>
          </p:cNvPicPr>
          <p:nvPr userDrawn="1"/>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409369" y="1137245"/>
            <a:ext cx="4834547" cy="5322269"/>
          </a:xfrm>
          <a:prstGeom prst="rect">
            <a:avLst/>
          </a:prstGeom>
          <a:effectLst>
            <a:softEdge rad="63500"/>
          </a:effectLst>
        </p:spPr>
      </p:pic>
      <p:sp>
        <p:nvSpPr>
          <p:cNvPr id="10" name="矩形 9">
            <a:extLst>
              <a:ext uri="{FF2B5EF4-FFF2-40B4-BE49-F238E27FC236}">
                <a16:creationId xmlns:a16="http://schemas.microsoft.com/office/drawing/2014/main" id="{BE49FC9D-D74B-4D3E-9A7A-6756EEC5BCE7}"/>
              </a:ext>
            </a:extLst>
          </p:cNvPr>
          <p:cNvSpPr/>
          <p:nvPr userDrawn="1"/>
        </p:nvSpPr>
        <p:spPr>
          <a:xfrm>
            <a:off x="5805697" y="1794950"/>
            <a:ext cx="4558145" cy="45304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BCD15A5D-C763-4F4D-8B09-9218D69C13F7}"/>
              </a:ext>
            </a:extLst>
          </p:cNvPr>
          <p:cNvSpPr/>
          <p:nvPr userDrawn="1"/>
        </p:nvSpPr>
        <p:spPr>
          <a:xfrm>
            <a:off x="5715751" y="1660822"/>
            <a:ext cx="4558145" cy="453043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D1AEDB64-B399-4737-8533-1AD4660AA7FA}"/>
              </a:ext>
            </a:extLst>
          </p:cNvPr>
          <p:cNvSpPr/>
          <p:nvPr userDrawn="1"/>
        </p:nvSpPr>
        <p:spPr>
          <a:xfrm>
            <a:off x="5625805" y="1508422"/>
            <a:ext cx="4558145" cy="453043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E60DB977-69C2-4DE1-9ADF-8E9976F7E209}"/>
              </a:ext>
            </a:extLst>
          </p:cNvPr>
          <p:cNvSpPr/>
          <p:nvPr userDrawn="1"/>
        </p:nvSpPr>
        <p:spPr>
          <a:xfrm>
            <a:off x="5527964" y="1356022"/>
            <a:ext cx="4558145" cy="453043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957241BE-FC5F-4BBE-9849-5A61F656049D}"/>
              </a:ext>
            </a:extLst>
          </p:cNvPr>
          <p:cNvSpPr/>
          <p:nvPr userDrawn="1"/>
        </p:nvSpPr>
        <p:spPr>
          <a:xfrm>
            <a:off x="5897013" y="1005792"/>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AE560897-87FA-4921-A2DB-AB05C6F1CB5D}"/>
              </a:ext>
            </a:extLst>
          </p:cNvPr>
          <p:cNvSpPr/>
          <p:nvPr userDrawn="1"/>
        </p:nvSpPr>
        <p:spPr>
          <a:xfrm>
            <a:off x="6471629" y="1005801"/>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C8BBD343-FD64-410A-B300-A60F0091B030}"/>
              </a:ext>
            </a:extLst>
          </p:cNvPr>
          <p:cNvSpPr/>
          <p:nvPr userDrawn="1"/>
        </p:nvSpPr>
        <p:spPr>
          <a:xfrm>
            <a:off x="7046245" y="1003164"/>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4E38D247-7D39-4ADB-A170-0239351D0000}"/>
              </a:ext>
            </a:extLst>
          </p:cNvPr>
          <p:cNvSpPr/>
          <p:nvPr userDrawn="1"/>
        </p:nvSpPr>
        <p:spPr>
          <a:xfrm>
            <a:off x="7620861" y="1003164"/>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46EE57A0-DAE6-425A-81BB-4F709CF78D37}"/>
              </a:ext>
            </a:extLst>
          </p:cNvPr>
          <p:cNvSpPr/>
          <p:nvPr userDrawn="1"/>
        </p:nvSpPr>
        <p:spPr>
          <a:xfrm>
            <a:off x="8195477" y="1003164"/>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7D7CF0C5-74F3-4BDE-8E93-64106E8128F6}"/>
              </a:ext>
            </a:extLst>
          </p:cNvPr>
          <p:cNvSpPr/>
          <p:nvPr userDrawn="1"/>
        </p:nvSpPr>
        <p:spPr>
          <a:xfrm>
            <a:off x="8770093" y="1003164"/>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A6F53435-E78E-4C23-AC54-259785A5333B}"/>
              </a:ext>
            </a:extLst>
          </p:cNvPr>
          <p:cNvSpPr/>
          <p:nvPr userDrawn="1"/>
        </p:nvSpPr>
        <p:spPr>
          <a:xfrm>
            <a:off x="9344706" y="1003164"/>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612589EE-33B9-497B-8251-8ED56CF3B8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88038" y="289602"/>
            <a:ext cx="1705488" cy="1075876"/>
          </a:xfrm>
          <a:prstGeom prst="rect">
            <a:avLst/>
          </a:prstGeom>
        </p:spPr>
      </p:pic>
      <p:pic>
        <p:nvPicPr>
          <p:cNvPr id="23" name="图片 22">
            <a:extLst>
              <a:ext uri="{FF2B5EF4-FFF2-40B4-BE49-F238E27FC236}">
                <a16:creationId xmlns:a16="http://schemas.microsoft.com/office/drawing/2014/main" id="{A75CE2BF-4AEA-4748-A60E-526B03A8B1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28401" y="670212"/>
            <a:ext cx="1173453" cy="1390533"/>
          </a:xfrm>
          <a:prstGeom prst="rect">
            <a:avLst/>
          </a:prstGeom>
        </p:spPr>
      </p:pic>
      <p:pic>
        <p:nvPicPr>
          <p:cNvPr id="24" name="图片 23">
            <a:extLst>
              <a:ext uri="{FF2B5EF4-FFF2-40B4-BE49-F238E27FC236}">
                <a16:creationId xmlns:a16="http://schemas.microsoft.com/office/drawing/2014/main" id="{1CC7A673-62A1-4A28-9381-98F6B7ECB9F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767" y="2134210"/>
            <a:ext cx="530505" cy="1452020"/>
          </a:xfrm>
          <a:prstGeom prst="rect">
            <a:avLst/>
          </a:prstGeom>
        </p:spPr>
      </p:pic>
      <p:pic>
        <p:nvPicPr>
          <p:cNvPr id="25" name="图片 24">
            <a:extLst>
              <a:ext uri="{FF2B5EF4-FFF2-40B4-BE49-F238E27FC236}">
                <a16:creationId xmlns:a16="http://schemas.microsoft.com/office/drawing/2014/main" id="{E39BD0BE-8375-4F9B-AC03-EF8C65F34C7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27742" y="4815821"/>
            <a:ext cx="1532488" cy="1259343"/>
          </a:xfrm>
          <a:prstGeom prst="rect">
            <a:avLst/>
          </a:prstGeom>
        </p:spPr>
      </p:pic>
      <p:pic>
        <p:nvPicPr>
          <p:cNvPr id="4" name="图片 3">
            <a:extLst>
              <a:ext uri="{FF2B5EF4-FFF2-40B4-BE49-F238E27FC236}">
                <a16:creationId xmlns:a16="http://schemas.microsoft.com/office/drawing/2014/main" id="{C9E78AEC-8AB2-9D28-F28A-76004DB3F0B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97823" y="1240598"/>
            <a:ext cx="6869452" cy="47982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114358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5263811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9"/>
        <p:cNvGrpSpPr/>
        <p:nvPr/>
      </p:nvGrpSpPr>
      <p:grpSpPr>
        <a:xfrm>
          <a:off x="0" y="0"/>
          <a:ext cx="0" cy="0"/>
          <a:chOff x="0" y="0"/>
          <a:chExt cx="0" cy="0"/>
        </a:xfrm>
      </p:grpSpPr>
      <p:sp>
        <p:nvSpPr>
          <p:cNvPr id="12" name="矩形: 折角 11">
            <a:extLst>
              <a:ext uri="{FF2B5EF4-FFF2-40B4-BE49-F238E27FC236}">
                <a16:creationId xmlns:a16="http://schemas.microsoft.com/office/drawing/2014/main" id="{E57D7C9B-0322-4A21-9FCA-BDE1C2FF625E}"/>
              </a:ext>
            </a:extLst>
          </p:cNvPr>
          <p:cNvSpPr/>
          <p:nvPr userDrawn="1"/>
        </p:nvSpPr>
        <p:spPr>
          <a:xfrm>
            <a:off x="1758462" y="1283514"/>
            <a:ext cx="8721969" cy="4727371"/>
          </a:xfrm>
          <a:prstGeom prst="foldedCorner">
            <a:avLst/>
          </a:prstGeom>
          <a:solidFill>
            <a:schemeClr val="accent5">
              <a:lumMod val="20000"/>
              <a:lumOff val="80000"/>
            </a:schemeClr>
          </a:solidFill>
          <a:ln>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B1606AA6-D424-4DDC-AC98-3FC31339EB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5647865">
            <a:off x="9892942" y="937994"/>
            <a:ext cx="795095" cy="691039"/>
          </a:xfrm>
          <a:prstGeom prst="rect">
            <a:avLst/>
          </a:prstGeom>
        </p:spPr>
      </p:pic>
      <p:cxnSp>
        <p:nvCxnSpPr>
          <p:cNvPr id="3" name="直接连接符 2">
            <a:extLst>
              <a:ext uri="{FF2B5EF4-FFF2-40B4-BE49-F238E27FC236}">
                <a16:creationId xmlns:a16="http://schemas.microsoft.com/office/drawing/2014/main" id="{417D8E66-D73E-4821-B657-ED5246B0F5B1}"/>
              </a:ext>
            </a:extLst>
          </p:cNvPr>
          <p:cNvCxnSpPr/>
          <p:nvPr userDrawn="1"/>
        </p:nvCxnSpPr>
        <p:spPr>
          <a:xfrm>
            <a:off x="2150012" y="2293034"/>
            <a:ext cx="7891975" cy="0"/>
          </a:xfrm>
          <a:prstGeom prst="line">
            <a:avLst/>
          </a:prstGeom>
          <a:ln>
            <a:solidFill>
              <a:schemeClr val="accent5"/>
            </a:solidFill>
            <a:prstDash val="lgDashDotDot"/>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375E22CD-CDA5-4E11-96F5-710D84C852EA}"/>
              </a:ext>
            </a:extLst>
          </p:cNvPr>
          <p:cNvCxnSpPr/>
          <p:nvPr userDrawn="1"/>
        </p:nvCxnSpPr>
        <p:spPr>
          <a:xfrm>
            <a:off x="2147667" y="3013417"/>
            <a:ext cx="7891975" cy="0"/>
          </a:xfrm>
          <a:prstGeom prst="line">
            <a:avLst/>
          </a:prstGeom>
          <a:ln>
            <a:solidFill>
              <a:schemeClr val="accent5"/>
            </a:solidFill>
            <a:prstDash val="lgDashDotDot"/>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6F5EF20F-50D1-407C-B92D-6EC7213A1589}"/>
              </a:ext>
            </a:extLst>
          </p:cNvPr>
          <p:cNvCxnSpPr/>
          <p:nvPr userDrawn="1"/>
        </p:nvCxnSpPr>
        <p:spPr>
          <a:xfrm>
            <a:off x="2147667" y="3733800"/>
            <a:ext cx="7891975" cy="0"/>
          </a:xfrm>
          <a:prstGeom prst="line">
            <a:avLst/>
          </a:prstGeom>
          <a:ln>
            <a:solidFill>
              <a:schemeClr val="accent5"/>
            </a:solidFill>
            <a:prstDash val="lgDashDotDot"/>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05B44157-5564-4A8A-B4DC-A414741C3A05}"/>
              </a:ext>
            </a:extLst>
          </p:cNvPr>
          <p:cNvCxnSpPr/>
          <p:nvPr userDrawn="1"/>
        </p:nvCxnSpPr>
        <p:spPr>
          <a:xfrm>
            <a:off x="2147667" y="4454183"/>
            <a:ext cx="7891975" cy="0"/>
          </a:xfrm>
          <a:prstGeom prst="line">
            <a:avLst/>
          </a:prstGeom>
          <a:ln>
            <a:solidFill>
              <a:schemeClr val="accent5"/>
            </a:solidFill>
            <a:prstDash val="lgDashDotDot"/>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6D3C657D-73DF-4652-8942-542F60F90057}"/>
              </a:ext>
            </a:extLst>
          </p:cNvPr>
          <p:cNvCxnSpPr/>
          <p:nvPr userDrawn="1"/>
        </p:nvCxnSpPr>
        <p:spPr>
          <a:xfrm>
            <a:off x="2147667" y="5174566"/>
            <a:ext cx="7891975" cy="0"/>
          </a:xfrm>
          <a:prstGeom prst="line">
            <a:avLst/>
          </a:prstGeom>
          <a:ln>
            <a:solidFill>
              <a:schemeClr val="accent5"/>
            </a:solidFill>
            <a:prstDash val="lgDashDotDot"/>
          </a:ln>
        </p:spPr>
        <p:style>
          <a:lnRef idx="1">
            <a:schemeClr val="accent1"/>
          </a:lnRef>
          <a:fillRef idx="0">
            <a:schemeClr val="accent1"/>
          </a:fillRef>
          <a:effectRef idx="0">
            <a:schemeClr val="accent1"/>
          </a:effectRef>
          <a:fontRef idx="minor">
            <a:schemeClr val="tx1"/>
          </a:fontRef>
        </p:style>
      </p:cxnSp>
      <p:sp>
        <p:nvSpPr>
          <p:cNvPr id="4" name="流程图: 接点 3">
            <a:extLst>
              <a:ext uri="{FF2B5EF4-FFF2-40B4-BE49-F238E27FC236}">
                <a16:creationId xmlns:a16="http://schemas.microsoft.com/office/drawing/2014/main" id="{3BB5017C-D635-432B-8B64-2728372D359D}"/>
              </a:ext>
            </a:extLst>
          </p:cNvPr>
          <p:cNvSpPr/>
          <p:nvPr userDrawn="1"/>
        </p:nvSpPr>
        <p:spPr>
          <a:xfrm>
            <a:off x="2141566" y="1956386"/>
            <a:ext cx="300111" cy="309484"/>
          </a:xfrm>
          <a:prstGeom prst="flowChartConnector">
            <a:avLst/>
          </a:prstGeom>
          <a:solidFill>
            <a:schemeClr val="accent4">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接点 20">
            <a:extLst>
              <a:ext uri="{FF2B5EF4-FFF2-40B4-BE49-F238E27FC236}">
                <a16:creationId xmlns:a16="http://schemas.microsoft.com/office/drawing/2014/main" id="{E5DC62C9-1F53-41A8-9790-E84D505E961D}"/>
              </a:ext>
            </a:extLst>
          </p:cNvPr>
          <p:cNvSpPr/>
          <p:nvPr userDrawn="1"/>
        </p:nvSpPr>
        <p:spPr>
          <a:xfrm>
            <a:off x="2141566" y="2666087"/>
            <a:ext cx="300111" cy="309484"/>
          </a:xfrm>
          <a:prstGeom prst="flowChartConnector">
            <a:avLst/>
          </a:prstGeom>
          <a:solidFill>
            <a:schemeClr val="accent4">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流程图: 接点 21">
            <a:extLst>
              <a:ext uri="{FF2B5EF4-FFF2-40B4-BE49-F238E27FC236}">
                <a16:creationId xmlns:a16="http://schemas.microsoft.com/office/drawing/2014/main" id="{911D38EA-9451-4D80-87DE-90CE7D0B31ED}"/>
              </a:ext>
            </a:extLst>
          </p:cNvPr>
          <p:cNvSpPr/>
          <p:nvPr userDrawn="1"/>
        </p:nvSpPr>
        <p:spPr>
          <a:xfrm>
            <a:off x="2141566" y="3397151"/>
            <a:ext cx="300111" cy="309484"/>
          </a:xfrm>
          <a:prstGeom prst="flowChartConnector">
            <a:avLst/>
          </a:prstGeom>
          <a:solidFill>
            <a:schemeClr val="accent4">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流程图: 接点 22">
            <a:extLst>
              <a:ext uri="{FF2B5EF4-FFF2-40B4-BE49-F238E27FC236}">
                <a16:creationId xmlns:a16="http://schemas.microsoft.com/office/drawing/2014/main" id="{3D25C485-DEB6-4B56-8322-4185710926A7}"/>
              </a:ext>
            </a:extLst>
          </p:cNvPr>
          <p:cNvSpPr/>
          <p:nvPr userDrawn="1"/>
        </p:nvSpPr>
        <p:spPr>
          <a:xfrm>
            <a:off x="2141566" y="4103194"/>
            <a:ext cx="300111" cy="309484"/>
          </a:xfrm>
          <a:prstGeom prst="flowChartConnector">
            <a:avLst/>
          </a:prstGeom>
          <a:solidFill>
            <a:schemeClr val="accent4">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流程图: 接点 23">
            <a:extLst>
              <a:ext uri="{FF2B5EF4-FFF2-40B4-BE49-F238E27FC236}">
                <a16:creationId xmlns:a16="http://schemas.microsoft.com/office/drawing/2014/main" id="{5DD7D0AF-D0D3-4DAA-B7F3-0E4E5617F64C}"/>
              </a:ext>
            </a:extLst>
          </p:cNvPr>
          <p:cNvSpPr/>
          <p:nvPr userDrawn="1"/>
        </p:nvSpPr>
        <p:spPr>
          <a:xfrm>
            <a:off x="2141566" y="4834258"/>
            <a:ext cx="300111" cy="309484"/>
          </a:xfrm>
          <a:prstGeom prst="flowChartConnector">
            <a:avLst/>
          </a:prstGeom>
          <a:solidFill>
            <a:schemeClr val="accent4">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a:extLst>
              <a:ext uri="{FF2B5EF4-FFF2-40B4-BE49-F238E27FC236}">
                <a16:creationId xmlns:a16="http://schemas.microsoft.com/office/drawing/2014/main" id="{F07ABC31-E775-42FF-A9F4-52A3543A26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2494" y="5787088"/>
            <a:ext cx="1165696" cy="735358"/>
          </a:xfrm>
          <a:prstGeom prst="rect">
            <a:avLst/>
          </a:prstGeom>
        </p:spPr>
      </p:pic>
      <p:pic>
        <p:nvPicPr>
          <p:cNvPr id="28" name="图片 27">
            <a:extLst>
              <a:ext uri="{FF2B5EF4-FFF2-40B4-BE49-F238E27FC236}">
                <a16:creationId xmlns:a16="http://schemas.microsoft.com/office/drawing/2014/main" id="{8DBB3F70-962F-4F1B-A151-05BE42186D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755436">
            <a:off x="5366970" y="5724361"/>
            <a:ext cx="981064" cy="1138919"/>
          </a:xfrm>
          <a:prstGeom prst="rect">
            <a:avLst/>
          </a:prstGeom>
        </p:spPr>
      </p:pic>
      <p:pic>
        <p:nvPicPr>
          <p:cNvPr id="29" name="图片 28">
            <a:extLst>
              <a:ext uri="{FF2B5EF4-FFF2-40B4-BE49-F238E27FC236}">
                <a16:creationId xmlns:a16="http://schemas.microsoft.com/office/drawing/2014/main" id="{475F196C-E926-4D49-895C-8D63583B38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6590254">
            <a:off x="1275743" y="2621100"/>
            <a:ext cx="872797" cy="1232184"/>
          </a:xfrm>
          <a:prstGeom prst="rect">
            <a:avLst/>
          </a:prstGeom>
        </p:spPr>
      </p:pic>
      <p:pic>
        <p:nvPicPr>
          <p:cNvPr id="33" name="图片 32">
            <a:extLst>
              <a:ext uri="{FF2B5EF4-FFF2-40B4-BE49-F238E27FC236}">
                <a16:creationId xmlns:a16="http://schemas.microsoft.com/office/drawing/2014/main" id="{1966A4A8-557D-43C3-B805-B34D1C60A42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0932" y="4969369"/>
            <a:ext cx="1260117" cy="1888631"/>
          </a:xfrm>
          <a:prstGeom prst="rect">
            <a:avLst/>
          </a:prstGeom>
        </p:spPr>
      </p:pic>
      <p:pic>
        <p:nvPicPr>
          <p:cNvPr id="34" name="图片 33">
            <a:extLst>
              <a:ext uri="{FF2B5EF4-FFF2-40B4-BE49-F238E27FC236}">
                <a16:creationId xmlns:a16="http://schemas.microsoft.com/office/drawing/2014/main" id="{960E9561-2347-4DA1-BA97-F134C6B1D1F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90489" y="2714316"/>
            <a:ext cx="1157701" cy="895375"/>
          </a:xfrm>
          <a:prstGeom prst="rect">
            <a:avLst/>
          </a:prstGeom>
        </p:spPr>
      </p:pic>
      <p:pic>
        <p:nvPicPr>
          <p:cNvPr id="35" name="图片 34">
            <a:extLst>
              <a:ext uri="{FF2B5EF4-FFF2-40B4-BE49-F238E27FC236}">
                <a16:creationId xmlns:a16="http://schemas.microsoft.com/office/drawing/2014/main" id="{847B6DD0-6DF0-455B-9EC0-704E8F7F975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07765" y="215234"/>
            <a:ext cx="1089097" cy="1140111"/>
          </a:xfrm>
          <a:prstGeom prst="rect">
            <a:avLst/>
          </a:prstGeom>
        </p:spPr>
      </p:pic>
    </p:spTree>
    <p:extLst>
      <p:ext uri="{BB962C8B-B14F-4D97-AF65-F5344CB8AC3E}">
        <p14:creationId xmlns:p14="http://schemas.microsoft.com/office/powerpoint/2010/main" val="39418791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8" name="图片 7">
            <a:extLst>
              <a:ext uri="{FF2B5EF4-FFF2-40B4-BE49-F238E27FC236}">
                <a16:creationId xmlns:a16="http://schemas.microsoft.com/office/drawing/2014/main" id="{BEA4A0CD-AD71-4CAC-B0D7-301FFBFDFD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5400000">
            <a:off x="2667000" y="-2666999"/>
            <a:ext cx="6858001" cy="12192002"/>
          </a:xfrm>
          <a:prstGeom prst="rect">
            <a:avLst/>
          </a:prstGeom>
        </p:spPr>
      </p:pic>
      <p:pic>
        <p:nvPicPr>
          <p:cNvPr id="4" name="图片 3">
            <a:extLst>
              <a:ext uri="{FF2B5EF4-FFF2-40B4-BE49-F238E27FC236}">
                <a16:creationId xmlns:a16="http://schemas.microsoft.com/office/drawing/2014/main" id="{D1372D34-F74B-41BF-96AC-86801B876790}"/>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15664"/>
          <a:stretch/>
        </p:blipFill>
        <p:spPr>
          <a:xfrm rot="5400000">
            <a:off x="2667001" y="-2666998"/>
            <a:ext cx="6858000" cy="12192002"/>
          </a:xfrm>
          <a:prstGeom prst="rect">
            <a:avLst/>
          </a:prstGeom>
        </p:spPr>
      </p:pic>
    </p:spTree>
    <p:extLst>
      <p:ext uri="{BB962C8B-B14F-4D97-AF65-F5344CB8AC3E}">
        <p14:creationId xmlns:p14="http://schemas.microsoft.com/office/powerpoint/2010/main" val="33889584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2" r:id="rId9"/>
    <p:sldLayoutId id="2147483674" r:id="rId10"/>
    <p:sldLayoutId id="2147483681"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1.xml"/><Relationship Id="rId7"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hemeOverride" Target="../theme/themeOverride11.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hemeOverride" Target="../theme/themeOverride1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hemeOverride" Target="../theme/themeOverride13.xml"/><Relationship Id="rId5" Type="http://schemas.openxmlformats.org/officeDocument/2006/relationships/image" Target="../media/image30.jpe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4.xml"/><Relationship Id="rId7" Type="http://schemas.openxmlformats.org/officeDocument/2006/relationships/image" Target="../media/image17.png"/><Relationship Id="rId2" Type="http://schemas.openxmlformats.org/officeDocument/2006/relationships/slideLayout" Target="../slideLayouts/slideLayout11.xml"/><Relationship Id="rId1" Type="http://schemas.openxmlformats.org/officeDocument/2006/relationships/themeOverride" Target="../theme/themeOverride14.xml"/><Relationship Id="rId6" Type="http://schemas.openxmlformats.org/officeDocument/2006/relationships/image" Target="../media/image10.png"/><Relationship Id="rId11" Type="http://schemas.openxmlformats.org/officeDocument/2006/relationships/image" Target="../media/image31.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hemeOverride" Target="../theme/themeOverride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hemeOverride" Target="../theme/themeOverr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hemeOverride" Target="../theme/themeOverride2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hemeOverride" Target="../theme/themeOverride23.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hemeOverride" Target="../theme/themeOverride2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hemeOverride" Target="../theme/themeOverride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hemeOverride" Target="../theme/themeOverride2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hemeOverride" Target="../theme/themeOverride28.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29.xml"/><Relationship Id="rId7" Type="http://schemas.openxmlformats.org/officeDocument/2006/relationships/image" Target="../media/image17.png"/><Relationship Id="rId2" Type="http://schemas.openxmlformats.org/officeDocument/2006/relationships/slideLayout" Target="../slideLayouts/slideLayout11.xml"/><Relationship Id="rId1" Type="http://schemas.openxmlformats.org/officeDocument/2006/relationships/themeOverride" Target="../theme/themeOverride29.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hemeOverride" Target="../theme/themeOverride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hemeOverride" Target="../theme/themeOverride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hemeOverride" Target="../theme/themeOverride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hemeOverride" Target="../theme/themeOverride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hemeOverride" Target="../theme/themeOverride8.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3"/>
        <p:cNvGrpSpPr/>
        <p:nvPr/>
      </p:nvGrpSpPr>
      <p:grpSpPr>
        <a:xfrm>
          <a:off x="0" y="0"/>
          <a:ext cx="0" cy="0"/>
          <a:chOff x="0" y="0"/>
          <a:chExt cx="0" cy="0"/>
        </a:xfrm>
      </p:grpSpPr>
      <p:sp>
        <p:nvSpPr>
          <p:cNvPr id="144" name="Google Shape;144;p28"/>
          <p:cNvSpPr txBox="1">
            <a:spLocks noGrp="1"/>
          </p:cNvSpPr>
          <p:nvPr>
            <p:ph type="ctrTitle" idx="4294967295"/>
          </p:nvPr>
        </p:nvSpPr>
        <p:spPr>
          <a:xfrm>
            <a:off x="2107938" y="1599081"/>
            <a:ext cx="7976124" cy="3132658"/>
          </a:xfrm>
          <a:prstGeom prst="rect">
            <a:avLst/>
          </a:prstGeom>
        </p:spPr>
        <p:txBody>
          <a:bodyPr spcFirstLastPara="1" wrap="square" lIns="121900" tIns="121900" rIns="121900" bIns="121900" anchor="b" anchorCtr="0">
            <a:noAutofit/>
          </a:bodyPr>
          <a:lstStyle/>
          <a:p>
            <a:pPr algn="ct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Chào</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mừng</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các</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thầy</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cô</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giáo</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và</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các</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em</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học</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sinh</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yêu</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 </a:t>
            </a:r>
            <a:r>
              <a:rPr lang="en-US" sz="6000" b="1" spc="300" dirty="0" err="1">
                <a:solidFill>
                  <a:schemeClr val="tx2">
                    <a:lumMod val="10000"/>
                  </a:schemeClr>
                </a:solidFill>
                <a:latin typeface="Times New Roman" panose="02020603050405020304" pitchFamily="18" charset="0"/>
                <a:cs typeface="Times New Roman" panose="02020603050405020304" pitchFamily="18" charset="0"/>
              </a:rPr>
              <a:t>quý</a:t>
            </a:r>
            <a:r>
              <a:rPr lang="en-US" sz="6000" b="1" spc="300" dirty="0">
                <a:solidFill>
                  <a:schemeClr val="tx2">
                    <a:lumMod val="10000"/>
                  </a:schemeClr>
                </a:solidFill>
                <a:latin typeface="Times New Roman" panose="02020603050405020304" pitchFamily="18" charset="0"/>
                <a:cs typeface="Times New Roman" panose="02020603050405020304" pitchFamily="18" charset="0"/>
              </a:rPr>
              <a:t>!</a:t>
            </a:r>
            <a:endParaRPr sz="6000" b="1" spc="3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145" name="Google Shape;145;p28"/>
          <p:cNvSpPr txBox="1">
            <a:spLocks noGrp="1"/>
          </p:cNvSpPr>
          <p:nvPr>
            <p:ph type="subTitle" idx="4294967295"/>
          </p:nvPr>
        </p:nvSpPr>
        <p:spPr>
          <a:xfrm>
            <a:off x="1601587" y="4645542"/>
            <a:ext cx="8651200" cy="822000"/>
          </a:xfrm>
          <a:prstGeom prst="rect">
            <a:avLst/>
          </a:prstGeom>
        </p:spPr>
        <p:txBody>
          <a:bodyPr spcFirstLastPara="1" wrap="square" lIns="121900" tIns="121900" rIns="121900" bIns="121900" anchor="t" anchorCtr="0">
            <a:noAutofit/>
          </a:bodyPr>
          <a:lstStyle/>
          <a:p>
            <a:pPr marL="0" indent="0" algn="ctr"/>
            <a:r>
              <a:rPr lang="en-US" sz="3200" dirty="0">
                <a:solidFill>
                  <a:schemeClr val="tx1"/>
                </a:solidFill>
                <a:latin typeface="Times New Roman" panose="02020603050405020304" pitchFamily="18" charset="0"/>
                <a:cs typeface="Times New Roman" panose="02020603050405020304" pitchFamily="18" charset="0"/>
              </a:rPr>
              <a:t>GV: ………</a:t>
            </a:r>
            <a:endParaRPr sz="32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sp>
        <p:nvSpPr>
          <p:cNvPr id="61" name="矩形 60">
            <a:extLst>
              <a:ext uri="{FF2B5EF4-FFF2-40B4-BE49-F238E27FC236}">
                <a16:creationId xmlns:a16="http://schemas.microsoft.com/office/drawing/2014/main" id="{40F110CB-1CF3-48E3-9F51-A0192679014B}"/>
              </a:ext>
            </a:extLst>
          </p:cNvPr>
          <p:cNvSpPr/>
          <p:nvPr/>
        </p:nvSpPr>
        <p:spPr>
          <a:xfrm>
            <a:off x="2023671" y="1993692"/>
            <a:ext cx="1349116"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Google Shape;461;p32"/>
          <p:cNvSpPr txBox="1">
            <a:spLocks noGrp="1"/>
          </p:cNvSpPr>
          <p:nvPr>
            <p:ph type="title" idx="4294967295"/>
          </p:nvPr>
        </p:nvSpPr>
        <p:spPr>
          <a:xfrm>
            <a:off x="2382600" y="2545000"/>
            <a:ext cx="7426800" cy="1768000"/>
          </a:xfrm>
          <a:prstGeom prst="rect">
            <a:avLst/>
          </a:prstGeom>
        </p:spPr>
        <p:txBody>
          <a:bodyPr spcFirstLastPara="1" wrap="square" lIns="121900" tIns="121900" rIns="121900" bIns="121900" anchor="b" anchorCtr="0">
            <a:noAutofit/>
          </a:bodyPr>
          <a:lstStyle/>
          <a:p>
            <a:pPr algn="ctr">
              <a:lnSpc>
                <a:spcPct val="150000"/>
              </a:lnSpc>
            </a:pPr>
            <a:r>
              <a:rPr lang="en-US" altLang="zh-CN" sz="4500" b="1" spc="300" dirty="0">
                <a:solidFill>
                  <a:schemeClr val="tx2">
                    <a:lumMod val="10000"/>
                  </a:schemeClr>
                </a:solidFill>
                <a:latin typeface="Times New Roman" panose="02020603050405020304" pitchFamily="18" charset="0"/>
                <a:cs typeface="Times New Roman" panose="02020603050405020304" pitchFamily="18" charset="0"/>
              </a:rPr>
              <a:t>ĐỌC VÀ </a:t>
            </a:r>
            <a:br>
              <a:rPr lang="en-US" altLang="zh-CN" sz="4500" b="1" spc="300" dirty="0">
                <a:solidFill>
                  <a:schemeClr val="tx2">
                    <a:lumMod val="10000"/>
                  </a:schemeClr>
                </a:solidFill>
                <a:latin typeface="Times New Roman" panose="02020603050405020304" pitchFamily="18" charset="0"/>
                <a:cs typeface="Times New Roman" panose="02020603050405020304" pitchFamily="18" charset="0"/>
              </a:rPr>
            </a:br>
            <a:r>
              <a:rPr lang="en-US" altLang="zh-CN" sz="4500" b="1" spc="300" dirty="0">
                <a:solidFill>
                  <a:schemeClr val="tx2">
                    <a:lumMod val="10000"/>
                  </a:schemeClr>
                </a:solidFill>
                <a:latin typeface="Times New Roman" panose="02020603050405020304" pitchFamily="18" charset="0"/>
                <a:cs typeface="Times New Roman" panose="02020603050405020304" pitchFamily="18" charset="0"/>
              </a:rPr>
              <a:t>TÌM HIỂU CHUNG</a:t>
            </a:r>
            <a:endParaRPr sz="4500" spc="300" dirty="0">
              <a:solidFill>
                <a:schemeClr val="tx1"/>
              </a:solidFill>
              <a:latin typeface="Times New Roman" panose="02020603050405020304" pitchFamily="18" charset="0"/>
              <a:cs typeface="Times New Roman" panose="02020603050405020304" pitchFamily="18" charset="0"/>
            </a:endParaRPr>
          </a:p>
        </p:txBody>
      </p:sp>
      <p:sp>
        <p:nvSpPr>
          <p:cNvPr id="463" name="Google Shape;463;p32"/>
          <p:cNvSpPr txBox="1">
            <a:spLocks noGrp="1"/>
          </p:cNvSpPr>
          <p:nvPr>
            <p:ph type="title" idx="4294967295"/>
          </p:nvPr>
        </p:nvSpPr>
        <p:spPr>
          <a:xfrm>
            <a:off x="2023671" y="1273292"/>
            <a:ext cx="2002643" cy="1440800"/>
          </a:xfrm>
          <a:prstGeom prst="rect">
            <a:avLst/>
          </a:prstGeom>
        </p:spPr>
        <p:txBody>
          <a:bodyPr spcFirstLastPara="1" wrap="square" lIns="121900" tIns="121900" rIns="121900" bIns="121900" anchor="ctr" anchorCtr="0">
            <a:noAutofit/>
          </a:bodyPr>
          <a:lstStyle/>
          <a:p>
            <a:pPr algn="ctr"/>
            <a:r>
              <a:rPr lang="en" sz="10000" b="1" spc="600" dirty="0">
                <a:latin typeface="Times New Roman" panose="02020603050405020304" pitchFamily="18" charset="0"/>
                <a:cs typeface="Times New Roman" panose="02020603050405020304" pitchFamily="18" charset="0"/>
              </a:rPr>
              <a:t>I.</a:t>
            </a:r>
            <a:endParaRPr sz="10000" b="1" spc="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6" name="图片 5">
            <a:extLst>
              <a:ext uri="{FF2B5EF4-FFF2-40B4-BE49-F238E27FC236}">
                <a16:creationId xmlns:a16="http://schemas.microsoft.com/office/drawing/2014/main" id="{CC62065B-586C-4B8A-96AE-719F93A4BB27}"/>
              </a:ext>
            </a:extLst>
          </p:cNvPr>
          <p:cNvPicPr>
            <a:picLocks noChangeAspect="1"/>
          </p:cNvPicPr>
          <p:nvPr/>
        </p:nvPicPr>
        <p:blipFill rotWithShape="1">
          <a:blip r:embed="rId4">
            <a:extLst>
              <a:ext uri="{28A0092B-C50C-407E-A947-70E740481C1C}">
                <a14:useLocalDpi xmlns:a14="http://schemas.microsoft.com/office/drawing/2010/main" val="0"/>
              </a:ext>
            </a:extLst>
          </a:blip>
          <a:srcRect l="12442" t="31838" r="68930" b="56193"/>
          <a:stretch/>
        </p:blipFill>
        <p:spPr>
          <a:xfrm>
            <a:off x="1815184" y="2262905"/>
            <a:ext cx="688058" cy="663204"/>
          </a:xfrm>
          <a:prstGeom prst="rect">
            <a:avLst/>
          </a:prstGeom>
        </p:spPr>
      </p:pic>
      <p:pic>
        <p:nvPicPr>
          <p:cNvPr id="8" name="图片 7">
            <a:extLst>
              <a:ext uri="{FF2B5EF4-FFF2-40B4-BE49-F238E27FC236}">
                <a16:creationId xmlns:a16="http://schemas.microsoft.com/office/drawing/2014/main" id="{28D7BCD2-6E2E-4292-9EB6-45EFD0F9F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88569">
            <a:off x="5825119" y="5619155"/>
            <a:ext cx="853780" cy="991155"/>
          </a:xfrm>
          <a:prstGeom prst="rect">
            <a:avLst/>
          </a:prstGeom>
        </p:spPr>
      </p:pic>
      <p:pic>
        <p:nvPicPr>
          <p:cNvPr id="12" name="图片 11">
            <a:extLst>
              <a:ext uri="{FF2B5EF4-FFF2-40B4-BE49-F238E27FC236}">
                <a16:creationId xmlns:a16="http://schemas.microsoft.com/office/drawing/2014/main" id="{1967ECF1-9BBA-4FB6-AC33-1EBD7F2725F5}"/>
              </a:ext>
            </a:extLst>
          </p:cNvPr>
          <p:cNvPicPr>
            <a:picLocks noChangeAspect="1"/>
          </p:cNvPicPr>
          <p:nvPr/>
        </p:nvPicPr>
        <p:blipFill rotWithShape="1">
          <a:blip r:embed="rId6">
            <a:extLst>
              <a:ext uri="{28A0092B-C50C-407E-A947-70E740481C1C}">
                <a14:useLocalDpi xmlns:a14="http://schemas.microsoft.com/office/drawing/2010/main" val="0"/>
              </a:ext>
            </a:extLst>
          </a:blip>
          <a:srcRect l="79950" t="20422" b="66658"/>
          <a:stretch/>
        </p:blipFill>
        <p:spPr>
          <a:xfrm rot="16200000" flipV="1">
            <a:off x="9762874" y="1059921"/>
            <a:ext cx="1039015" cy="1450658"/>
          </a:xfrm>
          <a:prstGeom prst="rect">
            <a:avLst/>
          </a:prstGeom>
        </p:spPr>
      </p:pic>
      <p:pic>
        <p:nvPicPr>
          <p:cNvPr id="13" name="图片 12">
            <a:extLst>
              <a:ext uri="{FF2B5EF4-FFF2-40B4-BE49-F238E27FC236}">
                <a16:creationId xmlns:a16="http://schemas.microsoft.com/office/drawing/2014/main" id="{63710544-AB2C-4DA1-8F24-BAC962BC3660}"/>
              </a:ext>
            </a:extLst>
          </p:cNvPr>
          <p:cNvPicPr>
            <a:picLocks noChangeAspect="1"/>
          </p:cNvPicPr>
          <p:nvPr/>
        </p:nvPicPr>
        <p:blipFill rotWithShape="1">
          <a:blip r:embed="rId6">
            <a:extLst>
              <a:ext uri="{28A0092B-C50C-407E-A947-70E740481C1C}">
                <a14:useLocalDpi xmlns:a14="http://schemas.microsoft.com/office/drawing/2010/main" val="0"/>
              </a:ext>
            </a:extLst>
          </a:blip>
          <a:srcRect l="4261" t="268" r="59166" b="86812"/>
          <a:stretch/>
        </p:blipFill>
        <p:spPr>
          <a:xfrm rot="16200000" flipV="1">
            <a:off x="10519036" y="4991226"/>
            <a:ext cx="1895269" cy="1450658"/>
          </a:xfrm>
          <a:prstGeom prst="rect">
            <a:avLst/>
          </a:prstGeom>
        </p:spPr>
      </p:pic>
      <p:pic>
        <p:nvPicPr>
          <p:cNvPr id="14" name="图片 13">
            <a:extLst>
              <a:ext uri="{FF2B5EF4-FFF2-40B4-BE49-F238E27FC236}">
                <a16:creationId xmlns:a16="http://schemas.microsoft.com/office/drawing/2014/main" id="{1AE1D7CF-3338-4D60-91A7-889BC1354DF4}"/>
              </a:ext>
            </a:extLst>
          </p:cNvPr>
          <p:cNvPicPr>
            <a:picLocks noChangeAspect="1"/>
          </p:cNvPicPr>
          <p:nvPr/>
        </p:nvPicPr>
        <p:blipFill rotWithShape="1">
          <a:blip r:embed="rId7">
            <a:extLst>
              <a:ext uri="{28A0092B-C50C-407E-A947-70E740481C1C}">
                <a14:useLocalDpi xmlns:a14="http://schemas.microsoft.com/office/drawing/2010/main" val="0"/>
              </a:ext>
            </a:extLst>
          </a:blip>
          <a:srcRect l="-694" t="72227" r="80644" b="14853"/>
          <a:stretch/>
        </p:blipFill>
        <p:spPr>
          <a:xfrm rot="16200000" flipV="1">
            <a:off x="478933" y="4207737"/>
            <a:ext cx="567243" cy="791977"/>
          </a:xfrm>
          <a:prstGeom prst="rect">
            <a:avLst/>
          </a:prstGeom>
        </p:spPr>
      </p:pic>
      <p:pic>
        <p:nvPicPr>
          <p:cNvPr id="3" name="图片 2">
            <a:extLst>
              <a:ext uri="{FF2B5EF4-FFF2-40B4-BE49-F238E27FC236}">
                <a16:creationId xmlns:a16="http://schemas.microsoft.com/office/drawing/2014/main" id="{07D42DF6-CCCD-1A2B-7579-473A64AE63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87" y="4598099"/>
            <a:ext cx="2236912" cy="2236912"/>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CC145963-7E66-4D56-4C90-F74E30DFE90F}"/>
              </a:ext>
            </a:extLst>
          </p:cNvPr>
          <p:cNvSpPr txBox="1"/>
          <p:nvPr/>
        </p:nvSpPr>
        <p:spPr>
          <a:xfrm>
            <a:off x="1464020" y="166517"/>
            <a:ext cx="7323142" cy="954107"/>
          </a:xfrm>
          <a:prstGeom prst="rect">
            <a:avLst/>
          </a:prstGeom>
          <a:noFill/>
        </p:spPr>
        <p:txBody>
          <a:bodyPr wrap="square">
            <a:spAutoFit/>
          </a:bodyPr>
          <a:lstStyle/>
          <a:p>
            <a:r>
              <a:rPr lang="vi-VN" sz="2800" b="1" dirty="0">
                <a:solidFill>
                  <a:srgbClr val="000000"/>
                </a:solidFill>
                <a:effectLst/>
                <a:latin typeface="Times New Roman" panose="02020603050405020304" pitchFamily="18" charset="0"/>
                <a:ea typeface="Times New Roman" panose="02020603050405020304" pitchFamily="18" charset="0"/>
              </a:rPr>
              <a:t>Hãy chia sẻ thông tin về tác giả Bùi Hồng và các câu trả lời cho phần chỉ dẫn đọc văn bản? </a:t>
            </a:r>
            <a:endParaRPr lang="en-VN" sz="2800" b="1" dirty="0"/>
          </a:p>
        </p:txBody>
      </p:sp>
      <p:sp>
        <p:nvSpPr>
          <p:cNvPr id="7" name="TextBox 6">
            <a:extLst>
              <a:ext uri="{FF2B5EF4-FFF2-40B4-BE49-F238E27FC236}">
                <a16:creationId xmlns:a16="http://schemas.microsoft.com/office/drawing/2014/main" id="{866C51AC-F65F-5752-5E3D-1025F06F6448}"/>
              </a:ext>
            </a:extLst>
          </p:cNvPr>
          <p:cNvSpPr txBox="1"/>
          <p:nvPr/>
        </p:nvSpPr>
        <p:spPr>
          <a:xfrm>
            <a:off x="2275023" y="1636468"/>
            <a:ext cx="5731553" cy="4282904"/>
          </a:xfrm>
          <a:prstGeom prst="rect">
            <a:avLst/>
          </a:prstGeom>
          <a:noFill/>
        </p:spPr>
        <p:txBody>
          <a:bodyPr wrap="square">
            <a:spAutoFit/>
          </a:bodyPr>
          <a:lstStyle/>
          <a:p>
            <a:pPr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1. Tác giả</a:t>
            </a:r>
            <a:endParaRPr lang="en-VN" sz="4000" dirty="0">
              <a:effectLst/>
              <a:latin typeface="Times New Roman" panose="02020603050405020304" pitchFamily="18" charset="0"/>
              <a:ea typeface="Times New Roman" panose="02020603050405020304" pitchFamily="18" charset="0"/>
            </a:endParaRPr>
          </a:p>
          <a:p>
            <a:pPr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Bùi Hồng (1931-2012), quê ở Hà Nội.</a:t>
            </a:r>
            <a:endParaRPr lang="en-VN" sz="4000" dirty="0">
              <a:effectLst/>
              <a:latin typeface="Times New Roman" panose="02020603050405020304" pitchFamily="18" charset="0"/>
              <a:ea typeface="Times New Roman" panose="02020603050405020304" pitchFamily="18" charset="0"/>
            </a:endParaRPr>
          </a:p>
          <a:p>
            <a:pPr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Là người đã dành cả đời cho văn học, đặc biệt là văn học thiếu nhi. </a:t>
            </a:r>
            <a:endParaRPr lang="en-VN" sz="4000" dirty="0">
              <a:effectLst/>
              <a:latin typeface="Times New Roman" panose="02020603050405020304" pitchFamily="18" charset="0"/>
              <a:ea typeface="Times New Roman" panose="02020603050405020304" pitchFamily="18" charset="0"/>
            </a:endParaRPr>
          </a:p>
        </p:txBody>
      </p:sp>
      <p:pic>
        <p:nvPicPr>
          <p:cNvPr id="1026" name="Picture 2" descr="Nhà văn Bùi Hồng">
            <a:extLst>
              <a:ext uri="{FF2B5EF4-FFF2-40B4-BE49-F238E27FC236}">
                <a16:creationId xmlns:a16="http://schemas.microsoft.com/office/drawing/2014/main" id="{FD77B59F-E19F-2157-BA4B-6A8BF11E8E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6620" y="1666723"/>
            <a:ext cx="3660602" cy="42829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28"/>
        <p:cNvGrpSpPr/>
        <p:nvPr/>
      </p:nvGrpSpPr>
      <p:grpSpPr>
        <a:xfrm>
          <a:off x="0" y="0"/>
          <a:ext cx="0" cy="0"/>
          <a:chOff x="0" y="0"/>
          <a:chExt cx="0" cy="0"/>
        </a:xfrm>
      </p:grpSpPr>
      <p:sp>
        <p:nvSpPr>
          <p:cNvPr id="19" name="矩形 18">
            <a:extLst>
              <a:ext uri="{FF2B5EF4-FFF2-40B4-BE49-F238E27FC236}">
                <a16:creationId xmlns:a16="http://schemas.microsoft.com/office/drawing/2014/main" id="{3297222D-5BC6-451A-B318-6BCD5F973693}"/>
              </a:ext>
            </a:extLst>
          </p:cNvPr>
          <p:cNvSpPr/>
          <p:nvPr/>
        </p:nvSpPr>
        <p:spPr>
          <a:xfrm>
            <a:off x="1499016" y="1115771"/>
            <a:ext cx="4140000" cy="1182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1" name="Google Shape;531;p34"/>
          <p:cNvSpPr txBox="1">
            <a:spLocks noGrp="1"/>
          </p:cNvSpPr>
          <p:nvPr>
            <p:ph type="title" idx="4294967295"/>
          </p:nvPr>
        </p:nvSpPr>
        <p:spPr>
          <a:xfrm>
            <a:off x="1457233" y="287969"/>
            <a:ext cx="4134834" cy="763600"/>
          </a:xfrm>
          <a:prstGeom prst="rect">
            <a:avLst/>
          </a:prstGeom>
          <a:noFill/>
          <a:ln w="28575" cap="flat" cmpd="sng">
            <a:noFill/>
            <a:prstDash val="solid"/>
            <a:round/>
            <a:headEnd type="none" w="sm" len="sm"/>
            <a:tailEnd type="none" w="sm" len="sm"/>
          </a:ln>
        </p:spPr>
        <p:txBody>
          <a:bodyPr spcFirstLastPara="1" wrap="square" lIns="121900" tIns="121900" rIns="121900" bIns="121900" anchor="ctr" anchorCtr="0">
            <a:noAutofit/>
          </a:bodyPr>
          <a:lstStyle/>
          <a:p>
            <a:r>
              <a:rPr lang="en-US" altLang="zh-CN" sz="3500" b="1" dirty="0">
                <a:solidFill>
                  <a:schemeClr val="tx1"/>
                </a:solidFill>
                <a:latin typeface="Times New Roman" panose="02020603050405020304" pitchFamily="18" charset="0"/>
                <a:cs typeface="Times New Roman" panose="02020603050405020304" pitchFamily="18" charset="0"/>
              </a:rPr>
              <a:t>* </a:t>
            </a:r>
            <a:r>
              <a:rPr lang="en-US" altLang="zh-CN" sz="3500" b="1" dirty="0" err="1">
                <a:solidFill>
                  <a:schemeClr val="tx1"/>
                </a:solidFill>
                <a:latin typeface="Times New Roman" panose="02020603050405020304" pitchFamily="18" charset="0"/>
                <a:cs typeface="Times New Roman" panose="02020603050405020304" pitchFamily="18" charset="0"/>
              </a:rPr>
              <a:t>Vấn</a:t>
            </a:r>
            <a:r>
              <a:rPr lang="en-US" altLang="zh-CN" sz="3500" b="1" dirty="0">
                <a:solidFill>
                  <a:schemeClr val="tx1"/>
                </a:solidFill>
                <a:latin typeface="Times New Roman" panose="02020603050405020304" pitchFamily="18" charset="0"/>
                <a:cs typeface="Times New Roman" panose="02020603050405020304" pitchFamily="18" charset="0"/>
              </a:rPr>
              <a:t> </a:t>
            </a:r>
            <a:r>
              <a:rPr lang="en-US" altLang="zh-CN" sz="3500" b="1" dirty="0" err="1">
                <a:solidFill>
                  <a:schemeClr val="tx1"/>
                </a:solidFill>
                <a:latin typeface="Times New Roman" panose="02020603050405020304" pitchFamily="18" charset="0"/>
                <a:cs typeface="Times New Roman" panose="02020603050405020304" pitchFamily="18" charset="0"/>
              </a:rPr>
              <a:t>đề</a:t>
            </a:r>
            <a:r>
              <a:rPr lang="en-US" altLang="zh-CN" sz="3500" b="1" dirty="0">
                <a:solidFill>
                  <a:schemeClr val="tx1"/>
                </a:solidFill>
                <a:latin typeface="Times New Roman" panose="02020603050405020304" pitchFamily="18" charset="0"/>
                <a:cs typeface="Times New Roman" panose="02020603050405020304" pitchFamily="18" charset="0"/>
              </a:rPr>
              <a:t> </a:t>
            </a:r>
            <a:r>
              <a:rPr lang="en-US" altLang="zh-CN" sz="3500" b="1" dirty="0" err="1">
                <a:solidFill>
                  <a:schemeClr val="tx1"/>
                </a:solidFill>
                <a:latin typeface="Times New Roman" panose="02020603050405020304" pitchFamily="18" charset="0"/>
                <a:cs typeface="Times New Roman" panose="02020603050405020304" pitchFamily="18" charset="0"/>
              </a:rPr>
              <a:t>nghị</a:t>
            </a:r>
            <a:r>
              <a:rPr lang="en-US" altLang="zh-CN" sz="3500" b="1" dirty="0">
                <a:solidFill>
                  <a:schemeClr val="tx1"/>
                </a:solidFill>
                <a:latin typeface="Times New Roman" panose="02020603050405020304" pitchFamily="18" charset="0"/>
                <a:cs typeface="Times New Roman" panose="02020603050405020304" pitchFamily="18" charset="0"/>
              </a:rPr>
              <a:t> </a:t>
            </a:r>
            <a:r>
              <a:rPr lang="en-US" altLang="zh-CN" sz="3500" b="1" dirty="0" err="1">
                <a:solidFill>
                  <a:schemeClr val="tx1"/>
                </a:solidFill>
                <a:latin typeface="Times New Roman" panose="02020603050405020304" pitchFamily="18" charset="0"/>
                <a:cs typeface="Times New Roman" panose="02020603050405020304" pitchFamily="18" charset="0"/>
              </a:rPr>
              <a:t>luận</a:t>
            </a:r>
            <a:endParaRPr sz="3500" b="1"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9EF66E2F-E24A-4FF1-B264-BB2AE0C65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3577" y="54481"/>
            <a:ext cx="728613" cy="922323"/>
          </a:xfrm>
          <a:prstGeom prst="rect">
            <a:avLst/>
          </a:prstGeom>
        </p:spPr>
      </p:pic>
      <p:sp>
        <p:nvSpPr>
          <p:cNvPr id="6" name="TextBox 5">
            <a:extLst>
              <a:ext uri="{FF2B5EF4-FFF2-40B4-BE49-F238E27FC236}">
                <a16:creationId xmlns:a16="http://schemas.microsoft.com/office/drawing/2014/main" id="{14A9124C-228C-4BED-FC56-BF801AC69BF8}"/>
              </a:ext>
            </a:extLst>
          </p:cNvPr>
          <p:cNvSpPr txBox="1"/>
          <p:nvPr/>
        </p:nvSpPr>
        <p:spPr>
          <a:xfrm>
            <a:off x="1653621" y="2324370"/>
            <a:ext cx="3742057" cy="3759106"/>
          </a:xfrm>
          <a:prstGeom prst="rect">
            <a:avLst/>
          </a:prstGeom>
          <a:noFill/>
        </p:spPr>
        <p:txBody>
          <a:bodyPr wrap="square">
            <a:spAutoFit/>
          </a:bodyPr>
          <a:lstStyle/>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Tác phẩm “Đất rừng phương Nam” đã thể hiện một cách sinh động thiên nhiên và con người Nam Bộ.</a:t>
            </a:r>
            <a:endParaRPr lang="en-VN" sz="35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687012C-6AFA-E2AB-E66C-AE5D0396F21A}"/>
              </a:ext>
            </a:extLst>
          </p:cNvPr>
          <p:cNvSpPr txBox="1"/>
          <p:nvPr/>
        </p:nvSpPr>
        <p:spPr>
          <a:xfrm>
            <a:off x="6637653" y="2729387"/>
            <a:ext cx="4140000" cy="1900905"/>
          </a:xfrm>
          <a:prstGeom prst="rect">
            <a:avLst/>
          </a:prstGeom>
          <a:noFill/>
        </p:spPr>
        <p:txBody>
          <a:bodyPr wrap="square">
            <a:spAutoFit/>
          </a:bodyPr>
          <a:lstStyle/>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sym typeface="Symbol" pitchFamily="2" charset="2"/>
              </a:rPr>
              <a:t></a:t>
            </a:r>
            <a:r>
              <a:rPr lang="vi-VN" sz="3500" dirty="0">
                <a:solidFill>
                  <a:srgbClr val="000000"/>
                </a:solidFill>
                <a:effectLst/>
                <a:latin typeface="Times New Roman" panose="02020603050405020304" pitchFamily="18" charset="0"/>
                <a:ea typeface="Times New Roman" panose="02020603050405020304" pitchFamily="18" charset="0"/>
              </a:rPr>
              <a:t> vấn đề nghị luận được thể hiện ngay ở nhan đề của văn bản.</a:t>
            </a:r>
            <a:endParaRPr lang="en-VN" sz="3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7466089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11"/>
        <p:cNvGrpSpPr/>
        <p:nvPr/>
      </p:nvGrpSpPr>
      <p:grpSpPr>
        <a:xfrm>
          <a:off x="0" y="0"/>
          <a:ext cx="0" cy="0"/>
          <a:chOff x="0" y="0"/>
          <a:chExt cx="0" cy="0"/>
        </a:xfrm>
      </p:grpSpPr>
      <p:pic>
        <p:nvPicPr>
          <p:cNvPr id="2050" name="Picture 2" descr="PHIM ĐẤT RỪNG PHƯƠNG NAM || CASTING CALL || DỰ KIẾN KHỞI CHIẾU 2022 -  YouTube">
            <a:extLst>
              <a:ext uri="{FF2B5EF4-FFF2-40B4-BE49-F238E27FC236}">
                <a16:creationId xmlns:a16="http://schemas.microsoft.com/office/drawing/2014/main" id="{E250EA96-CDCD-FD9C-4362-DAB442C64B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12" name="Google Shape;912;p42"/>
          <p:cNvSpPr/>
          <p:nvPr/>
        </p:nvSpPr>
        <p:spPr>
          <a:xfrm>
            <a:off x="1069053" y="5159387"/>
            <a:ext cx="10258800" cy="1074800"/>
          </a:xfrm>
          <a:prstGeom prst="rect">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矩形: 折角 3">
            <a:extLst>
              <a:ext uri="{FF2B5EF4-FFF2-40B4-BE49-F238E27FC236}">
                <a16:creationId xmlns:a16="http://schemas.microsoft.com/office/drawing/2014/main" id="{1BC94AC7-6F91-42E1-8211-010C022BECC7}"/>
              </a:ext>
            </a:extLst>
          </p:cNvPr>
          <p:cNvSpPr/>
          <p:nvPr/>
        </p:nvSpPr>
        <p:spPr>
          <a:xfrm>
            <a:off x="0" y="4827174"/>
            <a:ext cx="12192000" cy="1181520"/>
          </a:xfrm>
          <a:prstGeom prst="foldedCorne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3" name="Google Shape;913;p42"/>
          <p:cNvSpPr txBox="1">
            <a:spLocks noGrp="1"/>
          </p:cNvSpPr>
          <p:nvPr>
            <p:ph type="title" idx="4294967295"/>
          </p:nvPr>
        </p:nvSpPr>
        <p:spPr>
          <a:xfrm>
            <a:off x="864147" y="4871934"/>
            <a:ext cx="11536800" cy="1092000"/>
          </a:xfrm>
          <a:prstGeom prst="rect">
            <a:avLst/>
          </a:prstGeom>
        </p:spPr>
        <p:txBody>
          <a:bodyPr spcFirstLastPara="1" wrap="square" lIns="121900" tIns="121900" rIns="121900" bIns="121900" anchor="ctr" anchorCtr="0">
            <a:noAutofit/>
          </a:bodyPr>
          <a:lstStyle/>
          <a:p>
            <a:pPr algn="ctr"/>
            <a:r>
              <a:rPr lang="en-US" altLang="zh-CN" sz="5500" b="1" dirty="0">
                <a:solidFill>
                  <a:schemeClr val="bg1"/>
                </a:solidFill>
                <a:latin typeface="Times New Roman" panose="02020603050405020304" pitchFamily="18" charset="0"/>
                <a:cs typeface="Times New Roman" panose="02020603050405020304" pitchFamily="18" charset="0"/>
              </a:rPr>
              <a:t>ĐỌC VĂN BẢN</a:t>
            </a:r>
            <a:endParaRPr lang="en-US" sz="5500" b="1" spc="3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49"/>
        <p:cNvGrpSpPr/>
        <p:nvPr/>
      </p:nvGrpSpPr>
      <p:grpSpPr>
        <a:xfrm>
          <a:off x="0" y="0"/>
          <a:ext cx="0" cy="0"/>
          <a:chOff x="0" y="0"/>
          <a:chExt cx="0" cy="0"/>
        </a:xfrm>
      </p:grpSpPr>
      <p:sp>
        <p:nvSpPr>
          <p:cNvPr id="98" name="矩形: 折角 97">
            <a:extLst>
              <a:ext uri="{FF2B5EF4-FFF2-40B4-BE49-F238E27FC236}">
                <a16:creationId xmlns:a16="http://schemas.microsoft.com/office/drawing/2014/main" id="{B53C913F-CB4F-487D-954E-ABF011FD670B}"/>
              </a:ext>
            </a:extLst>
          </p:cNvPr>
          <p:cNvSpPr/>
          <p:nvPr/>
        </p:nvSpPr>
        <p:spPr>
          <a:xfrm>
            <a:off x="5454064" y="2953390"/>
            <a:ext cx="5809449" cy="1521856"/>
          </a:xfrm>
          <a:prstGeom prst="foldedCorner">
            <a:avLst>
              <a:gd name="adj" fmla="val 2674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折角 98">
            <a:extLst>
              <a:ext uri="{FF2B5EF4-FFF2-40B4-BE49-F238E27FC236}">
                <a16:creationId xmlns:a16="http://schemas.microsoft.com/office/drawing/2014/main" id="{AF35E9E1-0B5F-4649-AB33-3FBF98505E10}"/>
              </a:ext>
            </a:extLst>
          </p:cNvPr>
          <p:cNvSpPr/>
          <p:nvPr/>
        </p:nvSpPr>
        <p:spPr>
          <a:xfrm>
            <a:off x="4036741" y="4769233"/>
            <a:ext cx="5809449" cy="1521856"/>
          </a:xfrm>
          <a:prstGeom prst="foldedCorner">
            <a:avLst>
              <a:gd name="adj" fmla="val 2562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折角 9">
            <a:extLst>
              <a:ext uri="{FF2B5EF4-FFF2-40B4-BE49-F238E27FC236}">
                <a16:creationId xmlns:a16="http://schemas.microsoft.com/office/drawing/2014/main" id="{D1810300-A21F-4022-A0B8-1E6C6A48995F}"/>
              </a:ext>
            </a:extLst>
          </p:cNvPr>
          <p:cNvSpPr/>
          <p:nvPr/>
        </p:nvSpPr>
        <p:spPr>
          <a:xfrm>
            <a:off x="6239335" y="1036512"/>
            <a:ext cx="5809449" cy="1521856"/>
          </a:xfrm>
          <a:prstGeom prst="foldedCorner">
            <a:avLst>
              <a:gd name="adj" fmla="val 2674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C3248738-C286-4353-91A2-83730FF7B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8716" y="4463292"/>
            <a:ext cx="996050" cy="1443006"/>
          </a:xfrm>
          <a:prstGeom prst="rect">
            <a:avLst/>
          </a:prstGeom>
        </p:spPr>
      </p:pic>
      <p:pic>
        <p:nvPicPr>
          <p:cNvPr id="7" name="图片 6">
            <a:extLst>
              <a:ext uri="{FF2B5EF4-FFF2-40B4-BE49-F238E27FC236}">
                <a16:creationId xmlns:a16="http://schemas.microsoft.com/office/drawing/2014/main" id="{014782DF-CA74-402D-B840-35BCC6DBE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0519" y="2712380"/>
            <a:ext cx="996050" cy="1156317"/>
          </a:xfrm>
          <a:prstGeom prst="rect">
            <a:avLst/>
          </a:prstGeom>
        </p:spPr>
      </p:pic>
      <p:pic>
        <p:nvPicPr>
          <p:cNvPr id="9" name="图片 8">
            <a:extLst>
              <a:ext uri="{FF2B5EF4-FFF2-40B4-BE49-F238E27FC236}">
                <a16:creationId xmlns:a16="http://schemas.microsoft.com/office/drawing/2014/main" id="{591AAFD9-6176-487C-862B-F89A4972C7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4505" y="897963"/>
            <a:ext cx="1552674" cy="1200851"/>
          </a:xfrm>
          <a:prstGeom prst="rect">
            <a:avLst/>
          </a:prstGeom>
        </p:spPr>
      </p:pic>
      <p:pic>
        <p:nvPicPr>
          <p:cNvPr id="12" name="图片 11">
            <a:extLst>
              <a:ext uri="{FF2B5EF4-FFF2-40B4-BE49-F238E27FC236}">
                <a16:creationId xmlns:a16="http://schemas.microsoft.com/office/drawing/2014/main" id="{8F20BB61-3552-4416-8C06-1625DB9754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9976" y="5318337"/>
            <a:ext cx="1088315" cy="894338"/>
          </a:xfrm>
          <a:prstGeom prst="rect">
            <a:avLst/>
          </a:prstGeom>
        </p:spPr>
      </p:pic>
      <p:pic>
        <p:nvPicPr>
          <p:cNvPr id="14" name="图片 13">
            <a:extLst>
              <a:ext uri="{FF2B5EF4-FFF2-40B4-BE49-F238E27FC236}">
                <a16:creationId xmlns:a16="http://schemas.microsoft.com/office/drawing/2014/main" id="{1027F8DE-4F03-426F-BB78-79BDE75D5E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953690">
            <a:off x="295123" y="5513234"/>
            <a:ext cx="1509340" cy="1200851"/>
          </a:xfrm>
          <a:prstGeom prst="rect">
            <a:avLst/>
          </a:prstGeom>
        </p:spPr>
      </p:pic>
      <p:pic>
        <p:nvPicPr>
          <p:cNvPr id="16" name="图片 15">
            <a:extLst>
              <a:ext uri="{FF2B5EF4-FFF2-40B4-BE49-F238E27FC236}">
                <a16:creationId xmlns:a16="http://schemas.microsoft.com/office/drawing/2014/main" id="{67115519-9B9B-4F8B-BE52-4C2981D46E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45810" y="5949413"/>
            <a:ext cx="777774" cy="768138"/>
          </a:xfrm>
          <a:prstGeom prst="rect">
            <a:avLst/>
          </a:prstGeom>
        </p:spPr>
      </p:pic>
      <p:pic>
        <p:nvPicPr>
          <p:cNvPr id="18" name="图片 17">
            <a:extLst>
              <a:ext uri="{FF2B5EF4-FFF2-40B4-BE49-F238E27FC236}">
                <a16:creationId xmlns:a16="http://schemas.microsoft.com/office/drawing/2014/main" id="{C27C3187-8686-4E59-835C-8510588E1C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78147" y="271952"/>
            <a:ext cx="805793" cy="843537"/>
          </a:xfrm>
          <a:prstGeom prst="rect">
            <a:avLst/>
          </a:prstGeom>
        </p:spPr>
      </p:pic>
      <p:pic>
        <p:nvPicPr>
          <p:cNvPr id="4" name="图片 3">
            <a:extLst>
              <a:ext uri="{FF2B5EF4-FFF2-40B4-BE49-F238E27FC236}">
                <a16:creationId xmlns:a16="http://schemas.microsoft.com/office/drawing/2014/main" id="{F3825251-026E-010F-C4F8-C94AE08F6A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8816" y="1068781"/>
            <a:ext cx="4232425" cy="4232425"/>
          </a:xfrm>
          <a:prstGeom prst="rect">
            <a:avLst/>
          </a:prstGeom>
        </p:spPr>
      </p:pic>
      <p:sp>
        <p:nvSpPr>
          <p:cNvPr id="5" name="TextBox 4">
            <a:extLst>
              <a:ext uri="{FF2B5EF4-FFF2-40B4-BE49-F238E27FC236}">
                <a16:creationId xmlns:a16="http://schemas.microsoft.com/office/drawing/2014/main" id="{9F691875-74B4-BE5F-D86B-68F6D28F6093}"/>
              </a:ext>
            </a:extLst>
          </p:cNvPr>
          <p:cNvSpPr txBox="1"/>
          <p:nvPr/>
        </p:nvSpPr>
        <p:spPr>
          <a:xfrm>
            <a:off x="922080" y="566911"/>
            <a:ext cx="6623824" cy="662104"/>
          </a:xfrm>
          <a:prstGeom prst="rect">
            <a:avLst/>
          </a:prstGeom>
          <a:noFill/>
        </p:spPr>
        <p:txBody>
          <a:bodyPr wrap="square">
            <a:spAutoFit/>
          </a:bodyPr>
          <a:lstStyle/>
          <a:p>
            <a:pPr algn="just">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 Bố cục: 3 phần</a:t>
            </a:r>
            <a:endParaRPr lang="en-VN" sz="3500" b="1"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0CD88E46-14A0-DAD5-9AF0-EFC2C3AA977D}"/>
              </a:ext>
            </a:extLst>
          </p:cNvPr>
          <p:cNvSpPr txBox="1"/>
          <p:nvPr/>
        </p:nvSpPr>
        <p:spPr>
          <a:xfrm>
            <a:off x="6534614" y="1099306"/>
            <a:ext cx="5514169" cy="1179554"/>
          </a:xfrm>
          <a:prstGeom prst="rect">
            <a:avLst/>
          </a:prstGeom>
          <a:noFill/>
        </p:spPr>
        <p:txBody>
          <a:bodyPr wrap="square">
            <a:spAutoFit/>
          </a:bodyPr>
          <a:lstStyle/>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Phần 1: Khái quát đặc điểm truyện “Đất rừng phương Nam”.</a:t>
            </a:r>
            <a:endParaRPr lang="en-VN" sz="32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2F3652AF-9AF0-125E-90AA-2D99DDEEF142}"/>
              </a:ext>
            </a:extLst>
          </p:cNvPr>
          <p:cNvSpPr txBox="1"/>
          <p:nvPr/>
        </p:nvSpPr>
        <p:spPr>
          <a:xfrm>
            <a:off x="5655408" y="3111279"/>
            <a:ext cx="5608105" cy="1179554"/>
          </a:xfrm>
          <a:prstGeom prst="rect">
            <a:avLst/>
          </a:prstGeom>
          <a:noFill/>
        </p:spPr>
        <p:txBody>
          <a:bodyPr wrap="square">
            <a:spAutoFit/>
          </a:bodyPr>
          <a:lstStyle/>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Phần 2: Vẻ đẹp thiên nhiên trong “Đất rừng phương Nam”.</a:t>
            </a:r>
            <a:endParaRPr lang="en-VN" sz="32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7EB65F48-80B3-6373-62D1-FCC2D065D6A7}"/>
              </a:ext>
            </a:extLst>
          </p:cNvPr>
          <p:cNvSpPr txBox="1"/>
          <p:nvPr/>
        </p:nvSpPr>
        <p:spPr>
          <a:xfrm>
            <a:off x="4233992" y="4949004"/>
            <a:ext cx="5445267" cy="1077218"/>
          </a:xfrm>
          <a:prstGeom prst="rect">
            <a:avLst/>
          </a:prstGeom>
          <a:noFill/>
        </p:spPr>
        <p:txBody>
          <a:bodyPr wrap="square">
            <a:spAutoFit/>
          </a:bodyPr>
          <a:lstStyle/>
          <a:p>
            <a:r>
              <a:rPr lang="vi-VN" sz="3200" dirty="0">
                <a:solidFill>
                  <a:srgbClr val="000000"/>
                </a:solidFill>
                <a:effectLst/>
                <a:latin typeface="Times New Roman" panose="02020603050405020304" pitchFamily="18" charset="0"/>
                <a:ea typeface="Times New Roman" panose="02020603050405020304" pitchFamily="18" charset="0"/>
              </a:rPr>
              <a:t>Phần 3: Vẻ đẹp con người trong “Đất rừng phương Nam”.</a:t>
            </a:r>
            <a:r>
              <a:rPr lang="en-VN" sz="3200" dirty="0">
                <a:effectLst/>
              </a:rPr>
              <a:t> </a:t>
            </a:r>
            <a:endParaRPr lang="en-VN" sz="3200"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sp>
        <p:nvSpPr>
          <p:cNvPr id="61" name="矩形 60">
            <a:extLst>
              <a:ext uri="{FF2B5EF4-FFF2-40B4-BE49-F238E27FC236}">
                <a16:creationId xmlns:a16="http://schemas.microsoft.com/office/drawing/2014/main" id="{40F110CB-1CF3-48E3-9F51-A0192679014B}"/>
              </a:ext>
            </a:extLst>
          </p:cNvPr>
          <p:cNvSpPr/>
          <p:nvPr/>
        </p:nvSpPr>
        <p:spPr>
          <a:xfrm>
            <a:off x="2023671" y="1993692"/>
            <a:ext cx="1349116"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Google Shape;461;p32"/>
          <p:cNvSpPr txBox="1">
            <a:spLocks noGrp="1"/>
          </p:cNvSpPr>
          <p:nvPr>
            <p:ph type="title" idx="4294967295"/>
          </p:nvPr>
        </p:nvSpPr>
        <p:spPr>
          <a:xfrm>
            <a:off x="2382600" y="2545000"/>
            <a:ext cx="7426800" cy="1768000"/>
          </a:xfrm>
          <a:prstGeom prst="rect">
            <a:avLst/>
          </a:prstGeom>
        </p:spPr>
        <p:txBody>
          <a:bodyPr spcFirstLastPara="1" wrap="square" lIns="121900" tIns="121900" rIns="121900" bIns="121900" anchor="b" anchorCtr="0">
            <a:noAutofit/>
          </a:bodyPr>
          <a:lstStyle/>
          <a:p>
            <a:pPr algn="ctr">
              <a:lnSpc>
                <a:spcPct val="150000"/>
              </a:lnSpc>
            </a:pPr>
            <a:r>
              <a:rPr lang="en-US" altLang="zh-CN" sz="4500" b="1" spc="300" dirty="0">
                <a:solidFill>
                  <a:schemeClr val="tx2">
                    <a:lumMod val="10000"/>
                  </a:schemeClr>
                </a:solidFill>
                <a:latin typeface="Times New Roman" panose="02020603050405020304" pitchFamily="18" charset="0"/>
                <a:cs typeface="Times New Roman" panose="02020603050405020304" pitchFamily="18" charset="0"/>
              </a:rPr>
              <a:t>ĐỌC VÀ </a:t>
            </a:r>
            <a:br>
              <a:rPr lang="en-US" altLang="zh-CN" sz="4500" b="1" spc="300" dirty="0">
                <a:solidFill>
                  <a:schemeClr val="tx2">
                    <a:lumMod val="10000"/>
                  </a:schemeClr>
                </a:solidFill>
                <a:latin typeface="Times New Roman" panose="02020603050405020304" pitchFamily="18" charset="0"/>
                <a:cs typeface="Times New Roman" panose="02020603050405020304" pitchFamily="18" charset="0"/>
              </a:rPr>
            </a:br>
            <a:r>
              <a:rPr lang="en-US" altLang="zh-CN" sz="4500" b="1" spc="300" dirty="0">
                <a:solidFill>
                  <a:schemeClr val="tx2">
                    <a:lumMod val="10000"/>
                  </a:schemeClr>
                </a:solidFill>
                <a:latin typeface="Times New Roman" panose="02020603050405020304" pitchFamily="18" charset="0"/>
                <a:cs typeface="Times New Roman" panose="02020603050405020304" pitchFamily="18" charset="0"/>
              </a:rPr>
              <a:t>TÌM HIỂU CHI TIẾT</a:t>
            </a:r>
            <a:endParaRPr sz="4500" spc="300" dirty="0">
              <a:solidFill>
                <a:schemeClr val="tx1"/>
              </a:solidFill>
              <a:latin typeface="Times New Roman" panose="02020603050405020304" pitchFamily="18" charset="0"/>
              <a:cs typeface="Times New Roman" panose="02020603050405020304" pitchFamily="18" charset="0"/>
            </a:endParaRPr>
          </a:p>
        </p:txBody>
      </p:sp>
      <p:sp>
        <p:nvSpPr>
          <p:cNvPr id="463" name="Google Shape;463;p32"/>
          <p:cNvSpPr txBox="1">
            <a:spLocks noGrp="1"/>
          </p:cNvSpPr>
          <p:nvPr>
            <p:ph type="title" idx="4294967295"/>
          </p:nvPr>
        </p:nvSpPr>
        <p:spPr>
          <a:xfrm>
            <a:off x="2023671" y="1273292"/>
            <a:ext cx="2002643" cy="1440800"/>
          </a:xfrm>
          <a:prstGeom prst="rect">
            <a:avLst/>
          </a:prstGeom>
        </p:spPr>
        <p:txBody>
          <a:bodyPr spcFirstLastPara="1" wrap="square" lIns="121900" tIns="121900" rIns="121900" bIns="121900" anchor="ctr" anchorCtr="0">
            <a:noAutofit/>
          </a:bodyPr>
          <a:lstStyle/>
          <a:p>
            <a:pPr algn="ctr"/>
            <a:r>
              <a:rPr lang="en" sz="10000" b="1" spc="600" dirty="0">
                <a:latin typeface="Times New Roman" panose="02020603050405020304" pitchFamily="18" charset="0"/>
                <a:cs typeface="Times New Roman" panose="02020603050405020304" pitchFamily="18" charset="0"/>
              </a:rPr>
              <a:t>II.</a:t>
            </a:r>
            <a:endParaRPr sz="10000" b="1" spc="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421984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sp>
        <p:nvSpPr>
          <p:cNvPr id="61" name="矩形 60">
            <a:extLst>
              <a:ext uri="{FF2B5EF4-FFF2-40B4-BE49-F238E27FC236}">
                <a16:creationId xmlns:a16="http://schemas.microsoft.com/office/drawing/2014/main" id="{40F110CB-1CF3-48E3-9F51-A0192679014B}"/>
              </a:ext>
            </a:extLst>
          </p:cNvPr>
          <p:cNvSpPr/>
          <p:nvPr/>
        </p:nvSpPr>
        <p:spPr>
          <a:xfrm>
            <a:off x="2023671" y="1993692"/>
            <a:ext cx="1349116"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Google Shape;461;p32"/>
          <p:cNvSpPr txBox="1">
            <a:spLocks noGrp="1"/>
          </p:cNvSpPr>
          <p:nvPr>
            <p:ph type="title" idx="4294967295"/>
          </p:nvPr>
        </p:nvSpPr>
        <p:spPr>
          <a:xfrm>
            <a:off x="2023671" y="2544970"/>
            <a:ext cx="8121849" cy="3197878"/>
          </a:xfrm>
          <a:prstGeom prst="rect">
            <a:avLst/>
          </a:prstGeom>
        </p:spPr>
        <p:txBody>
          <a:bodyPr spcFirstLastPara="1" wrap="square" lIns="121900" tIns="121900" rIns="121900" bIns="121900" anchor="b" anchorCtr="0">
            <a:noAutofit/>
          </a:bodyPr>
          <a:lstStyle/>
          <a:p>
            <a:pPr algn="ctr">
              <a:lnSpc>
                <a:spcPct val="115000"/>
              </a:lnSpc>
            </a:pPr>
            <a:r>
              <a:rPr lang="vi-VN" sz="5500" b="1" dirty="0">
                <a:solidFill>
                  <a:srgbClr val="000000"/>
                </a:solidFill>
                <a:effectLst/>
                <a:latin typeface="Times New Roman" panose="02020603050405020304" pitchFamily="18" charset="0"/>
                <a:ea typeface="Times New Roman" panose="02020603050405020304" pitchFamily="18" charset="0"/>
              </a:rPr>
              <a:t>Ý kiến 1: Vẻ đẹp thiên nhiên trong truyện “Đất rừng phương Nam”</a:t>
            </a:r>
            <a:endParaRPr lang="en-VN" sz="5500" dirty="0">
              <a:effectLst/>
              <a:latin typeface="Times New Roman" panose="02020603050405020304" pitchFamily="18" charset="0"/>
              <a:ea typeface="Times New Roman" panose="02020603050405020304" pitchFamily="18" charset="0"/>
            </a:endParaRPr>
          </a:p>
        </p:txBody>
      </p:sp>
      <p:sp>
        <p:nvSpPr>
          <p:cNvPr id="463" name="Google Shape;463;p32"/>
          <p:cNvSpPr txBox="1">
            <a:spLocks noGrp="1"/>
          </p:cNvSpPr>
          <p:nvPr>
            <p:ph type="title" idx="4294967295"/>
          </p:nvPr>
        </p:nvSpPr>
        <p:spPr>
          <a:xfrm>
            <a:off x="2023671" y="1273292"/>
            <a:ext cx="2002643" cy="1440800"/>
          </a:xfrm>
          <a:prstGeom prst="rect">
            <a:avLst/>
          </a:prstGeom>
        </p:spPr>
        <p:txBody>
          <a:bodyPr spcFirstLastPara="1" wrap="square" lIns="121900" tIns="121900" rIns="121900" bIns="121900" anchor="ctr" anchorCtr="0">
            <a:noAutofit/>
          </a:bodyPr>
          <a:lstStyle/>
          <a:p>
            <a:pPr algn="ctr"/>
            <a:r>
              <a:rPr lang="en" sz="10000" b="1" spc="600" dirty="0">
                <a:latin typeface="Times New Roman" panose="02020603050405020304" pitchFamily="18" charset="0"/>
                <a:cs typeface="Times New Roman" panose="02020603050405020304" pitchFamily="18" charset="0"/>
              </a:rPr>
              <a:t>1.</a:t>
            </a:r>
            <a:endParaRPr sz="10000" b="1" spc="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357211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13"/>
        <p:cNvGrpSpPr/>
        <p:nvPr/>
      </p:nvGrpSpPr>
      <p:grpSpPr>
        <a:xfrm>
          <a:off x="0" y="0"/>
          <a:ext cx="0" cy="0"/>
          <a:chOff x="0" y="0"/>
          <a:chExt cx="0" cy="0"/>
        </a:xfrm>
      </p:grpSpPr>
      <p:sp>
        <p:nvSpPr>
          <p:cNvPr id="5" name="TextBox 4">
            <a:extLst>
              <a:ext uri="{FF2B5EF4-FFF2-40B4-BE49-F238E27FC236}">
                <a16:creationId xmlns:a16="http://schemas.microsoft.com/office/drawing/2014/main" id="{4C41F1B4-D116-F2F2-A18A-085A8A391EA3}"/>
              </a:ext>
            </a:extLst>
          </p:cNvPr>
          <p:cNvSpPr txBox="1"/>
          <p:nvPr/>
        </p:nvSpPr>
        <p:spPr>
          <a:xfrm>
            <a:off x="1865041" y="0"/>
            <a:ext cx="8461917" cy="919482"/>
          </a:xfrm>
          <a:prstGeom prst="rect">
            <a:avLst/>
          </a:prstGeom>
          <a:noFill/>
        </p:spPr>
        <p:txBody>
          <a:bodyPr wrap="square">
            <a:spAutoFit/>
          </a:bodyPr>
          <a:lstStyle/>
          <a:p>
            <a:pPr algn="ctr">
              <a:lnSpc>
                <a:spcPct val="115000"/>
              </a:lnSpc>
            </a:pPr>
            <a:r>
              <a:rPr lang="vi-VN" sz="2500" b="1" dirty="0">
                <a:solidFill>
                  <a:srgbClr val="000000"/>
                </a:solidFill>
                <a:effectLst/>
                <a:latin typeface="Times New Roman" panose="02020603050405020304" pitchFamily="18" charset="0"/>
                <a:ea typeface="Times New Roman" panose="02020603050405020304" pitchFamily="18" charset="0"/>
              </a:rPr>
              <a:t>PHIẾU HỌC TẬP 01</a:t>
            </a:r>
            <a:endParaRPr lang="en-VN" sz="2500" dirty="0">
              <a:effectLst/>
              <a:latin typeface="Times New Roman" panose="02020603050405020304" pitchFamily="18" charset="0"/>
              <a:ea typeface="Times New Roman" panose="02020603050405020304" pitchFamily="18" charset="0"/>
            </a:endParaRPr>
          </a:p>
          <a:p>
            <a:pPr algn="ctr"/>
            <a:r>
              <a:rPr lang="vi-VN" sz="2500" b="1" i="1" dirty="0">
                <a:solidFill>
                  <a:srgbClr val="000000"/>
                </a:solidFill>
                <a:effectLst/>
                <a:latin typeface="Times New Roman" panose="02020603050405020304" pitchFamily="18" charset="0"/>
                <a:ea typeface="Times New Roman" panose="02020603050405020304" pitchFamily="18" charset="0"/>
              </a:rPr>
              <a:t>Ý kiến 1: Thiên nhiên trong “Đất rừng phương Nam”</a:t>
            </a:r>
            <a:r>
              <a:rPr lang="en-VN" sz="2500" dirty="0">
                <a:effectLst/>
              </a:rPr>
              <a:t> </a:t>
            </a:r>
            <a:endParaRPr lang="en-VN" sz="2500" dirty="0"/>
          </a:p>
        </p:txBody>
      </p:sp>
      <p:graphicFrame>
        <p:nvGraphicFramePr>
          <p:cNvPr id="6" name="Table 5">
            <a:extLst>
              <a:ext uri="{FF2B5EF4-FFF2-40B4-BE49-F238E27FC236}">
                <a16:creationId xmlns:a16="http://schemas.microsoft.com/office/drawing/2014/main" id="{87919CB1-40E8-9AE1-2DBD-7F3030A150E8}"/>
              </a:ext>
            </a:extLst>
          </p:cNvPr>
          <p:cNvGraphicFramePr>
            <a:graphicFrameLocks noGrp="1"/>
          </p:cNvGraphicFramePr>
          <p:nvPr>
            <p:extLst>
              <p:ext uri="{D42A27DB-BD31-4B8C-83A1-F6EECF244321}">
                <p14:modId xmlns:p14="http://schemas.microsoft.com/office/powerpoint/2010/main" val="2635644693"/>
              </p:ext>
            </p:extLst>
          </p:nvPr>
        </p:nvGraphicFramePr>
        <p:xfrm>
          <a:off x="881271" y="1184518"/>
          <a:ext cx="10760602" cy="2256790"/>
        </p:xfrm>
        <a:graphic>
          <a:graphicData uri="http://schemas.openxmlformats.org/drawingml/2006/table">
            <a:tbl>
              <a:tblPr firstRow="1" firstCol="1" bandRow="1">
                <a:tableStyleId>{5C22544A-7EE6-4342-B048-85BDC9FD1C3A}</a:tableStyleId>
              </a:tblPr>
              <a:tblGrid>
                <a:gridCol w="5380301">
                  <a:extLst>
                    <a:ext uri="{9D8B030D-6E8A-4147-A177-3AD203B41FA5}">
                      <a16:colId xmlns:a16="http://schemas.microsoft.com/office/drawing/2014/main" val="1341528449"/>
                    </a:ext>
                  </a:extLst>
                </a:gridCol>
                <a:gridCol w="5380301">
                  <a:extLst>
                    <a:ext uri="{9D8B030D-6E8A-4147-A177-3AD203B41FA5}">
                      <a16:colId xmlns:a16="http://schemas.microsoft.com/office/drawing/2014/main" val="1015355540"/>
                    </a:ext>
                  </a:extLst>
                </a:gridCol>
              </a:tblGrid>
              <a:tr h="360802">
                <a:tc>
                  <a:txBody>
                    <a:bodyPr/>
                    <a:lstStyle/>
                    <a:p>
                      <a:pPr algn="ctr">
                        <a:lnSpc>
                          <a:spcPct val="115000"/>
                        </a:lnSpc>
                      </a:pPr>
                      <a:r>
                        <a:rPr lang="vi-VN" sz="2800">
                          <a:solidFill>
                            <a:schemeClr val="tx1"/>
                          </a:solidFill>
                          <a:effectLst/>
                          <a:latin typeface="Times New Roman" panose="02020603050405020304" pitchFamily="18" charset="0"/>
                          <a:cs typeface="Times New Roman" panose="02020603050405020304" pitchFamily="18" charset="0"/>
                        </a:rPr>
                        <a:t>Lý lẽ</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vi-VN" sz="2800">
                          <a:solidFill>
                            <a:schemeClr val="tx1"/>
                          </a:solidFill>
                          <a:effectLst/>
                          <a:latin typeface="Times New Roman" panose="02020603050405020304" pitchFamily="18" charset="0"/>
                          <a:cs typeface="Times New Roman" panose="02020603050405020304" pitchFamily="18" charset="0"/>
                        </a:rPr>
                        <a:t>Dẫn chứng</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6079105"/>
                  </a:ext>
                </a:extLst>
              </a:tr>
              <a:tr h="360802">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8721258"/>
                  </a:ext>
                </a:extLst>
              </a:tr>
              <a:tr h="360802">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0861523"/>
                  </a:ext>
                </a:extLst>
              </a:tr>
              <a:tr h="360802">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2628114"/>
                  </a:ext>
                </a:extLst>
              </a:tr>
              <a:tr h="360802">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dirty="0">
                          <a:solidFill>
                            <a:schemeClr val="tx1"/>
                          </a:solidFill>
                          <a:effectLst/>
                          <a:latin typeface="Times New Roman" panose="02020603050405020304" pitchFamily="18" charset="0"/>
                          <a:cs typeface="Times New Roman" panose="02020603050405020304" pitchFamily="18" charset="0"/>
                        </a:rPr>
                        <a:t> </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0611056"/>
                  </a:ext>
                </a:extLst>
              </a:tr>
            </a:tbl>
          </a:graphicData>
        </a:graphic>
      </p:graphicFrame>
      <p:sp>
        <p:nvSpPr>
          <p:cNvPr id="9" name="TextBox 8">
            <a:extLst>
              <a:ext uri="{FF2B5EF4-FFF2-40B4-BE49-F238E27FC236}">
                <a16:creationId xmlns:a16="http://schemas.microsoft.com/office/drawing/2014/main" id="{F2760566-9EE7-4EC9-6157-C572BCC778E7}"/>
              </a:ext>
            </a:extLst>
          </p:cNvPr>
          <p:cNvSpPr txBox="1"/>
          <p:nvPr/>
        </p:nvSpPr>
        <p:spPr>
          <a:xfrm>
            <a:off x="881271" y="3706344"/>
            <a:ext cx="10760602" cy="2530180"/>
          </a:xfrm>
          <a:prstGeom prst="rect">
            <a:avLst/>
          </a:prstGeom>
          <a:noFill/>
        </p:spPr>
        <p:txBody>
          <a:bodyPr wrap="square">
            <a:spAutoFit/>
          </a:bodyPr>
          <a:lstStyle/>
          <a:p>
            <a:pPr algn="just">
              <a:lnSpc>
                <a:spcPct val="115000"/>
              </a:lnSpc>
            </a:pPr>
            <a:r>
              <a:rPr lang="vi-VN" sz="2800" b="1" dirty="0">
                <a:solidFill>
                  <a:srgbClr val="000000"/>
                </a:solidFill>
                <a:effectLst/>
                <a:latin typeface="Times New Roman" panose="02020603050405020304" pitchFamily="18" charset="0"/>
                <a:ea typeface="Times New Roman" panose="02020603050405020304" pitchFamily="18" charset="0"/>
              </a:rPr>
              <a:t>* Nhận xét chung:</a:t>
            </a:r>
            <a:r>
              <a:rPr lang="vi-VN" sz="2800" dirty="0">
                <a:solidFill>
                  <a:srgbClr val="000000"/>
                </a:solidFill>
                <a:effectLst/>
                <a:latin typeface="Times New Roman" panose="02020603050405020304" pitchFamily="18" charset="0"/>
                <a:ea typeface="Times New Roman" panose="02020603050405020304" pitchFamily="18" charset="0"/>
              </a:rPr>
              <a:t> </a:t>
            </a:r>
            <a:endParaRPr lang="en-VN" sz="2800" dirty="0">
              <a:effectLst/>
              <a:latin typeface="Times New Roman" panose="02020603050405020304" pitchFamily="18" charset="0"/>
              <a:ea typeface="Times New Roman" panose="02020603050405020304" pitchFamily="18" charset="0"/>
            </a:endParaRPr>
          </a:p>
          <a:p>
            <a:pPr algn="just">
              <a:lnSpc>
                <a:spcPct val="115000"/>
              </a:lnSpc>
            </a:pPr>
            <a:r>
              <a:rPr lang="vi-VN" sz="2800" dirty="0">
                <a:solidFill>
                  <a:srgbClr val="000000"/>
                </a:solidFill>
                <a:effectLst/>
                <a:latin typeface="Times New Roman" panose="02020603050405020304" pitchFamily="18" charset="0"/>
                <a:ea typeface="Times New Roman" panose="02020603050405020304" pitchFamily="18" charset="0"/>
              </a:rPr>
              <a:t>- Hệ thống lí lẽ và bằng chứng cho thấy thiên nhiên trong “Đất rừng phương Nam” như thế nào?</a:t>
            </a:r>
            <a:endParaRPr lang="en-VN" sz="2800" dirty="0">
              <a:effectLst/>
              <a:latin typeface="Times New Roman" panose="02020603050405020304" pitchFamily="18" charset="0"/>
              <a:ea typeface="Times New Roman" panose="02020603050405020304" pitchFamily="18" charset="0"/>
            </a:endParaRPr>
          </a:p>
          <a:p>
            <a:pPr algn="just">
              <a:lnSpc>
                <a:spcPct val="115000"/>
              </a:lnSpc>
            </a:pPr>
            <a:r>
              <a:rPr lang="vi-VN" sz="2800" dirty="0">
                <a:solidFill>
                  <a:srgbClr val="000000"/>
                </a:solidFill>
                <a:effectLst/>
                <a:latin typeface="Times New Roman" panose="02020603050405020304" pitchFamily="18" charset="0"/>
                <a:ea typeface="Times New Roman" panose="02020603050405020304" pitchFamily="18" charset="0"/>
              </a:rPr>
              <a:t> </a:t>
            </a:r>
            <a:endParaRPr lang="en-VN" sz="2800" dirty="0">
              <a:effectLst/>
              <a:latin typeface="Times New Roman" panose="02020603050405020304" pitchFamily="18" charset="0"/>
              <a:ea typeface="Times New Roman" panose="02020603050405020304" pitchFamily="18" charset="0"/>
            </a:endParaRPr>
          </a:p>
          <a:p>
            <a:pPr algn="just">
              <a:lnSpc>
                <a:spcPct val="115000"/>
              </a:lnSpc>
            </a:pPr>
            <a:r>
              <a:rPr lang="vi-VN" sz="2800" dirty="0">
                <a:solidFill>
                  <a:srgbClr val="000000"/>
                </a:solidFill>
                <a:effectLst/>
                <a:latin typeface="Times New Roman" panose="02020603050405020304" pitchFamily="18" charset="0"/>
                <a:ea typeface="Times New Roman" panose="02020603050405020304" pitchFamily="18" charset="0"/>
              </a:rPr>
              <a:t>- Qua đó, cho thấy nhà văn Đoàn Giỏi là người như thế nào?</a:t>
            </a:r>
            <a:endParaRPr lang="en-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84906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B3E2D46-0FFE-684D-3B15-1F9B93F274D4}"/>
              </a:ext>
            </a:extLst>
          </p:cNvPr>
          <p:cNvGraphicFramePr>
            <a:graphicFrameLocks noGrp="1"/>
          </p:cNvGraphicFramePr>
          <p:nvPr>
            <p:extLst>
              <p:ext uri="{D42A27DB-BD31-4B8C-83A1-F6EECF244321}">
                <p14:modId xmlns:p14="http://schemas.microsoft.com/office/powerpoint/2010/main" val="1836056886"/>
              </p:ext>
            </p:extLst>
          </p:nvPr>
        </p:nvGraphicFramePr>
        <p:xfrm>
          <a:off x="208156" y="293303"/>
          <a:ext cx="11775688" cy="6271393"/>
        </p:xfrm>
        <a:graphic>
          <a:graphicData uri="http://schemas.openxmlformats.org/drawingml/2006/table">
            <a:tbl>
              <a:tblPr firstRow="1" firstCol="1" bandRow="1">
                <a:tableStyleId>{72833802-FEF1-4C79-8D5D-14CF1EAF98D9}</a:tableStyleId>
              </a:tblPr>
              <a:tblGrid>
                <a:gridCol w="5353811">
                  <a:extLst>
                    <a:ext uri="{9D8B030D-6E8A-4147-A177-3AD203B41FA5}">
                      <a16:colId xmlns:a16="http://schemas.microsoft.com/office/drawing/2014/main" val="865562193"/>
                    </a:ext>
                  </a:extLst>
                </a:gridCol>
                <a:gridCol w="6421877">
                  <a:extLst>
                    <a:ext uri="{9D8B030D-6E8A-4147-A177-3AD203B41FA5}">
                      <a16:colId xmlns:a16="http://schemas.microsoft.com/office/drawing/2014/main" val="3524210438"/>
                    </a:ext>
                  </a:extLst>
                </a:gridCol>
              </a:tblGrid>
              <a:tr h="368867">
                <a:tc>
                  <a:txBody>
                    <a:bodyPr/>
                    <a:lstStyle/>
                    <a:p>
                      <a:pPr algn="ctr">
                        <a:lnSpc>
                          <a:spcPct val="115000"/>
                        </a:lnSpc>
                      </a:pPr>
                      <a:r>
                        <a:rPr lang="vi-VN" sz="2800" dirty="0">
                          <a:solidFill>
                            <a:schemeClr val="tx1"/>
                          </a:solidFill>
                          <a:effectLst/>
                        </a:rPr>
                        <a:t>Lý lẽ</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vi-VN" sz="2800">
                          <a:solidFill>
                            <a:schemeClr val="tx1"/>
                          </a:solidFill>
                          <a:effectLst/>
                        </a:rPr>
                        <a:t>Dẫn chứng</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271651"/>
                  </a:ext>
                </a:extLst>
              </a:tr>
              <a:tr h="2375767">
                <a:tc>
                  <a:txBody>
                    <a:bodyPr/>
                    <a:lstStyle/>
                    <a:p>
                      <a:pPr algn="just">
                        <a:lnSpc>
                          <a:spcPct val="115000"/>
                        </a:lnSpc>
                      </a:pPr>
                      <a:r>
                        <a:rPr lang="vi-VN" sz="2800" b="0" dirty="0">
                          <a:solidFill>
                            <a:schemeClr val="tx1"/>
                          </a:solidFill>
                          <a:effectLst/>
                        </a:rPr>
                        <a:t>- Trong “Đất rừng phương Nam”, ông chỉ sử dụng một phần rất nhỏ vốn sống phong phú đó mà đã làm người đọc đi từ ngạc nhiên này tới ngạc nhiên khác.</a:t>
                      </a:r>
                      <a:endParaRPr lang="en-VN"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solidFill>
                          <a:effectLst/>
                        </a:rPr>
                        <a:t>- ba ba to bằng cái nia, kỳ đà lớn hơn chiếc thuyền tam bản, cá sấu phải 12 trai tráng lực lưỡng mới khiên nổi.</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3451328"/>
                  </a:ext>
                </a:extLst>
              </a:tr>
              <a:tr h="1171627">
                <a:tc>
                  <a:txBody>
                    <a:bodyPr/>
                    <a:lstStyle/>
                    <a:p>
                      <a:pPr algn="just">
                        <a:lnSpc>
                          <a:spcPct val="115000"/>
                        </a:lnSpc>
                      </a:pPr>
                      <a:r>
                        <a:rPr lang="vi-VN" sz="2800" b="0">
                          <a:solidFill>
                            <a:schemeClr val="tx1"/>
                          </a:solidFill>
                          <a:effectLst/>
                        </a:rPr>
                        <a:t>- Đó là cảm giác ngây ngất trước vẻ đẹp rừng U Minh dưới ánh mặt trời vàng óng.</a:t>
                      </a:r>
                      <a:endParaRPr lang="en-VN" sz="2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solidFill>
                          <a:effectLst/>
                        </a:rPr>
                        <a:t>- Những thân cây tràm vỏ trắng vươn thẳng lên trời chẳng khác gì những cây nến khổng lồ…</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3929112"/>
                  </a:ext>
                </a:extLst>
              </a:tr>
              <a:tr h="1974283">
                <a:tc>
                  <a:txBody>
                    <a:bodyPr/>
                    <a:lstStyle/>
                    <a:p>
                      <a:pPr algn="just">
                        <a:lnSpc>
                          <a:spcPct val="115000"/>
                        </a:lnSpc>
                      </a:pPr>
                      <a:r>
                        <a:rPr lang="vi-VN" sz="2800" b="0" dirty="0">
                          <a:solidFill>
                            <a:schemeClr val="tx1"/>
                          </a:solidFill>
                          <a:effectLst/>
                        </a:rPr>
                        <a:t>- Sự rợn ngợp trước dòng sông Năm Căn.</a:t>
                      </a:r>
                      <a:endParaRPr lang="en-VN"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dirty="0">
                          <a:solidFill>
                            <a:schemeClr val="tx1"/>
                          </a:solidFill>
                          <a:effectLst/>
                        </a:rPr>
                        <a:t>- Nước ầm ầm đổ ra biển ngày đêm như thác, cá nước bơi hàng đàn đen trũi nhô lên hụp xuống như người bơi ếch giữa những đầu sóng trắng…</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2295826"/>
                  </a:ext>
                </a:extLst>
              </a:tr>
            </a:tbl>
          </a:graphicData>
        </a:graphic>
      </p:graphicFrame>
    </p:spTree>
    <p:extLst>
      <p:ext uri="{BB962C8B-B14F-4D97-AF65-F5344CB8AC3E}">
        <p14:creationId xmlns:p14="http://schemas.microsoft.com/office/powerpoint/2010/main" val="35741035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51"/>
        <p:cNvGrpSpPr/>
        <p:nvPr/>
      </p:nvGrpSpPr>
      <p:grpSpPr>
        <a:xfrm>
          <a:off x="0" y="0"/>
          <a:ext cx="0" cy="0"/>
          <a:chOff x="0" y="0"/>
          <a:chExt cx="0" cy="0"/>
        </a:xfrm>
      </p:grpSpPr>
      <p:sp>
        <p:nvSpPr>
          <p:cNvPr id="3" name="TextBox 2">
            <a:extLst>
              <a:ext uri="{FF2B5EF4-FFF2-40B4-BE49-F238E27FC236}">
                <a16:creationId xmlns:a16="http://schemas.microsoft.com/office/drawing/2014/main" id="{D2779E70-51E7-6FDE-B036-F5FDCEEEF8AA}"/>
              </a:ext>
            </a:extLst>
          </p:cNvPr>
          <p:cNvSpPr txBox="1"/>
          <p:nvPr/>
        </p:nvSpPr>
        <p:spPr>
          <a:xfrm rot="388545">
            <a:off x="3311282" y="1894327"/>
            <a:ext cx="5569437" cy="3539430"/>
          </a:xfrm>
          <a:prstGeom prst="rect">
            <a:avLst/>
          </a:prstGeom>
          <a:noFill/>
        </p:spPr>
        <p:txBody>
          <a:bodyPr wrap="square">
            <a:spAutoFit/>
          </a:bodyPr>
          <a:lstStyle/>
          <a:p>
            <a:pPr algn="just"/>
            <a:r>
              <a:rPr lang="vi-VN" sz="2800" b="1" dirty="0">
                <a:solidFill>
                  <a:srgbClr val="000000"/>
                </a:solidFill>
                <a:effectLst/>
                <a:latin typeface="Times New Roman" panose="02020603050405020304" pitchFamily="18" charset="0"/>
                <a:ea typeface="Times New Roman" panose="02020603050405020304" pitchFamily="18" charset="0"/>
              </a:rPr>
              <a:t>* Nhận xét chung:</a:t>
            </a:r>
            <a:r>
              <a:rPr lang="vi-VN" sz="2800" dirty="0">
                <a:solidFill>
                  <a:srgbClr val="000000"/>
                </a:solidFill>
                <a:effectLst/>
                <a:latin typeface="Times New Roman" panose="02020603050405020304" pitchFamily="18" charset="0"/>
                <a:ea typeface="Times New Roman" panose="02020603050405020304" pitchFamily="18" charset="0"/>
              </a:rPr>
              <a:t> Hệ thống lí lẽ, bằng chứng đã tái hiện vùng đất phương Nam với thiên nhiên trù phú, phóng khoáng, tươi đẹp. Qua đó, thể hiện vốn sống, vốn hiểu biết phong phú và trái tim tràn đầy yêu thương vùng đất phương Nam của tác giả Đoàn Giỏi.</a:t>
            </a:r>
            <a:r>
              <a:rPr lang="en-VN" sz="2800" dirty="0">
                <a:effectLst/>
              </a:rPr>
              <a:t> </a:t>
            </a:r>
            <a:endParaRPr lang="en-VN" sz="2800"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74" name="Google Shape;374;p30"/>
          <p:cNvSpPr txBox="1">
            <a:spLocks noGrp="1"/>
          </p:cNvSpPr>
          <p:nvPr>
            <p:ph type="title" idx="4294967295"/>
          </p:nvPr>
        </p:nvSpPr>
        <p:spPr>
          <a:xfrm>
            <a:off x="960000" y="612181"/>
            <a:ext cx="10272000" cy="763600"/>
          </a:xfrm>
          <a:prstGeom prst="rect">
            <a:avLst/>
          </a:prstGeom>
          <a:noFill/>
          <a:ln>
            <a:noFill/>
          </a:ln>
        </p:spPr>
        <p:txBody>
          <a:bodyPr spcFirstLastPara="1" wrap="square" lIns="121900" tIns="121900" rIns="121900" bIns="121900" anchor="ctr" anchorCtr="0">
            <a:noAutofit/>
          </a:bodyPr>
          <a:lstStyle/>
          <a:p>
            <a:pPr algn="ctr"/>
            <a:r>
              <a:rPr lang="en-US" sz="3600" dirty="0">
                <a:latin typeface="Times New Roman" panose="02020603050405020304" pitchFamily="18" charset="0"/>
                <a:cs typeface="Times New Roman" panose="02020603050405020304" pitchFamily="18" charset="0"/>
              </a:rPr>
              <a:t>TRÒ CHƠI “</a:t>
            </a:r>
            <a:r>
              <a:rPr lang="en-US" sz="3600" b="1" dirty="0">
                <a:latin typeface="Times New Roman" panose="02020603050405020304" pitchFamily="18" charset="0"/>
                <a:cs typeface="Times New Roman" panose="02020603050405020304" pitchFamily="18" charset="0"/>
              </a:rPr>
              <a:t>THẢ THƠ”</a:t>
            </a:r>
            <a:endParaRPr sz="3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BC3F412-2572-AA4A-E430-E6397E74B485}"/>
              </a:ext>
            </a:extLst>
          </p:cNvPr>
          <p:cNvSpPr txBox="1"/>
          <p:nvPr/>
        </p:nvSpPr>
        <p:spPr>
          <a:xfrm>
            <a:off x="2648414" y="1585231"/>
            <a:ext cx="7633009" cy="1745863"/>
          </a:xfrm>
          <a:prstGeom prst="rect">
            <a:avLst/>
          </a:prstGeom>
          <a:noFill/>
        </p:spPr>
        <p:txBody>
          <a:bodyPr wrap="square">
            <a:spAutoFit/>
          </a:bodyPr>
          <a:lstStyle/>
          <a:p>
            <a:pPr algn="just">
              <a:lnSpc>
                <a:spcPct val="115000"/>
              </a:lnSpc>
            </a:pPr>
            <a:r>
              <a:rPr lang="vi-VN" sz="3200" dirty="0">
                <a:solidFill>
                  <a:srgbClr val="000000"/>
                </a:solidFill>
                <a:effectLst/>
                <a:latin typeface="Times New Roman" panose="02020603050405020304" pitchFamily="18" charset="0"/>
                <a:ea typeface="Calibri" panose="020F0502020204030204" pitchFamily="34" charset="0"/>
              </a:rPr>
              <a:t>- Qua văn bản “Người đàn ông cô độc giữa rừng”, các em thấy con người và thiên nhiên vùng đất phương Nam hiện lên như thế nào?</a:t>
            </a:r>
            <a:endParaRPr lang="en-VN" sz="32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82F66E02-8594-8C2E-26CA-75212FC4905E}"/>
              </a:ext>
            </a:extLst>
          </p:cNvPr>
          <p:cNvSpPr txBox="1"/>
          <p:nvPr/>
        </p:nvSpPr>
        <p:spPr>
          <a:xfrm>
            <a:off x="2648413" y="3831842"/>
            <a:ext cx="7633009" cy="1569660"/>
          </a:xfrm>
          <a:prstGeom prst="rect">
            <a:avLst/>
          </a:prstGeom>
          <a:noFill/>
        </p:spPr>
        <p:txBody>
          <a:bodyPr wrap="square">
            <a:spAutoFit/>
          </a:bodyPr>
          <a:lstStyle/>
          <a:p>
            <a:r>
              <a:rPr lang="vi-VN" sz="3200" dirty="0">
                <a:solidFill>
                  <a:srgbClr val="000000"/>
                </a:solidFill>
                <a:effectLst/>
                <a:latin typeface="Times New Roman" panose="02020603050405020304" pitchFamily="18" charset="0"/>
                <a:ea typeface="Calibri" panose="020F0502020204030204" pitchFamily="34" charset="0"/>
              </a:rPr>
              <a:t>- Mỗi bàn trao đổi, tìm kiếm và “thả” ra một từ để nhận xét chính xác về một đối tượng (con người hoặc thiên nhiên).</a:t>
            </a:r>
            <a:r>
              <a:rPr lang="en-VN" sz="3200" dirty="0">
                <a:effectLst/>
              </a:rPr>
              <a:t> </a:t>
            </a:r>
            <a:endParaRPr lang="en-VN" sz="3200" dirty="0"/>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sp>
        <p:nvSpPr>
          <p:cNvPr id="61" name="矩形 60">
            <a:extLst>
              <a:ext uri="{FF2B5EF4-FFF2-40B4-BE49-F238E27FC236}">
                <a16:creationId xmlns:a16="http://schemas.microsoft.com/office/drawing/2014/main" id="{40F110CB-1CF3-48E3-9F51-A0192679014B}"/>
              </a:ext>
            </a:extLst>
          </p:cNvPr>
          <p:cNvSpPr/>
          <p:nvPr/>
        </p:nvSpPr>
        <p:spPr>
          <a:xfrm>
            <a:off x="2023671" y="1993692"/>
            <a:ext cx="1349116"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Google Shape;461;p32"/>
          <p:cNvSpPr txBox="1">
            <a:spLocks noGrp="1"/>
          </p:cNvSpPr>
          <p:nvPr>
            <p:ph type="title" idx="4294967295"/>
          </p:nvPr>
        </p:nvSpPr>
        <p:spPr>
          <a:xfrm>
            <a:off x="1364957" y="1496756"/>
            <a:ext cx="9462085" cy="3197878"/>
          </a:xfrm>
          <a:prstGeom prst="rect">
            <a:avLst/>
          </a:prstGeom>
        </p:spPr>
        <p:txBody>
          <a:bodyPr spcFirstLastPara="1" wrap="square" lIns="121900" tIns="121900" rIns="121900" bIns="121900" anchor="b" anchorCtr="0">
            <a:noAutofit/>
          </a:bodyPr>
          <a:lstStyle/>
          <a:p>
            <a:pPr algn="ctr">
              <a:lnSpc>
                <a:spcPct val="115000"/>
              </a:lnSpc>
            </a:pPr>
            <a:r>
              <a:rPr lang="vi-VN" sz="5000" b="1" dirty="0">
                <a:solidFill>
                  <a:srgbClr val="000000"/>
                </a:solidFill>
                <a:effectLst/>
                <a:latin typeface="Times New Roman" panose="02020603050405020304" pitchFamily="18" charset="0"/>
                <a:ea typeface="Times New Roman" panose="02020603050405020304" pitchFamily="18" charset="0"/>
              </a:rPr>
              <a:t>Ý kiến 2: Con người trong </a:t>
            </a:r>
            <a:br>
              <a:rPr lang="vi-VN" sz="5000" b="1" dirty="0">
                <a:solidFill>
                  <a:srgbClr val="000000"/>
                </a:solidFill>
                <a:effectLst/>
                <a:latin typeface="Times New Roman" panose="02020603050405020304" pitchFamily="18" charset="0"/>
                <a:ea typeface="Times New Roman" panose="02020603050405020304" pitchFamily="18" charset="0"/>
              </a:rPr>
            </a:br>
            <a:r>
              <a:rPr lang="vi-VN" sz="5000" b="1" dirty="0">
                <a:solidFill>
                  <a:srgbClr val="000000"/>
                </a:solidFill>
                <a:effectLst/>
                <a:latin typeface="Times New Roman" panose="02020603050405020304" pitchFamily="18" charset="0"/>
                <a:ea typeface="Times New Roman" panose="02020603050405020304" pitchFamily="18" charset="0"/>
              </a:rPr>
              <a:t>truyện “Đất rừng phương Nam”</a:t>
            </a:r>
            <a:endParaRPr lang="en-VN" sz="5000" dirty="0">
              <a:effectLst/>
              <a:latin typeface="Times New Roman" panose="02020603050405020304" pitchFamily="18" charset="0"/>
              <a:ea typeface="Times New Roman" panose="02020603050405020304" pitchFamily="18" charset="0"/>
            </a:endParaRPr>
          </a:p>
        </p:txBody>
      </p:sp>
      <p:sp>
        <p:nvSpPr>
          <p:cNvPr id="463" name="Google Shape;463;p32"/>
          <p:cNvSpPr txBox="1">
            <a:spLocks noGrp="1"/>
          </p:cNvSpPr>
          <p:nvPr>
            <p:ph type="title" idx="4294967295"/>
          </p:nvPr>
        </p:nvSpPr>
        <p:spPr>
          <a:xfrm>
            <a:off x="2023671" y="1273292"/>
            <a:ext cx="2002643" cy="1440800"/>
          </a:xfrm>
          <a:prstGeom prst="rect">
            <a:avLst/>
          </a:prstGeom>
        </p:spPr>
        <p:txBody>
          <a:bodyPr spcFirstLastPara="1" wrap="square" lIns="121900" tIns="121900" rIns="121900" bIns="121900" anchor="ctr" anchorCtr="0">
            <a:noAutofit/>
          </a:bodyPr>
          <a:lstStyle/>
          <a:p>
            <a:pPr algn="ctr"/>
            <a:r>
              <a:rPr lang="en" sz="10000" b="1" spc="600" dirty="0">
                <a:latin typeface="Times New Roman" panose="02020603050405020304" pitchFamily="18" charset="0"/>
                <a:cs typeface="Times New Roman" panose="02020603050405020304" pitchFamily="18" charset="0"/>
              </a:rPr>
              <a:t>2.</a:t>
            </a:r>
            <a:endParaRPr sz="10000" b="1" spc="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985223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13"/>
        <p:cNvGrpSpPr/>
        <p:nvPr/>
      </p:nvGrpSpPr>
      <p:grpSpPr>
        <a:xfrm>
          <a:off x="0" y="0"/>
          <a:ext cx="0" cy="0"/>
          <a:chOff x="0" y="0"/>
          <a:chExt cx="0" cy="0"/>
        </a:xfrm>
      </p:grpSpPr>
      <p:sp>
        <p:nvSpPr>
          <p:cNvPr id="5" name="TextBox 4">
            <a:extLst>
              <a:ext uri="{FF2B5EF4-FFF2-40B4-BE49-F238E27FC236}">
                <a16:creationId xmlns:a16="http://schemas.microsoft.com/office/drawing/2014/main" id="{4C41F1B4-D116-F2F2-A18A-085A8A391EA3}"/>
              </a:ext>
            </a:extLst>
          </p:cNvPr>
          <p:cNvSpPr txBox="1"/>
          <p:nvPr/>
        </p:nvSpPr>
        <p:spPr>
          <a:xfrm>
            <a:off x="1865041" y="267626"/>
            <a:ext cx="8461917" cy="919482"/>
          </a:xfrm>
          <a:prstGeom prst="rect">
            <a:avLst/>
          </a:prstGeom>
          <a:noFill/>
        </p:spPr>
        <p:txBody>
          <a:bodyPr wrap="square">
            <a:spAutoFit/>
          </a:bodyPr>
          <a:lstStyle/>
          <a:p>
            <a:pPr algn="ctr">
              <a:lnSpc>
                <a:spcPct val="115000"/>
              </a:lnSpc>
            </a:pPr>
            <a:r>
              <a:rPr lang="vi-VN" sz="2500" b="1" dirty="0">
                <a:solidFill>
                  <a:srgbClr val="000000"/>
                </a:solidFill>
                <a:effectLst/>
                <a:latin typeface="Times New Roman" panose="02020603050405020304" pitchFamily="18" charset="0"/>
                <a:ea typeface="Times New Roman" panose="02020603050405020304" pitchFamily="18" charset="0"/>
              </a:rPr>
              <a:t>PHIẾU HỌC TẬP 01</a:t>
            </a:r>
            <a:endParaRPr lang="en-VN" sz="2500" dirty="0">
              <a:effectLst/>
              <a:latin typeface="Times New Roman" panose="02020603050405020304" pitchFamily="18" charset="0"/>
              <a:ea typeface="Times New Roman" panose="02020603050405020304" pitchFamily="18" charset="0"/>
            </a:endParaRPr>
          </a:p>
          <a:p>
            <a:pPr algn="ctr"/>
            <a:r>
              <a:rPr lang="vi-VN" sz="2500" b="1" i="1" dirty="0">
                <a:solidFill>
                  <a:srgbClr val="000000"/>
                </a:solidFill>
                <a:effectLst/>
                <a:latin typeface="Times New Roman" panose="02020603050405020304" pitchFamily="18" charset="0"/>
                <a:ea typeface="Times New Roman" panose="02020603050405020304" pitchFamily="18" charset="0"/>
              </a:rPr>
              <a:t>Ý kiến 1: </a:t>
            </a:r>
            <a:r>
              <a:rPr lang="vi-VN" sz="2500" b="1" i="1" dirty="0">
                <a:solidFill>
                  <a:srgbClr val="000000"/>
                </a:solidFill>
                <a:latin typeface="Times New Roman" panose="02020603050405020304" pitchFamily="18" charset="0"/>
                <a:ea typeface="Times New Roman" panose="02020603050405020304" pitchFamily="18" charset="0"/>
              </a:rPr>
              <a:t>Con người</a:t>
            </a:r>
            <a:r>
              <a:rPr lang="vi-VN" sz="2500" b="1" i="1" dirty="0">
                <a:solidFill>
                  <a:srgbClr val="000000"/>
                </a:solidFill>
                <a:effectLst/>
                <a:latin typeface="Times New Roman" panose="02020603050405020304" pitchFamily="18" charset="0"/>
                <a:ea typeface="Times New Roman" panose="02020603050405020304" pitchFamily="18" charset="0"/>
              </a:rPr>
              <a:t> trong “Đất rừng phương Nam”</a:t>
            </a:r>
            <a:r>
              <a:rPr lang="en-VN" sz="2500" dirty="0">
                <a:effectLst/>
              </a:rPr>
              <a:t> </a:t>
            </a:r>
            <a:endParaRPr lang="en-VN" sz="2500" dirty="0"/>
          </a:p>
        </p:txBody>
      </p:sp>
      <p:graphicFrame>
        <p:nvGraphicFramePr>
          <p:cNvPr id="6" name="Table 5">
            <a:extLst>
              <a:ext uri="{FF2B5EF4-FFF2-40B4-BE49-F238E27FC236}">
                <a16:creationId xmlns:a16="http://schemas.microsoft.com/office/drawing/2014/main" id="{87919CB1-40E8-9AE1-2DBD-7F3030A150E8}"/>
              </a:ext>
            </a:extLst>
          </p:cNvPr>
          <p:cNvGraphicFramePr>
            <a:graphicFrameLocks noGrp="1"/>
          </p:cNvGraphicFramePr>
          <p:nvPr>
            <p:extLst>
              <p:ext uri="{D42A27DB-BD31-4B8C-83A1-F6EECF244321}">
                <p14:modId xmlns:p14="http://schemas.microsoft.com/office/powerpoint/2010/main" val="38503870"/>
              </p:ext>
            </p:extLst>
          </p:nvPr>
        </p:nvGraphicFramePr>
        <p:xfrm>
          <a:off x="881271" y="1452144"/>
          <a:ext cx="10760602" cy="2256790"/>
        </p:xfrm>
        <a:graphic>
          <a:graphicData uri="http://schemas.openxmlformats.org/drawingml/2006/table">
            <a:tbl>
              <a:tblPr firstRow="1" firstCol="1" bandRow="1">
                <a:tableStyleId>{5C22544A-7EE6-4342-B048-85BDC9FD1C3A}</a:tableStyleId>
              </a:tblPr>
              <a:tblGrid>
                <a:gridCol w="5380301">
                  <a:extLst>
                    <a:ext uri="{9D8B030D-6E8A-4147-A177-3AD203B41FA5}">
                      <a16:colId xmlns:a16="http://schemas.microsoft.com/office/drawing/2014/main" val="1341528449"/>
                    </a:ext>
                  </a:extLst>
                </a:gridCol>
                <a:gridCol w="5380301">
                  <a:extLst>
                    <a:ext uri="{9D8B030D-6E8A-4147-A177-3AD203B41FA5}">
                      <a16:colId xmlns:a16="http://schemas.microsoft.com/office/drawing/2014/main" val="1015355540"/>
                    </a:ext>
                  </a:extLst>
                </a:gridCol>
              </a:tblGrid>
              <a:tr h="360802">
                <a:tc>
                  <a:txBody>
                    <a:bodyPr/>
                    <a:lstStyle/>
                    <a:p>
                      <a:pPr algn="ctr">
                        <a:lnSpc>
                          <a:spcPct val="115000"/>
                        </a:lnSpc>
                      </a:pPr>
                      <a:r>
                        <a:rPr lang="vi-VN" sz="2800">
                          <a:solidFill>
                            <a:schemeClr val="tx1"/>
                          </a:solidFill>
                          <a:effectLst/>
                          <a:latin typeface="Times New Roman" panose="02020603050405020304" pitchFamily="18" charset="0"/>
                          <a:cs typeface="Times New Roman" panose="02020603050405020304" pitchFamily="18" charset="0"/>
                        </a:rPr>
                        <a:t>Lý lẽ</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vi-VN" sz="2800">
                          <a:solidFill>
                            <a:schemeClr val="tx1"/>
                          </a:solidFill>
                          <a:effectLst/>
                          <a:latin typeface="Times New Roman" panose="02020603050405020304" pitchFamily="18" charset="0"/>
                          <a:cs typeface="Times New Roman" panose="02020603050405020304" pitchFamily="18" charset="0"/>
                        </a:rPr>
                        <a:t>Dẫn chứng</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6079105"/>
                  </a:ext>
                </a:extLst>
              </a:tr>
              <a:tr h="360802">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8721258"/>
                  </a:ext>
                </a:extLst>
              </a:tr>
              <a:tr h="360802">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0861523"/>
                  </a:ext>
                </a:extLst>
              </a:tr>
              <a:tr h="360802">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2628114"/>
                  </a:ext>
                </a:extLst>
              </a:tr>
              <a:tr h="360802">
                <a:tc>
                  <a:txBody>
                    <a:bodyPr/>
                    <a:lstStyle/>
                    <a:p>
                      <a:pPr algn="just">
                        <a:lnSpc>
                          <a:spcPct val="115000"/>
                        </a:lnSpc>
                      </a:pPr>
                      <a:r>
                        <a:rPr lang="vi-VN" sz="2800">
                          <a:solidFill>
                            <a:schemeClr val="tx1"/>
                          </a:solidFill>
                          <a:effectLst/>
                          <a:latin typeface="Times New Roman" panose="02020603050405020304" pitchFamily="18" charset="0"/>
                          <a:cs typeface="Times New Roman" panose="02020603050405020304" pitchFamily="18" charset="0"/>
                        </a:rPr>
                        <a:t> </a:t>
                      </a:r>
                      <a:endParaRPr lang="en-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pPr>
                      <a:r>
                        <a:rPr lang="vi-VN" sz="2800" dirty="0">
                          <a:solidFill>
                            <a:schemeClr val="tx1"/>
                          </a:solidFill>
                          <a:effectLst/>
                          <a:latin typeface="Times New Roman" panose="02020603050405020304" pitchFamily="18" charset="0"/>
                          <a:cs typeface="Times New Roman" panose="02020603050405020304" pitchFamily="18" charset="0"/>
                        </a:rPr>
                        <a:t> </a:t>
                      </a:r>
                      <a:endParaRPr lang="en-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0611056"/>
                  </a:ext>
                </a:extLst>
              </a:tr>
            </a:tbl>
          </a:graphicData>
        </a:graphic>
      </p:graphicFrame>
      <p:sp>
        <p:nvSpPr>
          <p:cNvPr id="9" name="TextBox 8">
            <a:extLst>
              <a:ext uri="{FF2B5EF4-FFF2-40B4-BE49-F238E27FC236}">
                <a16:creationId xmlns:a16="http://schemas.microsoft.com/office/drawing/2014/main" id="{F2760566-9EE7-4EC9-6157-C572BCC778E7}"/>
              </a:ext>
            </a:extLst>
          </p:cNvPr>
          <p:cNvSpPr txBox="1"/>
          <p:nvPr/>
        </p:nvSpPr>
        <p:spPr>
          <a:xfrm>
            <a:off x="881271" y="3973970"/>
            <a:ext cx="10760602" cy="2312171"/>
          </a:xfrm>
          <a:prstGeom prst="rect">
            <a:avLst/>
          </a:prstGeom>
          <a:noFill/>
        </p:spPr>
        <p:txBody>
          <a:bodyPr wrap="square">
            <a:spAutoFit/>
          </a:bodyPr>
          <a:lstStyle/>
          <a:p>
            <a:pPr algn="just">
              <a:lnSpc>
                <a:spcPct val="115000"/>
              </a:lnSpc>
            </a:pPr>
            <a:r>
              <a:rPr lang="vi-VN" sz="3200" b="1" dirty="0">
                <a:solidFill>
                  <a:srgbClr val="000000"/>
                </a:solidFill>
                <a:effectLst/>
                <a:latin typeface="Times New Roman" panose="02020603050405020304" pitchFamily="18" charset="0"/>
                <a:ea typeface="Times New Roman" panose="02020603050405020304" pitchFamily="18" charset="0"/>
              </a:rPr>
              <a:t>* Nhận xét chung:</a:t>
            </a:r>
            <a:r>
              <a:rPr lang="vi-VN" sz="3200" dirty="0">
                <a:solidFill>
                  <a:srgbClr val="000000"/>
                </a:solidFill>
                <a:effectLst/>
                <a:latin typeface="Times New Roman" panose="02020603050405020304" pitchFamily="18" charset="0"/>
                <a:ea typeface="Times New Roman" panose="02020603050405020304" pitchFamily="18" charset="0"/>
              </a:rPr>
              <a:t> </a:t>
            </a:r>
            <a:endParaRPr lang="en-VN" sz="3200" dirty="0">
              <a:effectLst/>
              <a:latin typeface="Times New Roman" panose="02020603050405020304" pitchFamily="18" charset="0"/>
              <a:ea typeface="Times New Roman" panose="02020603050405020304" pitchFamily="18" charset="0"/>
            </a:endParaRPr>
          </a:p>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 Vẻ đẹp con người trong “Đất rừng phương Nam”:</a:t>
            </a:r>
            <a:endParaRPr lang="en-VN" sz="3200" dirty="0">
              <a:effectLst/>
              <a:latin typeface="Times New Roman" panose="02020603050405020304" pitchFamily="18" charset="0"/>
              <a:ea typeface="Times New Roman" panose="02020603050405020304" pitchFamily="18" charset="0"/>
            </a:endParaRPr>
          </a:p>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 </a:t>
            </a:r>
            <a:endParaRPr lang="en-VN" sz="3200" dirty="0">
              <a:effectLst/>
              <a:latin typeface="Times New Roman" panose="02020603050405020304" pitchFamily="18" charset="0"/>
              <a:ea typeface="Times New Roman" panose="02020603050405020304" pitchFamily="18" charset="0"/>
            </a:endParaRPr>
          </a:p>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 Cách phân tích nhân vật của tác giả:</a:t>
            </a:r>
            <a:endParaRPr lang="en-VN"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864657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6D70307-7B2B-DB7F-2B4E-067604DB1438}"/>
              </a:ext>
            </a:extLst>
          </p:cNvPr>
          <p:cNvGraphicFramePr>
            <a:graphicFrameLocks noGrp="1"/>
          </p:cNvGraphicFramePr>
          <p:nvPr>
            <p:extLst>
              <p:ext uri="{D42A27DB-BD31-4B8C-83A1-F6EECF244321}">
                <p14:modId xmlns:p14="http://schemas.microsoft.com/office/powerpoint/2010/main" val="1843965416"/>
              </p:ext>
            </p:extLst>
          </p:nvPr>
        </p:nvGraphicFramePr>
        <p:xfrm>
          <a:off x="208156" y="418784"/>
          <a:ext cx="11775688" cy="6020432"/>
        </p:xfrm>
        <a:graphic>
          <a:graphicData uri="http://schemas.openxmlformats.org/drawingml/2006/table">
            <a:tbl>
              <a:tblPr firstRow="1" firstCol="1" bandRow="1">
                <a:tableStyleId>{72833802-FEF1-4C79-8D5D-14CF1EAF98D9}</a:tableStyleId>
              </a:tblPr>
              <a:tblGrid>
                <a:gridCol w="2674113">
                  <a:extLst>
                    <a:ext uri="{9D8B030D-6E8A-4147-A177-3AD203B41FA5}">
                      <a16:colId xmlns:a16="http://schemas.microsoft.com/office/drawing/2014/main" val="331343615"/>
                    </a:ext>
                  </a:extLst>
                </a:gridCol>
                <a:gridCol w="9101575">
                  <a:extLst>
                    <a:ext uri="{9D8B030D-6E8A-4147-A177-3AD203B41FA5}">
                      <a16:colId xmlns:a16="http://schemas.microsoft.com/office/drawing/2014/main" val="505614315"/>
                    </a:ext>
                  </a:extLst>
                </a:gridCol>
              </a:tblGrid>
              <a:tr h="591522">
                <a:tc>
                  <a:txBody>
                    <a:bodyPr/>
                    <a:lstStyle/>
                    <a:p>
                      <a:pPr algn="ctr">
                        <a:lnSpc>
                          <a:spcPct val="115000"/>
                        </a:lnSpc>
                      </a:pPr>
                      <a:r>
                        <a:rPr lang="vi-VN" sz="3200" b="1" dirty="0">
                          <a:solidFill>
                            <a:srgbClr val="C00000"/>
                          </a:solidFill>
                          <a:effectLst/>
                          <a:latin typeface="Times New Roman" panose="02020603050405020304" pitchFamily="18" charset="0"/>
                          <a:cs typeface="Times New Roman" panose="02020603050405020304" pitchFamily="18" charset="0"/>
                        </a:rPr>
                        <a:t>Lý lẽ</a:t>
                      </a:r>
                      <a:endParaRPr lang="en-VN"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pPr>
                      <a:r>
                        <a:rPr lang="vi-VN" sz="3200" b="1" dirty="0">
                          <a:solidFill>
                            <a:srgbClr val="C00000"/>
                          </a:solidFill>
                          <a:effectLst/>
                          <a:latin typeface="Times New Roman" panose="02020603050405020304" pitchFamily="18" charset="0"/>
                          <a:cs typeface="Times New Roman" panose="02020603050405020304" pitchFamily="18" charset="0"/>
                        </a:rPr>
                        <a:t>Dẫn chứng</a:t>
                      </a:r>
                      <a:endParaRPr lang="en-VN"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0817155"/>
                  </a:ext>
                </a:extLst>
              </a:tr>
              <a:tr h="2520742">
                <a:tc>
                  <a:txBody>
                    <a:bodyPr/>
                    <a:lstStyle/>
                    <a:p>
                      <a:pPr algn="just">
                        <a:lnSpc>
                          <a:spcPct val="115000"/>
                        </a:lnSpc>
                      </a:pPr>
                      <a:r>
                        <a:rPr lang="vi-VN" sz="3200" b="0" dirty="0">
                          <a:solidFill>
                            <a:srgbClr val="7030A0"/>
                          </a:solidFill>
                          <a:effectLst/>
                          <a:latin typeface="Times New Roman" panose="02020603050405020304" pitchFamily="18" charset="0"/>
                          <a:cs typeface="Times New Roman" panose="02020603050405020304" pitchFamily="18" charset="0"/>
                        </a:rPr>
                        <a:t>- Ông không nhiều lời, đôi khi chỉ vài ba nét.</a:t>
                      </a:r>
                      <a:endParaRPr lang="en-VN" sz="3200" b="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pPr>
                      <a:r>
                        <a:rPr lang="vi-VN" sz="3200" b="0" dirty="0">
                          <a:effectLst/>
                          <a:latin typeface="Times New Roman" panose="02020603050405020304" pitchFamily="18" charset="0"/>
                          <a:cs typeface="Times New Roman" panose="02020603050405020304" pitchFamily="18" charset="0"/>
                        </a:rPr>
                        <a:t>- Những lời nói ngọt nhạt, cái túi tiền thâm đen, căng phồng, bóng mỡ của dì Tư Béo, cái áo vắt vai và những câu đối thoại ngập ngừng, hài hước, giở tỉnh, giở say của lão Ba Ngù.</a:t>
                      </a:r>
                      <a:endParaRPr lang="en-VN" sz="32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1262271"/>
                  </a:ext>
                </a:extLst>
              </a:tr>
              <a:tr h="2908168">
                <a:tc>
                  <a:txBody>
                    <a:bodyPr/>
                    <a:lstStyle/>
                    <a:p>
                      <a:pPr algn="just">
                        <a:lnSpc>
                          <a:spcPct val="115000"/>
                        </a:lnSpc>
                      </a:pPr>
                      <a:r>
                        <a:rPr lang="vi-VN" sz="3200" b="0" dirty="0">
                          <a:solidFill>
                            <a:srgbClr val="7030A0"/>
                          </a:solidFill>
                          <a:effectLst/>
                          <a:latin typeface="Times New Roman" panose="02020603050405020304" pitchFamily="18" charset="0"/>
                          <a:cs typeface="Times New Roman" panose="02020603050405020304" pitchFamily="18" charset="0"/>
                        </a:rPr>
                        <a:t>- Ông Hai bán rắn và chú Võ Tòng đều giống nhau.</a:t>
                      </a:r>
                      <a:endParaRPr lang="en-VN" sz="3200" b="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pPr>
                      <a:r>
                        <a:rPr lang="vi-VN" sz="3200" b="0" dirty="0">
                          <a:effectLst/>
                          <a:latin typeface="Times New Roman" panose="02020603050405020304" pitchFamily="18" charset="0"/>
                          <a:cs typeface="Times New Roman" panose="02020603050405020304" pitchFamily="18" charset="0"/>
                        </a:rPr>
                        <a:t>- Hai người đều không có đất quanh năm ở đợ, làm thuê cho địa chủ, bị chúng cướp công, cướp người yêu, cướp vợ. Họ đánh trả và bị tù.</a:t>
                      </a:r>
                      <a:endParaRPr lang="en-VN" sz="32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2177751"/>
                  </a:ext>
                </a:extLst>
              </a:tr>
            </a:tbl>
          </a:graphicData>
        </a:graphic>
      </p:graphicFrame>
    </p:spTree>
    <p:extLst>
      <p:ext uri="{BB962C8B-B14F-4D97-AF65-F5344CB8AC3E}">
        <p14:creationId xmlns:p14="http://schemas.microsoft.com/office/powerpoint/2010/main" val="37397346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F3417F6-DD4F-3867-169B-003E41519BBC}"/>
              </a:ext>
            </a:extLst>
          </p:cNvPr>
          <p:cNvGraphicFramePr>
            <a:graphicFrameLocks noGrp="1"/>
          </p:cNvGraphicFramePr>
          <p:nvPr>
            <p:extLst>
              <p:ext uri="{D42A27DB-BD31-4B8C-83A1-F6EECF244321}">
                <p14:modId xmlns:p14="http://schemas.microsoft.com/office/powerpoint/2010/main" val="4002921511"/>
              </p:ext>
            </p:extLst>
          </p:nvPr>
        </p:nvGraphicFramePr>
        <p:xfrm>
          <a:off x="224800" y="711993"/>
          <a:ext cx="11742399" cy="5434013"/>
        </p:xfrm>
        <a:graphic>
          <a:graphicData uri="http://schemas.openxmlformats.org/drawingml/2006/table">
            <a:tbl>
              <a:tblPr firstRow="1" firstCol="1" bandRow="1">
                <a:tableStyleId>{5C22544A-7EE6-4342-B048-85BDC9FD1C3A}</a:tableStyleId>
              </a:tblPr>
              <a:tblGrid>
                <a:gridCol w="2666553">
                  <a:extLst>
                    <a:ext uri="{9D8B030D-6E8A-4147-A177-3AD203B41FA5}">
                      <a16:colId xmlns:a16="http://schemas.microsoft.com/office/drawing/2014/main" val="366878813"/>
                    </a:ext>
                  </a:extLst>
                </a:gridCol>
                <a:gridCol w="9075846">
                  <a:extLst>
                    <a:ext uri="{9D8B030D-6E8A-4147-A177-3AD203B41FA5}">
                      <a16:colId xmlns:a16="http://schemas.microsoft.com/office/drawing/2014/main" val="1741327884"/>
                    </a:ext>
                  </a:extLst>
                </a:gridCol>
              </a:tblGrid>
              <a:tr h="0">
                <a:tc>
                  <a:txBody>
                    <a:bodyPr/>
                    <a:lstStyle/>
                    <a:p>
                      <a:pPr algn="just">
                        <a:lnSpc>
                          <a:spcPct val="115000"/>
                        </a:lnSpc>
                      </a:pPr>
                      <a:r>
                        <a:rPr lang="vi-VN" sz="2400" b="1" dirty="0">
                          <a:solidFill>
                            <a:srgbClr val="7030A0"/>
                          </a:solidFill>
                          <a:effectLst/>
                        </a:rPr>
                        <a:t>- Điểm khác nhau</a:t>
                      </a:r>
                      <a:endParaRPr lang="en-VN" sz="2400" b="1"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pPr>
                      <a:r>
                        <a:rPr lang="vi-VN" sz="2400" b="0" dirty="0">
                          <a:solidFill>
                            <a:schemeClr val="tx1"/>
                          </a:solidFill>
                          <a:effectLst/>
                        </a:rPr>
                        <a:t>- Ông Hai bán rắn:</a:t>
                      </a:r>
                      <a:endParaRPr lang="en-VN" sz="2400" b="0" dirty="0">
                        <a:solidFill>
                          <a:schemeClr val="tx1"/>
                        </a:solidFill>
                        <a:effectLst/>
                      </a:endParaRPr>
                    </a:p>
                    <a:p>
                      <a:pPr algn="just">
                        <a:lnSpc>
                          <a:spcPct val="115000"/>
                        </a:lnSpc>
                      </a:pPr>
                      <a:r>
                        <a:rPr lang="vi-VN" sz="2400" b="0" dirty="0">
                          <a:solidFill>
                            <a:schemeClr val="tx1"/>
                          </a:solidFill>
                          <a:effectLst/>
                        </a:rPr>
                        <a:t>+ trốn tù trốn vợ con bỏ vào rừng U Minh cùng con chó Luốc đi lang thang kiếm sống bằng đủ thứ nghề…</a:t>
                      </a:r>
                      <a:endParaRPr lang="en-VN" sz="2400" b="0" dirty="0">
                        <a:solidFill>
                          <a:schemeClr val="tx1"/>
                        </a:solidFill>
                        <a:effectLst/>
                      </a:endParaRPr>
                    </a:p>
                    <a:p>
                      <a:pPr algn="just">
                        <a:lnSpc>
                          <a:spcPct val="115000"/>
                        </a:lnSpc>
                      </a:pPr>
                      <a:r>
                        <a:rPr lang="vi-VN" sz="2400" b="0" dirty="0">
                          <a:solidFill>
                            <a:schemeClr val="tx1"/>
                          </a:solidFill>
                          <a:effectLst/>
                        </a:rPr>
                        <a:t>+ làn da mặt như người trẻ, đôi mắt to, sáng quắc, núp dưới cặp chân mày rậm đen, gương mặt khoáng đạt, dễ mến.</a:t>
                      </a:r>
                      <a:endParaRPr lang="en-VN" sz="2400" b="0" dirty="0">
                        <a:solidFill>
                          <a:schemeClr val="tx1"/>
                        </a:solidFill>
                        <a:effectLst/>
                      </a:endParaRPr>
                    </a:p>
                    <a:p>
                      <a:pPr algn="just">
                        <a:lnSpc>
                          <a:spcPct val="115000"/>
                        </a:lnSpc>
                      </a:pPr>
                      <a:r>
                        <a:rPr lang="vi-VN" sz="2400" b="0" dirty="0">
                          <a:solidFill>
                            <a:schemeClr val="tx1"/>
                          </a:solidFill>
                          <a:effectLst/>
                        </a:rPr>
                        <a:t>- Chú Võ Tòng:</a:t>
                      </a:r>
                      <a:endParaRPr lang="en-VN" sz="2400" b="0" dirty="0">
                        <a:solidFill>
                          <a:schemeClr val="tx1"/>
                        </a:solidFill>
                        <a:effectLst/>
                      </a:endParaRPr>
                    </a:p>
                    <a:p>
                      <a:pPr algn="just">
                        <a:lnSpc>
                          <a:spcPct val="115000"/>
                        </a:lnSpc>
                      </a:pPr>
                      <a:r>
                        <a:rPr lang="vi-VN" sz="2400" b="0" dirty="0">
                          <a:solidFill>
                            <a:schemeClr val="tx1"/>
                          </a:solidFill>
                          <a:effectLst/>
                        </a:rPr>
                        <a:t>+ gây án, tự đến nhà việc nộp mình, trở về mất vợ con, không trả thù, ngửa mặt cười lớn rồi vào rừng làm nghề săn bẫy thú.</a:t>
                      </a:r>
                      <a:endParaRPr lang="en-VN" sz="2400" b="0" dirty="0">
                        <a:solidFill>
                          <a:schemeClr val="tx1"/>
                        </a:solidFill>
                        <a:effectLst/>
                      </a:endParaRPr>
                    </a:p>
                    <a:p>
                      <a:pPr algn="just">
                        <a:lnSpc>
                          <a:spcPct val="115000"/>
                        </a:lnSpc>
                      </a:pPr>
                      <a:r>
                        <a:rPr lang="vi-VN" sz="2400" b="0" dirty="0">
                          <a:solidFill>
                            <a:schemeClr val="tx1"/>
                          </a:solidFill>
                          <a:effectLst/>
                        </a:rPr>
                        <a:t>+ cái tên Võ Tòng được đặt theo truyện Tàu, hiển hiện trên cả dáng vẻ: Hai hố mắt sâu hoắm, tròng mắt trắng dã, long qua, long lại, sắc như dao, mái tóc hung hung, chỗ gò má bên phải, năm cái sẹo dài xả xuống từ thái dương vắt đến cổ, như đầu móng cọp cào,…</a:t>
                      </a:r>
                      <a:endParaRPr lang="en-VN" sz="2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248366"/>
                  </a:ext>
                </a:extLst>
              </a:tr>
            </a:tbl>
          </a:graphicData>
        </a:graphic>
      </p:graphicFrame>
    </p:spTree>
    <p:extLst>
      <p:ext uri="{BB962C8B-B14F-4D97-AF65-F5344CB8AC3E}">
        <p14:creationId xmlns:p14="http://schemas.microsoft.com/office/powerpoint/2010/main" val="17576292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06CDD8A-8365-E3B8-082F-B07C2C4F6FD9}"/>
              </a:ext>
            </a:extLst>
          </p:cNvPr>
          <p:cNvGraphicFramePr>
            <a:graphicFrameLocks noGrp="1"/>
          </p:cNvGraphicFramePr>
          <p:nvPr>
            <p:extLst>
              <p:ext uri="{D42A27DB-BD31-4B8C-83A1-F6EECF244321}">
                <p14:modId xmlns:p14="http://schemas.microsoft.com/office/powerpoint/2010/main" val="967661608"/>
              </p:ext>
            </p:extLst>
          </p:nvPr>
        </p:nvGraphicFramePr>
        <p:xfrm>
          <a:off x="247859" y="386810"/>
          <a:ext cx="11696282" cy="6084380"/>
        </p:xfrm>
        <a:graphic>
          <a:graphicData uri="http://schemas.openxmlformats.org/drawingml/2006/table">
            <a:tbl>
              <a:tblPr firstRow="1" firstCol="1" bandRow="1">
                <a:tableStyleId>{5C22544A-7EE6-4342-B048-85BDC9FD1C3A}</a:tableStyleId>
              </a:tblPr>
              <a:tblGrid>
                <a:gridCol w="2656080">
                  <a:extLst>
                    <a:ext uri="{9D8B030D-6E8A-4147-A177-3AD203B41FA5}">
                      <a16:colId xmlns:a16="http://schemas.microsoft.com/office/drawing/2014/main" val="3480717196"/>
                    </a:ext>
                  </a:extLst>
                </a:gridCol>
                <a:gridCol w="9040202">
                  <a:extLst>
                    <a:ext uri="{9D8B030D-6E8A-4147-A177-3AD203B41FA5}">
                      <a16:colId xmlns:a16="http://schemas.microsoft.com/office/drawing/2014/main" val="99282257"/>
                    </a:ext>
                  </a:extLst>
                </a:gridCol>
              </a:tblGrid>
              <a:tr h="5119699">
                <a:tc>
                  <a:txBody>
                    <a:bodyPr/>
                    <a:lstStyle/>
                    <a:p>
                      <a:pPr algn="just">
                        <a:lnSpc>
                          <a:spcPct val="115000"/>
                        </a:lnSpc>
                      </a:pPr>
                      <a:r>
                        <a:rPr lang="vi-VN" sz="3500" b="0" dirty="0">
                          <a:solidFill>
                            <a:srgbClr val="7030A0"/>
                          </a:solidFill>
                          <a:effectLst/>
                        </a:rPr>
                        <a:t>Chuyện bác Hai và chú kết bạn rồi cùng nhau đánh giặc phảng phất màu huyền thoại.</a:t>
                      </a:r>
                      <a:endParaRPr lang="en-VN" sz="3500" b="0" dirty="0">
                        <a:solidFill>
                          <a:srgbClr val="7030A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pPr>
                      <a:r>
                        <a:rPr lang="vi-VN" sz="3500" b="0" dirty="0">
                          <a:solidFill>
                            <a:schemeClr val="tx1"/>
                          </a:solidFill>
                          <a:effectLst/>
                        </a:rPr>
                        <a:t>- Võ Tòng tẩm hàng chục tên thuốc độc và chia bác Hai một nửa, Võ Tòng hi sinh, bác Hai đổi hẳn tính nết.</a:t>
                      </a:r>
                      <a:endParaRPr lang="en-VN" sz="3500" b="0" dirty="0">
                        <a:solidFill>
                          <a:schemeClr val="tx1"/>
                        </a:solidFill>
                        <a:effectLst/>
                      </a:endParaRPr>
                    </a:p>
                    <a:p>
                      <a:pPr algn="just">
                        <a:lnSpc>
                          <a:spcPct val="115000"/>
                        </a:lnSpc>
                      </a:pPr>
                      <a:r>
                        <a:rPr lang="vi-VN" sz="3500" b="0" dirty="0">
                          <a:solidFill>
                            <a:schemeClr val="tx1"/>
                          </a:solidFill>
                          <a:effectLst/>
                        </a:rPr>
                        <a:t>- Bởi phương Nam mới khai phá, đất hoang, rừng rậm, làm sao người nông dân lại chịu cảnh như anh Pha, chị Dậu; họ có nhiều tự do hơn trước kẻ thù, họ chống trả quyết liệt, họ gắn bó thuỷ chung với bạn bè giai cấp, họ hào hiệp phóng khoáng kiểu Lương Sơn Bạc.</a:t>
                      </a:r>
                      <a:endParaRPr lang="en-VN" sz="35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7529025"/>
                  </a:ext>
                </a:extLst>
              </a:tr>
            </a:tbl>
          </a:graphicData>
        </a:graphic>
      </p:graphicFrame>
    </p:spTree>
    <p:extLst>
      <p:ext uri="{BB962C8B-B14F-4D97-AF65-F5344CB8AC3E}">
        <p14:creationId xmlns:p14="http://schemas.microsoft.com/office/powerpoint/2010/main" val="27357601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51"/>
        <p:cNvGrpSpPr/>
        <p:nvPr/>
      </p:nvGrpSpPr>
      <p:grpSpPr>
        <a:xfrm>
          <a:off x="0" y="0"/>
          <a:ext cx="0" cy="0"/>
          <a:chOff x="0" y="0"/>
          <a:chExt cx="0" cy="0"/>
        </a:xfrm>
      </p:grpSpPr>
      <p:sp>
        <p:nvSpPr>
          <p:cNvPr id="4" name="TextBox 3">
            <a:extLst>
              <a:ext uri="{FF2B5EF4-FFF2-40B4-BE49-F238E27FC236}">
                <a16:creationId xmlns:a16="http://schemas.microsoft.com/office/drawing/2014/main" id="{43E090D9-9CE8-B516-662E-59889717D06E}"/>
              </a:ext>
            </a:extLst>
          </p:cNvPr>
          <p:cNvSpPr txBox="1"/>
          <p:nvPr/>
        </p:nvSpPr>
        <p:spPr>
          <a:xfrm rot="365968">
            <a:off x="3228279" y="1582340"/>
            <a:ext cx="6099716" cy="3693319"/>
          </a:xfrm>
          <a:prstGeom prst="rect">
            <a:avLst/>
          </a:prstGeom>
          <a:noFill/>
        </p:spPr>
        <p:txBody>
          <a:bodyPr wrap="square">
            <a:spAutoFit/>
          </a:bodyPr>
          <a:lstStyle/>
          <a:p>
            <a:pPr algn="just">
              <a:lnSpc>
                <a:spcPct val="115000"/>
              </a:lnSpc>
            </a:pPr>
            <a:r>
              <a:rPr lang="vi-VN" sz="2400" b="1" dirty="0">
                <a:solidFill>
                  <a:srgbClr val="000000"/>
                </a:solidFill>
                <a:effectLst/>
                <a:latin typeface="Times New Roman" panose="02020603050405020304" pitchFamily="18" charset="0"/>
                <a:ea typeface="Times New Roman" panose="02020603050405020304" pitchFamily="18" charset="0"/>
              </a:rPr>
              <a:t>* Nhận xét chung:</a:t>
            </a:r>
            <a:r>
              <a:rPr lang="vi-VN" sz="2400" dirty="0">
                <a:solidFill>
                  <a:srgbClr val="000000"/>
                </a:solidFill>
                <a:effectLst/>
                <a:latin typeface="Times New Roman" panose="02020603050405020304" pitchFamily="18" charset="0"/>
                <a:ea typeface="Times New Roman" panose="02020603050405020304" pitchFamily="18" charset="0"/>
              </a:rPr>
              <a:t> </a:t>
            </a:r>
            <a:endParaRPr lang="en-VN" sz="2400" dirty="0">
              <a:effectLst/>
              <a:latin typeface="Times New Roman" panose="02020603050405020304" pitchFamily="18" charset="0"/>
              <a:ea typeface="Times New Roman" panose="02020603050405020304" pitchFamily="18" charset="0"/>
            </a:endParaRPr>
          </a:p>
          <a:p>
            <a:pPr algn="just">
              <a:lnSpc>
                <a:spcPct val="115000"/>
              </a:lnSpc>
            </a:pPr>
            <a:r>
              <a:rPr lang="vi-VN" sz="2400" dirty="0">
                <a:solidFill>
                  <a:srgbClr val="000000"/>
                </a:solidFill>
                <a:effectLst/>
                <a:latin typeface="Times New Roman" panose="02020603050405020304" pitchFamily="18" charset="0"/>
                <a:ea typeface="Times New Roman" panose="02020603050405020304" pitchFamily="18" charset="0"/>
              </a:rPr>
              <a:t>- Tác giả đã cho chúng ta thấy vẻ đẹp riêng biệt, ấn tượng của con người trong “Đất rừng phương Nam” với sự tự nhiên, phóng khoáng, hồn nhiên và hào hiệp.</a:t>
            </a:r>
            <a:endParaRPr lang="en-VN" sz="2400" dirty="0">
              <a:effectLst/>
              <a:latin typeface="Times New Roman" panose="02020603050405020304" pitchFamily="18" charset="0"/>
              <a:ea typeface="Times New Roman" panose="02020603050405020304" pitchFamily="18" charset="0"/>
            </a:endParaRPr>
          </a:p>
          <a:p>
            <a:r>
              <a:rPr lang="vi-VN" sz="2400" dirty="0">
                <a:solidFill>
                  <a:srgbClr val="000000"/>
                </a:solidFill>
                <a:effectLst/>
                <a:latin typeface="Times New Roman" panose="02020603050405020304" pitchFamily="18" charset="0"/>
                <a:ea typeface="Times New Roman" panose="02020603050405020304" pitchFamily="18" charset="0"/>
              </a:rPr>
              <a:t>- Về cách phân tích nhân vật: Tác giả so sánh điểm chung và riêng, sau đó chỉ ra điểm giống và khác nhau giữa hai nhân vật ông Hai bán rắn và chú Võ Tòng.</a:t>
            </a:r>
            <a:r>
              <a:rPr lang="en-VN" sz="2400" dirty="0">
                <a:effectLst/>
              </a:rPr>
              <a:t> </a:t>
            </a:r>
            <a:endParaRPr lang="en-VN" sz="2400" dirty="0"/>
          </a:p>
        </p:txBody>
      </p:sp>
    </p:spTree>
    <p:extLst>
      <p:ext uri="{BB962C8B-B14F-4D97-AF65-F5344CB8AC3E}">
        <p14:creationId xmlns:p14="http://schemas.microsoft.com/office/powerpoint/2010/main" val="152232822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sp>
        <p:nvSpPr>
          <p:cNvPr id="61" name="矩形 60">
            <a:extLst>
              <a:ext uri="{FF2B5EF4-FFF2-40B4-BE49-F238E27FC236}">
                <a16:creationId xmlns:a16="http://schemas.microsoft.com/office/drawing/2014/main" id="{40F110CB-1CF3-48E3-9F51-A0192679014B}"/>
              </a:ext>
            </a:extLst>
          </p:cNvPr>
          <p:cNvSpPr/>
          <p:nvPr/>
        </p:nvSpPr>
        <p:spPr>
          <a:xfrm>
            <a:off x="2023671" y="1993692"/>
            <a:ext cx="1349116"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Google Shape;461;p32"/>
          <p:cNvSpPr txBox="1">
            <a:spLocks noGrp="1"/>
          </p:cNvSpPr>
          <p:nvPr>
            <p:ph type="title" idx="4294967295"/>
          </p:nvPr>
        </p:nvSpPr>
        <p:spPr>
          <a:xfrm>
            <a:off x="1364957" y="1496756"/>
            <a:ext cx="9462085" cy="3197878"/>
          </a:xfrm>
          <a:prstGeom prst="rect">
            <a:avLst/>
          </a:prstGeom>
        </p:spPr>
        <p:txBody>
          <a:bodyPr spcFirstLastPara="1" wrap="square" lIns="121900" tIns="121900" rIns="121900" bIns="121900" anchor="b" anchorCtr="0">
            <a:noAutofit/>
          </a:bodyPr>
          <a:lstStyle/>
          <a:p>
            <a:pPr algn="ctr">
              <a:lnSpc>
                <a:spcPct val="115000"/>
              </a:lnSpc>
            </a:pPr>
            <a:r>
              <a:rPr lang="vi-VN" sz="5000" b="1" dirty="0">
                <a:solidFill>
                  <a:srgbClr val="000000"/>
                </a:solidFill>
                <a:effectLst/>
                <a:latin typeface="Times New Roman" panose="02020603050405020304" pitchFamily="18" charset="0"/>
                <a:ea typeface="Times New Roman" panose="02020603050405020304" pitchFamily="18" charset="0"/>
              </a:rPr>
              <a:t>Mối quan hệ giữa ý kiến, lí lẽ và bằng chứng trong văn bản</a:t>
            </a:r>
            <a:endParaRPr lang="en-VN" sz="5000" dirty="0">
              <a:effectLst/>
              <a:latin typeface="Times New Roman" panose="02020603050405020304" pitchFamily="18" charset="0"/>
              <a:ea typeface="Times New Roman" panose="02020603050405020304" pitchFamily="18" charset="0"/>
            </a:endParaRPr>
          </a:p>
        </p:txBody>
      </p:sp>
      <p:sp>
        <p:nvSpPr>
          <p:cNvPr id="463" name="Google Shape;463;p32"/>
          <p:cNvSpPr txBox="1">
            <a:spLocks noGrp="1"/>
          </p:cNvSpPr>
          <p:nvPr>
            <p:ph type="title" idx="4294967295"/>
          </p:nvPr>
        </p:nvSpPr>
        <p:spPr>
          <a:xfrm>
            <a:off x="2023671" y="1273292"/>
            <a:ext cx="2002643" cy="1440800"/>
          </a:xfrm>
          <a:prstGeom prst="rect">
            <a:avLst/>
          </a:prstGeom>
        </p:spPr>
        <p:txBody>
          <a:bodyPr spcFirstLastPara="1" wrap="square" lIns="121900" tIns="121900" rIns="121900" bIns="121900" anchor="ctr" anchorCtr="0">
            <a:noAutofit/>
          </a:bodyPr>
          <a:lstStyle/>
          <a:p>
            <a:pPr algn="ctr"/>
            <a:r>
              <a:rPr lang="en" sz="10000" b="1" spc="600" dirty="0">
                <a:latin typeface="Times New Roman" panose="02020603050405020304" pitchFamily="18" charset="0"/>
                <a:cs typeface="Times New Roman" panose="02020603050405020304" pitchFamily="18" charset="0"/>
              </a:rPr>
              <a:t>3.</a:t>
            </a:r>
            <a:endParaRPr sz="10000" b="1" spc="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639813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28"/>
        <p:cNvGrpSpPr/>
        <p:nvPr/>
      </p:nvGrpSpPr>
      <p:grpSpPr>
        <a:xfrm>
          <a:off x="0" y="0"/>
          <a:ext cx="0" cy="0"/>
          <a:chOff x="0" y="0"/>
          <a:chExt cx="0" cy="0"/>
        </a:xfrm>
      </p:grpSpPr>
      <p:pic>
        <p:nvPicPr>
          <p:cNvPr id="4" name="图片 3">
            <a:extLst>
              <a:ext uri="{FF2B5EF4-FFF2-40B4-BE49-F238E27FC236}">
                <a16:creationId xmlns:a16="http://schemas.microsoft.com/office/drawing/2014/main" id="{9EF66E2F-E24A-4FF1-B264-BB2AE0C65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3577" y="54481"/>
            <a:ext cx="728613" cy="922323"/>
          </a:xfrm>
          <a:prstGeom prst="rect">
            <a:avLst/>
          </a:prstGeom>
        </p:spPr>
      </p:pic>
      <p:sp>
        <p:nvSpPr>
          <p:cNvPr id="3" name="TextBox 2">
            <a:extLst>
              <a:ext uri="{FF2B5EF4-FFF2-40B4-BE49-F238E27FC236}">
                <a16:creationId xmlns:a16="http://schemas.microsoft.com/office/drawing/2014/main" id="{FC2C5C8F-873C-DA86-A4EF-29E25105C407}"/>
              </a:ext>
            </a:extLst>
          </p:cNvPr>
          <p:cNvSpPr txBox="1"/>
          <p:nvPr/>
        </p:nvSpPr>
        <p:spPr>
          <a:xfrm>
            <a:off x="6859101" y="2023091"/>
            <a:ext cx="3836021" cy="4011098"/>
          </a:xfrm>
          <a:prstGeom prst="rect">
            <a:avLst/>
          </a:prstGeom>
          <a:noFill/>
        </p:spPr>
        <p:txBody>
          <a:bodyPr wrap="square">
            <a:spAutoFit/>
          </a:bodyPr>
          <a:lstStyle/>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 Mục đích của bài viết: làm rõ vẻ đẹp của thiên nhiên và con người trong tác phẩm “Đất rừng phương Nam” của Đoàn Giỏi.</a:t>
            </a:r>
            <a:endParaRPr lang="en-VN" sz="32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23BD758B-3019-7317-D273-94926D57ACC0}"/>
              </a:ext>
            </a:extLst>
          </p:cNvPr>
          <p:cNvSpPr txBox="1"/>
          <p:nvPr/>
        </p:nvSpPr>
        <p:spPr>
          <a:xfrm>
            <a:off x="1476780" y="2228326"/>
            <a:ext cx="3836021" cy="3444789"/>
          </a:xfrm>
          <a:prstGeom prst="rect">
            <a:avLst/>
          </a:prstGeom>
          <a:noFill/>
        </p:spPr>
        <p:txBody>
          <a:bodyPr wrap="square">
            <a:spAutoFit/>
          </a:bodyPr>
          <a:lstStyle/>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 Đưa bằng chứng là các chi tiết, các câu văn, đoạn văn để làm rõ các lý lẽ. </a:t>
            </a:r>
          </a:p>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 Lí lẽ và bằng chứng cụ thể, rõ ràng</a:t>
            </a:r>
            <a:endParaRPr lang="en-VN"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826713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51"/>
        <p:cNvGrpSpPr/>
        <p:nvPr/>
      </p:nvGrpSpPr>
      <p:grpSpPr>
        <a:xfrm>
          <a:off x="0" y="0"/>
          <a:ext cx="0" cy="0"/>
          <a:chOff x="0" y="0"/>
          <a:chExt cx="0" cy="0"/>
        </a:xfrm>
      </p:grpSpPr>
      <p:sp>
        <p:nvSpPr>
          <p:cNvPr id="4" name="TextBox 3">
            <a:extLst>
              <a:ext uri="{FF2B5EF4-FFF2-40B4-BE49-F238E27FC236}">
                <a16:creationId xmlns:a16="http://schemas.microsoft.com/office/drawing/2014/main" id="{43E090D9-9CE8-B516-662E-59889717D06E}"/>
              </a:ext>
            </a:extLst>
          </p:cNvPr>
          <p:cNvSpPr txBox="1"/>
          <p:nvPr/>
        </p:nvSpPr>
        <p:spPr>
          <a:xfrm rot="365968">
            <a:off x="3238327" y="1656706"/>
            <a:ext cx="6099716" cy="3765646"/>
          </a:xfrm>
          <a:prstGeom prst="rect">
            <a:avLst/>
          </a:prstGeom>
          <a:noFill/>
        </p:spPr>
        <p:txBody>
          <a:bodyPr wrap="square">
            <a:spAutoFit/>
          </a:bodyPr>
          <a:lstStyle/>
          <a:p>
            <a:pPr marL="285750" indent="-285750" algn="just">
              <a:lnSpc>
                <a:spcPct val="115000"/>
              </a:lnSpc>
              <a:buFont typeface="Symbol" pitchFamily="2" charset="2"/>
              <a:buChar char="®"/>
            </a:pPr>
            <a:r>
              <a:rPr lang="vi-VN" sz="3000" dirty="0">
                <a:solidFill>
                  <a:srgbClr val="000000"/>
                </a:solidFill>
                <a:effectLst/>
                <a:latin typeface="Times New Roman" panose="02020603050405020304" pitchFamily="18" charset="0"/>
                <a:ea typeface="Times New Roman" panose="02020603050405020304" pitchFamily="18" charset="0"/>
              </a:rPr>
              <a:t>Người đọc hiểu hơn về bối cảnh thiên nhiên + hiểu tường tận nguồn gốc, lai lịch, cuộc đời của ông Hai và chú Võ Tòng;</a:t>
            </a:r>
          </a:p>
          <a:p>
            <a:pPr marL="285750" indent="-285750" algn="just">
              <a:lnSpc>
                <a:spcPct val="115000"/>
              </a:lnSpc>
              <a:buFont typeface="Symbol" pitchFamily="2" charset="2"/>
              <a:buChar char="®"/>
            </a:pPr>
            <a:r>
              <a:rPr lang="vi-VN" sz="3000" dirty="0">
                <a:solidFill>
                  <a:srgbClr val="000000"/>
                </a:solidFill>
                <a:latin typeface="Times New Roman" panose="02020603050405020304" pitchFamily="18" charset="0"/>
                <a:ea typeface="Times New Roman" panose="02020603050405020304" pitchFamily="18" charset="0"/>
              </a:rPr>
              <a:t> A</a:t>
            </a:r>
            <a:r>
              <a:rPr lang="vi-VN" sz="3000" dirty="0">
                <a:solidFill>
                  <a:srgbClr val="000000"/>
                </a:solidFill>
                <a:effectLst/>
                <a:latin typeface="Times New Roman" panose="02020603050405020304" pitchFamily="18" charset="0"/>
                <a:ea typeface="Times New Roman" panose="02020603050405020304" pitchFamily="18" charset="0"/>
              </a:rPr>
              <a:t>m hiểu về tác phẩm “Đất rừng phương Nam” + yêu mến và cảm phục nhà văn Đoàn Giỏi. </a:t>
            </a:r>
            <a:endParaRPr lang="en-VN" sz="3000" dirty="0"/>
          </a:p>
        </p:txBody>
      </p:sp>
    </p:spTree>
    <p:extLst>
      <p:ext uri="{BB962C8B-B14F-4D97-AF65-F5344CB8AC3E}">
        <p14:creationId xmlns:p14="http://schemas.microsoft.com/office/powerpoint/2010/main" val="25844074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sp>
        <p:nvSpPr>
          <p:cNvPr id="61" name="矩形 60">
            <a:extLst>
              <a:ext uri="{FF2B5EF4-FFF2-40B4-BE49-F238E27FC236}">
                <a16:creationId xmlns:a16="http://schemas.microsoft.com/office/drawing/2014/main" id="{40F110CB-1CF3-48E3-9F51-A0192679014B}"/>
              </a:ext>
            </a:extLst>
          </p:cNvPr>
          <p:cNvSpPr/>
          <p:nvPr/>
        </p:nvSpPr>
        <p:spPr>
          <a:xfrm>
            <a:off x="2023671" y="1993692"/>
            <a:ext cx="1349116"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Google Shape;461;p32"/>
          <p:cNvSpPr txBox="1">
            <a:spLocks noGrp="1"/>
          </p:cNvSpPr>
          <p:nvPr>
            <p:ph type="title" idx="4294967295"/>
          </p:nvPr>
        </p:nvSpPr>
        <p:spPr>
          <a:xfrm>
            <a:off x="2382600" y="2545000"/>
            <a:ext cx="7426800" cy="1768000"/>
          </a:xfrm>
          <a:prstGeom prst="rect">
            <a:avLst/>
          </a:prstGeom>
        </p:spPr>
        <p:txBody>
          <a:bodyPr spcFirstLastPara="1" wrap="square" lIns="121900" tIns="121900" rIns="121900" bIns="121900" anchor="b" anchorCtr="0">
            <a:noAutofit/>
          </a:bodyPr>
          <a:lstStyle/>
          <a:p>
            <a:pPr algn="ctr">
              <a:lnSpc>
                <a:spcPct val="150000"/>
              </a:lnSpc>
            </a:pPr>
            <a:r>
              <a:rPr lang="en-US" altLang="zh-CN" sz="6500" b="1" spc="300" dirty="0">
                <a:solidFill>
                  <a:schemeClr val="tx2">
                    <a:lumMod val="10000"/>
                  </a:schemeClr>
                </a:solidFill>
                <a:latin typeface="Times New Roman" panose="02020603050405020304" pitchFamily="18" charset="0"/>
                <a:cs typeface="Times New Roman" panose="02020603050405020304" pitchFamily="18" charset="0"/>
              </a:rPr>
              <a:t>TỔNG KẾT</a:t>
            </a:r>
            <a:endParaRPr sz="6500" spc="300" dirty="0">
              <a:solidFill>
                <a:schemeClr val="tx1"/>
              </a:solidFill>
              <a:latin typeface="Times New Roman" panose="02020603050405020304" pitchFamily="18" charset="0"/>
              <a:cs typeface="Times New Roman" panose="02020603050405020304" pitchFamily="18" charset="0"/>
            </a:endParaRPr>
          </a:p>
        </p:txBody>
      </p:sp>
      <p:sp>
        <p:nvSpPr>
          <p:cNvPr id="463" name="Google Shape;463;p32"/>
          <p:cNvSpPr txBox="1">
            <a:spLocks noGrp="1"/>
          </p:cNvSpPr>
          <p:nvPr>
            <p:ph type="title" idx="4294967295"/>
          </p:nvPr>
        </p:nvSpPr>
        <p:spPr>
          <a:xfrm>
            <a:off x="2023671" y="1273292"/>
            <a:ext cx="2503724" cy="1440800"/>
          </a:xfrm>
          <a:prstGeom prst="rect">
            <a:avLst/>
          </a:prstGeom>
        </p:spPr>
        <p:txBody>
          <a:bodyPr spcFirstLastPara="1" wrap="square" lIns="121900" tIns="121900" rIns="121900" bIns="121900" anchor="ctr" anchorCtr="0">
            <a:noAutofit/>
          </a:bodyPr>
          <a:lstStyle/>
          <a:p>
            <a:pPr algn="ctr"/>
            <a:r>
              <a:rPr lang="en" sz="10000" b="1" spc="600" dirty="0">
                <a:latin typeface="Times New Roman" panose="02020603050405020304" pitchFamily="18" charset="0"/>
                <a:cs typeface="Times New Roman" panose="02020603050405020304" pitchFamily="18" charset="0"/>
              </a:rPr>
              <a:t>III.</a:t>
            </a:r>
            <a:endParaRPr sz="10000" b="1" spc="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96114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13"/>
        <p:cNvGrpSpPr/>
        <p:nvPr/>
      </p:nvGrpSpPr>
      <p:grpSpPr>
        <a:xfrm>
          <a:off x="0" y="0"/>
          <a:ext cx="0" cy="0"/>
          <a:chOff x="0" y="0"/>
          <a:chExt cx="0" cy="0"/>
        </a:xfrm>
      </p:grpSpPr>
      <p:pic>
        <p:nvPicPr>
          <p:cNvPr id="7" name="图片 6">
            <a:extLst>
              <a:ext uri="{FF2B5EF4-FFF2-40B4-BE49-F238E27FC236}">
                <a16:creationId xmlns:a16="http://schemas.microsoft.com/office/drawing/2014/main" id="{3FB5D217-18B8-427F-B57E-0678B5D7F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3764475" y="-1939872"/>
            <a:ext cx="5182127" cy="11228398"/>
          </a:xfrm>
          <a:prstGeom prst="rect">
            <a:avLst/>
          </a:prstGeom>
        </p:spPr>
      </p:pic>
      <p:sp>
        <p:nvSpPr>
          <p:cNvPr id="4" name="TextBox 3">
            <a:extLst>
              <a:ext uri="{FF2B5EF4-FFF2-40B4-BE49-F238E27FC236}">
                <a16:creationId xmlns:a16="http://schemas.microsoft.com/office/drawing/2014/main" id="{60D0FB26-CD1B-882F-8D2B-949ACB7E15A7}"/>
              </a:ext>
            </a:extLst>
          </p:cNvPr>
          <p:cNvSpPr txBox="1"/>
          <p:nvPr/>
        </p:nvSpPr>
        <p:spPr>
          <a:xfrm>
            <a:off x="1159726" y="930046"/>
            <a:ext cx="10810011" cy="4997907"/>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Câu 1. Dòng nào sau đây nêu đúng đặc điểm của văn bản nghị luận?</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A. Tái hiện đặc điểm của đối tượng miêu tả một cách sinh động.</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B. Kể lại diễn biến các sự việc theo trình tự nhất định. </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C. Đưa ra lí lẽ, dẫn chứng để thuyết phục người đọc, người nghe.</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D. Bộc lộ cảm xúc, suy nghĩ của bản thân.</a:t>
            </a:r>
            <a:endParaRPr lang="en-VN" sz="3500" b="1" dirty="0">
              <a:effectLst/>
              <a:latin typeface="Times New Roman" panose="02020603050405020304" pitchFamily="18" charset="0"/>
              <a:ea typeface="Times New Roman" panose="02020603050405020304" pitchFamily="18" charset="0"/>
            </a:endParaRPr>
          </a:p>
        </p:txBody>
      </p:sp>
      <p:sp>
        <p:nvSpPr>
          <p:cNvPr id="6" name="Oval 5">
            <a:extLst>
              <a:ext uri="{FF2B5EF4-FFF2-40B4-BE49-F238E27FC236}">
                <a16:creationId xmlns:a16="http://schemas.microsoft.com/office/drawing/2014/main" id="{4A4D7614-62EA-CCBF-D83B-DE5476449111}"/>
              </a:ext>
            </a:extLst>
          </p:cNvPr>
          <p:cNvSpPr/>
          <p:nvPr/>
        </p:nvSpPr>
        <p:spPr>
          <a:xfrm>
            <a:off x="914400" y="4081346"/>
            <a:ext cx="936702" cy="646771"/>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2" name="矩形: 圆角 1">
            <a:extLst>
              <a:ext uri="{FF2B5EF4-FFF2-40B4-BE49-F238E27FC236}">
                <a16:creationId xmlns:a16="http://schemas.microsoft.com/office/drawing/2014/main" id="{E3D915B2-263D-48C3-B524-6F016C8A1073}"/>
              </a:ext>
            </a:extLst>
          </p:cNvPr>
          <p:cNvSpPr/>
          <p:nvPr/>
        </p:nvSpPr>
        <p:spPr>
          <a:xfrm>
            <a:off x="1571095" y="1062772"/>
            <a:ext cx="4224120" cy="5408366"/>
          </a:xfrm>
          <a:prstGeom prst="roundRect">
            <a:avLst/>
          </a:prstGeom>
          <a:solidFill>
            <a:schemeClr val="accent3">
              <a:lumMod val="20000"/>
              <a:lumOff val="80000"/>
              <a:alpha val="8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vi-VN" sz="2600" b="1" dirty="0">
                <a:solidFill>
                  <a:srgbClr val="000000"/>
                </a:solidFill>
                <a:effectLst/>
                <a:latin typeface="Times New Roman" panose="02020603050405020304" pitchFamily="18" charset="0"/>
                <a:ea typeface="Times New Roman" panose="02020603050405020304" pitchFamily="18" charset="0"/>
              </a:rPr>
              <a:t>1. Nghệ thuật</a:t>
            </a:r>
          </a:p>
          <a:p>
            <a:pPr algn="just">
              <a:lnSpc>
                <a:spcPct val="115000"/>
              </a:lnSpc>
            </a:pPr>
            <a:r>
              <a:rPr lang="vi-VN" sz="2600" dirty="0">
                <a:solidFill>
                  <a:srgbClr val="000000"/>
                </a:solidFill>
                <a:effectLst/>
                <a:latin typeface="Times New Roman" panose="02020603050405020304" pitchFamily="18" charset="0"/>
                <a:ea typeface="Times New Roman" panose="02020603050405020304" pitchFamily="18" charset="0"/>
              </a:rPr>
              <a:t>- Thể hiện rõ đặc điểm và yêu cầu của văn bản nghị luận văn học; cách nêu ý kiến, lí lẽ và các bằng chứng; trình bày rõ ràng, sáng sủa, ngắn gọn, súc tích và dễ hiểu.</a:t>
            </a:r>
          </a:p>
          <a:p>
            <a:pPr algn="just">
              <a:lnSpc>
                <a:spcPct val="115000"/>
              </a:lnSpc>
            </a:pPr>
            <a:r>
              <a:rPr lang="vi-VN" sz="2600" dirty="0">
                <a:solidFill>
                  <a:srgbClr val="000000"/>
                </a:solidFill>
                <a:effectLst/>
                <a:latin typeface="Times New Roman" panose="02020603050405020304" pitchFamily="18" charset="0"/>
                <a:ea typeface="Times New Roman" panose="02020603050405020304" pitchFamily="18" charset="0"/>
              </a:rPr>
              <a:t>- Cách phân tích/ so sánh nhân vật mạch lạc, nhất quán</a:t>
            </a:r>
            <a:r>
              <a:rPr lang="en-VN" sz="2600" dirty="0">
                <a:effectLst/>
              </a:rPr>
              <a:t> </a:t>
            </a:r>
            <a:endParaRPr lang="zh-CN" altLang="en-US" sz="2600" dirty="0"/>
          </a:p>
        </p:txBody>
      </p:sp>
      <p:sp>
        <p:nvSpPr>
          <p:cNvPr id="39" name="矩形: 圆角 38">
            <a:extLst>
              <a:ext uri="{FF2B5EF4-FFF2-40B4-BE49-F238E27FC236}">
                <a16:creationId xmlns:a16="http://schemas.microsoft.com/office/drawing/2014/main" id="{A40A57B7-92B3-400F-A6B4-7A9B037E4672}"/>
              </a:ext>
            </a:extLst>
          </p:cNvPr>
          <p:cNvSpPr/>
          <p:nvPr/>
        </p:nvSpPr>
        <p:spPr>
          <a:xfrm>
            <a:off x="6829067" y="1062772"/>
            <a:ext cx="4224120" cy="5408366"/>
          </a:xfrm>
          <a:prstGeom prst="roundRect">
            <a:avLst/>
          </a:prstGeom>
          <a:solidFill>
            <a:schemeClr val="accent4">
              <a:lumMod val="20000"/>
              <a:lumOff val="80000"/>
              <a:alpha val="8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altLang="zh-CN" sz="3000" b="1" dirty="0">
                <a:solidFill>
                  <a:schemeClr val="tx1"/>
                </a:solidFill>
                <a:latin typeface="Times New Roman" panose="02020603050405020304" pitchFamily="18" charset="0"/>
                <a:cs typeface="Times New Roman" panose="02020603050405020304" pitchFamily="18" charset="0"/>
              </a:rPr>
              <a:t>2. Nội dung</a:t>
            </a:r>
          </a:p>
          <a:p>
            <a:pPr algn="ctr"/>
            <a:r>
              <a:rPr lang="vi-VN"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 rõ được vẻ đẹp của con người và thiên nhiên trong tác phẩm “Đất rừng phương Nam” và tình cảm của người viết đối với nhà văn Đoàn Giỏi. </a:t>
            </a:r>
            <a:endParaRPr lang="zh-CN" altLang="en-US" sz="3000" dirty="0">
              <a:solidFill>
                <a:schemeClr val="tx1"/>
              </a:solidFill>
              <a:latin typeface="Times New Roman" panose="02020603050405020304" pitchFamily="18" charset="0"/>
              <a:cs typeface="Times New Roman" panose="02020603050405020304" pitchFamily="18" charset="0"/>
            </a:endParaRPr>
          </a:p>
        </p:txBody>
      </p:sp>
      <p:sp>
        <p:nvSpPr>
          <p:cNvPr id="40" name="矩形: 圆角 39">
            <a:extLst>
              <a:ext uri="{FF2B5EF4-FFF2-40B4-BE49-F238E27FC236}">
                <a16:creationId xmlns:a16="http://schemas.microsoft.com/office/drawing/2014/main" id="{FE8DEE45-AEE7-4C31-BF55-A497594450F5}"/>
              </a:ext>
            </a:extLst>
          </p:cNvPr>
          <p:cNvSpPr/>
          <p:nvPr/>
        </p:nvSpPr>
        <p:spPr>
          <a:xfrm>
            <a:off x="4555409" y="8963484"/>
            <a:ext cx="2133401" cy="2999353"/>
          </a:xfrm>
          <a:prstGeom prst="roundRect">
            <a:avLst/>
          </a:prstGeom>
          <a:solidFill>
            <a:schemeClr val="accent6">
              <a:lumMod val="20000"/>
              <a:lumOff val="80000"/>
              <a:alpha val="8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圆角 40">
            <a:extLst>
              <a:ext uri="{FF2B5EF4-FFF2-40B4-BE49-F238E27FC236}">
                <a16:creationId xmlns:a16="http://schemas.microsoft.com/office/drawing/2014/main" id="{CE054B42-7619-410A-ACC0-5E9601FA064F}"/>
              </a:ext>
            </a:extLst>
          </p:cNvPr>
          <p:cNvSpPr/>
          <p:nvPr/>
        </p:nvSpPr>
        <p:spPr>
          <a:xfrm>
            <a:off x="7017588" y="8963484"/>
            <a:ext cx="2133401" cy="2999353"/>
          </a:xfrm>
          <a:prstGeom prst="roundRect">
            <a:avLst/>
          </a:prstGeom>
          <a:solidFill>
            <a:schemeClr val="accent5">
              <a:lumMod val="20000"/>
              <a:lumOff val="80000"/>
              <a:alpha val="8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1DC48424-4FFC-4A36-8491-1D39E86FF91C}"/>
              </a:ext>
            </a:extLst>
          </p:cNvPr>
          <p:cNvSpPr txBox="1"/>
          <p:nvPr/>
        </p:nvSpPr>
        <p:spPr>
          <a:xfrm>
            <a:off x="4767597" y="9877489"/>
            <a:ext cx="1607490" cy="1815882"/>
          </a:xfrm>
          <a:prstGeom prst="rect">
            <a:avLst/>
          </a:prstGeom>
          <a:noFill/>
        </p:spPr>
        <p:txBody>
          <a:bodyPr wrap="square">
            <a:spAutoFit/>
          </a:bodyPr>
          <a:lstStyle/>
          <a:p>
            <a:pPr algn="just" defTabSz="1219170">
              <a:buClr>
                <a:srgbClr val="000000"/>
              </a:buClr>
            </a:pPr>
            <a:r>
              <a:rPr lang="vi-VN" altLang="zh-CN" sz="1400" kern="0" dirty="0">
                <a:latin typeface="思源黑体 Light" panose="020B0300000000000000" pitchFamily="34" charset="-122"/>
                <a:ea typeface="思源黑体 Light" panose="020B0300000000000000" pitchFamily="34" charset="-122"/>
              </a:rPr>
              <a:t>Bạn có thể mô tả ngắn gọn về chủ đề bạn muốn nói ở đây. Bạn có thể mô tả ngắn gọn về chủ đề bạn muốn nói ở đây.</a:t>
            </a:r>
            <a:endParaRPr lang="en-US" altLang="zh-CN" sz="1400" kern="0" dirty="0">
              <a:latin typeface="思源黑体 Light" panose="020B0300000000000000" pitchFamily="34" charset="-122"/>
              <a:ea typeface="思源黑体 Light" panose="020B0300000000000000" pitchFamily="34" charset="-122"/>
              <a:cs typeface="Lato"/>
              <a:sym typeface="Lato"/>
            </a:endParaRPr>
          </a:p>
          <a:p>
            <a:pPr algn="just" defTabSz="1219170">
              <a:buClr>
                <a:srgbClr val="000000"/>
              </a:buClr>
            </a:pPr>
            <a:endParaRPr lang="en-US" altLang="zh-CN" sz="1400" kern="0" dirty="0">
              <a:latin typeface="思源黑体 Light" panose="020B0300000000000000" pitchFamily="34" charset="-122"/>
              <a:ea typeface="思源黑体 Light" panose="020B0300000000000000" pitchFamily="34" charset="-122"/>
              <a:cs typeface="Lato"/>
              <a:sym typeface="Lato"/>
            </a:endParaRPr>
          </a:p>
        </p:txBody>
      </p:sp>
      <p:sp>
        <p:nvSpPr>
          <p:cNvPr id="46" name="文本框 45">
            <a:extLst>
              <a:ext uri="{FF2B5EF4-FFF2-40B4-BE49-F238E27FC236}">
                <a16:creationId xmlns:a16="http://schemas.microsoft.com/office/drawing/2014/main" id="{AF908855-8CC8-4F93-8593-7901CBF62CD2}"/>
              </a:ext>
            </a:extLst>
          </p:cNvPr>
          <p:cNvSpPr txBox="1"/>
          <p:nvPr/>
        </p:nvSpPr>
        <p:spPr>
          <a:xfrm>
            <a:off x="7293985" y="9877489"/>
            <a:ext cx="1607490" cy="1815882"/>
          </a:xfrm>
          <a:prstGeom prst="rect">
            <a:avLst/>
          </a:prstGeom>
          <a:noFill/>
        </p:spPr>
        <p:txBody>
          <a:bodyPr wrap="square">
            <a:spAutoFit/>
          </a:bodyPr>
          <a:lstStyle/>
          <a:p>
            <a:pPr algn="just" defTabSz="1219170">
              <a:buClr>
                <a:srgbClr val="000000"/>
              </a:buClr>
            </a:pPr>
            <a:r>
              <a:rPr lang="vi-VN" altLang="zh-CN" sz="1400" kern="0" dirty="0">
                <a:latin typeface="思源黑体 Light" panose="020B0300000000000000" pitchFamily="34" charset="-122"/>
                <a:ea typeface="思源黑体 Light" panose="020B0300000000000000" pitchFamily="34" charset="-122"/>
              </a:rPr>
              <a:t>Bạn có thể mô tả ngắn gọn về chủ đề bạn muốn nói ở đây. Bạn có thể mô tả ngắn gọn về chủ đề bạn muốn nói ở đây.</a:t>
            </a:r>
            <a:endParaRPr lang="en-US" altLang="zh-CN" sz="1400" kern="0" dirty="0">
              <a:latin typeface="思源黑体 Light" panose="020B0300000000000000" pitchFamily="34" charset="-122"/>
              <a:ea typeface="思源黑体 Light" panose="020B0300000000000000" pitchFamily="34" charset="-122"/>
              <a:cs typeface="Lato"/>
              <a:sym typeface="Lato"/>
            </a:endParaRPr>
          </a:p>
          <a:p>
            <a:pPr algn="just" defTabSz="1219170">
              <a:buClr>
                <a:srgbClr val="000000"/>
              </a:buClr>
            </a:pPr>
            <a:endParaRPr lang="en-US" altLang="zh-CN" sz="1400" kern="0" dirty="0">
              <a:latin typeface="思源黑体 Light" panose="020B0300000000000000" pitchFamily="34" charset="-122"/>
              <a:ea typeface="思源黑体 Light" panose="020B0300000000000000" pitchFamily="34" charset="-122"/>
              <a:cs typeface="Lato"/>
              <a:sym typeface="Lato"/>
            </a:endParaRPr>
          </a:p>
        </p:txBody>
      </p:sp>
      <p:pic>
        <p:nvPicPr>
          <p:cNvPr id="4" name="图片 3">
            <a:extLst>
              <a:ext uri="{FF2B5EF4-FFF2-40B4-BE49-F238E27FC236}">
                <a16:creationId xmlns:a16="http://schemas.microsoft.com/office/drawing/2014/main" id="{92C145AD-428B-BFE5-AF62-01588A119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748" y="-69545"/>
            <a:ext cx="2906623" cy="2030254"/>
          </a:xfrm>
          <a:prstGeom prst="rect">
            <a:avLst/>
          </a:prstGeom>
        </p:spPr>
      </p:pic>
      <p:pic>
        <p:nvPicPr>
          <p:cNvPr id="6" name="图片 5">
            <a:extLst>
              <a:ext uri="{FF2B5EF4-FFF2-40B4-BE49-F238E27FC236}">
                <a16:creationId xmlns:a16="http://schemas.microsoft.com/office/drawing/2014/main" id="{7368B32F-BBDA-4136-D52F-C96A4C0052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7597" y="8332055"/>
            <a:ext cx="1648622" cy="1648622"/>
          </a:xfrm>
          <a:prstGeom prst="rect">
            <a:avLst/>
          </a:prstGeom>
        </p:spPr>
      </p:pic>
      <p:pic>
        <p:nvPicPr>
          <p:cNvPr id="8" name="图片 7">
            <a:extLst>
              <a:ext uri="{FF2B5EF4-FFF2-40B4-BE49-F238E27FC236}">
                <a16:creationId xmlns:a16="http://schemas.microsoft.com/office/drawing/2014/main" id="{73EF6597-D8C9-C31D-ACFD-8455CF6C44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8813" y="-247578"/>
            <a:ext cx="2081767" cy="2081767"/>
          </a:xfrm>
          <a:prstGeom prst="rect">
            <a:avLst/>
          </a:prstGeom>
        </p:spPr>
      </p:pic>
      <p:pic>
        <p:nvPicPr>
          <p:cNvPr id="10" name="图片 9">
            <a:extLst>
              <a:ext uri="{FF2B5EF4-FFF2-40B4-BE49-F238E27FC236}">
                <a16:creationId xmlns:a16="http://schemas.microsoft.com/office/drawing/2014/main" id="{A2AAB955-CCA0-5E30-867D-935AA9D8E9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4025" y="8340031"/>
            <a:ext cx="1596007" cy="1596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C610BA-51CF-53F5-0193-7B549EB2E0ED}"/>
              </a:ext>
            </a:extLst>
          </p:cNvPr>
          <p:cNvSpPr txBox="1"/>
          <p:nvPr/>
        </p:nvSpPr>
        <p:spPr>
          <a:xfrm>
            <a:off x="1192548" y="178916"/>
            <a:ext cx="6099716" cy="662104"/>
          </a:xfrm>
          <a:prstGeom prst="rect">
            <a:avLst/>
          </a:prstGeom>
          <a:noFill/>
        </p:spPr>
        <p:txBody>
          <a:bodyPr wrap="square">
            <a:spAutoFit/>
          </a:bodyPr>
          <a:lstStyle/>
          <a:p>
            <a:pPr algn="just">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3. Cách đọc văn bản nghị luận</a:t>
            </a:r>
            <a:endParaRPr lang="en-VN" sz="3500" dirty="0">
              <a:effectLst/>
              <a:latin typeface="Times New Roman" panose="02020603050405020304" pitchFamily="18" charset="0"/>
              <a:ea typeface="Times New Roman" panose="02020603050405020304" pitchFamily="18" charset="0"/>
            </a:endParaRPr>
          </a:p>
        </p:txBody>
      </p:sp>
      <p:graphicFrame>
        <p:nvGraphicFramePr>
          <p:cNvPr id="4" name="Diagram 3">
            <a:extLst>
              <a:ext uri="{FF2B5EF4-FFF2-40B4-BE49-F238E27FC236}">
                <a16:creationId xmlns:a16="http://schemas.microsoft.com/office/drawing/2014/main" id="{31E71791-9612-C8DE-199D-0AA59A9A8F51}"/>
              </a:ext>
            </a:extLst>
          </p:cNvPr>
          <p:cNvGraphicFramePr/>
          <p:nvPr>
            <p:extLst>
              <p:ext uri="{D42A27DB-BD31-4B8C-83A1-F6EECF244321}">
                <p14:modId xmlns:p14="http://schemas.microsoft.com/office/powerpoint/2010/main" val="2441057181"/>
              </p:ext>
            </p:extLst>
          </p:nvPr>
        </p:nvGraphicFramePr>
        <p:xfrm>
          <a:off x="457415" y="785027"/>
          <a:ext cx="11535508" cy="6586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4422B129-B487-9D8C-65E6-A4F85A34359E}"/>
              </a:ext>
            </a:extLst>
          </p:cNvPr>
          <p:cNvSpPr txBox="1"/>
          <p:nvPr/>
        </p:nvSpPr>
        <p:spPr>
          <a:xfrm>
            <a:off x="328246" y="1901143"/>
            <a:ext cx="2245194" cy="4354462"/>
          </a:xfrm>
          <a:prstGeom prst="rect">
            <a:avLst/>
          </a:prstGeom>
          <a:noFill/>
        </p:spPr>
        <p:txBody>
          <a:bodyPr wrap="square">
            <a:spAutoFit/>
          </a:bodyPr>
          <a:lstStyle/>
          <a:p>
            <a:pPr algn="just">
              <a:lnSpc>
                <a:spcPct val="115000"/>
              </a:lnSpc>
            </a:pPr>
            <a:r>
              <a:rPr lang="vi-VN" sz="2700" dirty="0">
                <a:solidFill>
                  <a:srgbClr val="000000"/>
                </a:solidFill>
                <a:effectLst/>
                <a:latin typeface="Times New Roman" panose="02020603050405020304" pitchFamily="18" charset="0"/>
                <a:ea typeface="Times New Roman" panose="02020603050405020304" pitchFamily="18" charset="0"/>
              </a:rPr>
              <a:t>B1: Xác định vấn đề nghị luận được nêu ra trong bài văn là gì? Nhan đề văn bản thể hiện vấn đề ấy như thế nào?</a:t>
            </a:r>
            <a:endParaRPr lang="en-VN" sz="27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493BF70A-54B2-DB47-A1D6-867662801F3B}"/>
              </a:ext>
            </a:extLst>
          </p:cNvPr>
          <p:cNvSpPr txBox="1"/>
          <p:nvPr/>
        </p:nvSpPr>
        <p:spPr>
          <a:xfrm>
            <a:off x="2831777" y="1901143"/>
            <a:ext cx="1971907" cy="4354462"/>
          </a:xfrm>
          <a:prstGeom prst="rect">
            <a:avLst/>
          </a:prstGeom>
          <a:noFill/>
        </p:spPr>
        <p:txBody>
          <a:bodyPr wrap="square">
            <a:spAutoFit/>
          </a:bodyPr>
          <a:lstStyle/>
          <a:p>
            <a:pPr algn="just">
              <a:lnSpc>
                <a:spcPct val="115000"/>
              </a:lnSpc>
            </a:pPr>
            <a:r>
              <a:rPr lang="vi-VN" sz="2700" dirty="0">
                <a:solidFill>
                  <a:srgbClr val="000000"/>
                </a:solidFill>
                <a:effectLst/>
                <a:latin typeface="Times New Roman" panose="02020603050405020304" pitchFamily="18" charset="0"/>
                <a:ea typeface="Times New Roman" panose="02020603050405020304" pitchFamily="18" charset="0"/>
              </a:rPr>
              <a:t>B2: Xác định mục đích viết và hiểu được nội dung bài viết có làm rõ được mục đích đó không?</a:t>
            </a:r>
            <a:endParaRPr lang="en-VN" sz="27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063DF084-ADA8-DA1C-D614-D46B19992CA0}"/>
              </a:ext>
            </a:extLst>
          </p:cNvPr>
          <p:cNvSpPr txBox="1"/>
          <p:nvPr/>
        </p:nvSpPr>
        <p:spPr>
          <a:xfrm>
            <a:off x="5062021" y="1970104"/>
            <a:ext cx="2111296" cy="4354462"/>
          </a:xfrm>
          <a:prstGeom prst="rect">
            <a:avLst/>
          </a:prstGeom>
          <a:noFill/>
        </p:spPr>
        <p:txBody>
          <a:bodyPr wrap="square">
            <a:spAutoFit/>
          </a:bodyPr>
          <a:lstStyle/>
          <a:p>
            <a:pPr algn="just">
              <a:lnSpc>
                <a:spcPct val="115000"/>
              </a:lnSpc>
            </a:pPr>
            <a:r>
              <a:rPr lang="vi-VN" sz="2700" dirty="0">
                <a:solidFill>
                  <a:srgbClr val="000000"/>
                </a:solidFill>
                <a:effectLst/>
                <a:latin typeface="Times New Roman" panose="02020603050405020304" pitchFamily="18" charset="0"/>
                <a:ea typeface="Times New Roman" panose="02020603050405020304" pitchFamily="18" charset="0"/>
              </a:rPr>
              <a:t>B3: Tìm được lí lẽ và bằng chứng trong văn bản, hiểu được mối quan hệ giữa ý kiến, lí lẽ và bằng chứng.</a:t>
            </a:r>
            <a:endParaRPr lang="en-VN" sz="27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A30DAF6B-077E-4297-95E8-12AE9667B26D}"/>
              </a:ext>
            </a:extLst>
          </p:cNvPr>
          <p:cNvSpPr txBox="1"/>
          <p:nvPr/>
        </p:nvSpPr>
        <p:spPr>
          <a:xfrm>
            <a:off x="7292264" y="1775734"/>
            <a:ext cx="2267413" cy="2920992"/>
          </a:xfrm>
          <a:prstGeom prst="rect">
            <a:avLst/>
          </a:prstGeom>
          <a:noFill/>
        </p:spPr>
        <p:txBody>
          <a:bodyPr wrap="square">
            <a:spAutoFit/>
          </a:bodyPr>
          <a:lstStyle/>
          <a:p>
            <a:pPr algn="just">
              <a:lnSpc>
                <a:spcPct val="115000"/>
              </a:lnSpc>
            </a:pPr>
            <a:r>
              <a:rPr lang="vi-VN" sz="2700" dirty="0">
                <a:solidFill>
                  <a:srgbClr val="000000"/>
                </a:solidFill>
                <a:effectLst/>
                <a:latin typeface="Times New Roman" panose="02020603050405020304" pitchFamily="18" charset="0"/>
                <a:ea typeface="Times New Roman" panose="02020603050405020304" pitchFamily="18" charset="0"/>
              </a:rPr>
              <a:t>B4: Nhận biết cách phân tích/ so sánh nhân vật trong tác phẩm truyện của tác giả.</a:t>
            </a:r>
            <a:endParaRPr lang="en-VN" sz="27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5094EF96-CD7F-3735-3B41-692F59F909CF}"/>
              </a:ext>
            </a:extLst>
          </p:cNvPr>
          <p:cNvSpPr txBox="1"/>
          <p:nvPr/>
        </p:nvSpPr>
        <p:spPr>
          <a:xfrm>
            <a:off x="9725509" y="1901143"/>
            <a:ext cx="2267414" cy="2585323"/>
          </a:xfrm>
          <a:prstGeom prst="rect">
            <a:avLst/>
          </a:prstGeom>
          <a:noFill/>
        </p:spPr>
        <p:txBody>
          <a:bodyPr wrap="square">
            <a:spAutoFit/>
          </a:bodyPr>
          <a:lstStyle/>
          <a:p>
            <a:r>
              <a:rPr lang="vi-VN" sz="2700" dirty="0">
                <a:solidFill>
                  <a:srgbClr val="000000"/>
                </a:solidFill>
                <a:effectLst/>
                <a:latin typeface="Times New Roman" panose="02020603050405020304" pitchFamily="18" charset="0"/>
                <a:ea typeface="Times New Roman" panose="02020603050405020304" pitchFamily="18" charset="0"/>
              </a:rPr>
              <a:t>B5: Nhận xét đặc sắc nghệ thuật nghị luận và giá trị nội dung trong văn bản.</a:t>
            </a:r>
            <a:r>
              <a:rPr lang="en-VN" sz="2700" dirty="0">
                <a:effectLst/>
              </a:rPr>
              <a:t> </a:t>
            </a:r>
            <a:endParaRPr lang="en-VN" sz="2700" dirty="0"/>
          </a:p>
        </p:txBody>
      </p:sp>
    </p:spTree>
    <p:extLst>
      <p:ext uri="{BB962C8B-B14F-4D97-AF65-F5344CB8AC3E}">
        <p14:creationId xmlns:p14="http://schemas.microsoft.com/office/powerpoint/2010/main" val="20316135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sp>
        <p:nvSpPr>
          <p:cNvPr id="61" name="矩形 60">
            <a:extLst>
              <a:ext uri="{FF2B5EF4-FFF2-40B4-BE49-F238E27FC236}">
                <a16:creationId xmlns:a16="http://schemas.microsoft.com/office/drawing/2014/main" id="{40F110CB-1CF3-48E3-9F51-A0192679014B}"/>
              </a:ext>
            </a:extLst>
          </p:cNvPr>
          <p:cNvSpPr/>
          <p:nvPr/>
        </p:nvSpPr>
        <p:spPr>
          <a:xfrm>
            <a:off x="2023671" y="1993692"/>
            <a:ext cx="1349116"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Google Shape;461;p32"/>
          <p:cNvSpPr txBox="1">
            <a:spLocks noGrp="1"/>
          </p:cNvSpPr>
          <p:nvPr>
            <p:ph type="title" idx="4294967295"/>
          </p:nvPr>
        </p:nvSpPr>
        <p:spPr>
          <a:xfrm>
            <a:off x="2382600" y="3429000"/>
            <a:ext cx="7426800" cy="1768000"/>
          </a:xfrm>
          <a:prstGeom prst="rect">
            <a:avLst/>
          </a:prstGeom>
        </p:spPr>
        <p:txBody>
          <a:bodyPr spcFirstLastPara="1" wrap="square" lIns="121900" tIns="121900" rIns="121900" bIns="121900" anchor="b" anchorCtr="0">
            <a:noAutofit/>
          </a:bodyPr>
          <a:lstStyle/>
          <a:p>
            <a:pPr algn="ctr">
              <a:lnSpc>
                <a:spcPct val="150000"/>
              </a:lnSpc>
            </a:pPr>
            <a:r>
              <a:rPr lang="en-US" altLang="zh-CN" sz="6500" b="1" spc="300" dirty="0">
                <a:solidFill>
                  <a:schemeClr val="tx2">
                    <a:lumMod val="10000"/>
                  </a:schemeClr>
                </a:solidFill>
                <a:latin typeface="Times New Roman" panose="02020603050405020304" pitchFamily="18" charset="0"/>
                <a:cs typeface="Times New Roman" panose="02020603050405020304" pitchFamily="18" charset="0"/>
              </a:rPr>
              <a:t>LUYỆN TẬP</a:t>
            </a:r>
            <a:br>
              <a:rPr lang="en-US" altLang="zh-CN" sz="6500" b="1" spc="300" dirty="0">
                <a:solidFill>
                  <a:schemeClr val="tx2">
                    <a:lumMod val="10000"/>
                  </a:schemeClr>
                </a:solidFill>
                <a:latin typeface="Times New Roman" panose="02020603050405020304" pitchFamily="18" charset="0"/>
                <a:cs typeface="Times New Roman" panose="02020603050405020304" pitchFamily="18" charset="0"/>
              </a:rPr>
            </a:br>
            <a:r>
              <a:rPr lang="en-US" altLang="zh-CN" sz="6500" b="1" spc="300" dirty="0">
                <a:solidFill>
                  <a:schemeClr val="tx2">
                    <a:lumMod val="10000"/>
                  </a:schemeClr>
                </a:solidFill>
                <a:latin typeface="Times New Roman" panose="02020603050405020304" pitchFamily="18" charset="0"/>
                <a:cs typeface="Times New Roman" panose="02020603050405020304" pitchFamily="18" charset="0"/>
              </a:rPr>
              <a:t>VẬN DỤNG</a:t>
            </a:r>
            <a:endParaRPr sz="6500" spc="300" dirty="0">
              <a:solidFill>
                <a:schemeClr val="tx1"/>
              </a:solidFill>
              <a:latin typeface="Times New Roman" panose="02020603050405020304" pitchFamily="18" charset="0"/>
              <a:cs typeface="Times New Roman" panose="02020603050405020304" pitchFamily="18" charset="0"/>
            </a:endParaRPr>
          </a:p>
        </p:txBody>
      </p:sp>
      <p:sp>
        <p:nvSpPr>
          <p:cNvPr id="463" name="Google Shape;463;p32"/>
          <p:cNvSpPr txBox="1">
            <a:spLocks noGrp="1"/>
          </p:cNvSpPr>
          <p:nvPr>
            <p:ph type="title" idx="4294967295"/>
          </p:nvPr>
        </p:nvSpPr>
        <p:spPr>
          <a:xfrm>
            <a:off x="2023671" y="1273292"/>
            <a:ext cx="2503724" cy="1440800"/>
          </a:xfrm>
          <a:prstGeom prst="rect">
            <a:avLst/>
          </a:prstGeom>
        </p:spPr>
        <p:txBody>
          <a:bodyPr spcFirstLastPara="1" wrap="square" lIns="121900" tIns="121900" rIns="121900" bIns="121900" anchor="ctr" anchorCtr="0">
            <a:noAutofit/>
          </a:bodyPr>
          <a:lstStyle/>
          <a:p>
            <a:pPr algn="ctr"/>
            <a:r>
              <a:rPr lang="en" sz="10000" b="1" spc="600" dirty="0">
                <a:latin typeface="Times New Roman" panose="02020603050405020304" pitchFamily="18" charset="0"/>
                <a:cs typeface="Times New Roman" panose="02020603050405020304" pitchFamily="18" charset="0"/>
              </a:rPr>
              <a:t>IV</a:t>
            </a:r>
            <a:endParaRPr sz="10000" b="1" spc="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406870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28"/>
        <p:cNvGrpSpPr/>
        <p:nvPr/>
      </p:nvGrpSpPr>
      <p:grpSpPr>
        <a:xfrm>
          <a:off x="0" y="0"/>
          <a:ext cx="0" cy="0"/>
          <a:chOff x="0" y="0"/>
          <a:chExt cx="0" cy="0"/>
        </a:xfrm>
      </p:grpSpPr>
      <p:sp>
        <p:nvSpPr>
          <p:cNvPr id="19" name="矩形 18">
            <a:extLst>
              <a:ext uri="{FF2B5EF4-FFF2-40B4-BE49-F238E27FC236}">
                <a16:creationId xmlns:a16="http://schemas.microsoft.com/office/drawing/2014/main" id="{3297222D-5BC6-451A-B318-6BCD5F973693}"/>
              </a:ext>
            </a:extLst>
          </p:cNvPr>
          <p:cNvSpPr/>
          <p:nvPr/>
        </p:nvSpPr>
        <p:spPr>
          <a:xfrm>
            <a:off x="1499016" y="1115771"/>
            <a:ext cx="4140000" cy="1182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9EF66E2F-E24A-4FF1-B264-BB2AE0C65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3577" y="54481"/>
            <a:ext cx="728613" cy="922323"/>
          </a:xfrm>
          <a:prstGeom prst="rect">
            <a:avLst/>
          </a:prstGeom>
        </p:spPr>
      </p:pic>
      <p:sp>
        <p:nvSpPr>
          <p:cNvPr id="3" name="TextBox 2">
            <a:extLst>
              <a:ext uri="{FF2B5EF4-FFF2-40B4-BE49-F238E27FC236}">
                <a16:creationId xmlns:a16="http://schemas.microsoft.com/office/drawing/2014/main" id="{8655C668-76A1-8824-388D-267D2C6AE9BF}"/>
              </a:ext>
            </a:extLst>
          </p:cNvPr>
          <p:cNvSpPr txBox="1"/>
          <p:nvPr/>
        </p:nvSpPr>
        <p:spPr>
          <a:xfrm>
            <a:off x="1499016" y="2406604"/>
            <a:ext cx="3898174" cy="3736407"/>
          </a:xfrm>
          <a:prstGeom prst="rect">
            <a:avLst/>
          </a:prstGeom>
          <a:noFill/>
        </p:spPr>
        <p:txBody>
          <a:bodyPr wrap="square">
            <a:spAutoFit/>
          </a:bodyPr>
          <a:lstStyle/>
          <a:p>
            <a:pPr algn="just">
              <a:lnSpc>
                <a:spcPct val="115000"/>
              </a:lnSpc>
            </a:pPr>
            <a:r>
              <a:rPr lang="vi-VN" sz="2600" dirty="0">
                <a:solidFill>
                  <a:srgbClr val="000000"/>
                </a:solidFill>
                <a:effectLst/>
                <a:latin typeface="Times New Roman" panose="02020603050405020304" pitchFamily="18" charset="0"/>
                <a:ea typeface="Times New Roman" panose="02020603050405020304" pitchFamily="18" charset="0"/>
              </a:rPr>
              <a:t>1. Văn bản “Thiên nhiên và con người trong truyện “Đất rừng phương Nam”” đã giúp em hiểu văn học đã góp phần mở rộng kiến thức về con người và thế giới xung quanh như thế nào?</a:t>
            </a:r>
            <a:endParaRPr lang="en-VN" sz="26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A9609A8F-1CAE-8858-1361-C297393A1E9A}"/>
              </a:ext>
            </a:extLst>
          </p:cNvPr>
          <p:cNvSpPr txBox="1"/>
          <p:nvPr/>
        </p:nvSpPr>
        <p:spPr>
          <a:xfrm>
            <a:off x="6735339" y="2208067"/>
            <a:ext cx="3898174" cy="3521220"/>
          </a:xfrm>
          <a:prstGeom prst="rect">
            <a:avLst/>
          </a:prstGeom>
          <a:noFill/>
        </p:spPr>
        <p:txBody>
          <a:bodyPr wrap="square">
            <a:spAutoFit/>
          </a:bodyPr>
          <a:lstStyle/>
          <a:p>
            <a:pPr algn="just">
              <a:lnSpc>
                <a:spcPct val="115000"/>
              </a:lnSpc>
            </a:pPr>
            <a:r>
              <a:rPr lang="vi-VN" sz="2800" dirty="0">
                <a:solidFill>
                  <a:srgbClr val="000000"/>
                </a:solidFill>
                <a:effectLst/>
                <a:latin typeface="Times New Roman" panose="02020603050405020304" pitchFamily="18" charset="0"/>
                <a:ea typeface="Times New Roman" panose="02020603050405020304" pitchFamily="18" charset="0"/>
              </a:rPr>
              <a:t>2. Viết một đoạn văn trình bày về một điều thú vị của truyện “Đất rừng phương Nam” (chia sẻ trên trang facebook của trường/lớp/cá nhân - nếu có).</a:t>
            </a:r>
            <a:endParaRPr lang="en-VN" sz="28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16DC11D-73FB-4542-BFA0-DA69837AE242}"/>
              </a:ext>
            </a:extLst>
          </p:cNvPr>
          <p:cNvGraphicFramePr>
            <a:graphicFrameLocks noGrp="1"/>
          </p:cNvGraphicFramePr>
          <p:nvPr>
            <p:extLst>
              <p:ext uri="{D42A27DB-BD31-4B8C-83A1-F6EECF244321}">
                <p14:modId xmlns:p14="http://schemas.microsoft.com/office/powerpoint/2010/main" val="2317260437"/>
              </p:ext>
            </p:extLst>
          </p:nvPr>
        </p:nvGraphicFramePr>
        <p:xfrm>
          <a:off x="1657979" y="597807"/>
          <a:ext cx="9322419" cy="5401127"/>
        </p:xfrm>
        <a:graphic>
          <a:graphicData uri="http://schemas.openxmlformats.org/drawingml/2006/table">
            <a:tbl>
              <a:tblPr firstRow="1" firstCol="1" bandRow="1">
                <a:tableStyleId>{69012ECD-51FC-41F1-AA8D-1B2483CD663E}</a:tableStyleId>
              </a:tblPr>
              <a:tblGrid>
                <a:gridCol w="6452279">
                  <a:extLst>
                    <a:ext uri="{9D8B030D-6E8A-4147-A177-3AD203B41FA5}">
                      <a16:colId xmlns:a16="http://schemas.microsoft.com/office/drawing/2014/main" val="1858914610"/>
                    </a:ext>
                  </a:extLst>
                </a:gridCol>
                <a:gridCol w="1465087">
                  <a:extLst>
                    <a:ext uri="{9D8B030D-6E8A-4147-A177-3AD203B41FA5}">
                      <a16:colId xmlns:a16="http://schemas.microsoft.com/office/drawing/2014/main" val="67863947"/>
                    </a:ext>
                  </a:extLst>
                </a:gridCol>
                <a:gridCol w="1405053">
                  <a:extLst>
                    <a:ext uri="{9D8B030D-6E8A-4147-A177-3AD203B41FA5}">
                      <a16:colId xmlns:a16="http://schemas.microsoft.com/office/drawing/2014/main" val="2729098454"/>
                    </a:ext>
                  </a:extLst>
                </a:gridCol>
              </a:tblGrid>
              <a:tr h="339748">
                <a:tc>
                  <a:txBody>
                    <a:bodyPr/>
                    <a:lstStyle/>
                    <a:p>
                      <a:pPr algn="ctr">
                        <a:lnSpc>
                          <a:spcPct val="115000"/>
                        </a:lnSpc>
                      </a:pPr>
                      <a:r>
                        <a:rPr lang="vi-VN" sz="2400">
                          <a:effectLst/>
                          <a:latin typeface="Times New Roman" panose="02020603050405020304" pitchFamily="18" charset="0"/>
                          <a:cs typeface="Times New Roman" panose="02020603050405020304" pitchFamily="18" charset="0"/>
                        </a:rPr>
                        <a:t>Tiêu chí/Mức độ</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pPr>
                      <a:r>
                        <a:rPr lang="vi-VN" sz="2400">
                          <a:effectLst/>
                          <a:latin typeface="Times New Roman" panose="02020603050405020304" pitchFamily="18" charset="0"/>
                          <a:cs typeface="Times New Roman" panose="02020603050405020304" pitchFamily="18" charset="0"/>
                        </a:rPr>
                        <a:t>Đạt</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15000"/>
                        </a:lnSpc>
                      </a:pPr>
                      <a:r>
                        <a:rPr lang="vi-VN" sz="2400">
                          <a:effectLst/>
                          <a:latin typeface="Times New Roman" panose="02020603050405020304" pitchFamily="18" charset="0"/>
                          <a:cs typeface="Times New Roman" panose="02020603050405020304" pitchFamily="18" charset="0"/>
                        </a:rPr>
                        <a:t>Không đạt</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934770675"/>
                  </a:ext>
                </a:extLst>
              </a:tr>
              <a:tr h="709442">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1. Hình thức: đảm bảo yêu cầu của 1 đoạn văn (7-10 câu)</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 </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 </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53577471"/>
                  </a:ext>
                </a:extLst>
              </a:tr>
              <a:tr h="2557913">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2. Nội dung:</a:t>
                      </a:r>
                      <a:endParaRPr lang="en-VN" sz="2400" dirty="0">
                        <a:effectLst/>
                        <a:latin typeface="Times New Roman" panose="02020603050405020304" pitchFamily="18" charset="0"/>
                        <a:cs typeface="Times New Roman" panose="02020603050405020304" pitchFamily="18" charset="0"/>
                      </a:endParaRPr>
                    </a:p>
                    <a:p>
                      <a:pPr algn="just">
                        <a:lnSpc>
                          <a:spcPct val="115000"/>
                        </a:lnSpc>
                      </a:pPr>
                      <a:r>
                        <a:rPr lang="vi-VN" sz="2400" dirty="0">
                          <a:effectLst/>
                          <a:latin typeface="Times New Roman" panose="02020603050405020304" pitchFamily="18" charset="0"/>
                          <a:cs typeface="Times New Roman" panose="02020603050405020304" pitchFamily="18" charset="0"/>
                        </a:rPr>
                        <a:t>- Trình bày về một điều thú vị của truyện “Đất rừng phương Nam” mà người viết ấn tượng. </a:t>
                      </a:r>
                      <a:endParaRPr lang="en-VN" sz="2400" dirty="0">
                        <a:effectLst/>
                        <a:latin typeface="Times New Roman" panose="02020603050405020304" pitchFamily="18" charset="0"/>
                        <a:cs typeface="Times New Roman" panose="02020603050405020304" pitchFamily="18" charset="0"/>
                      </a:endParaRPr>
                    </a:p>
                    <a:p>
                      <a:pPr algn="just">
                        <a:lnSpc>
                          <a:spcPct val="115000"/>
                        </a:lnSpc>
                      </a:pPr>
                      <a:r>
                        <a:rPr lang="vi-VN" sz="2400" dirty="0">
                          <a:effectLst/>
                          <a:latin typeface="Times New Roman" panose="02020603050405020304" pitchFamily="18" charset="0"/>
                          <a:cs typeface="Times New Roman" panose="02020603050405020304" pitchFamily="18" charset="0"/>
                        </a:rPr>
                        <a:t>- Có một vài lý giải cho những suy nghĩ của mình về điều thú vị đó (nhân vật, chi tiết, hình ảnh,…)</a:t>
                      </a:r>
                      <a:endPar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 </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 </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064783635"/>
                  </a:ext>
                </a:extLst>
              </a:tr>
              <a:tr h="1079136">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3. Chính tả, diễn đạt, chữ viết: đúng chính tả, diễn đạt mạch lạc, trong sáng; chữ viết đúng chính tả, rõ ràng.</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 </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15366257"/>
                  </a:ext>
                </a:extLst>
              </a:tr>
            </a:tbl>
          </a:graphicData>
        </a:graphic>
      </p:graphicFrame>
    </p:spTree>
    <p:extLst>
      <p:ext uri="{BB962C8B-B14F-4D97-AF65-F5344CB8AC3E}">
        <p14:creationId xmlns:p14="http://schemas.microsoft.com/office/powerpoint/2010/main" val="38777342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4" name="组合 3">
            <a:extLst>
              <a:ext uri="{FF2B5EF4-FFF2-40B4-BE49-F238E27FC236}">
                <a16:creationId xmlns:a16="http://schemas.microsoft.com/office/drawing/2014/main" id="{3A26A9F7-7458-4575-AE0C-6F673682D039}"/>
              </a:ext>
            </a:extLst>
          </p:cNvPr>
          <p:cNvGrpSpPr/>
          <p:nvPr/>
        </p:nvGrpSpPr>
        <p:grpSpPr>
          <a:xfrm>
            <a:off x="1076735" y="516575"/>
            <a:ext cx="5950861" cy="5789302"/>
            <a:chOff x="1076735" y="516575"/>
            <a:chExt cx="5950861" cy="5789302"/>
          </a:xfrm>
        </p:grpSpPr>
        <p:pic>
          <p:nvPicPr>
            <p:cNvPr id="64" name="图片 63">
              <a:extLst>
                <a:ext uri="{FF2B5EF4-FFF2-40B4-BE49-F238E27FC236}">
                  <a16:creationId xmlns:a16="http://schemas.microsoft.com/office/drawing/2014/main" id="{A18E622A-49E7-4C78-A412-C9E850BA9D48}"/>
                </a:ext>
              </a:extLst>
            </p:cNvPr>
            <p:cNvPicPr>
              <a:picLocks noChangeAspect="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1076735" y="983608"/>
              <a:ext cx="4834547" cy="5322269"/>
            </a:xfrm>
            <a:prstGeom prst="rect">
              <a:avLst/>
            </a:prstGeom>
            <a:effectLst>
              <a:softEdge rad="63500"/>
            </a:effectLst>
          </p:spPr>
        </p:pic>
        <p:sp>
          <p:nvSpPr>
            <p:cNvPr id="65" name="矩形 64">
              <a:extLst>
                <a:ext uri="{FF2B5EF4-FFF2-40B4-BE49-F238E27FC236}">
                  <a16:creationId xmlns:a16="http://schemas.microsoft.com/office/drawing/2014/main" id="{7E535E59-1D9B-4EB5-8786-8909B4FE7E6F}"/>
                </a:ext>
              </a:extLst>
            </p:cNvPr>
            <p:cNvSpPr/>
            <p:nvPr/>
          </p:nvSpPr>
          <p:spPr>
            <a:xfrm>
              <a:off x="1473063" y="1641313"/>
              <a:ext cx="4558145" cy="45304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a:extLst>
                <a:ext uri="{FF2B5EF4-FFF2-40B4-BE49-F238E27FC236}">
                  <a16:creationId xmlns:a16="http://schemas.microsoft.com/office/drawing/2014/main" id="{BF38EBC8-B4E5-4053-9763-58671DFCF71C}"/>
                </a:ext>
              </a:extLst>
            </p:cNvPr>
            <p:cNvSpPr/>
            <p:nvPr/>
          </p:nvSpPr>
          <p:spPr>
            <a:xfrm>
              <a:off x="1383117" y="1507185"/>
              <a:ext cx="4558145" cy="453043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a:extLst>
                <a:ext uri="{FF2B5EF4-FFF2-40B4-BE49-F238E27FC236}">
                  <a16:creationId xmlns:a16="http://schemas.microsoft.com/office/drawing/2014/main" id="{34295200-F6C8-4D66-B008-C5410FDF35F8}"/>
                </a:ext>
              </a:extLst>
            </p:cNvPr>
            <p:cNvSpPr/>
            <p:nvPr/>
          </p:nvSpPr>
          <p:spPr>
            <a:xfrm>
              <a:off x="1293171" y="1354785"/>
              <a:ext cx="4558145" cy="453043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a:extLst>
                <a:ext uri="{FF2B5EF4-FFF2-40B4-BE49-F238E27FC236}">
                  <a16:creationId xmlns:a16="http://schemas.microsoft.com/office/drawing/2014/main" id="{06A059B5-AADE-4C80-A8CF-E99E7483E93F}"/>
                </a:ext>
              </a:extLst>
            </p:cNvPr>
            <p:cNvSpPr/>
            <p:nvPr/>
          </p:nvSpPr>
          <p:spPr>
            <a:xfrm>
              <a:off x="1195330" y="1202385"/>
              <a:ext cx="4558145" cy="453043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圆角 68">
              <a:extLst>
                <a:ext uri="{FF2B5EF4-FFF2-40B4-BE49-F238E27FC236}">
                  <a16:creationId xmlns:a16="http://schemas.microsoft.com/office/drawing/2014/main" id="{73542734-9BAA-4738-85F5-10545E9A6DBE}"/>
                </a:ext>
              </a:extLst>
            </p:cNvPr>
            <p:cNvSpPr/>
            <p:nvPr/>
          </p:nvSpPr>
          <p:spPr>
            <a:xfrm>
              <a:off x="1564379" y="852155"/>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圆角 69">
              <a:extLst>
                <a:ext uri="{FF2B5EF4-FFF2-40B4-BE49-F238E27FC236}">
                  <a16:creationId xmlns:a16="http://schemas.microsoft.com/office/drawing/2014/main" id="{2C2CEFD9-7DAC-4D8A-83F6-7AC26C2B5F94}"/>
                </a:ext>
              </a:extLst>
            </p:cNvPr>
            <p:cNvSpPr/>
            <p:nvPr/>
          </p:nvSpPr>
          <p:spPr>
            <a:xfrm>
              <a:off x="2138995" y="852164"/>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圆角 70">
              <a:extLst>
                <a:ext uri="{FF2B5EF4-FFF2-40B4-BE49-F238E27FC236}">
                  <a16:creationId xmlns:a16="http://schemas.microsoft.com/office/drawing/2014/main" id="{8DBCDACF-57D6-441B-99FA-33E324554A34}"/>
                </a:ext>
              </a:extLst>
            </p:cNvPr>
            <p:cNvSpPr/>
            <p:nvPr/>
          </p:nvSpPr>
          <p:spPr>
            <a:xfrm>
              <a:off x="2713611" y="849527"/>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圆角 71">
              <a:extLst>
                <a:ext uri="{FF2B5EF4-FFF2-40B4-BE49-F238E27FC236}">
                  <a16:creationId xmlns:a16="http://schemas.microsoft.com/office/drawing/2014/main" id="{E85A1D58-10FE-4E06-949F-4BCC005B9AEF}"/>
                </a:ext>
              </a:extLst>
            </p:cNvPr>
            <p:cNvSpPr/>
            <p:nvPr/>
          </p:nvSpPr>
          <p:spPr>
            <a:xfrm>
              <a:off x="3288227" y="849527"/>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圆角 72">
              <a:extLst>
                <a:ext uri="{FF2B5EF4-FFF2-40B4-BE49-F238E27FC236}">
                  <a16:creationId xmlns:a16="http://schemas.microsoft.com/office/drawing/2014/main" id="{BC792C6B-77FF-494C-8908-0A5738BBF02F}"/>
                </a:ext>
              </a:extLst>
            </p:cNvPr>
            <p:cNvSpPr/>
            <p:nvPr/>
          </p:nvSpPr>
          <p:spPr>
            <a:xfrm>
              <a:off x="3862843" y="849527"/>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圆角 73">
              <a:extLst>
                <a:ext uri="{FF2B5EF4-FFF2-40B4-BE49-F238E27FC236}">
                  <a16:creationId xmlns:a16="http://schemas.microsoft.com/office/drawing/2014/main" id="{51BCE7CC-7A7D-467D-9B62-CF1A2FF61B23}"/>
                </a:ext>
              </a:extLst>
            </p:cNvPr>
            <p:cNvSpPr/>
            <p:nvPr/>
          </p:nvSpPr>
          <p:spPr>
            <a:xfrm>
              <a:off x="4437459" y="849527"/>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圆角 74">
              <a:extLst>
                <a:ext uri="{FF2B5EF4-FFF2-40B4-BE49-F238E27FC236}">
                  <a16:creationId xmlns:a16="http://schemas.microsoft.com/office/drawing/2014/main" id="{5AB0CF1B-CE95-4CCB-9C28-D5E600C35D0C}"/>
                </a:ext>
              </a:extLst>
            </p:cNvPr>
            <p:cNvSpPr/>
            <p:nvPr/>
          </p:nvSpPr>
          <p:spPr>
            <a:xfrm>
              <a:off x="5012072" y="849527"/>
              <a:ext cx="274568" cy="700441"/>
            </a:xfrm>
            <a:prstGeom prst="roundRect">
              <a:avLst>
                <a:gd name="adj" fmla="val 5000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6" name="图片 75">
              <a:extLst>
                <a:ext uri="{FF2B5EF4-FFF2-40B4-BE49-F238E27FC236}">
                  <a16:creationId xmlns:a16="http://schemas.microsoft.com/office/drawing/2014/main" id="{1FA9981A-9FAE-4F3F-A588-3F8A6CE52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5767" y="516575"/>
              <a:ext cx="1173453" cy="1390533"/>
            </a:xfrm>
            <a:prstGeom prst="rect">
              <a:avLst/>
            </a:prstGeom>
          </p:spPr>
        </p:pic>
        <p:pic>
          <p:nvPicPr>
            <p:cNvPr id="77" name="图片 76">
              <a:extLst>
                <a:ext uri="{FF2B5EF4-FFF2-40B4-BE49-F238E27FC236}">
                  <a16:creationId xmlns:a16="http://schemas.microsoft.com/office/drawing/2014/main" id="{838C7A40-EE94-4B13-962E-4E2FC2A47F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5108" y="4662184"/>
              <a:ext cx="1532488" cy="1259343"/>
            </a:xfrm>
            <a:prstGeom prst="rect">
              <a:avLst/>
            </a:prstGeom>
          </p:spPr>
        </p:pic>
      </p:grpSp>
      <p:grpSp>
        <p:nvGrpSpPr>
          <p:cNvPr id="1172" name="Google Shape;1172;p50"/>
          <p:cNvGrpSpPr/>
          <p:nvPr/>
        </p:nvGrpSpPr>
        <p:grpSpPr>
          <a:xfrm>
            <a:off x="7935373" y="1452155"/>
            <a:ext cx="2409370" cy="4316949"/>
            <a:chOff x="5263104" y="839806"/>
            <a:chExt cx="1908967" cy="3420359"/>
          </a:xfrm>
          <a:effectLst>
            <a:outerShdw blurRad="215900" dist="88900" dir="2700000" algn="tl" rotWithShape="0">
              <a:prstClr val="black">
                <a:alpha val="40000"/>
              </a:prstClr>
            </a:outerShdw>
          </a:effectLst>
        </p:grpSpPr>
        <p:sp>
          <p:nvSpPr>
            <p:cNvPr id="1173" name="Google Shape;1173;p50"/>
            <p:cNvSpPr/>
            <p:nvPr/>
          </p:nvSpPr>
          <p:spPr>
            <a:xfrm>
              <a:off x="5263104" y="839806"/>
              <a:ext cx="1908967" cy="3420359"/>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solidFill>
              <a:schemeClr val="bg1"/>
            </a:solidFill>
            <a:ln w="19050" cap="flat" cmpd="sng">
              <a:solidFill>
                <a:schemeClr val="tx1">
                  <a:lumMod val="65000"/>
                  <a:lumOff val="35000"/>
                </a:schemeClr>
              </a:solidFill>
              <a:prstDash val="solid"/>
              <a:round/>
              <a:headEnd type="none" w="sm" len="sm"/>
              <a:tailEnd type="none" w="sm" len="sm"/>
            </a:ln>
            <a:effectLst>
              <a:outerShdw blurRad="292100" dist="12700" dir="3000000" algn="bl" rotWithShape="0">
                <a:schemeClr val="tx1">
                  <a:alpha val="3000"/>
                </a:schemeClr>
              </a:outerShdw>
            </a:effectLst>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74" name="Google Shape;1174;p50"/>
            <p:cNvSpPr/>
            <p:nvPr/>
          </p:nvSpPr>
          <p:spPr>
            <a:xfrm>
              <a:off x="6206235" y="920721"/>
              <a:ext cx="54955" cy="47726"/>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5" name="Google Shape;1175;p50"/>
            <p:cNvSpPr/>
            <p:nvPr/>
          </p:nvSpPr>
          <p:spPr>
            <a:xfrm>
              <a:off x="6114037" y="4015388"/>
              <a:ext cx="239350" cy="204549"/>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dk1"/>
            </a:solidFill>
            <a:ln w="9525" cap="flat" cmpd="sng">
              <a:solidFill>
                <a:schemeClr val="tx1">
                  <a:lumMod val="75000"/>
                  <a:lumOff val="25000"/>
                </a:schemeClr>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图片 2">
            <a:extLst>
              <a:ext uri="{FF2B5EF4-FFF2-40B4-BE49-F238E27FC236}">
                <a16:creationId xmlns:a16="http://schemas.microsoft.com/office/drawing/2014/main" id="{F895DF45-9123-4F6E-9CE5-5AF011D876EC}"/>
              </a:ext>
            </a:extLst>
          </p:cNvPr>
          <p:cNvPicPr>
            <a:picLocks noChangeAspect="1"/>
          </p:cNvPicPr>
          <p:nvPr/>
        </p:nvPicPr>
        <p:blipFill rotWithShape="1">
          <a:blip r:embed="rId8">
            <a:extLst>
              <a:ext uri="{28A0092B-C50C-407E-A947-70E740481C1C}">
                <a14:useLocalDpi xmlns:a14="http://schemas.microsoft.com/office/drawing/2010/main" val="0"/>
              </a:ext>
            </a:extLst>
          </a:blip>
          <a:srcRect l="57307"/>
          <a:stretch/>
        </p:blipFill>
        <p:spPr>
          <a:xfrm>
            <a:off x="8085970" y="1716644"/>
            <a:ext cx="2079519" cy="3656064"/>
          </a:xfrm>
          <a:prstGeom prst="rect">
            <a:avLst/>
          </a:prstGeom>
        </p:spPr>
      </p:pic>
      <p:sp>
        <p:nvSpPr>
          <p:cNvPr id="5" name="TextBox 4">
            <a:extLst>
              <a:ext uri="{FF2B5EF4-FFF2-40B4-BE49-F238E27FC236}">
                <a16:creationId xmlns:a16="http://schemas.microsoft.com/office/drawing/2014/main" id="{A869FC82-7412-072D-074F-B215CFCC191A}"/>
              </a:ext>
            </a:extLst>
          </p:cNvPr>
          <p:cNvSpPr txBox="1"/>
          <p:nvPr/>
        </p:nvSpPr>
        <p:spPr>
          <a:xfrm>
            <a:off x="1293171" y="1792537"/>
            <a:ext cx="4460304" cy="3766159"/>
          </a:xfrm>
          <a:prstGeom prst="rect">
            <a:avLst/>
          </a:prstGeom>
          <a:noFill/>
        </p:spPr>
        <p:txBody>
          <a:bodyPr wrap="square">
            <a:spAutoFit/>
          </a:bodyPr>
          <a:lstStyle/>
          <a:p>
            <a:pPr algn="ctr">
              <a:lnSpc>
                <a:spcPct val="115000"/>
              </a:lnSpc>
            </a:pPr>
            <a:r>
              <a:rPr lang="vi-VN" sz="3000" b="1" dirty="0">
                <a:solidFill>
                  <a:srgbClr val="000000"/>
                </a:solidFill>
                <a:effectLst/>
                <a:latin typeface="Times New Roman" panose="02020603050405020304" pitchFamily="18" charset="0"/>
                <a:ea typeface="Times New Roman" panose="02020603050405020304" pitchFamily="18" charset="0"/>
              </a:rPr>
              <a:t>Chuẩn bị ở nhà: </a:t>
            </a:r>
            <a:endParaRPr lang="en-VN" sz="3000" dirty="0">
              <a:effectLst/>
              <a:latin typeface="Times New Roman" panose="02020603050405020304" pitchFamily="18" charset="0"/>
              <a:ea typeface="Times New Roman" panose="02020603050405020304" pitchFamily="18" charset="0"/>
            </a:endParaRPr>
          </a:p>
          <a:p>
            <a:pPr algn="just">
              <a:lnSpc>
                <a:spcPct val="115000"/>
              </a:lnSpc>
            </a:pPr>
            <a:r>
              <a:rPr lang="vi-VN" sz="3000" dirty="0">
                <a:solidFill>
                  <a:srgbClr val="000000"/>
                </a:solidFill>
                <a:effectLst/>
                <a:latin typeface="Times New Roman" panose="02020603050405020304" pitchFamily="18" charset="0"/>
                <a:ea typeface="Times New Roman" panose="02020603050405020304" pitchFamily="18" charset="0"/>
              </a:rPr>
              <a:t>- Đọc lại bài thơ “Tiếng gà trưa” của Xuân Quỳnh.</a:t>
            </a:r>
            <a:endParaRPr lang="en-VN" sz="3000" dirty="0">
              <a:effectLst/>
              <a:latin typeface="Times New Roman" panose="02020603050405020304" pitchFamily="18" charset="0"/>
              <a:ea typeface="Times New Roman" panose="02020603050405020304" pitchFamily="18" charset="0"/>
            </a:endParaRPr>
          </a:p>
          <a:p>
            <a:pPr algn="just">
              <a:lnSpc>
                <a:spcPct val="115000"/>
              </a:lnSpc>
            </a:pPr>
            <a:r>
              <a:rPr lang="vi-VN" sz="3000" dirty="0">
                <a:solidFill>
                  <a:srgbClr val="000000"/>
                </a:solidFill>
                <a:latin typeface="Times New Roman" panose="02020603050405020304" pitchFamily="18" charset="0"/>
                <a:ea typeface="Times New Roman" panose="02020603050405020304" pitchFamily="18" charset="0"/>
              </a:rPr>
              <a:t>-</a:t>
            </a:r>
            <a:r>
              <a:rPr lang="vi-VN" sz="3000" dirty="0">
                <a:solidFill>
                  <a:srgbClr val="000000"/>
                </a:solidFill>
                <a:effectLst/>
                <a:latin typeface="Times New Roman" panose="02020603050405020304" pitchFamily="18" charset="0"/>
                <a:ea typeface="Times New Roman" panose="02020603050405020304" pitchFamily="18" charset="0"/>
              </a:rPr>
              <a:t> Xem lại những nội dung cần chuẩn bị của văn bản “Vẻ đẹp của bài thơ “Tiếng gà trưa”. </a:t>
            </a:r>
            <a:endParaRPr lang="en-VN" sz="30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ctrTitle" idx="4294967295"/>
          </p:nvPr>
        </p:nvSpPr>
        <p:spPr>
          <a:xfrm>
            <a:off x="1770400" y="1769766"/>
            <a:ext cx="8651200" cy="3318468"/>
          </a:xfrm>
          <a:prstGeom prst="rect">
            <a:avLst/>
          </a:prstGeom>
        </p:spPr>
        <p:txBody>
          <a:bodyPr spcFirstLastPara="1" wrap="square" lIns="121900" tIns="121900" rIns="121900" bIns="121900" anchor="b" anchorCtr="0">
            <a:noAutofit/>
          </a:bodyPr>
          <a:lstStyle/>
          <a:p>
            <a:pPr algn="ctr"/>
            <a:r>
              <a:rPr lang="vi-VN" altLang="zh-CN" sz="13800" dirty="0">
                <a:solidFill>
                  <a:schemeClr val="tx2">
                    <a:lumMod val="10000"/>
                  </a:schemeClr>
                </a:solidFill>
                <a:latin typeface="A62 Pngtree" pitchFamily="2" charset="0"/>
              </a:rPr>
              <a:t>Cảm ơn</a:t>
            </a:r>
            <a:endParaRPr sz="13800" dirty="0">
              <a:solidFill>
                <a:schemeClr val="tx2">
                  <a:lumMod val="10000"/>
                </a:schemeClr>
              </a:solidFill>
              <a:latin typeface="A62 Pngtree" pitchFamily="2" charset="0"/>
            </a:endParaRPr>
          </a:p>
        </p:txBody>
      </p:sp>
    </p:spTree>
    <p:extLst>
      <p:ext uri="{BB962C8B-B14F-4D97-AF65-F5344CB8AC3E}">
        <p14:creationId xmlns:p14="http://schemas.microsoft.com/office/powerpoint/2010/main" val="18356636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13"/>
        <p:cNvGrpSpPr/>
        <p:nvPr/>
      </p:nvGrpSpPr>
      <p:grpSpPr>
        <a:xfrm>
          <a:off x="0" y="0"/>
          <a:ext cx="0" cy="0"/>
          <a:chOff x="0" y="0"/>
          <a:chExt cx="0" cy="0"/>
        </a:xfrm>
      </p:grpSpPr>
      <p:pic>
        <p:nvPicPr>
          <p:cNvPr id="7" name="图片 6">
            <a:extLst>
              <a:ext uri="{FF2B5EF4-FFF2-40B4-BE49-F238E27FC236}">
                <a16:creationId xmlns:a16="http://schemas.microsoft.com/office/drawing/2014/main" id="{3FB5D217-18B8-427F-B57E-0678B5D7F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3764475" y="-1939872"/>
            <a:ext cx="5182127" cy="11228398"/>
          </a:xfrm>
          <a:prstGeom prst="rect">
            <a:avLst/>
          </a:prstGeom>
        </p:spPr>
      </p:pic>
      <p:sp>
        <p:nvSpPr>
          <p:cNvPr id="3" name="TextBox 2">
            <a:extLst>
              <a:ext uri="{FF2B5EF4-FFF2-40B4-BE49-F238E27FC236}">
                <a16:creationId xmlns:a16="http://schemas.microsoft.com/office/drawing/2014/main" id="{3CFB84F4-8494-F85D-4E68-7C0F2D6962DE}"/>
              </a:ext>
            </a:extLst>
          </p:cNvPr>
          <p:cNvSpPr txBox="1"/>
          <p:nvPr/>
        </p:nvSpPr>
        <p:spPr>
          <a:xfrm>
            <a:off x="741339" y="1411428"/>
            <a:ext cx="11056651" cy="4035144"/>
          </a:xfrm>
          <a:prstGeom prst="rect">
            <a:avLst/>
          </a:prstGeom>
          <a:noFill/>
        </p:spPr>
        <p:txBody>
          <a:bodyPr wrap="square">
            <a:spAutoFit/>
          </a:bodyPr>
          <a:lstStyle/>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Câu 2. Mục đích của văn bản nghị luận văn học là gì?</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A. Thuyết phục người đọc về một vấn đề văn học.</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B. Giúp người đọc hình dung về đối tượng được miêu tả.</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C. Khơi gợi suy nghĩ và sự đồng cảm cuả người đọc. </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D. Thuyết phục người đọc về một vấn đề tư tưởng, đạo lí.</a:t>
            </a:r>
            <a:endParaRPr lang="en-VN" sz="3500" b="1" dirty="0">
              <a:effectLst/>
              <a:latin typeface="Times New Roman" panose="02020603050405020304" pitchFamily="18" charset="0"/>
              <a:ea typeface="Times New Roman" panose="02020603050405020304" pitchFamily="18" charset="0"/>
            </a:endParaRPr>
          </a:p>
        </p:txBody>
      </p:sp>
      <p:sp>
        <p:nvSpPr>
          <p:cNvPr id="5" name="Oval 4">
            <a:extLst>
              <a:ext uri="{FF2B5EF4-FFF2-40B4-BE49-F238E27FC236}">
                <a16:creationId xmlns:a16="http://schemas.microsoft.com/office/drawing/2014/main" id="{1F146926-6B29-466A-49B5-9C72F87F4AAB}"/>
              </a:ext>
            </a:extLst>
          </p:cNvPr>
          <p:cNvSpPr/>
          <p:nvPr/>
        </p:nvSpPr>
        <p:spPr>
          <a:xfrm>
            <a:off x="394010" y="2386360"/>
            <a:ext cx="936702" cy="646771"/>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98677755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13"/>
        <p:cNvGrpSpPr/>
        <p:nvPr/>
      </p:nvGrpSpPr>
      <p:grpSpPr>
        <a:xfrm>
          <a:off x="0" y="0"/>
          <a:ext cx="0" cy="0"/>
          <a:chOff x="0" y="0"/>
          <a:chExt cx="0" cy="0"/>
        </a:xfrm>
      </p:grpSpPr>
      <p:pic>
        <p:nvPicPr>
          <p:cNvPr id="7" name="图片 6">
            <a:extLst>
              <a:ext uri="{FF2B5EF4-FFF2-40B4-BE49-F238E27FC236}">
                <a16:creationId xmlns:a16="http://schemas.microsoft.com/office/drawing/2014/main" id="{3FB5D217-18B8-427F-B57E-0678B5D7F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3764475" y="-1939872"/>
            <a:ext cx="5182127" cy="11228398"/>
          </a:xfrm>
          <a:prstGeom prst="rect">
            <a:avLst/>
          </a:prstGeom>
        </p:spPr>
      </p:pic>
      <p:sp>
        <p:nvSpPr>
          <p:cNvPr id="3" name="TextBox 2">
            <a:extLst>
              <a:ext uri="{FF2B5EF4-FFF2-40B4-BE49-F238E27FC236}">
                <a16:creationId xmlns:a16="http://schemas.microsoft.com/office/drawing/2014/main" id="{132DDCC2-174F-5F17-7D49-871C9051A320}"/>
              </a:ext>
            </a:extLst>
          </p:cNvPr>
          <p:cNvSpPr txBox="1"/>
          <p:nvPr/>
        </p:nvSpPr>
        <p:spPr>
          <a:xfrm>
            <a:off x="1000876" y="1073706"/>
            <a:ext cx="10709323" cy="4997907"/>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Câu 3. Nội dung bài nghị luận văn học thường:</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A. Kể lại hệ thống các sự kiện có mở đầu, diễn biến, kết thúc.</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B. Tái hiện đặc điểm của sự vật, con người.</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C. Nêu ra quan điểm, ý kiến về một sự việc hiện tượng đời sống.</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D. Phân tích vẻ đẹp nội dung và hình thức của tác phẩm văn học.</a:t>
            </a:r>
            <a:endParaRPr lang="en-VN" sz="3500" b="1" dirty="0">
              <a:effectLst/>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75223DBD-23E2-B921-900D-8D464B5791C6}"/>
              </a:ext>
            </a:extLst>
          </p:cNvPr>
          <p:cNvSpPr/>
          <p:nvPr/>
        </p:nvSpPr>
        <p:spPr>
          <a:xfrm>
            <a:off x="741337" y="4817326"/>
            <a:ext cx="936702" cy="646771"/>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35969519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13"/>
        <p:cNvGrpSpPr/>
        <p:nvPr/>
      </p:nvGrpSpPr>
      <p:grpSpPr>
        <a:xfrm>
          <a:off x="0" y="0"/>
          <a:ext cx="0" cy="0"/>
          <a:chOff x="0" y="0"/>
          <a:chExt cx="0" cy="0"/>
        </a:xfrm>
      </p:grpSpPr>
      <p:pic>
        <p:nvPicPr>
          <p:cNvPr id="7" name="图片 6">
            <a:extLst>
              <a:ext uri="{FF2B5EF4-FFF2-40B4-BE49-F238E27FC236}">
                <a16:creationId xmlns:a16="http://schemas.microsoft.com/office/drawing/2014/main" id="{3FB5D217-18B8-427F-B57E-0678B5D7F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3764475" y="-1939872"/>
            <a:ext cx="5182127" cy="11228398"/>
          </a:xfrm>
          <a:prstGeom prst="rect">
            <a:avLst/>
          </a:prstGeom>
        </p:spPr>
      </p:pic>
      <p:sp>
        <p:nvSpPr>
          <p:cNvPr id="3" name="TextBox 2">
            <a:extLst>
              <a:ext uri="{FF2B5EF4-FFF2-40B4-BE49-F238E27FC236}">
                <a16:creationId xmlns:a16="http://schemas.microsoft.com/office/drawing/2014/main" id="{C2982DAD-C62A-FE8C-499D-7E9B9E51E278}"/>
              </a:ext>
            </a:extLst>
          </p:cNvPr>
          <p:cNvSpPr txBox="1"/>
          <p:nvPr/>
        </p:nvSpPr>
        <p:spPr>
          <a:xfrm>
            <a:off x="370669" y="436492"/>
            <a:ext cx="11450661" cy="5650971"/>
          </a:xfrm>
          <a:prstGeom prst="rect">
            <a:avLst/>
          </a:prstGeom>
          <a:noFill/>
        </p:spPr>
        <p:txBody>
          <a:bodyPr wrap="square">
            <a:spAutoFit/>
          </a:bodyPr>
          <a:lstStyle/>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Câu 4. Theo em, để thuyết phục người đọc, văn bản nghị luận văn học cần phải:</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A. Đảm bảo bố cục 3 phần: mở bài, thân bài, kết bài.</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B. Nêu ra những ý kiến, nhận định về tác phẩm văn học đó.</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C. Đưa ra dẫn chứng cụ thể trong các tác phẩm thơ/truyện.</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D. Nêu ý kiến rõ ràng, lí lẽ thuyết phục, dẫn chứng cụ thể, sinh động.</a:t>
            </a:r>
            <a:endParaRPr lang="en-VN" sz="3500" b="1" dirty="0">
              <a:effectLst/>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6D5EC33A-E8BB-C0B7-E718-01F146F2F916}"/>
              </a:ext>
            </a:extLst>
          </p:cNvPr>
          <p:cNvSpPr/>
          <p:nvPr/>
        </p:nvSpPr>
        <p:spPr>
          <a:xfrm>
            <a:off x="222261" y="3858322"/>
            <a:ext cx="936702" cy="646771"/>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11575644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13"/>
        <p:cNvGrpSpPr/>
        <p:nvPr/>
      </p:nvGrpSpPr>
      <p:grpSpPr>
        <a:xfrm>
          <a:off x="0" y="0"/>
          <a:ext cx="0" cy="0"/>
          <a:chOff x="0" y="0"/>
          <a:chExt cx="0" cy="0"/>
        </a:xfrm>
      </p:grpSpPr>
      <p:pic>
        <p:nvPicPr>
          <p:cNvPr id="7" name="图片 6">
            <a:extLst>
              <a:ext uri="{FF2B5EF4-FFF2-40B4-BE49-F238E27FC236}">
                <a16:creationId xmlns:a16="http://schemas.microsoft.com/office/drawing/2014/main" id="{3FB5D217-18B8-427F-B57E-0678B5D7F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3764475" y="-1939872"/>
            <a:ext cx="5182127" cy="11228398"/>
          </a:xfrm>
          <a:prstGeom prst="rect">
            <a:avLst/>
          </a:prstGeom>
        </p:spPr>
      </p:pic>
      <p:sp>
        <p:nvSpPr>
          <p:cNvPr id="3" name="TextBox 2">
            <a:extLst>
              <a:ext uri="{FF2B5EF4-FFF2-40B4-BE49-F238E27FC236}">
                <a16:creationId xmlns:a16="http://schemas.microsoft.com/office/drawing/2014/main" id="{26CBD02B-FD0F-E8B4-E1A0-99FA63ED9B4A}"/>
              </a:ext>
            </a:extLst>
          </p:cNvPr>
          <p:cNvSpPr txBox="1"/>
          <p:nvPr/>
        </p:nvSpPr>
        <p:spPr>
          <a:xfrm>
            <a:off x="423746" y="930046"/>
            <a:ext cx="11545992" cy="4997907"/>
          </a:xfrm>
          <a:prstGeom prst="rect">
            <a:avLst/>
          </a:prstGeom>
          <a:noFill/>
        </p:spPr>
        <p:txBody>
          <a:bodyPr wrap="square">
            <a:spAutoFit/>
          </a:bodyPr>
          <a:lstStyle/>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Câu 5. Nhận định nào sau đây đúng với tác giả đoạn trích “Người đàn ông cô độc giữa rừng”?</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A. Nhà văn của phụ nữ, trẻ em và những người cùng khổ.</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B. Nhà văn của cuộc sống, thiên nhiên và con người vùng đất phương Nam.</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C. Nhà văn của cuộc sống, con người và văn hoá Hà Nội.</a:t>
            </a:r>
            <a:endParaRPr lang="en-VN" sz="3500" b="1" dirty="0">
              <a:effectLst/>
              <a:latin typeface="Times New Roman" panose="02020603050405020304" pitchFamily="18" charset="0"/>
              <a:ea typeface="Times New Roman" panose="02020603050405020304" pitchFamily="18" charset="0"/>
            </a:endParaRPr>
          </a:p>
          <a:p>
            <a:pPr>
              <a:lnSpc>
                <a:spcPct val="115000"/>
              </a:lnSpc>
            </a:pPr>
            <a:r>
              <a:rPr lang="vi-VN" sz="3500" b="1" dirty="0">
                <a:solidFill>
                  <a:srgbClr val="000000"/>
                </a:solidFill>
                <a:effectLst/>
                <a:latin typeface="Times New Roman" panose="02020603050405020304" pitchFamily="18" charset="0"/>
                <a:ea typeface="Calibri" panose="020F0502020204030204" pitchFamily="34" charset="0"/>
              </a:rPr>
              <a:t>D. Nhà văn của tầng lớp nông dân và tri thức nghèo trong xã hội cũ.</a:t>
            </a:r>
            <a:endParaRPr lang="en-VN" sz="3500" b="1" dirty="0">
              <a:effectLst/>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D6A20288-D2A9-9EDA-2E72-09BB6BA44DB4}"/>
              </a:ext>
            </a:extLst>
          </p:cNvPr>
          <p:cNvSpPr/>
          <p:nvPr/>
        </p:nvSpPr>
        <p:spPr>
          <a:xfrm>
            <a:off x="114192" y="2782228"/>
            <a:ext cx="936702" cy="646771"/>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11091026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13"/>
        <p:cNvGrpSpPr/>
        <p:nvPr/>
      </p:nvGrpSpPr>
      <p:grpSpPr>
        <a:xfrm>
          <a:off x="0" y="0"/>
          <a:ext cx="0" cy="0"/>
          <a:chOff x="0" y="0"/>
          <a:chExt cx="0" cy="0"/>
        </a:xfrm>
      </p:grpSpPr>
      <p:pic>
        <p:nvPicPr>
          <p:cNvPr id="7" name="图片 6">
            <a:extLst>
              <a:ext uri="{FF2B5EF4-FFF2-40B4-BE49-F238E27FC236}">
                <a16:creationId xmlns:a16="http://schemas.microsoft.com/office/drawing/2014/main" id="{3FB5D217-18B8-427F-B57E-0678B5D7F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3764475" y="-1939872"/>
            <a:ext cx="5182127" cy="11228398"/>
          </a:xfrm>
          <a:prstGeom prst="rect">
            <a:avLst/>
          </a:prstGeom>
        </p:spPr>
      </p:pic>
      <p:sp>
        <p:nvSpPr>
          <p:cNvPr id="3" name="TextBox 2">
            <a:extLst>
              <a:ext uri="{FF2B5EF4-FFF2-40B4-BE49-F238E27FC236}">
                <a16:creationId xmlns:a16="http://schemas.microsoft.com/office/drawing/2014/main" id="{540A0BDC-F272-6FCD-2791-9A6830BF4089}"/>
              </a:ext>
            </a:extLst>
          </p:cNvPr>
          <p:cNvSpPr txBox="1"/>
          <p:nvPr/>
        </p:nvSpPr>
        <p:spPr>
          <a:xfrm>
            <a:off x="481800" y="1007471"/>
            <a:ext cx="11228399" cy="4843057"/>
          </a:xfrm>
          <a:prstGeom prst="rect">
            <a:avLst/>
          </a:prstGeom>
          <a:noFill/>
        </p:spPr>
        <p:txBody>
          <a:bodyPr wrap="square">
            <a:spAutoFit/>
          </a:bodyPr>
          <a:lstStyle/>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Câu 6. Nội dung chính của tác phẩm “Đất rừng phương Nam” viết về:</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A. Cuộc đời phiêu bạt của cậu bé An.</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B. Cuộc sống trong gia đình ông Hai bán rắn.</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C. Cuộc sống của chú Võ Tòng săn bắn thú rừng.</a:t>
            </a:r>
            <a:endParaRPr lang="en-VN" sz="3500" b="1" dirty="0">
              <a:effectLst/>
              <a:latin typeface="Times New Roman" panose="02020603050405020304" pitchFamily="18" charset="0"/>
              <a:ea typeface="Times New Roman" panose="02020603050405020304" pitchFamily="18" charset="0"/>
            </a:endParaRPr>
          </a:p>
          <a:p>
            <a:pPr>
              <a:lnSpc>
                <a:spcPct val="150000"/>
              </a:lnSpc>
            </a:pPr>
            <a:r>
              <a:rPr lang="vi-VN" sz="3500" b="1" dirty="0">
                <a:solidFill>
                  <a:srgbClr val="000000"/>
                </a:solidFill>
                <a:effectLst/>
                <a:latin typeface="Times New Roman" panose="02020603050405020304" pitchFamily="18" charset="0"/>
                <a:ea typeface="Calibri" panose="020F0502020204030204" pitchFamily="34" charset="0"/>
              </a:rPr>
              <a:t>D. Cuộc sống của người dân vùng đất phương Nam.</a:t>
            </a:r>
            <a:endParaRPr lang="en-VN" sz="3500" b="1" dirty="0">
              <a:effectLst/>
              <a:latin typeface="Times New Roman" panose="02020603050405020304" pitchFamily="18" charset="0"/>
              <a:ea typeface="Times New Roman" panose="02020603050405020304" pitchFamily="18" charset="0"/>
            </a:endParaRPr>
          </a:p>
        </p:txBody>
      </p:sp>
      <p:sp>
        <p:nvSpPr>
          <p:cNvPr id="4" name="Oval 3">
            <a:extLst>
              <a:ext uri="{FF2B5EF4-FFF2-40B4-BE49-F238E27FC236}">
                <a16:creationId xmlns:a16="http://schemas.microsoft.com/office/drawing/2014/main" id="{07A84BFE-0D61-C35A-AB8C-30C41172B36F}"/>
              </a:ext>
            </a:extLst>
          </p:cNvPr>
          <p:cNvSpPr/>
          <p:nvPr/>
        </p:nvSpPr>
        <p:spPr>
          <a:xfrm>
            <a:off x="143219" y="2782228"/>
            <a:ext cx="936702" cy="646771"/>
          </a:xfrm>
          <a:prstGeom prst="ellipse">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50252412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 name="矩形 1">
            <a:extLst>
              <a:ext uri="{FF2B5EF4-FFF2-40B4-BE49-F238E27FC236}">
                <a16:creationId xmlns:a16="http://schemas.microsoft.com/office/drawing/2014/main" id="{E6535BF3-2D1B-4D3E-AACD-64F100E8EBAF}"/>
              </a:ext>
            </a:extLst>
          </p:cNvPr>
          <p:cNvSpPr/>
          <p:nvPr/>
        </p:nvSpPr>
        <p:spPr>
          <a:xfrm>
            <a:off x="6235908" y="2522744"/>
            <a:ext cx="3072984" cy="1305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8" name="Google Shape;408;p31"/>
          <p:cNvSpPr txBox="1">
            <a:spLocks noGrp="1"/>
          </p:cNvSpPr>
          <p:nvPr>
            <p:ph type="title" idx="4294967295"/>
          </p:nvPr>
        </p:nvSpPr>
        <p:spPr>
          <a:xfrm>
            <a:off x="5803108" y="1961544"/>
            <a:ext cx="3966852" cy="1122400"/>
          </a:xfrm>
          <a:prstGeom prst="rect">
            <a:avLst/>
          </a:prstGeom>
          <a:noFill/>
          <a:ln>
            <a:noFill/>
          </a:ln>
        </p:spPr>
        <p:txBody>
          <a:bodyPr spcFirstLastPara="1" wrap="square" lIns="121900" tIns="121900" rIns="121900" bIns="121900" anchor="ctr" anchorCtr="0">
            <a:noAutofit/>
          </a:bodyPr>
          <a:lstStyle/>
          <a:p>
            <a:pPr algn="ctr"/>
            <a:r>
              <a:rPr lang="en-US" sz="2400" dirty="0" err="1">
                <a:latin typeface="A62 Pngtree" pitchFamily="2" charset="0"/>
              </a:rPr>
              <a:t>Ngày</a:t>
            </a:r>
            <a:r>
              <a:rPr lang="en-US" sz="2400" dirty="0">
                <a:latin typeface="A62 Pngtree" pitchFamily="2" charset="0"/>
              </a:rPr>
              <a:t> </a:t>
            </a:r>
            <a:r>
              <a:rPr lang="en-US" sz="2400" dirty="0" err="1">
                <a:latin typeface="A62 Pngtree" pitchFamily="2" charset="0"/>
              </a:rPr>
              <a:t>của</a:t>
            </a:r>
            <a:r>
              <a:rPr lang="en-US" sz="2400" dirty="0">
                <a:latin typeface="A62 Pngtree" pitchFamily="2" charset="0"/>
              </a:rPr>
              <a:t> </a:t>
            </a:r>
            <a:r>
              <a:rPr lang="en-US" sz="2400" dirty="0" err="1">
                <a:latin typeface="A62 Pngtree" pitchFamily="2" charset="0"/>
              </a:rPr>
              <a:t>giáo</a:t>
            </a:r>
            <a:r>
              <a:rPr lang="en-US" sz="2400" dirty="0">
                <a:latin typeface="A62 Pngtree" pitchFamily="2" charset="0"/>
              </a:rPr>
              <a:t> </a:t>
            </a:r>
            <a:r>
              <a:rPr lang="en-US" sz="2400" dirty="0" err="1">
                <a:latin typeface="A62 Pngtree" pitchFamily="2" charset="0"/>
              </a:rPr>
              <a:t>viên</a:t>
            </a:r>
            <a:endParaRPr sz="2400" dirty="0">
              <a:latin typeface="A62 Pngtree" pitchFamily="2" charset="0"/>
            </a:endParaRPr>
          </a:p>
        </p:txBody>
      </p:sp>
      <p:sp>
        <p:nvSpPr>
          <p:cNvPr id="409" name="Google Shape;409;p31"/>
          <p:cNvSpPr txBox="1">
            <a:spLocks noGrp="1"/>
          </p:cNvSpPr>
          <p:nvPr>
            <p:ph type="subTitle" idx="4294967295"/>
          </p:nvPr>
        </p:nvSpPr>
        <p:spPr>
          <a:xfrm>
            <a:off x="5945757" y="3083540"/>
            <a:ext cx="3824203" cy="2242400"/>
          </a:xfrm>
          <a:prstGeom prst="rect">
            <a:avLst/>
          </a:prstGeom>
        </p:spPr>
        <p:txBody>
          <a:bodyPr spcFirstLastPara="1" wrap="square" lIns="121900" tIns="121900" rIns="121900" bIns="121900" anchor="t" anchorCtr="0">
            <a:noAutofit/>
          </a:bodyPr>
          <a:lstStyle/>
          <a:p>
            <a:pPr marL="0" indent="0" algn="just">
              <a:lnSpc>
                <a:spcPct val="120000"/>
              </a:lnSpc>
              <a:spcAft>
                <a:spcPts val="2133"/>
              </a:spcAft>
            </a:pPr>
            <a:r>
              <a:rPr lang="vi-VN" sz="1800" dirty="0">
                <a:latin typeface="思源黑体 Light" panose="020B0300000000000000" pitchFamily="34" charset="-122"/>
                <a:ea typeface="思源黑体 Light" panose="020B0300000000000000" pitchFamily="34" charset="-122"/>
              </a:rPr>
              <a:t>Bạn có thể mô tả ngắn gọn về chủ đề bạn muốn nói ở đây. Ví dụ, nếu bạn muốn nói về Mercury, bạn có thể nói nó đang là 817;s hành tinh nhỏ nhất trong to àn Thái Dương hệ</a:t>
            </a:r>
            <a:endParaRPr sz="1800" dirty="0">
              <a:latin typeface="思源黑体 Light" panose="020B0300000000000000" pitchFamily="34" charset="-122"/>
              <a:ea typeface="思源黑体 Light" panose="020B03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theme/theme1.xml><?xml version="1.0" encoding="utf-8"?>
<a:theme xmlns:a="http://schemas.openxmlformats.org/drawingml/2006/main" name="pikbest">
  <a:themeElements>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0.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1.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2.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3.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4.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5.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6.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7.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8.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19.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0.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1.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2.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3.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4.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5.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6.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7.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8.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29.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3.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4.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5.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6.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7.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8.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ppt/theme/themeOverride9.xml><?xml version="1.0" encoding="utf-8"?>
<a:themeOverride xmlns:a="http://schemas.openxmlformats.org/drawingml/2006/main">
  <a:clrScheme name="Simple Light">
    <a:dk1>
      <a:srgbClr val="000000"/>
    </a:dk1>
    <a:lt1>
      <a:srgbClr val="FFFFFF"/>
    </a:lt1>
    <a:dk2>
      <a:srgbClr val="778495"/>
    </a:dk2>
    <a:lt2>
      <a:srgbClr val="F0F0F0"/>
    </a:lt2>
    <a:accent1>
      <a:srgbClr val="00C189"/>
    </a:accent1>
    <a:accent2>
      <a:srgbClr val="C0D954"/>
    </a:accent2>
    <a:accent3>
      <a:srgbClr val="4291FB"/>
    </a:accent3>
    <a:accent4>
      <a:srgbClr val="FF3C24"/>
    </a:accent4>
    <a:accent5>
      <a:srgbClr val="FB748D"/>
    </a:accent5>
    <a:accent6>
      <a:srgbClr val="FFA840"/>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997</TotalTime>
  <Words>2324</Words>
  <Application>Microsoft Macintosh PowerPoint</Application>
  <PresentationFormat>Widescreen</PresentationFormat>
  <Paragraphs>161</Paragraphs>
  <Slides>36</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Times New Roman</vt:lpstr>
      <vt:lpstr>思源黑体 Light</vt:lpstr>
      <vt:lpstr>等线</vt:lpstr>
      <vt:lpstr>Arial</vt:lpstr>
      <vt:lpstr>Symbol</vt:lpstr>
      <vt:lpstr>A62 Pngtree</vt:lpstr>
      <vt:lpstr>pikbest</vt:lpstr>
      <vt:lpstr>Chào mừng các thầy cô giáo và các em học sinh yêu quý!</vt:lpstr>
      <vt:lpstr>TRÒ CHƠI “THẢ THƠ”</vt:lpstr>
      <vt:lpstr>PowerPoint Presentation</vt:lpstr>
      <vt:lpstr>PowerPoint Presentation</vt:lpstr>
      <vt:lpstr>PowerPoint Presentation</vt:lpstr>
      <vt:lpstr>PowerPoint Presentation</vt:lpstr>
      <vt:lpstr>PowerPoint Presentation</vt:lpstr>
      <vt:lpstr>PowerPoint Presentation</vt:lpstr>
      <vt:lpstr>Ngày của giáo viên</vt:lpstr>
      <vt:lpstr>ĐỌC VÀ  TÌM HIỂU CHUNG</vt:lpstr>
      <vt:lpstr>PowerPoint Presentation</vt:lpstr>
      <vt:lpstr>* Vấn đề nghị luận</vt:lpstr>
      <vt:lpstr>ĐỌC VĂN BẢN</vt:lpstr>
      <vt:lpstr>PowerPoint Presentation</vt:lpstr>
      <vt:lpstr>ĐỌC VÀ  TÌM HIỂU CHI TIẾT</vt:lpstr>
      <vt:lpstr>Ý kiến 1: Vẻ đẹp thiên nhiên trong truyện “Đất rừng phương Nam”</vt:lpstr>
      <vt:lpstr>PowerPoint Presentation</vt:lpstr>
      <vt:lpstr>PowerPoint Presentation</vt:lpstr>
      <vt:lpstr>PowerPoint Presentation</vt:lpstr>
      <vt:lpstr>Ý kiến 2: Con người trong  truyện “Đất rừng phương Nam”</vt:lpstr>
      <vt:lpstr>PowerPoint Presentation</vt:lpstr>
      <vt:lpstr>PowerPoint Presentation</vt:lpstr>
      <vt:lpstr>PowerPoint Presentation</vt:lpstr>
      <vt:lpstr>PowerPoint Presentation</vt:lpstr>
      <vt:lpstr>PowerPoint Presentation</vt:lpstr>
      <vt:lpstr>Mối quan hệ giữa ý kiến, lí lẽ và bằng chứng trong văn bản</vt:lpstr>
      <vt:lpstr>PowerPoint Presentation</vt:lpstr>
      <vt:lpstr>PowerPoint Presentation</vt:lpstr>
      <vt:lpstr>TỔNG KẾT</vt:lpstr>
      <vt:lpstr>PowerPoint Presentation</vt:lpstr>
      <vt:lpstr>PowerPoint Presentation</vt:lpstr>
      <vt:lpstr>LUYỆN TẬP VẬN DỤNG</vt:lpstr>
      <vt:lpstr>PowerPoint Presentation</vt:lpstr>
      <vt:lpstr>PowerPoint Presentation</vt:lpstr>
      <vt:lpstr>PowerPoint Presentation</vt:lpstr>
      <vt:lpstr>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thầy cô giáo và các em học sinh yêu quý!</dc:title>
  <cp:lastModifiedBy>Bac Nguyen Xuan</cp:lastModifiedBy>
  <cp:revision>5</cp:revision>
  <dcterms:created xsi:type="dcterms:W3CDTF">2021-09-09T03:58:44Z</dcterms:created>
  <dcterms:modified xsi:type="dcterms:W3CDTF">2022-11-02T17:33:54Z</dcterms:modified>
</cp:coreProperties>
</file>