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56" r:id="rId2"/>
    <p:sldId id="258" r:id="rId3"/>
    <p:sldId id="268" r:id="rId4"/>
    <p:sldId id="269" r:id="rId5"/>
    <p:sldId id="259" r:id="rId6"/>
    <p:sldId id="262" r:id="rId7"/>
    <p:sldId id="271" r:id="rId8"/>
    <p:sldId id="272" r:id="rId9"/>
    <p:sldId id="257" r:id="rId10"/>
    <p:sldId id="273" r:id="rId11"/>
    <p:sldId id="274" r:id="rId12"/>
    <p:sldId id="260" r:id="rId13"/>
    <p:sldId id="275" r:id="rId14"/>
    <p:sldId id="276" r:id="rId15"/>
    <p:sldId id="277" r:id="rId16"/>
    <p:sldId id="278" r:id="rId17"/>
    <p:sldId id="279" r:id="rId18"/>
    <p:sldId id="280" r:id="rId19"/>
    <p:sldId id="281" r:id="rId20"/>
    <p:sldId id="270" r:id="rId21"/>
    <p:sldId id="264" r:id="rId22"/>
    <p:sldId id="282" r:id="rId23"/>
    <p:sldId id="265" r:id="rId24"/>
    <p:sldId id="266" r:id="rId25"/>
    <p:sldId id="283" r:id="rId26"/>
    <p:sldId id="263" r:id="rId27"/>
    <p:sldId id="267" r:id="rId28"/>
  </p:sldIdLst>
  <p:sldSz cx="18288000" cy="10287000"/>
  <p:notesSz cx="6858000" cy="9144000"/>
  <p:embeddedFontLst>
    <p:embeddedFont>
      <p:font typeface="Calibri" panose="020F0502020204030204" pitchFamily="34" charset="0"/>
      <p:regular r:id="rId30"/>
      <p:bold r:id="rId31"/>
      <p:italic r:id="rId32"/>
      <p:boldItalic r:id="rId33"/>
    </p:embeddedFont>
    <p:embeddedFont>
      <p:font typeface="IreneFlorentina" panose="020B0604020202020204" charset="0"/>
      <p:regular r:id="rId34"/>
    </p:embeddedFont>
    <p:embeddedFont>
      <p:font typeface="Atma Bold" panose="020B0604020202020204" charset="0"/>
      <p:regular r:id="rId35"/>
      <p:bold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05" autoAdjust="0"/>
    <p:restoredTop sz="94650" autoAdjust="0"/>
  </p:normalViewPr>
  <p:slideViewPr>
    <p:cSldViewPr>
      <p:cViewPr varScale="1">
        <p:scale>
          <a:sx n="58" d="100"/>
          <a:sy n="58" d="100"/>
        </p:scale>
        <p:origin x="106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8E2B4B-DEAC-FF46-A259-9C49300827C1}" type="datetimeFigureOut">
              <a:rPr lang="en-VN" smtClean="0"/>
              <a:t>11/20/2022</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87B91C-A12A-4040-84B9-7C1E27958E05}" type="slidenum">
              <a:rPr lang="en-VN" smtClean="0"/>
              <a:t>‹#›</a:t>
            </a:fld>
            <a:endParaRPr lang="en-VN"/>
          </a:p>
        </p:txBody>
      </p:sp>
    </p:spTree>
    <p:extLst>
      <p:ext uri="{BB962C8B-B14F-4D97-AF65-F5344CB8AC3E}">
        <p14:creationId xmlns:p14="http://schemas.microsoft.com/office/powerpoint/2010/main" val="2227526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i="1" dirty="0">
                <a:solidFill>
                  <a:srgbClr val="000000"/>
                </a:solidFill>
                <a:effectLst/>
                <a:latin typeface="Times New Roman" panose="02020603050405020304" pitchFamily="18" charset="0"/>
                <a:ea typeface="Calibri" panose="020F0502020204030204" pitchFamily="34" charset="0"/>
              </a:rPr>
              <a:t>Bài thơ “Tiếng gà trưa” là một bài thơ cảm động về tình bà cháu. Đọc bài thơ, mỗi chúng ta đều có những ấn tượng riêng với hình ảnh, ngôn từ, biện pháp tu từ,…. trong bài thơ. </a:t>
            </a:r>
            <a:endParaRPr lang="en-VN" dirty="0"/>
          </a:p>
        </p:txBody>
      </p:sp>
      <p:sp>
        <p:nvSpPr>
          <p:cNvPr id="4" name="Slide Number Placeholder 3"/>
          <p:cNvSpPr>
            <a:spLocks noGrp="1"/>
          </p:cNvSpPr>
          <p:nvPr>
            <p:ph type="sldNum" sz="quarter" idx="5"/>
          </p:nvPr>
        </p:nvSpPr>
        <p:spPr/>
        <p:txBody>
          <a:bodyPr/>
          <a:lstStyle/>
          <a:p>
            <a:fld id="{C387B91C-A12A-4040-84B9-7C1E27958E05}" type="slidenum">
              <a:rPr lang="en-VN" smtClean="0"/>
              <a:t>2</a:t>
            </a:fld>
            <a:endParaRPr lang="en-VN"/>
          </a:p>
        </p:txBody>
      </p:sp>
    </p:spTree>
    <p:extLst>
      <p:ext uri="{BB962C8B-B14F-4D97-AF65-F5344CB8AC3E}">
        <p14:creationId xmlns:p14="http://schemas.microsoft.com/office/powerpoint/2010/main" val="1007346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8.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40.svg"/><Relationship Id="rId5" Type="http://schemas.openxmlformats.org/officeDocument/2006/relationships/image" Target="../media/image36.svg"/><Relationship Id="rId15" Type="http://schemas.openxmlformats.org/officeDocument/2006/relationships/image" Target="../media/image42.svg"/><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image" Target="../media/image38.svg"/><Relationship Id="rId1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8.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12.sv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svg"/><Relationship Id="rId7" Type="http://schemas.openxmlformats.org/officeDocument/2006/relationships/image" Target="../media/image4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44.svg"/><Relationship Id="rId4" Type="http://schemas.openxmlformats.org/officeDocument/2006/relationships/image" Target="../media/image31.png"/><Relationship Id="rId9" Type="http://schemas.openxmlformats.org/officeDocument/2006/relationships/image" Target="../media/image10.sv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svg"/><Relationship Id="rId7" Type="http://schemas.openxmlformats.org/officeDocument/2006/relationships/image" Target="../media/image4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4.svg"/><Relationship Id="rId4" Type="http://schemas.openxmlformats.org/officeDocument/2006/relationships/image" Target="../media/image34.png"/><Relationship Id="rId9" Type="http://schemas.openxmlformats.org/officeDocument/2006/relationships/image" Target="../media/image17.sv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svg"/><Relationship Id="rId7" Type="http://schemas.openxmlformats.org/officeDocument/2006/relationships/image" Target="../media/image4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4.svg"/><Relationship Id="rId4" Type="http://schemas.openxmlformats.org/officeDocument/2006/relationships/image" Target="../media/image34.png"/><Relationship Id="rId9" Type="http://schemas.openxmlformats.org/officeDocument/2006/relationships/image" Target="../media/image17.sv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svg"/><Relationship Id="rId7" Type="http://schemas.openxmlformats.org/officeDocument/2006/relationships/image" Target="../media/image4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4.svg"/><Relationship Id="rId4" Type="http://schemas.openxmlformats.org/officeDocument/2006/relationships/image" Target="../media/image34.png"/><Relationship Id="rId9" Type="http://schemas.openxmlformats.org/officeDocument/2006/relationships/image" Target="../media/image17.sv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svg"/><Relationship Id="rId7" Type="http://schemas.openxmlformats.org/officeDocument/2006/relationships/image" Target="../media/image4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4.svg"/><Relationship Id="rId4" Type="http://schemas.openxmlformats.org/officeDocument/2006/relationships/image" Target="../media/image34.png"/><Relationship Id="rId9" Type="http://schemas.openxmlformats.org/officeDocument/2006/relationships/image" Target="../media/image17.sv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svg"/><Relationship Id="rId7" Type="http://schemas.openxmlformats.org/officeDocument/2006/relationships/image" Target="../media/image4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4.svg"/><Relationship Id="rId4" Type="http://schemas.openxmlformats.org/officeDocument/2006/relationships/image" Target="../media/image34.png"/><Relationship Id="rId9" Type="http://schemas.openxmlformats.org/officeDocument/2006/relationships/image" Target="../media/image17.svg"/></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svg"/><Relationship Id="rId7" Type="http://schemas.openxmlformats.org/officeDocument/2006/relationships/image" Target="../media/image4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4.svg"/><Relationship Id="rId4" Type="http://schemas.openxmlformats.org/officeDocument/2006/relationships/image" Target="../media/image34.png"/><Relationship Id="rId9" Type="http://schemas.openxmlformats.org/officeDocument/2006/relationships/image" Target="../media/image17.sv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8.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12.sv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1.svg"/><Relationship Id="rId3" Type="http://schemas.openxmlformats.org/officeDocument/2006/relationships/image" Target="../media/image1.png"/><Relationship Id="rId7" Type="http://schemas.openxmlformats.org/officeDocument/2006/relationships/image" Target="../media/image10.jpe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19.svg"/><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2.svg"/><Relationship Id="rId9" Type="http://schemas.openxmlformats.org/officeDocument/2006/relationships/image" Target="../media/image17.svg"/></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8.svg"/><Relationship Id="rId7" Type="http://schemas.openxmlformats.org/officeDocument/2006/relationships/image" Target="../media/image32.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0.svg"/><Relationship Id="rId4" Type="http://schemas.openxmlformats.org/officeDocument/2006/relationships/image" Target="../media/image22.png"/><Relationship Id="rId9" Type="http://schemas.openxmlformats.org/officeDocument/2006/relationships/image" Target="../media/image34.svg"/></Relationships>
</file>

<file path=ppt/slides/_rels/slide21.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2.png"/><Relationship Id="rId3" Type="http://schemas.openxmlformats.org/officeDocument/2006/relationships/image" Target="../media/image2.svg"/><Relationship Id="rId7" Type="http://schemas.openxmlformats.org/officeDocument/2006/relationships/image" Target="../media/image23.svg"/><Relationship Id="rId12"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1.png"/><Relationship Id="rId5" Type="http://schemas.openxmlformats.org/officeDocument/2006/relationships/image" Target="../media/image8.svg"/><Relationship Id="rId10" Type="http://schemas.openxmlformats.org/officeDocument/2006/relationships/image" Target="../media/image4.svg"/><Relationship Id="rId4" Type="http://schemas.openxmlformats.org/officeDocument/2006/relationships/image" Target="../media/image37.png"/><Relationship Id="rId9" Type="http://schemas.openxmlformats.org/officeDocument/2006/relationships/image" Target="../media/image40.png"/><Relationship Id="rId14" Type="http://schemas.openxmlformats.org/officeDocument/2006/relationships/image" Target="../media/image32.svg"/></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8.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12.svg"/></Relationships>
</file>

<file path=ppt/slides/_rels/slide23.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48.svg"/><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55.svg"/><Relationship Id="rId5" Type="http://schemas.openxmlformats.org/officeDocument/2006/relationships/image" Target="../media/image51.svg"/><Relationship Id="rId15" Type="http://schemas.openxmlformats.org/officeDocument/2006/relationships/image" Target="../media/image8.svg"/><Relationship Id="rId10" Type="http://schemas.openxmlformats.org/officeDocument/2006/relationships/image" Target="../media/image45.png"/><Relationship Id="rId4" Type="http://schemas.openxmlformats.org/officeDocument/2006/relationships/image" Target="../media/image43.png"/><Relationship Id="rId9" Type="http://schemas.openxmlformats.org/officeDocument/2006/relationships/image" Target="../media/image53.svg"/><Relationship Id="rId14" Type="http://schemas.openxmlformats.org/officeDocument/2006/relationships/image" Target="../media/image46.png"/></Relationships>
</file>

<file path=ppt/slides/_rels/slide2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59.svg"/><Relationship Id="rId5" Type="http://schemas.openxmlformats.org/officeDocument/2006/relationships/image" Target="../media/image46.svg"/><Relationship Id="rId10" Type="http://schemas.openxmlformats.org/officeDocument/2006/relationships/image" Target="../media/image48.png"/><Relationship Id="rId4" Type="http://schemas.openxmlformats.org/officeDocument/2006/relationships/image" Target="../media/image32.png"/><Relationship Id="rId9" Type="http://schemas.openxmlformats.org/officeDocument/2006/relationships/image" Target="../media/image57.svg"/></Relationships>
</file>

<file path=ppt/slides/_rels/slide25.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19.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59.svg"/><Relationship Id="rId5" Type="http://schemas.openxmlformats.org/officeDocument/2006/relationships/image" Target="../media/image46.svg"/><Relationship Id="rId10" Type="http://schemas.openxmlformats.org/officeDocument/2006/relationships/image" Target="../media/image48.png"/><Relationship Id="rId4" Type="http://schemas.openxmlformats.org/officeDocument/2006/relationships/image" Target="../media/image32.png"/><Relationship Id="rId9" Type="http://schemas.openxmlformats.org/officeDocument/2006/relationships/image" Target="../media/image57.svg"/></Relationships>
</file>

<file path=ppt/slides/_rels/slide26.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32.svg"/><Relationship Id="rId3" Type="http://schemas.openxmlformats.org/officeDocument/2006/relationships/image" Target="../media/image2.svg"/><Relationship Id="rId7" Type="http://schemas.openxmlformats.org/officeDocument/2006/relationships/image" Target="../media/image63.svg"/><Relationship Id="rId12"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27.svg"/><Relationship Id="rId5" Type="http://schemas.openxmlformats.org/officeDocument/2006/relationships/image" Target="../media/image61.svg"/><Relationship Id="rId15" Type="http://schemas.openxmlformats.org/officeDocument/2006/relationships/image" Target="../media/image67.svg"/><Relationship Id="rId10" Type="http://schemas.openxmlformats.org/officeDocument/2006/relationships/image" Target="../media/image53.png"/><Relationship Id="rId4" Type="http://schemas.openxmlformats.org/officeDocument/2006/relationships/image" Target="../media/image50.png"/><Relationship Id="rId9" Type="http://schemas.openxmlformats.org/officeDocument/2006/relationships/image" Target="../media/image65.svg"/><Relationship Id="rId14" Type="http://schemas.openxmlformats.org/officeDocument/2006/relationships/image" Target="../media/image55.png"/></Relationships>
</file>

<file path=ppt/slides/_rels/slide27.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73.svg"/><Relationship Id="rId3" Type="http://schemas.openxmlformats.org/officeDocument/2006/relationships/image" Target="../media/image2.svg"/><Relationship Id="rId7" Type="http://schemas.openxmlformats.org/officeDocument/2006/relationships/image" Target="../media/image71.svg"/><Relationship Id="rId12" Type="http://schemas.openxmlformats.org/officeDocument/2006/relationships/image" Target="../media/image6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10.svg"/><Relationship Id="rId5" Type="http://schemas.openxmlformats.org/officeDocument/2006/relationships/image" Target="../media/image69.svg"/><Relationship Id="rId10" Type="http://schemas.openxmlformats.org/officeDocument/2006/relationships/image" Target="../media/image59.png"/><Relationship Id="rId4" Type="http://schemas.openxmlformats.org/officeDocument/2006/relationships/image" Target="../media/image56.pn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8.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12.sv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8.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12.sv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9.jpe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7.svg"/><Relationship Id="rId5" Type="http://schemas.openxmlformats.org/officeDocument/2006/relationships/image" Target="../media/image23.sv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25.svg"/><Relationship Id="rId14"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8.svg"/><Relationship Id="rId7" Type="http://schemas.openxmlformats.org/officeDocument/2006/relationships/image" Target="../media/image32.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0.svg"/><Relationship Id="rId4" Type="http://schemas.openxmlformats.org/officeDocument/2006/relationships/image" Target="../media/image22.png"/><Relationship Id="rId9" Type="http://schemas.openxmlformats.org/officeDocument/2006/relationships/image" Target="../media/image34.sv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8.svg"/><Relationship Id="rId7" Type="http://schemas.openxmlformats.org/officeDocument/2006/relationships/image" Target="../media/image32.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0.svg"/><Relationship Id="rId4" Type="http://schemas.openxmlformats.org/officeDocument/2006/relationships/image" Target="../media/image22.png"/><Relationship Id="rId9" Type="http://schemas.openxmlformats.org/officeDocument/2006/relationships/image" Target="../media/image34.sv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8.svg"/><Relationship Id="rId7" Type="http://schemas.openxmlformats.org/officeDocument/2006/relationships/image" Target="../media/image32.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0.svg"/><Relationship Id="rId4" Type="http://schemas.openxmlformats.org/officeDocument/2006/relationships/image" Target="../media/image22.png"/><Relationship Id="rId9" Type="http://schemas.openxmlformats.org/officeDocument/2006/relationships/image" Target="../media/image34.sv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40.svg"/><Relationship Id="rId5" Type="http://schemas.openxmlformats.org/officeDocument/2006/relationships/image" Target="../media/image36.svg"/><Relationship Id="rId15" Type="http://schemas.openxmlformats.org/officeDocument/2006/relationships/image" Target="../media/image42.svg"/><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image" Target="../media/image38.svg"/><Relationship Id="rId1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75071"/>
          <a:stretch>
            <a:fillRect/>
          </a:stretch>
        </p:blipFill>
        <p:spPr>
          <a:xfrm rot="-10800000">
            <a:off x="13729131" y="0"/>
            <a:ext cx="4558869" cy="102870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197219">
            <a:off x="-770512" y="584986"/>
            <a:ext cx="2645352" cy="2304763"/>
          </a:xfrm>
          <a:prstGeom prst="rect">
            <a:avLst/>
          </a:prstGeom>
        </p:spPr>
      </p:pic>
      <p:grpSp>
        <p:nvGrpSpPr>
          <p:cNvPr id="4" name="Group 4"/>
          <p:cNvGrpSpPr/>
          <p:nvPr/>
        </p:nvGrpSpPr>
        <p:grpSpPr>
          <a:xfrm>
            <a:off x="1314450" y="1315350"/>
            <a:ext cx="15093188" cy="7656299"/>
            <a:chOff x="0" y="0"/>
            <a:chExt cx="11734158" cy="5952369"/>
          </a:xfrm>
        </p:grpSpPr>
        <p:sp>
          <p:nvSpPr>
            <p:cNvPr id="5" name="Freeform 5"/>
            <p:cNvSpPr/>
            <p:nvPr/>
          </p:nvSpPr>
          <p:spPr>
            <a:xfrm>
              <a:off x="10160" y="16510"/>
              <a:ext cx="11711298" cy="5924429"/>
            </a:xfrm>
            <a:custGeom>
              <a:avLst/>
              <a:gdLst/>
              <a:ahLst/>
              <a:cxnLst/>
              <a:rect l="l" t="t" r="r" b="b"/>
              <a:pathLst>
                <a:path w="11711298" h="5924429">
                  <a:moveTo>
                    <a:pt x="11711298" y="5924429"/>
                  </a:moveTo>
                  <a:lnTo>
                    <a:pt x="0" y="5916809"/>
                  </a:lnTo>
                  <a:lnTo>
                    <a:pt x="0" y="2067974"/>
                  </a:lnTo>
                  <a:lnTo>
                    <a:pt x="17780" y="19050"/>
                  </a:lnTo>
                  <a:lnTo>
                    <a:pt x="5838314" y="0"/>
                  </a:lnTo>
                  <a:lnTo>
                    <a:pt x="11692248" y="5080"/>
                  </a:lnTo>
                  <a:close/>
                </a:path>
              </a:pathLst>
            </a:custGeom>
            <a:solidFill>
              <a:srgbClr val="FFFFFF"/>
            </a:solidFill>
          </p:spPr>
        </p:sp>
        <p:sp>
          <p:nvSpPr>
            <p:cNvPr id="6" name="Freeform 6"/>
            <p:cNvSpPr/>
            <p:nvPr/>
          </p:nvSpPr>
          <p:spPr>
            <a:xfrm>
              <a:off x="-3810" y="0"/>
              <a:ext cx="11740508" cy="5951099"/>
            </a:xfrm>
            <a:custGeom>
              <a:avLst/>
              <a:gdLst/>
              <a:ahLst/>
              <a:cxnLst/>
              <a:rect l="l" t="t" r="r" b="b"/>
              <a:pathLst>
                <a:path w="11740508" h="5951099">
                  <a:moveTo>
                    <a:pt x="11706218" y="21590"/>
                  </a:moveTo>
                  <a:cubicBezTo>
                    <a:pt x="11707489" y="34290"/>
                    <a:pt x="11707489" y="44450"/>
                    <a:pt x="11708758" y="54610"/>
                  </a:cubicBezTo>
                  <a:cubicBezTo>
                    <a:pt x="11711298" y="154472"/>
                    <a:pt x="11712568" y="285004"/>
                    <a:pt x="11715108" y="410875"/>
                  </a:cubicBezTo>
                  <a:cubicBezTo>
                    <a:pt x="11715108" y="592687"/>
                    <a:pt x="11727808" y="4177661"/>
                    <a:pt x="11734158" y="4359473"/>
                  </a:cubicBezTo>
                  <a:cubicBezTo>
                    <a:pt x="11740508" y="4634523"/>
                    <a:pt x="11736698" y="4914235"/>
                    <a:pt x="11736698" y="5189284"/>
                  </a:cubicBezTo>
                  <a:cubicBezTo>
                    <a:pt x="11736698" y="5431701"/>
                    <a:pt x="11737968" y="5655471"/>
                    <a:pt x="11739239" y="5890139"/>
                  </a:cubicBezTo>
                  <a:cubicBezTo>
                    <a:pt x="11739239" y="5911729"/>
                    <a:pt x="11739239" y="5925699"/>
                    <a:pt x="11739239" y="5949829"/>
                  </a:cubicBezTo>
                  <a:cubicBezTo>
                    <a:pt x="11716378" y="5949829"/>
                    <a:pt x="11696058" y="5951099"/>
                    <a:pt x="11643219" y="5949829"/>
                  </a:cubicBezTo>
                  <a:cubicBezTo>
                    <a:pt x="11043838" y="5944749"/>
                    <a:pt x="10435237" y="5951099"/>
                    <a:pt x="9835857" y="5946019"/>
                  </a:cubicBezTo>
                  <a:cubicBezTo>
                    <a:pt x="9476229" y="5942209"/>
                    <a:pt x="9125822" y="5944749"/>
                    <a:pt x="8766194" y="5942209"/>
                  </a:cubicBezTo>
                  <a:cubicBezTo>
                    <a:pt x="8600212" y="5940939"/>
                    <a:pt x="8434230" y="5939669"/>
                    <a:pt x="8268247" y="5938399"/>
                  </a:cubicBezTo>
                  <a:cubicBezTo>
                    <a:pt x="8166813" y="5938399"/>
                    <a:pt x="8074601" y="5939669"/>
                    <a:pt x="7973168" y="5939669"/>
                  </a:cubicBezTo>
                  <a:cubicBezTo>
                    <a:pt x="7714973" y="5938399"/>
                    <a:pt x="7004938" y="5939669"/>
                    <a:pt x="6746743" y="5938399"/>
                  </a:cubicBezTo>
                  <a:cubicBezTo>
                    <a:pt x="6562319" y="5937129"/>
                    <a:pt x="2873826" y="5946019"/>
                    <a:pt x="2689401" y="5944749"/>
                  </a:cubicBezTo>
                  <a:cubicBezTo>
                    <a:pt x="2643295" y="5944749"/>
                    <a:pt x="2587967" y="5946019"/>
                    <a:pt x="2541861" y="5946019"/>
                  </a:cubicBezTo>
                  <a:cubicBezTo>
                    <a:pt x="2431206" y="5946019"/>
                    <a:pt x="2329773" y="5947289"/>
                    <a:pt x="2219118" y="5947289"/>
                  </a:cubicBezTo>
                  <a:cubicBezTo>
                    <a:pt x="1942481" y="5947289"/>
                    <a:pt x="1675065" y="5946019"/>
                    <a:pt x="1398428" y="5944749"/>
                  </a:cubicBezTo>
                  <a:cubicBezTo>
                    <a:pt x="1232446" y="5943479"/>
                    <a:pt x="1066464" y="5942209"/>
                    <a:pt x="909703" y="5940939"/>
                  </a:cubicBezTo>
                  <a:cubicBezTo>
                    <a:pt x="614623" y="5939669"/>
                    <a:pt x="319544" y="5938399"/>
                    <a:pt x="48260" y="5938399"/>
                  </a:cubicBezTo>
                  <a:cubicBezTo>
                    <a:pt x="38100" y="5938399"/>
                    <a:pt x="29210" y="5938399"/>
                    <a:pt x="19050" y="5937129"/>
                  </a:cubicBezTo>
                  <a:cubicBezTo>
                    <a:pt x="10160" y="5935859"/>
                    <a:pt x="5080" y="5929509"/>
                    <a:pt x="7620" y="5920619"/>
                  </a:cubicBezTo>
                  <a:cubicBezTo>
                    <a:pt x="16510" y="5888564"/>
                    <a:pt x="12700" y="5772017"/>
                    <a:pt x="11430" y="5650809"/>
                  </a:cubicBezTo>
                  <a:cubicBezTo>
                    <a:pt x="10160" y="5403730"/>
                    <a:pt x="6350" y="5161313"/>
                    <a:pt x="7620" y="4914235"/>
                  </a:cubicBezTo>
                  <a:cubicBezTo>
                    <a:pt x="5080" y="4606552"/>
                    <a:pt x="0" y="797809"/>
                    <a:pt x="7620" y="485464"/>
                  </a:cubicBezTo>
                  <a:cubicBezTo>
                    <a:pt x="8890" y="424860"/>
                    <a:pt x="7620" y="359594"/>
                    <a:pt x="8890" y="298990"/>
                  </a:cubicBezTo>
                  <a:cubicBezTo>
                    <a:pt x="10160" y="201091"/>
                    <a:pt x="12700" y="93868"/>
                    <a:pt x="13970" y="44450"/>
                  </a:cubicBezTo>
                  <a:cubicBezTo>
                    <a:pt x="13970" y="41910"/>
                    <a:pt x="15240" y="39370"/>
                    <a:pt x="16510" y="38100"/>
                  </a:cubicBezTo>
                  <a:cubicBezTo>
                    <a:pt x="38100" y="35560"/>
                    <a:pt x="89013" y="30480"/>
                    <a:pt x="236553" y="29210"/>
                  </a:cubicBezTo>
                  <a:cubicBezTo>
                    <a:pt x="485526" y="25400"/>
                    <a:pt x="734500" y="22860"/>
                    <a:pt x="992694" y="20320"/>
                  </a:cubicBezTo>
                  <a:cubicBezTo>
                    <a:pt x="1167897" y="17780"/>
                    <a:pt x="1343101" y="16510"/>
                    <a:pt x="1509083" y="13970"/>
                  </a:cubicBezTo>
                  <a:cubicBezTo>
                    <a:pt x="1675065" y="11430"/>
                    <a:pt x="1850269" y="8890"/>
                    <a:pt x="2016251" y="8890"/>
                  </a:cubicBezTo>
                  <a:cubicBezTo>
                    <a:pt x="2200676" y="7620"/>
                    <a:pt x="2385100" y="10160"/>
                    <a:pt x="2569525" y="8890"/>
                  </a:cubicBezTo>
                  <a:cubicBezTo>
                    <a:pt x="2800056" y="8890"/>
                    <a:pt x="6977274" y="6350"/>
                    <a:pt x="7207805" y="5080"/>
                  </a:cubicBezTo>
                  <a:cubicBezTo>
                    <a:pt x="7429115" y="3810"/>
                    <a:pt x="7650425" y="2540"/>
                    <a:pt x="7880956" y="2540"/>
                  </a:cubicBezTo>
                  <a:cubicBezTo>
                    <a:pt x="8259026" y="1270"/>
                    <a:pt x="8627876" y="0"/>
                    <a:pt x="9005946" y="0"/>
                  </a:cubicBezTo>
                  <a:cubicBezTo>
                    <a:pt x="9162707" y="0"/>
                    <a:pt x="9328689" y="2540"/>
                    <a:pt x="9485450" y="2540"/>
                  </a:cubicBezTo>
                  <a:cubicBezTo>
                    <a:pt x="9918848" y="3810"/>
                    <a:pt x="10361467" y="5080"/>
                    <a:pt x="10794865" y="7620"/>
                  </a:cubicBezTo>
                  <a:cubicBezTo>
                    <a:pt x="11025396" y="8890"/>
                    <a:pt x="11255927" y="12700"/>
                    <a:pt x="11486458" y="16510"/>
                  </a:cubicBezTo>
                  <a:cubicBezTo>
                    <a:pt x="11541785" y="16510"/>
                    <a:pt x="11597112" y="16510"/>
                    <a:pt x="11643219" y="16510"/>
                  </a:cubicBezTo>
                  <a:cubicBezTo>
                    <a:pt x="11687168" y="17780"/>
                    <a:pt x="11696058" y="20320"/>
                    <a:pt x="11706218" y="21590"/>
                  </a:cubicBezTo>
                  <a:close/>
                  <a:moveTo>
                    <a:pt x="11716379" y="5933319"/>
                  </a:moveTo>
                  <a:cubicBezTo>
                    <a:pt x="11717648" y="5916809"/>
                    <a:pt x="11718918" y="5904109"/>
                    <a:pt x="11718918" y="5891409"/>
                  </a:cubicBezTo>
                  <a:cubicBezTo>
                    <a:pt x="11717648" y="5632162"/>
                    <a:pt x="11716379" y="5385083"/>
                    <a:pt x="11716379" y="5119357"/>
                  </a:cubicBezTo>
                  <a:cubicBezTo>
                    <a:pt x="11716379" y="4998148"/>
                    <a:pt x="11718918" y="4876940"/>
                    <a:pt x="11717648" y="4755731"/>
                  </a:cubicBezTo>
                  <a:cubicBezTo>
                    <a:pt x="11717648" y="4643847"/>
                    <a:pt x="11716379" y="4527300"/>
                    <a:pt x="11715108" y="4415415"/>
                  </a:cubicBezTo>
                  <a:cubicBezTo>
                    <a:pt x="11710029" y="4242926"/>
                    <a:pt x="11698598" y="671939"/>
                    <a:pt x="11698598" y="499450"/>
                  </a:cubicBezTo>
                  <a:cubicBezTo>
                    <a:pt x="11696058" y="354932"/>
                    <a:pt x="11693518" y="205753"/>
                    <a:pt x="11690979" y="63500"/>
                  </a:cubicBezTo>
                  <a:cubicBezTo>
                    <a:pt x="11689708" y="44450"/>
                    <a:pt x="11688439" y="43180"/>
                    <a:pt x="11615555" y="41910"/>
                  </a:cubicBezTo>
                  <a:cubicBezTo>
                    <a:pt x="11587891" y="41910"/>
                    <a:pt x="11569449" y="41910"/>
                    <a:pt x="11541786" y="40640"/>
                  </a:cubicBezTo>
                  <a:cubicBezTo>
                    <a:pt x="11311255" y="36830"/>
                    <a:pt x="11071503" y="31750"/>
                    <a:pt x="10840972" y="30480"/>
                  </a:cubicBezTo>
                  <a:cubicBezTo>
                    <a:pt x="10278477" y="26670"/>
                    <a:pt x="9706760" y="25400"/>
                    <a:pt x="9144264" y="22860"/>
                  </a:cubicBezTo>
                  <a:cubicBezTo>
                    <a:pt x="9061273" y="22860"/>
                    <a:pt x="8969061" y="22860"/>
                    <a:pt x="8886070" y="22860"/>
                  </a:cubicBezTo>
                  <a:cubicBezTo>
                    <a:pt x="8747751" y="22860"/>
                    <a:pt x="8609434" y="22860"/>
                    <a:pt x="8480336" y="22860"/>
                  </a:cubicBezTo>
                  <a:cubicBezTo>
                    <a:pt x="8185256" y="22860"/>
                    <a:pt x="7890177" y="22860"/>
                    <a:pt x="7604319" y="24130"/>
                  </a:cubicBezTo>
                  <a:cubicBezTo>
                    <a:pt x="7355345" y="25400"/>
                    <a:pt x="3159684" y="29210"/>
                    <a:pt x="2910711" y="29210"/>
                  </a:cubicBezTo>
                  <a:cubicBezTo>
                    <a:pt x="2504977" y="29210"/>
                    <a:pt x="2099242" y="26670"/>
                    <a:pt x="1693508" y="33020"/>
                  </a:cubicBezTo>
                  <a:cubicBezTo>
                    <a:pt x="1481419" y="36830"/>
                    <a:pt x="1278552" y="36830"/>
                    <a:pt x="1075685" y="38100"/>
                  </a:cubicBezTo>
                  <a:cubicBezTo>
                    <a:pt x="725278" y="41910"/>
                    <a:pt x="374871" y="45720"/>
                    <a:pt x="49530" y="50800"/>
                  </a:cubicBezTo>
                  <a:cubicBezTo>
                    <a:pt x="36830" y="50800"/>
                    <a:pt x="34290" y="53340"/>
                    <a:pt x="33020" y="79882"/>
                  </a:cubicBezTo>
                  <a:cubicBezTo>
                    <a:pt x="31750" y="163796"/>
                    <a:pt x="31750" y="247709"/>
                    <a:pt x="30480" y="331623"/>
                  </a:cubicBezTo>
                  <a:cubicBezTo>
                    <a:pt x="29210" y="471479"/>
                    <a:pt x="26670" y="606673"/>
                    <a:pt x="25400" y="746529"/>
                  </a:cubicBezTo>
                  <a:cubicBezTo>
                    <a:pt x="20320" y="895708"/>
                    <a:pt x="26670" y="4541286"/>
                    <a:pt x="29210" y="4690465"/>
                  </a:cubicBezTo>
                  <a:cubicBezTo>
                    <a:pt x="29210" y="4848969"/>
                    <a:pt x="29210" y="5012134"/>
                    <a:pt x="30480" y="5170637"/>
                  </a:cubicBezTo>
                  <a:cubicBezTo>
                    <a:pt x="30480" y="5287184"/>
                    <a:pt x="33020" y="5403730"/>
                    <a:pt x="33020" y="5520277"/>
                  </a:cubicBezTo>
                  <a:cubicBezTo>
                    <a:pt x="33020" y="5646147"/>
                    <a:pt x="33020" y="5772017"/>
                    <a:pt x="31750" y="5891409"/>
                  </a:cubicBezTo>
                  <a:cubicBezTo>
                    <a:pt x="31750" y="5895219"/>
                    <a:pt x="31750" y="5897759"/>
                    <a:pt x="31750" y="5901569"/>
                  </a:cubicBezTo>
                  <a:cubicBezTo>
                    <a:pt x="31750" y="5911729"/>
                    <a:pt x="35560" y="5915539"/>
                    <a:pt x="44450" y="5915539"/>
                  </a:cubicBezTo>
                  <a:cubicBezTo>
                    <a:pt x="107456" y="5915539"/>
                    <a:pt x="236553" y="5916809"/>
                    <a:pt x="356429" y="5916809"/>
                  </a:cubicBezTo>
                  <a:cubicBezTo>
                    <a:pt x="531632" y="5916809"/>
                    <a:pt x="716057" y="5914269"/>
                    <a:pt x="891260" y="5916809"/>
                  </a:cubicBezTo>
                  <a:cubicBezTo>
                    <a:pt x="1177119" y="5920619"/>
                    <a:pt x="1462977" y="5923159"/>
                    <a:pt x="1748835" y="5921889"/>
                  </a:cubicBezTo>
                  <a:cubicBezTo>
                    <a:pt x="1933260" y="5920619"/>
                    <a:pt x="2108463" y="5923159"/>
                    <a:pt x="2292888" y="5923159"/>
                  </a:cubicBezTo>
                  <a:cubicBezTo>
                    <a:pt x="2560304" y="5923159"/>
                    <a:pt x="2827720" y="5921889"/>
                    <a:pt x="3095135" y="5923159"/>
                  </a:cubicBezTo>
                  <a:cubicBezTo>
                    <a:pt x="3491648" y="5924429"/>
                    <a:pt x="7844070" y="5914269"/>
                    <a:pt x="8249805" y="5916809"/>
                  </a:cubicBezTo>
                  <a:cubicBezTo>
                    <a:pt x="8425008" y="5918079"/>
                    <a:pt x="8600212" y="5919349"/>
                    <a:pt x="8766194" y="5919349"/>
                  </a:cubicBezTo>
                  <a:cubicBezTo>
                    <a:pt x="9070495" y="5921889"/>
                    <a:pt x="9365574" y="5918079"/>
                    <a:pt x="9669875" y="5921889"/>
                  </a:cubicBezTo>
                  <a:cubicBezTo>
                    <a:pt x="9918848" y="5924429"/>
                    <a:pt x="10167821" y="5924429"/>
                    <a:pt x="10416795" y="5926969"/>
                  </a:cubicBezTo>
                  <a:cubicBezTo>
                    <a:pt x="10785644" y="5930779"/>
                    <a:pt x="11154494" y="5933319"/>
                    <a:pt x="11523343" y="5934589"/>
                  </a:cubicBezTo>
                  <a:cubicBezTo>
                    <a:pt x="11661661" y="5934589"/>
                    <a:pt x="11696058" y="5933319"/>
                    <a:pt x="11716379" y="5933319"/>
                  </a:cubicBezTo>
                  <a:close/>
                </a:path>
              </a:pathLst>
            </a:custGeom>
            <a:solidFill>
              <a:srgbClr val="000000"/>
            </a:solidFill>
          </p:spPr>
        </p:sp>
      </p:grpSp>
      <p:sp>
        <p:nvSpPr>
          <p:cNvPr id="8" name="TextBox 8"/>
          <p:cNvSpPr txBox="1"/>
          <p:nvPr/>
        </p:nvSpPr>
        <p:spPr>
          <a:xfrm>
            <a:off x="1634096" y="1451706"/>
            <a:ext cx="10920013" cy="4115742"/>
          </a:xfrm>
          <a:prstGeom prst="rect">
            <a:avLst/>
          </a:prstGeom>
        </p:spPr>
        <p:txBody>
          <a:bodyPr wrap="square" lIns="0" tIns="0" rIns="0" bIns="0" rtlCol="0" anchor="t">
            <a:spAutoFit/>
          </a:bodyPr>
          <a:lstStyle/>
          <a:p>
            <a:pPr marL="0" lvl="0" indent="0" algn="ctr">
              <a:lnSpc>
                <a:spcPts val="17047"/>
              </a:lnSpc>
              <a:spcBef>
                <a:spcPct val="0"/>
              </a:spcBef>
            </a:pPr>
            <a:r>
              <a:rPr lang="en-US" sz="10000" b="1" i="1" dirty="0" err="1">
                <a:solidFill>
                  <a:srgbClr val="737373"/>
                </a:solidFill>
                <a:latin typeface="Times New Roman" panose="02020603050405020304" pitchFamily="18" charset="0"/>
                <a:cs typeface="Times New Roman" panose="02020603050405020304" pitchFamily="18" charset="0"/>
              </a:rPr>
              <a:t>Chào</a:t>
            </a:r>
            <a:r>
              <a:rPr lang="en-US" sz="10000" b="1" i="1" dirty="0">
                <a:solidFill>
                  <a:srgbClr val="737373"/>
                </a:solidFill>
                <a:latin typeface="Times New Roman" panose="02020603050405020304" pitchFamily="18" charset="0"/>
                <a:cs typeface="Times New Roman" panose="02020603050405020304" pitchFamily="18" charset="0"/>
              </a:rPr>
              <a:t> </a:t>
            </a:r>
            <a:r>
              <a:rPr lang="en-US" sz="10000" b="1" i="1" dirty="0" err="1">
                <a:solidFill>
                  <a:srgbClr val="737373"/>
                </a:solidFill>
                <a:latin typeface="Times New Roman" panose="02020603050405020304" pitchFamily="18" charset="0"/>
                <a:cs typeface="Times New Roman" panose="02020603050405020304" pitchFamily="18" charset="0"/>
              </a:rPr>
              <a:t>mừng</a:t>
            </a:r>
            <a:r>
              <a:rPr lang="en-US" sz="10000" b="1" i="1" dirty="0">
                <a:solidFill>
                  <a:srgbClr val="737373"/>
                </a:solidFill>
                <a:latin typeface="Times New Roman" panose="02020603050405020304" pitchFamily="18" charset="0"/>
                <a:cs typeface="Times New Roman" panose="02020603050405020304" pitchFamily="18" charset="0"/>
              </a:rPr>
              <a:t> </a:t>
            </a:r>
            <a:r>
              <a:rPr lang="en-US" sz="10000" b="1" i="1" dirty="0" err="1">
                <a:solidFill>
                  <a:srgbClr val="737373"/>
                </a:solidFill>
                <a:latin typeface="Times New Roman" panose="02020603050405020304" pitchFamily="18" charset="0"/>
                <a:cs typeface="Times New Roman" panose="02020603050405020304" pitchFamily="18" charset="0"/>
              </a:rPr>
              <a:t>các</a:t>
            </a:r>
            <a:r>
              <a:rPr lang="en-US" sz="10000" b="1" i="1" dirty="0">
                <a:solidFill>
                  <a:srgbClr val="737373"/>
                </a:solidFill>
                <a:latin typeface="Times New Roman" panose="02020603050405020304" pitchFamily="18" charset="0"/>
                <a:cs typeface="Times New Roman" panose="02020603050405020304" pitchFamily="18" charset="0"/>
              </a:rPr>
              <a:t> </a:t>
            </a:r>
            <a:r>
              <a:rPr lang="en-US" sz="10000" b="1" i="1" dirty="0" err="1">
                <a:solidFill>
                  <a:srgbClr val="737373"/>
                </a:solidFill>
                <a:latin typeface="Times New Roman" panose="02020603050405020304" pitchFamily="18" charset="0"/>
                <a:cs typeface="Times New Roman" panose="02020603050405020304" pitchFamily="18" charset="0"/>
              </a:rPr>
              <a:t>em</a:t>
            </a:r>
            <a:r>
              <a:rPr lang="en-US" sz="10000" b="1" i="1" dirty="0">
                <a:solidFill>
                  <a:srgbClr val="737373"/>
                </a:solidFill>
                <a:latin typeface="Times New Roman" panose="02020603050405020304" pitchFamily="18" charset="0"/>
                <a:cs typeface="Times New Roman" panose="02020603050405020304" pitchFamily="18" charset="0"/>
              </a:rPr>
              <a:t> </a:t>
            </a:r>
            <a:r>
              <a:rPr lang="en-US" sz="10000" b="1" i="1" dirty="0" err="1">
                <a:solidFill>
                  <a:srgbClr val="737373"/>
                </a:solidFill>
                <a:latin typeface="Times New Roman" panose="02020603050405020304" pitchFamily="18" charset="0"/>
                <a:cs typeface="Times New Roman" panose="02020603050405020304" pitchFamily="18" charset="0"/>
              </a:rPr>
              <a:t>học</a:t>
            </a:r>
            <a:r>
              <a:rPr lang="en-US" sz="10000" b="1" i="1" dirty="0">
                <a:solidFill>
                  <a:srgbClr val="737373"/>
                </a:solidFill>
                <a:latin typeface="Times New Roman" panose="02020603050405020304" pitchFamily="18" charset="0"/>
                <a:cs typeface="Times New Roman" panose="02020603050405020304" pitchFamily="18" charset="0"/>
              </a:rPr>
              <a:t> </a:t>
            </a:r>
            <a:r>
              <a:rPr lang="en-US" sz="10000" b="1" i="1" dirty="0" err="1">
                <a:solidFill>
                  <a:srgbClr val="737373"/>
                </a:solidFill>
                <a:latin typeface="Times New Roman" panose="02020603050405020304" pitchFamily="18" charset="0"/>
                <a:cs typeface="Times New Roman" panose="02020603050405020304" pitchFamily="18" charset="0"/>
              </a:rPr>
              <a:t>sinh</a:t>
            </a:r>
            <a:r>
              <a:rPr lang="en-US" sz="10000" b="1" i="1" dirty="0">
                <a:solidFill>
                  <a:srgbClr val="737373"/>
                </a:solidFill>
                <a:latin typeface="Times New Roman" panose="02020603050405020304" pitchFamily="18" charset="0"/>
                <a:cs typeface="Times New Roman" panose="02020603050405020304" pitchFamily="18" charset="0"/>
              </a:rPr>
              <a:t> </a:t>
            </a:r>
            <a:r>
              <a:rPr lang="en-US" sz="10000" b="1" i="1" dirty="0" err="1">
                <a:solidFill>
                  <a:srgbClr val="737373"/>
                </a:solidFill>
                <a:latin typeface="Times New Roman" panose="02020603050405020304" pitchFamily="18" charset="0"/>
                <a:cs typeface="Times New Roman" panose="02020603050405020304" pitchFamily="18" charset="0"/>
              </a:rPr>
              <a:t>yêu</a:t>
            </a:r>
            <a:r>
              <a:rPr lang="en-US" sz="10000" b="1" i="1" dirty="0">
                <a:solidFill>
                  <a:srgbClr val="737373"/>
                </a:solidFill>
                <a:latin typeface="Times New Roman" panose="02020603050405020304" pitchFamily="18" charset="0"/>
                <a:cs typeface="Times New Roman" panose="02020603050405020304" pitchFamily="18" charset="0"/>
              </a:rPr>
              <a:t> </a:t>
            </a:r>
            <a:r>
              <a:rPr lang="en-US" sz="10000" b="1" i="1" dirty="0" err="1">
                <a:solidFill>
                  <a:srgbClr val="737373"/>
                </a:solidFill>
                <a:latin typeface="Times New Roman" panose="02020603050405020304" pitchFamily="18" charset="0"/>
                <a:cs typeface="Times New Roman" panose="02020603050405020304" pitchFamily="18" charset="0"/>
              </a:rPr>
              <a:t>quý</a:t>
            </a:r>
            <a:r>
              <a:rPr lang="en-US" sz="10000" b="1" i="1" dirty="0">
                <a:solidFill>
                  <a:srgbClr val="737373"/>
                </a:solidFill>
                <a:latin typeface="Times New Roman" panose="02020603050405020304" pitchFamily="18" charset="0"/>
                <a:cs typeface="Times New Roman" panose="02020603050405020304" pitchFamily="18" charset="0"/>
              </a:rPr>
              <a:t>!</a:t>
            </a:r>
            <a:endParaRPr lang="en-US" sz="10000" b="1" i="1" u="none" dirty="0">
              <a:solidFill>
                <a:srgbClr val="737373"/>
              </a:solidFill>
              <a:latin typeface="Times New Roman" panose="02020603050405020304" pitchFamily="18" charset="0"/>
              <a:cs typeface="Times New Roman" panose="02020603050405020304" pitchFamily="18" charset="0"/>
            </a:endParaRPr>
          </a:p>
        </p:txBody>
      </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b="36303"/>
          <a:stretch>
            <a:fillRect/>
          </a:stretch>
        </p:blipFill>
        <p:spPr>
          <a:xfrm>
            <a:off x="11190034" y="2107333"/>
            <a:ext cx="7097966" cy="8179667"/>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330381" y="427797"/>
            <a:ext cx="2154515" cy="1982154"/>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016537">
            <a:off x="16823218" y="2666898"/>
            <a:ext cx="1901530" cy="1739900"/>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78649">
            <a:off x="8017128" y="8291851"/>
            <a:ext cx="3054065" cy="2660854"/>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0800000">
            <a:off x="1257300" y="8486081"/>
            <a:ext cx="1556085" cy="1431598"/>
          </a:xfrm>
          <a:prstGeom prst="rect">
            <a:avLst/>
          </a:prstGeom>
        </p:spPr>
      </p:pic>
      <p:pic>
        <p:nvPicPr>
          <p:cNvPr id="15" name="Picture 1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8783462">
            <a:off x="581286" y="7579067"/>
            <a:ext cx="1045660" cy="9567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7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2669" b="70023"/>
          <a:stretch>
            <a:fillRect/>
          </a:stretch>
        </p:blipFill>
        <p:spPr>
          <a:xfrm>
            <a:off x="0" y="0"/>
            <a:ext cx="18288000" cy="3168226"/>
          </a:xfrm>
          <a:prstGeom prst="rect">
            <a:avLst/>
          </a:prstGeom>
        </p:spPr>
      </p:pic>
      <p:grpSp>
        <p:nvGrpSpPr>
          <p:cNvPr id="3" name="Group 3"/>
          <p:cNvGrpSpPr/>
          <p:nvPr/>
        </p:nvGrpSpPr>
        <p:grpSpPr>
          <a:xfrm>
            <a:off x="2111756" y="1315350"/>
            <a:ext cx="15093188" cy="7656299"/>
            <a:chOff x="0" y="0"/>
            <a:chExt cx="11734158" cy="5952369"/>
          </a:xfrm>
        </p:grpSpPr>
        <p:sp>
          <p:nvSpPr>
            <p:cNvPr id="4" name="Freeform 4"/>
            <p:cNvSpPr/>
            <p:nvPr/>
          </p:nvSpPr>
          <p:spPr>
            <a:xfrm>
              <a:off x="10160" y="16510"/>
              <a:ext cx="11711298" cy="5924429"/>
            </a:xfrm>
            <a:custGeom>
              <a:avLst/>
              <a:gdLst/>
              <a:ahLst/>
              <a:cxnLst/>
              <a:rect l="l" t="t" r="r" b="b"/>
              <a:pathLst>
                <a:path w="11711298" h="5924429">
                  <a:moveTo>
                    <a:pt x="11711298" y="5924429"/>
                  </a:moveTo>
                  <a:lnTo>
                    <a:pt x="0" y="5916809"/>
                  </a:lnTo>
                  <a:lnTo>
                    <a:pt x="0" y="2067974"/>
                  </a:lnTo>
                  <a:lnTo>
                    <a:pt x="17780" y="19050"/>
                  </a:lnTo>
                  <a:lnTo>
                    <a:pt x="5838314" y="0"/>
                  </a:lnTo>
                  <a:lnTo>
                    <a:pt x="11692248" y="5080"/>
                  </a:lnTo>
                  <a:close/>
                </a:path>
              </a:pathLst>
            </a:custGeom>
            <a:solidFill>
              <a:srgbClr val="FFFFFF"/>
            </a:solidFill>
          </p:spPr>
        </p:sp>
        <p:sp>
          <p:nvSpPr>
            <p:cNvPr id="5" name="Freeform 5"/>
            <p:cNvSpPr/>
            <p:nvPr/>
          </p:nvSpPr>
          <p:spPr>
            <a:xfrm>
              <a:off x="-3810" y="0"/>
              <a:ext cx="11740508" cy="5951099"/>
            </a:xfrm>
            <a:custGeom>
              <a:avLst/>
              <a:gdLst/>
              <a:ahLst/>
              <a:cxnLst/>
              <a:rect l="l" t="t" r="r" b="b"/>
              <a:pathLst>
                <a:path w="11740508" h="5951099">
                  <a:moveTo>
                    <a:pt x="11706218" y="21590"/>
                  </a:moveTo>
                  <a:cubicBezTo>
                    <a:pt x="11707489" y="34290"/>
                    <a:pt x="11707489" y="44450"/>
                    <a:pt x="11708758" y="54610"/>
                  </a:cubicBezTo>
                  <a:cubicBezTo>
                    <a:pt x="11711298" y="154472"/>
                    <a:pt x="11712568" y="285004"/>
                    <a:pt x="11715108" y="410875"/>
                  </a:cubicBezTo>
                  <a:cubicBezTo>
                    <a:pt x="11715108" y="592687"/>
                    <a:pt x="11727808" y="4177661"/>
                    <a:pt x="11734158" y="4359473"/>
                  </a:cubicBezTo>
                  <a:cubicBezTo>
                    <a:pt x="11740508" y="4634523"/>
                    <a:pt x="11736698" y="4914235"/>
                    <a:pt x="11736698" y="5189284"/>
                  </a:cubicBezTo>
                  <a:cubicBezTo>
                    <a:pt x="11736698" y="5431701"/>
                    <a:pt x="11737968" y="5655471"/>
                    <a:pt x="11739239" y="5890139"/>
                  </a:cubicBezTo>
                  <a:cubicBezTo>
                    <a:pt x="11739239" y="5911729"/>
                    <a:pt x="11739239" y="5925699"/>
                    <a:pt x="11739239" y="5949829"/>
                  </a:cubicBezTo>
                  <a:cubicBezTo>
                    <a:pt x="11716378" y="5949829"/>
                    <a:pt x="11696058" y="5951099"/>
                    <a:pt x="11643219" y="5949829"/>
                  </a:cubicBezTo>
                  <a:cubicBezTo>
                    <a:pt x="11043838" y="5944749"/>
                    <a:pt x="10435237" y="5951099"/>
                    <a:pt x="9835857" y="5946019"/>
                  </a:cubicBezTo>
                  <a:cubicBezTo>
                    <a:pt x="9476229" y="5942209"/>
                    <a:pt x="9125822" y="5944749"/>
                    <a:pt x="8766194" y="5942209"/>
                  </a:cubicBezTo>
                  <a:cubicBezTo>
                    <a:pt x="8600212" y="5940939"/>
                    <a:pt x="8434230" y="5939669"/>
                    <a:pt x="8268247" y="5938399"/>
                  </a:cubicBezTo>
                  <a:cubicBezTo>
                    <a:pt x="8166813" y="5938399"/>
                    <a:pt x="8074601" y="5939669"/>
                    <a:pt x="7973168" y="5939669"/>
                  </a:cubicBezTo>
                  <a:cubicBezTo>
                    <a:pt x="7714973" y="5938399"/>
                    <a:pt x="7004938" y="5939669"/>
                    <a:pt x="6746743" y="5938399"/>
                  </a:cubicBezTo>
                  <a:cubicBezTo>
                    <a:pt x="6562319" y="5937129"/>
                    <a:pt x="2873826" y="5946019"/>
                    <a:pt x="2689401" y="5944749"/>
                  </a:cubicBezTo>
                  <a:cubicBezTo>
                    <a:pt x="2643295" y="5944749"/>
                    <a:pt x="2587967" y="5946019"/>
                    <a:pt x="2541861" y="5946019"/>
                  </a:cubicBezTo>
                  <a:cubicBezTo>
                    <a:pt x="2431206" y="5946019"/>
                    <a:pt x="2329773" y="5947289"/>
                    <a:pt x="2219118" y="5947289"/>
                  </a:cubicBezTo>
                  <a:cubicBezTo>
                    <a:pt x="1942481" y="5947289"/>
                    <a:pt x="1675065" y="5946019"/>
                    <a:pt x="1398428" y="5944749"/>
                  </a:cubicBezTo>
                  <a:cubicBezTo>
                    <a:pt x="1232446" y="5943479"/>
                    <a:pt x="1066464" y="5942209"/>
                    <a:pt x="909703" y="5940939"/>
                  </a:cubicBezTo>
                  <a:cubicBezTo>
                    <a:pt x="614623" y="5939669"/>
                    <a:pt x="319544" y="5938399"/>
                    <a:pt x="48260" y="5938399"/>
                  </a:cubicBezTo>
                  <a:cubicBezTo>
                    <a:pt x="38100" y="5938399"/>
                    <a:pt x="29210" y="5938399"/>
                    <a:pt x="19050" y="5937129"/>
                  </a:cubicBezTo>
                  <a:cubicBezTo>
                    <a:pt x="10160" y="5935859"/>
                    <a:pt x="5080" y="5929509"/>
                    <a:pt x="7620" y="5920619"/>
                  </a:cubicBezTo>
                  <a:cubicBezTo>
                    <a:pt x="16510" y="5888564"/>
                    <a:pt x="12700" y="5772017"/>
                    <a:pt x="11430" y="5650809"/>
                  </a:cubicBezTo>
                  <a:cubicBezTo>
                    <a:pt x="10160" y="5403730"/>
                    <a:pt x="6350" y="5161313"/>
                    <a:pt x="7620" y="4914235"/>
                  </a:cubicBezTo>
                  <a:cubicBezTo>
                    <a:pt x="5080" y="4606552"/>
                    <a:pt x="0" y="797809"/>
                    <a:pt x="7620" y="485464"/>
                  </a:cubicBezTo>
                  <a:cubicBezTo>
                    <a:pt x="8890" y="424860"/>
                    <a:pt x="7620" y="359594"/>
                    <a:pt x="8890" y="298990"/>
                  </a:cubicBezTo>
                  <a:cubicBezTo>
                    <a:pt x="10160" y="201091"/>
                    <a:pt x="12700" y="93868"/>
                    <a:pt x="13970" y="44450"/>
                  </a:cubicBezTo>
                  <a:cubicBezTo>
                    <a:pt x="13970" y="41910"/>
                    <a:pt x="15240" y="39370"/>
                    <a:pt x="16510" y="38100"/>
                  </a:cubicBezTo>
                  <a:cubicBezTo>
                    <a:pt x="38100" y="35560"/>
                    <a:pt x="89013" y="30480"/>
                    <a:pt x="236553" y="29210"/>
                  </a:cubicBezTo>
                  <a:cubicBezTo>
                    <a:pt x="485526" y="25400"/>
                    <a:pt x="734500" y="22860"/>
                    <a:pt x="992694" y="20320"/>
                  </a:cubicBezTo>
                  <a:cubicBezTo>
                    <a:pt x="1167897" y="17780"/>
                    <a:pt x="1343101" y="16510"/>
                    <a:pt x="1509083" y="13970"/>
                  </a:cubicBezTo>
                  <a:cubicBezTo>
                    <a:pt x="1675065" y="11430"/>
                    <a:pt x="1850269" y="8890"/>
                    <a:pt x="2016251" y="8890"/>
                  </a:cubicBezTo>
                  <a:cubicBezTo>
                    <a:pt x="2200676" y="7620"/>
                    <a:pt x="2385100" y="10160"/>
                    <a:pt x="2569525" y="8890"/>
                  </a:cubicBezTo>
                  <a:cubicBezTo>
                    <a:pt x="2800056" y="8890"/>
                    <a:pt x="6977274" y="6350"/>
                    <a:pt x="7207805" y="5080"/>
                  </a:cubicBezTo>
                  <a:cubicBezTo>
                    <a:pt x="7429115" y="3810"/>
                    <a:pt x="7650425" y="2540"/>
                    <a:pt x="7880956" y="2540"/>
                  </a:cubicBezTo>
                  <a:cubicBezTo>
                    <a:pt x="8259026" y="1270"/>
                    <a:pt x="8627876" y="0"/>
                    <a:pt x="9005946" y="0"/>
                  </a:cubicBezTo>
                  <a:cubicBezTo>
                    <a:pt x="9162707" y="0"/>
                    <a:pt x="9328689" y="2540"/>
                    <a:pt x="9485450" y="2540"/>
                  </a:cubicBezTo>
                  <a:cubicBezTo>
                    <a:pt x="9918848" y="3810"/>
                    <a:pt x="10361467" y="5080"/>
                    <a:pt x="10794865" y="7620"/>
                  </a:cubicBezTo>
                  <a:cubicBezTo>
                    <a:pt x="11025396" y="8890"/>
                    <a:pt x="11255927" y="12700"/>
                    <a:pt x="11486458" y="16510"/>
                  </a:cubicBezTo>
                  <a:cubicBezTo>
                    <a:pt x="11541785" y="16510"/>
                    <a:pt x="11597112" y="16510"/>
                    <a:pt x="11643219" y="16510"/>
                  </a:cubicBezTo>
                  <a:cubicBezTo>
                    <a:pt x="11687168" y="17780"/>
                    <a:pt x="11696058" y="20320"/>
                    <a:pt x="11706218" y="21590"/>
                  </a:cubicBezTo>
                  <a:close/>
                  <a:moveTo>
                    <a:pt x="11716379" y="5933319"/>
                  </a:moveTo>
                  <a:cubicBezTo>
                    <a:pt x="11717648" y="5916809"/>
                    <a:pt x="11718918" y="5904109"/>
                    <a:pt x="11718918" y="5891409"/>
                  </a:cubicBezTo>
                  <a:cubicBezTo>
                    <a:pt x="11717648" y="5632162"/>
                    <a:pt x="11716379" y="5385083"/>
                    <a:pt x="11716379" y="5119357"/>
                  </a:cubicBezTo>
                  <a:cubicBezTo>
                    <a:pt x="11716379" y="4998148"/>
                    <a:pt x="11718918" y="4876940"/>
                    <a:pt x="11717648" y="4755731"/>
                  </a:cubicBezTo>
                  <a:cubicBezTo>
                    <a:pt x="11717648" y="4643847"/>
                    <a:pt x="11716379" y="4527300"/>
                    <a:pt x="11715108" y="4415415"/>
                  </a:cubicBezTo>
                  <a:cubicBezTo>
                    <a:pt x="11710029" y="4242926"/>
                    <a:pt x="11698598" y="671939"/>
                    <a:pt x="11698598" y="499450"/>
                  </a:cubicBezTo>
                  <a:cubicBezTo>
                    <a:pt x="11696058" y="354932"/>
                    <a:pt x="11693518" y="205753"/>
                    <a:pt x="11690979" y="63500"/>
                  </a:cubicBezTo>
                  <a:cubicBezTo>
                    <a:pt x="11689708" y="44450"/>
                    <a:pt x="11688439" y="43180"/>
                    <a:pt x="11615555" y="41910"/>
                  </a:cubicBezTo>
                  <a:cubicBezTo>
                    <a:pt x="11587891" y="41910"/>
                    <a:pt x="11569449" y="41910"/>
                    <a:pt x="11541786" y="40640"/>
                  </a:cubicBezTo>
                  <a:cubicBezTo>
                    <a:pt x="11311255" y="36830"/>
                    <a:pt x="11071503" y="31750"/>
                    <a:pt x="10840972" y="30480"/>
                  </a:cubicBezTo>
                  <a:cubicBezTo>
                    <a:pt x="10278477" y="26670"/>
                    <a:pt x="9706760" y="25400"/>
                    <a:pt x="9144264" y="22860"/>
                  </a:cubicBezTo>
                  <a:cubicBezTo>
                    <a:pt x="9061273" y="22860"/>
                    <a:pt x="8969061" y="22860"/>
                    <a:pt x="8886070" y="22860"/>
                  </a:cubicBezTo>
                  <a:cubicBezTo>
                    <a:pt x="8747751" y="22860"/>
                    <a:pt x="8609434" y="22860"/>
                    <a:pt x="8480336" y="22860"/>
                  </a:cubicBezTo>
                  <a:cubicBezTo>
                    <a:pt x="8185256" y="22860"/>
                    <a:pt x="7890177" y="22860"/>
                    <a:pt x="7604319" y="24130"/>
                  </a:cubicBezTo>
                  <a:cubicBezTo>
                    <a:pt x="7355345" y="25400"/>
                    <a:pt x="3159684" y="29210"/>
                    <a:pt x="2910711" y="29210"/>
                  </a:cubicBezTo>
                  <a:cubicBezTo>
                    <a:pt x="2504977" y="29210"/>
                    <a:pt x="2099242" y="26670"/>
                    <a:pt x="1693508" y="33020"/>
                  </a:cubicBezTo>
                  <a:cubicBezTo>
                    <a:pt x="1481419" y="36830"/>
                    <a:pt x="1278552" y="36830"/>
                    <a:pt x="1075685" y="38100"/>
                  </a:cubicBezTo>
                  <a:cubicBezTo>
                    <a:pt x="725278" y="41910"/>
                    <a:pt x="374871" y="45720"/>
                    <a:pt x="49530" y="50800"/>
                  </a:cubicBezTo>
                  <a:cubicBezTo>
                    <a:pt x="36830" y="50800"/>
                    <a:pt x="34290" y="53340"/>
                    <a:pt x="33020" y="79882"/>
                  </a:cubicBezTo>
                  <a:cubicBezTo>
                    <a:pt x="31750" y="163796"/>
                    <a:pt x="31750" y="247709"/>
                    <a:pt x="30480" y="331623"/>
                  </a:cubicBezTo>
                  <a:cubicBezTo>
                    <a:pt x="29210" y="471479"/>
                    <a:pt x="26670" y="606673"/>
                    <a:pt x="25400" y="746529"/>
                  </a:cubicBezTo>
                  <a:cubicBezTo>
                    <a:pt x="20320" y="895708"/>
                    <a:pt x="26670" y="4541286"/>
                    <a:pt x="29210" y="4690465"/>
                  </a:cubicBezTo>
                  <a:cubicBezTo>
                    <a:pt x="29210" y="4848969"/>
                    <a:pt x="29210" y="5012134"/>
                    <a:pt x="30480" y="5170637"/>
                  </a:cubicBezTo>
                  <a:cubicBezTo>
                    <a:pt x="30480" y="5287184"/>
                    <a:pt x="33020" y="5403730"/>
                    <a:pt x="33020" y="5520277"/>
                  </a:cubicBezTo>
                  <a:cubicBezTo>
                    <a:pt x="33020" y="5646147"/>
                    <a:pt x="33020" y="5772017"/>
                    <a:pt x="31750" y="5891409"/>
                  </a:cubicBezTo>
                  <a:cubicBezTo>
                    <a:pt x="31750" y="5895219"/>
                    <a:pt x="31750" y="5897759"/>
                    <a:pt x="31750" y="5901569"/>
                  </a:cubicBezTo>
                  <a:cubicBezTo>
                    <a:pt x="31750" y="5911729"/>
                    <a:pt x="35560" y="5915539"/>
                    <a:pt x="44450" y="5915539"/>
                  </a:cubicBezTo>
                  <a:cubicBezTo>
                    <a:pt x="107456" y="5915539"/>
                    <a:pt x="236553" y="5916809"/>
                    <a:pt x="356429" y="5916809"/>
                  </a:cubicBezTo>
                  <a:cubicBezTo>
                    <a:pt x="531632" y="5916809"/>
                    <a:pt x="716057" y="5914269"/>
                    <a:pt x="891260" y="5916809"/>
                  </a:cubicBezTo>
                  <a:cubicBezTo>
                    <a:pt x="1177119" y="5920619"/>
                    <a:pt x="1462977" y="5923159"/>
                    <a:pt x="1748835" y="5921889"/>
                  </a:cubicBezTo>
                  <a:cubicBezTo>
                    <a:pt x="1933260" y="5920619"/>
                    <a:pt x="2108463" y="5923159"/>
                    <a:pt x="2292888" y="5923159"/>
                  </a:cubicBezTo>
                  <a:cubicBezTo>
                    <a:pt x="2560304" y="5923159"/>
                    <a:pt x="2827720" y="5921889"/>
                    <a:pt x="3095135" y="5923159"/>
                  </a:cubicBezTo>
                  <a:cubicBezTo>
                    <a:pt x="3491648" y="5924429"/>
                    <a:pt x="7844070" y="5914269"/>
                    <a:pt x="8249805" y="5916809"/>
                  </a:cubicBezTo>
                  <a:cubicBezTo>
                    <a:pt x="8425008" y="5918079"/>
                    <a:pt x="8600212" y="5919349"/>
                    <a:pt x="8766194" y="5919349"/>
                  </a:cubicBezTo>
                  <a:cubicBezTo>
                    <a:pt x="9070495" y="5921889"/>
                    <a:pt x="9365574" y="5918079"/>
                    <a:pt x="9669875" y="5921889"/>
                  </a:cubicBezTo>
                  <a:cubicBezTo>
                    <a:pt x="9918848" y="5924429"/>
                    <a:pt x="10167821" y="5924429"/>
                    <a:pt x="10416795" y="5926969"/>
                  </a:cubicBezTo>
                  <a:cubicBezTo>
                    <a:pt x="10785644" y="5930779"/>
                    <a:pt x="11154494" y="5933319"/>
                    <a:pt x="11523343" y="5934589"/>
                  </a:cubicBezTo>
                  <a:cubicBezTo>
                    <a:pt x="11661661" y="5934589"/>
                    <a:pt x="11696058" y="5933319"/>
                    <a:pt x="11716379" y="5933319"/>
                  </a:cubicBezTo>
                  <a:close/>
                </a:path>
              </a:pathLst>
            </a:custGeom>
            <a:solidFill>
              <a:srgbClr val="000000"/>
            </a:solidFill>
          </p:spPr>
        </p:sp>
      </p:grpSp>
      <p:pic>
        <p:nvPicPr>
          <p:cNvPr id="28" name="Picture 2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1028700"/>
            <a:ext cx="3299321" cy="9258300"/>
          </a:xfrm>
          <a:prstGeom prst="rect">
            <a:avLst/>
          </a:prstGeom>
        </p:spPr>
      </p:pic>
      <p:pic>
        <p:nvPicPr>
          <p:cNvPr id="29" name="Picture 2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04359">
            <a:off x="2111719" y="785834"/>
            <a:ext cx="978770" cy="895575"/>
          </a:xfrm>
          <a:prstGeom prst="rect">
            <a:avLst/>
          </a:prstGeom>
        </p:spPr>
      </p:pic>
      <p:pic>
        <p:nvPicPr>
          <p:cNvPr id="30" name="Picture 3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24341">
            <a:off x="2745411" y="8536458"/>
            <a:ext cx="3374074" cy="1408676"/>
          </a:xfrm>
          <a:prstGeom prst="rect">
            <a:avLst/>
          </a:prstGeom>
        </p:spPr>
      </p:pic>
      <p:pic>
        <p:nvPicPr>
          <p:cNvPr id="31" name="Picture 3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800000">
            <a:off x="5421224" y="8225146"/>
            <a:ext cx="978770" cy="895575"/>
          </a:xfrm>
          <a:prstGeom prst="rect">
            <a:avLst/>
          </a:prstGeom>
        </p:spPr>
      </p:pic>
      <p:pic>
        <p:nvPicPr>
          <p:cNvPr id="32" name="Picture 3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800000">
            <a:off x="3649825" y="8177521"/>
            <a:ext cx="978770" cy="895575"/>
          </a:xfrm>
          <a:prstGeom prst="rect">
            <a:avLst/>
          </a:prstGeom>
        </p:spPr>
      </p:pic>
      <p:pic>
        <p:nvPicPr>
          <p:cNvPr id="33" name="Picture 3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338973">
            <a:off x="15079121" y="8043216"/>
            <a:ext cx="3395807" cy="2181806"/>
          </a:xfrm>
          <a:prstGeom prst="rect">
            <a:avLst/>
          </a:prstGeom>
        </p:spPr>
      </p:pic>
      <p:sp>
        <p:nvSpPr>
          <p:cNvPr id="13" name="TextBox 12">
            <a:extLst>
              <a:ext uri="{FF2B5EF4-FFF2-40B4-BE49-F238E27FC236}">
                <a16:creationId xmlns:a16="http://schemas.microsoft.com/office/drawing/2014/main" id="{7BB0B1BE-287D-09DF-6D35-873E1FB2093F}"/>
              </a:ext>
            </a:extLst>
          </p:cNvPr>
          <p:cNvSpPr txBox="1"/>
          <p:nvPr/>
        </p:nvSpPr>
        <p:spPr>
          <a:xfrm>
            <a:off x="4432448" y="1919174"/>
            <a:ext cx="12026752" cy="6304546"/>
          </a:xfrm>
          <a:prstGeom prst="rect">
            <a:avLst/>
          </a:prstGeom>
          <a:noFill/>
        </p:spPr>
        <p:txBody>
          <a:bodyPr wrap="square">
            <a:spAutoFit/>
          </a:bodyPr>
          <a:lstStyle/>
          <a:p>
            <a:pPr algn="ctr">
              <a:lnSpc>
                <a:spcPct val="150000"/>
              </a:lnSpc>
            </a:pPr>
            <a:r>
              <a:rPr lang="vi-VN" sz="5500" dirty="0">
                <a:solidFill>
                  <a:srgbClr val="000000"/>
                </a:solidFill>
                <a:effectLst/>
                <a:latin typeface="Times New Roman" panose="02020603050405020304" pitchFamily="18" charset="0"/>
                <a:ea typeface="Times New Roman" panose="02020603050405020304" pitchFamily="18" charset="0"/>
              </a:rPr>
              <a:t>Trong mỗi khổ, bắt đầu bằng việc nêu lên các </a:t>
            </a:r>
            <a:r>
              <a:rPr lang="vi-VN" sz="5500" b="1" dirty="0">
                <a:solidFill>
                  <a:srgbClr val="000000"/>
                </a:solidFill>
                <a:effectLst/>
                <a:latin typeface="Times New Roman" panose="02020603050405020304" pitchFamily="18" charset="0"/>
                <a:ea typeface="Times New Roman" panose="02020603050405020304" pitchFamily="18" charset="0"/>
              </a:rPr>
              <a:t>dấu hiệu hình thức</a:t>
            </a:r>
            <a:r>
              <a:rPr lang="vi-VN" sz="5500" dirty="0">
                <a:solidFill>
                  <a:srgbClr val="000000"/>
                </a:solidFill>
                <a:effectLst/>
                <a:latin typeface="Times New Roman" panose="02020603050405020304" pitchFamily="18" charset="0"/>
                <a:ea typeface="Times New Roman" panose="02020603050405020304" pitchFamily="18" charset="0"/>
              </a:rPr>
              <a:t> như điệp từ, dấu chấm lửng, kiểu câu, nhịp điệu,…</a:t>
            </a:r>
          </a:p>
          <a:p>
            <a:pPr algn="ctr">
              <a:lnSpc>
                <a:spcPct val="150000"/>
              </a:lnSpc>
            </a:pPr>
            <a:r>
              <a:rPr lang="vi-VN" sz="5500" dirty="0">
                <a:solidFill>
                  <a:srgbClr val="000000"/>
                </a:solidFill>
                <a:latin typeface="Times New Roman" panose="02020603050405020304" pitchFamily="18" charset="0"/>
                <a:ea typeface="Times New Roman" panose="02020603050405020304" pitchFamily="18" charset="0"/>
              </a:rPr>
              <a:t>→ </a:t>
            </a:r>
            <a:r>
              <a:rPr lang="vi-VN" sz="5500" dirty="0">
                <a:solidFill>
                  <a:srgbClr val="000000"/>
                </a:solidFill>
                <a:effectLst/>
                <a:latin typeface="Times New Roman" panose="02020603050405020304" pitchFamily="18" charset="0"/>
                <a:ea typeface="Times New Roman" panose="02020603050405020304" pitchFamily="18" charset="0"/>
              </a:rPr>
              <a:t>Chỉ ra </a:t>
            </a:r>
            <a:r>
              <a:rPr lang="vi-VN" sz="5500" b="1" dirty="0">
                <a:solidFill>
                  <a:srgbClr val="000000"/>
                </a:solidFill>
                <a:effectLst/>
                <a:latin typeface="Times New Roman" panose="02020603050405020304" pitchFamily="18" charset="0"/>
                <a:ea typeface="Times New Roman" panose="02020603050405020304" pitchFamily="18" charset="0"/>
              </a:rPr>
              <a:t>tác dụng</a:t>
            </a:r>
            <a:r>
              <a:rPr lang="vi-VN" sz="5500" dirty="0">
                <a:solidFill>
                  <a:srgbClr val="000000"/>
                </a:solidFill>
                <a:effectLst/>
                <a:latin typeface="Times New Roman" panose="02020603050405020304" pitchFamily="18" charset="0"/>
                <a:ea typeface="Times New Roman" panose="02020603050405020304" pitchFamily="18" charset="0"/>
              </a:rPr>
              <a:t> của hình thức ấy trong việc thể hiện nội dung khổ thơ. </a:t>
            </a:r>
            <a:endParaRPr lang="en-VN" sz="5500" dirty="0"/>
          </a:p>
        </p:txBody>
      </p:sp>
    </p:spTree>
    <p:extLst>
      <p:ext uri="{BB962C8B-B14F-4D97-AF65-F5344CB8AC3E}">
        <p14:creationId xmlns:p14="http://schemas.microsoft.com/office/powerpoint/2010/main" val="46530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75071"/>
          <a:stretch>
            <a:fillRect/>
          </a:stretch>
        </p:blipFill>
        <p:spPr>
          <a:xfrm rot="-10800000">
            <a:off x="13729131" y="0"/>
            <a:ext cx="4558869" cy="102870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197219">
            <a:off x="-770512" y="584986"/>
            <a:ext cx="2645352" cy="2304763"/>
          </a:xfrm>
          <a:prstGeom prst="rect">
            <a:avLst/>
          </a:prstGeom>
        </p:spPr>
      </p:pic>
      <p:grpSp>
        <p:nvGrpSpPr>
          <p:cNvPr id="4" name="Group 4"/>
          <p:cNvGrpSpPr/>
          <p:nvPr/>
        </p:nvGrpSpPr>
        <p:grpSpPr>
          <a:xfrm>
            <a:off x="1314450" y="1315350"/>
            <a:ext cx="15093188" cy="7656299"/>
            <a:chOff x="0" y="0"/>
            <a:chExt cx="11734158" cy="5952369"/>
          </a:xfrm>
        </p:grpSpPr>
        <p:sp>
          <p:nvSpPr>
            <p:cNvPr id="5" name="Freeform 5"/>
            <p:cNvSpPr/>
            <p:nvPr/>
          </p:nvSpPr>
          <p:spPr>
            <a:xfrm>
              <a:off x="10160" y="16510"/>
              <a:ext cx="11711298" cy="5924429"/>
            </a:xfrm>
            <a:custGeom>
              <a:avLst/>
              <a:gdLst/>
              <a:ahLst/>
              <a:cxnLst/>
              <a:rect l="l" t="t" r="r" b="b"/>
              <a:pathLst>
                <a:path w="11711298" h="5924429">
                  <a:moveTo>
                    <a:pt x="11711298" y="5924429"/>
                  </a:moveTo>
                  <a:lnTo>
                    <a:pt x="0" y="5916809"/>
                  </a:lnTo>
                  <a:lnTo>
                    <a:pt x="0" y="2067974"/>
                  </a:lnTo>
                  <a:lnTo>
                    <a:pt x="17780" y="19050"/>
                  </a:lnTo>
                  <a:lnTo>
                    <a:pt x="5838314" y="0"/>
                  </a:lnTo>
                  <a:lnTo>
                    <a:pt x="11692248" y="5080"/>
                  </a:lnTo>
                  <a:close/>
                </a:path>
              </a:pathLst>
            </a:custGeom>
            <a:solidFill>
              <a:srgbClr val="FFFFFF"/>
            </a:solidFill>
          </p:spPr>
        </p:sp>
        <p:sp>
          <p:nvSpPr>
            <p:cNvPr id="6" name="Freeform 6"/>
            <p:cNvSpPr/>
            <p:nvPr/>
          </p:nvSpPr>
          <p:spPr>
            <a:xfrm>
              <a:off x="-3810" y="0"/>
              <a:ext cx="11740508" cy="5951099"/>
            </a:xfrm>
            <a:custGeom>
              <a:avLst/>
              <a:gdLst/>
              <a:ahLst/>
              <a:cxnLst/>
              <a:rect l="l" t="t" r="r" b="b"/>
              <a:pathLst>
                <a:path w="11740508" h="5951099">
                  <a:moveTo>
                    <a:pt x="11706218" y="21590"/>
                  </a:moveTo>
                  <a:cubicBezTo>
                    <a:pt x="11707489" y="34290"/>
                    <a:pt x="11707489" y="44450"/>
                    <a:pt x="11708758" y="54610"/>
                  </a:cubicBezTo>
                  <a:cubicBezTo>
                    <a:pt x="11711298" y="154472"/>
                    <a:pt x="11712568" y="285004"/>
                    <a:pt x="11715108" y="410875"/>
                  </a:cubicBezTo>
                  <a:cubicBezTo>
                    <a:pt x="11715108" y="592687"/>
                    <a:pt x="11727808" y="4177661"/>
                    <a:pt x="11734158" y="4359473"/>
                  </a:cubicBezTo>
                  <a:cubicBezTo>
                    <a:pt x="11740508" y="4634523"/>
                    <a:pt x="11736698" y="4914235"/>
                    <a:pt x="11736698" y="5189284"/>
                  </a:cubicBezTo>
                  <a:cubicBezTo>
                    <a:pt x="11736698" y="5431701"/>
                    <a:pt x="11737968" y="5655471"/>
                    <a:pt x="11739239" y="5890139"/>
                  </a:cubicBezTo>
                  <a:cubicBezTo>
                    <a:pt x="11739239" y="5911729"/>
                    <a:pt x="11739239" y="5925699"/>
                    <a:pt x="11739239" y="5949829"/>
                  </a:cubicBezTo>
                  <a:cubicBezTo>
                    <a:pt x="11716378" y="5949829"/>
                    <a:pt x="11696058" y="5951099"/>
                    <a:pt x="11643219" y="5949829"/>
                  </a:cubicBezTo>
                  <a:cubicBezTo>
                    <a:pt x="11043838" y="5944749"/>
                    <a:pt x="10435237" y="5951099"/>
                    <a:pt x="9835857" y="5946019"/>
                  </a:cubicBezTo>
                  <a:cubicBezTo>
                    <a:pt x="9476229" y="5942209"/>
                    <a:pt x="9125822" y="5944749"/>
                    <a:pt x="8766194" y="5942209"/>
                  </a:cubicBezTo>
                  <a:cubicBezTo>
                    <a:pt x="8600212" y="5940939"/>
                    <a:pt x="8434230" y="5939669"/>
                    <a:pt x="8268247" y="5938399"/>
                  </a:cubicBezTo>
                  <a:cubicBezTo>
                    <a:pt x="8166813" y="5938399"/>
                    <a:pt x="8074601" y="5939669"/>
                    <a:pt x="7973168" y="5939669"/>
                  </a:cubicBezTo>
                  <a:cubicBezTo>
                    <a:pt x="7714973" y="5938399"/>
                    <a:pt x="7004938" y="5939669"/>
                    <a:pt x="6746743" y="5938399"/>
                  </a:cubicBezTo>
                  <a:cubicBezTo>
                    <a:pt x="6562319" y="5937129"/>
                    <a:pt x="2873826" y="5946019"/>
                    <a:pt x="2689401" y="5944749"/>
                  </a:cubicBezTo>
                  <a:cubicBezTo>
                    <a:pt x="2643295" y="5944749"/>
                    <a:pt x="2587967" y="5946019"/>
                    <a:pt x="2541861" y="5946019"/>
                  </a:cubicBezTo>
                  <a:cubicBezTo>
                    <a:pt x="2431206" y="5946019"/>
                    <a:pt x="2329773" y="5947289"/>
                    <a:pt x="2219118" y="5947289"/>
                  </a:cubicBezTo>
                  <a:cubicBezTo>
                    <a:pt x="1942481" y="5947289"/>
                    <a:pt x="1675065" y="5946019"/>
                    <a:pt x="1398428" y="5944749"/>
                  </a:cubicBezTo>
                  <a:cubicBezTo>
                    <a:pt x="1232446" y="5943479"/>
                    <a:pt x="1066464" y="5942209"/>
                    <a:pt x="909703" y="5940939"/>
                  </a:cubicBezTo>
                  <a:cubicBezTo>
                    <a:pt x="614623" y="5939669"/>
                    <a:pt x="319544" y="5938399"/>
                    <a:pt x="48260" y="5938399"/>
                  </a:cubicBezTo>
                  <a:cubicBezTo>
                    <a:pt x="38100" y="5938399"/>
                    <a:pt x="29210" y="5938399"/>
                    <a:pt x="19050" y="5937129"/>
                  </a:cubicBezTo>
                  <a:cubicBezTo>
                    <a:pt x="10160" y="5935859"/>
                    <a:pt x="5080" y="5929509"/>
                    <a:pt x="7620" y="5920619"/>
                  </a:cubicBezTo>
                  <a:cubicBezTo>
                    <a:pt x="16510" y="5888564"/>
                    <a:pt x="12700" y="5772017"/>
                    <a:pt x="11430" y="5650809"/>
                  </a:cubicBezTo>
                  <a:cubicBezTo>
                    <a:pt x="10160" y="5403730"/>
                    <a:pt x="6350" y="5161313"/>
                    <a:pt x="7620" y="4914235"/>
                  </a:cubicBezTo>
                  <a:cubicBezTo>
                    <a:pt x="5080" y="4606552"/>
                    <a:pt x="0" y="797809"/>
                    <a:pt x="7620" y="485464"/>
                  </a:cubicBezTo>
                  <a:cubicBezTo>
                    <a:pt x="8890" y="424860"/>
                    <a:pt x="7620" y="359594"/>
                    <a:pt x="8890" y="298990"/>
                  </a:cubicBezTo>
                  <a:cubicBezTo>
                    <a:pt x="10160" y="201091"/>
                    <a:pt x="12700" y="93868"/>
                    <a:pt x="13970" y="44450"/>
                  </a:cubicBezTo>
                  <a:cubicBezTo>
                    <a:pt x="13970" y="41910"/>
                    <a:pt x="15240" y="39370"/>
                    <a:pt x="16510" y="38100"/>
                  </a:cubicBezTo>
                  <a:cubicBezTo>
                    <a:pt x="38100" y="35560"/>
                    <a:pt x="89013" y="30480"/>
                    <a:pt x="236553" y="29210"/>
                  </a:cubicBezTo>
                  <a:cubicBezTo>
                    <a:pt x="485526" y="25400"/>
                    <a:pt x="734500" y="22860"/>
                    <a:pt x="992694" y="20320"/>
                  </a:cubicBezTo>
                  <a:cubicBezTo>
                    <a:pt x="1167897" y="17780"/>
                    <a:pt x="1343101" y="16510"/>
                    <a:pt x="1509083" y="13970"/>
                  </a:cubicBezTo>
                  <a:cubicBezTo>
                    <a:pt x="1675065" y="11430"/>
                    <a:pt x="1850269" y="8890"/>
                    <a:pt x="2016251" y="8890"/>
                  </a:cubicBezTo>
                  <a:cubicBezTo>
                    <a:pt x="2200676" y="7620"/>
                    <a:pt x="2385100" y="10160"/>
                    <a:pt x="2569525" y="8890"/>
                  </a:cubicBezTo>
                  <a:cubicBezTo>
                    <a:pt x="2800056" y="8890"/>
                    <a:pt x="6977274" y="6350"/>
                    <a:pt x="7207805" y="5080"/>
                  </a:cubicBezTo>
                  <a:cubicBezTo>
                    <a:pt x="7429115" y="3810"/>
                    <a:pt x="7650425" y="2540"/>
                    <a:pt x="7880956" y="2540"/>
                  </a:cubicBezTo>
                  <a:cubicBezTo>
                    <a:pt x="8259026" y="1270"/>
                    <a:pt x="8627876" y="0"/>
                    <a:pt x="9005946" y="0"/>
                  </a:cubicBezTo>
                  <a:cubicBezTo>
                    <a:pt x="9162707" y="0"/>
                    <a:pt x="9328689" y="2540"/>
                    <a:pt x="9485450" y="2540"/>
                  </a:cubicBezTo>
                  <a:cubicBezTo>
                    <a:pt x="9918848" y="3810"/>
                    <a:pt x="10361467" y="5080"/>
                    <a:pt x="10794865" y="7620"/>
                  </a:cubicBezTo>
                  <a:cubicBezTo>
                    <a:pt x="11025396" y="8890"/>
                    <a:pt x="11255927" y="12700"/>
                    <a:pt x="11486458" y="16510"/>
                  </a:cubicBezTo>
                  <a:cubicBezTo>
                    <a:pt x="11541785" y="16510"/>
                    <a:pt x="11597112" y="16510"/>
                    <a:pt x="11643219" y="16510"/>
                  </a:cubicBezTo>
                  <a:cubicBezTo>
                    <a:pt x="11687168" y="17780"/>
                    <a:pt x="11696058" y="20320"/>
                    <a:pt x="11706218" y="21590"/>
                  </a:cubicBezTo>
                  <a:close/>
                  <a:moveTo>
                    <a:pt x="11716379" y="5933319"/>
                  </a:moveTo>
                  <a:cubicBezTo>
                    <a:pt x="11717648" y="5916809"/>
                    <a:pt x="11718918" y="5904109"/>
                    <a:pt x="11718918" y="5891409"/>
                  </a:cubicBezTo>
                  <a:cubicBezTo>
                    <a:pt x="11717648" y="5632162"/>
                    <a:pt x="11716379" y="5385083"/>
                    <a:pt x="11716379" y="5119357"/>
                  </a:cubicBezTo>
                  <a:cubicBezTo>
                    <a:pt x="11716379" y="4998148"/>
                    <a:pt x="11718918" y="4876940"/>
                    <a:pt x="11717648" y="4755731"/>
                  </a:cubicBezTo>
                  <a:cubicBezTo>
                    <a:pt x="11717648" y="4643847"/>
                    <a:pt x="11716379" y="4527300"/>
                    <a:pt x="11715108" y="4415415"/>
                  </a:cubicBezTo>
                  <a:cubicBezTo>
                    <a:pt x="11710029" y="4242926"/>
                    <a:pt x="11698598" y="671939"/>
                    <a:pt x="11698598" y="499450"/>
                  </a:cubicBezTo>
                  <a:cubicBezTo>
                    <a:pt x="11696058" y="354932"/>
                    <a:pt x="11693518" y="205753"/>
                    <a:pt x="11690979" y="63500"/>
                  </a:cubicBezTo>
                  <a:cubicBezTo>
                    <a:pt x="11689708" y="44450"/>
                    <a:pt x="11688439" y="43180"/>
                    <a:pt x="11615555" y="41910"/>
                  </a:cubicBezTo>
                  <a:cubicBezTo>
                    <a:pt x="11587891" y="41910"/>
                    <a:pt x="11569449" y="41910"/>
                    <a:pt x="11541786" y="40640"/>
                  </a:cubicBezTo>
                  <a:cubicBezTo>
                    <a:pt x="11311255" y="36830"/>
                    <a:pt x="11071503" y="31750"/>
                    <a:pt x="10840972" y="30480"/>
                  </a:cubicBezTo>
                  <a:cubicBezTo>
                    <a:pt x="10278477" y="26670"/>
                    <a:pt x="9706760" y="25400"/>
                    <a:pt x="9144264" y="22860"/>
                  </a:cubicBezTo>
                  <a:cubicBezTo>
                    <a:pt x="9061273" y="22860"/>
                    <a:pt x="8969061" y="22860"/>
                    <a:pt x="8886070" y="22860"/>
                  </a:cubicBezTo>
                  <a:cubicBezTo>
                    <a:pt x="8747751" y="22860"/>
                    <a:pt x="8609434" y="22860"/>
                    <a:pt x="8480336" y="22860"/>
                  </a:cubicBezTo>
                  <a:cubicBezTo>
                    <a:pt x="8185256" y="22860"/>
                    <a:pt x="7890177" y="22860"/>
                    <a:pt x="7604319" y="24130"/>
                  </a:cubicBezTo>
                  <a:cubicBezTo>
                    <a:pt x="7355345" y="25400"/>
                    <a:pt x="3159684" y="29210"/>
                    <a:pt x="2910711" y="29210"/>
                  </a:cubicBezTo>
                  <a:cubicBezTo>
                    <a:pt x="2504977" y="29210"/>
                    <a:pt x="2099242" y="26670"/>
                    <a:pt x="1693508" y="33020"/>
                  </a:cubicBezTo>
                  <a:cubicBezTo>
                    <a:pt x="1481419" y="36830"/>
                    <a:pt x="1278552" y="36830"/>
                    <a:pt x="1075685" y="38100"/>
                  </a:cubicBezTo>
                  <a:cubicBezTo>
                    <a:pt x="725278" y="41910"/>
                    <a:pt x="374871" y="45720"/>
                    <a:pt x="49530" y="50800"/>
                  </a:cubicBezTo>
                  <a:cubicBezTo>
                    <a:pt x="36830" y="50800"/>
                    <a:pt x="34290" y="53340"/>
                    <a:pt x="33020" y="79882"/>
                  </a:cubicBezTo>
                  <a:cubicBezTo>
                    <a:pt x="31750" y="163796"/>
                    <a:pt x="31750" y="247709"/>
                    <a:pt x="30480" y="331623"/>
                  </a:cubicBezTo>
                  <a:cubicBezTo>
                    <a:pt x="29210" y="471479"/>
                    <a:pt x="26670" y="606673"/>
                    <a:pt x="25400" y="746529"/>
                  </a:cubicBezTo>
                  <a:cubicBezTo>
                    <a:pt x="20320" y="895708"/>
                    <a:pt x="26670" y="4541286"/>
                    <a:pt x="29210" y="4690465"/>
                  </a:cubicBezTo>
                  <a:cubicBezTo>
                    <a:pt x="29210" y="4848969"/>
                    <a:pt x="29210" y="5012134"/>
                    <a:pt x="30480" y="5170637"/>
                  </a:cubicBezTo>
                  <a:cubicBezTo>
                    <a:pt x="30480" y="5287184"/>
                    <a:pt x="33020" y="5403730"/>
                    <a:pt x="33020" y="5520277"/>
                  </a:cubicBezTo>
                  <a:cubicBezTo>
                    <a:pt x="33020" y="5646147"/>
                    <a:pt x="33020" y="5772017"/>
                    <a:pt x="31750" y="5891409"/>
                  </a:cubicBezTo>
                  <a:cubicBezTo>
                    <a:pt x="31750" y="5895219"/>
                    <a:pt x="31750" y="5897759"/>
                    <a:pt x="31750" y="5901569"/>
                  </a:cubicBezTo>
                  <a:cubicBezTo>
                    <a:pt x="31750" y="5911729"/>
                    <a:pt x="35560" y="5915539"/>
                    <a:pt x="44450" y="5915539"/>
                  </a:cubicBezTo>
                  <a:cubicBezTo>
                    <a:pt x="107456" y="5915539"/>
                    <a:pt x="236553" y="5916809"/>
                    <a:pt x="356429" y="5916809"/>
                  </a:cubicBezTo>
                  <a:cubicBezTo>
                    <a:pt x="531632" y="5916809"/>
                    <a:pt x="716057" y="5914269"/>
                    <a:pt x="891260" y="5916809"/>
                  </a:cubicBezTo>
                  <a:cubicBezTo>
                    <a:pt x="1177119" y="5920619"/>
                    <a:pt x="1462977" y="5923159"/>
                    <a:pt x="1748835" y="5921889"/>
                  </a:cubicBezTo>
                  <a:cubicBezTo>
                    <a:pt x="1933260" y="5920619"/>
                    <a:pt x="2108463" y="5923159"/>
                    <a:pt x="2292888" y="5923159"/>
                  </a:cubicBezTo>
                  <a:cubicBezTo>
                    <a:pt x="2560304" y="5923159"/>
                    <a:pt x="2827720" y="5921889"/>
                    <a:pt x="3095135" y="5923159"/>
                  </a:cubicBezTo>
                  <a:cubicBezTo>
                    <a:pt x="3491648" y="5924429"/>
                    <a:pt x="7844070" y="5914269"/>
                    <a:pt x="8249805" y="5916809"/>
                  </a:cubicBezTo>
                  <a:cubicBezTo>
                    <a:pt x="8425008" y="5918079"/>
                    <a:pt x="8600212" y="5919349"/>
                    <a:pt x="8766194" y="5919349"/>
                  </a:cubicBezTo>
                  <a:cubicBezTo>
                    <a:pt x="9070495" y="5921889"/>
                    <a:pt x="9365574" y="5918079"/>
                    <a:pt x="9669875" y="5921889"/>
                  </a:cubicBezTo>
                  <a:cubicBezTo>
                    <a:pt x="9918848" y="5924429"/>
                    <a:pt x="10167821" y="5924429"/>
                    <a:pt x="10416795" y="5926969"/>
                  </a:cubicBezTo>
                  <a:cubicBezTo>
                    <a:pt x="10785644" y="5930779"/>
                    <a:pt x="11154494" y="5933319"/>
                    <a:pt x="11523343" y="5934589"/>
                  </a:cubicBezTo>
                  <a:cubicBezTo>
                    <a:pt x="11661661" y="5934589"/>
                    <a:pt x="11696058" y="5933319"/>
                    <a:pt x="11716379" y="5933319"/>
                  </a:cubicBezTo>
                  <a:close/>
                </a:path>
              </a:pathLst>
            </a:custGeom>
            <a:solidFill>
              <a:srgbClr val="000000"/>
            </a:solidFill>
          </p:spPr>
        </p:sp>
      </p:grpSp>
      <p:sp>
        <p:nvSpPr>
          <p:cNvPr id="8" name="TextBox 8"/>
          <p:cNvSpPr txBox="1"/>
          <p:nvPr/>
        </p:nvSpPr>
        <p:spPr>
          <a:xfrm>
            <a:off x="1002291" y="1929258"/>
            <a:ext cx="12003910" cy="5318764"/>
          </a:xfrm>
          <a:prstGeom prst="rect">
            <a:avLst/>
          </a:prstGeom>
        </p:spPr>
        <p:txBody>
          <a:bodyPr wrap="square" lIns="0" tIns="0" rIns="0" bIns="0" rtlCol="0" anchor="t">
            <a:spAutoFit/>
          </a:bodyPr>
          <a:lstStyle/>
          <a:p>
            <a:pPr marL="0" lvl="0" indent="0" algn="ctr">
              <a:lnSpc>
                <a:spcPct val="150000"/>
              </a:lnSpc>
              <a:spcBef>
                <a:spcPct val="0"/>
              </a:spcBef>
            </a:pPr>
            <a:r>
              <a:rPr lang="en-US" sz="8000" b="1" dirty="0">
                <a:solidFill>
                  <a:srgbClr val="737373"/>
                </a:solidFill>
                <a:latin typeface="Times New Roman" panose="02020603050405020304" pitchFamily="18" charset="0"/>
                <a:cs typeface="Times New Roman" panose="02020603050405020304" pitchFamily="18" charset="0"/>
              </a:rPr>
              <a:t>I.</a:t>
            </a:r>
          </a:p>
          <a:p>
            <a:pPr marL="0" lvl="0" indent="0" algn="ctr">
              <a:lnSpc>
                <a:spcPct val="150000"/>
              </a:lnSpc>
              <a:spcBef>
                <a:spcPct val="0"/>
              </a:spcBef>
            </a:pPr>
            <a:r>
              <a:rPr lang="en-US" sz="8000" b="1" dirty="0">
                <a:solidFill>
                  <a:srgbClr val="737373"/>
                </a:solidFill>
                <a:latin typeface="Times New Roman" panose="02020603050405020304" pitchFamily="18" charset="0"/>
                <a:cs typeface="Times New Roman" panose="02020603050405020304" pitchFamily="18" charset="0"/>
              </a:rPr>
              <a:t>ĐỌC VÀ </a:t>
            </a:r>
          </a:p>
          <a:p>
            <a:pPr marL="0" lvl="0" indent="0" algn="ctr">
              <a:lnSpc>
                <a:spcPct val="150000"/>
              </a:lnSpc>
              <a:spcBef>
                <a:spcPct val="0"/>
              </a:spcBef>
            </a:pPr>
            <a:r>
              <a:rPr lang="en-US" sz="8000" b="1" dirty="0">
                <a:solidFill>
                  <a:srgbClr val="737373"/>
                </a:solidFill>
                <a:latin typeface="Times New Roman" panose="02020603050405020304" pitchFamily="18" charset="0"/>
                <a:cs typeface="Times New Roman" panose="02020603050405020304" pitchFamily="18" charset="0"/>
              </a:rPr>
              <a:t>TÌM HIỂU CHI TIẾT</a:t>
            </a:r>
            <a:endParaRPr lang="en-US" sz="8000" b="1" u="none" dirty="0">
              <a:solidFill>
                <a:srgbClr val="737373"/>
              </a:solidFill>
              <a:latin typeface="Times New Roman" panose="02020603050405020304" pitchFamily="18" charset="0"/>
              <a:cs typeface="Times New Roman" panose="02020603050405020304" pitchFamily="18" charset="0"/>
            </a:endParaRPr>
          </a:p>
        </p:txBody>
      </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b="36303"/>
          <a:stretch>
            <a:fillRect/>
          </a:stretch>
        </p:blipFill>
        <p:spPr>
          <a:xfrm>
            <a:off x="11190034" y="2107333"/>
            <a:ext cx="7097966" cy="8179667"/>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330381" y="427797"/>
            <a:ext cx="2154515" cy="1982154"/>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016537">
            <a:off x="16823218" y="2666898"/>
            <a:ext cx="1901530" cy="1739900"/>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78649">
            <a:off x="8017128" y="8291851"/>
            <a:ext cx="3054065" cy="2660854"/>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0800000">
            <a:off x="1257300" y="8486081"/>
            <a:ext cx="1556085" cy="1431598"/>
          </a:xfrm>
          <a:prstGeom prst="rect">
            <a:avLst/>
          </a:prstGeom>
        </p:spPr>
      </p:pic>
      <p:pic>
        <p:nvPicPr>
          <p:cNvPr id="15" name="Picture 1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8783462">
            <a:off x="581286" y="7579067"/>
            <a:ext cx="1045660" cy="956779"/>
          </a:xfrm>
          <a:prstGeom prst="rect">
            <a:avLst/>
          </a:prstGeom>
        </p:spPr>
      </p:pic>
    </p:spTree>
    <p:extLst>
      <p:ext uri="{BB962C8B-B14F-4D97-AF65-F5344CB8AC3E}">
        <p14:creationId xmlns:p14="http://schemas.microsoft.com/office/powerpoint/2010/main" val="9686640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7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2669" t="3604" b="66419"/>
          <a:stretch>
            <a:fillRect/>
          </a:stretch>
        </p:blipFill>
        <p:spPr>
          <a:xfrm>
            <a:off x="0" y="7118774"/>
            <a:ext cx="18288000" cy="3168226"/>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b="3610"/>
          <a:stretch>
            <a:fillRect/>
          </a:stretch>
        </p:blipFill>
        <p:spPr>
          <a:xfrm>
            <a:off x="-835941" y="2586351"/>
            <a:ext cx="3514897" cy="4532424"/>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b="3610"/>
          <a:stretch>
            <a:fillRect/>
          </a:stretch>
        </p:blipFill>
        <p:spPr>
          <a:xfrm>
            <a:off x="15609045" y="2586351"/>
            <a:ext cx="3514897" cy="4532424"/>
          </a:xfrm>
          <a:prstGeom prst="rect">
            <a:avLst/>
          </a:prstGeom>
        </p:spPr>
      </p:pic>
      <p:grpSp>
        <p:nvGrpSpPr>
          <p:cNvPr id="5" name="Group 5"/>
          <p:cNvGrpSpPr/>
          <p:nvPr/>
        </p:nvGrpSpPr>
        <p:grpSpPr>
          <a:xfrm>
            <a:off x="1845056" y="5143500"/>
            <a:ext cx="14597888" cy="5401219"/>
            <a:chOff x="0" y="0"/>
            <a:chExt cx="11349089" cy="4199163"/>
          </a:xfrm>
        </p:grpSpPr>
        <p:sp>
          <p:nvSpPr>
            <p:cNvPr id="6" name="Freeform 6"/>
            <p:cNvSpPr/>
            <p:nvPr/>
          </p:nvSpPr>
          <p:spPr>
            <a:xfrm>
              <a:off x="10160" y="16510"/>
              <a:ext cx="11326229" cy="4171224"/>
            </a:xfrm>
            <a:custGeom>
              <a:avLst/>
              <a:gdLst/>
              <a:ahLst/>
              <a:cxnLst/>
              <a:rect l="l" t="t" r="r" b="b"/>
              <a:pathLst>
                <a:path w="11326229" h="4171224">
                  <a:moveTo>
                    <a:pt x="11326229" y="4171224"/>
                  </a:moveTo>
                  <a:lnTo>
                    <a:pt x="0" y="4163603"/>
                  </a:lnTo>
                  <a:lnTo>
                    <a:pt x="0" y="1459916"/>
                  </a:lnTo>
                  <a:lnTo>
                    <a:pt x="17780" y="19050"/>
                  </a:lnTo>
                  <a:lnTo>
                    <a:pt x="5646275" y="0"/>
                  </a:lnTo>
                  <a:lnTo>
                    <a:pt x="11307179" y="5080"/>
                  </a:lnTo>
                  <a:close/>
                </a:path>
              </a:pathLst>
            </a:custGeom>
            <a:solidFill>
              <a:srgbClr val="FFFFFF"/>
            </a:solidFill>
          </p:spPr>
        </p:sp>
        <p:sp>
          <p:nvSpPr>
            <p:cNvPr id="7" name="Freeform 7"/>
            <p:cNvSpPr/>
            <p:nvPr/>
          </p:nvSpPr>
          <p:spPr>
            <a:xfrm>
              <a:off x="-3810" y="0"/>
              <a:ext cx="11355439" cy="4197893"/>
            </a:xfrm>
            <a:custGeom>
              <a:avLst/>
              <a:gdLst/>
              <a:ahLst/>
              <a:cxnLst/>
              <a:rect l="l" t="t" r="r" b="b"/>
              <a:pathLst>
                <a:path w="11355439" h="4197893">
                  <a:moveTo>
                    <a:pt x="11321149" y="21590"/>
                  </a:moveTo>
                  <a:cubicBezTo>
                    <a:pt x="11322418" y="34290"/>
                    <a:pt x="11322418" y="44450"/>
                    <a:pt x="11323689" y="54610"/>
                  </a:cubicBezTo>
                  <a:cubicBezTo>
                    <a:pt x="11326229" y="127345"/>
                    <a:pt x="11327499" y="218587"/>
                    <a:pt x="11330039" y="306571"/>
                  </a:cubicBezTo>
                  <a:cubicBezTo>
                    <a:pt x="11330039" y="433658"/>
                    <a:pt x="11342739" y="2939560"/>
                    <a:pt x="11349089" y="3066647"/>
                  </a:cubicBezTo>
                  <a:cubicBezTo>
                    <a:pt x="11355439" y="3258908"/>
                    <a:pt x="11351629" y="3454427"/>
                    <a:pt x="11351629" y="3646687"/>
                  </a:cubicBezTo>
                  <a:cubicBezTo>
                    <a:pt x="11351629" y="3816137"/>
                    <a:pt x="11352899" y="3972552"/>
                    <a:pt x="11354168" y="4136933"/>
                  </a:cubicBezTo>
                  <a:cubicBezTo>
                    <a:pt x="11354168" y="4158523"/>
                    <a:pt x="11354168" y="4172493"/>
                    <a:pt x="11354168" y="4196623"/>
                  </a:cubicBezTo>
                  <a:cubicBezTo>
                    <a:pt x="11331309" y="4196623"/>
                    <a:pt x="11310989" y="4197893"/>
                    <a:pt x="11259398" y="4196623"/>
                  </a:cubicBezTo>
                  <a:cubicBezTo>
                    <a:pt x="10679868" y="4191543"/>
                    <a:pt x="10091421" y="4197893"/>
                    <a:pt x="9511892" y="4192813"/>
                  </a:cubicBezTo>
                  <a:cubicBezTo>
                    <a:pt x="9164173" y="4189003"/>
                    <a:pt x="8825371" y="4191543"/>
                    <a:pt x="8477652" y="4189003"/>
                  </a:cubicBezTo>
                  <a:cubicBezTo>
                    <a:pt x="8317168" y="4187733"/>
                    <a:pt x="8156682" y="4186463"/>
                    <a:pt x="7996197" y="4185193"/>
                  </a:cubicBezTo>
                  <a:cubicBezTo>
                    <a:pt x="7898123" y="4185193"/>
                    <a:pt x="7808964" y="4186463"/>
                    <a:pt x="7710890" y="4186463"/>
                  </a:cubicBezTo>
                  <a:cubicBezTo>
                    <a:pt x="7461246" y="4185193"/>
                    <a:pt x="6774725" y="4186463"/>
                    <a:pt x="6525082" y="4185193"/>
                  </a:cubicBezTo>
                  <a:cubicBezTo>
                    <a:pt x="6346765" y="4183923"/>
                    <a:pt x="2780425" y="4192813"/>
                    <a:pt x="2602108" y="4191543"/>
                  </a:cubicBezTo>
                  <a:cubicBezTo>
                    <a:pt x="2557529" y="4191543"/>
                    <a:pt x="2504033" y="4192813"/>
                    <a:pt x="2459454" y="4192813"/>
                  </a:cubicBezTo>
                  <a:cubicBezTo>
                    <a:pt x="2352464" y="4192813"/>
                    <a:pt x="2254390" y="4194083"/>
                    <a:pt x="2147399" y="4194083"/>
                  </a:cubicBezTo>
                  <a:cubicBezTo>
                    <a:pt x="1879924" y="4194083"/>
                    <a:pt x="1621364" y="4192813"/>
                    <a:pt x="1353889" y="4191543"/>
                  </a:cubicBezTo>
                  <a:cubicBezTo>
                    <a:pt x="1193403" y="4190273"/>
                    <a:pt x="1032918" y="4189003"/>
                    <a:pt x="881349" y="4187733"/>
                  </a:cubicBezTo>
                  <a:cubicBezTo>
                    <a:pt x="596042" y="4186463"/>
                    <a:pt x="310734" y="4185193"/>
                    <a:pt x="48260" y="4185193"/>
                  </a:cubicBezTo>
                  <a:cubicBezTo>
                    <a:pt x="38100" y="4185193"/>
                    <a:pt x="29210" y="4185193"/>
                    <a:pt x="19050" y="4183923"/>
                  </a:cubicBezTo>
                  <a:cubicBezTo>
                    <a:pt x="10160" y="4182653"/>
                    <a:pt x="5080" y="4176303"/>
                    <a:pt x="7620" y="4167413"/>
                  </a:cubicBezTo>
                  <a:cubicBezTo>
                    <a:pt x="16510" y="4135484"/>
                    <a:pt x="12700" y="4054018"/>
                    <a:pt x="11430" y="3969293"/>
                  </a:cubicBezTo>
                  <a:cubicBezTo>
                    <a:pt x="10160" y="3796585"/>
                    <a:pt x="6350" y="3627135"/>
                    <a:pt x="7620" y="3454427"/>
                  </a:cubicBezTo>
                  <a:cubicBezTo>
                    <a:pt x="5080" y="3239356"/>
                    <a:pt x="0" y="577038"/>
                    <a:pt x="7620" y="358709"/>
                  </a:cubicBezTo>
                  <a:cubicBezTo>
                    <a:pt x="8890" y="316347"/>
                    <a:pt x="7620" y="270725"/>
                    <a:pt x="8890" y="228363"/>
                  </a:cubicBezTo>
                  <a:cubicBezTo>
                    <a:pt x="10160" y="159931"/>
                    <a:pt x="12700" y="84983"/>
                    <a:pt x="13970" y="44450"/>
                  </a:cubicBezTo>
                  <a:cubicBezTo>
                    <a:pt x="13970" y="41910"/>
                    <a:pt x="15240" y="39370"/>
                    <a:pt x="16510" y="38100"/>
                  </a:cubicBezTo>
                  <a:cubicBezTo>
                    <a:pt x="38100" y="35560"/>
                    <a:pt x="87838" y="30480"/>
                    <a:pt x="230492" y="29210"/>
                  </a:cubicBezTo>
                  <a:cubicBezTo>
                    <a:pt x="471220" y="25400"/>
                    <a:pt x="711948" y="22860"/>
                    <a:pt x="961591" y="20320"/>
                  </a:cubicBezTo>
                  <a:cubicBezTo>
                    <a:pt x="1130993" y="17780"/>
                    <a:pt x="1300394" y="16510"/>
                    <a:pt x="1460879" y="13970"/>
                  </a:cubicBezTo>
                  <a:cubicBezTo>
                    <a:pt x="1621364" y="11430"/>
                    <a:pt x="1790765" y="8890"/>
                    <a:pt x="1951251" y="8890"/>
                  </a:cubicBezTo>
                  <a:cubicBezTo>
                    <a:pt x="2129568" y="7620"/>
                    <a:pt x="2307885" y="10160"/>
                    <a:pt x="2486202" y="8890"/>
                  </a:cubicBezTo>
                  <a:cubicBezTo>
                    <a:pt x="2709098" y="8890"/>
                    <a:pt x="6747978" y="6350"/>
                    <a:pt x="6970874" y="5080"/>
                  </a:cubicBezTo>
                  <a:cubicBezTo>
                    <a:pt x="7184855" y="3810"/>
                    <a:pt x="7398835" y="2540"/>
                    <a:pt x="7621731" y="2540"/>
                  </a:cubicBezTo>
                  <a:cubicBezTo>
                    <a:pt x="7987282" y="1270"/>
                    <a:pt x="8343915" y="0"/>
                    <a:pt x="8709465" y="0"/>
                  </a:cubicBezTo>
                  <a:cubicBezTo>
                    <a:pt x="8861034" y="0"/>
                    <a:pt x="9021520" y="2540"/>
                    <a:pt x="9173089" y="2540"/>
                  </a:cubicBezTo>
                  <a:cubicBezTo>
                    <a:pt x="9592134" y="3810"/>
                    <a:pt x="10020095" y="5080"/>
                    <a:pt x="10439140" y="7620"/>
                  </a:cubicBezTo>
                  <a:cubicBezTo>
                    <a:pt x="10662036" y="8890"/>
                    <a:pt x="10884932" y="12700"/>
                    <a:pt x="11107828" y="16510"/>
                  </a:cubicBezTo>
                  <a:cubicBezTo>
                    <a:pt x="11161324" y="16510"/>
                    <a:pt x="11214819" y="16510"/>
                    <a:pt x="11259398" y="16510"/>
                  </a:cubicBezTo>
                  <a:cubicBezTo>
                    <a:pt x="11302099" y="17780"/>
                    <a:pt x="11310989" y="20320"/>
                    <a:pt x="11321149" y="21590"/>
                  </a:cubicBezTo>
                  <a:close/>
                  <a:moveTo>
                    <a:pt x="11331309" y="4180113"/>
                  </a:moveTo>
                  <a:cubicBezTo>
                    <a:pt x="11332579" y="4163603"/>
                    <a:pt x="11333849" y="4150903"/>
                    <a:pt x="11333849" y="4138203"/>
                  </a:cubicBezTo>
                  <a:cubicBezTo>
                    <a:pt x="11332579" y="3956259"/>
                    <a:pt x="11331309" y="3783550"/>
                    <a:pt x="11331309" y="3597807"/>
                  </a:cubicBezTo>
                  <a:cubicBezTo>
                    <a:pt x="11331309" y="3513082"/>
                    <a:pt x="11333849" y="3428357"/>
                    <a:pt x="11332579" y="3343633"/>
                  </a:cubicBezTo>
                  <a:cubicBezTo>
                    <a:pt x="11332579" y="3265425"/>
                    <a:pt x="11331309" y="3183959"/>
                    <a:pt x="11330039" y="3105751"/>
                  </a:cubicBezTo>
                  <a:cubicBezTo>
                    <a:pt x="11324959" y="2985181"/>
                    <a:pt x="11313529" y="489055"/>
                    <a:pt x="11313529" y="368485"/>
                  </a:cubicBezTo>
                  <a:cubicBezTo>
                    <a:pt x="11310989" y="267467"/>
                    <a:pt x="11308449" y="163190"/>
                    <a:pt x="11305909" y="63500"/>
                  </a:cubicBezTo>
                  <a:cubicBezTo>
                    <a:pt x="11304639" y="44450"/>
                    <a:pt x="11303369" y="43180"/>
                    <a:pt x="11232651" y="41910"/>
                  </a:cubicBezTo>
                  <a:cubicBezTo>
                    <a:pt x="11205903" y="41910"/>
                    <a:pt x="11188072" y="41910"/>
                    <a:pt x="11161324" y="40640"/>
                  </a:cubicBezTo>
                  <a:cubicBezTo>
                    <a:pt x="10938428" y="36830"/>
                    <a:pt x="10706616" y="31750"/>
                    <a:pt x="10483719" y="30480"/>
                  </a:cubicBezTo>
                  <a:cubicBezTo>
                    <a:pt x="9939852" y="26670"/>
                    <a:pt x="9387070" y="25400"/>
                    <a:pt x="8843203" y="22860"/>
                  </a:cubicBezTo>
                  <a:cubicBezTo>
                    <a:pt x="8762961" y="22860"/>
                    <a:pt x="8673802" y="22860"/>
                    <a:pt x="8593559" y="22860"/>
                  </a:cubicBezTo>
                  <a:cubicBezTo>
                    <a:pt x="8459822" y="22860"/>
                    <a:pt x="8326083" y="22860"/>
                    <a:pt x="8201262" y="22860"/>
                  </a:cubicBezTo>
                  <a:cubicBezTo>
                    <a:pt x="7915955" y="22860"/>
                    <a:pt x="7630648" y="22860"/>
                    <a:pt x="7354256" y="24130"/>
                  </a:cubicBezTo>
                  <a:cubicBezTo>
                    <a:pt x="7113528" y="25400"/>
                    <a:pt x="3056816" y="29210"/>
                    <a:pt x="2816088" y="29210"/>
                  </a:cubicBezTo>
                  <a:cubicBezTo>
                    <a:pt x="2423791" y="29210"/>
                    <a:pt x="2031494" y="26670"/>
                    <a:pt x="1639196" y="33020"/>
                  </a:cubicBezTo>
                  <a:cubicBezTo>
                    <a:pt x="1434132" y="36830"/>
                    <a:pt x="1237983" y="36830"/>
                    <a:pt x="1041834" y="38100"/>
                  </a:cubicBezTo>
                  <a:cubicBezTo>
                    <a:pt x="703032" y="41910"/>
                    <a:pt x="364230" y="45720"/>
                    <a:pt x="49530" y="50800"/>
                  </a:cubicBezTo>
                  <a:cubicBezTo>
                    <a:pt x="36830" y="50800"/>
                    <a:pt x="34290" y="53340"/>
                    <a:pt x="33020" y="75207"/>
                  </a:cubicBezTo>
                  <a:cubicBezTo>
                    <a:pt x="31750" y="133862"/>
                    <a:pt x="31750" y="192518"/>
                    <a:pt x="30480" y="251174"/>
                  </a:cubicBezTo>
                  <a:cubicBezTo>
                    <a:pt x="29210" y="348933"/>
                    <a:pt x="26670" y="443434"/>
                    <a:pt x="25400" y="541194"/>
                  </a:cubicBezTo>
                  <a:cubicBezTo>
                    <a:pt x="20320" y="645470"/>
                    <a:pt x="26670" y="3193735"/>
                    <a:pt x="29210" y="3298011"/>
                  </a:cubicBezTo>
                  <a:cubicBezTo>
                    <a:pt x="29210" y="3408805"/>
                    <a:pt x="29210" y="3522858"/>
                    <a:pt x="30480" y="3633652"/>
                  </a:cubicBezTo>
                  <a:cubicBezTo>
                    <a:pt x="30480" y="3715119"/>
                    <a:pt x="33020" y="3796585"/>
                    <a:pt x="33020" y="3878051"/>
                  </a:cubicBezTo>
                  <a:cubicBezTo>
                    <a:pt x="33020" y="3966035"/>
                    <a:pt x="33020" y="4054018"/>
                    <a:pt x="31750" y="4138203"/>
                  </a:cubicBezTo>
                  <a:cubicBezTo>
                    <a:pt x="31750" y="4142013"/>
                    <a:pt x="31750" y="4144553"/>
                    <a:pt x="31750" y="4148363"/>
                  </a:cubicBezTo>
                  <a:cubicBezTo>
                    <a:pt x="31750" y="4158523"/>
                    <a:pt x="35560" y="4162333"/>
                    <a:pt x="44450" y="4162333"/>
                  </a:cubicBezTo>
                  <a:cubicBezTo>
                    <a:pt x="105670" y="4162333"/>
                    <a:pt x="230492" y="4163603"/>
                    <a:pt x="346398" y="4163603"/>
                  </a:cubicBezTo>
                  <a:cubicBezTo>
                    <a:pt x="515799" y="4163603"/>
                    <a:pt x="694116" y="4161063"/>
                    <a:pt x="863517" y="4163603"/>
                  </a:cubicBezTo>
                  <a:cubicBezTo>
                    <a:pt x="1139908" y="4167413"/>
                    <a:pt x="1416300" y="4169953"/>
                    <a:pt x="1692691" y="4168683"/>
                  </a:cubicBezTo>
                  <a:cubicBezTo>
                    <a:pt x="1871008" y="4167413"/>
                    <a:pt x="2040409" y="4169953"/>
                    <a:pt x="2218726" y="4169953"/>
                  </a:cubicBezTo>
                  <a:cubicBezTo>
                    <a:pt x="2477286" y="4169953"/>
                    <a:pt x="2735846" y="4168683"/>
                    <a:pt x="2994405" y="4169953"/>
                  </a:cubicBezTo>
                  <a:cubicBezTo>
                    <a:pt x="3377787" y="4171223"/>
                    <a:pt x="7586068" y="4161063"/>
                    <a:pt x="7978365" y="4163603"/>
                  </a:cubicBezTo>
                  <a:cubicBezTo>
                    <a:pt x="8147766" y="4164873"/>
                    <a:pt x="8317168" y="4166143"/>
                    <a:pt x="8477653" y="4166143"/>
                  </a:cubicBezTo>
                  <a:cubicBezTo>
                    <a:pt x="8771876" y="4168683"/>
                    <a:pt x="9057183" y="4164873"/>
                    <a:pt x="9351406" y="4168683"/>
                  </a:cubicBezTo>
                  <a:cubicBezTo>
                    <a:pt x="9592134" y="4171223"/>
                    <a:pt x="9832862" y="4171223"/>
                    <a:pt x="10073590" y="4173763"/>
                  </a:cubicBezTo>
                  <a:cubicBezTo>
                    <a:pt x="10430224" y="4177573"/>
                    <a:pt x="10786858" y="4180113"/>
                    <a:pt x="11143492" y="4181383"/>
                  </a:cubicBezTo>
                  <a:cubicBezTo>
                    <a:pt x="11277230" y="4181384"/>
                    <a:pt x="11310989" y="4180113"/>
                    <a:pt x="11331309" y="4180113"/>
                  </a:cubicBezTo>
                  <a:close/>
                </a:path>
              </a:pathLst>
            </a:custGeom>
            <a:solidFill>
              <a:srgbClr val="000000"/>
            </a:solidFill>
          </p:spPr>
        </p:sp>
      </p:grpSp>
      <p:sp>
        <p:nvSpPr>
          <p:cNvPr id="8" name="TextBox 8"/>
          <p:cNvSpPr txBox="1"/>
          <p:nvPr/>
        </p:nvSpPr>
        <p:spPr>
          <a:xfrm>
            <a:off x="2981186" y="431915"/>
            <a:ext cx="12320650" cy="1538883"/>
          </a:xfrm>
          <a:prstGeom prst="rect">
            <a:avLst/>
          </a:prstGeom>
        </p:spPr>
        <p:txBody>
          <a:bodyPr lIns="0" tIns="0" rIns="0" bIns="0" rtlCol="0" anchor="t">
            <a:spAutoFit/>
          </a:bodyPr>
          <a:lstStyle/>
          <a:p>
            <a:pPr marL="0" lvl="0" indent="0" algn="ctr">
              <a:spcBef>
                <a:spcPct val="0"/>
              </a:spcBef>
            </a:pPr>
            <a:r>
              <a:rPr lang="en-US" sz="5000" b="1" u="none" dirty="0">
                <a:solidFill>
                  <a:srgbClr val="2E2E2E"/>
                </a:solidFill>
                <a:latin typeface="Times New Roman" panose="02020603050405020304" pitchFamily="18" charset="0"/>
                <a:cs typeface="Times New Roman" panose="02020603050405020304" pitchFamily="18" charset="0"/>
              </a:rPr>
              <a:t>1. </a:t>
            </a:r>
            <a:r>
              <a:rPr lang="en-US" sz="5000" b="1" u="none" dirty="0" err="1">
                <a:solidFill>
                  <a:srgbClr val="2E2E2E"/>
                </a:solidFill>
                <a:latin typeface="Times New Roman" panose="02020603050405020304" pitchFamily="18" charset="0"/>
                <a:cs typeface="Times New Roman" panose="02020603050405020304" pitchFamily="18" charset="0"/>
              </a:rPr>
              <a:t>Vấn</a:t>
            </a:r>
            <a:r>
              <a:rPr lang="en-US" sz="5000" b="1" u="none" dirty="0">
                <a:solidFill>
                  <a:srgbClr val="2E2E2E"/>
                </a:solidFill>
                <a:latin typeface="Times New Roman" panose="02020603050405020304" pitchFamily="18" charset="0"/>
                <a:cs typeface="Times New Roman" panose="02020603050405020304" pitchFamily="18" charset="0"/>
              </a:rPr>
              <a:t> </a:t>
            </a:r>
            <a:r>
              <a:rPr lang="en-US" sz="5000" b="1" u="none" dirty="0" err="1">
                <a:solidFill>
                  <a:srgbClr val="2E2E2E"/>
                </a:solidFill>
                <a:latin typeface="Times New Roman" panose="02020603050405020304" pitchFamily="18" charset="0"/>
                <a:cs typeface="Times New Roman" panose="02020603050405020304" pitchFamily="18" charset="0"/>
              </a:rPr>
              <a:t>đề</a:t>
            </a:r>
            <a:r>
              <a:rPr lang="en-US" sz="5000" b="1" u="none" dirty="0">
                <a:solidFill>
                  <a:srgbClr val="2E2E2E"/>
                </a:solidFill>
                <a:latin typeface="Times New Roman" panose="02020603050405020304" pitchFamily="18" charset="0"/>
                <a:cs typeface="Times New Roman" panose="02020603050405020304" pitchFamily="18" charset="0"/>
              </a:rPr>
              <a:t> </a:t>
            </a:r>
            <a:r>
              <a:rPr lang="en-US" sz="5000" b="1" u="none" dirty="0" err="1">
                <a:solidFill>
                  <a:srgbClr val="2E2E2E"/>
                </a:solidFill>
                <a:latin typeface="Times New Roman" panose="02020603050405020304" pitchFamily="18" charset="0"/>
                <a:cs typeface="Times New Roman" panose="02020603050405020304" pitchFamily="18" charset="0"/>
              </a:rPr>
              <a:t>nghị</a:t>
            </a:r>
            <a:r>
              <a:rPr lang="en-US" sz="5000" b="1" u="none" dirty="0">
                <a:solidFill>
                  <a:srgbClr val="2E2E2E"/>
                </a:solidFill>
                <a:latin typeface="Times New Roman" panose="02020603050405020304" pitchFamily="18" charset="0"/>
                <a:cs typeface="Times New Roman" panose="02020603050405020304" pitchFamily="18" charset="0"/>
              </a:rPr>
              <a:t> </a:t>
            </a:r>
            <a:r>
              <a:rPr lang="en-US" sz="5000" b="1" u="none" dirty="0" err="1">
                <a:solidFill>
                  <a:srgbClr val="2E2E2E"/>
                </a:solidFill>
                <a:latin typeface="Times New Roman" panose="02020603050405020304" pitchFamily="18" charset="0"/>
                <a:cs typeface="Times New Roman" panose="02020603050405020304" pitchFamily="18" charset="0"/>
              </a:rPr>
              <a:t>luận</a:t>
            </a:r>
            <a:r>
              <a:rPr lang="en-US" sz="5000" b="1" u="none" dirty="0">
                <a:solidFill>
                  <a:srgbClr val="2E2E2E"/>
                </a:solidFill>
                <a:latin typeface="Times New Roman" panose="02020603050405020304" pitchFamily="18" charset="0"/>
                <a:cs typeface="Times New Roman" panose="02020603050405020304" pitchFamily="18" charset="0"/>
              </a:rPr>
              <a:t> </a:t>
            </a:r>
            <a:r>
              <a:rPr lang="en-US" sz="5000" b="1" u="none" dirty="0" err="1">
                <a:solidFill>
                  <a:srgbClr val="2E2E2E"/>
                </a:solidFill>
                <a:latin typeface="Times New Roman" panose="02020603050405020304" pitchFamily="18" charset="0"/>
                <a:cs typeface="Times New Roman" panose="02020603050405020304" pitchFamily="18" charset="0"/>
              </a:rPr>
              <a:t>và</a:t>
            </a:r>
            <a:r>
              <a:rPr lang="en-US" sz="5000" b="1" u="none" dirty="0">
                <a:solidFill>
                  <a:srgbClr val="2E2E2E"/>
                </a:solidFill>
                <a:latin typeface="Times New Roman" panose="02020603050405020304" pitchFamily="18" charset="0"/>
                <a:cs typeface="Times New Roman" panose="02020603050405020304" pitchFamily="18" charset="0"/>
              </a:rPr>
              <a:t> </a:t>
            </a:r>
          </a:p>
          <a:p>
            <a:pPr marL="0" lvl="0" indent="0" algn="ctr">
              <a:spcBef>
                <a:spcPct val="0"/>
              </a:spcBef>
            </a:pPr>
            <a:r>
              <a:rPr lang="en-US" sz="5000" b="1" u="none" dirty="0" err="1">
                <a:solidFill>
                  <a:srgbClr val="2E2E2E"/>
                </a:solidFill>
                <a:latin typeface="Times New Roman" panose="02020603050405020304" pitchFamily="18" charset="0"/>
                <a:cs typeface="Times New Roman" panose="02020603050405020304" pitchFamily="18" charset="0"/>
              </a:rPr>
              <a:t>nhan</a:t>
            </a:r>
            <a:r>
              <a:rPr lang="en-US" sz="5000" b="1" u="none" dirty="0">
                <a:solidFill>
                  <a:srgbClr val="2E2E2E"/>
                </a:solidFill>
                <a:latin typeface="Times New Roman" panose="02020603050405020304" pitchFamily="18" charset="0"/>
                <a:cs typeface="Times New Roman" panose="02020603050405020304" pitchFamily="18" charset="0"/>
              </a:rPr>
              <a:t> </a:t>
            </a:r>
            <a:r>
              <a:rPr lang="en-US" sz="5000" b="1" u="none" dirty="0" err="1">
                <a:solidFill>
                  <a:srgbClr val="2E2E2E"/>
                </a:solidFill>
                <a:latin typeface="Times New Roman" panose="02020603050405020304" pitchFamily="18" charset="0"/>
                <a:cs typeface="Times New Roman" panose="02020603050405020304" pitchFamily="18" charset="0"/>
              </a:rPr>
              <a:t>đề</a:t>
            </a:r>
            <a:r>
              <a:rPr lang="en-US" sz="5000" b="1" u="none" dirty="0">
                <a:solidFill>
                  <a:srgbClr val="2E2E2E"/>
                </a:solidFill>
                <a:latin typeface="Times New Roman" panose="02020603050405020304" pitchFamily="18" charset="0"/>
                <a:cs typeface="Times New Roman" panose="02020603050405020304" pitchFamily="18" charset="0"/>
              </a:rPr>
              <a:t> </a:t>
            </a:r>
            <a:r>
              <a:rPr lang="en-US" sz="5000" b="1" u="none" dirty="0" err="1">
                <a:solidFill>
                  <a:srgbClr val="2E2E2E"/>
                </a:solidFill>
                <a:latin typeface="Times New Roman" panose="02020603050405020304" pitchFamily="18" charset="0"/>
                <a:cs typeface="Times New Roman" panose="02020603050405020304" pitchFamily="18" charset="0"/>
              </a:rPr>
              <a:t>bài</a:t>
            </a:r>
            <a:r>
              <a:rPr lang="en-US" sz="5000" b="1" u="none" dirty="0">
                <a:solidFill>
                  <a:srgbClr val="2E2E2E"/>
                </a:solidFill>
                <a:latin typeface="Times New Roman" panose="02020603050405020304" pitchFamily="18" charset="0"/>
                <a:cs typeface="Times New Roman" panose="02020603050405020304" pitchFamily="18" charset="0"/>
              </a:rPr>
              <a:t> </a:t>
            </a:r>
            <a:r>
              <a:rPr lang="en-US" sz="5000" b="1" u="none" dirty="0" err="1">
                <a:solidFill>
                  <a:srgbClr val="2E2E2E"/>
                </a:solidFill>
                <a:latin typeface="Times New Roman" panose="02020603050405020304" pitchFamily="18" charset="0"/>
                <a:cs typeface="Times New Roman" panose="02020603050405020304" pitchFamily="18" charset="0"/>
              </a:rPr>
              <a:t>thơ</a:t>
            </a:r>
            <a:endParaRPr lang="en-US" sz="5000" b="1" u="none" dirty="0">
              <a:solidFill>
                <a:srgbClr val="2E2E2E"/>
              </a:solidFill>
              <a:latin typeface="Times New Roman" panose="02020603050405020304" pitchFamily="18" charset="0"/>
              <a:cs typeface="Times New Roman" panose="02020603050405020304" pitchFamily="18" charset="0"/>
            </a:endParaRPr>
          </a:p>
        </p:txBody>
      </p:sp>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081610" y="1173550"/>
            <a:ext cx="1003385" cy="923114"/>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203005" y="1173550"/>
            <a:ext cx="1003385" cy="923114"/>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72470" flipH="1">
            <a:off x="-722681" y="80598"/>
            <a:ext cx="2234155" cy="2044251"/>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115675">
            <a:off x="16774048" y="84758"/>
            <a:ext cx="2234134" cy="2044233"/>
          </a:xfrm>
          <a:prstGeom prst="rect">
            <a:avLst/>
          </a:prstGeom>
        </p:spPr>
      </p:pic>
      <p:sp>
        <p:nvSpPr>
          <p:cNvPr id="22" name="TextBox 21">
            <a:extLst>
              <a:ext uri="{FF2B5EF4-FFF2-40B4-BE49-F238E27FC236}">
                <a16:creationId xmlns:a16="http://schemas.microsoft.com/office/drawing/2014/main" id="{E1A51017-3DF2-3329-6C94-EA8F5AA634C8}"/>
              </a:ext>
            </a:extLst>
          </p:cNvPr>
          <p:cNvSpPr txBox="1"/>
          <p:nvPr/>
        </p:nvSpPr>
        <p:spPr>
          <a:xfrm>
            <a:off x="2925655" y="2248517"/>
            <a:ext cx="13073329" cy="2675989"/>
          </a:xfrm>
          <a:prstGeom prst="rect">
            <a:avLst/>
          </a:prstGeom>
          <a:noFill/>
        </p:spPr>
        <p:txBody>
          <a:bodyPr wrap="square">
            <a:spAutoFit/>
          </a:bodyPr>
          <a:lstStyle/>
          <a:p>
            <a:pPr algn="just">
              <a:lnSpc>
                <a:spcPct val="115000"/>
              </a:lnSpc>
            </a:pPr>
            <a:r>
              <a:rPr lang="vi-VN" sz="5000" i="1" dirty="0">
                <a:solidFill>
                  <a:srgbClr val="000000"/>
                </a:solidFill>
                <a:effectLst/>
                <a:latin typeface="Times New Roman" panose="02020603050405020304" pitchFamily="18" charset="0"/>
                <a:ea typeface="Times New Roman" panose="02020603050405020304" pitchFamily="18" charset="0"/>
              </a:rPr>
              <a:t>Vấn đề nghị luận của văn bản là gì? Cho biết nhan đề của văn bản có liên quan đến nội dung chính như thế nào?</a:t>
            </a:r>
            <a:endParaRPr lang="en-VN" sz="5000" i="1" dirty="0">
              <a:effectLst/>
              <a:latin typeface="Times New Roman" panose="02020603050405020304" pitchFamily="18" charset="0"/>
              <a:ea typeface="Times New Roman" panose="02020603050405020304" pitchFamily="18" charset="0"/>
            </a:endParaRPr>
          </a:p>
        </p:txBody>
      </p:sp>
      <p:sp>
        <p:nvSpPr>
          <p:cNvPr id="24" name="TextBox 23">
            <a:extLst>
              <a:ext uri="{FF2B5EF4-FFF2-40B4-BE49-F238E27FC236}">
                <a16:creationId xmlns:a16="http://schemas.microsoft.com/office/drawing/2014/main" id="{EBAF27EC-9E3F-9D63-F0B3-92210C7278D8}"/>
              </a:ext>
            </a:extLst>
          </p:cNvPr>
          <p:cNvSpPr txBox="1"/>
          <p:nvPr/>
        </p:nvSpPr>
        <p:spPr>
          <a:xfrm>
            <a:off x="2193576" y="5414193"/>
            <a:ext cx="14195347" cy="4585614"/>
          </a:xfrm>
          <a:prstGeom prst="rect">
            <a:avLst/>
          </a:prstGeom>
          <a:noFill/>
        </p:spPr>
        <p:txBody>
          <a:bodyPr wrap="square">
            <a:spAutoFit/>
          </a:bodyPr>
          <a:lstStyle/>
          <a:p>
            <a:pPr algn="just">
              <a:lnSpc>
                <a:spcPct val="150000"/>
              </a:lnSpc>
            </a:pPr>
            <a:r>
              <a:rPr lang="vi-VN" sz="5000" b="1" dirty="0">
                <a:solidFill>
                  <a:srgbClr val="000000"/>
                </a:solidFill>
                <a:effectLst/>
                <a:latin typeface="Times New Roman" panose="02020603050405020304" pitchFamily="18" charset="0"/>
                <a:ea typeface="Times New Roman" panose="02020603050405020304" pitchFamily="18" charset="0"/>
              </a:rPr>
              <a:t>- Vấn đề nghị luận:</a:t>
            </a:r>
            <a:r>
              <a:rPr lang="vi-VN" sz="5000" dirty="0">
                <a:solidFill>
                  <a:srgbClr val="000000"/>
                </a:solidFill>
                <a:effectLst/>
                <a:latin typeface="Times New Roman" panose="02020603050405020304" pitchFamily="18" charset="0"/>
                <a:ea typeface="Times New Roman" panose="02020603050405020304" pitchFamily="18" charset="0"/>
              </a:rPr>
              <a:t> Vẻ đẹp nội dung và hình thức của bài thơ “Tiếng gà trưa” (Xuân Quỳnh).</a:t>
            </a:r>
            <a:endParaRPr lang="en-VN" sz="5000" dirty="0">
              <a:effectLst/>
              <a:latin typeface="Times New Roman" panose="02020603050405020304" pitchFamily="18" charset="0"/>
              <a:ea typeface="Times New Roman" panose="02020603050405020304" pitchFamily="18" charset="0"/>
            </a:endParaRPr>
          </a:p>
          <a:p>
            <a:pPr>
              <a:lnSpc>
                <a:spcPct val="150000"/>
              </a:lnSpc>
            </a:pPr>
            <a:r>
              <a:rPr lang="vi-VN" sz="5000" b="1" dirty="0">
                <a:solidFill>
                  <a:srgbClr val="000000"/>
                </a:solidFill>
                <a:effectLst/>
                <a:latin typeface="Times New Roman" panose="02020603050405020304" pitchFamily="18" charset="0"/>
                <a:ea typeface="Times New Roman" panose="02020603050405020304" pitchFamily="18" charset="0"/>
              </a:rPr>
              <a:t>- Nhan đề </a:t>
            </a:r>
            <a:r>
              <a:rPr lang="vi-VN" sz="5000" dirty="0">
                <a:solidFill>
                  <a:srgbClr val="000000"/>
                </a:solidFill>
                <a:effectLst/>
                <a:latin typeface="Times New Roman" panose="02020603050405020304" pitchFamily="18" charset="0"/>
                <a:ea typeface="Times New Roman" panose="02020603050405020304" pitchFamily="18" charset="0"/>
              </a:rPr>
              <a:t>đã khái quát được nội dung chính của văn bản. </a:t>
            </a:r>
            <a:endParaRPr lang="en-VN" sz="5000"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barn(inVertical)">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Effect transition="in" filter="barn(inVertical)">
                                      <p:cBhvr>
                                        <p:cTn id="17"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75071"/>
          <a:stretch>
            <a:fillRect/>
          </a:stretch>
        </p:blipFill>
        <p:spPr>
          <a:xfrm>
            <a:off x="0" y="0"/>
            <a:ext cx="4558869"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75071"/>
          <a:stretch>
            <a:fillRect/>
          </a:stretch>
        </p:blipFill>
        <p:spPr>
          <a:xfrm rot="-10800000">
            <a:off x="13729131" y="0"/>
            <a:ext cx="4558869" cy="10287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78649">
            <a:off x="575809" y="286797"/>
            <a:ext cx="2169462" cy="1890144"/>
          </a:xfrm>
          <a:prstGeom prst="rect">
            <a:avLst/>
          </a:prstGeom>
        </p:spPr>
      </p:pic>
      <p:pic>
        <p:nvPicPr>
          <p:cNvPr id="21"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660539" y="8822951"/>
            <a:ext cx="3534087" cy="1846561"/>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093374" y="8822951"/>
            <a:ext cx="3534087" cy="1846561"/>
          </a:xfrm>
          <a:prstGeom prst="rect">
            <a:avLst/>
          </a:prstGeom>
        </p:spPr>
      </p:pic>
      <p:pic>
        <p:nvPicPr>
          <p:cNvPr id="23" name="Picture 2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216245">
            <a:off x="7049509" y="8880101"/>
            <a:ext cx="1043755" cy="982435"/>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204703">
            <a:off x="8621057" y="8880101"/>
            <a:ext cx="1043755" cy="982435"/>
          </a:xfrm>
          <a:prstGeom prst="rect">
            <a:avLst/>
          </a:prstGeom>
        </p:spPr>
      </p:pic>
      <p:pic>
        <p:nvPicPr>
          <p:cNvPr id="25" name="Picture 2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229385">
            <a:off x="10193670" y="8880101"/>
            <a:ext cx="1043755" cy="982435"/>
          </a:xfrm>
          <a:prstGeom prst="rect">
            <a:avLst/>
          </a:prstGeom>
        </p:spPr>
      </p:pic>
      <p:sp>
        <p:nvSpPr>
          <p:cNvPr id="27" name="TextBox 26">
            <a:extLst>
              <a:ext uri="{FF2B5EF4-FFF2-40B4-BE49-F238E27FC236}">
                <a16:creationId xmlns:a16="http://schemas.microsoft.com/office/drawing/2014/main" id="{22333D50-4D41-E749-2A9E-091FE2D06954}"/>
              </a:ext>
            </a:extLst>
          </p:cNvPr>
          <p:cNvSpPr txBox="1"/>
          <p:nvPr/>
        </p:nvSpPr>
        <p:spPr>
          <a:xfrm>
            <a:off x="2972383" y="392955"/>
            <a:ext cx="12341102" cy="861774"/>
          </a:xfrm>
          <a:prstGeom prst="rect">
            <a:avLst/>
          </a:prstGeom>
          <a:noFill/>
        </p:spPr>
        <p:txBody>
          <a:bodyPr wrap="square">
            <a:spAutoFit/>
          </a:bodyPr>
          <a:lstStyle/>
          <a:p>
            <a:pPr algn="ctr"/>
            <a:r>
              <a:rPr lang="vi-VN" sz="5000" b="1" dirty="0">
                <a:solidFill>
                  <a:srgbClr val="000000"/>
                </a:solidFill>
                <a:effectLst/>
                <a:latin typeface="Times New Roman" panose="02020603050405020304" pitchFamily="18" charset="0"/>
                <a:ea typeface="Times New Roman" panose="02020603050405020304" pitchFamily="18" charset="0"/>
              </a:rPr>
              <a:t>2. Cách phân tích bài thơ “Tiếng gà trưa”</a:t>
            </a:r>
            <a:r>
              <a:rPr lang="en-VN" sz="5000" dirty="0">
                <a:effectLst/>
              </a:rPr>
              <a:t> </a:t>
            </a:r>
            <a:endParaRPr lang="en-VN" sz="5000" dirty="0"/>
          </a:p>
        </p:txBody>
      </p:sp>
      <p:graphicFrame>
        <p:nvGraphicFramePr>
          <p:cNvPr id="28" name="Table 27">
            <a:extLst>
              <a:ext uri="{FF2B5EF4-FFF2-40B4-BE49-F238E27FC236}">
                <a16:creationId xmlns:a16="http://schemas.microsoft.com/office/drawing/2014/main" id="{D2AB4A7A-9043-9ECE-1A63-3D953E18E758}"/>
              </a:ext>
            </a:extLst>
          </p:cNvPr>
          <p:cNvGraphicFramePr>
            <a:graphicFrameLocks noGrp="1"/>
          </p:cNvGraphicFramePr>
          <p:nvPr>
            <p:extLst>
              <p:ext uri="{D42A27DB-BD31-4B8C-83A1-F6EECF244321}">
                <p14:modId xmlns:p14="http://schemas.microsoft.com/office/powerpoint/2010/main" val="1112910779"/>
              </p:ext>
            </p:extLst>
          </p:nvPr>
        </p:nvGraphicFramePr>
        <p:xfrm>
          <a:off x="0" y="1746247"/>
          <a:ext cx="18288000" cy="4526272"/>
        </p:xfrm>
        <a:graphic>
          <a:graphicData uri="http://schemas.openxmlformats.org/drawingml/2006/table">
            <a:tbl>
              <a:tblPr firstRow="1" firstCol="1" bandRow="1">
                <a:tableStyleId>{5C22544A-7EE6-4342-B048-85BDC9FD1C3A}</a:tableStyleId>
              </a:tblPr>
              <a:tblGrid>
                <a:gridCol w="6096000">
                  <a:extLst>
                    <a:ext uri="{9D8B030D-6E8A-4147-A177-3AD203B41FA5}">
                      <a16:colId xmlns:a16="http://schemas.microsoft.com/office/drawing/2014/main" val="3092893077"/>
                    </a:ext>
                  </a:extLst>
                </a:gridCol>
                <a:gridCol w="6096000">
                  <a:extLst>
                    <a:ext uri="{9D8B030D-6E8A-4147-A177-3AD203B41FA5}">
                      <a16:colId xmlns:a16="http://schemas.microsoft.com/office/drawing/2014/main" val="227522738"/>
                    </a:ext>
                  </a:extLst>
                </a:gridCol>
                <a:gridCol w="6096000">
                  <a:extLst>
                    <a:ext uri="{9D8B030D-6E8A-4147-A177-3AD203B41FA5}">
                      <a16:colId xmlns:a16="http://schemas.microsoft.com/office/drawing/2014/main" val="690442346"/>
                    </a:ext>
                  </a:extLst>
                </a:gridCol>
              </a:tblGrid>
              <a:tr h="1715820">
                <a:tc>
                  <a:txBody>
                    <a:bodyPr/>
                    <a:lstStyle/>
                    <a:p>
                      <a:pPr algn="ctr">
                        <a:lnSpc>
                          <a:spcPct val="115000"/>
                        </a:lnSpc>
                      </a:pPr>
                      <a:r>
                        <a:rPr lang="vi-VN" sz="3200" dirty="0">
                          <a:solidFill>
                            <a:schemeClr val="accent3">
                              <a:lumMod val="50000"/>
                            </a:schemeClr>
                          </a:solidFill>
                          <a:effectLst/>
                          <a:latin typeface="Times New Roman" panose="02020603050405020304" pitchFamily="18" charset="0"/>
                          <a:cs typeface="Times New Roman" panose="02020603050405020304" pitchFamily="18" charset="0"/>
                        </a:rPr>
                        <a:t>Vẻ đẹp trong các khổ thơ</a:t>
                      </a:r>
                      <a:endParaRPr lang="en-VN" sz="3200"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pPr>
                      <a:r>
                        <a:rPr lang="vi-VN" sz="3200" dirty="0">
                          <a:solidFill>
                            <a:schemeClr val="accent3">
                              <a:lumMod val="50000"/>
                            </a:schemeClr>
                          </a:solidFill>
                          <a:effectLst/>
                          <a:latin typeface="Times New Roman" panose="02020603050405020304" pitchFamily="18" charset="0"/>
                          <a:cs typeface="Times New Roman" panose="02020603050405020304" pitchFamily="18" charset="0"/>
                        </a:rPr>
                        <a:t>Những chi tiết, hình ảnh được phân tích</a:t>
                      </a:r>
                      <a:endParaRPr lang="en-VN" sz="3200"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pPr>
                      <a:r>
                        <a:rPr lang="vi-VN" sz="3200" dirty="0">
                          <a:solidFill>
                            <a:schemeClr val="accent3">
                              <a:lumMod val="50000"/>
                            </a:schemeClr>
                          </a:solidFill>
                          <a:effectLst/>
                          <a:latin typeface="Times New Roman" panose="02020603050405020304" pitchFamily="18" charset="0"/>
                          <a:cs typeface="Times New Roman" panose="02020603050405020304" pitchFamily="18" charset="0"/>
                        </a:rPr>
                        <a:t>Một số ý kiến, lí lẽ, bằng chứng hay, độc đáo</a:t>
                      </a:r>
                      <a:endParaRPr lang="en-VN" sz="3200"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912162746"/>
                  </a:ext>
                </a:extLst>
              </a:tr>
              <a:tr h="540092">
                <a:tc>
                  <a:txBody>
                    <a:bodyPr/>
                    <a:lstStyle/>
                    <a:p>
                      <a:pPr algn="just">
                        <a:lnSpc>
                          <a:spcPct val="115000"/>
                        </a:lnSpc>
                      </a:pPr>
                      <a:r>
                        <a:rPr lang="vi-VN" sz="3200" dirty="0">
                          <a:solidFill>
                            <a:schemeClr val="accent3">
                              <a:lumMod val="50000"/>
                            </a:schemeClr>
                          </a:solidFill>
                          <a:effectLst/>
                          <a:latin typeface="Times New Roman" panose="02020603050405020304" pitchFamily="18" charset="0"/>
                          <a:cs typeface="Times New Roman" panose="02020603050405020304" pitchFamily="18" charset="0"/>
                        </a:rPr>
                        <a:t>1. Khổ thơ đầu</a:t>
                      </a:r>
                      <a:endParaRPr lang="en-VN" sz="3200"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vi-VN" sz="3200">
                          <a:solidFill>
                            <a:schemeClr val="tx1"/>
                          </a:solidFill>
                          <a:effectLst/>
                          <a:latin typeface="Times New Roman" panose="02020603050405020304" pitchFamily="18" charset="0"/>
                          <a:cs typeface="Times New Roman" panose="02020603050405020304" pitchFamily="18" charset="0"/>
                        </a:rPr>
                        <a:t> </a:t>
                      </a:r>
                      <a:endParaRPr lang="en-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vi-VN" sz="3200">
                          <a:solidFill>
                            <a:schemeClr val="tx1"/>
                          </a:solidFill>
                          <a:effectLst/>
                          <a:latin typeface="Times New Roman" panose="02020603050405020304" pitchFamily="18" charset="0"/>
                          <a:cs typeface="Times New Roman" panose="02020603050405020304" pitchFamily="18" charset="0"/>
                        </a:rPr>
                        <a:t> </a:t>
                      </a:r>
                      <a:endParaRPr lang="en-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3708327"/>
                  </a:ext>
                </a:extLst>
              </a:tr>
              <a:tr h="540092">
                <a:tc>
                  <a:txBody>
                    <a:bodyPr/>
                    <a:lstStyle/>
                    <a:p>
                      <a:pPr algn="just">
                        <a:lnSpc>
                          <a:spcPct val="115000"/>
                        </a:lnSpc>
                      </a:pPr>
                      <a:r>
                        <a:rPr lang="vi-VN" sz="3200">
                          <a:solidFill>
                            <a:schemeClr val="accent3">
                              <a:lumMod val="50000"/>
                            </a:schemeClr>
                          </a:solidFill>
                          <a:effectLst/>
                          <a:latin typeface="Times New Roman" panose="02020603050405020304" pitchFamily="18" charset="0"/>
                          <a:cs typeface="Times New Roman" panose="02020603050405020304" pitchFamily="18" charset="0"/>
                        </a:rPr>
                        <a:t>2. Khổ thơ thứ hai</a:t>
                      </a:r>
                      <a:endParaRPr lang="en-VN" sz="320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vi-VN" sz="3200">
                          <a:solidFill>
                            <a:schemeClr val="tx1"/>
                          </a:solidFill>
                          <a:effectLst/>
                          <a:latin typeface="Times New Roman" panose="02020603050405020304" pitchFamily="18" charset="0"/>
                          <a:cs typeface="Times New Roman" panose="02020603050405020304" pitchFamily="18" charset="0"/>
                        </a:rPr>
                        <a:t> </a:t>
                      </a:r>
                      <a:endParaRPr lang="en-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vi-VN" sz="3200">
                          <a:solidFill>
                            <a:schemeClr val="tx1"/>
                          </a:solidFill>
                          <a:effectLst/>
                          <a:latin typeface="Times New Roman" panose="02020603050405020304" pitchFamily="18" charset="0"/>
                          <a:cs typeface="Times New Roman" panose="02020603050405020304" pitchFamily="18" charset="0"/>
                        </a:rPr>
                        <a:t> </a:t>
                      </a:r>
                      <a:endParaRPr lang="en-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3195415"/>
                  </a:ext>
                </a:extLst>
              </a:tr>
              <a:tr h="1127956">
                <a:tc>
                  <a:txBody>
                    <a:bodyPr/>
                    <a:lstStyle/>
                    <a:p>
                      <a:pPr algn="just">
                        <a:lnSpc>
                          <a:spcPct val="115000"/>
                        </a:lnSpc>
                      </a:pPr>
                      <a:r>
                        <a:rPr lang="vi-VN" sz="3200">
                          <a:solidFill>
                            <a:schemeClr val="accent3">
                              <a:lumMod val="50000"/>
                            </a:schemeClr>
                          </a:solidFill>
                          <a:effectLst/>
                          <a:latin typeface="Times New Roman" panose="02020603050405020304" pitchFamily="18" charset="0"/>
                          <a:cs typeface="Times New Roman" panose="02020603050405020304" pitchFamily="18" charset="0"/>
                        </a:rPr>
                        <a:t>3. Sáu dòng thơ 5 tiếng</a:t>
                      </a:r>
                      <a:endParaRPr lang="en-VN" sz="320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vi-VN" sz="3200">
                          <a:solidFill>
                            <a:schemeClr val="tx1"/>
                          </a:solidFill>
                          <a:effectLst/>
                          <a:latin typeface="Times New Roman" panose="02020603050405020304" pitchFamily="18" charset="0"/>
                          <a:cs typeface="Times New Roman" panose="02020603050405020304" pitchFamily="18" charset="0"/>
                        </a:rPr>
                        <a:t> </a:t>
                      </a:r>
                      <a:endParaRPr lang="en-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vi-VN" sz="3200">
                          <a:solidFill>
                            <a:schemeClr val="tx1"/>
                          </a:solidFill>
                          <a:effectLst/>
                          <a:latin typeface="Times New Roman" panose="02020603050405020304" pitchFamily="18" charset="0"/>
                          <a:cs typeface="Times New Roman" panose="02020603050405020304" pitchFamily="18" charset="0"/>
                        </a:rPr>
                        <a:t> </a:t>
                      </a:r>
                      <a:endParaRPr lang="en-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7000697"/>
                  </a:ext>
                </a:extLst>
              </a:tr>
              <a:tr h="540092">
                <a:tc>
                  <a:txBody>
                    <a:bodyPr/>
                    <a:lstStyle/>
                    <a:p>
                      <a:pPr algn="just">
                        <a:lnSpc>
                          <a:spcPct val="115000"/>
                        </a:lnSpc>
                      </a:pPr>
                      <a:r>
                        <a:rPr lang="vi-VN" sz="3200" dirty="0">
                          <a:solidFill>
                            <a:schemeClr val="accent3">
                              <a:lumMod val="50000"/>
                            </a:schemeClr>
                          </a:solidFill>
                          <a:effectLst/>
                          <a:latin typeface="Times New Roman" panose="02020603050405020304" pitchFamily="18" charset="0"/>
                          <a:cs typeface="Times New Roman" panose="02020603050405020304" pitchFamily="18" charset="0"/>
                        </a:rPr>
                        <a:t>4. Khổ thơ cuối</a:t>
                      </a:r>
                      <a:endParaRPr lang="en-VN" sz="3200"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vi-VN" sz="3200">
                          <a:solidFill>
                            <a:schemeClr val="tx1"/>
                          </a:solidFill>
                          <a:effectLst/>
                          <a:latin typeface="Times New Roman" panose="02020603050405020304" pitchFamily="18" charset="0"/>
                          <a:cs typeface="Times New Roman" panose="02020603050405020304" pitchFamily="18" charset="0"/>
                        </a:rPr>
                        <a:t> </a:t>
                      </a:r>
                      <a:endParaRPr lang="en-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vi-VN" sz="3200" dirty="0">
                          <a:solidFill>
                            <a:schemeClr val="tx1"/>
                          </a:solidFill>
                          <a:effectLst/>
                          <a:latin typeface="Times New Roman" panose="02020603050405020304" pitchFamily="18" charset="0"/>
                          <a:cs typeface="Times New Roman" panose="02020603050405020304" pitchFamily="18" charset="0"/>
                        </a:rPr>
                        <a:t> </a:t>
                      </a:r>
                      <a:endParaRPr lang="en-VN"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9270090"/>
                  </a:ext>
                </a:extLst>
              </a:tr>
            </a:tbl>
          </a:graphicData>
        </a:graphic>
      </p:graphicFrame>
      <p:sp>
        <p:nvSpPr>
          <p:cNvPr id="30" name="TextBox 29">
            <a:extLst>
              <a:ext uri="{FF2B5EF4-FFF2-40B4-BE49-F238E27FC236}">
                <a16:creationId xmlns:a16="http://schemas.microsoft.com/office/drawing/2014/main" id="{369095EE-FA2A-824C-42D7-9BD5A95E87A1}"/>
              </a:ext>
            </a:extLst>
          </p:cNvPr>
          <p:cNvSpPr txBox="1"/>
          <p:nvPr/>
        </p:nvSpPr>
        <p:spPr>
          <a:xfrm>
            <a:off x="665752" y="6438900"/>
            <a:ext cx="17241247" cy="2312171"/>
          </a:xfrm>
          <a:prstGeom prst="rect">
            <a:avLst/>
          </a:prstGeom>
          <a:noFill/>
        </p:spPr>
        <p:txBody>
          <a:bodyPr wrap="square">
            <a:spAutoFit/>
          </a:bodyPr>
          <a:lstStyle/>
          <a:p>
            <a:pPr algn="just">
              <a:lnSpc>
                <a:spcPct val="115000"/>
              </a:lnSpc>
            </a:pPr>
            <a:r>
              <a:rPr lang="vi-VN" sz="3200" b="1" dirty="0">
                <a:solidFill>
                  <a:srgbClr val="000000"/>
                </a:solidFill>
                <a:effectLst/>
                <a:latin typeface="Times New Roman" panose="02020603050405020304" pitchFamily="18" charset="0"/>
                <a:ea typeface="Times New Roman" panose="02020603050405020304" pitchFamily="18" charset="0"/>
              </a:rPr>
              <a:t>* Nhận xét chung:</a:t>
            </a:r>
            <a:r>
              <a:rPr lang="vi-VN" sz="3200" dirty="0">
                <a:solidFill>
                  <a:srgbClr val="000000"/>
                </a:solidFill>
                <a:effectLst/>
                <a:latin typeface="Times New Roman" panose="02020603050405020304" pitchFamily="18" charset="0"/>
                <a:ea typeface="Times New Roman" panose="02020603050405020304" pitchFamily="18" charset="0"/>
              </a:rPr>
              <a:t> </a:t>
            </a:r>
            <a:endParaRPr lang="en-VN" sz="3200" dirty="0">
              <a:effectLst/>
              <a:latin typeface="Times New Roman" panose="02020603050405020304" pitchFamily="18" charset="0"/>
              <a:ea typeface="Times New Roman" panose="02020603050405020304" pitchFamily="18" charset="0"/>
            </a:endParaRPr>
          </a:p>
          <a:p>
            <a:pPr algn="just">
              <a:lnSpc>
                <a:spcPct val="115000"/>
              </a:lnSpc>
            </a:pPr>
            <a:r>
              <a:rPr lang="vi-VN" sz="3200" dirty="0">
                <a:solidFill>
                  <a:srgbClr val="000000"/>
                </a:solidFill>
                <a:effectLst/>
                <a:latin typeface="Times New Roman" panose="02020603050405020304" pitchFamily="18" charset="0"/>
                <a:ea typeface="Times New Roman" panose="02020603050405020304" pitchFamily="18" charset="0"/>
              </a:rPr>
              <a:t>- Cách phân tích bài thơ “Tiếng gà trưa” của tác giả: ……………………………………………………</a:t>
            </a:r>
            <a:endParaRPr lang="en-VN" sz="3200" dirty="0">
              <a:effectLst/>
              <a:latin typeface="Times New Roman" panose="02020603050405020304" pitchFamily="18" charset="0"/>
              <a:ea typeface="Times New Roman" panose="02020603050405020304" pitchFamily="18" charset="0"/>
            </a:endParaRPr>
          </a:p>
          <a:p>
            <a:pPr algn="just">
              <a:lnSpc>
                <a:spcPct val="115000"/>
              </a:lnSpc>
            </a:pPr>
            <a:r>
              <a:rPr lang="vi-VN" sz="3200" dirty="0">
                <a:solidFill>
                  <a:srgbClr val="000000"/>
                </a:solidFill>
                <a:effectLst/>
                <a:latin typeface="Times New Roman" panose="02020603050405020304" pitchFamily="18" charset="0"/>
                <a:ea typeface="Times New Roman" panose="02020603050405020304" pitchFamily="18" charset="0"/>
              </a:rPr>
              <a:t>- Mục đích của văn bản “Vẻ đẹp của bài thơ “Tiếng gà trưa” và mối liên quan với nội dung văn bản:</a:t>
            </a:r>
          </a:p>
          <a:p>
            <a:pPr algn="just">
              <a:lnSpc>
                <a:spcPct val="115000"/>
              </a:lnSpc>
            </a:pPr>
            <a:r>
              <a:rPr lang="vi-VN" sz="3200" dirty="0">
                <a:solidFill>
                  <a:srgbClr val="000000"/>
                </a:solidFill>
                <a:effectLst/>
                <a:latin typeface="Times New Roman" panose="02020603050405020304" pitchFamily="18" charset="0"/>
                <a:ea typeface="Times New Roman" panose="02020603050405020304" pitchFamily="18" charset="0"/>
              </a:rPr>
              <a:t>……………………………………………………………………………………………………………</a:t>
            </a:r>
            <a:endParaRPr lang="en-VN"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1135085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75071"/>
          <a:stretch>
            <a:fillRect/>
          </a:stretch>
        </p:blipFill>
        <p:spPr>
          <a:xfrm>
            <a:off x="0" y="0"/>
            <a:ext cx="4558869"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75071"/>
          <a:stretch>
            <a:fillRect/>
          </a:stretch>
        </p:blipFill>
        <p:spPr>
          <a:xfrm rot="-10800000">
            <a:off x="13729131" y="0"/>
            <a:ext cx="4558869" cy="10287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78649">
            <a:off x="575809" y="286797"/>
            <a:ext cx="2169462" cy="1890144"/>
          </a:xfrm>
          <a:prstGeom prst="rect">
            <a:avLst/>
          </a:prstGeom>
        </p:spPr>
      </p:pic>
      <p:pic>
        <p:nvPicPr>
          <p:cNvPr id="21"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660539" y="8822951"/>
            <a:ext cx="3534087" cy="1846561"/>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093374" y="8822951"/>
            <a:ext cx="3534087" cy="1846561"/>
          </a:xfrm>
          <a:prstGeom prst="rect">
            <a:avLst/>
          </a:prstGeom>
        </p:spPr>
      </p:pic>
      <p:pic>
        <p:nvPicPr>
          <p:cNvPr id="23" name="Picture 2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216245">
            <a:off x="7049509" y="8880101"/>
            <a:ext cx="1043755" cy="982435"/>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204703">
            <a:off x="8621057" y="8880101"/>
            <a:ext cx="1043755" cy="982435"/>
          </a:xfrm>
          <a:prstGeom prst="rect">
            <a:avLst/>
          </a:prstGeom>
        </p:spPr>
      </p:pic>
      <p:pic>
        <p:nvPicPr>
          <p:cNvPr id="25" name="Picture 2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229385">
            <a:off x="10193670" y="8880101"/>
            <a:ext cx="1043755" cy="982435"/>
          </a:xfrm>
          <a:prstGeom prst="rect">
            <a:avLst/>
          </a:prstGeom>
        </p:spPr>
      </p:pic>
      <p:sp>
        <p:nvSpPr>
          <p:cNvPr id="27" name="TextBox 26">
            <a:extLst>
              <a:ext uri="{FF2B5EF4-FFF2-40B4-BE49-F238E27FC236}">
                <a16:creationId xmlns:a16="http://schemas.microsoft.com/office/drawing/2014/main" id="{22333D50-4D41-E749-2A9E-091FE2D06954}"/>
              </a:ext>
            </a:extLst>
          </p:cNvPr>
          <p:cNvSpPr txBox="1"/>
          <p:nvPr/>
        </p:nvSpPr>
        <p:spPr>
          <a:xfrm>
            <a:off x="2972383" y="392955"/>
            <a:ext cx="12341102" cy="861774"/>
          </a:xfrm>
          <a:prstGeom prst="rect">
            <a:avLst/>
          </a:prstGeom>
          <a:noFill/>
        </p:spPr>
        <p:txBody>
          <a:bodyPr wrap="square">
            <a:spAutoFit/>
          </a:bodyPr>
          <a:lstStyle/>
          <a:p>
            <a:pPr algn="ctr"/>
            <a:r>
              <a:rPr lang="vi-VN" sz="5000" b="1" dirty="0">
                <a:solidFill>
                  <a:srgbClr val="000000"/>
                </a:solidFill>
                <a:effectLst/>
                <a:latin typeface="Times New Roman" panose="02020603050405020304" pitchFamily="18" charset="0"/>
                <a:ea typeface="Times New Roman" panose="02020603050405020304" pitchFamily="18" charset="0"/>
              </a:rPr>
              <a:t>2. Cách phân tích bài thơ “Tiếng gà trưa”</a:t>
            </a:r>
            <a:r>
              <a:rPr lang="en-VN" sz="5000" dirty="0">
                <a:effectLst/>
              </a:rPr>
              <a:t> </a:t>
            </a:r>
            <a:endParaRPr lang="en-VN" sz="5000" dirty="0"/>
          </a:p>
        </p:txBody>
      </p:sp>
      <p:graphicFrame>
        <p:nvGraphicFramePr>
          <p:cNvPr id="5" name="Table 4">
            <a:extLst>
              <a:ext uri="{FF2B5EF4-FFF2-40B4-BE49-F238E27FC236}">
                <a16:creationId xmlns:a16="http://schemas.microsoft.com/office/drawing/2014/main" id="{A672B919-7EBF-CAE0-DD2E-E65EFF14FA05}"/>
              </a:ext>
            </a:extLst>
          </p:cNvPr>
          <p:cNvGraphicFramePr>
            <a:graphicFrameLocks noGrp="1"/>
          </p:cNvGraphicFramePr>
          <p:nvPr>
            <p:extLst>
              <p:ext uri="{D42A27DB-BD31-4B8C-83A1-F6EECF244321}">
                <p14:modId xmlns:p14="http://schemas.microsoft.com/office/powerpoint/2010/main" val="1325668706"/>
              </p:ext>
            </p:extLst>
          </p:nvPr>
        </p:nvGraphicFramePr>
        <p:xfrm>
          <a:off x="1765934" y="1919954"/>
          <a:ext cx="15226665" cy="7414546"/>
        </p:xfrm>
        <a:graphic>
          <a:graphicData uri="http://schemas.openxmlformats.org/drawingml/2006/table">
            <a:tbl>
              <a:tblPr firstRow="1" firstCol="1" bandRow="1">
                <a:tableStyleId>{F5AB1C69-6EDB-4FF4-983F-18BD219EF322}</a:tableStyleId>
              </a:tblPr>
              <a:tblGrid>
                <a:gridCol w="2007136">
                  <a:extLst>
                    <a:ext uri="{9D8B030D-6E8A-4147-A177-3AD203B41FA5}">
                      <a16:colId xmlns:a16="http://schemas.microsoft.com/office/drawing/2014/main" val="3803233351"/>
                    </a:ext>
                  </a:extLst>
                </a:gridCol>
                <a:gridCol w="4396747">
                  <a:extLst>
                    <a:ext uri="{9D8B030D-6E8A-4147-A177-3AD203B41FA5}">
                      <a16:colId xmlns:a16="http://schemas.microsoft.com/office/drawing/2014/main" val="3428880460"/>
                    </a:ext>
                  </a:extLst>
                </a:gridCol>
                <a:gridCol w="8822782">
                  <a:extLst>
                    <a:ext uri="{9D8B030D-6E8A-4147-A177-3AD203B41FA5}">
                      <a16:colId xmlns:a16="http://schemas.microsoft.com/office/drawing/2014/main" val="1744090664"/>
                    </a:ext>
                  </a:extLst>
                </a:gridCol>
              </a:tblGrid>
              <a:tr h="1936045">
                <a:tc>
                  <a:txBody>
                    <a:bodyPr/>
                    <a:lstStyle/>
                    <a:p>
                      <a:pPr algn="ctr">
                        <a:lnSpc>
                          <a:spcPct val="115000"/>
                        </a:lnSpc>
                      </a:pPr>
                      <a:r>
                        <a:rPr lang="vi-VN" sz="3000" dirty="0">
                          <a:effectLst/>
                          <a:latin typeface="Times New Roman" panose="02020603050405020304" pitchFamily="18" charset="0"/>
                          <a:cs typeface="Times New Roman" panose="02020603050405020304" pitchFamily="18" charset="0"/>
                        </a:rPr>
                        <a:t>Vẻ đẹp trong các khổ thơ</a:t>
                      </a: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vi-VN" sz="3000" dirty="0">
                          <a:effectLst/>
                          <a:latin typeface="Times New Roman" panose="02020603050405020304" pitchFamily="18" charset="0"/>
                          <a:cs typeface="Times New Roman" panose="02020603050405020304" pitchFamily="18" charset="0"/>
                        </a:rPr>
                        <a:t>Những chi tiết, hình ảnh được phân tích</a:t>
                      </a: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vi-VN" sz="3000" dirty="0">
                          <a:effectLst/>
                          <a:latin typeface="Times New Roman" panose="02020603050405020304" pitchFamily="18" charset="0"/>
                          <a:cs typeface="Times New Roman" panose="02020603050405020304" pitchFamily="18" charset="0"/>
                        </a:rPr>
                        <a:t>Một số ý kiến, lí lẽ, bằng chứng hay, độc đáo</a:t>
                      </a: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13229626"/>
                  </a:ext>
                </a:extLst>
              </a:tr>
              <a:tr h="5478501">
                <a:tc>
                  <a:txBody>
                    <a:bodyPr/>
                    <a:lstStyle/>
                    <a:p>
                      <a:pPr algn="just">
                        <a:lnSpc>
                          <a:spcPct val="115000"/>
                        </a:lnSpc>
                      </a:pPr>
                      <a:r>
                        <a:rPr lang="vi-VN" sz="3000">
                          <a:effectLst/>
                          <a:latin typeface="Times New Roman" panose="02020603050405020304" pitchFamily="18" charset="0"/>
                          <a:cs typeface="Times New Roman" panose="02020603050405020304" pitchFamily="18" charset="0"/>
                        </a:rPr>
                        <a:t>1. Khổ thơ đầu</a:t>
                      </a:r>
                      <a:endParaRPr lang="en-VN" sz="3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4600733"/>
                  </a:ext>
                </a:extLst>
              </a:tr>
            </a:tbl>
          </a:graphicData>
        </a:graphic>
      </p:graphicFrame>
      <p:sp>
        <p:nvSpPr>
          <p:cNvPr id="7" name="TextBox 6">
            <a:extLst>
              <a:ext uri="{FF2B5EF4-FFF2-40B4-BE49-F238E27FC236}">
                <a16:creationId xmlns:a16="http://schemas.microsoft.com/office/drawing/2014/main" id="{30F2B1B4-56EE-9EEB-8D87-DAC9C240EE70}"/>
              </a:ext>
            </a:extLst>
          </p:cNvPr>
          <p:cNvSpPr txBox="1"/>
          <p:nvPr/>
        </p:nvSpPr>
        <p:spPr>
          <a:xfrm>
            <a:off x="3912137" y="3848100"/>
            <a:ext cx="4165063" cy="3775136"/>
          </a:xfrm>
          <a:prstGeom prst="rect">
            <a:avLst/>
          </a:prstGeom>
          <a:noFill/>
        </p:spPr>
        <p:txBody>
          <a:bodyPr wrap="square">
            <a:spAutoFit/>
          </a:bodyPr>
          <a:lstStyle/>
          <a:p>
            <a:pPr algn="just">
              <a:lnSpc>
                <a:spcPct val="115000"/>
              </a:lnSpc>
            </a:pPr>
            <a:r>
              <a:rPr lang="vi-VN" sz="3000" dirty="0">
                <a:effectLst/>
                <a:latin typeface="Times New Roman" panose="02020603050405020304" pitchFamily="18" charset="0"/>
                <a:cs typeface="Times New Roman" panose="02020603050405020304" pitchFamily="18" charset="0"/>
              </a:rPr>
              <a:t>- anh bộ đội trên đường hành quân nghe tiếng gà nhảy ổ.</a:t>
            </a:r>
            <a:endParaRPr lang="en-VN" sz="3000" dirty="0">
              <a:effectLst/>
              <a:latin typeface="Times New Roman" panose="02020603050405020304" pitchFamily="18" charset="0"/>
              <a:cs typeface="Times New Roman" panose="02020603050405020304" pitchFamily="18" charset="0"/>
            </a:endParaRPr>
          </a:p>
          <a:p>
            <a:pPr algn="just">
              <a:lnSpc>
                <a:spcPct val="115000"/>
              </a:lnSpc>
            </a:pPr>
            <a:r>
              <a:rPr lang="vi-VN" sz="3000" dirty="0">
                <a:effectLst/>
                <a:latin typeface="Times New Roman" panose="02020603050405020304" pitchFamily="18" charset="0"/>
                <a:cs typeface="Times New Roman" panose="02020603050405020304" pitchFamily="18" charset="0"/>
              </a:rPr>
              <a:t>- tiếng gà:</a:t>
            </a:r>
            <a:endParaRPr lang="en-VN" sz="3000" dirty="0">
              <a:effectLst/>
              <a:latin typeface="Times New Roman" panose="02020603050405020304" pitchFamily="18" charset="0"/>
              <a:cs typeface="Times New Roman" panose="02020603050405020304" pitchFamily="18" charset="0"/>
            </a:endParaRPr>
          </a:p>
          <a:p>
            <a:pPr algn="just">
              <a:lnSpc>
                <a:spcPct val="115000"/>
              </a:lnSpc>
            </a:pPr>
            <a:r>
              <a:rPr lang="vi-VN" sz="3000" dirty="0">
                <a:effectLst/>
                <a:latin typeface="Times New Roman" panose="02020603050405020304" pitchFamily="18" charset="0"/>
                <a:cs typeface="Times New Roman" panose="02020603050405020304" pitchFamily="18" charset="0"/>
              </a:rPr>
              <a:t>Cục…cục tác cục ta</a:t>
            </a:r>
            <a:endParaRPr lang="en-VN" sz="3000" dirty="0">
              <a:effectLst/>
              <a:latin typeface="Times New Roman" panose="02020603050405020304" pitchFamily="18" charset="0"/>
              <a:cs typeface="Times New Roman" panose="02020603050405020304" pitchFamily="18" charset="0"/>
            </a:endParaRPr>
          </a:p>
          <a:p>
            <a:pPr algn="just">
              <a:lnSpc>
                <a:spcPct val="115000"/>
              </a:lnSpc>
            </a:pPr>
            <a:r>
              <a:rPr lang="vi-VN" sz="3000" dirty="0">
                <a:effectLst/>
                <a:latin typeface="Times New Roman" panose="02020603050405020304" pitchFamily="18" charset="0"/>
                <a:cs typeface="Times New Roman" panose="02020603050405020304" pitchFamily="18" charset="0"/>
              </a:rPr>
              <a:t>- Động từ “nghe” lặp lại 3 lần.</a:t>
            </a:r>
            <a:endParaRPr lang="en-VN" sz="3000" dirty="0"/>
          </a:p>
        </p:txBody>
      </p:sp>
      <p:sp>
        <p:nvSpPr>
          <p:cNvPr id="9" name="TextBox 8">
            <a:extLst>
              <a:ext uri="{FF2B5EF4-FFF2-40B4-BE49-F238E27FC236}">
                <a16:creationId xmlns:a16="http://schemas.microsoft.com/office/drawing/2014/main" id="{5815F013-1E7F-5C2E-2C70-9B720404C4F4}"/>
              </a:ext>
            </a:extLst>
          </p:cNvPr>
          <p:cNvSpPr txBox="1"/>
          <p:nvPr/>
        </p:nvSpPr>
        <p:spPr>
          <a:xfrm>
            <a:off x="8382000" y="3932185"/>
            <a:ext cx="8587838" cy="5367880"/>
          </a:xfrm>
          <a:prstGeom prst="rect">
            <a:avLst/>
          </a:prstGeom>
          <a:noFill/>
        </p:spPr>
        <p:txBody>
          <a:bodyPr wrap="square">
            <a:spAutoFit/>
          </a:bodyPr>
          <a:lstStyle/>
          <a:p>
            <a:pPr algn="just">
              <a:lnSpc>
                <a:spcPct val="115000"/>
              </a:lnSpc>
            </a:pPr>
            <a:r>
              <a:rPr lang="vi-VN" sz="3000" dirty="0">
                <a:effectLst/>
                <a:latin typeface="Times New Roman" panose="02020603050405020304" pitchFamily="18" charset="0"/>
                <a:cs typeface="Times New Roman" panose="02020603050405020304" pitchFamily="18" charset="0"/>
              </a:rPr>
              <a:t>- Ý kiến: Tiếng gà trưa này của Xuân Quỳnh khác với tiếng gà gáy Ò…ó…o của Trần Đăng Khoa, nó có một cái gì đấy lắng đọng làm người ta xao xuyến, bồi hồi.</a:t>
            </a:r>
            <a:endParaRPr lang="en-VN" sz="3000" dirty="0">
              <a:effectLst/>
              <a:latin typeface="Times New Roman" panose="02020603050405020304" pitchFamily="18" charset="0"/>
              <a:cs typeface="Times New Roman" panose="02020603050405020304" pitchFamily="18" charset="0"/>
            </a:endParaRPr>
          </a:p>
          <a:p>
            <a:pPr algn="just">
              <a:lnSpc>
                <a:spcPct val="115000"/>
              </a:lnSpc>
            </a:pPr>
            <a:r>
              <a:rPr lang="vi-VN" sz="3000" dirty="0">
                <a:effectLst/>
                <a:latin typeface="Times New Roman" panose="02020603050405020304" pitchFamily="18" charset="0"/>
                <a:cs typeface="Times New Roman" panose="02020603050405020304" pitchFamily="18" charset="0"/>
              </a:rPr>
              <a:t>- Dẫn chứng:</a:t>
            </a:r>
            <a:endParaRPr lang="en-VN" sz="3000" dirty="0">
              <a:effectLst/>
              <a:latin typeface="Times New Roman" panose="02020603050405020304" pitchFamily="18" charset="0"/>
              <a:cs typeface="Times New Roman" panose="02020603050405020304" pitchFamily="18" charset="0"/>
            </a:endParaRPr>
          </a:p>
          <a:p>
            <a:pPr algn="just">
              <a:lnSpc>
                <a:spcPct val="115000"/>
              </a:lnSpc>
            </a:pPr>
            <a:r>
              <a:rPr lang="vi-VN" sz="3000" dirty="0">
                <a:effectLst/>
                <a:latin typeface="Times New Roman" panose="02020603050405020304" pitchFamily="18" charset="0"/>
                <a:cs typeface="Times New Roman" panose="02020603050405020304" pitchFamily="18" charset="0"/>
              </a:rPr>
              <a:t>Nghe xao động nắng trưa</a:t>
            </a:r>
            <a:endParaRPr lang="en-VN" sz="3000" dirty="0">
              <a:effectLst/>
              <a:latin typeface="Times New Roman" panose="02020603050405020304" pitchFamily="18" charset="0"/>
              <a:cs typeface="Times New Roman" panose="02020603050405020304" pitchFamily="18" charset="0"/>
            </a:endParaRPr>
          </a:p>
          <a:p>
            <a:pPr algn="just">
              <a:lnSpc>
                <a:spcPct val="115000"/>
              </a:lnSpc>
            </a:pPr>
            <a:r>
              <a:rPr lang="vi-VN" sz="3000" dirty="0">
                <a:effectLst/>
                <a:latin typeface="Times New Roman" panose="02020603050405020304" pitchFamily="18" charset="0"/>
                <a:cs typeface="Times New Roman" panose="02020603050405020304" pitchFamily="18" charset="0"/>
              </a:rPr>
              <a:t>Nghe bàn chân đỡ mỏi</a:t>
            </a:r>
            <a:endParaRPr lang="en-VN" sz="3000" dirty="0">
              <a:effectLst/>
              <a:latin typeface="Times New Roman" panose="02020603050405020304" pitchFamily="18" charset="0"/>
              <a:cs typeface="Times New Roman" panose="02020603050405020304" pitchFamily="18" charset="0"/>
            </a:endParaRPr>
          </a:p>
          <a:p>
            <a:pPr algn="just">
              <a:lnSpc>
                <a:spcPct val="115000"/>
              </a:lnSpc>
            </a:pPr>
            <a:r>
              <a:rPr lang="vi-VN" sz="3000" dirty="0">
                <a:effectLst/>
                <a:latin typeface="Times New Roman" panose="02020603050405020304" pitchFamily="18" charset="0"/>
                <a:cs typeface="Times New Roman" panose="02020603050405020304" pitchFamily="18" charset="0"/>
              </a:rPr>
              <a:t>Nghe gọi về tuổi thơ</a:t>
            </a:r>
            <a:endParaRPr lang="en-VN" sz="3000" dirty="0">
              <a:effectLst/>
              <a:latin typeface="Times New Roman" panose="02020603050405020304" pitchFamily="18" charset="0"/>
              <a:cs typeface="Times New Roman" panose="02020603050405020304" pitchFamily="18" charset="0"/>
            </a:endParaRPr>
          </a:p>
          <a:p>
            <a:pPr algn="just">
              <a:lnSpc>
                <a:spcPct val="115000"/>
              </a:lnSpc>
            </a:pPr>
            <a:r>
              <a:rPr lang="vi-VN" sz="3000" dirty="0">
                <a:effectLst/>
                <a:latin typeface="Times New Roman" panose="02020603050405020304" pitchFamily="18" charset="0"/>
                <a:cs typeface="Times New Roman" panose="02020603050405020304" pitchFamily="18" charset="0"/>
              </a:rPr>
              <a:t>- Lí lẽ: Lối dùng ẩn dụ chuyển đổi cảm giác lấy thính giác thay cho thị giác… có tác dụng đem lại ấn tượng như tiếng gà ngưng lại, làm xao động không gian…</a:t>
            </a:r>
            <a:endParaRPr lang="en-VN" sz="3000" dirty="0"/>
          </a:p>
        </p:txBody>
      </p:sp>
    </p:spTree>
    <p:extLst>
      <p:ext uri="{BB962C8B-B14F-4D97-AF65-F5344CB8AC3E}">
        <p14:creationId xmlns:p14="http://schemas.microsoft.com/office/powerpoint/2010/main" val="28320566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blinds(horizontal)">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blinds(horizontal)">
                                      <p:cBhvr>
                                        <p:cTn id="32" dur="500"/>
                                        <p:tgtEl>
                                          <p:spTgt spid="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animEffect transition="in" filter="blinds(horizontal)">
                                      <p:cBhvr>
                                        <p:cTn id="37" dur="500"/>
                                        <p:tgtEl>
                                          <p:spTgt spid="9">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9">
                                            <p:txEl>
                                              <p:pRg st="3" end="3"/>
                                            </p:txEl>
                                          </p:spTgt>
                                        </p:tgtEl>
                                        <p:attrNameLst>
                                          <p:attrName>style.visibility</p:attrName>
                                        </p:attrNameLst>
                                      </p:cBhvr>
                                      <p:to>
                                        <p:strVal val="visible"/>
                                      </p:to>
                                    </p:set>
                                    <p:animEffect transition="in" filter="blinds(horizontal)">
                                      <p:cBhvr>
                                        <p:cTn id="42" dur="500"/>
                                        <p:tgtEl>
                                          <p:spTgt spid="9">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9">
                                            <p:txEl>
                                              <p:pRg st="4" end="4"/>
                                            </p:txEl>
                                          </p:spTgt>
                                        </p:tgtEl>
                                        <p:attrNameLst>
                                          <p:attrName>style.visibility</p:attrName>
                                        </p:attrNameLst>
                                      </p:cBhvr>
                                      <p:to>
                                        <p:strVal val="visible"/>
                                      </p:to>
                                    </p:set>
                                    <p:animEffect transition="in" filter="blinds(horizontal)">
                                      <p:cBhvr>
                                        <p:cTn id="47" dur="500"/>
                                        <p:tgtEl>
                                          <p:spTgt spid="9">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9">
                                            <p:txEl>
                                              <p:pRg st="5" end="5"/>
                                            </p:txEl>
                                          </p:spTgt>
                                        </p:tgtEl>
                                        <p:attrNameLst>
                                          <p:attrName>style.visibility</p:attrName>
                                        </p:attrNameLst>
                                      </p:cBhvr>
                                      <p:to>
                                        <p:strVal val="visible"/>
                                      </p:to>
                                    </p:set>
                                    <p:animEffect transition="in" filter="blinds(horizontal)">
                                      <p:cBhvr>
                                        <p:cTn id="5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75071"/>
          <a:stretch>
            <a:fillRect/>
          </a:stretch>
        </p:blipFill>
        <p:spPr>
          <a:xfrm>
            <a:off x="0" y="0"/>
            <a:ext cx="4558869"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75071"/>
          <a:stretch>
            <a:fillRect/>
          </a:stretch>
        </p:blipFill>
        <p:spPr>
          <a:xfrm rot="-10800000">
            <a:off x="13729131" y="0"/>
            <a:ext cx="4558869" cy="10287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78649">
            <a:off x="575809" y="286797"/>
            <a:ext cx="2169462" cy="1890144"/>
          </a:xfrm>
          <a:prstGeom prst="rect">
            <a:avLst/>
          </a:prstGeom>
        </p:spPr>
      </p:pic>
      <p:pic>
        <p:nvPicPr>
          <p:cNvPr id="21"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660539" y="8822951"/>
            <a:ext cx="3534087" cy="1846561"/>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093374" y="8822951"/>
            <a:ext cx="3534087" cy="1846561"/>
          </a:xfrm>
          <a:prstGeom prst="rect">
            <a:avLst/>
          </a:prstGeom>
        </p:spPr>
      </p:pic>
      <p:pic>
        <p:nvPicPr>
          <p:cNvPr id="23" name="Picture 2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216245">
            <a:off x="7049509" y="8880101"/>
            <a:ext cx="1043755" cy="982435"/>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204703">
            <a:off x="8621057" y="8880101"/>
            <a:ext cx="1043755" cy="982435"/>
          </a:xfrm>
          <a:prstGeom prst="rect">
            <a:avLst/>
          </a:prstGeom>
        </p:spPr>
      </p:pic>
      <p:pic>
        <p:nvPicPr>
          <p:cNvPr id="25" name="Picture 2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229385">
            <a:off x="10193670" y="8880101"/>
            <a:ext cx="1043755" cy="982435"/>
          </a:xfrm>
          <a:prstGeom prst="rect">
            <a:avLst/>
          </a:prstGeom>
        </p:spPr>
      </p:pic>
      <p:sp>
        <p:nvSpPr>
          <p:cNvPr id="27" name="TextBox 26">
            <a:extLst>
              <a:ext uri="{FF2B5EF4-FFF2-40B4-BE49-F238E27FC236}">
                <a16:creationId xmlns:a16="http://schemas.microsoft.com/office/drawing/2014/main" id="{22333D50-4D41-E749-2A9E-091FE2D06954}"/>
              </a:ext>
            </a:extLst>
          </p:cNvPr>
          <p:cNvSpPr txBox="1"/>
          <p:nvPr/>
        </p:nvSpPr>
        <p:spPr>
          <a:xfrm>
            <a:off x="2972383" y="392955"/>
            <a:ext cx="12341102" cy="861774"/>
          </a:xfrm>
          <a:prstGeom prst="rect">
            <a:avLst/>
          </a:prstGeom>
          <a:noFill/>
        </p:spPr>
        <p:txBody>
          <a:bodyPr wrap="square">
            <a:spAutoFit/>
          </a:bodyPr>
          <a:lstStyle/>
          <a:p>
            <a:pPr algn="ctr"/>
            <a:r>
              <a:rPr lang="vi-VN" sz="5000" b="1" dirty="0">
                <a:solidFill>
                  <a:srgbClr val="000000"/>
                </a:solidFill>
                <a:effectLst/>
                <a:latin typeface="Times New Roman" panose="02020603050405020304" pitchFamily="18" charset="0"/>
                <a:ea typeface="Times New Roman" panose="02020603050405020304" pitchFamily="18" charset="0"/>
              </a:rPr>
              <a:t>2. Cách phân tích bài thơ “Tiếng gà trưa”</a:t>
            </a:r>
            <a:r>
              <a:rPr lang="en-VN" sz="5000" dirty="0">
                <a:effectLst/>
              </a:rPr>
              <a:t> </a:t>
            </a:r>
            <a:endParaRPr lang="en-VN" sz="5000" dirty="0"/>
          </a:p>
        </p:txBody>
      </p:sp>
      <p:graphicFrame>
        <p:nvGraphicFramePr>
          <p:cNvPr id="5" name="Table 4">
            <a:extLst>
              <a:ext uri="{FF2B5EF4-FFF2-40B4-BE49-F238E27FC236}">
                <a16:creationId xmlns:a16="http://schemas.microsoft.com/office/drawing/2014/main" id="{A672B919-7EBF-CAE0-DD2E-E65EFF14FA05}"/>
              </a:ext>
            </a:extLst>
          </p:cNvPr>
          <p:cNvGraphicFramePr>
            <a:graphicFrameLocks noGrp="1"/>
          </p:cNvGraphicFramePr>
          <p:nvPr>
            <p:extLst>
              <p:ext uri="{D42A27DB-BD31-4B8C-83A1-F6EECF244321}">
                <p14:modId xmlns:p14="http://schemas.microsoft.com/office/powerpoint/2010/main" val="602985670"/>
              </p:ext>
            </p:extLst>
          </p:nvPr>
        </p:nvGraphicFramePr>
        <p:xfrm>
          <a:off x="1765934" y="1919953"/>
          <a:ext cx="15226665" cy="7974091"/>
        </p:xfrm>
        <a:graphic>
          <a:graphicData uri="http://schemas.openxmlformats.org/drawingml/2006/table">
            <a:tbl>
              <a:tblPr firstRow="1" firstCol="1" bandRow="1">
                <a:tableStyleId>{F5AB1C69-6EDB-4FF4-983F-18BD219EF322}</a:tableStyleId>
              </a:tblPr>
              <a:tblGrid>
                <a:gridCol w="2007136">
                  <a:extLst>
                    <a:ext uri="{9D8B030D-6E8A-4147-A177-3AD203B41FA5}">
                      <a16:colId xmlns:a16="http://schemas.microsoft.com/office/drawing/2014/main" val="3803233351"/>
                    </a:ext>
                  </a:extLst>
                </a:gridCol>
                <a:gridCol w="4396747">
                  <a:extLst>
                    <a:ext uri="{9D8B030D-6E8A-4147-A177-3AD203B41FA5}">
                      <a16:colId xmlns:a16="http://schemas.microsoft.com/office/drawing/2014/main" val="3428880460"/>
                    </a:ext>
                  </a:extLst>
                </a:gridCol>
                <a:gridCol w="8822782">
                  <a:extLst>
                    <a:ext uri="{9D8B030D-6E8A-4147-A177-3AD203B41FA5}">
                      <a16:colId xmlns:a16="http://schemas.microsoft.com/office/drawing/2014/main" val="1744090664"/>
                    </a:ext>
                  </a:extLst>
                </a:gridCol>
              </a:tblGrid>
              <a:tr h="2082150">
                <a:tc>
                  <a:txBody>
                    <a:bodyPr/>
                    <a:lstStyle/>
                    <a:p>
                      <a:pPr algn="ctr">
                        <a:lnSpc>
                          <a:spcPct val="115000"/>
                        </a:lnSpc>
                      </a:pPr>
                      <a:r>
                        <a:rPr lang="vi-VN" sz="3000" dirty="0">
                          <a:effectLst/>
                          <a:latin typeface="Times New Roman" panose="02020603050405020304" pitchFamily="18" charset="0"/>
                          <a:cs typeface="Times New Roman" panose="02020603050405020304" pitchFamily="18" charset="0"/>
                        </a:rPr>
                        <a:t>Vẻ đẹp trong các khổ thơ</a:t>
                      </a: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vi-VN" sz="3000" dirty="0">
                          <a:effectLst/>
                          <a:latin typeface="Times New Roman" panose="02020603050405020304" pitchFamily="18" charset="0"/>
                          <a:cs typeface="Times New Roman" panose="02020603050405020304" pitchFamily="18" charset="0"/>
                        </a:rPr>
                        <a:t>Những chi tiết, hình ảnh được phân tích</a:t>
                      </a: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vi-VN" sz="3000" dirty="0">
                          <a:effectLst/>
                          <a:latin typeface="Times New Roman" panose="02020603050405020304" pitchFamily="18" charset="0"/>
                          <a:cs typeface="Times New Roman" panose="02020603050405020304" pitchFamily="18" charset="0"/>
                        </a:rPr>
                        <a:t>Một số ý kiến, lí lẽ, bằng chứng hay, độc đáo</a:t>
                      </a: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13229626"/>
                  </a:ext>
                </a:extLst>
              </a:tr>
              <a:tr h="5891941">
                <a:tc>
                  <a:txBody>
                    <a:bodyPr/>
                    <a:lstStyle/>
                    <a:p>
                      <a:pPr algn="just">
                        <a:lnSpc>
                          <a:spcPct val="115000"/>
                        </a:lnSpc>
                      </a:pPr>
                      <a:r>
                        <a:rPr lang="vi-VN" sz="3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 Khổ thơ thứ hai</a:t>
                      </a:r>
                      <a:endParaRPr lang="en-VN" sz="3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4600733"/>
                  </a:ext>
                </a:extLst>
              </a:tr>
            </a:tbl>
          </a:graphicData>
        </a:graphic>
      </p:graphicFrame>
      <p:sp>
        <p:nvSpPr>
          <p:cNvPr id="7" name="TextBox 6">
            <a:extLst>
              <a:ext uri="{FF2B5EF4-FFF2-40B4-BE49-F238E27FC236}">
                <a16:creationId xmlns:a16="http://schemas.microsoft.com/office/drawing/2014/main" id="{30F2B1B4-56EE-9EEB-8D87-DAC9C240EE70}"/>
              </a:ext>
            </a:extLst>
          </p:cNvPr>
          <p:cNvSpPr txBox="1"/>
          <p:nvPr/>
        </p:nvSpPr>
        <p:spPr>
          <a:xfrm>
            <a:off x="3921042" y="4080761"/>
            <a:ext cx="4165063" cy="2862322"/>
          </a:xfrm>
          <a:prstGeom prst="rect">
            <a:avLst/>
          </a:prstGeom>
          <a:noFill/>
        </p:spPr>
        <p:txBody>
          <a:bodyPr wrap="square">
            <a:spAutoFit/>
          </a:bodyPr>
          <a:lstStyle/>
          <a:p>
            <a:r>
              <a:rPr lang="vi-VN" sz="3000" dirty="0">
                <a:latin typeface="Times New Roman" panose="02020603050405020304" pitchFamily="18" charset="0"/>
                <a:cs typeface="Times New Roman" panose="02020603050405020304" pitchFamily="18" charset="0"/>
              </a:rPr>
              <a:t>- lặp và mở đầu bằng từ “này”.</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đảo “khắp mình” lên “hoa đốm trắng”</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hình ảnh so sánh “lông óng như màu nắng”</a:t>
            </a:r>
            <a:endParaRPr lang="en-VN" sz="30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815F013-1E7F-5C2E-2C70-9B720404C4F4}"/>
              </a:ext>
            </a:extLst>
          </p:cNvPr>
          <p:cNvSpPr txBox="1"/>
          <p:nvPr/>
        </p:nvSpPr>
        <p:spPr>
          <a:xfrm>
            <a:off x="8382000" y="3932185"/>
            <a:ext cx="8587838" cy="5632311"/>
          </a:xfrm>
          <a:prstGeom prst="rect">
            <a:avLst/>
          </a:prstGeom>
          <a:noFill/>
        </p:spPr>
        <p:txBody>
          <a:bodyPr wrap="square">
            <a:spAutoFit/>
          </a:bodyPr>
          <a:lstStyle/>
          <a:p>
            <a:r>
              <a:rPr lang="vi-VN" sz="3000" dirty="0">
                <a:latin typeface="Times New Roman" panose="02020603050405020304" pitchFamily="18" charset="0"/>
                <a:cs typeface="Times New Roman" panose="02020603050405020304" pitchFamily="18" charset="0"/>
              </a:rPr>
              <a:t>- Ý kiến: những câu tả có kết cấu sóng đôi và lặp từ vựng đều mở đầu bằng từ này là tử để chỉ và lưu ý người nghe tưởng tượng.</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Dẫn chứng:</a:t>
            </a:r>
            <a:endParaRPr lang="en-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Này con gà mái mơ</a:t>
            </a:r>
            <a:endParaRPr lang="en-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Khắp mình hoa đốm trắng</a:t>
            </a:r>
            <a:endParaRPr lang="en-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Này con gà mái vàng</a:t>
            </a:r>
            <a:endParaRPr lang="en-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Lông óng như màu nắng</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Lí lẽ: Việc đảo “khắp mình” lên trước làm cho bức tranh gà mái mơ trở nên đẹp lộng lẫy. Việc dùng so sánh tu từ làm cho bức tranh và gà mái vàng trở nên đẹp rực rỡ.</a:t>
            </a:r>
            <a:endParaRPr lang="en-VN"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21158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linds(horizontal)">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blinds(horizontal)">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blinds(horizontal)">
                                      <p:cBhvr>
                                        <p:cTn id="32" dur="5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Effect transition="in" filter="blinds(horizontal)">
                                      <p:cBhvr>
                                        <p:cTn id="37" dur="500"/>
                                        <p:tgtEl>
                                          <p:spTgt spid="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Effect transition="in" filter="blinds(horizontal)">
                                      <p:cBhvr>
                                        <p:cTn id="42" dur="500"/>
                                        <p:tgtEl>
                                          <p:spTgt spid="9">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9">
                                            <p:txEl>
                                              <p:pRg st="5" end="5"/>
                                            </p:txEl>
                                          </p:spTgt>
                                        </p:tgtEl>
                                        <p:attrNameLst>
                                          <p:attrName>style.visibility</p:attrName>
                                        </p:attrNameLst>
                                      </p:cBhvr>
                                      <p:to>
                                        <p:strVal val="visible"/>
                                      </p:to>
                                    </p:set>
                                    <p:animEffect transition="in" filter="blinds(horizontal)">
                                      <p:cBhvr>
                                        <p:cTn id="47" dur="500"/>
                                        <p:tgtEl>
                                          <p:spTgt spid="9">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9">
                                            <p:txEl>
                                              <p:pRg st="6" end="6"/>
                                            </p:txEl>
                                          </p:spTgt>
                                        </p:tgtEl>
                                        <p:attrNameLst>
                                          <p:attrName>style.visibility</p:attrName>
                                        </p:attrNameLst>
                                      </p:cBhvr>
                                      <p:to>
                                        <p:strVal val="visible"/>
                                      </p:to>
                                    </p:set>
                                    <p:animEffect transition="in" filter="blinds(horizontal)">
                                      <p:cBhvr>
                                        <p:cTn id="5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75071"/>
          <a:stretch>
            <a:fillRect/>
          </a:stretch>
        </p:blipFill>
        <p:spPr>
          <a:xfrm>
            <a:off x="0" y="0"/>
            <a:ext cx="4558869"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75071"/>
          <a:stretch>
            <a:fillRect/>
          </a:stretch>
        </p:blipFill>
        <p:spPr>
          <a:xfrm rot="-10800000">
            <a:off x="13729131" y="0"/>
            <a:ext cx="4558869" cy="10287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78649">
            <a:off x="575809" y="286797"/>
            <a:ext cx="2169462" cy="1890144"/>
          </a:xfrm>
          <a:prstGeom prst="rect">
            <a:avLst/>
          </a:prstGeom>
        </p:spPr>
      </p:pic>
      <p:pic>
        <p:nvPicPr>
          <p:cNvPr id="21"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660539" y="8822951"/>
            <a:ext cx="3534087" cy="1846561"/>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093374" y="8822951"/>
            <a:ext cx="3534087" cy="1846561"/>
          </a:xfrm>
          <a:prstGeom prst="rect">
            <a:avLst/>
          </a:prstGeom>
        </p:spPr>
      </p:pic>
      <p:pic>
        <p:nvPicPr>
          <p:cNvPr id="23" name="Picture 2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216245">
            <a:off x="7049509" y="8880101"/>
            <a:ext cx="1043755" cy="982435"/>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204703">
            <a:off x="8621057" y="8880101"/>
            <a:ext cx="1043755" cy="982435"/>
          </a:xfrm>
          <a:prstGeom prst="rect">
            <a:avLst/>
          </a:prstGeom>
        </p:spPr>
      </p:pic>
      <p:pic>
        <p:nvPicPr>
          <p:cNvPr id="25" name="Picture 2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229385">
            <a:off x="10193670" y="8880101"/>
            <a:ext cx="1043755" cy="982435"/>
          </a:xfrm>
          <a:prstGeom prst="rect">
            <a:avLst/>
          </a:prstGeom>
        </p:spPr>
      </p:pic>
      <p:sp>
        <p:nvSpPr>
          <p:cNvPr id="27" name="TextBox 26">
            <a:extLst>
              <a:ext uri="{FF2B5EF4-FFF2-40B4-BE49-F238E27FC236}">
                <a16:creationId xmlns:a16="http://schemas.microsoft.com/office/drawing/2014/main" id="{22333D50-4D41-E749-2A9E-091FE2D06954}"/>
              </a:ext>
            </a:extLst>
          </p:cNvPr>
          <p:cNvSpPr txBox="1"/>
          <p:nvPr/>
        </p:nvSpPr>
        <p:spPr>
          <a:xfrm>
            <a:off x="2972383" y="392955"/>
            <a:ext cx="12341102" cy="861774"/>
          </a:xfrm>
          <a:prstGeom prst="rect">
            <a:avLst/>
          </a:prstGeom>
          <a:noFill/>
        </p:spPr>
        <p:txBody>
          <a:bodyPr wrap="square">
            <a:spAutoFit/>
          </a:bodyPr>
          <a:lstStyle/>
          <a:p>
            <a:pPr algn="ctr"/>
            <a:r>
              <a:rPr lang="vi-VN" sz="5000" b="1" dirty="0">
                <a:solidFill>
                  <a:srgbClr val="000000"/>
                </a:solidFill>
                <a:effectLst/>
                <a:latin typeface="Times New Roman" panose="02020603050405020304" pitchFamily="18" charset="0"/>
                <a:ea typeface="Times New Roman" panose="02020603050405020304" pitchFamily="18" charset="0"/>
              </a:rPr>
              <a:t>2. Cách phân tích bài thơ “Tiếng gà trưa”</a:t>
            </a:r>
            <a:r>
              <a:rPr lang="en-VN" sz="5000" dirty="0">
                <a:effectLst/>
              </a:rPr>
              <a:t> </a:t>
            </a:r>
            <a:endParaRPr lang="en-VN" sz="5000" dirty="0"/>
          </a:p>
        </p:txBody>
      </p:sp>
      <p:graphicFrame>
        <p:nvGraphicFramePr>
          <p:cNvPr id="5" name="Table 4">
            <a:extLst>
              <a:ext uri="{FF2B5EF4-FFF2-40B4-BE49-F238E27FC236}">
                <a16:creationId xmlns:a16="http://schemas.microsoft.com/office/drawing/2014/main" id="{A672B919-7EBF-CAE0-DD2E-E65EFF14FA05}"/>
              </a:ext>
            </a:extLst>
          </p:cNvPr>
          <p:cNvGraphicFramePr>
            <a:graphicFrameLocks noGrp="1"/>
          </p:cNvGraphicFramePr>
          <p:nvPr>
            <p:extLst>
              <p:ext uri="{D42A27DB-BD31-4B8C-83A1-F6EECF244321}">
                <p14:modId xmlns:p14="http://schemas.microsoft.com/office/powerpoint/2010/main" val="3686672130"/>
              </p:ext>
            </p:extLst>
          </p:nvPr>
        </p:nvGraphicFramePr>
        <p:xfrm>
          <a:off x="1765934" y="1919953"/>
          <a:ext cx="15635456" cy="8134868"/>
        </p:xfrm>
        <a:graphic>
          <a:graphicData uri="http://schemas.openxmlformats.org/drawingml/2006/table">
            <a:tbl>
              <a:tblPr firstRow="1" firstCol="1" bandRow="1">
                <a:tableStyleId>{F5AB1C69-6EDB-4FF4-983F-18BD219EF322}</a:tableStyleId>
              </a:tblPr>
              <a:tblGrid>
                <a:gridCol w="2061022">
                  <a:extLst>
                    <a:ext uri="{9D8B030D-6E8A-4147-A177-3AD203B41FA5}">
                      <a16:colId xmlns:a16="http://schemas.microsoft.com/office/drawing/2014/main" val="3803233351"/>
                    </a:ext>
                  </a:extLst>
                </a:gridCol>
                <a:gridCol w="3167751">
                  <a:extLst>
                    <a:ext uri="{9D8B030D-6E8A-4147-A177-3AD203B41FA5}">
                      <a16:colId xmlns:a16="http://schemas.microsoft.com/office/drawing/2014/main" val="3428880460"/>
                    </a:ext>
                  </a:extLst>
                </a:gridCol>
                <a:gridCol w="10406683">
                  <a:extLst>
                    <a:ext uri="{9D8B030D-6E8A-4147-A177-3AD203B41FA5}">
                      <a16:colId xmlns:a16="http://schemas.microsoft.com/office/drawing/2014/main" val="1744090664"/>
                    </a:ext>
                  </a:extLst>
                </a:gridCol>
              </a:tblGrid>
              <a:tr h="2124131">
                <a:tc>
                  <a:txBody>
                    <a:bodyPr/>
                    <a:lstStyle/>
                    <a:p>
                      <a:pPr algn="ctr">
                        <a:lnSpc>
                          <a:spcPct val="115000"/>
                        </a:lnSpc>
                      </a:pPr>
                      <a:r>
                        <a:rPr lang="vi-VN" sz="3000" dirty="0">
                          <a:effectLst/>
                          <a:latin typeface="Times New Roman" panose="02020603050405020304" pitchFamily="18" charset="0"/>
                          <a:cs typeface="Times New Roman" panose="02020603050405020304" pitchFamily="18" charset="0"/>
                        </a:rPr>
                        <a:t>Vẻ đẹp trong các khổ thơ</a:t>
                      </a: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vi-VN" sz="3000" dirty="0">
                          <a:effectLst/>
                          <a:latin typeface="Times New Roman" panose="02020603050405020304" pitchFamily="18" charset="0"/>
                          <a:cs typeface="Times New Roman" panose="02020603050405020304" pitchFamily="18" charset="0"/>
                        </a:rPr>
                        <a:t>Những chi tiết, hình ảnh được phân tích</a:t>
                      </a: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vi-VN" sz="3000" dirty="0">
                          <a:effectLst/>
                          <a:latin typeface="Times New Roman" panose="02020603050405020304" pitchFamily="18" charset="0"/>
                          <a:cs typeface="Times New Roman" panose="02020603050405020304" pitchFamily="18" charset="0"/>
                        </a:rPr>
                        <a:t>Một số ý kiến, lí lẽ, bằng chứng hay, độc đáo</a:t>
                      </a: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13229626"/>
                  </a:ext>
                </a:extLst>
              </a:tr>
              <a:tr h="6010737">
                <a:tc>
                  <a:txBody>
                    <a:bodyPr/>
                    <a:lstStyle/>
                    <a:p>
                      <a:pPr algn="just">
                        <a:lnSpc>
                          <a:spcPct val="115000"/>
                        </a:lnSpc>
                      </a:pPr>
                      <a:r>
                        <a:rPr lang="vi-VN" sz="3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 Sáu dòng thơ 5 tiếng</a:t>
                      </a:r>
                      <a:endParaRPr lang="en-VN" sz="3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4600733"/>
                  </a:ext>
                </a:extLst>
              </a:tr>
            </a:tbl>
          </a:graphicData>
        </a:graphic>
      </p:graphicFrame>
      <p:sp>
        <p:nvSpPr>
          <p:cNvPr id="7" name="TextBox 6">
            <a:extLst>
              <a:ext uri="{FF2B5EF4-FFF2-40B4-BE49-F238E27FC236}">
                <a16:creationId xmlns:a16="http://schemas.microsoft.com/office/drawing/2014/main" id="{30F2B1B4-56EE-9EEB-8D87-DAC9C240EE70}"/>
              </a:ext>
            </a:extLst>
          </p:cNvPr>
          <p:cNvSpPr txBox="1"/>
          <p:nvPr/>
        </p:nvSpPr>
        <p:spPr>
          <a:xfrm>
            <a:off x="3899059" y="4168754"/>
            <a:ext cx="2654142" cy="3785652"/>
          </a:xfrm>
          <a:prstGeom prst="rect">
            <a:avLst/>
          </a:prstGeom>
          <a:noFill/>
        </p:spPr>
        <p:txBody>
          <a:bodyPr wrap="square">
            <a:spAutoFit/>
          </a:bodyPr>
          <a:lstStyle/>
          <a:p>
            <a:r>
              <a:rPr lang="vi-VN" sz="3000" dirty="0">
                <a:latin typeface="Times New Roman" panose="02020603050405020304" pitchFamily="18" charset="0"/>
                <a:cs typeface="Times New Roman" panose="02020603050405020304" pitchFamily="18" charset="0"/>
              </a:rPr>
              <a:t>- sáu dòng thơ đều năm tiếng, nhưng mỗi dòng ngắt nhịp khác nhau.</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dòng thơ cuối xuất hiện bất ngờ…</a:t>
            </a:r>
            <a:endParaRPr lang="en-VN" sz="30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815F013-1E7F-5C2E-2C70-9B720404C4F4}"/>
              </a:ext>
            </a:extLst>
          </p:cNvPr>
          <p:cNvSpPr txBox="1"/>
          <p:nvPr/>
        </p:nvSpPr>
        <p:spPr>
          <a:xfrm>
            <a:off x="7029045" y="3960845"/>
            <a:ext cx="10440830" cy="6093976"/>
          </a:xfrm>
          <a:prstGeom prst="rect">
            <a:avLst/>
          </a:prstGeom>
          <a:noFill/>
        </p:spPr>
        <p:txBody>
          <a:bodyPr wrap="square">
            <a:spAutoFit/>
          </a:bodyPr>
          <a:lstStyle/>
          <a:p>
            <a:r>
              <a:rPr lang="vi-VN" sz="3000" dirty="0">
                <a:latin typeface="Times New Roman" panose="02020603050405020304" pitchFamily="18" charset="0"/>
                <a:cs typeface="Times New Roman" panose="02020603050405020304" pitchFamily="18" charset="0"/>
              </a:rPr>
              <a:t>- Ý kiến: Tất cả sáu dòng thơ của khổ thơ dưới đây chỉ làm thành một câu đơn, phát triển với những thành phần chính, thành phần phụ được tách biệt ra thành từng dòng riêng.</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Dẫn chứng:</a:t>
            </a:r>
            <a:endParaRPr lang="en-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Cứ hàng năm, / hàng năm</a:t>
            </a:r>
            <a:endParaRPr lang="en-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Khi / gió mùa đông tới</a:t>
            </a:r>
            <a:endParaRPr lang="en-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Bà lo / đàn gà toi</a:t>
            </a:r>
            <a:endParaRPr lang="en-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Mong trời / đừng sương muối</a:t>
            </a:r>
            <a:endParaRPr lang="en-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Để cuối năm / bán gà</a:t>
            </a:r>
            <a:endParaRPr lang="en-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Cháu được / quần áo mới</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Lí lẽ: Nhịp điệu của các dòng thơ là một nhịp điệu chậm rãi của độc thoại bên trong đầy chất suy tưởng; Và những dòng thơ cuối cùng của khổ thơ này xuất hiện thật bất ngờ, thật cảm động.</a:t>
            </a:r>
            <a:endParaRPr lang="en-VN"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91052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linds(horizont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blinds(horizontal)">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blinds(horizontal)">
                                      <p:cBhvr>
                                        <p:cTn id="27" dur="500"/>
                                        <p:tgtEl>
                                          <p:spTgt spid="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Effect transition="in" filter="blinds(horizontal)">
                                      <p:cBhvr>
                                        <p:cTn id="32" dur="500"/>
                                        <p:tgtEl>
                                          <p:spTgt spid="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Effect transition="in" filter="blinds(horizontal)">
                                      <p:cBhvr>
                                        <p:cTn id="37" dur="500"/>
                                        <p:tgtEl>
                                          <p:spTgt spid="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9">
                                            <p:txEl>
                                              <p:pRg st="5" end="5"/>
                                            </p:txEl>
                                          </p:spTgt>
                                        </p:tgtEl>
                                        <p:attrNameLst>
                                          <p:attrName>style.visibility</p:attrName>
                                        </p:attrNameLst>
                                      </p:cBhvr>
                                      <p:to>
                                        <p:strVal val="visible"/>
                                      </p:to>
                                    </p:set>
                                    <p:animEffect transition="in" filter="blinds(horizontal)">
                                      <p:cBhvr>
                                        <p:cTn id="42" dur="500"/>
                                        <p:tgtEl>
                                          <p:spTgt spid="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9">
                                            <p:txEl>
                                              <p:pRg st="6" end="6"/>
                                            </p:txEl>
                                          </p:spTgt>
                                        </p:tgtEl>
                                        <p:attrNameLst>
                                          <p:attrName>style.visibility</p:attrName>
                                        </p:attrNameLst>
                                      </p:cBhvr>
                                      <p:to>
                                        <p:strVal val="visible"/>
                                      </p:to>
                                    </p:set>
                                    <p:animEffect transition="in" filter="blinds(horizontal)">
                                      <p:cBhvr>
                                        <p:cTn id="47" dur="500"/>
                                        <p:tgtEl>
                                          <p:spTgt spid="9">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9">
                                            <p:txEl>
                                              <p:pRg st="7" end="7"/>
                                            </p:txEl>
                                          </p:spTgt>
                                        </p:tgtEl>
                                        <p:attrNameLst>
                                          <p:attrName>style.visibility</p:attrName>
                                        </p:attrNameLst>
                                      </p:cBhvr>
                                      <p:to>
                                        <p:strVal val="visible"/>
                                      </p:to>
                                    </p:set>
                                    <p:animEffect transition="in" filter="blinds(horizontal)">
                                      <p:cBhvr>
                                        <p:cTn id="52" dur="500"/>
                                        <p:tgtEl>
                                          <p:spTgt spid="9">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9">
                                            <p:txEl>
                                              <p:pRg st="8" end="8"/>
                                            </p:txEl>
                                          </p:spTgt>
                                        </p:tgtEl>
                                        <p:attrNameLst>
                                          <p:attrName>style.visibility</p:attrName>
                                        </p:attrNameLst>
                                      </p:cBhvr>
                                      <p:to>
                                        <p:strVal val="visible"/>
                                      </p:to>
                                    </p:set>
                                    <p:animEffect transition="in" filter="blinds(horizontal)">
                                      <p:cBhvr>
                                        <p:cTn id="57"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75071"/>
          <a:stretch>
            <a:fillRect/>
          </a:stretch>
        </p:blipFill>
        <p:spPr>
          <a:xfrm>
            <a:off x="0" y="0"/>
            <a:ext cx="4558869"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75071"/>
          <a:stretch>
            <a:fillRect/>
          </a:stretch>
        </p:blipFill>
        <p:spPr>
          <a:xfrm rot="-10800000">
            <a:off x="13729131" y="0"/>
            <a:ext cx="4558869" cy="10287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78649">
            <a:off x="575809" y="286797"/>
            <a:ext cx="2169462" cy="1890144"/>
          </a:xfrm>
          <a:prstGeom prst="rect">
            <a:avLst/>
          </a:prstGeom>
        </p:spPr>
      </p:pic>
      <p:pic>
        <p:nvPicPr>
          <p:cNvPr id="21"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660539" y="8822951"/>
            <a:ext cx="3534087" cy="1846561"/>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093374" y="8822951"/>
            <a:ext cx="3534087" cy="1846561"/>
          </a:xfrm>
          <a:prstGeom prst="rect">
            <a:avLst/>
          </a:prstGeom>
        </p:spPr>
      </p:pic>
      <p:pic>
        <p:nvPicPr>
          <p:cNvPr id="23" name="Picture 2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216245">
            <a:off x="7049509" y="8880101"/>
            <a:ext cx="1043755" cy="982435"/>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204703">
            <a:off x="8621057" y="8880101"/>
            <a:ext cx="1043755" cy="982435"/>
          </a:xfrm>
          <a:prstGeom prst="rect">
            <a:avLst/>
          </a:prstGeom>
        </p:spPr>
      </p:pic>
      <p:pic>
        <p:nvPicPr>
          <p:cNvPr id="25" name="Picture 2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229385">
            <a:off x="10193670" y="8880101"/>
            <a:ext cx="1043755" cy="982435"/>
          </a:xfrm>
          <a:prstGeom prst="rect">
            <a:avLst/>
          </a:prstGeom>
        </p:spPr>
      </p:pic>
      <p:sp>
        <p:nvSpPr>
          <p:cNvPr id="27" name="TextBox 26">
            <a:extLst>
              <a:ext uri="{FF2B5EF4-FFF2-40B4-BE49-F238E27FC236}">
                <a16:creationId xmlns:a16="http://schemas.microsoft.com/office/drawing/2014/main" id="{22333D50-4D41-E749-2A9E-091FE2D06954}"/>
              </a:ext>
            </a:extLst>
          </p:cNvPr>
          <p:cNvSpPr txBox="1"/>
          <p:nvPr/>
        </p:nvSpPr>
        <p:spPr>
          <a:xfrm>
            <a:off x="2972383" y="392955"/>
            <a:ext cx="12341102" cy="861774"/>
          </a:xfrm>
          <a:prstGeom prst="rect">
            <a:avLst/>
          </a:prstGeom>
          <a:noFill/>
        </p:spPr>
        <p:txBody>
          <a:bodyPr wrap="square">
            <a:spAutoFit/>
          </a:bodyPr>
          <a:lstStyle/>
          <a:p>
            <a:pPr algn="ctr"/>
            <a:r>
              <a:rPr lang="vi-VN" sz="5000" b="1" dirty="0">
                <a:solidFill>
                  <a:srgbClr val="000000"/>
                </a:solidFill>
                <a:effectLst/>
                <a:latin typeface="Times New Roman" panose="02020603050405020304" pitchFamily="18" charset="0"/>
                <a:ea typeface="Times New Roman" panose="02020603050405020304" pitchFamily="18" charset="0"/>
              </a:rPr>
              <a:t>2. Cách phân tích bài thơ “Tiếng gà trưa”</a:t>
            </a:r>
            <a:r>
              <a:rPr lang="en-VN" sz="5000" dirty="0">
                <a:effectLst/>
              </a:rPr>
              <a:t> </a:t>
            </a:r>
            <a:endParaRPr lang="en-VN" sz="5000" dirty="0"/>
          </a:p>
        </p:txBody>
      </p:sp>
      <p:graphicFrame>
        <p:nvGraphicFramePr>
          <p:cNvPr id="5" name="Table 4">
            <a:extLst>
              <a:ext uri="{FF2B5EF4-FFF2-40B4-BE49-F238E27FC236}">
                <a16:creationId xmlns:a16="http://schemas.microsoft.com/office/drawing/2014/main" id="{A672B919-7EBF-CAE0-DD2E-E65EFF14FA05}"/>
              </a:ext>
            </a:extLst>
          </p:cNvPr>
          <p:cNvGraphicFramePr>
            <a:graphicFrameLocks noGrp="1"/>
          </p:cNvGraphicFramePr>
          <p:nvPr>
            <p:extLst>
              <p:ext uri="{D42A27DB-BD31-4B8C-83A1-F6EECF244321}">
                <p14:modId xmlns:p14="http://schemas.microsoft.com/office/powerpoint/2010/main" val="2921925096"/>
              </p:ext>
            </p:extLst>
          </p:nvPr>
        </p:nvGraphicFramePr>
        <p:xfrm>
          <a:off x="1765934" y="1919953"/>
          <a:ext cx="15635456" cy="8134868"/>
        </p:xfrm>
        <a:graphic>
          <a:graphicData uri="http://schemas.openxmlformats.org/drawingml/2006/table">
            <a:tbl>
              <a:tblPr firstRow="1" firstCol="1" bandRow="1">
                <a:tableStyleId>{F5AB1C69-6EDB-4FF4-983F-18BD219EF322}</a:tableStyleId>
              </a:tblPr>
              <a:tblGrid>
                <a:gridCol w="2061022">
                  <a:extLst>
                    <a:ext uri="{9D8B030D-6E8A-4147-A177-3AD203B41FA5}">
                      <a16:colId xmlns:a16="http://schemas.microsoft.com/office/drawing/2014/main" val="3803233351"/>
                    </a:ext>
                  </a:extLst>
                </a:gridCol>
                <a:gridCol w="3167751">
                  <a:extLst>
                    <a:ext uri="{9D8B030D-6E8A-4147-A177-3AD203B41FA5}">
                      <a16:colId xmlns:a16="http://schemas.microsoft.com/office/drawing/2014/main" val="3428880460"/>
                    </a:ext>
                  </a:extLst>
                </a:gridCol>
                <a:gridCol w="10406683">
                  <a:extLst>
                    <a:ext uri="{9D8B030D-6E8A-4147-A177-3AD203B41FA5}">
                      <a16:colId xmlns:a16="http://schemas.microsoft.com/office/drawing/2014/main" val="1744090664"/>
                    </a:ext>
                  </a:extLst>
                </a:gridCol>
              </a:tblGrid>
              <a:tr h="2124131">
                <a:tc>
                  <a:txBody>
                    <a:bodyPr/>
                    <a:lstStyle/>
                    <a:p>
                      <a:pPr algn="ctr">
                        <a:lnSpc>
                          <a:spcPct val="115000"/>
                        </a:lnSpc>
                      </a:pPr>
                      <a:r>
                        <a:rPr lang="vi-VN" sz="3000" dirty="0">
                          <a:effectLst/>
                          <a:latin typeface="Times New Roman" panose="02020603050405020304" pitchFamily="18" charset="0"/>
                          <a:cs typeface="Times New Roman" panose="02020603050405020304" pitchFamily="18" charset="0"/>
                        </a:rPr>
                        <a:t>Vẻ đẹp trong các khổ thơ</a:t>
                      </a: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vi-VN" sz="3000" dirty="0">
                          <a:effectLst/>
                          <a:latin typeface="Times New Roman" panose="02020603050405020304" pitchFamily="18" charset="0"/>
                          <a:cs typeface="Times New Roman" panose="02020603050405020304" pitchFamily="18" charset="0"/>
                        </a:rPr>
                        <a:t>Những chi tiết, hình ảnh được phân tích</a:t>
                      </a: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vi-VN" sz="3000" dirty="0">
                          <a:effectLst/>
                          <a:latin typeface="Times New Roman" panose="02020603050405020304" pitchFamily="18" charset="0"/>
                          <a:cs typeface="Times New Roman" panose="02020603050405020304" pitchFamily="18" charset="0"/>
                        </a:rPr>
                        <a:t>Một số ý kiến, lí lẽ, bằng chứng hay, độc đáo</a:t>
                      </a: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13229626"/>
                  </a:ext>
                </a:extLst>
              </a:tr>
              <a:tr h="6010737">
                <a:tc>
                  <a:txBody>
                    <a:bodyPr/>
                    <a:lstStyle/>
                    <a:p>
                      <a:pPr algn="just">
                        <a:lnSpc>
                          <a:spcPct val="115000"/>
                        </a:lnSpc>
                      </a:pPr>
                      <a:r>
                        <a:rPr lang="vi-VN" sz="3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4. Khổ thơ cuối</a:t>
                      </a:r>
                      <a:endParaRPr lang="en-VN" sz="3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4600733"/>
                  </a:ext>
                </a:extLst>
              </a:tr>
            </a:tbl>
          </a:graphicData>
        </a:graphic>
      </p:graphicFrame>
      <p:sp>
        <p:nvSpPr>
          <p:cNvPr id="7" name="TextBox 6">
            <a:extLst>
              <a:ext uri="{FF2B5EF4-FFF2-40B4-BE49-F238E27FC236}">
                <a16:creationId xmlns:a16="http://schemas.microsoft.com/office/drawing/2014/main" id="{30F2B1B4-56EE-9EEB-8D87-DAC9C240EE70}"/>
              </a:ext>
            </a:extLst>
          </p:cNvPr>
          <p:cNvSpPr txBox="1"/>
          <p:nvPr/>
        </p:nvSpPr>
        <p:spPr>
          <a:xfrm>
            <a:off x="3899059" y="4168754"/>
            <a:ext cx="2654142" cy="1938992"/>
          </a:xfrm>
          <a:prstGeom prst="rect">
            <a:avLst/>
          </a:prstGeom>
          <a:noFill/>
        </p:spPr>
        <p:txBody>
          <a:bodyPr wrap="square">
            <a:spAutoFit/>
          </a:bodyPr>
          <a:lstStyle/>
          <a:p>
            <a:pPr algn="just"/>
            <a:r>
              <a:rPr lang="vi-VN" sz="3000" dirty="0">
                <a:latin typeface="Times New Roman" panose="02020603050405020304" pitchFamily="18" charset="0"/>
                <a:cs typeface="Times New Roman" panose="02020603050405020304" pitchFamily="18" charset="0"/>
              </a:rPr>
              <a:t>- Anh chiến sĩ thốt lên tiếng gọi cảm động…</a:t>
            </a:r>
            <a:endParaRPr lang="en-VN" sz="3000" dirty="0">
              <a:latin typeface="Times New Roman" panose="02020603050405020304" pitchFamily="18" charset="0"/>
              <a:cs typeface="Times New Roman" panose="02020603050405020304" pitchFamily="18" charset="0"/>
            </a:endParaRPr>
          </a:p>
          <a:p>
            <a:pPr algn="just"/>
            <a:r>
              <a:rPr lang="vi-VN" sz="3000" dirty="0">
                <a:latin typeface="Times New Roman" panose="02020603050405020304" pitchFamily="18" charset="0"/>
                <a:cs typeface="Times New Roman" panose="02020603050405020304" pitchFamily="18" charset="0"/>
              </a:rPr>
              <a:t>- Lặp lại từ “vì”</a:t>
            </a:r>
            <a:endParaRPr lang="en-VN" sz="30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815F013-1E7F-5C2E-2C70-9B720404C4F4}"/>
              </a:ext>
            </a:extLst>
          </p:cNvPr>
          <p:cNvSpPr txBox="1"/>
          <p:nvPr/>
        </p:nvSpPr>
        <p:spPr>
          <a:xfrm>
            <a:off x="7055697" y="4191614"/>
            <a:ext cx="10345693" cy="5632311"/>
          </a:xfrm>
          <a:prstGeom prst="rect">
            <a:avLst/>
          </a:prstGeom>
          <a:noFill/>
        </p:spPr>
        <p:txBody>
          <a:bodyPr wrap="square">
            <a:spAutoFit/>
          </a:bodyPr>
          <a:lstStyle/>
          <a:p>
            <a:r>
              <a:rPr lang="vi-VN" sz="3000" dirty="0">
                <a:latin typeface="Times New Roman" panose="02020603050405020304" pitchFamily="18" charset="0"/>
                <a:cs typeface="Times New Roman" panose="02020603050405020304" pitchFamily="18" charset="0"/>
              </a:rPr>
              <a:t>- Ý kiến: Khổ thơ cuối cùng hay nhất, cảm động nhất, nó chứa đựng những tình cảm thiêng liêng, cao quý, sâu sắc và chân thành của tác giả và cũng là của chiến sĩ trên con đường hành quân.</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Dẫn chứng: </a:t>
            </a:r>
            <a:endParaRPr lang="en-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Cháu chiến đấu hôm nay</a:t>
            </a:r>
            <a:endParaRPr lang="en-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Vì lòng yêu Tổ quốc</a:t>
            </a:r>
            <a:endParaRPr lang="en-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Vì xóm làng thân thuộc</a:t>
            </a:r>
            <a:endParaRPr lang="en-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Bà ơi, cũng vì bà</a:t>
            </a:r>
            <a:endParaRPr lang="en-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Vì tiếng gà cục tác</a:t>
            </a:r>
            <a:endParaRPr lang="en-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Ổ trứng hồng tuổi thơ</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Lí lẽ: việc lặp lại từ “vì” ở đầu các dòng thơ góp phần biểu hiện ý chí chiến đấu mạnh mẽ vì tổ quốc, vì nhân dân,…</a:t>
            </a:r>
            <a:endParaRPr lang="en-VN"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8406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linds(horizont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blinds(horizontal)">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blinds(horizontal)">
                                      <p:cBhvr>
                                        <p:cTn id="27" dur="500"/>
                                        <p:tgtEl>
                                          <p:spTgt spid="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Effect transition="in" filter="blinds(horizontal)">
                                      <p:cBhvr>
                                        <p:cTn id="32" dur="500"/>
                                        <p:tgtEl>
                                          <p:spTgt spid="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Effect transition="in" filter="blinds(horizontal)">
                                      <p:cBhvr>
                                        <p:cTn id="37" dur="500"/>
                                        <p:tgtEl>
                                          <p:spTgt spid="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9">
                                            <p:txEl>
                                              <p:pRg st="5" end="5"/>
                                            </p:txEl>
                                          </p:spTgt>
                                        </p:tgtEl>
                                        <p:attrNameLst>
                                          <p:attrName>style.visibility</p:attrName>
                                        </p:attrNameLst>
                                      </p:cBhvr>
                                      <p:to>
                                        <p:strVal val="visible"/>
                                      </p:to>
                                    </p:set>
                                    <p:animEffect transition="in" filter="blinds(horizontal)">
                                      <p:cBhvr>
                                        <p:cTn id="42" dur="500"/>
                                        <p:tgtEl>
                                          <p:spTgt spid="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9">
                                            <p:txEl>
                                              <p:pRg st="6" end="6"/>
                                            </p:txEl>
                                          </p:spTgt>
                                        </p:tgtEl>
                                        <p:attrNameLst>
                                          <p:attrName>style.visibility</p:attrName>
                                        </p:attrNameLst>
                                      </p:cBhvr>
                                      <p:to>
                                        <p:strVal val="visible"/>
                                      </p:to>
                                    </p:set>
                                    <p:animEffect transition="in" filter="blinds(horizontal)">
                                      <p:cBhvr>
                                        <p:cTn id="47" dur="500"/>
                                        <p:tgtEl>
                                          <p:spTgt spid="9">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9">
                                            <p:txEl>
                                              <p:pRg st="7" end="7"/>
                                            </p:txEl>
                                          </p:spTgt>
                                        </p:tgtEl>
                                        <p:attrNameLst>
                                          <p:attrName>style.visibility</p:attrName>
                                        </p:attrNameLst>
                                      </p:cBhvr>
                                      <p:to>
                                        <p:strVal val="visible"/>
                                      </p:to>
                                    </p:set>
                                    <p:animEffect transition="in" filter="blinds(horizontal)">
                                      <p:cBhvr>
                                        <p:cTn id="52" dur="500"/>
                                        <p:tgtEl>
                                          <p:spTgt spid="9">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9">
                                            <p:txEl>
                                              <p:pRg st="8" end="8"/>
                                            </p:txEl>
                                          </p:spTgt>
                                        </p:tgtEl>
                                        <p:attrNameLst>
                                          <p:attrName>style.visibility</p:attrName>
                                        </p:attrNameLst>
                                      </p:cBhvr>
                                      <p:to>
                                        <p:strVal val="visible"/>
                                      </p:to>
                                    </p:set>
                                    <p:animEffect transition="in" filter="blinds(horizontal)">
                                      <p:cBhvr>
                                        <p:cTn id="57"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75071"/>
          <a:stretch>
            <a:fillRect/>
          </a:stretch>
        </p:blipFill>
        <p:spPr>
          <a:xfrm>
            <a:off x="0" y="0"/>
            <a:ext cx="4558869"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75071"/>
          <a:stretch>
            <a:fillRect/>
          </a:stretch>
        </p:blipFill>
        <p:spPr>
          <a:xfrm rot="-10800000">
            <a:off x="13729131" y="0"/>
            <a:ext cx="4558869" cy="10287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78649">
            <a:off x="575809" y="286797"/>
            <a:ext cx="2169462" cy="1890144"/>
          </a:xfrm>
          <a:prstGeom prst="rect">
            <a:avLst/>
          </a:prstGeom>
        </p:spPr>
      </p:pic>
      <p:pic>
        <p:nvPicPr>
          <p:cNvPr id="21"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660539" y="8822951"/>
            <a:ext cx="3534087" cy="1846561"/>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093374" y="8822951"/>
            <a:ext cx="3534087" cy="1846561"/>
          </a:xfrm>
          <a:prstGeom prst="rect">
            <a:avLst/>
          </a:prstGeom>
        </p:spPr>
      </p:pic>
      <p:pic>
        <p:nvPicPr>
          <p:cNvPr id="23" name="Picture 2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216245">
            <a:off x="7049509" y="8880101"/>
            <a:ext cx="1043755" cy="982435"/>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204703">
            <a:off x="8621057" y="8880101"/>
            <a:ext cx="1043755" cy="982435"/>
          </a:xfrm>
          <a:prstGeom prst="rect">
            <a:avLst/>
          </a:prstGeom>
        </p:spPr>
      </p:pic>
      <p:pic>
        <p:nvPicPr>
          <p:cNvPr id="25" name="Picture 2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229385">
            <a:off x="10193670" y="8880101"/>
            <a:ext cx="1043755" cy="982435"/>
          </a:xfrm>
          <a:prstGeom prst="rect">
            <a:avLst/>
          </a:prstGeom>
        </p:spPr>
      </p:pic>
      <p:sp>
        <p:nvSpPr>
          <p:cNvPr id="27" name="TextBox 26">
            <a:extLst>
              <a:ext uri="{FF2B5EF4-FFF2-40B4-BE49-F238E27FC236}">
                <a16:creationId xmlns:a16="http://schemas.microsoft.com/office/drawing/2014/main" id="{22333D50-4D41-E749-2A9E-091FE2D06954}"/>
              </a:ext>
            </a:extLst>
          </p:cNvPr>
          <p:cNvSpPr txBox="1"/>
          <p:nvPr/>
        </p:nvSpPr>
        <p:spPr>
          <a:xfrm>
            <a:off x="2999851" y="902726"/>
            <a:ext cx="12341102" cy="861774"/>
          </a:xfrm>
          <a:prstGeom prst="rect">
            <a:avLst/>
          </a:prstGeom>
          <a:noFill/>
        </p:spPr>
        <p:txBody>
          <a:bodyPr wrap="square">
            <a:spAutoFit/>
          </a:bodyPr>
          <a:lstStyle/>
          <a:p>
            <a:pPr algn="ctr"/>
            <a:r>
              <a:rPr lang="vi-VN" sz="5000" b="1" dirty="0">
                <a:solidFill>
                  <a:srgbClr val="000000"/>
                </a:solidFill>
                <a:effectLst/>
                <a:latin typeface="Times New Roman" panose="02020603050405020304" pitchFamily="18" charset="0"/>
                <a:ea typeface="Times New Roman" panose="02020603050405020304" pitchFamily="18" charset="0"/>
              </a:rPr>
              <a:t>2. Cách phân tích bài thơ “Tiếng gà trưa”</a:t>
            </a:r>
            <a:r>
              <a:rPr lang="en-VN" sz="5000" dirty="0">
                <a:effectLst/>
              </a:rPr>
              <a:t> </a:t>
            </a:r>
            <a:endParaRPr lang="en-VN" sz="5000" dirty="0"/>
          </a:p>
        </p:txBody>
      </p:sp>
      <p:sp>
        <p:nvSpPr>
          <p:cNvPr id="8" name="TextBox 7">
            <a:extLst>
              <a:ext uri="{FF2B5EF4-FFF2-40B4-BE49-F238E27FC236}">
                <a16:creationId xmlns:a16="http://schemas.microsoft.com/office/drawing/2014/main" id="{4FE2D606-1A7A-09AE-9864-3504CA68D944}"/>
              </a:ext>
            </a:extLst>
          </p:cNvPr>
          <p:cNvSpPr txBox="1"/>
          <p:nvPr/>
        </p:nvSpPr>
        <p:spPr>
          <a:xfrm>
            <a:off x="2339644" y="2366107"/>
            <a:ext cx="14576755" cy="6093976"/>
          </a:xfrm>
          <a:prstGeom prst="rect">
            <a:avLst/>
          </a:prstGeom>
          <a:noFill/>
        </p:spPr>
        <p:txBody>
          <a:bodyPr wrap="square">
            <a:spAutoFit/>
          </a:bodyPr>
          <a:lstStyle/>
          <a:p>
            <a:pPr algn="just">
              <a:lnSpc>
                <a:spcPct val="115000"/>
              </a:lnSpc>
            </a:pPr>
            <a:r>
              <a:rPr lang="vi-VN" sz="4000" b="1" dirty="0">
                <a:solidFill>
                  <a:srgbClr val="000000"/>
                </a:solidFill>
                <a:effectLst/>
                <a:latin typeface="Times New Roman" panose="02020603050405020304" pitchFamily="18" charset="0"/>
                <a:ea typeface="Times New Roman" panose="02020603050405020304" pitchFamily="18" charset="0"/>
              </a:rPr>
              <a:t>* Nhận xét chung:</a:t>
            </a:r>
            <a:r>
              <a:rPr lang="vi-VN" sz="4000" dirty="0">
                <a:solidFill>
                  <a:srgbClr val="000000"/>
                </a:solidFill>
                <a:effectLst/>
                <a:latin typeface="Times New Roman" panose="02020603050405020304" pitchFamily="18" charset="0"/>
                <a:ea typeface="Times New Roman" panose="02020603050405020304" pitchFamily="18" charset="0"/>
              </a:rPr>
              <a:t> </a:t>
            </a:r>
            <a:endParaRPr lang="en-VN" sz="4000" dirty="0">
              <a:effectLst/>
              <a:latin typeface="Times New Roman" panose="02020603050405020304" pitchFamily="18" charset="0"/>
              <a:ea typeface="Times New Roman" panose="02020603050405020304" pitchFamily="18" charset="0"/>
            </a:endParaRPr>
          </a:p>
          <a:p>
            <a:pPr algn="just">
              <a:lnSpc>
                <a:spcPct val="115000"/>
              </a:lnSpc>
            </a:pPr>
            <a:r>
              <a:rPr lang="vi-VN" sz="4000" dirty="0">
                <a:solidFill>
                  <a:srgbClr val="000000"/>
                </a:solidFill>
                <a:effectLst/>
                <a:latin typeface="Times New Roman" panose="02020603050405020304" pitchFamily="18" charset="0"/>
                <a:ea typeface="Times New Roman" panose="02020603050405020304" pitchFamily="18" charset="0"/>
              </a:rPr>
              <a:t>- Tác giả đã phân tích các hình thức nghệ thuật qua những từ ngữ, hình ảnh, biện pháp tu từ,… để qua đó làm nổi bật nội dung bài thơ; đồng thời cách đưa ý kiến rõ ràng, lí lẽ, bằng chứng thuyết phục, chặt chẽ, thống nhất để chứng minh vẻ đẹp của bài thơ “Tiếng gà trưa”.</a:t>
            </a:r>
            <a:endParaRPr lang="en-VN" sz="4000" dirty="0">
              <a:effectLst/>
              <a:latin typeface="Times New Roman" panose="02020603050405020304" pitchFamily="18" charset="0"/>
              <a:ea typeface="Times New Roman" panose="02020603050405020304" pitchFamily="18" charset="0"/>
            </a:endParaRPr>
          </a:p>
          <a:p>
            <a:r>
              <a:rPr lang="vi-VN" sz="4000" dirty="0">
                <a:solidFill>
                  <a:srgbClr val="000000"/>
                </a:solidFill>
                <a:effectLst/>
                <a:latin typeface="Times New Roman" panose="02020603050405020304" pitchFamily="18" charset="0"/>
                <a:ea typeface="Times New Roman" panose="02020603050405020304" pitchFamily="18" charset="0"/>
              </a:rPr>
              <a:t>- Các nội dung cụ thể trong bài nghị luận này đều tập trung làm rõ vẻ đẹp từ hình thức đến nội dung của bài thơ. Như vậy, nội dung văn bản đã làm sáng rõ mục đích của văn bản là thuyết phục người đọc thấy rõ vẻ đẹp, nội dung và hình thức của bài thơ “Tiếng gà trưa”.</a:t>
            </a:r>
            <a:r>
              <a:rPr lang="en-VN" sz="4000" dirty="0">
                <a:effectLst/>
              </a:rPr>
              <a:t> </a:t>
            </a:r>
            <a:endParaRPr lang="en-VN" sz="4000" dirty="0"/>
          </a:p>
        </p:txBody>
      </p:sp>
    </p:spTree>
    <p:extLst>
      <p:ext uri="{BB962C8B-B14F-4D97-AF65-F5344CB8AC3E}">
        <p14:creationId xmlns:p14="http://schemas.microsoft.com/office/powerpoint/2010/main" val="24489462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75071"/>
          <a:stretch>
            <a:fillRect/>
          </a:stretch>
        </p:blipFill>
        <p:spPr>
          <a:xfrm rot="-10800000">
            <a:off x="13729131" y="0"/>
            <a:ext cx="4558869" cy="102870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197219">
            <a:off x="-770512" y="584986"/>
            <a:ext cx="2645352" cy="2304763"/>
          </a:xfrm>
          <a:prstGeom prst="rect">
            <a:avLst/>
          </a:prstGeom>
        </p:spPr>
      </p:pic>
      <p:grpSp>
        <p:nvGrpSpPr>
          <p:cNvPr id="4" name="Group 4"/>
          <p:cNvGrpSpPr/>
          <p:nvPr/>
        </p:nvGrpSpPr>
        <p:grpSpPr>
          <a:xfrm>
            <a:off x="1314450" y="1315350"/>
            <a:ext cx="15093188" cy="7656299"/>
            <a:chOff x="0" y="0"/>
            <a:chExt cx="11734158" cy="5952369"/>
          </a:xfrm>
        </p:grpSpPr>
        <p:sp>
          <p:nvSpPr>
            <p:cNvPr id="5" name="Freeform 5"/>
            <p:cNvSpPr/>
            <p:nvPr/>
          </p:nvSpPr>
          <p:spPr>
            <a:xfrm>
              <a:off x="10160" y="16510"/>
              <a:ext cx="11711298" cy="5924429"/>
            </a:xfrm>
            <a:custGeom>
              <a:avLst/>
              <a:gdLst/>
              <a:ahLst/>
              <a:cxnLst/>
              <a:rect l="l" t="t" r="r" b="b"/>
              <a:pathLst>
                <a:path w="11711298" h="5924429">
                  <a:moveTo>
                    <a:pt x="11711298" y="5924429"/>
                  </a:moveTo>
                  <a:lnTo>
                    <a:pt x="0" y="5916809"/>
                  </a:lnTo>
                  <a:lnTo>
                    <a:pt x="0" y="2067974"/>
                  </a:lnTo>
                  <a:lnTo>
                    <a:pt x="17780" y="19050"/>
                  </a:lnTo>
                  <a:lnTo>
                    <a:pt x="5838314" y="0"/>
                  </a:lnTo>
                  <a:lnTo>
                    <a:pt x="11692248" y="5080"/>
                  </a:lnTo>
                  <a:close/>
                </a:path>
              </a:pathLst>
            </a:custGeom>
            <a:solidFill>
              <a:srgbClr val="FFFFFF"/>
            </a:solidFill>
          </p:spPr>
        </p:sp>
        <p:sp>
          <p:nvSpPr>
            <p:cNvPr id="6" name="Freeform 6"/>
            <p:cNvSpPr/>
            <p:nvPr/>
          </p:nvSpPr>
          <p:spPr>
            <a:xfrm>
              <a:off x="-3810" y="0"/>
              <a:ext cx="11740508" cy="5951099"/>
            </a:xfrm>
            <a:custGeom>
              <a:avLst/>
              <a:gdLst/>
              <a:ahLst/>
              <a:cxnLst/>
              <a:rect l="l" t="t" r="r" b="b"/>
              <a:pathLst>
                <a:path w="11740508" h="5951099">
                  <a:moveTo>
                    <a:pt x="11706218" y="21590"/>
                  </a:moveTo>
                  <a:cubicBezTo>
                    <a:pt x="11707489" y="34290"/>
                    <a:pt x="11707489" y="44450"/>
                    <a:pt x="11708758" y="54610"/>
                  </a:cubicBezTo>
                  <a:cubicBezTo>
                    <a:pt x="11711298" y="154472"/>
                    <a:pt x="11712568" y="285004"/>
                    <a:pt x="11715108" y="410875"/>
                  </a:cubicBezTo>
                  <a:cubicBezTo>
                    <a:pt x="11715108" y="592687"/>
                    <a:pt x="11727808" y="4177661"/>
                    <a:pt x="11734158" y="4359473"/>
                  </a:cubicBezTo>
                  <a:cubicBezTo>
                    <a:pt x="11740508" y="4634523"/>
                    <a:pt x="11736698" y="4914235"/>
                    <a:pt x="11736698" y="5189284"/>
                  </a:cubicBezTo>
                  <a:cubicBezTo>
                    <a:pt x="11736698" y="5431701"/>
                    <a:pt x="11737968" y="5655471"/>
                    <a:pt x="11739239" y="5890139"/>
                  </a:cubicBezTo>
                  <a:cubicBezTo>
                    <a:pt x="11739239" y="5911729"/>
                    <a:pt x="11739239" y="5925699"/>
                    <a:pt x="11739239" y="5949829"/>
                  </a:cubicBezTo>
                  <a:cubicBezTo>
                    <a:pt x="11716378" y="5949829"/>
                    <a:pt x="11696058" y="5951099"/>
                    <a:pt x="11643219" y="5949829"/>
                  </a:cubicBezTo>
                  <a:cubicBezTo>
                    <a:pt x="11043838" y="5944749"/>
                    <a:pt x="10435237" y="5951099"/>
                    <a:pt x="9835857" y="5946019"/>
                  </a:cubicBezTo>
                  <a:cubicBezTo>
                    <a:pt x="9476229" y="5942209"/>
                    <a:pt x="9125822" y="5944749"/>
                    <a:pt x="8766194" y="5942209"/>
                  </a:cubicBezTo>
                  <a:cubicBezTo>
                    <a:pt x="8600212" y="5940939"/>
                    <a:pt x="8434230" y="5939669"/>
                    <a:pt x="8268247" y="5938399"/>
                  </a:cubicBezTo>
                  <a:cubicBezTo>
                    <a:pt x="8166813" y="5938399"/>
                    <a:pt x="8074601" y="5939669"/>
                    <a:pt x="7973168" y="5939669"/>
                  </a:cubicBezTo>
                  <a:cubicBezTo>
                    <a:pt x="7714973" y="5938399"/>
                    <a:pt x="7004938" y="5939669"/>
                    <a:pt x="6746743" y="5938399"/>
                  </a:cubicBezTo>
                  <a:cubicBezTo>
                    <a:pt x="6562319" y="5937129"/>
                    <a:pt x="2873826" y="5946019"/>
                    <a:pt x="2689401" y="5944749"/>
                  </a:cubicBezTo>
                  <a:cubicBezTo>
                    <a:pt x="2643295" y="5944749"/>
                    <a:pt x="2587967" y="5946019"/>
                    <a:pt x="2541861" y="5946019"/>
                  </a:cubicBezTo>
                  <a:cubicBezTo>
                    <a:pt x="2431206" y="5946019"/>
                    <a:pt x="2329773" y="5947289"/>
                    <a:pt x="2219118" y="5947289"/>
                  </a:cubicBezTo>
                  <a:cubicBezTo>
                    <a:pt x="1942481" y="5947289"/>
                    <a:pt x="1675065" y="5946019"/>
                    <a:pt x="1398428" y="5944749"/>
                  </a:cubicBezTo>
                  <a:cubicBezTo>
                    <a:pt x="1232446" y="5943479"/>
                    <a:pt x="1066464" y="5942209"/>
                    <a:pt x="909703" y="5940939"/>
                  </a:cubicBezTo>
                  <a:cubicBezTo>
                    <a:pt x="614623" y="5939669"/>
                    <a:pt x="319544" y="5938399"/>
                    <a:pt x="48260" y="5938399"/>
                  </a:cubicBezTo>
                  <a:cubicBezTo>
                    <a:pt x="38100" y="5938399"/>
                    <a:pt x="29210" y="5938399"/>
                    <a:pt x="19050" y="5937129"/>
                  </a:cubicBezTo>
                  <a:cubicBezTo>
                    <a:pt x="10160" y="5935859"/>
                    <a:pt x="5080" y="5929509"/>
                    <a:pt x="7620" y="5920619"/>
                  </a:cubicBezTo>
                  <a:cubicBezTo>
                    <a:pt x="16510" y="5888564"/>
                    <a:pt x="12700" y="5772017"/>
                    <a:pt x="11430" y="5650809"/>
                  </a:cubicBezTo>
                  <a:cubicBezTo>
                    <a:pt x="10160" y="5403730"/>
                    <a:pt x="6350" y="5161313"/>
                    <a:pt x="7620" y="4914235"/>
                  </a:cubicBezTo>
                  <a:cubicBezTo>
                    <a:pt x="5080" y="4606552"/>
                    <a:pt x="0" y="797809"/>
                    <a:pt x="7620" y="485464"/>
                  </a:cubicBezTo>
                  <a:cubicBezTo>
                    <a:pt x="8890" y="424860"/>
                    <a:pt x="7620" y="359594"/>
                    <a:pt x="8890" y="298990"/>
                  </a:cubicBezTo>
                  <a:cubicBezTo>
                    <a:pt x="10160" y="201091"/>
                    <a:pt x="12700" y="93868"/>
                    <a:pt x="13970" y="44450"/>
                  </a:cubicBezTo>
                  <a:cubicBezTo>
                    <a:pt x="13970" y="41910"/>
                    <a:pt x="15240" y="39370"/>
                    <a:pt x="16510" y="38100"/>
                  </a:cubicBezTo>
                  <a:cubicBezTo>
                    <a:pt x="38100" y="35560"/>
                    <a:pt x="89013" y="30480"/>
                    <a:pt x="236553" y="29210"/>
                  </a:cubicBezTo>
                  <a:cubicBezTo>
                    <a:pt x="485526" y="25400"/>
                    <a:pt x="734500" y="22860"/>
                    <a:pt x="992694" y="20320"/>
                  </a:cubicBezTo>
                  <a:cubicBezTo>
                    <a:pt x="1167897" y="17780"/>
                    <a:pt x="1343101" y="16510"/>
                    <a:pt x="1509083" y="13970"/>
                  </a:cubicBezTo>
                  <a:cubicBezTo>
                    <a:pt x="1675065" y="11430"/>
                    <a:pt x="1850269" y="8890"/>
                    <a:pt x="2016251" y="8890"/>
                  </a:cubicBezTo>
                  <a:cubicBezTo>
                    <a:pt x="2200676" y="7620"/>
                    <a:pt x="2385100" y="10160"/>
                    <a:pt x="2569525" y="8890"/>
                  </a:cubicBezTo>
                  <a:cubicBezTo>
                    <a:pt x="2800056" y="8890"/>
                    <a:pt x="6977274" y="6350"/>
                    <a:pt x="7207805" y="5080"/>
                  </a:cubicBezTo>
                  <a:cubicBezTo>
                    <a:pt x="7429115" y="3810"/>
                    <a:pt x="7650425" y="2540"/>
                    <a:pt x="7880956" y="2540"/>
                  </a:cubicBezTo>
                  <a:cubicBezTo>
                    <a:pt x="8259026" y="1270"/>
                    <a:pt x="8627876" y="0"/>
                    <a:pt x="9005946" y="0"/>
                  </a:cubicBezTo>
                  <a:cubicBezTo>
                    <a:pt x="9162707" y="0"/>
                    <a:pt x="9328689" y="2540"/>
                    <a:pt x="9485450" y="2540"/>
                  </a:cubicBezTo>
                  <a:cubicBezTo>
                    <a:pt x="9918848" y="3810"/>
                    <a:pt x="10361467" y="5080"/>
                    <a:pt x="10794865" y="7620"/>
                  </a:cubicBezTo>
                  <a:cubicBezTo>
                    <a:pt x="11025396" y="8890"/>
                    <a:pt x="11255927" y="12700"/>
                    <a:pt x="11486458" y="16510"/>
                  </a:cubicBezTo>
                  <a:cubicBezTo>
                    <a:pt x="11541785" y="16510"/>
                    <a:pt x="11597112" y="16510"/>
                    <a:pt x="11643219" y="16510"/>
                  </a:cubicBezTo>
                  <a:cubicBezTo>
                    <a:pt x="11687168" y="17780"/>
                    <a:pt x="11696058" y="20320"/>
                    <a:pt x="11706218" y="21590"/>
                  </a:cubicBezTo>
                  <a:close/>
                  <a:moveTo>
                    <a:pt x="11716379" y="5933319"/>
                  </a:moveTo>
                  <a:cubicBezTo>
                    <a:pt x="11717648" y="5916809"/>
                    <a:pt x="11718918" y="5904109"/>
                    <a:pt x="11718918" y="5891409"/>
                  </a:cubicBezTo>
                  <a:cubicBezTo>
                    <a:pt x="11717648" y="5632162"/>
                    <a:pt x="11716379" y="5385083"/>
                    <a:pt x="11716379" y="5119357"/>
                  </a:cubicBezTo>
                  <a:cubicBezTo>
                    <a:pt x="11716379" y="4998148"/>
                    <a:pt x="11718918" y="4876940"/>
                    <a:pt x="11717648" y="4755731"/>
                  </a:cubicBezTo>
                  <a:cubicBezTo>
                    <a:pt x="11717648" y="4643847"/>
                    <a:pt x="11716379" y="4527300"/>
                    <a:pt x="11715108" y="4415415"/>
                  </a:cubicBezTo>
                  <a:cubicBezTo>
                    <a:pt x="11710029" y="4242926"/>
                    <a:pt x="11698598" y="671939"/>
                    <a:pt x="11698598" y="499450"/>
                  </a:cubicBezTo>
                  <a:cubicBezTo>
                    <a:pt x="11696058" y="354932"/>
                    <a:pt x="11693518" y="205753"/>
                    <a:pt x="11690979" y="63500"/>
                  </a:cubicBezTo>
                  <a:cubicBezTo>
                    <a:pt x="11689708" y="44450"/>
                    <a:pt x="11688439" y="43180"/>
                    <a:pt x="11615555" y="41910"/>
                  </a:cubicBezTo>
                  <a:cubicBezTo>
                    <a:pt x="11587891" y="41910"/>
                    <a:pt x="11569449" y="41910"/>
                    <a:pt x="11541786" y="40640"/>
                  </a:cubicBezTo>
                  <a:cubicBezTo>
                    <a:pt x="11311255" y="36830"/>
                    <a:pt x="11071503" y="31750"/>
                    <a:pt x="10840972" y="30480"/>
                  </a:cubicBezTo>
                  <a:cubicBezTo>
                    <a:pt x="10278477" y="26670"/>
                    <a:pt x="9706760" y="25400"/>
                    <a:pt x="9144264" y="22860"/>
                  </a:cubicBezTo>
                  <a:cubicBezTo>
                    <a:pt x="9061273" y="22860"/>
                    <a:pt x="8969061" y="22860"/>
                    <a:pt x="8886070" y="22860"/>
                  </a:cubicBezTo>
                  <a:cubicBezTo>
                    <a:pt x="8747751" y="22860"/>
                    <a:pt x="8609434" y="22860"/>
                    <a:pt x="8480336" y="22860"/>
                  </a:cubicBezTo>
                  <a:cubicBezTo>
                    <a:pt x="8185256" y="22860"/>
                    <a:pt x="7890177" y="22860"/>
                    <a:pt x="7604319" y="24130"/>
                  </a:cubicBezTo>
                  <a:cubicBezTo>
                    <a:pt x="7355345" y="25400"/>
                    <a:pt x="3159684" y="29210"/>
                    <a:pt x="2910711" y="29210"/>
                  </a:cubicBezTo>
                  <a:cubicBezTo>
                    <a:pt x="2504977" y="29210"/>
                    <a:pt x="2099242" y="26670"/>
                    <a:pt x="1693508" y="33020"/>
                  </a:cubicBezTo>
                  <a:cubicBezTo>
                    <a:pt x="1481419" y="36830"/>
                    <a:pt x="1278552" y="36830"/>
                    <a:pt x="1075685" y="38100"/>
                  </a:cubicBezTo>
                  <a:cubicBezTo>
                    <a:pt x="725278" y="41910"/>
                    <a:pt x="374871" y="45720"/>
                    <a:pt x="49530" y="50800"/>
                  </a:cubicBezTo>
                  <a:cubicBezTo>
                    <a:pt x="36830" y="50800"/>
                    <a:pt x="34290" y="53340"/>
                    <a:pt x="33020" y="79882"/>
                  </a:cubicBezTo>
                  <a:cubicBezTo>
                    <a:pt x="31750" y="163796"/>
                    <a:pt x="31750" y="247709"/>
                    <a:pt x="30480" y="331623"/>
                  </a:cubicBezTo>
                  <a:cubicBezTo>
                    <a:pt x="29210" y="471479"/>
                    <a:pt x="26670" y="606673"/>
                    <a:pt x="25400" y="746529"/>
                  </a:cubicBezTo>
                  <a:cubicBezTo>
                    <a:pt x="20320" y="895708"/>
                    <a:pt x="26670" y="4541286"/>
                    <a:pt x="29210" y="4690465"/>
                  </a:cubicBezTo>
                  <a:cubicBezTo>
                    <a:pt x="29210" y="4848969"/>
                    <a:pt x="29210" y="5012134"/>
                    <a:pt x="30480" y="5170637"/>
                  </a:cubicBezTo>
                  <a:cubicBezTo>
                    <a:pt x="30480" y="5287184"/>
                    <a:pt x="33020" y="5403730"/>
                    <a:pt x="33020" y="5520277"/>
                  </a:cubicBezTo>
                  <a:cubicBezTo>
                    <a:pt x="33020" y="5646147"/>
                    <a:pt x="33020" y="5772017"/>
                    <a:pt x="31750" y="5891409"/>
                  </a:cubicBezTo>
                  <a:cubicBezTo>
                    <a:pt x="31750" y="5895219"/>
                    <a:pt x="31750" y="5897759"/>
                    <a:pt x="31750" y="5901569"/>
                  </a:cubicBezTo>
                  <a:cubicBezTo>
                    <a:pt x="31750" y="5911729"/>
                    <a:pt x="35560" y="5915539"/>
                    <a:pt x="44450" y="5915539"/>
                  </a:cubicBezTo>
                  <a:cubicBezTo>
                    <a:pt x="107456" y="5915539"/>
                    <a:pt x="236553" y="5916809"/>
                    <a:pt x="356429" y="5916809"/>
                  </a:cubicBezTo>
                  <a:cubicBezTo>
                    <a:pt x="531632" y="5916809"/>
                    <a:pt x="716057" y="5914269"/>
                    <a:pt x="891260" y="5916809"/>
                  </a:cubicBezTo>
                  <a:cubicBezTo>
                    <a:pt x="1177119" y="5920619"/>
                    <a:pt x="1462977" y="5923159"/>
                    <a:pt x="1748835" y="5921889"/>
                  </a:cubicBezTo>
                  <a:cubicBezTo>
                    <a:pt x="1933260" y="5920619"/>
                    <a:pt x="2108463" y="5923159"/>
                    <a:pt x="2292888" y="5923159"/>
                  </a:cubicBezTo>
                  <a:cubicBezTo>
                    <a:pt x="2560304" y="5923159"/>
                    <a:pt x="2827720" y="5921889"/>
                    <a:pt x="3095135" y="5923159"/>
                  </a:cubicBezTo>
                  <a:cubicBezTo>
                    <a:pt x="3491648" y="5924429"/>
                    <a:pt x="7844070" y="5914269"/>
                    <a:pt x="8249805" y="5916809"/>
                  </a:cubicBezTo>
                  <a:cubicBezTo>
                    <a:pt x="8425008" y="5918079"/>
                    <a:pt x="8600212" y="5919349"/>
                    <a:pt x="8766194" y="5919349"/>
                  </a:cubicBezTo>
                  <a:cubicBezTo>
                    <a:pt x="9070495" y="5921889"/>
                    <a:pt x="9365574" y="5918079"/>
                    <a:pt x="9669875" y="5921889"/>
                  </a:cubicBezTo>
                  <a:cubicBezTo>
                    <a:pt x="9918848" y="5924429"/>
                    <a:pt x="10167821" y="5924429"/>
                    <a:pt x="10416795" y="5926969"/>
                  </a:cubicBezTo>
                  <a:cubicBezTo>
                    <a:pt x="10785644" y="5930779"/>
                    <a:pt x="11154494" y="5933319"/>
                    <a:pt x="11523343" y="5934589"/>
                  </a:cubicBezTo>
                  <a:cubicBezTo>
                    <a:pt x="11661661" y="5934589"/>
                    <a:pt x="11696058" y="5933319"/>
                    <a:pt x="11716379" y="5933319"/>
                  </a:cubicBezTo>
                  <a:close/>
                </a:path>
              </a:pathLst>
            </a:custGeom>
            <a:solidFill>
              <a:srgbClr val="000000"/>
            </a:solidFill>
          </p:spPr>
        </p:sp>
      </p:grpSp>
      <p:sp>
        <p:nvSpPr>
          <p:cNvPr id="8" name="TextBox 8"/>
          <p:cNvSpPr txBox="1"/>
          <p:nvPr/>
        </p:nvSpPr>
        <p:spPr>
          <a:xfrm>
            <a:off x="965871" y="2755314"/>
            <a:ext cx="12003910" cy="3472104"/>
          </a:xfrm>
          <a:prstGeom prst="rect">
            <a:avLst/>
          </a:prstGeom>
        </p:spPr>
        <p:txBody>
          <a:bodyPr wrap="square" lIns="0" tIns="0" rIns="0" bIns="0" rtlCol="0" anchor="t">
            <a:spAutoFit/>
          </a:bodyPr>
          <a:lstStyle/>
          <a:p>
            <a:pPr marL="0" lvl="0" indent="0" algn="ctr">
              <a:lnSpc>
                <a:spcPct val="150000"/>
              </a:lnSpc>
              <a:spcBef>
                <a:spcPct val="0"/>
              </a:spcBef>
            </a:pPr>
            <a:r>
              <a:rPr lang="en-US" sz="8000" b="1" dirty="0">
                <a:solidFill>
                  <a:srgbClr val="737373"/>
                </a:solidFill>
                <a:latin typeface="Times New Roman" panose="02020603050405020304" pitchFamily="18" charset="0"/>
                <a:cs typeface="Times New Roman" panose="02020603050405020304" pitchFamily="18" charset="0"/>
              </a:rPr>
              <a:t>III.</a:t>
            </a:r>
          </a:p>
          <a:p>
            <a:pPr marL="0" lvl="0" indent="0" algn="ctr">
              <a:lnSpc>
                <a:spcPct val="150000"/>
              </a:lnSpc>
              <a:spcBef>
                <a:spcPct val="0"/>
              </a:spcBef>
            </a:pPr>
            <a:r>
              <a:rPr lang="en-US" sz="8000" b="1" u="none" dirty="0">
                <a:solidFill>
                  <a:srgbClr val="737373"/>
                </a:solidFill>
                <a:latin typeface="Times New Roman" panose="02020603050405020304" pitchFamily="18" charset="0"/>
                <a:cs typeface="Times New Roman" panose="02020603050405020304" pitchFamily="18" charset="0"/>
              </a:rPr>
              <a:t>TỔNG KẾT</a:t>
            </a:r>
          </a:p>
        </p:txBody>
      </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b="36303"/>
          <a:stretch>
            <a:fillRect/>
          </a:stretch>
        </p:blipFill>
        <p:spPr>
          <a:xfrm>
            <a:off x="11190034" y="2107333"/>
            <a:ext cx="7097966" cy="8179667"/>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330381" y="427797"/>
            <a:ext cx="2154515" cy="1982154"/>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016537">
            <a:off x="16823218" y="2666898"/>
            <a:ext cx="1901530" cy="1739900"/>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78649">
            <a:off x="8017128" y="8291851"/>
            <a:ext cx="3054065" cy="2660854"/>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0800000">
            <a:off x="1257300" y="8486081"/>
            <a:ext cx="1556085" cy="1431598"/>
          </a:xfrm>
          <a:prstGeom prst="rect">
            <a:avLst/>
          </a:prstGeom>
        </p:spPr>
      </p:pic>
      <p:pic>
        <p:nvPicPr>
          <p:cNvPr id="15" name="Picture 1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8783462">
            <a:off x="581286" y="7579067"/>
            <a:ext cx="1045660" cy="956779"/>
          </a:xfrm>
          <a:prstGeom prst="rect">
            <a:avLst/>
          </a:prstGeom>
        </p:spPr>
      </p:pic>
    </p:spTree>
    <p:extLst>
      <p:ext uri="{BB962C8B-B14F-4D97-AF65-F5344CB8AC3E}">
        <p14:creationId xmlns:p14="http://schemas.microsoft.com/office/powerpoint/2010/main" val="1802798518"/>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47669"/>
          <a:stretch>
            <a:fillRect/>
          </a:stretch>
        </p:blipFill>
        <p:spPr>
          <a:xfrm>
            <a:off x="8717831" y="0"/>
            <a:ext cx="9570169" cy="10287000"/>
          </a:xfrm>
          <a:prstGeom prst="rect">
            <a:avLst/>
          </a:prstGeom>
        </p:spPr>
      </p:pic>
      <p:grpSp>
        <p:nvGrpSpPr>
          <p:cNvPr id="3" name="Group 3"/>
          <p:cNvGrpSpPr/>
          <p:nvPr/>
        </p:nvGrpSpPr>
        <p:grpSpPr>
          <a:xfrm>
            <a:off x="-457200" y="1028700"/>
            <a:ext cx="12344400" cy="82296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0"/>
                    <a:pt x="9602201" y="6371410"/>
                    <a:pt x="9602201" y="6395540"/>
                  </a:cubicBezTo>
                  <a:cubicBezTo>
                    <a:pt x="9579340" y="6395540"/>
                    <a:pt x="9559021" y="6396810"/>
                    <a:pt x="9513113" y="6395540"/>
                  </a:cubicBezTo>
                  <a:cubicBezTo>
                    <a:pt x="9023894" y="6390460"/>
                    <a:pt x="8527149" y="6396810"/>
                    <a:pt x="8037931" y="6391730"/>
                  </a:cubicBezTo>
                  <a:cubicBezTo>
                    <a:pt x="7744401" y="6387921"/>
                    <a:pt x="7458396" y="6390460"/>
                    <a:pt x="7164865" y="6387921"/>
                  </a:cubicBezTo>
                  <a:cubicBezTo>
                    <a:pt x="7029390" y="6386650"/>
                    <a:pt x="6893913" y="6385380"/>
                    <a:pt x="6758438" y="6384110"/>
                  </a:cubicBezTo>
                  <a:cubicBezTo>
                    <a:pt x="6675647" y="6384110"/>
                    <a:pt x="6600383" y="6385380"/>
                    <a:pt x="6517592" y="6385380"/>
                  </a:cubicBezTo>
                  <a:cubicBezTo>
                    <a:pt x="6306852" y="6384110"/>
                    <a:pt x="5727317" y="6385380"/>
                    <a:pt x="5516577" y="6384110"/>
                  </a:cubicBezTo>
                  <a:cubicBezTo>
                    <a:pt x="5366048" y="6382840"/>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0"/>
                    <a:pt x="880294" y="6387921"/>
                    <a:pt x="752345" y="6386650"/>
                  </a:cubicBezTo>
                  <a:cubicBezTo>
                    <a:pt x="511499" y="6385380"/>
                    <a:pt x="270653" y="6384110"/>
                    <a:pt x="48260" y="6384110"/>
                  </a:cubicBezTo>
                  <a:cubicBezTo>
                    <a:pt x="38100" y="6384110"/>
                    <a:pt x="29210" y="6384110"/>
                    <a:pt x="19050" y="6382840"/>
                  </a:cubicBezTo>
                  <a:cubicBezTo>
                    <a:pt x="10160" y="6381571"/>
                    <a:pt x="5080" y="6375221"/>
                    <a:pt x="7620" y="6366330"/>
                  </a:cubicBezTo>
                  <a:cubicBezTo>
                    <a:pt x="16510" y="6334243"/>
                    <a:pt x="12700" y="6208778"/>
                    <a:pt x="11430" y="6078295"/>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2" y="0"/>
                    <a:pt x="7623978" y="2540"/>
                    <a:pt x="7751927" y="2540"/>
                  </a:cubicBezTo>
                  <a:cubicBezTo>
                    <a:pt x="8105670" y="3810"/>
                    <a:pt x="8466938" y="5080"/>
                    <a:pt x="8820680" y="7620"/>
                  </a:cubicBezTo>
                  <a:cubicBezTo>
                    <a:pt x="9008842" y="8890"/>
                    <a:pt x="9197002" y="12700"/>
                    <a:pt x="9385163" y="16510"/>
                  </a:cubicBezTo>
                  <a:cubicBezTo>
                    <a:pt x="9430321" y="16510"/>
                    <a:pt x="9475480"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2" y="40640"/>
                  </a:cubicBezTo>
                  <a:cubicBezTo>
                    <a:pt x="9242161"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0"/>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0"/>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09" y="6368871"/>
                  </a:cubicBezTo>
                  <a:cubicBezTo>
                    <a:pt x="2859746" y="6370140"/>
                    <a:pt x="6412222" y="6359980"/>
                    <a:pt x="6743385" y="6362521"/>
                  </a:cubicBezTo>
                  <a:cubicBezTo>
                    <a:pt x="6886388" y="6363790"/>
                    <a:pt x="7029390" y="6365060"/>
                    <a:pt x="7164866" y="6365060"/>
                  </a:cubicBezTo>
                  <a:cubicBezTo>
                    <a:pt x="7413238" y="6367600"/>
                    <a:pt x="7654083" y="6363790"/>
                    <a:pt x="7902456" y="6367600"/>
                  </a:cubicBezTo>
                  <a:cubicBezTo>
                    <a:pt x="8105670" y="6370140"/>
                    <a:pt x="8308884" y="6370140"/>
                    <a:pt x="8512097" y="6372680"/>
                  </a:cubicBezTo>
                  <a:cubicBezTo>
                    <a:pt x="8813154" y="6376490"/>
                    <a:pt x="9114212" y="6379030"/>
                    <a:pt x="9415269" y="6380300"/>
                  </a:cubicBezTo>
                  <a:cubicBezTo>
                    <a:pt x="9528166" y="6380300"/>
                    <a:pt x="9559021" y="6379030"/>
                    <a:pt x="9579341" y="6379030"/>
                  </a:cubicBezTo>
                  <a:close/>
                </a:path>
              </a:pathLst>
            </a:custGeom>
            <a:solidFill>
              <a:srgbClr val="000000"/>
            </a:solidFill>
          </p:spPr>
        </p:sp>
      </p:grpSp>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178649">
            <a:off x="8528299" y="164727"/>
            <a:ext cx="2807791" cy="2446288"/>
          </a:xfrm>
          <a:prstGeom prst="rect">
            <a:avLst/>
          </a:prstGeom>
        </p:spPr>
      </p:pic>
      <p:grpSp>
        <p:nvGrpSpPr>
          <p:cNvPr id="11" name="Group 11"/>
          <p:cNvGrpSpPr/>
          <p:nvPr/>
        </p:nvGrpSpPr>
        <p:grpSpPr>
          <a:xfrm>
            <a:off x="8717831" y="1846596"/>
            <a:ext cx="8674819" cy="6593809"/>
            <a:chOff x="0" y="0"/>
            <a:chExt cx="11566426" cy="8791745"/>
          </a:xfrm>
        </p:grpSpPr>
        <p:pic>
          <p:nvPicPr>
            <p:cNvPr id="12" name="Picture 12"/>
            <p:cNvPicPr>
              <a:picLocks noChangeAspect="1"/>
            </p:cNvPicPr>
            <p:nvPr/>
          </p:nvPicPr>
          <p:blipFill>
            <a:blip r:embed="rId7"/>
            <a:srcRect l="6091" r="6091"/>
            <a:stretch>
              <a:fillRect/>
            </a:stretch>
          </p:blipFill>
          <p:spPr>
            <a:xfrm>
              <a:off x="0" y="0"/>
              <a:ext cx="11566426" cy="8791745"/>
            </a:xfrm>
            <a:prstGeom prst="rect">
              <a:avLst/>
            </a:prstGeom>
          </p:spPr>
        </p:pic>
      </p:grpSp>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397515" y="8044771"/>
            <a:ext cx="840654" cy="791266"/>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932194" y="8044771"/>
            <a:ext cx="840654" cy="791266"/>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466873" y="8044771"/>
            <a:ext cx="840654" cy="791266"/>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3757566" y="1450963"/>
            <a:ext cx="840654" cy="791266"/>
          </a:xfrm>
          <a:prstGeom prst="rect">
            <a:avLst/>
          </a:prstGeom>
        </p:spPr>
      </p:pic>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292245" y="1450963"/>
            <a:ext cx="840654" cy="791266"/>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826924" y="1450963"/>
            <a:ext cx="840654" cy="791266"/>
          </a:xfrm>
          <a:prstGeom prst="rect">
            <a:avLst/>
          </a:prstGeom>
        </p:spPr>
      </p:pic>
      <p:pic>
        <p:nvPicPr>
          <p:cNvPr id="19" name="Picture 1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249016" y="3408641"/>
            <a:ext cx="3038984" cy="6878359"/>
          </a:xfrm>
          <a:prstGeom prst="rect">
            <a:avLst/>
          </a:prstGeom>
        </p:spPr>
      </p:pic>
      <p:sp>
        <p:nvSpPr>
          <p:cNvPr id="21" name="TextBox 20">
            <a:extLst>
              <a:ext uri="{FF2B5EF4-FFF2-40B4-BE49-F238E27FC236}">
                <a16:creationId xmlns:a16="http://schemas.microsoft.com/office/drawing/2014/main" id="{0EF685FA-D3CD-CC2B-FA2A-E054F82302B3}"/>
              </a:ext>
            </a:extLst>
          </p:cNvPr>
          <p:cNvSpPr txBox="1"/>
          <p:nvPr/>
        </p:nvSpPr>
        <p:spPr>
          <a:xfrm>
            <a:off x="775119" y="2010625"/>
            <a:ext cx="7423695" cy="5603072"/>
          </a:xfrm>
          <a:prstGeom prst="rect">
            <a:avLst/>
          </a:prstGeom>
          <a:noFill/>
        </p:spPr>
        <p:txBody>
          <a:bodyPr wrap="square">
            <a:spAutoFit/>
          </a:bodyPr>
          <a:lstStyle/>
          <a:p>
            <a:pPr>
              <a:lnSpc>
                <a:spcPct val="115000"/>
              </a:lnSpc>
            </a:pPr>
            <a:r>
              <a:rPr lang="vi-VN" sz="4500" dirty="0">
                <a:solidFill>
                  <a:srgbClr val="000000"/>
                </a:solidFill>
                <a:effectLst/>
                <a:latin typeface="Times New Roman" panose="02020603050405020304" pitchFamily="18" charset="0"/>
                <a:ea typeface="Calibri" panose="020F0502020204030204" pitchFamily="34" charset="0"/>
              </a:rPr>
              <a:t>+ Đọc diễn cảm bài thơ “Tiếng gà trưa” của tác giả Xuân Quỳnh.</a:t>
            </a:r>
            <a:endParaRPr lang="en-VN" sz="4500" dirty="0">
              <a:effectLst/>
              <a:latin typeface="Times New Roman" panose="02020603050405020304" pitchFamily="18" charset="0"/>
              <a:ea typeface="Times New Roman" panose="02020603050405020304" pitchFamily="18" charset="0"/>
            </a:endParaRPr>
          </a:p>
          <a:p>
            <a:pPr>
              <a:lnSpc>
                <a:spcPct val="115000"/>
              </a:lnSpc>
            </a:pPr>
            <a:r>
              <a:rPr lang="vi-VN" sz="4500" dirty="0">
                <a:solidFill>
                  <a:srgbClr val="000000"/>
                </a:solidFill>
                <a:effectLst/>
                <a:latin typeface="Times New Roman" panose="02020603050405020304" pitchFamily="18" charset="0"/>
                <a:ea typeface="Calibri" panose="020F0502020204030204" pitchFamily="34" charset="0"/>
              </a:rPr>
              <a:t>+ Em ấn tượng nhất với hình ảnh/từ ngữ/ biện pháp tu từ nào mà tác giả sử dụng trong bài thơ? Giải thích vì sao?</a:t>
            </a:r>
            <a:endParaRPr lang="en-VN" sz="4500" dirty="0">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4173200" cy="3908005"/>
            <a:chOff x="0" y="0"/>
            <a:chExt cx="11018916" cy="3038268"/>
          </a:xfrm>
        </p:grpSpPr>
        <p:sp>
          <p:nvSpPr>
            <p:cNvPr id="3" name="Freeform 3"/>
            <p:cNvSpPr/>
            <p:nvPr/>
          </p:nvSpPr>
          <p:spPr>
            <a:xfrm>
              <a:off x="10160" y="16510"/>
              <a:ext cx="10996057" cy="3010328"/>
            </a:xfrm>
            <a:custGeom>
              <a:avLst/>
              <a:gdLst/>
              <a:ahLst/>
              <a:cxnLst/>
              <a:rect l="l" t="t" r="r" b="b"/>
              <a:pathLst>
                <a:path w="10996057" h="3010328">
                  <a:moveTo>
                    <a:pt x="10996057" y="3010328"/>
                  </a:moveTo>
                  <a:lnTo>
                    <a:pt x="0" y="3002708"/>
                  </a:lnTo>
                  <a:lnTo>
                    <a:pt x="0" y="1057287"/>
                  </a:lnTo>
                  <a:lnTo>
                    <a:pt x="17780" y="19050"/>
                  </a:lnTo>
                  <a:lnTo>
                    <a:pt x="5481613" y="0"/>
                  </a:lnTo>
                  <a:lnTo>
                    <a:pt x="10977007" y="5080"/>
                  </a:lnTo>
                  <a:close/>
                </a:path>
              </a:pathLst>
            </a:custGeom>
            <a:solidFill>
              <a:srgbClr val="FFFFFF"/>
            </a:solidFill>
          </p:spPr>
        </p:sp>
        <p:sp>
          <p:nvSpPr>
            <p:cNvPr id="4" name="Freeform 4"/>
            <p:cNvSpPr/>
            <p:nvPr/>
          </p:nvSpPr>
          <p:spPr>
            <a:xfrm>
              <a:off x="-3810" y="0"/>
              <a:ext cx="11025266" cy="3036998"/>
            </a:xfrm>
            <a:custGeom>
              <a:avLst/>
              <a:gdLst/>
              <a:ahLst/>
              <a:cxnLst/>
              <a:rect l="l" t="t" r="r" b="b"/>
              <a:pathLst>
                <a:path w="11025266" h="3036998">
                  <a:moveTo>
                    <a:pt x="10990977" y="21590"/>
                  </a:moveTo>
                  <a:cubicBezTo>
                    <a:pt x="10992246" y="34290"/>
                    <a:pt x="10992246" y="44450"/>
                    <a:pt x="10993516" y="54610"/>
                  </a:cubicBezTo>
                  <a:cubicBezTo>
                    <a:pt x="10996056" y="109383"/>
                    <a:pt x="10997327" y="174609"/>
                    <a:pt x="10999866" y="237505"/>
                  </a:cubicBezTo>
                  <a:cubicBezTo>
                    <a:pt x="10999866" y="328356"/>
                    <a:pt x="11012566" y="2119745"/>
                    <a:pt x="11018916" y="2210595"/>
                  </a:cubicBezTo>
                  <a:cubicBezTo>
                    <a:pt x="11025266" y="2348036"/>
                    <a:pt x="11021456" y="2487806"/>
                    <a:pt x="11021456" y="2625247"/>
                  </a:cubicBezTo>
                  <a:cubicBezTo>
                    <a:pt x="11021456" y="2746381"/>
                    <a:pt x="11022727" y="2858197"/>
                    <a:pt x="11023996" y="2976038"/>
                  </a:cubicBezTo>
                  <a:cubicBezTo>
                    <a:pt x="11023996" y="2997628"/>
                    <a:pt x="11023996" y="3011598"/>
                    <a:pt x="11023996" y="3035728"/>
                  </a:cubicBezTo>
                  <a:cubicBezTo>
                    <a:pt x="11001136" y="3035728"/>
                    <a:pt x="10980816" y="3036998"/>
                    <a:pt x="10930297" y="3035728"/>
                  </a:cubicBezTo>
                  <a:cubicBezTo>
                    <a:pt x="10367786" y="3030648"/>
                    <a:pt x="9796622" y="3036998"/>
                    <a:pt x="9234112" y="3031918"/>
                  </a:cubicBezTo>
                  <a:cubicBezTo>
                    <a:pt x="8896606" y="3028108"/>
                    <a:pt x="8567754" y="3030648"/>
                    <a:pt x="8230247" y="3028108"/>
                  </a:cubicBezTo>
                  <a:cubicBezTo>
                    <a:pt x="8074476" y="3026838"/>
                    <a:pt x="7918704" y="3025568"/>
                    <a:pt x="7762931" y="3024298"/>
                  </a:cubicBezTo>
                  <a:cubicBezTo>
                    <a:pt x="7667738" y="3024298"/>
                    <a:pt x="7581197" y="3025568"/>
                    <a:pt x="7486003" y="3025568"/>
                  </a:cubicBezTo>
                  <a:cubicBezTo>
                    <a:pt x="7243691" y="3024298"/>
                    <a:pt x="6577333" y="3025568"/>
                    <a:pt x="6335021" y="3024298"/>
                  </a:cubicBezTo>
                  <a:cubicBezTo>
                    <a:pt x="6161941" y="3023028"/>
                    <a:pt x="2700340" y="3031918"/>
                    <a:pt x="2527259" y="3030648"/>
                  </a:cubicBezTo>
                  <a:cubicBezTo>
                    <a:pt x="2483989" y="3030648"/>
                    <a:pt x="2432065" y="3031918"/>
                    <a:pt x="2388795" y="3031918"/>
                  </a:cubicBezTo>
                  <a:cubicBezTo>
                    <a:pt x="2284947" y="3031918"/>
                    <a:pt x="2189753" y="3033188"/>
                    <a:pt x="2085905" y="3033188"/>
                  </a:cubicBezTo>
                  <a:cubicBezTo>
                    <a:pt x="1826285" y="3033188"/>
                    <a:pt x="1575319" y="3031918"/>
                    <a:pt x="1315699" y="3030648"/>
                  </a:cubicBezTo>
                  <a:cubicBezTo>
                    <a:pt x="1159927" y="3029378"/>
                    <a:pt x="1004155" y="3028108"/>
                    <a:pt x="857037" y="3026838"/>
                  </a:cubicBezTo>
                  <a:cubicBezTo>
                    <a:pt x="580109" y="3025568"/>
                    <a:pt x="303181" y="3024298"/>
                    <a:pt x="48260" y="3024298"/>
                  </a:cubicBezTo>
                  <a:cubicBezTo>
                    <a:pt x="38100" y="3024298"/>
                    <a:pt x="29210" y="3024298"/>
                    <a:pt x="19050" y="3023028"/>
                  </a:cubicBezTo>
                  <a:cubicBezTo>
                    <a:pt x="10160" y="3021758"/>
                    <a:pt x="5080" y="3015408"/>
                    <a:pt x="7620" y="3006518"/>
                  </a:cubicBezTo>
                  <a:cubicBezTo>
                    <a:pt x="16510" y="2974672"/>
                    <a:pt x="12700" y="2916435"/>
                    <a:pt x="11430" y="2855868"/>
                  </a:cubicBezTo>
                  <a:cubicBezTo>
                    <a:pt x="10160" y="2732404"/>
                    <a:pt x="6350" y="2611270"/>
                    <a:pt x="7620" y="2487806"/>
                  </a:cubicBezTo>
                  <a:cubicBezTo>
                    <a:pt x="5080" y="2334059"/>
                    <a:pt x="0" y="430854"/>
                    <a:pt x="7620" y="274777"/>
                  </a:cubicBezTo>
                  <a:cubicBezTo>
                    <a:pt x="8890" y="244494"/>
                    <a:pt x="7620" y="211881"/>
                    <a:pt x="8890" y="181597"/>
                  </a:cubicBezTo>
                  <a:cubicBezTo>
                    <a:pt x="10160" y="132678"/>
                    <a:pt x="12700" y="79099"/>
                    <a:pt x="13970" y="44450"/>
                  </a:cubicBezTo>
                  <a:cubicBezTo>
                    <a:pt x="13970" y="41910"/>
                    <a:pt x="15240" y="39370"/>
                    <a:pt x="16510" y="38100"/>
                  </a:cubicBezTo>
                  <a:cubicBezTo>
                    <a:pt x="38100" y="35560"/>
                    <a:pt x="86831" y="30480"/>
                    <a:pt x="225295" y="29210"/>
                  </a:cubicBezTo>
                  <a:cubicBezTo>
                    <a:pt x="458953" y="25400"/>
                    <a:pt x="692611" y="22860"/>
                    <a:pt x="934923" y="20320"/>
                  </a:cubicBezTo>
                  <a:cubicBezTo>
                    <a:pt x="1099349" y="17780"/>
                    <a:pt x="1263775" y="16510"/>
                    <a:pt x="1419547" y="13970"/>
                  </a:cubicBezTo>
                  <a:cubicBezTo>
                    <a:pt x="1575319" y="11430"/>
                    <a:pt x="1739745" y="8890"/>
                    <a:pt x="1895517" y="8890"/>
                  </a:cubicBezTo>
                  <a:cubicBezTo>
                    <a:pt x="2068597" y="7620"/>
                    <a:pt x="2241677" y="10160"/>
                    <a:pt x="2414757" y="8890"/>
                  </a:cubicBezTo>
                  <a:cubicBezTo>
                    <a:pt x="2631108" y="8890"/>
                    <a:pt x="6551371" y="6350"/>
                    <a:pt x="6767721" y="5080"/>
                  </a:cubicBezTo>
                  <a:cubicBezTo>
                    <a:pt x="6975417" y="3810"/>
                    <a:pt x="7183113" y="2540"/>
                    <a:pt x="7399463" y="2540"/>
                  </a:cubicBezTo>
                  <a:cubicBezTo>
                    <a:pt x="7754277" y="1270"/>
                    <a:pt x="8100437" y="0"/>
                    <a:pt x="8455251" y="0"/>
                  </a:cubicBezTo>
                  <a:cubicBezTo>
                    <a:pt x="8602370" y="0"/>
                    <a:pt x="8758142" y="2540"/>
                    <a:pt x="8905260" y="2540"/>
                  </a:cubicBezTo>
                  <a:cubicBezTo>
                    <a:pt x="9311998" y="3810"/>
                    <a:pt x="9727390" y="5080"/>
                    <a:pt x="10134128" y="7620"/>
                  </a:cubicBezTo>
                  <a:cubicBezTo>
                    <a:pt x="10350478" y="8890"/>
                    <a:pt x="10566828" y="12700"/>
                    <a:pt x="10783178" y="16510"/>
                  </a:cubicBezTo>
                  <a:cubicBezTo>
                    <a:pt x="10835102" y="16510"/>
                    <a:pt x="10887026" y="16510"/>
                    <a:pt x="10930297" y="16510"/>
                  </a:cubicBezTo>
                  <a:cubicBezTo>
                    <a:pt x="10971927" y="17780"/>
                    <a:pt x="10980816" y="20320"/>
                    <a:pt x="10990977" y="21590"/>
                  </a:cubicBezTo>
                  <a:close/>
                  <a:moveTo>
                    <a:pt x="11001136" y="3019218"/>
                  </a:moveTo>
                  <a:cubicBezTo>
                    <a:pt x="11002406" y="3002708"/>
                    <a:pt x="11003677" y="2990008"/>
                    <a:pt x="11003677" y="2977308"/>
                  </a:cubicBezTo>
                  <a:cubicBezTo>
                    <a:pt x="11002406" y="2846550"/>
                    <a:pt x="11001136" y="2723086"/>
                    <a:pt x="11001136" y="2590304"/>
                  </a:cubicBezTo>
                  <a:cubicBezTo>
                    <a:pt x="11001136" y="2529737"/>
                    <a:pt x="11003677" y="2469170"/>
                    <a:pt x="11002406" y="2408603"/>
                  </a:cubicBezTo>
                  <a:cubicBezTo>
                    <a:pt x="11002406" y="2352695"/>
                    <a:pt x="11001136" y="2294457"/>
                    <a:pt x="10999866" y="2238549"/>
                  </a:cubicBezTo>
                  <a:cubicBezTo>
                    <a:pt x="10994786" y="2152358"/>
                    <a:pt x="10983356" y="367957"/>
                    <a:pt x="10983356" y="281766"/>
                  </a:cubicBezTo>
                  <a:cubicBezTo>
                    <a:pt x="10980816" y="209551"/>
                    <a:pt x="10978277" y="135007"/>
                    <a:pt x="10975736" y="63500"/>
                  </a:cubicBezTo>
                  <a:cubicBezTo>
                    <a:pt x="10974466" y="44450"/>
                    <a:pt x="10973196" y="43180"/>
                    <a:pt x="10904335" y="41910"/>
                  </a:cubicBezTo>
                  <a:cubicBezTo>
                    <a:pt x="10878373" y="41910"/>
                    <a:pt x="10861064" y="41910"/>
                    <a:pt x="10835102" y="40640"/>
                  </a:cubicBezTo>
                  <a:cubicBezTo>
                    <a:pt x="10618753" y="36830"/>
                    <a:pt x="10393749" y="31750"/>
                    <a:pt x="10177398" y="30480"/>
                  </a:cubicBezTo>
                  <a:cubicBezTo>
                    <a:pt x="9649504" y="26670"/>
                    <a:pt x="9112956" y="25400"/>
                    <a:pt x="8585062" y="22860"/>
                  </a:cubicBezTo>
                  <a:cubicBezTo>
                    <a:pt x="8507176" y="22860"/>
                    <a:pt x="8420636" y="22860"/>
                    <a:pt x="8342750" y="22860"/>
                  </a:cubicBezTo>
                  <a:cubicBezTo>
                    <a:pt x="8212940" y="22860"/>
                    <a:pt x="8083130" y="22860"/>
                    <a:pt x="7961974" y="22860"/>
                  </a:cubicBezTo>
                  <a:cubicBezTo>
                    <a:pt x="7685046" y="22860"/>
                    <a:pt x="7408118" y="22860"/>
                    <a:pt x="7139843" y="24130"/>
                  </a:cubicBezTo>
                  <a:cubicBezTo>
                    <a:pt x="6906185" y="25400"/>
                    <a:pt x="2968614" y="29210"/>
                    <a:pt x="2734956" y="29210"/>
                  </a:cubicBezTo>
                  <a:cubicBezTo>
                    <a:pt x="2354180" y="29210"/>
                    <a:pt x="1973404" y="26670"/>
                    <a:pt x="1592627" y="33020"/>
                  </a:cubicBezTo>
                  <a:cubicBezTo>
                    <a:pt x="1393585" y="36830"/>
                    <a:pt x="1203197" y="36830"/>
                    <a:pt x="1012809" y="38100"/>
                  </a:cubicBezTo>
                  <a:cubicBezTo>
                    <a:pt x="683957" y="41910"/>
                    <a:pt x="355105" y="45720"/>
                    <a:pt x="49530" y="50800"/>
                  </a:cubicBezTo>
                  <a:cubicBezTo>
                    <a:pt x="36830" y="50800"/>
                    <a:pt x="34290" y="53340"/>
                    <a:pt x="33020" y="72110"/>
                  </a:cubicBezTo>
                  <a:cubicBezTo>
                    <a:pt x="31750" y="114042"/>
                    <a:pt x="31750" y="155973"/>
                    <a:pt x="30480" y="197904"/>
                  </a:cubicBezTo>
                  <a:cubicBezTo>
                    <a:pt x="29210" y="267789"/>
                    <a:pt x="26670" y="335344"/>
                    <a:pt x="25400" y="405230"/>
                  </a:cubicBezTo>
                  <a:cubicBezTo>
                    <a:pt x="20320" y="479774"/>
                    <a:pt x="26670" y="2301446"/>
                    <a:pt x="29210" y="2375990"/>
                  </a:cubicBezTo>
                  <a:cubicBezTo>
                    <a:pt x="29210" y="2455193"/>
                    <a:pt x="29210" y="2536726"/>
                    <a:pt x="30480" y="2615929"/>
                  </a:cubicBezTo>
                  <a:cubicBezTo>
                    <a:pt x="30480" y="2674167"/>
                    <a:pt x="33020" y="2732404"/>
                    <a:pt x="33020" y="2790642"/>
                  </a:cubicBezTo>
                  <a:cubicBezTo>
                    <a:pt x="33020" y="2853538"/>
                    <a:pt x="33020" y="2916435"/>
                    <a:pt x="31750" y="2977308"/>
                  </a:cubicBezTo>
                  <a:cubicBezTo>
                    <a:pt x="31750" y="2981118"/>
                    <a:pt x="31750" y="2983658"/>
                    <a:pt x="31750" y="2987468"/>
                  </a:cubicBezTo>
                  <a:cubicBezTo>
                    <a:pt x="31750" y="2997628"/>
                    <a:pt x="35560" y="3001438"/>
                    <a:pt x="44450" y="3001438"/>
                  </a:cubicBezTo>
                  <a:cubicBezTo>
                    <a:pt x="104139" y="3001438"/>
                    <a:pt x="225295" y="3002708"/>
                    <a:pt x="337797" y="3002708"/>
                  </a:cubicBezTo>
                  <a:cubicBezTo>
                    <a:pt x="502223" y="3002708"/>
                    <a:pt x="675303" y="3000168"/>
                    <a:pt x="839729" y="3002708"/>
                  </a:cubicBezTo>
                  <a:cubicBezTo>
                    <a:pt x="1108003" y="3006518"/>
                    <a:pt x="1376277" y="3009058"/>
                    <a:pt x="1644551" y="3007788"/>
                  </a:cubicBezTo>
                  <a:cubicBezTo>
                    <a:pt x="1817631" y="3006518"/>
                    <a:pt x="1982057" y="3009058"/>
                    <a:pt x="2155137" y="3009058"/>
                  </a:cubicBezTo>
                  <a:cubicBezTo>
                    <a:pt x="2406103" y="3009058"/>
                    <a:pt x="2657070" y="3007788"/>
                    <a:pt x="2908036" y="3009058"/>
                  </a:cubicBezTo>
                  <a:cubicBezTo>
                    <a:pt x="3280158" y="3010328"/>
                    <a:pt x="7364848" y="3000168"/>
                    <a:pt x="7745623" y="3002708"/>
                  </a:cubicBezTo>
                  <a:cubicBezTo>
                    <a:pt x="7910050" y="3003978"/>
                    <a:pt x="8074476" y="3005248"/>
                    <a:pt x="8230247" y="3005248"/>
                  </a:cubicBezTo>
                  <a:cubicBezTo>
                    <a:pt x="8515830" y="3007788"/>
                    <a:pt x="8792758" y="3003978"/>
                    <a:pt x="9078340" y="3007788"/>
                  </a:cubicBezTo>
                  <a:cubicBezTo>
                    <a:pt x="9311998" y="3010328"/>
                    <a:pt x="9545656" y="3010328"/>
                    <a:pt x="9779314" y="3012868"/>
                  </a:cubicBezTo>
                  <a:cubicBezTo>
                    <a:pt x="10125474" y="3016678"/>
                    <a:pt x="10471635" y="3019218"/>
                    <a:pt x="10817795" y="3020488"/>
                  </a:cubicBezTo>
                  <a:cubicBezTo>
                    <a:pt x="10947605" y="3020488"/>
                    <a:pt x="10980816" y="3019218"/>
                    <a:pt x="11001136" y="3019218"/>
                  </a:cubicBezTo>
                  <a:close/>
                </a:path>
              </a:pathLst>
            </a:custGeom>
            <a:solidFill>
              <a:srgbClr val="000000"/>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418829" y="8301894"/>
            <a:ext cx="2811734" cy="2586795"/>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253951">
            <a:off x="-636070" y="6107494"/>
            <a:ext cx="1738880" cy="1591075"/>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253951">
            <a:off x="2754830" y="9307894"/>
            <a:ext cx="1738880" cy="1591075"/>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895094" y="-601690"/>
            <a:ext cx="2811734" cy="2586795"/>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546048">
            <a:off x="17185190" y="2588431"/>
            <a:ext cx="1738880" cy="1591075"/>
          </a:xfrm>
          <a:prstGeom prst="rect">
            <a:avLst/>
          </a:prstGeom>
        </p:spPr>
      </p:pic>
      <p:grpSp>
        <p:nvGrpSpPr>
          <p:cNvPr id="10" name="Group 10"/>
          <p:cNvGrpSpPr/>
          <p:nvPr/>
        </p:nvGrpSpPr>
        <p:grpSpPr>
          <a:xfrm>
            <a:off x="1028700" y="5350295"/>
            <a:ext cx="14173200" cy="3908005"/>
            <a:chOff x="0" y="0"/>
            <a:chExt cx="11018916" cy="3038268"/>
          </a:xfrm>
        </p:grpSpPr>
        <p:sp>
          <p:nvSpPr>
            <p:cNvPr id="11" name="Freeform 11"/>
            <p:cNvSpPr/>
            <p:nvPr/>
          </p:nvSpPr>
          <p:spPr>
            <a:xfrm>
              <a:off x="10160" y="16510"/>
              <a:ext cx="10996057" cy="3010328"/>
            </a:xfrm>
            <a:custGeom>
              <a:avLst/>
              <a:gdLst/>
              <a:ahLst/>
              <a:cxnLst/>
              <a:rect l="l" t="t" r="r" b="b"/>
              <a:pathLst>
                <a:path w="10996057" h="3010328">
                  <a:moveTo>
                    <a:pt x="10996057" y="3010328"/>
                  </a:moveTo>
                  <a:lnTo>
                    <a:pt x="0" y="3002708"/>
                  </a:lnTo>
                  <a:lnTo>
                    <a:pt x="0" y="1057287"/>
                  </a:lnTo>
                  <a:lnTo>
                    <a:pt x="17780" y="19050"/>
                  </a:lnTo>
                  <a:lnTo>
                    <a:pt x="5481613" y="0"/>
                  </a:lnTo>
                  <a:lnTo>
                    <a:pt x="10977007" y="5080"/>
                  </a:lnTo>
                  <a:close/>
                </a:path>
              </a:pathLst>
            </a:custGeom>
            <a:solidFill>
              <a:srgbClr val="FFFFFF"/>
            </a:solidFill>
          </p:spPr>
        </p:sp>
        <p:sp>
          <p:nvSpPr>
            <p:cNvPr id="12" name="Freeform 12"/>
            <p:cNvSpPr/>
            <p:nvPr/>
          </p:nvSpPr>
          <p:spPr>
            <a:xfrm>
              <a:off x="-3810" y="0"/>
              <a:ext cx="11025266" cy="3036998"/>
            </a:xfrm>
            <a:custGeom>
              <a:avLst/>
              <a:gdLst/>
              <a:ahLst/>
              <a:cxnLst/>
              <a:rect l="l" t="t" r="r" b="b"/>
              <a:pathLst>
                <a:path w="11025266" h="3036998">
                  <a:moveTo>
                    <a:pt x="10990977" y="21590"/>
                  </a:moveTo>
                  <a:cubicBezTo>
                    <a:pt x="10992246" y="34290"/>
                    <a:pt x="10992246" y="44450"/>
                    <a:pt x="10993516" y="54610"/>
                  </a:cubicBezTo>
                  <a:cubicBezTo>
                    <a:pt x="10996056" y="109383"/>
                    <a:pt x="10997327" y="174609"/>
                    <a:pt x="10999866" y="237505"/>
                  </a:cubicBezTo>
                  <a:cubicBezTo>
                    <a:pt x="10999866" y="328356"/>
                    <a:pt x="11012566" y="2119745"/>
                    <a:pt x="11018916" y="2210595"/>
                  </a:cubicBezTo>
                  <a:cubicBezTo>
                    <a:pt x="11025266" y="2348036"/>
                    <a:pt x="11021456" y="2487806"/>
                    <a:pt x="11021456" y="2625247"/>
                  </a:cubicBezTo>
                  <a:cubicBezTo>
                    <a:pt x="11021456" y="2746381"/>
                    <a:pt x="11022727" y="2858197"/>
                    <a:pt x="11023996" y="2976038"/>
                  </a:cubicBezTo>
                  <a:cubicBezTo>
                    <a:pt x="11023996" y="2997628"/>
                    <a:pt x="11023996" y="3011598"/>
                    <a:pt x="11023996" y="3035728"/>
                  </a:cubicBezTo>
                  <a:cubicBezTo>
                    <a:pt x="11001136" y="3035728"/>
                    <a:pt x="10980816" y="3036998"/>
                    <a:pt x="10930297" y="3035728"/>
                  </a:cubicBezTo>
                  <a:cubicBezTo>
                    <a:pt x="10367786" y="3030648"/>
                    <a:pt x="9796622" y="3036998"/>
                    <a:pt x="9234112" y="3031918"/>
                  </a:cubicBezTo>
                  <a:cubicBezTo>
                    <a:pt x="8896606" y="3028108"/>
                    <a:pt x="8567754" y="3030648"/>
                    <a:pt x="8230247" y="3028108"/>
                  </a:cubicBezTo>
                  <a:cubicBezTo>
                    <a:pt x="8074476" y="3026838"/>
                    <a:pt x="7918704" y="3025568"/>
                    <a:pt x="7762931" y="3024298"/>
                  </a:cubicBezTo>
                  <a:cubicBezTo>
                    <a:pt x="7667738" y="3024298"/>
                    <a:pt x="7581197" y="3025568"/>
                    <a:pt x="7486003" y="3025568"/>
                  </a:cubicBezTo>
                  <a:cubicBezTo>
                    <a:pt x="7243691" y="3024298"/>
                    <a:pt x="6577333" y="3025568"/>
                    <a:pt x="6335021" y="3024298"/>
                  </a:cubicBezTo>
                  <a:cubicBezTo>
                    <a:pt x="6161941" y="3023028"/>
                    <a:pt x="2700340" y="3031918"/>
                    <a:pt x="2527259" y="3030648"/>
                  </a:cubicBezTo>
                  <a:cubicBezTo>
                    <a:pt x="2483989" y="3030648"/>
                    <a:pt x="2432065" y="3031918"/>
                    <a:pt x="2388795" y="3031918"/>
                  </a:cubicBezTo>
                  <a:cubicBezTo>
                    <a:pt x="2284947" y="3031918"/>
                    <a:pt x="2189753" y="3033188"/>
                    <a:pt x="2085905" y="3033188"/>
                  </a:cubicBezTo>
                  <a:cubicBezTo>
                    <a:pt x="1826285" y="3033188"/>
                    <a:pt x="1575319" y="3031918"/>
                    <a:pt x="1315699" y="3030648"/>
                  </a:cubicBezTo>
                  <a:cubicBezTo>
                    <a:pt x="1159927" y="3029378"/>
                    <a:pt x="1004155" y="3028108"/>
                    <a:pt x="857037" y="3026838"/>
                  </a:cubicBezTo>
                  <a:cubicBezTo>
                    <a:pt x="580109" y="3025568"/>
                    <a:pt x="303181" y="3024298"/>
                    <a:pt x="48260" y="3024298"/>
                  </a:cubicBezTo>
                  <a:cubicBezTo>
                    <a:pt x="38100" y="3024298"/>
                    <a:pt x="29210" y="3024298"/>
                    <a:pt x="19050" y="3023028"/>
                  </a:cubicBezTo>
                  <a:cubicBezTo>
                    <a:pt x="10160" y="3021758"/>
                    <a:pt x="5080" y="3015408"/>
                    <a:pt x="7620" y="3006518"/>
                  </a:cubicBezTo>
                  <a:cubicBezTo>
                    <a:pt x="16510" y="2974672"/>
                    <a:pt x="12700" y="2916435"/>
                    <a:pt x="11430" y="2855868"/>
                  </a:cubicBezTo>
                  <a:cubicBezTo>
                    <a:pt x="10160" y="2732404"/>
                    <a:pt x="6350" y="2611270"/>
                    <a:pt x="7620" y="2487806"/>
                  </a:cubicBezTo>
                  <a:cubicBezTo>
                    <a:pt x="5080" y="2334059"/>
                    <a:pt x="0" y="430854"/>
                    <a:pt x="7620" y="274777"/>
                  </a:cubicBezTo>
                  <a:cubicBezTo>
                    <a:pt x="8890" y="244494"/>
                    <a:pt x="7620" y="211881"/>
                    <a:pt x="8890" y="181597"/>
                  </a:cubicBezTo>
                  <a:cubicBezTo>
                    <a:pt x="10160" y="132678"/>
                    <a:pt x="12700" y="79099"/>
                    <a:pt x="13970" y="44450"/>
                  </a:cubicBezTo>
                  <a:cubicBezTo>
                    <a:pt x="13970" y="41910"/>
                    <a:pt x="15240" y="39370"/>
                    <a:pt x="16510" y="38100"/>
                  </a:cubicBezTo>
                  <a:cubicBezTo>
                    <a:pt x="38100" y="35560"/>
                    <a:pt x="86831" y="30480"/>
                    <a:pt x="225295" y="29210"/>
                  </a:cubicBezTo>
                  <a:cubicBezTo>
                    <a:pt x="458953" y="25400"/>
                    <a:pt x="692611" y="22860"/>
                    <a:pt x="934923" y="20320"/>
                  </a:cubicBezTo>
                  <a:cubicBezTo>
                    <a:pt x="1099349" y="17780"/>
                    <a:pt x="1263775" y="16510"/>
                    <a:pt x="1419547" y="13970"/>
                  </a:cubicBezTo>
                  <a:cubicBezTo>
                    <a:pt x="1575319" y="11430"/>
                    <a:pt x="1739745" y="8890"/>
                    <a:pt x="1895517" y="8890"/>
                  </a:cubicBezTo>
                  <a:cubicBezTo>
                    <a:pt x="2068597" y="7620"/>
                    <a:pt x="2241677" y="10160"/>
                    <a:pt x="2414757" y="8890"/>
                  </a:cubicBezTo>
                  <a:cubicBezTo>
                    <a:pt x="2631108" y="8890"/>
                    <a:pt x="6551371" y="6350"/>
                    <a:pt x="6767721" y="5080"/>
                  </a:cubicBezTo>
                  <a:cubicBezTo>
                    <a:pt x="6975417" y="3810"/>
                    <a:pt x="7183113" y="2540"/>
                    <a:pt x="7399463" y="2540"/>
                  </a:cubicBezTo>
                  <a:cubicBezTo>
                    <a:pt x="7754277" y="1270"/>
                    <a:pt x="8100437" y="0"/>
                    <a:pt x="8455251" y="0"/>
                  </a:cubicBezTo>
                  <a:cubicBezTo>
                    <a:pt x="8602370" y="0"/>
                    <a:pt x="8758142" y="2540"/>
                    <a:pt x="8905260" y="2540"/>
                  </a:cubicBezTo>
                  <a:cubicBezTo>
                    <a:pt x="9311998" y="3810"/>
                    <a:pt x="9727390" y="5080"/>
                    <a:pt x="10134128" y="7620"/>
                  </a:cubicBezTo>
                  <a:cubicBezTo>
                    <a:pt x="10350478" y="8890"/>
                    <a:pt x="10566828" y="12700"/>
                    <a:pt x="10783178" y="16510"/>
                  </a:cubicBezTo>
                  <a:cubicBezTo>
                    <a:pt x="10835102" y="16510"/>
                    <a:pt x="10887026" y="16510"/>
                    <a:pt x="10930297" y="16510"/>
                  </a:cubicBezTo>
                  <a:cubicBezTo>
                    <a:pt x="10971927" y="17780"/>
                    <a:pt x="10980816" y="20320"/>
                    <a:pt x="10990977" y="21590"/>
                  </a:cubicBezTo>
                  <a:close/>
                  <a:moveTo>
                    <a:pt x="11001136" y="3019218"/>
                  </a:moveTo>
                  <a:cubicBezTo>
                    <a:pt x="11002406" y="3002708"/>
                    <a:pt x="11003677" y="2990008"/>
                    <a:pt x="11003677" y="2977308"/>
                  </a:cubicBezTo>
                  <a:cubicBezTo>
                    <a:pt x="11002406" y="2846550"/>
                    <a:pt x="11001136" y="2723086"/>
                    <a:pt x="11001136" y="2590304"/>
                  </a:cubicBezTo>
                  <a:cubicBezTo>
                    <a:pt x="11001136" y="2529737"/>
                    <a:pt x="11003677" y="2469170"/>
                    <a:pt x="11002406" y="2408603"/>
                  </a:cubicBezTo>
                  <a:cubicBezTo>
                    <a:pt x="11002406" y="2352695"/>
                    <a:pt x="11001136" y="2294457"/>
                    <a:pt x="10999866" y="2238549"/>
                  </a:cubicBezTo>
                  <a:cubicBezTo>
                    <a:pt x="10994786" y="2152358"/>
                    <a:pt x="10983356" y="367957"/>
                    <a:pt x="10983356" y="281766"/>
                  </a:cubicBezTo>
                  <a:cubicBezTo>
                    <a:pt x="10980816" y="209551"/>
                    <a:pt x="10978277" y="135007"/>
                    <a:pt x="10975736" y="63500"/>
                  </a:cubicBezTo>
                  <a:cubicBezTo>
                    <a:pt x="10974466" y="44450"/>
                    <a:pt x="10973196" y="43180"/>
                    <a:pt x="10904335" y="41910"/>
                  </a:cubicBezTo>
                  <a:cubicBezTo>
                    <a:pt x="10878373" y="41910"/>
                    <a:pt x="10861064" y="41910"/>
                    <a:pt x="10835102" y="40640"/>
                  </a:cubicBezTo>
                  <a:cubicBezTo>
                    <a:pt x="10618753" y="36830"/>
                    <a:pt x="10393749" y="31750"/>
                    <a:pt x="10177398" y="30480"/>
                  </a:cubicBezTo>
                  <a:cubicBezTo>
                    <a:pt x="9649504" y="26670"/>
                    <a:pt x="9112956" y="25400"/>
                    <a:pt x="8585062" y="22860"/>
                  </a:cubicBezTo>
                  <a:cubicBezTo>
                    <a:pt x="8507176" y="22860"/>
                    <a:pt x="8420636" y="22860"/>
                    <a:pt x="8342750" y="22860"/>
                  </a:cubicBezTo>
                  <a:cubicBezTo>
                    <a:pt x="8212940" y="22860"/>
                    <a:pt x="8083130" y="22860"/>
                    <a:pt x="7961974" y="22860"/>
                  </a:cubicBezTo>
                  <a:cubicBezTo>
                    <a:pt x="7685046" y="22860"/>
                    <a:pt x="7408118" y="22860"/>
                    <a:pt x="7139843" y="24130"/>
                  </a:cubicBezTo>
                  <a:cubicBezTo>
                    <a:pt x="6906185" y="25400"/>
                    <a:pt x="2968614" y="29210"/>
                    <a:pt x="2734956" y="29210"/>
                  </a:cubicBezTo>
                  <a:cubicBezTo>
                    <a:pt x="2354180" y="29210"/>
                    <a:pt x="1973404" y="26670"/>
                    <a:pt x="1592627" y="33020"/>
                  </a:cubicBezTo>
                  <a:cubicBezTo>
                    <a:pt x="1393585" y="36830"/>
                    <a:pt x="1203197" y="36830"/>
                    <a:pt x="1012809" y="38100"/>
                  </a:cubicBezTo>
                  <a:cubicBezTo>
                    <a:pt x="683957" y="41910"/>
                    <a:pt x="355105" y="45720"/>
                    <a:pt x="49530" y="50800"/>
                  </a:cubicBezTo>
                  <a:cubicBezTo>
                    <a:pt x="36830" y="50800"/>
                    <a:pt x="34290" y="53340"/>
                    <a:pt x="33020" y="72110"/>
                  </a:cubicBezTo>
                  <a:cubicBezTo>
                    <a:pt x="31750" y="114042"/>
                    <a:pt x="31750" y="155973"/>
                    <a:pt x="30480" y="197904"/>
                  </a:cubicBezTo>
                  <a:cubicBezTo>
                    <a:pt x="29210" y="267789"/>
                    <a:pt x="26670" y="335344"/>
                    <a:pt x="25400" y="405230"/>
                  </a:cubicBezTo>
                  <a:cubicBezTo>
                    <a:pt x="20320" y="479774"/>
                    <a:pt x="26670" y="2301446"/>
                    <a:pt x="29210" y="2375990"/>
                  </a:cubicBezTo>
                  <a:cubicBezTo>
                    <a:pt x="29210" y="2455193"/>
                    <a:pt x="29210" y="2536726"/>
                    <a:pt x="30480" y="2615929"/>
                  </a:cubicBezTo>
                  <a:cubicBezTo>
                    <a:pt x="30480" y="2674167"/>
                    <a:pt x="33020" y="2732404"/>
                    <a:pt x="33020" y="2790642"/>
                  </a:cubicBezTo>
                  <a:cubicBezTo>
                    <a:pt x="33020" y="2853538"/>
                    <a:pt x="33020" y="2916435"/>
                    <a:pt x="31750" y="2977308"/>
                  </a:cubicBezTo>
                  <a:cubicBezTo>
                    <a:pt x="31750" y="2981118"/>
                    <a:pt x="31750" y="2983658"/>
                    <a:pt x="31750" y="2987468"/>
                  </a:cubicBezTo>
                  <a:cubicBezTo>
                    <a:pt x="31750" y="2997628"/>
                    <a:pt x="35560" y="3001438"/>
                    <a:pt x="44450" y="3001438"/>
                  </a:cubicBezTo>
                  <a:cubicBezTo>
                    <a:pt x="104139" y="3001438"/>
                    <a:pt x="225295" y="3002708"/>
                    <a:pt x="337797" y="3002708"/>
                  </a:cubicBezTo>
                  <a:cubicBezTo>
                    <a:pt x="502223" y="3002708"/>
                    <a:pt x="675303" y="3000168"/>
                    <a:pt x="839729" y="3002708"/>
                  </a:cubicBezTo>
                  <a:cubicBezTo>
                    <a:pt x="1108003" y="3006518"/>
                    <a:pt x="1376277" y="3009058"/>
                    <a:pt x="1644551" y="3007788"/>
                  </a:cubicBezTo>
                  <a:cubicBezTo>
                    <a:pt x="1817631" y="3006518"/>
                    <a:pt x="1982057" y="3009058"/>
                    <a:pt x="2155137" y="3009058"/>
                  </a:cubicBezTo>
                  <a:cubicBezTo>
                    <a:pt x="2406103" y="3009058"/>
                    <a:pt x="2657070" y="3007788"/>
                    <a:pt x="2908036" y="3009058"/>
                  </a:cubicBezTo>
                  <a:cubicBezTo>
                    <a:pt x="3280158" y="3010328"/>
                    <a:pt x="7364848" y="3000168"/>
                    <a:pt x="7745623" y="3002708"/>
                  </a:cubicBezTo>
                  <a:cubicBezTo>
                    <a:pt x="7910050" y="3003978"/>
                    <a:pt x="8074476" y="3005248"/>
                    <a:pt x="8230247" y="3005248"/>
                  </a:cubicBezTo>
                  <a:cubicBezTo>
                    <a:pt x="8515830" y="3007788"/>
                    <a:pt x="8792758" y="3003978"/>
                    <a:pt x="9078340" y="3007788"/>
                  </a:cubicBezTo>
                  <a:cubicBezTo>
                    <a:pt x="9311998" y="3010328"/>
                    <a:pt x="9545656" y="3010328"/>
                    <a:pt x="9779314" y="3012868"/>
                  </a:cubicBezTo>
                  <a:cubicBezTo>
                    <a:pt x="10125474" y="3016678"/>
                    <a:pt x="10471635" y="3019218"/>
                    <a:pt x="10817795" y="3020488"/>
                  </a:cubicBezTo>
                  <a:cubicBezTo>
                    <a:pt x="10947605" y="3020488"/>
                    <a:pt x="10980816" y="3019218"/>
                    <a:pt x="11001136" y="3019218"/>
                  </a:cubicBezTo>
                  <a:close/>
                </a:path>
              </a:pathLst>
            </a:custGeom>
            <a:solidFill>
              <a:srgbClr val="000000"/>
            </a:solidFill>
          </p:spPr>
        </p:sp>
      </p:grpSp>
      <p:sp>
        <p:nvSpPr>
          <p:cNvPr id="13" name="TextBox 13"/>
          <p:cNvSpPr txBox="1"/>
          <p:nvPr/>
        </p:nvSpPr>
        <p:spPr>
          <a:xfrm>
            <a:off x="1674183" y="2087479"/>
            <a:ext cx="2650981" cy="1846659"/>
          </a:xfrm>
          <a:prstGeom prst="rect">
            <a:avLst/>
          </a:prstGeom>
        </p:spPr>
        <p:txBody>
          <a:bodyPr wrap="square" lIns="0" tIns="0" rIns="0" bIns="0" rtlCol="0" anchor="t">
            <a:spAutoFit/>
          </a:bodyPr>
          <a:lstStyle/>
          <a:p>
            <a:pPr marL="0" lvl="0" indent="0" algn="l">
              <a:lnSpc>
                <a:spcPts val="7231"/>
              </a:lnSpc>
            </a:pPr>
            <a:r>
              <a:rPr lang="en-US" sz="6399" b="1" u="none" dirty="0">
                <a:solidFill>
                  <a:srgbClr val="737373"/>
                </a:solidFill>
                <a:latin typeface="Times New Roman" panose="02020603050405020304" pitchFamily="18" charset="0"/>
                <a:cs typeface="Times New Roman" panose="02020603050405020304" pitchFamily="18" charset="0"/>
              </a:rPr>
              <a:t>1, </a:t>
            </a:r>
            <a:r>
              <a:rPr lang="en-US" sz="6399" b="1" u="none" dirty="0" err="1">
                <a:solidFill>
                  <a:srgbClr val="737373"/>
                </a:solidFill>
                <a:latin typeface="Times New Roman" panose="02020603050405020304" pitchFamily="18" charset="0"/>
                <a:cs typeface="Times New Roman" panose="02020603050405020304" pitchFamily="18" charset="0"/>
              </a:rPr>
              <a:t>Nghệ</a:t>
            </a:r>
            <a:r>
              <a:rPr lang="en-US" sz="6399" b="1" u="none" dirty="0">
                <a:solidFill>
                  <a:srgbClr val="737373"/>
                </a:solidFill>
                <a:latin typeface="Times New Roman" panose="02020603050405020304" pitchFamily="18" charset="0"/>
                <a:cs typeface="Times New Roman" panose="02020603050405020304" pitchFamily="18" charset="0"/>
              </a:rPr>
              <a:t> </a:t>
            </a:r>
            <a:r>
              <a:rPr lang="en-US" sz="6399" b="1" u="none" dirty="0" err="1">
                <a:solidFill>
                  <a:srgbClr val="737373"/>
                </a:solidFill>
                <a:latin typeface="Times New Roman" panose="02020603050405020304" pitchFamily="18" charset="0"/>
                <a:cs typeface="Times New Roman" panose="02020603050405020304" pitchFamily="18" charset="0"/>
              </a:rPr>
              <a:t>thuật</a:t>
            </a:r>
            <a:endParaRPr lang="en-US" sz="6399" b="1" u="none" dirty="0">
              <a:solidFill>
                <a:srgbClr val="737373"/>
              </a:solidFill>
              <a:latin typeface="Times New Roman" panose="02020603050405020304" pitchFamily="18" charset="0"/>
              <a:cs typeface="Times New Roman" panose="02020603050405020304" pitchFamily="18" charset="0"/>
            </a:endParaRPr>
          </a:p>
        </p:txBody>
      </p:sp>
      <p:sp>
        <p:nvSpPr>
          <p:cNvPr id="14" name="TextBox 14"/>
          <p:cNvSpPr txBox="1"/>
          <p:nvPr/>
        </p:nvSpPr>
        <p:spPr>
          <a:xfrm>
            <a:off x="1674183" y="6441968"/>
            <a:ext cx="2811735" cy="1897955"/>
          </a:xfrm>
          <a:prstGeom prst="rect">
            <a:avLst/>
          </a:prstGeom>
        </p:spPr>
        <p:txBody>
          <a:bodyPr wrap="square" lIns="0" tIns="0" rIns="0" bIns="0" rtlCol="0" anchor="t">
            <a:spAutoFit/>
          </a:bodyPr>
          <a:lstStyle/>
          <a:p>
            <a:pPr marL="0" lvl="0" indent="0" algn="l">
              <a:lnSpc>
                <a:spcPts val="7423"/>
              </a:lnSpc>
            </a:pPr>
            <a:r>
              <a:rPr lang="en-US" sz="6399" b="1" u="none" dirty="0">
                <a:solidFill>
                  <a:srgbClr val="737373"/>
                </a:solidFill>
                <a:latin typeface="Times New Roman" panose="02020603050405020304" pitchFamily="18" charset="0"/>
                <a:cs typeface="Times New Roman" panose="02020603050405020304" pitchFamily="18" charset="0"/>
              </a:rPr>
              <a:t>2, </a:t>
            </a:r>
            <a:r>
              <a:rPr lang="en-US" sz="6399" b="1" u="none" dirty="0" err="1">
                <a:solidFill>
                  <a:srgbClr val="737373"/>
                </a:solidFill>
                <a:latin typeface="Times New Roman" panose="02020603050405020304" pitchFamily="18" charset="0"/>
                <a:cs typeface="Times New Roman" panose="02020603050405020304" pitchFamily="18" charset="0"/>
              </a:rPr>
              <a:t>Nội</a:t>
            </a:r>
            <a:r>
              <a:rPr lang="en-US" sz="6399" b="1" u="none" dirty="0">
                <a:solidFill>
                  <a:srgbClr val="737373"/>
                </a:solidFill>
                <a:latin typeface="Times New Roman" panose="02020603050405020304" pitchFamily="18" charset="0"/>
                <a:cs typeface="Times New Roman" panose="02020603050405020304" pitchFamily="18" charset="0"/>
              </a:rPr>
              <a:t> dung</a:t>
            </a:r>
          </a:p>
        </p:txBody>
      </p:sp>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b="3215"/>
          <a:stretch>
            <a:fillRect/>
          </a:stretch>
        </p:blipFill>
        <p:spPr>
          <a:xfrm>
            <a:off x="14409288" y="561975"/>
            <a:ext cx="2850012" cy="9725025"/>
          </a:xfrm>
          <a:prstGeom prst="rect">
            <a:avLst/>
          </a:prstGeom>
        </p:spPr>
      </p:pic>
      <p:sp>
        <p:nvSpPr>
          <p:cNvPr id="19" name="TextBox 18">
            <a:extLst>
              <a:ext uri="{FF2B5EF4-FFF2-40B4-BE49-F238E27FC236}">
                <a16:creationId xmlns:a16="http://schemas.microsoft.com/office/drawing/2014/main" id="{FD99E162-71E2-8BF4-8C33-5645BC1FBE60}"/>
              </a:ext>
            </a:extLst>
          </p:cNvPr>
          <p:cNvSpPr txBox="1"/>
          <p:nvPr/>
        </p:nvSpPr>
        <p:spPr>
          <a:xfrm>
            <a:off x="5309266" y="1735556"/>
            <a:ext cx="9100022" cy="2520305"/>
          </a:xfrm>
          <a:prstGeom prst="rect">
            <a:avLst/>
          </a:prstGeom>
          <a:noFill/>
        </p:spPr>
        <p:txBody>
          <a:bodyPr wrap="square">
            <a:spAutoFit/>
          </a:bodyPr>
          <a:lstStyle/>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rPr>
              <a:t>- Cách phân tích thơ từ hình thức nghệ thuật đến nội dung rất nhất quán</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rPr>
              <a:t>- Nêu ý kiến, lí lẽ và các bằng chứng phong phú, giàu sức thuyết phục,…</a:t>
            </a:r>
            <a:endParaRPr lang="en-VN" sz="3500" dirty="0">
              <a:effectLst/>
              <a:latin typeface="Times New Roman" panose="02020603050405020304" pitchFamily="18" charset="0"/>
              <a:ea typeface="Times New Roman" panose="02020603050405020304" pitchFamily="18" charset="0"/>
            </a:endParaRPr>
          </a:p>
        </p:txBody>
      </p:sp>
      <p:sp>
        <p:nvSpPr>
          <p:cNvPr id="21" name="TextBox 20">
            <a:extLst>
              <a:ext uri="{FF2B5EF4-FFF2-40B4-BE49-F238E27FC236}">
                <a16:creationId xmlns:a16="http://schemas.microsoft.com/office/drawing/2014/main" id="{0361151A-4680-45FD-B058-68C8233499F8}"/>
              </a:ext>
            </a:extLst>
          </p:cNvPr>
          <p:cNvSpPr txBox="1"/>
          <p:nvPr/>
        </p:nvSpPr>
        <p:spPr>
          <a:xfrm>
            <a:off x="5309266" y="6540593"/>
            <a:ext cx="8482934" cy="1451359"/>
          </a:xfrm>
          <a:prstGeom prst="rect">
            <a:avLst/>
          </a:prstGeom>
          <a:noFill/>
        </p:spPr>
        <p:txBody>
          <a:bodyPr wrap="square">
            <a:spAutoFit/>
          </a:bodyPr>
          <a:lstStyle/>
          <a:p>
            <a:pPr algn="just">
              <a:lnSpc>
                <a:spcPct val="115000"/>
              </a:lnSpc>
            </a:pPr>
            <a:r>
              <a:rPr lang="vi-VN" sz="4000" dirty="0">
                <a:solidFill>
                  <a:srgbClr val="000000"/>
                </a:solidFill>
                <a:effectLst/>
                <a:latin typeface="Times New Roman" panose="02020603050405020304" pitchFamily="18" charset="0"/>
                <a:ea typeface="Times New Roman" panose="02020603050405020304" pitchFamily="18" charset="0"/>
              </a:rPr>
              <a:t>- Trình bày được vẻ đẹp về nội dung và nghệ thuật của bài thơ “Tiếng gà trưa”.</a:t>
            </a:r>
            <a:endParaRPr lang="en-VN"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852285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barn(inVertical)">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4DFA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47669"/>
          <a:stretch>
            <a:fillRect/>
          </a:stretch>
        </p:blipFill>
        <p:spPr>
          <a:xfrm>
            <a:off x="8717831" y="0"/>
            <a:ext cx="9570169" cy="10287000"/>
          </a:xfrm>
          <a:prstGeom prst="rect">
            <a:avLst/>
          </a:prstGeom>
        </p:spPr>
      </p:pic>
      <p:grpSp>
        <p:nvGrpSpPr>
          <p:cNvPr id="3" name="Group 3"/>
          <p:cNvGrpSpPr/>
          <p:nvPr/>
        </p:nvGrpSpPr>
        <p:grpSpPr>
          <a:xfrm>
            <a:off x="6400800" y="1028700"/>
            <a:ext cx="12553950" cy="8229600"/>
            <a:chOff x="0" y="0"/>
            <a:chExt cx="9760035" cy="6398080"/>
          </a:xfrm>
        </p:grpSpPr>
        <p:sp>
          <p:nvSpPr>
            <p:cNvPr id="4" name="Freeform 4"/>
            <p:cNvSpPr/>
            <p:nvPr/>
          </p:nvSpPr>
          <p:spPr>
            <a:xfrm>
              <a:off x="10160" y="16510"/>
              <a:ext cx="9737174" cy="6370140"/>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solidFill>
              <a:srgbClr val="FFFFFF"/>
            </a:solidFill>
          </p:spPr>
        </p:sp>
        <p:sp>
          <p:nvSpPr>
            <p:cNvPr id="5" name="Freeform 5"/>
            <p:cNvSpPr/>
            <p:nvPr/>
          </p:nvSpPr>
          <p:spPr>
            <a:xfrm>
              <a:off x="-3810" y="0"/>
              <a:ext cx="9766385" cy="6396810"/>
            </a:xfrm>
            <a:custGeom>
              <a:avLst/>
              <a:gdLst/>
              <a:ahLst/>
              <a:cxnLst/>
              <a:rect l="l" t="t" r="r" b="b"/>
              <a:pathLst>
                <a:path w="9766385" h="6396810">
                  <a:moveTo>
                    <a:pt x="9732094" y="21590"/>
                  </a:moveTo>
                  <a:cubicBezTo>
                    <a:pt x="9733365" y="34290"/>
                    <a:pt x="9733365" y="44450"/>
                    <a:pt x="9734635" y="54610"/>
                  </a:cubicBezTo>
                  <a:cubicBezTo>
                    <a:pt x="9737175" y="161369"/>
                    <a:pt x="9738444" y="301889"/>
                    <a:pt x="9740985" y="437391"/>
                  </a:cubicBezTo>
                  <a:cubicBezTo>
                    <a:pt x="9740985" y="633117"/>
                    <a:pt x="9753685" y="4492418"/>
                    <a:pt x="9760035" y="4688143"/>
                  </a:cubicBezTo>
                  <a:cubicBezTo>
                    <a:pt x="9766385" y="4984241"/>
                    <a:pt x="9762575" y="5285356"/>
                    <a:pt x="9762575" y="5581454"/>
                  </a:cubicBezTo>
                  <a:cubicBezTo>
                    <a:pt x="9762575" y="5842421"/>
                    <a:pt x="9763844" y="6083313"/>
                    <a:pt x="9765115" y="6335850"/>
                  </a:cubicBezTo>
                  <a:cubicBezTo>
                    <a:pt x="9765115" y="6357440"/>
                    <a:pt x="9765115" y="6371410"/>
                    <a:pt x="9765115" y="6395540"/>
                  </a:cubicBezTo>
                  <a:cubicBezTo>
                    <a:pt x="9742254" y="6395540"/>
                    <a:pt x="9721935" y="6396810"/>
                    <a:pt x="9675498" y="6395540"/>
                  </a:cubicBezTo>
                  <a:cubicBezTo>
                    <a:pt x="9177882" y="6390460"/>
                    <a:pt x="8672610" y="6396810"/>
                    <a:pt x="8174994" y="6391730"/>
                  </a:cubicBezTo>
                  <a:cubicBezTo>
                    <a:pt x="7876424" y="6387921"/>
                    <a:pt x="7585510" y="6390460"/>
                    <a:pt x="7286941" y="6387921"/>
                  </a:cubicBezTo>
                  <a:cubicBezTo>
                    <a:pt x="7149139" y="6386650"/>
                    <a:pt x="7011337" y="6385380"/>
                    <a:pt x="6873536" y="6384110"/>
                  </a:cubicBezTo>
                  <a:cubicBezTo>
                    <a:pt x="6789325" y="6384110"/>
                    <a:pt x="6712768" y="6385380"/>
                    <a:pt x="6628556" y="6385380"/>
                  </a:cubicBezTo>
                  <a:cubicBezTo>
                    <a:pt x="6414198" y="6384110"/>
                    <a:pt x="5824714" y="6385380"/>
                    <a:pt x="5610357" y="6384110"/>
                  </a:cubicBezTo>
                  <a:cubicBezTo>
                    <a:pt x="5457244" y="6382840"/>
                    <a:pt x="2394991" y="6391730"/>
                    <a:pt x="2241878" y="6390460"/>
                  </a:cubicBezTo>
                  <a:cubicBezTo>
                    <a:pt x="2203600" y="6390460"/>
                    <a:pt x="2157666" y="6391730"/>
                    <a:pt x="2119388" y="6391730"/>
                  </a:cubicBezTo>
                  <a:cubicBezTo>
                    <a:pt x="2027520" y="6391730"/>
                    <a:pt x="1943308" y="6393000"/>
                    <a:pt x="1851441" y="6393000"/>
                  </a:cubicBezTo>
                  <a:cubicBezTo>
                    <a:pt x="1621772" y="6393000"/>
                    <a:pt x="1399758" y="6391730"/>
                    <a:pt x="1170089" y="6390460"/>
                  </a:cubicBezTo>
                  <a:cubicBezTo>
                    <a:pt x="1032288" y="6389190"/>
                    <a:pt x="894486" y="6387921"/>
                    <a:pt x="764341" y="6386650"/>
                  </a:cubicBezTo>
                  <a:cubicBezTo>
                    <a:pt x="519360" y="6385380"/>
                    <a:pt x="274380" y="6384110"/>
                    <a:pt x="48260" y="6384110"/>
                  </a:cubicBezTo>
                  <a:cubicBezTo>
                    <a:pt x="38100" y="6384110"/>
                    <a:pt x="29210" y="6384110"/>
                    <a:pt x="19050" y="6382840"/>
                  </a:cubicBezTo>
                  <a:cubicBezTo>
                    <a:pt x="10160" y="6381571"/>
                    <a:pt x="5080" y="6375221"/>
                    <a:pt x="7620" y="6366330"/>
                  </a:cubicBezTo>
                  <a:cubicBezTo>
                    <a:pt x="16510" y="6334243"/>
                    <a:pt x="12700" y="6208778"/>
                    <a:pt x="11430" y="6078295"/>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989" y="30480"/>
                    <a:pt x="205480" y="29210"/>
                  </a:cubicBezTo>
                  <a:cubicBezTo>
                    <a:pt x="412182" y="25400"/>
                    <a:pt x="618884" y="22860"/>
                    <a:pt x="833241" y="20320"/>
                  </a:cubicBezTo>
                  <a:cubicBezTo>
                    <a:pt x="978698" y="17780"/>
                    <a:pt x="1124156" y="16510"/>
                    <a:pt x="1261957" y="13970"/>
                  </a:cubicBezTo>
                  <a:cubicBezTo>
                    <a:pt x="1399758" y="11430"/>
                    <a:pt x="1545215" y="8890"/>
                    <a:pt x="1683017" y="8890"/>
                  </a:cubicBezTo>
                  <a:cubicBezTo>
                    <a:pt x="1836129" y="7620"/>
                    <a:pt x="1989242" y="10160"/>
                    <a:pt x="2142355" y="8890"/>
                  </a:cubicBezTo>
                  <a:cubicBezTo>
                    <a:pt x="2333746" y="8890"/>
                    <a:pt x="5801748" y="6350"/>
                    <a:pt x="5993138" y="5080"/>
                  </a:cubicBezTo>
                  <a:cubicBezTo>
                    <a:pt x="6176874" y="3810"/>
                    <a:pt x="6360609" y="2540"/>
                    <a:pt x="6551999" y="2540"/>
                  </a:cubicBezTo>
                  <a:cubicBezTo>
                    <a:pt x="6865881" y="1270"/>
                    <a:pt x="7172106" y="0"/>
                    <a:pt x="7485987" y="0"/>
                  </a:cubicBezTo>
                  <a:cubicBezTo>
                    <a:pt x="7616133" y="0"/>
                    <a:pt x="7753934" y="2540"/>
                    <a:pt x="7884080" y="2540"/>
                  </a:cubicBezTo>
                  <a:cubicBezTo>
                    <a:pt x="8243895" y="3810"/>
                    <a:pt x="8611365" y="5080"/>
                    <a:pt x="8971180" y="7620"/>
                  </a:cubicBezTo>
                  <a:cubicBezTo>
                    <a:pt x="9162570" y="8890"/>
                    <a:pt x="9353962" y="12700"/>
                    <a:pt x="9545352" y="16510"/>
                  </a:cubicBezTo>
                  <a:cubicBezTo>
                    <a:pt x="9591286" y="16510"/>
                    <a:pt x="9637220" y="16510"/>
                    <a:pt x="9675498" y="16510"/>
                  </a:cubicBezTo>
                  <a:cubicBezTo>
                    <a:pt x="9713044" y="17780"/>
                    <a:pt x="9721935" y="20320"/>
                    <a:pt x="9732094" y="21590"/>
                  </a:cubicBezTo>
                  <a:close/>
                  <a:moveTo>
                    <a:pt x="9742255" y="6379030"/>
                  </a:moveTo>
                  <a:cubicBezTo>
                    <a:pt x="9743525" y="6362521"/>
                    <a:pt x="9744794" y="6349821"/>
                    <a:pt x="9744794" y="6337121"/>
                  </a:cubicBezTo>
                  <a:cubicBezTo>
                    <a:pt x="9743525" y="6058221"/>
                    <a:pt x="9742255" y="5792235"/>
                    <a:pt x="9742255" y="5506175"/>
                  </a:cubicBezTo>
                  <a:cubicBezTo>
                    <a:pt x="9742255" y="5375691"/>
                    <a:pt x="9744794" y="5245208"/>
                    <a:pt x="9743525" y="5114724"/>
                  </a:cubicBezTo>
                  <a:cubicBezTo>
                    <a:pt x="9743525" y="4994278"/>
                    <a:pt x="9742255" y="4868813"/>
                    <a:pt x="9740985" y="4748367"/>
                  </a:cubicBezTo>
                  <a:cubicBezTo>
                    <a:pt x="9735905" y="4562678"/>
                    <a:pt x="9724475" y="718433"/>
                    <a:pt x="9724475" y="532745"/>
                  </a:cubicBezTo>
                  <a:cubicBezTo>
                    <a:pt x="9721935" y="377168"/>
                    <a:pt x="9719394" y="216573"/>
                    <a:pt x="9716855" y="63500"/>
                  </a:cubicBezTo>
                  <a:cubicBezTo>
                    <a:pt x="9715585" y="44450"/>
                    <a:pt x="9714315" y="43180"/>
                    <a:pt x="9652531" y="41910"/>
                  </a:cubicBezTo>
                  <a:cubicBezTo>
                    <a:pt x="9629564" y="41910"/>
                    <a:pt x="9614254" y="41910"/>
                    <a:pt x="9591286" y="40640"/>
                  </a:cubicBezTo>
                  <a:cubicBezTo>
                    <a:pt x="9399895" y="36830"/>
                    <a:pt x="9200849" y="31750"/>
                    <a:pt x="9009458" y="30480"/>
                  </a:cubicBezTo>
                  <a:cubicBezTo>
                    <a:pt x="8542465" y="26670"/>
                    <a:pt x="8067815" y="25400"/>
                    <a:pt x="7600821" y="22860"/>
                  </a:cubicBezTo>
                  <a:cubicBezTo>
                    <a:pt x="7531921" y="22860"/>
                    <a:pt x="7455364" y="22860"/>
                    <a:pt x="7386464" y="22860"/>
                  </a:cubicBezTo>
                  <a:cubicBezTo>
                    <a:pt x="7271629" y="22860"/>
                    <a:pt x="7156795" y="22860"/>
                    <a:pt x="7049616" y="22860"/>
                  </a:cubicBezTo>
                  <a:cubicBezTo>
                    <a:pt x="6804636" y="22860"/>
                    <a:pt x="6559656" y="22860"/>
                    <a:pt x="6322331" y="24130"/>
                  </a:cubicBezTo>
                  <a:cubicBezTo>
                    <a:pt x="6115628" y="25400"/>
                    <a:pt x="2632315" y="29210"/>
                    <a:pt x="2425613" y="29210"/>
                  </a:cubicBezTo>
                  <a:cubicBezTo>
                    <a:pt x="2088765" y="29210"/>
                    <a:pt x="1751918" y="26670"/>
                    <a:pt x="1415070" y="33020"/>
                  </a:cubicBezTo>
                  <a:cubicBezTo>
                    <a:pt x="1238990" y="36830"/>
                    <a:pt x="1070566" y="36830"/>
                    <a:pt x="902142" y="38100"/>
                  </a:cubicBezTo>
                  <a:cubicBezTo>
                    <a:pt x="611228" y="41910"/>
                    <a:pt x="320314" y="45720"/>
                    <a:pt x="49530" y="50800"/>
                  </a:cubicBezTo>
                  <a:cubicBezTo>
                    <a:pt x="36830" y="50800"/>
                    <a:pt x="34290" y="53340"/>
                    <a:pt x="33020" y="81071"/>
                  </a:cubicBezTo>
                  <a:cubicBezTo>
                    <a:pt x="31750" y="171406"/>
                    <a:pt x="31750" y="261741"/>
                    <a:pt x="30480" y="352075"/>
                  </a:cubicBezTo>
                  <a:cubicBezTo>
                    <a:pt x="29210" y="502633"/>
                    <a:pt x="26670" y="648173"/>
                    <a:pt x="25400" y="798730"/>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0"/>
                    <a:pt x="35560" y="6361250"/>
                    <a:pt x="44450" y="6361250"/>
                  </a:cubicBezTo>
                  <a:cubicBezTo>
                    <a:pt x="98301" y="6361250"/>
                    <a:pt x="205480" y="6362521"/>
                    <a:pt x="305003" y="6362521"/>
                  </a:cubicBezTo>
                  <a:cubicBezTo>
                    <a:pt x="450460" y="6362521"/>
                    <a:pt x="603572" y="6359980"/>
                    <a:pt x="749029" y="6362521"/>
                  </a:cubicBezTo>
                  <a:cubicBezTo>
                    <a:pt x="986354" y="6366330"/>
                    <a:pt x="1223679" y="6368871"/>
                    <a:pt x="1461003" y="6367600"/>
                  </a:cubicBezTo>
                  <a:cubicBezTo>
                    <a:pt x="1614116" y="6366330"/>
                    <a:pt x="1759573" y="6368871"/>
                    <a:pt x="1912686" y="6368871"/>
                  </a:cubicBezTo>
                  <a:cubicBezTo>
                    <a:pt x="2134699" y="6368871"/>
                    <a:pt x="2356713" y="6367600"/>
                    <a:pt x="2578726" y="6368871"/>
                  </a:cubicBezTo>
                  <a:cubicBezTo>
                    <a:pt x="2907918" y="6370140"/>
                    <a:pt x="6521377" y="6359980"/>
                    <a:pt x="6858225" y="6362521"/>
                  </a:cubicBezTo>
                  <a:cubicBezTo>
                    <a:pt x="7003682" y="6363790"/>
                    <a:pt x="7149139" y="6365060"/>
                    <a:pt x="7286941" y="6365060"/>
                  </a:cubicBezTo>
                  <a:cubicBezTo>
                    <a:pt x="7539576" y="6367600"/>
                    <a:pt x="7784557" y="6363790"/>
                    <a:pt x="8037193" y="6367600"/>
                  </a:cubicBezTo>
                  <a:cubicBezTo>
                    <a:pt x="8243895" y="6370140"/>
                    <a:pt x="8450597" y="6370140"/>
                    <a:pt x="8657299" y="6372680"/>
                  </a:cubicBezTo>
                  <a:cubicBezTo>
                    <a:pt x="8963524" y="6376490"/>
                    <a:pt x="9269750" y="6379030"/>
                    <a:pt x="9575975" y="6380300"/>
                  </a:cubicBezTo>
                  <a:cubicBezTo>
                    <a:pt x="9690809" y="6380300"/>
                    <a:pt x="9721935" y="6379030"/>
                    <a:pt x="9742255" y="6379030"/>
                  </a:cubicBezTo>
                  <a:close/>
                </a:path>
              </a:pathLst>
            </a:custGeom>
            <a:solidFill>
              <a:srgbClr val="000000"/>
            </a:solidFill>
          </p:spPr>
        </p:sp>
      </p:grpSp>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997220">
            <a:off x="-450312" y="6218719"/>
            <a:ext cx="1681399" cy="154688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24058"/>
          <a:stretch>
            <a:fillRect/>
          </a:stretch>
        </p:blipFill>
        <p:spPr>
          <a:xfrm rot="-96584">
            <a:off x="2239588" y="1069848"/>
            <a:ext cx="2312580" cy="1271370"/>
          </a:xfrm>
          <a:prstGeom prst="rect">
            <a:avLst/>
          </a:prstGeom>
        </p:spPr>
      </p:pic>
      <p:grpSp>
        <p:nvGrpSpPr>
          <p:cNvPr id="8" name="Group 8"/>
          <p:cNvGrpSpPr/>
          <p:nvPr/>
        </p:nvGrpSpPr>
        <p:grpSpPr>
          <a:xfrm>
            <a:off x="1028700" y="1846596"/>
            <a:ext cx="8674819" cy="6593809"/>
            <a:chOff x="0" y="0"/>
            <a:chExt cx="11566426" cy="8791745"/>
          </a:xfrm>
        </p:grpSpPr>
        <p:pic>
          <p:nvPicPr>
            <p:cNvPr id="9" name="Picture 9"/>
            <p:cNvPicPr>
              <a:picLocks noChangeAspect="1"/>
            </p:cNvPicPr>
            <p:nvPr/>
          </p:nvPicPr>
          <p:blipFill>
            <a:blip r:embed="rId8"/>
            <a:srcRect l="16428" t="34393" b="17964"/>
            <a:stretch>
              <a:fillRect/>
            </a:stretch>
          </p:blipFill>
          <p:spPr>
            <a:xfrm>
              <a:off x="0" y="0"/>
              <a:ext cx="11566426" cy="8791745"/>
            </a:xfrm>
            <a:prstGeom prst="rect">
              <a:avLst/>
            </a:prstGeom>
          </p:spPr>
        </p:pic>
      </p:grpSp>
      <p:sp>
        <p:nvSpPr>
          <p:cNvPr id="10" name="TextBox 10"/>
          <p:cNvSpPr txBox="1"/>
          <p:nvPr/>
        </p:nvSpPr>
        <p:spPr>
          <a:xfrm>
            <a:off x="10263595" y="1246277"/>
            <a:ext cx="8674818" cy="910121"/>
          </a:xfrm>
          <a:prstGeom prst="rect">
            <a:avLst/>
          </a:prstGeom>
        </p:spPr>
        <p:txBody>
          <a:bodyPr wrap="square" lIns="0" tIns="0" rIns="0" bIns="0" rtlCol="0" anchor="t">
            <a:spAutoFit/>
          </a:bodyPr>
          <a:lstStyle/>
          <a:p>
            <a:pPr marL="0" lvl="0" indent="0" algn="l">
              <a:lnSpc>
                <a:spcPts val="7909"/>
              </a:lnSpc>
              <a:spcBef>
                <a:spcPct val="0"/>
              </a:spcBef>
            </a:pPr>
            <a:r>
              <a:rPr lang="en-US" sz="5000" b="1" u="none" dirty="0">
                <a:solidFill>
                  <a:srgbClr val="737373"/>
                </a:solidFill>
                <a:latin typeface="Times New Roman" panose="02020603050405020304" pitchFamily="18" charset="0"/>
                <a:cs typeface="Times New Roman" panose="02020603050405020304" pitchFamily="18" charset="0"/>
              </a:rPr>
              <a:t>3, </a:t>
            </a:r>
            <a:r>
              <a:rPr lang="en-US" sz="5000" b="1" u="none" dirty="0" err="1">
                <a:solidFill>
                  <a:srgbClr val="737373"/>
                </a:solidFill>
                <a:latin typeface="Times New Roman" panose="02020603050405020304" pitchFamily="18" charset="0"/>
                <a:cs typeface="Times New Roman" panose="02020603050405020304" pitchFamily="18" charset="0"/>
              </a:rPr>
              <a:t>Cách</a:t>
            </a:r>
            <a:r>
              <a:rPr lang="en-US" sz="5000" b="1" u="none" dirty="0">
                <a:solidFill>
                  <a:srgbClr val="737373"/>
                </a:solidFill>
                <a:latin typeface="Times New Roman" panose="02020603050405020304" pitchFamily="18" charset="0"/>
                <a:cs typeface="Times New Roman" panose="02020603050405020304" pitchFamily="18" charset="0"/>
              </a:rPr>
              <a:t> </a:t>
            </a:r>
            <a:r>
              <a:rPr lang="en-US" sz="5000" b="1" u="none" dirty="0" err="1">
                <a:solidFill>
                  <a:srgbClr val="737373"/>
                </a:solidFill>
                <a:latin typeface="Times New Roman" panose="02020603050405020304" pitchFamily="18" charset="0"/>
                <a:cs typeface="Times New Roman" panose="02020603050405020304" pitchFamily="18" charset="0"/>
              </a:rPr>
              <a:t>đọc</a:t>
            </a:r>
            <a:r>
              <a:rPr lang="en-US" sz="5000" b="1" u="none" dirty="0">
                <a:solidFill>
                  <a:srgbClr val="737373"/>
                </a:solidFill>
                <a:latin typeface="Times New Roman" panose="02020603050405020304" pitchFamily="18" charset="0"/>
                <a:cs typeface="Times New Roman" panose="02020603050405020304" pitchFamily="18" charset="0"/>
              </a:rPr>
              <a:t> </a:t>
            </a:r>
            <a:r>
              <a:rPr lang="en-US" sz="5000" b="1" u="none" dirty="0" err="1">
                <a:solidFill>
                  <a:srgbClr val="737373"/>
                </a:solidFill>
                <a:latin typeface="Times New Roman" panose="02020603050405020304" pitchFamily="18" charset="0"/>
                <a:cs typeface="Times New Roman" panose="02020603050405020304" pitchFamily="18" charset="0"/>
              </a:rPr>
              <a:t>văn</a:t>
            </a:r>
            <a:r>
              <a:rPr lang="en-US" sz="5000" b="1" u="none" dirty="0">
                <a:solidFill>
                  <a:srgbClr val="737373"/>
                </a:solidFill>
                <a:latin typeface="Times New Roman" panose="02020603050405020304" pitchFamily="18" charset="0"/>
                <a:cs typeface="Times New Roman" panose="02020603050405020304" pitchFamily="18" charset="0"/>
              </a:rPr>
              <a:t> </a:t>
            </a:r>
            <a:r>
              <a:rPr lang="en-US" sz="5000" b="1" u="none" dirty="0" err="1">
                <a:solidFill>
                  <a:srgbClr val="737373"/>
                </a:solidFill>
                <a:latin typeface="Times New Roman" panose="02020603050405020304" pitchFamily="18" charset="0"/>
                <a:cs typeface="Times New Roman" panose="02020603050405020304" pitchFamily="18" charset="0"/>
              </a:rPr>
              <a:t>bản</a:t>
            </a:r>
            <a:r>
              <a:rPr lang="en-US" sz="5000" b="1" u="none" dirty="0">
                <a:solidFill>
                  <a:srgbClr val="737373"/>
                </a:solidFill>
                <a:latin typeface="Times New Roman" panose="02020603050405020304" pitchFamily="18" charset="0"/>
                <a:cs typeface="Times New Roman" panose="02020603050405020304" pitchFamily="18" charset="0"/>
              </a:rPr>
              <a:t> </a:t>
            </a:r>
            <a:r>
              <a:rPr lang="en-US" sz="5000" b="1" u="none" dirty="0" err="1">
                <a:solidFill>
                  <a:srgbClr val="737373"/>
                </a:solidFill>
                <a:latin typeface="Times New Roman" panose="02020603050405020304" pitchFamily="18" charset="0"/>
                <a:cs typeface="Times New Roman" panose="02020603050405020304" pitchFamily="18" charset="0"/>
              </a:rPr>
              <a:t>nghị</a:t>
            </a:r>
            <a:r>
              <a:rPr lang="en-US" sz="5000" b="1" u="none" dirty="0">
                <a:solidFill>
                  <a:srgbClr val="737373"/>
                </a:solidFill>
                <a:latin typeface="Times New Roman" panose="02020603050405020304" pitchFamily="18" charset="0"/>
                <a:cs typeface="Times New Roman" panose="02020603050405020304" pitchFamily="18" charset="0"/>
              </a:rPr>
              <a:t> </a:t>
            </a:r>
            <a:r>
              <a:rPr lang="en-US" sz="5000" b="1" u="none" dirty="0" err="1">
                <a:solidFill>
                  <a:srgbClr val="737373"/>
                </a:solidFill>
                <a:latin typeface="Times New Roman" panose="02020603050405020304" pitchFamily="18" charset="0"/>
                <a:cs typeface="Times New Roman" panose="02020603050405020304" pitchFamily="18" charset="0"/>
              </a:rPr>
              <a:t>luận</a:t>
            </a:r>
            <a:r>
              <a:rPr lang="en-US" sz="5000" b="1" u="none" dirty="0">
                <a:solidFill>
                  <a:srgbClr val="737373"/>
                </a:solidFill>
                <a:latin typeface="Times New Roman" panose="02020603050405020304" pitchFamily="18" charset="0"/>
                <a:cs typeface="Times New Roman" panose="02020603050405020304" pitchFamily="18" charset="0"/>
              </a:rPr>
              <a:t> </a:t>
            </a:r>
          </a:p>
        </p:txBody>
      </p:sp>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178649">
            <a:off x="-725391" y="7963723"/>
            <a:ext cx="4159446" cy="3623917"/>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8215515">
            <a:off x="3085077" y="8925822"/>
            <a:ext cx="1223116" cy="1119151"/>
          </a:xfrm>
          <a:prstGeom prst="rect">
            <a:avLst/>
          </a:prstGeom>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2700000">
            <a:off x="3125707" y="691031"/>
            <a:ext cx="757564" cy="693171"/>
          </a:xfrm>
          <a:prstGeom prst="rect">
            <a:avLst/>
          </a:prstGeom>
        </p:spPr>
      </p:pic>
      <p:sp>
        <p:nvSpPr>
          <p:cNvPr id="18" name="TextBox 17">
            <a:extLst>
              <a:ext uri="{FF2B5EF4-FFF2-40B4-BE49-F238E27FC236}">
                <a16:creationId xmlns:a16="http://schemas.microsoft.com/office/drawing/2014/main" id="{4C4100B9-8F06-0767-D1F0-46E473F3218F}"/>
              </a:ext>
            </a:extLst>
          </p:cNvPr>
          <p:cNvSpPr txBox="1"/>
          <p:nvPr/>
        </p:nvSpPr>
        <p:spPr>
          <a:xfrm>
            <a:off x="10239344" y="2561880"/>
            <a:ext cx="8329207" cy="5161606"/>
          </a:xfrm>
          <a:prstGeom prst="rect">
            <a:avLst/>
          </a:prstGeom>
          <a:noFill/>
        </p:spPr>
        <p:txBody>
          <a:bodyPr wrap="square">
            <a:spAutoFit/>
          </a:bodyPr>
          <a:lstStyle/>
          <a:p>
            <a:pPr algn="just">
              <a:lnSpc>
                <a:spcPct val="150000"/>
              </a:lnSpc>
            </a:pPr>
            <a:r>
              <a:rPr lang="vi-VN" sz="4500" dirty="0">
                <a:solidFill>
                  <a:srgbClr val="000000"/>
                </a:solidFill>
                <a:effectLst/>
                <a:latin typeface="Times New Roman" panose="02020603050405020304" pitchFamily="18" charset="0"/>
                <a:ea typeface="Times New Roman" panose="02020603050405020304" pitchFamily="18" charset="0"/>
              </a:rPr>
              <a:t>- Tìm hiểu nhan đề văn bản, bố cục, nội dung chính mỗi phần.</a:t>
            </a:r>
            <a:endParaRPr lang="en-VN" sz="4500" dirty="0">
              <a:effectLst/>
              <a:latin typeface="Times New Roman" panose="02020603050405020304" pitchFamily="18" charset="0"/>
              <a:ea typeface="Times New Roman" panose="02020603050405020304" pitchFamily="18" charset="0"/>
            </a:endParaRPr>
          </a:p>
          <a:p>
            <a:pPr algn="just">
              <a:lnSpc>
                <a:spcPct val="150000"/>
              </a:lnSpc>
            </a:pPr>
            <a:r>
              <a:rPr lang="vi-VN" sz="4500" dirty="0">
                <a:solidFill>
                  <a:srgbClr val="000000"/>
                </a:solidFill>
                <a:effectLst/>
                <a:latin typeface="Times New Roman" panose="02020603050405020304" pitchFamily="18" charset="0"/>
                <a:ea typeface="Times New Roman" panose="02020603050405020304" pitchFamily="18" charset="0"/>
              </a:rPr>
              <a:t>- Tìm hiểu cách nêu lí lẽ, dẫn chứng, phân tích và bình luận dẫn chứng. </a:t>
            </a:r>
            <a:endParaRPr lang="en-VN" sz="4500" dirty="0">
              <a:effectLst/>
              <a:latin typeface="Times New Roman" panose="02020603050405020304" pitchFamily="18" charset="0"/>
              <a:ea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arn(inVertic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barn(inVertical)">
                                      <p:cBhvr>
                                        <p:cTn id="12"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75071"/>
          <a:stretch>
            <a:fillRect/>
          </a:stretch>
        </p:blipFill>
        <p:spPr>
          <a:xfrm rot="-10800000">
            <a:off x="13729131" y="0"/>
            <a:ext cx="4558869" cy="102870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197219">
            <a:off x="-770512" y="584986"/>
            <a:ext cx="2645352" cy="2304763"/>
          </a:xfrm>
          <a:prstGeom prst="rect">
            <a:avLst/>
          </a:prstGeom>
        </p:spPr>
      </p:pic>
      <p:grpSp>
        <p:nvGrpSpPr>
          <p:cNvPr id="4" name="Group 4"/>
          <p:cNvGrpSpPr/>
          <p:nvPr/>
        </p:nvGrpSpPr>
        <p:grpSpPr>
          <a:xfrm>
            <a:off x="1314450" y="1315350"/>
            <a:ext cx="15093188" cy="7656299"/>
            <a:chOff x="0" y="0"/>
            <a:chExt cx="11734158" cy="5952369"/>
          </a:xfrm>
        </p:grpSpPr>
        <p:sp>
          <p:nvSpPr>
            <p:cNvPr id="5" name="Freeform 5"/>
            <p:cNvSpPr/>
            <p:nvPr/>
          </p:nvSpPr>
          <p:spPr>
            <a:xfrm>
              <a:off x="10160" y="16510"/>
              <a:ext cx="11711298" cy="5924429"/>
            </a:xfrm>
            <a:custGeom>
              <a:avLst/>
              <a:gdLst/>
              <a:ahLst/>
              <a:cxnLst/>
              <a:rect l="l" t="t" r="r" b="b"/>
              <a:pathLst>
                <a:path w="11711298" h="5924429">
                  <a:moveTo>
                    <a:pt x="11711298" y="5924429"/>
                  </a:moveTo>
                  <a:lnTo>
                    <a:pt x="0" y="5916809"/>
                  </a:lnTo>
                  <a:lnTo>
                    <a:pt x="0" y="2067974"/>
                  </a:lnTo>
                  <a:lnTo>
                    <a:pt x="17780" y="19050"/>
                  </a:lnTo>
                  <a:lnTo>
                    <a:pt x="5838314" y="0"/>
                  </a:lnTo>
                  <a:lnTo>
                    <a:pt x="11692248" y="5080"/>
                  </a:lnTo>
                  <a:close/>
                </a:path>
              </a:pathLst>
            </a:custGeom>
            <a:solidFill>
              <a:srgbClr val="FFFFFF"/>
            </a:solidFill>
          </p:spPr>
        </p:sp>
        <p:sp>
          <p:nvSpPr>
            <p:cNvPr id="6" name="Freeform 6"/>
            <p:cNvSpPr/>
            <p:nvPr/>
          </p:nvSpPr>
          <p:spPr>
            <a:xfrm>
              <a:off x="-3810" y="0"/>
              <a:ext cx="11740508" cy="5951099"/>
            </a:xfrm>
            <a:custGeom>
              <a:avLst/>
              <a:gdLst/>
              <a:ahLst/>
              <a:cxnLst/>
              <a:rect l="l" t="t" r="r" b="b"/>
              <a:pathLst>
                <a:path w="11740508" h="5951099">
                  <a:moveTo>
                    <a:pt x="11706218" y="21590"/>
                  </a:moveTo>
                  <a:cubicBezTo>
                    <a:pt x="11707489" y="34290"/>
                    <a:pt x="11707489" y="44450"/>
                    <a:pt x="11708758" y="54610"/>
                  </a:cubicBezTo>
                  <a:cubicBezTo>
                    <a:pt x="11711298" y="154472"/>
                    <a:pt x="11712568" y="285004"/>
                    <a:pt x="11715108" y="410875"/>
                  </a:cubicBezTo>
                  <a:cubicBezTo>
                    <a:pt x="11715108" y="592687"/>
                    <a:pt x="11727808" y="4177661"/>
                    <a:pt x="11734158" y="4359473"/>
                  </a:cubicBezTo>
                  <a:cubicBezTo>
                    <a:pt x="11740508" y="4634523"/>
                    <a:pt x="11736698" y="4914235"/>
                    <a:pt x="11736698" y="5189284"/>
                  </a:cubicBezTo>
                  <a:cubicBezTo>
                    <a:pt x="11736698" y="5431701"/>
                    <a:pt x="11737968" y="5655471"/>
                    <a:pt x="11739239" y="5890139"/>
                  </a:cubicBezTo>
                  <a:cubicBezTo>
                    <a:pt x="11739239" y="5911729"/>
                    <a:pt x="11739239" y="5925699"/>
                    <a:pt x="11739239" y="5949829"/>
                  </a:cubicBezTo>
                  <a:cubicBezTo>
                    <a:pt x="11716378" y="5949829"/>
                    <a:pt x="11696058" y="5951099"/>
                    <a:pt x="11643219" y="5949829"/>
                  </a:cubicBezTo>
                  <a:cubicBezTo>
                    <a:pt x="11043838" y="5944749"/>
                    <a:pt x="10435237" y="5951099"/>
                    <a:pt x="9835857" y="5946019"/>
                  </a:cubicBezTo>
                  <a:cubicBezTo>
                    <a:pt x="9476229" y="5942209"/>
                    <a:pt x="9125822" y="5944749"/>
                    <a:pt x="8766194" y="5942209"/>
                  </a:cubicBezTo>
                  <a:cubicBezTo>
                    <a:pt x="8600212" y="5940939"/>
                    <a:pt x="8434230" y="5939669"/>
                    <a:pt x="8268247" y="5938399"/>
                  </a:cubicBezTo>
                  <a:cubicBezTo>
                    <a:pt x="8166813" y="5938399"/>
                    <a:pt x="8074601" y="5939669"/>
                    <a:pt x="7973168" y="5939669"/>
                  </a:cubicBezTo>
                  <a:cubicBezTo>
                    <a:pt x="7714973" y="5938399"/>
                    <a:pt x="7004938" y="5939669"/>
                    <a:pt x="6746743" y="5938399"/>
                  </a:cubicBezTo>
                  <a:cubicBezTo>
                    <a:pt x="6562319" y="5937129"/>
                    <a:pt x="2873826" y="5946019"/>
                    <a:pt x="2689401" y="5944749"/>
                  </a:cubicBezTo>
                  <a:cubicBezTo>
                    <a:pt x="2643295" y="5944749"/>
                    <a:pt x="2587967" y="5946019"/>
                    <a:pt x="2541861" y="5946019"/>
                  </a:cubicBezTo>
                  <a:cubicBezTo>
                    <a:pt x="2431206" y="5946019"/>
                    <a:pt x="2329773" y="5947289"/>
                    <a:pt x="2219118" y="5947289"/>
                  </a:cubicBezTo>
                  <a:cubicBezTo>
                    <a:pt x="1942481" y="5947289"/>
                    <a:pt x="1675065" y="5946019"/>
                    <a:pt x="1398428" y="5944749"/>
                  </a:cubicBezTo>
                  <a:cubicBezTo>
                    <a:pt x="1232446" y="5943479"/>
                    <a:pt x="1066464" y="5942209"/>
                    <a:pt x="909703" y="5940939"/>
                  </a:cubicBezTo>
                  <a:cubicBezTo>
                    <a:pt x="614623" y="5939669"/>
                    <a:pt x="319544" y="5938399"/>
                    <a:pt x="48260" y="5938399"/>
                  </a:cubicBezTo>
                  <a:cubicBezTo>
                    <a:pt x="38100" y="5938399"/>
                    <a:pt x="29210" y="5938399"/>
                    <a:pt x="19050" y="5937129"/>
                  </a:cubicBezTo>
                  <a:cubicBezTo>
                    <a:pt x="10160" y="5935859"/>
                    <a:pt x="5080" y="5929509"/>
                    <a:pt x="7620" y="5920619"/>
                  </a:cubicBezTo>
                  <a:cubicBezTo>
                    <a:pt x="16510" y="5888564"/>
                    <a:pt x="12700" y="5772017"/>
                    <a:pt x="11430" y="5650809"/>
                  </a:cubicBezTo>
                  <a:cubicBezTo>
                    <a:pt x="10160" y="5403730"/>
                    <a:pt x="6350" y="5161313"/>
                    <a:pt x="7620" y="4914235"/>
                  </a:cubicBezTo>
                  <a:cubicBezTo>
                    <a:pt x="5080" y="4606552"/>
                    <a:pt x="0" y="797809"/>
                    <a:pt x="7620" y="485464"/>
                  </a:cubicBezTo>
                  <a:cubicBezTo>
                    <a:pt x="8890" y="424860"/>
                    <a:pt x="7620" y="359594"/>
                    <a:pt x="8890" y="298990"/>
                  </a:cubicBezTo>
                  <a:cubicBezTo>
                    <a:pt x="10160" y="201091"/>
                    <a:pt x="12700" y="93868"/>
                    <a:pt x="13970" y="44450"/>
                  </a:cubicBezTo>
                  <a:cubicBezTo>
                    <a:pt x="13970" y="41910"/>
                    <a:pt x="15240" y="39370"/>
                    <a:pt x="16510" y="38100"/>
                  </a:cubicBezTo>
                  <a:cubicBezTo>
                    <a:pt x="38100" y="35560"/>
                    <a:pt x="89013" y="30480"/>
                    <a:pt x="236553" y="29210"/>
                  </a:cubicBezTo>
                  <a:cubicBezTo>
                    <a:pt x="485526" y="25400"/>
                    <a:pt x="734500" y="22860"/>
                    <a:pt x="992694" y="20320"/>
                  </a:cubicBezTo>
                  <a:cubicBezTo>
                    <a:pt x="1167897" y="17780"/>
                    <a:pt x="1343101" y="16510"/>
                    <a:pt x="1509083" y="13970"/>
                  </a:cubicBezTo>
                  <a:cubicBezTo>
                    <a:pt x="1675065" y="11430"/>
                    <a:pt x="1850269" y="8890"/>
                    <a:pt x="2016251" y="8890"/>
                  </a:cubicBezTo>
                  <a:cubicBezTo>
                    <a:pt x="2200676" y="7620"/>
                    <a:pt x="2385100" y="10160"/>
                    <a:pt x="2569525" y="8890"/>
                  </a:cubicBezTo>
                  <a:cubicBezTo>
                    <a:pt x="2800056" y="8890"/>
                    <a:pt x="6977274" y="6350"/>
                    <a:pt x="7207805" y="5080"/>
                  </a:cubicBezTo>
                  <a:cubicBezTo>
                    <a:pt x="7429115" y="3810"/>
                    <a:pt x="7650425" y="2540"/>
                    <a:pt x="7880956" y="2540"/>
                  </a:cubicBezTo>
                  <a:cubicBezTo>
                    <a:pt x="8259026" y="1270"/>
                    <a:pt x="8627876" y="0"/>
                    <a:pt x="9005946" y="0"/>
                  </a:cubicBezTo>
                  <a:cubicBezTo>
                    <a:pt x="9162707" y="0"/>
                    <a:pt x="9328689" y="2540"/>
                    <a:pt x="9485450" y="2540"/>
                  </a:cubicBezTo>
                  <a:cubicBezTo>
                    <a:pt x="9918848" y="3810"/>
                    <a:pt x="10361467" y="5080"/>
                    <a:pt x="10794865" y="7620"/>
                  </a:cubicBezTo>
                  <a:cubicBezTo>
                    <a:pt x="11025396" y="8890"/>
                    <a:pt x="11255927" y="12700"/>
                    <a:pt x="11486458" y="16510"/>
                  </a:cubicBezTo>
                  <a:cubicBezTo>
                    <a:pt x="11541785" y="16510"/>
                    <a:pt x="11597112" y="16510"/>
                    <a:pt x="11643219" y="16510"/>
                  </a:cubicBezTo>
                  <a:cubicBezTo>
                    <a:pt x="11687168" y="17780"/>
                    <a:pt x="11696058" y="20320"/>
                    <a:pt x="11706218" y="21590"/>
                  </a:cubicBezTo>
                  <a:close/>
                  <a:moveTo>
                    <a:pt x="11716379" y="5933319"/>
                  </a:moveTo>
                  <a:cubicBezTo>
                    <a:pt x="11717648" y="5916809"/>
                    <a:pt x="11718918" y="5904109"/>
                    <a:pt x="11718918" y="5891409"/>
                  </a:cubicBezTo>
                  <a:cubicBezTo>
                    <a:pt x="11717648" y="5632162"/>
                    <a:pt x="11716379" y="5385083"/>
                    <a:pt x="11716379" y="5119357"/>
                  </a:cubicBezTo>
                  <a:cubicBezTo>
                    <a:pt x="11716379" y="4998148"/>
                    <a:pt x="11718918" y="4876940"/>
                    <a:pt x="11717648" y="4755731"/>
                  </a:cubicBezTo>
                  <a:cubicBezTo>
                    <a:pt x="11717648" y="4643847"/>
                    <a:pt x="11716379" y="4527300"/>
                    <a:pt x="11715108" y="4415415"/>
                  </a:cubicBezTo>
                  <a:cubicBezTo>
                    <a:pt x="11710029" y="4242926"/>
                    <a:pt x="11698598" y="671939"/>
                    <a:pt x="11698598" y="499450"/>
                  </a:cubicBezTo>
                  <a:cubicBezTo>
                    <a:pt x="11696058" y="354932"/>
                    <a:pt x="11693518" y="205753"/>
                    <a:pt x="11690979" y="63500"/>
                  </a:cubicBezTo>
                  <a:cubicBezTo>
                    <a:pt x="11689708" y="44450"/>
                    <a:pt x="11688439" y="43180"/>
                    <a:pt x="11615555" y="41910"/>
                  </a:cubicBezTo>
                  <a:cubicBezTo>
                    <a:pt x="11587891" y="41910"/>
                    <a:pt x="11569449" y="41910"/>
                    <a:pt x="11541786" y="40640"/>
                  </a:cubicBezTo>
                  <a:cubicBezTo>
                    <a:pt x="11311255" y="36830"/>
                    <a:pt x="11071503" y="31750"/>
                    <a:pt x="10840972" y="30480"/>
                  </a:cubicBezTo>
                  <a:cubicBezTo>
                    <a:pt x="10278477" y="26670"/>
                    <a:pt x="9706760" y="25400"/>
                    <a:pt x="9144264" y="22860"/>
                  </a:cubicBezTo>
                  <a:cubicBezTo>
                    <a:pt x="9061273" y="22860"/>
                    <a:pt x="8969061" y="22860"/>
                    <a:pt x="8886070" y="22860"/>
                  </a:cubicBezTo>
                  <a:cubicBezTo>
                    <a:pt x="8747751" y="22860"/>
                    <a:pt x="8609434" y="22860"/>
                    <a:pt x="8480336" y="22860"/>
                  </a:cubicBezTo>
                  <a:cubicBezTo>
                    <a:pt x="8185256" y="22860"/>
                    <a:pt x="7890177" y="22860"/>
                    <a:pt x="7604319" y="24130"/>
                  </a:cubicBezTo>
                  <a:cubicBezTo>
                    <a:pt x="7355345" y="25400"/>
                    <a:pt x="3159684" y="29210"/>
                    <a:pt x="2910711" y="29210"/>
                  </a:cubicBezTo>
                  <a:cubicBezTo>
                    <a:pt x="2504977" y="29210"/>
                    <a:pt x="2099242" y="26670"/>
                    <a:pt x="1693508" y="33020"/>
                  </a:cubicBezTo>
                  <a:cubicBezTo>
                    <a:pt x="1481419" y="36830"/>
                    <a:pt x="1278552" y="36830"/>
                    <a:pt x="1075685" y="38100"/>
                  </a:cubicBezTo>
                  <a:cubicBezTo>
                    <a:pt x="725278" y="41910"/>
                    <a:pt x="374871" y="45720"/>
                    <a:pt x="49530" y="50800"/>
                  </a:cubicBezTo>
                  <a:cubicBezTo>
                    <a:pt x="36830" y="50800"/>
                    <a:pt x="34290" y="53340"/>
                    <a:pt x="33020" y="79882"/>
                  </a:cubicBezTo>
                  <a:cubicBezTo>
                    <a:pt x="31750" y="163796"/>
                    <a:pt x="31750" y="247709"/>
                    <a:pt x="30480" y="331623"/>
                  </a:cubicBezTo>
                  <a:cubicBezTo>
                    <a:pt x="29210" y="471479"/>
                    <a:pt x="26670" y="606673"/>
                    <a:pt x="25400" y="746529"/>
                  </a:cubicBezTo>
                  <a:cubicBezTo>
                    <a:pt x="20320" y="895708"/>
                    <a:pt x="26670" y="4541286"/>
                    <a:pt x="29210" y="4690465"/>
                  </a:cubicBezTo>
                  <a:cubicBezTo>
                    <a:pt x="29210" y="4848969"/>
                    <a:pt x="29210" y="5012134"/>
                    <a:pt x="30480" y="5170637"/>
                  </a:cubicBezTo>
                  <a:cubicBezTo>
                    <a:pt x="30480" y="5287184"/>
                    <a:pt x="33020" y="5403730"/>
                    <a:pt x="33020" y="5520277"/>
                  </a:cubicBezTo>
                  <a:cubicBezTo>
                    <a:pt x="33020" y="5646147"/>
                    <a:pt x="33020" y="5772017"/>
                    <a:pt x="31750" y="5891409"/>
                  </a:cubicBezTo>
                  <a:cubicBezTo>
                    <a:pt x="31750" y="5895219"/>
                    <a:pt x="31750" y="5897759"/>
                    <a:pt x="31750" y="5901569"/>
                  </a:cubicBezTo>
                  <a:cubicBezTo>
                    <a:pt x="31750" y="5911729"/>
                    <a:pt x="35560" y="5915539"/>
                    <a:pt x="44450" y="5915539"/>
                  </a:cubicBezTo>
                  <a:cubicBezTo>
                    <a:pt x="107456" y="5915539"/>
                    <a:pt x="236553" y="5916809"/>
                    <a:pt x="356429" y="5916809"/>
                  </a:cubicBezTo>
                  <a:cubicBezTo>
                    <a:pt x="531632" y="5916809"/>
                    <a:pt x="716057" y="5914269"/>
                    <a:pt x="891260" y="5916809"/>
                  </a:cubicBezTo>
                  <a:cubicBezTo>
                    <a:pt x="1177119" y="5920619"/>
                    <a:pt x="1462977" y="5923159"/>
                    <a:pt x="1748835" y="5921889"/>
                  </a:cubicBezTo>
                  <a:cubicBezTo>
                    <a:pt x="1933260" y="5920619"/>
                    <a:pt x="2108463" y="5923159"/>
                    <a:pt x="2292888" y="5923159"/>
                  </a:cubicBezTo>
                  <a:cubicBezTo>
                    <a:pt x="2560304" y="5923159"/>
                    <a:pt x="2827720" y="5921889"/>
                    <a:pt x="3095135" y="5923159"/>
                  </a:cubicBezTo>
                  <a:cubicBezTo>
                    <a:pt x="3491648" y="5924429"/>
                    <a:pt x="7844070" y="5914269"/>
                    <a:pt x="8249805" y="5916809"/>
                  </a:cubicBezTo>
                  <a:cubicBezTo>
                    <a:pt x="8425008" y="5918079"/>
                    <a:pt x="8600212" y="5919349"/>
                    <a:pt x="8766194" y="5919349"/>
                  </a:cubicBezTo>
                  <a:cubicBezTo>
                    <a:pt x="9070495" y="5921889"/>
                    <a:pt x="9365574" y="5918079"/>
                    <a:pt x="9669875" y="5921889"/>
                  </a:cubicBezTo>
                  <a:cubicBezTo>
                    <a:pt x="9918848" y="5924429"/>
                    <a:pt x="10167821" y="5924429"/>
                    <a:pt x="10416795" y="5926969"/>
                  </a:cubicBezTo>
                  <a:cubicBezTo>
                    <a:pt x="10785644" y="5930779"/>
                    <a:pt x="11154494" y="5933319"/>
                    <a:pt x="11523343" y="5934589"/>
                  </a:cubicBezTo>
                  <a:cubicBezTo>
                    <a:pt x="11661661" y="5934589"/>
                    <a:pt x="11696058" y="5933319"/>
                    <a:pt x="11716379" y="5933319"/>
                  </a:cubicBezTo>
                  <a:close/>
                </a:path>
              </a:pathLst>
            </a:custGeom>
            <a:solidFill>
              <a:srgbClr val="000000"/>
            </a:solidFill>
          </p:spPr>
        </p:sp>
      </p:grpSp>
      <p:sp>
        <p:nvSpPr>
          <p:cNvPr id="8" name="TextBox 8"/>
          <p:cNvSpPr txBox="1"/>
          <p:nvPr/>
        </p:nvSpPr>
        <p:spPr>
          <a:xfrm>
            <a:off x="965871" y="1881048"/>
            <a:ext cx="12003910" cy="5318764"/>
          </a:xfrm>
          <a:prstGeom prst="rect">
            <a:avLst/>
          </a:prstGeom>
        </p:spPr>
        <p:txBody>
          <a:bodyPr wrap="square" lIns="0" tIns="0" rIns="0" bIns="0" rtlCol="0" anchor="t">
            <a:spAutoFit/>
          </a:bodyPr>
          <a:lstStyle/>
          <a:p>
            <a:pPr marL="0" lvl="0" indent="0" algn="ctr">
              <a:lnSpc>
                <a:spcPct val="150000"/>
              </a:lnSpc>
              <a:spcBef>
                <a:spcPct val="0"/>
              </a:spcBef>
            </a:pPr>
            <a:r>
              <a:rPr lang="en-US" sz="8000" b="1" dirty="0">
                <a:solidFill>
                  <a:srgbClr val="737373"/>
                </a:solidFill>
                <a:latin typeface="Times New Roman" panose="02020603050405020304" pitchFamily="18" charset="0"/>
                <a:cs typeface="Times New Roman" panose="02020603050405020304" pitchFamily="18" charset="0"/>
              </a:rPr>
              <a:t>IV.</a:t>
            </a:r>
          </a:p>
          <a:p>
            <a:pPr marL="0" lvl="0" indent="0" algn="ctr">
              <a:lnSpc>
                <a:spcPct val="150000"/>
              </a:lnSpc>
              <a:spcBef>
                <a:spcPct val="0"/>
              </a:spcBef>
            </a:pPr>
            <a:r>
              <a:rPr lang="en-US" sz="8000" b="1" u="none" dirty="0">
                <a:solidFill>
                  <a:srgbClr val="737373"/>
                </a:solidFill>
                <a:latin typeface="Times New Roman" panose="02020603050405020304" pitchFamily="18" charset="0"/>
                <a:cs typeface="Times New Roman" panose="02020603050405020304" pitchFamily="18" charset="0"/>
              </a:rPr>
              <a:t>LUYỆN TẬP,</a:t>
            </a:r>
          </a:p>
          <a:p>
            <a:pPr marL="0" lvl="0" indent="0" algn="ctr">
              <a:lnSpc>
                <a:spcPct val="150000"/>
              </a:lnSpc>
              <a:spcBef>
                <a:spcPct val="0"/>
              </a:spcBef>
            </a:pPr>
            <a:r>
              <a:rPr lang="en-US" sz="8000" b="1" dirty="0">
                <a:solidFill>
                  <a:srgbClr val="737373"/>
                </a:solidFill>
                <a:latin typeface="Times New Roman" panose="02020603050405020304" pitchFamily="18" charset="0"/>
                <a:cs typeface="Times New Roman" panose="02020603050405020304" pitchFamily="18" charset="0"/>
              </a:rPr>
              <a:t>VẬN DỤNG</a:t>
            </a:r>
            <a:endParaRPr lang="en-US" sz="8000" b="1" u="none" dirty="0">
              <a:solidFill>
                <a:srgbClr val="737373"/>
              </a:solidFill>
              <a:latin typeface="Times New Roman" panose="02020603050405020304" pitchFamily="18" charset="0"/>
              <a:cs typeface="Times New Roman" panose="02020603050405020304" pitchFamily="18" charset="0"/>
            </a:endParaRPr>
          </a:p>
        </p:txBody>
      </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b="36303"/>
          <a:stretch>
            <a:fillRect/>
          </a:stretch>
        </p:blipFill>
        <p:spPr>
          <a:xfrm>
            <a:off x="11190034" y="2107333"/>
            <a:ext cx="7097966" cy="8179667"/>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330381" y="427797"/>
            <a:ext cx="2154515" cy="1982154"/>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016537">
            <a:off x="16823218" y="2666898"/>
            <a:ext cx="1901530" cy="1739900"/>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78649">
            <a:off x="8017128" y="8291851"/>
            <a:ext cx="3054065" cy="2660854"/>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0800000">
            <a:off x="1257300" y="8486081"/>
            <a:ext cx="1556085" cy="1431598"/>
          </a:xfrm>
          <a:prstGeom prst="rect">
            <a:avLst/>
          </a:prstGeom>
        </p:spPr>
      </p:pic>
      <p:pic>
        <p:nvPicPr>
          <p:cNvPr id="15" name="Picture 1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8783462">
            <a:off x="581286" y="7579067"/>
            <a:ext cx="1045660" cy="956779"/>
          </a:xfrm>
          <a:prstGeom prst="rect">
            <a:avLst/>
          </a:prstGeom>
        </p:spPr>
      </p:pic>
    </p:spTree>
    <p:extLst>
      <p:ext uri="{BB962C8B-B14F-4D97-AF65-F5344CB8AC3E}">
        <p14:creationId xmlns:p14="http://schemas.microsoft.com/office/powerpoint/2010/main" val="1749174929"/>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77601"/>
          <a:stretch>
            <a:fillRect/>
          </a:stretch>
        </p:blipFill>
        <p:spPr>
          <a:xfrm>
            <a:off x="14191746" y="0"/>
            <a:ext cx="4096254"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77601"/>
          <a:stretch>
            <a:fillRect/>
          </a:stretch>
        </p:blipFill>
        <p:spPr>
          <a:xfrm>
            <a:off x="-57993" y="0"/>
            <a:ext cx="4096254" cy="10287000"/>
          </a:xfrm>
          <a:prstGeom prst="rect">
            <a:avLst/>
          </a:prstGeom>
        </p:spPr>
      </p:pic>
      <p:grpSp>
        <p:nvGrpSpPr>
          <p:cNvPr id="4" name="Group 4"/>
          <p:cNvGrpSpPr/>
          <p:nvPr/>
        </p:nvGrpSpPr>
        <p:grpSpPr>
          <a:xfrm>
            <a:off x="10778735" y="1171575"/>
            <a:ext cx="5519131" cy="7943850"/>
            <a:chOff x="0" y="0"/>
            <a:chExt cx="4290833" cy="6175925"/>
          </a:xfrm>
        </p:grpSpPr>
        <p:sp>
          <p:nvSpPr>
            <p:cNvPr id="5" name="Freeform 5"/>
            <p:cNvSpPr/>
            <p:nvPr/>
          </p:nvSpPr>
          <p:spPr>
            <a:xfrm>
              <a:off x="10160" y="16510"/>
              <a:ext cx="4267973" cy="6147985"/>
            </a:xfrm>
            <a:custGeom>
              <a:avLst/>
              <a:gdLst/>
              <a:ahLst/>
              <a:cxnLst/>
              <a:rect l="l" t="t" r="r" b="b"/>
              <a:pathLst>
                <a:path w="4267973" h="6147985">
                  <a:moveTo>
                    <a:pt x="4267973" y="6147985"/>
                  </a:moveTo>
                  <a:lnTo>
                    <a:pt x="0" y="6140365"/>
                  </a:lnTo>
                  <a:lnTo>
                    <a:pt x="0" y="2145509"/>
                  </a:lnTo>
                  <a:lnTo>
                    <a:pt x="17780" y="19050"/>
                  </a:lnTo>
                  <a:lnTo>
                    <a:pt x="2126221" y="0"/>
                  </a:lnTo>
                  <a:lnTo>
                    <a:pt x="4248923" y="5080"/>
                  </a:lnTo>
                  <a:close/>
                </a:path>
              </a:pathLst>
            </a:custGeom>
            <a:solidFill>
              <a:srgbClr val="FFFFFF"/>
            </a:solidFill>
          </p:spPr>
        </p:sp>
        <p:sp>
          <p:nvSpPr>
            <p:cNvPr id="6" name="Freeform 6"/>
            <p:cNvSpPr/>
            <p:nvPr/>
          </p:nvSpPr>
          <p:spPr>
            <a:xfrm>
              <a:off x="-3810" y="0"/>
              <a:ext cx="4297184" cy="6174655"/>
            </a:xfrm>
            <a:custGeom>
              <a:avLst/>
              <a:gdLst/>
              <a:ahLst/>
              <a:cxnLst/>
              <a:rect l="l" t="t" r="r" b="b"/>
              <a:pathLst>
                <a:path w="4297184" h="6174655">
                  <a:moveTo>
                    <a:pt x="4262893" y="21590"/>
                  </a:moveTo>
                  <a:cubicBezTo>
                    <a:pt x="4264164" y="34290"/>
                    <a:pt x="4264164" y="44450"/>
                    <a:pt x="4265434" y="54610"/>
                  </a:cubicBezTo>
                  <a:cubicBezTo>
                    <a:pt x="4267973" y="157931"/>
                    <a:pt x="4269243" y="293473"/>
                    <a:pt x="4271784" y="424175"/>
                  </a:cubicBezTo>
                  <a:cubicBezTo>
                    <a:pt x="4271784" y="612966"/>
                    <a:pt x="4284484" y="4335534"/>
                    <a:pt x="4290834" y="4524324"/>
                  </a:cubicBezTo>
                  <a:cubicBezTo>
                    <a:pt x="4297184" y="4809931"/>
                    <a:pt x="4293373" y="5100378"/>
                    <a:pt x="4293373" y="5385985"/>
                  </a:cubicBezTo>
                  <a:cubicBezTo>
                    <a:pt x="4293373" y="5637706"/>
                    <a:pt x="4294643" y="5870064"/>
                    <a:pt x="4295914" y="6113695"/>
                  </a:cubicBezTo>
                  <a:cubicBezTo>
                    <a:pt x="4295914" y="6135285"/>
                    <a:pt x="4295914" y="6149255"/>
                    <a:pt x="4295914" y="6173385"/>
                  </a:cubicBezTo>
                  <a:cubicBezTo>
                    <a:pt x="4273053" y="6173385"/>
                    <a:pt x="4252734" y="6174655"/>
                    <a:pt x="4224037" y="6173385"/>
                  </a:cubicBezTo>
                  <a:cubicBezTo>
                    <a:pt x="4008352" y="6168305"/>
                    <a:pt x="3789349" y="6174655"/>
                    <a:pt x="3573664" y="6169575"/>
                  </a:cubicBezTo>
                  <a:cubicBezTo>
                    <a:pt x="3444253" y="6165765"/>
                    <a:pt x="3318161" y="6168305"/>
                    <a:pt x="3188750" y="6165765"/>
                  </a:cubicBezTo>
                  <a:cubicBezTo>
                    <a:pt x="3129022" y="6164495"/>
                    <a:pt x="3069294" y="6163225"/>
                    <a:pt x="3009566" y="6161955"/>
                  </a:cubicBezTo>
                  <a:cubicBezTo>
                    <a:pt x="2973066" y="6161955"/>
                    <a:pt x="2939883" y="6163225"/>
                    <a:pt x="2903383" y="6163225"/>
                  </a:cubicBezTo>
                  <a:cubicBezTo>
                    <a:pt x="2810473" y="6161955"/>
                    <a:pt x="2554969" y="6163225"/>
                    <a:pt x="2462059" y="6161955"/>
                  </a:cubicBezTo>
                  <a:cubicBezTo>
                    <a:pt x="2395694" y="6160685"/>
                    <a:pt x="1068405" y="6169575"/>
                    <a:pt x="1002040" y="6168305"/>
                  </a:cubicBezTo>
                  <a:cubicBezTo>
                    <a:pt x="985449" y="6168305"/>
                    <a:pt x="965540" y="6169575"/>
                    <a:pt x="948949" y="6169575"/>
                  </a:cubicBezTo>
                  <a:cubicBezTo>
                    <a:pt x="909130" y="6169575"/>
                    <a:pt x="872629" y="6170845"/>
                    <a:pt x="832811" y="6170845"/>
                  </a:cubicBezTo>
                  <a:cubicBezTo>
                    <a:pt x="733264" y="6170845"/>
                    <a:pt x="637035" y="6169575"/>
                    <a:pt x="537489" y="6168305"/>
                  </a:cubicBezTo>
                  <a:cubicBezTo>
                    <a:pt x="477761" y="6167035"/>
                    <a:pt x="418033" y="6165765"/>
                    <a:pt x="361623" y="6164495"/>
                  </a:cubicBezTo>
                  <a:cubicBezTo>
                    <a:pt x="255440" y="6163225"/>
                    <a:pt x="149256" y="6161955"/>
                    <a:pt x="48260" y="6161955"/>
                  </a:cubicBezTo>
                  <a:cubicBezTo>
                    <a:pt x="38100" y="6161955"/>
                    <a:pt x="29210" y="6161955"/>
                    <a:pt x="19050" y="6160685"/>
                  </a:cubicBezTo>
                  <a:cubicBezTo>
                    <a:pt x="10160" y="6159415"/>
                    <a:pt x="5080" y="6153065"/>
                    <a:pt x="7620" y="6144175"/>
                  </a:cubicBezTo>
                  <a:cubicBezTo>
                    <a:pt x="16510" y="6112104"/>
                    <a:pt x="12700" y="5991084"/>
                    <a:pt x="11430" y="5865223"/>
                  </a:cubicBezTo>
                  <a:cubicBezTo>
                    <a:pt x="10160" y="5608662"/>
                    <a:pt x="6350" y="5356940"/>
                    <a:pt x="7620" y="5100378"/>
                  </a:cubicBezTo>
                  <a:cubicBezTo>
                    <a:pt x="5080" y="4780886"/>
                    <a:pt x="0" y="825960"/>
                    <a:pt x="7620" y="501627"/>
                  </a:cubicBezTo>
                  <a:cubicBezTo>
                    <a:pt x="8890" y="438697"/>
                    <a:pt x="7620" y="370926"/>
                    <a:pt x="8890" y="307996"/>
                  </a:cubicBezTo>
                  <a:cubicBezTo>
                    <a:pt x="10160" y="206339"/>
                    <a:pt x="12700" y="95001"/>
                    <a:pt x="13970" y="44450"/>
                  </a:cubicBezTo>
                  <a:cubicBezTo>
                    <a:pt x="13970" y="41910"/>
                    <a:pt x="15240" y="39370"/>
                    <a:pt x="16510" y="38100"/>
                  </a:cubicBezTo>
                  <a:cubicBezTo>
                    <a:pt x="38100" y="35560"/>
                    <a:pt x="66301" y="30480"/>
                    <a:pt x="119392" y="29210"/>
                  </a:cubicBezTo>
                  <a:cubicBezTo>
                    <a:pt x="208984" y="25400"/>
                    <a:pt x="298577" y="22860"/>
                    <a:pt x="391487" y="20320"/>
                  </a:cubicBezTo>
                  <a:cubicBezTo>
                    <a:pt x="454533" y="17780"/>
                    <a:pt x="517579" y="16510"/>
                    <a:pt x="577307" y="13970"/>
                  </a:cubicBezTo>
                  <a:cubicBezTo>
                    <a:pt x="637035" y="11430"/>
                    <a:pt x="700082" y="8890"/>
                    <a:pt x="759810" y="8890"/>
                  </a:cubicBezTo>
                  <a:cubicBezTo>
                    <a:pt x="826174" y="7620"/>
                    <a:pt x="892539" y="10160"/>
                    <a:pt x="958903" y="8890"/>
                  </a:cubicBezTo>
                  <a:cubicBezTo>
                    <a:pt x="1041859" y="8890"/>
                    <a:pt x="2545015" y="6350"/>
                    <a:pt x="2627970" y="5080"/>
                  </a:cubicBezTo>
                  <a:cubicBezTo>
                    <a:pt x="2707608" y="3810"/>
                    <a:pt x="2787245" y="2540"/>
                    <a:pt x="2870201" y="2540"/>
                  </a:cubicBezTo>
                  <a:cubicBezTo>
                    <a:pt x="3006248" y="1270"/>
                    <a:pt x="3138977" y="0"/>
                    <a:pt x="3275024" y="0"/>
                  </a:cubicBezTo>
                  <a:cubicBezTo>
                    <a:pt x="3331434" y="0"/>
                    <a:pt x="3391162" y="2540"/>
                    <a:pt x="3447572" y="2540"/>
                  </a:cubicBezTo>
                  <a:cubicBezTo>
                    <a:pt x="3603528" y="3810"/>
                    <a:pt x="3762803" y="5080"/>
                    <a:pt x="3918760" y="7620"/>
                  </a:cubicBezTo>
                  <a:cubicBezTo>
                    <a:pt x="4001715" y="8890"/>
                    <a:pt x="4084671" y="12700"/>
                    <a:pt x="4167626" y="16510"/>
                  </a:cubicBezTo>
                  <a:cubicBezTo>
                    <a:pt x="4187536" y="16510"/>
                    <a:pt x="4207445" y="16510"/>
                    <a:pt x="4224037" y="16510"/>
                  </a:cubicBezTo>
                  <a:cubicBezTo>
                    <a:pt x="4243843" y="17780"/>
                    <a:pt x="4252733" y="20320"/>
                    <a:pt x="4262893" y="21590"/>
                  </a:cubicBezTo>
                  <a:close/>
                  <a:moveTo>
                    <a:pt x="4273053" y="6156875"/>
                  </a:moveTo>
                  <a:cubicBezTo>
                    <a:pt x="4274323" y="6140365"/>
                    <a:pt x="4275593" y="6127665"/>
                    <a:pt x="4275593" y="6114965"/>
                  </a:cubicBezTo>
                  <a:cubicBezTo>
                    <a:pt x="4274323" y="5845860"/>
                    <a:pt x="4273053" y="5589298"/>
                    <a:pt x="4273053" y="5313373"/>
                  </a:cubicBezTo>
                  <a:cubicBezTo>
                    <a:pt x="4273053" y="5187513"/>
                    <a:pt x="4275593" y="5061652"/>
                    <a:pt x="4274323" y="4935792"/>
                  </a:cubicBezTo>
                  <a:cubicBezTo>
                    <a:pt x="4274323" y="4819613"/>
                    <a:pt x="4273053" y="4698593"/>
                    <a:pt x="4271784" y="4582414"/>
                  </a:cubicBezTo>
                  <a:cubicBezTo>
                    <a:pt x="4266703" y="4403304"/>
                    <a:pt x="4255273" y="695259"/>
                    <a:pt x="4255273" y="516150"/>
                  </a:cubicBezTo>
                  <a:cubicBezTo>
                    <a:pt x="4252734" y="366085"/>
                    <a:pt x="4250193" y="211180"/>
                    <a:pt x="4247653" y="63500"/>
                  </a:cubicBezTo>
                  <a:cubicBezTo>
                    <a:pt x="4246384" y="44450"/>
                    <a:pt x="4245114" y="43180"/>
                    <a:pt x="4214082" y="41910"/>
                  </a:cubicBezTo>
                  <a:cubicBezTo>
                    <a:pt x="4204127" y="41910"/>
                    <a:pt x="4197491" y="41910"/>
                    <a:pt x="4187536" y="40640"/>
                  </a:cubicBezTo>
                  <a:cubicBezTo>
                    <a:pt x="4104580" y="36830"/>
                    <a:pt x="4018306" y="31750"/>
                    <a:pt x="3935351" y="30480"/>
                  </a:cubicBezTo>
                  <a:cubicBezTo>
                    <a:pt x="3732939" y="26670"/>
                    <a:pt x="3527209" y="25400"/>
                    <a:pt x="3324798" y="22860"/>
                  </a:cubicBezTo>
                  <a:cubicBezTo>
                    <a:pt x="3294934" y="22860"/>
                    <a:pt x="3261751" y="22860"/>
                    <a:pt x="3231887" y="22860"/>
                  </a:cubicBezTo>
                  <a:cubicBezTo>
                    <a:pt x="3182114" y="22860"/>
                    <a:pt x="3132341" y="22860"/>
                    <a:pt x="3085885" y="22860"/>
                  </a:cubicBezTo>
                  <a:cubicBezTo>
                    <a:pt x="2979702" y="22860"/>
                    <a:pt x="2873519" y="22860"/>
                    <a:pt x="2770654" y="24130"/>
                  </a:cubicBezTo>
                  <a:cubicBezTo>
                    <a:pt x="2681062" y="25400"/>
                    <a:pt x="1171270" y="29210"/>
                    <a:pt x="1081678" y="29210"/>
                  </a:cubicBezTo>
                  <a:cubicBezTo>
                    <a:pt x="935676" y="29210"/>
                    <a:pt x="789674" y="26670"/>
                    <a:pt x="643672" y="33020"/>
                  </a:cubicBezTo>
                  <a:cubicBezTo>
                    <a:pt x="567353" y="36830"/>
                    <a:pt x="494352" y="36830"/>
                    <a:pt x="421351" y="38100"/>
                  </a:cubicBezTo>
                  <a:cubicBezTo>
                    <a:pt x="295258" y="41910"/>
                    <a:pt x="169166" y="45720"/>
                    <a:pt x="49530" y="50800"/>
                  </a:cubicBezTo>
                  <a:cubicBezTo>
                    <a:pt x="36830" y="50800"/>
                    <a:pt x="34290" y="53340"/>
                    <a:pt x="33020" y="80479"/>
                  </a:cubicBezTo>
                  <a:cubicBezTo>
                    <a:pt x="31750" y="167613"/>
                    <a:pt x="31750" y="254747"/>
                    <a:pt x="30480" y="341881"/>
                  </a:cubicBezTo>
                  <a:cubicBezTo>
                    <a:pt x="29210" y="487105"/>
                    <a:pt x="26670" y="627488"/>
                    <a:pt x="25400" y="772712"/>
                  </a:cubicBezTo>
                  <a:cubicBezTo>
                    <a:pt x="20320" y="927617"/>
                    <a:pt x="26670" y="4713115"/>
                    <a:pt x="29210" y="4868021"/>
                  </a:cubicBezTo>
                  <a:cubicBezTo>
                    <a:pt x="29210" y="5032608"/>
                    <a:pt x="29210" y="5202035"/>
                    <a:pt x="30480" y="5366622"/>
                  </a:cubicBezTo>
                  <a:cubicBezTo>
                    <a:pt x="30480" y="5487642"/>
                    <a:pt x="33020" y="5608662"/>
                    <a:pt x="33020" y="5729681"/>
                  </a:cubicBezTo>
                  <a:cubicBezTo>
                    <a:pt x="33020" y="5860383"/>
                    <a:pt x="33020" y="5991084"/>
                    <a:pt x="31750" y="6114965"/>
                  </a:cubicBezTo>
                  <a:cubicBezTo>
                    <a:pt x="31750" y="6118775"/>
                    <a:pt x="31750" y="6121315"/>
                    <a:pt x="31750" y="6125125"/>
                  </a:cubicBezTo>
                  <a:cubicBezTo>
                    <a:pt x="31750" y="6135285"/>
                    <a:pt x="35560" y="6139095"/>
                    <a:pt x="44450" y="6139095"/>
                  </a:cubicBezTo>
                  <a:cubicBezTo>
                    <a:pt x="72937" y="6139095"/>
                    <a:pt x="119392" y="6140365"/>
                    <a:pt x="162529" y="6140365"/>
                  </a:cubicBezTo>
                  <a:cubicBezTo>
                    <a:pt x="225576" y="6140365"/>
                    <a:pt x="291940" y="6137825"/>
                    <a:pt x="354986" y="6140365"/>
                  </a:cubicBezTo>
                  <a:cubicBezTo>
                    <a:pt x="457851" y="6144175"/>
                    <a:pt x="560716" y="6146715"/>
                    <a:pt x="663581" y="6145445"/>
                  </a:cubicBezTo>
                  <a:cubicBezTo>
                    <a:pt x="729946" y="6144175"/>
                    <a:pt x="792992" y="6146715"/>
                    <a:pt x="859357" y="6146715"/>
                  </a:cubicBezTo>
                  <a:cubicBezTo>
                    <a:pt x="955585" y="6146715"/>
                    <a:pt x="1051814" y="6145445"/>
                    <a:pt x="1148042" y="6146715"/>
                  </a:cubicBezTo>
                  <a:cubicBezTo>
                    <a:pt x="1290726" y="6147985"/>
                    <a:pt x="2856928" y="6137825"/>
                    <a:pt x="3002930" y="6140365"/>
                  </a:cubicBezTo>
                  <a:cubicBezTo>
                    <a:pt x="3065976" y="6141635"/>
                    <a:pt x="3129022" y="6142905"/>
                    <a:pt x="3188750" y="6142905"/>
                  </a:cubicBezTo>
                  <a:cubicBezTo>
                    <a:pt x="3298252" y="6145445"/>
                    <a:pt x="3404435" y="6141635"/>
                    <a:pt x="3513936" y="6145445"/>
                  </a:cubicBezTo>
                  <a:cubicBezTo>
                    <a:pt x="3603528" y="6147985"/>
                    <a:pt x="3693120" y="6147985"/>
                    <a:pt x="3782713" y="6150525"/>
                  </a:cubicBezTo>
                  <a:cubicBezTo>
                    <a:pt x="3915441" y="6154335"/>
                    <a:pt x="4048171" y="6156875"/>
                    <a:pt x="4180900" y="6158145"/>
                  </a:cubicBezTo>
                  <a:cubicBezTo>
                    <a:pt x="4230673" y="6158145"/>
                    <a:pt x="4252733" y="6156875"/>
                    <a:pt x="4273053" y="6156875"/>
                  </a:cubicBezTo>
                  <a:close/>
                </a:path>
              </a:pathLst>
            </a:custGeom>
            <a:solidFill>
              <a:srgbClr val="000000"/>
            </a:solidFill>
          </p:spPr>
        </p:sp>
      </p:grpSp>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1892" t="13613" b="11383"/>
          <a:stretch>
            <a:fillRect/>
          </a:stretch>
        </p:blipFill>
        <p:spPr>
          <a:xfrm>
            <a:off x="10778735" y="1604293"/>
            <a:ext cx="6083244" cy="1354496"/>
          </a:xfrm>
          <a:prstGeom prst="rect">
            <a:avLst/>
          </a:prstGeom>
        </p:spPr>
      </p:pic>
      <p:sp>
        <p:nvSpPr>
          <p:cNvPr id="9" name="TextBox 9"/>
          <p:cNvSpPr txBox="1"/>
          <p:nvPr/>
        </p:nvSpPr>
        <p:spPr>
          <a:xfrm>
            <a:off x="11187453" y="2101844"/>
            <a:ext cx="4701696" cy="500137"/>
          </a:xfrm>
          <a:prstGeom prst="rect">
            <a:avLst/>
          </a:prstGeom>
        </p:spPr>
        <p:txBody>
          <a:bodyPr lIns="0" tIns="0" rIns="0" bIns="0" rtlCol="0" anchor="t">
            <a:spAutoFit/>
          </a:bodyPr>
          <a:lstStyle/>
          <a:p>
            <a:pPr algn="ctr">
              <a:lnSpc>
                <a:spcPts val="3919"/>
              </a:lnSpc>
              <a:spcBef>
                <a:spcPct val="0"/>
              </a:spcBef>
            </a:pPr>
            <a:r>
              <a:rPr lang="en-US" sz="3500" b="1" u="none" spc="419" dirty="0" err="1">
                <a:solidFill>
                  <a:srgbClr val="000000"/>
                </a:solidFill>
                <a:latin typeface="Times New Roman" panose="02020603050405020304" pitchFamily="18" charset="0"/>
                <a:cs typeface="Times New Roman" panose="02020603050405020304" pitchFamily="18" charset="0"/>
              </a:rPr>
              <a:t>Nhiệm</a:t>
            </a:r>
            <a:r>
              <a:rPr lang="en-US" sz="3500" b="1" u="none" spc="419" dirty="0">
                <a:solidFill>
                  <a:srgbClr val="000000"/>
                </a:solidFill>
                <a:latin typeface="Times New Roman" panose="02020603050405020304" pitchFamily="18" charset="0"/>
                <a:cs typeface="Times New Roman" panose="02020603050405020304" pitchFamily="18" charset="0"/>
              </a:rPr>
              <a:t> </a:t>
            </a:r>
            <a:r>
              <a:rPr lang="en-US" sz="3500" b="1" u="none" spc="419" dirty="0" err="1">
                <a:solidFill>
                  <a:srgbClr val="000000"/>
                </a:solidFill>
                <a:latin typeface="Times New Roman" panose="02020603050405020304" pitchFamily="18" charset="0"/>
                <a:cs typeface="Times New Roman" panose="02020603050405020304" pitchFamily="18" charset="0"/>
              </a:rPr>
              <a:t>vụ</a:t>
            </a:r>
            <a:r>
              <a:rPr lang="en-US" sz="3500" b="1" u="none" spc="419" dirty="0">
                <a:solidFill>
                  <a:srgbClr val="000000"/>
                </a:solidFill>
                <a:latin typeface="Times New Roman" panose="02020603050405020304" pitchFamily="18" charset="0"/>
                <a:cs typeface="Times New Roman" panose="02020603050405020304" pitchFamily="18" charset="0"/>
              </a:rPr>
              <a:t> 2</a:t>
            </a:r>
          </a:p>
        </p:txBody>
      </p:sp>
      <p:grpSp>
        <p:nvGrpSpPr>
          <p:cNvPr id="12" name="Group 12"/>
          <p:cNvGrpSpPr/>
          <p:nvPr/>
        </p:nvGrpSpPr>
        <p:grpSpPr>
          <a:xfrm>
            <a:off x="1990134" y="1171575"/>
            <a:ext cx="5519131" cy="7943850"/>
            <a:chOff x="0" y="0"/>
            <a:chExt cx="4290833" cy="6175925"/>
          </a:xfrm>
        </p:grpSpPr>
        <p:sp>
          <p:nvSpPr>
            <p:cNvPr id="13" name="Freeform 13"/>
            <p:cNvSpPr/>
            <p:nvPr/>
          </p:nvSpPr>
          <p:spPr>
            <a:xfrm>
              <a:off x="10160" y="16510"/>
              <a:ext cx="4267973" cy="6147985"/>
            </a:xfrm>
            <a:custGeom>
              <a:avLst/>
              <a:gdLst/>
              <a:ahLst/>
              <a:cxnLst/>
              <a:rect l="l" t="t" r="r" b="b"/>
              <a:pathLst>
                <a:path w="4267973" h="6147985">
                  <a:moveTo>
                    <a:pt x="4267973" y="6147985"/>
                  </a:moveTo>
                  <a:lnTo>
                    <a:pt x="0" y="6140365"/>
                  </a:lnTo>
                  <a:lnTo>
                    <a:pt x="0" y="2145509"/>
                  </a:lnTo>
                  <a:lnTo>
                    <a:pt x="17780" y="19050"/>
                  </a:lnTo>
                  <a:lnTo>
                    <a:pt x="2126221" y="0"/>
                  </a:lnTo>
                  <a:lnTo>
                    <a:pt x="4248923" y="5080"/>
                  </a:lnTo>
                  <a:close/>
                </a:path>
              </a:pathLst>
            </a:custGeom>
            <a:solidFill>
              <a:srgbClr val="FFFFFF"/>
            </a:solidFill>
          </p:spPr>
        </p:sp>
        <p:sp>
          <p:nvSpPr>
            <p:cNvPr id="14" name="Freeform 14"/>
            <p:cNvSpPr/>
            <p:nvPr/>
          </p:nvSpPr>
          <p:spPr>
            <a:xfrm>
              <a:off x="-3810" y="0"/>
              <a:ext cx="4297184" cy="6174655"/>
            </a:xfrm>
            <a:custGeom>
              <a:avLst/>
              <a:gdLst/>
              <a:ahLst/>
              <a:cxnLst/>
              <a:rect l="l" t="t" r="r" b="b"/>
              <a:pathLst>
                <a:path w="4297184" h="6174655">
                  <a:moveTo>
                    <a:pt x="4262893" y="21590"/>
                  </a:moveTo>
                  <a:cubicBezTo>
                    <a:pt x="4264164" y="34290"/>
                    <a:pt x="4264164" y="44450"/>
                    <a:pt x="4265434" y="54610"/>
                  </a:cubicBezTo>
                  <a:cubicBezTo>
                    <a:pt x="4267973" y="157931"/>
                    <a:pt x="4269243" y="293473"/>
                    <a:pt x="4271784" y="424175"/>
                  </a:cubicBezTo>
                  <a:cubicBezTo>
                    <a:pt x="4271784" y="612966"/>
                    <a:pt x="4284484" y="4335534"/>
                    <a:pt x="4290834" y="4524324"/>
                  </a:cubicBezTo>
                  <a:cubicBezTo>
                    <a:pt x="4297184" y="4809931"/>
                    <a:pt x="4293373" y="5100378"/>
                    <a:pt x="4293373" y="5385985"/>
                  </a:cubicBezTo>
                  <a:cubicBezTo>
                    <a:pt x="4293373" y="5637706"/>
                    <a:pt x="4294643" y="5870064"/>
                    <a:pt x="4295914" y="6113695"/>
                  </a:cubicBezTo>
                  <a:cubicBezTo>
                    <a:pt x="4295914" y="6135285"/>
                    <a:pt x="4295914" y="6149255"/>
                    <a:pt x="4295914" y="6173385"/>
                  </a:cubicBezTo>
                  <a:cubicBezTo>
                    <a:pt x="4273053" y="6173385"/>
                    <a:pt x="4252734" y="6174655"/>
                    <a:pt x="4224037" y="6173385"/>
                  </a:cubicBezTo>
                  <a:cubicBezTo>
                    <a:pt x="4008352" y="6168305"/>
                    <a:pt x="3789349" y="6174655"/>
                    <a:pt x="3573664" y="6169575"/>
                  </a:cubicBezTo>
                  <a:cubicBezTo>
                    <a:pt x="3444253" y="6165765"/>
                    <a:pt x="3318161" y="6168305"/>
                    <a:pt x="3188750" y="6165765"/>
                  </a:cubicBezTo>
                  <a:cubicBezTo>
                    <a:pt x="3129022" y="6164495"/>
                    <a:pt x="3069294" y="6163225"/>
                    <a:pt x="3009566" y="6161955"/>
                  </a:cubicBezTo>
                  <a:cubicBezTo>
                    <a:pt x="2973066" y="6161955"/>
                    <a:pt x="2939883" y="6163225"/>
                    <a:pt x="2903383" y="6163225"/>
                  </a:cubicBezTo>
                  <a:cubicBezTo>
                    <a:pt x="2810473" y="6161955"/>
                    <a:pt x="2554969" y="6163225"/>
                    <a:pt x="2462059" y="6161955"/>
                  </a:cubicBezTo>
                  <a:cubicBezTo>
                    <a:pt x="2395694" y="6160685"/>
                    <a:pt x="1068405" y="6169575"/>
                    <a:pt x="1002040" y="6168305"/>
                  </a:cubicBezTo>
                  <a:cubicBezTo>
                    <a:pt x="985449" y="6168305"/>
                    <a:pt x="965540" y="6169575"/>
                    <a:pt x="948949" y="6169575"/>
                  </a:cubicBezTo>
                  <a:cubicBezTo>
                    <a:pt x="909130" y="6169575"/>
                    <a:pt x="872629" y="6170845"/>
                    <a:pt x="832811" y="6170845"/>
                  </a:cubicBezTo>
                  <a:cubicBezTo>
                    <a:pt x="733264" y="6170845"/>
                    <a:pt x="637035" y="6169575"/>
                    <a:pt x="537489" y="6168305"/>
                  </a:cubicBezTo>
                  <a:cubicBezTo>
                    <a:pt x="477761" y="6167035"/>
                    <a:pt x="418033" y="6165765"/>
                    <a:pt x="361623" y="6164495"/>
                  </a:cubicBezTo>
                  <a:cubicBezTo>
                    <a:pt x="255440" y="6163225"/>
                    <a:pt x="149256" y="6161955"/>
                    <a:pt x="48260" y="6161955"/>
                  </a:cubicBezTo>
                  <a:cubicBezTo>
                    <a:pt x="38100" y="6161955"/>
                    <a:pt x="29210" y="6161955"/>
                    <a:pt x="19050" y="6160685"/>
                  </a:cubicBezTo>
                  <a:cubicBezTo>
                    <a:pt x="10160" y="6159415"/>
                    <a:pt x="5080" y="6153065"/>
                    <a:pt x="7620" y="6144175"/>
                  </a:cubicBezTo>
                  <a:cubicBezTo>
                    <a:pt x="16510" y="6112104"/>
                    <a:pt x="12700" y="5991084"/>
                    <a:pt x="11430" y="5865223"/>
                  </a:cubicBezTo>
                  <a:cubicBezTo>
                    <a:pt x="10160" y="5608662"/>
                    <a:pt x="6350" y="5356940"/>
                    <a:pt x="7620" y="5100378"/>
                  </a:cubicBezTo>
                  <a:cubicBezTo>
                    <a:pt x="5080" y="4780886"/>
                    <a:pt x="0" y="825960"/>
                    <a:pt x="7620" y="501627"/>
                  </a:cubicBezTo>
                  <a:cubicBezTo>
                    <a:pt x="8890" y="438697"/>
                    <a:pt x="7620" y="370926"/>
                    <a:pt x="8890" y="307996"/>
                  </a:cubicBezTo>
                  <a:cubicBezTo>
                    <a:pt x="10160" y="206339"/>
                    <a:pt x="12700" y="95001"/>
                    <a:pt x="13970" y="44450"/>
                  </a:cubicBezTo>
                  <a:cubicBezTo>
                    <a:pt x="13970" y="41910"/>
                    <a:pt x="15240" y="39370"/>
                    <a:pt x="16510" y="38100"/>
                  </a:cubicBezTo>
                  <a:cubicBezTo>
                    <a:pt x="38100" y="35560"/>
                    <a:pt x="66301" y="30480"/>
                    <a:pt x="119392" y="29210"/>
                  </a:cubicBezTo>
                  <a:cubicBezTo>
                    <a:pt x="208984" y="25400"/>
                    <a:pt x="298577" y="22860"/>
                    <a:pt x="391487" y="20320"/>
                  </a:cubicBezTo>
                  <a:cubicBezTo>
                    <a:pt x="454533" y="17780"/>
                    <a:pt x="517579" y="16510"/>
                    <a:pt x="577307" y="13970"/>
                  </a:cubicBezTo>
                  <a:cubicBezTo>
                    <a:pt x="637035" y="11430"/>
                    <a:pt x="700082" y="8890"/>
                    <a:pt x="759810" y="8890"/>
                  </a:cubicBezTo>
                  <a:cubicBezTo>
                    <a:pt x="826174" y="7620"/>
                    <a:pt x="892539" y="10160"/>
                    <a:pt x="958903" y="8890"/>
                  </a:cubicBezTo>
                  <a:cubicBezTo>
                    <a:pt x="1041859" y="8890"/>
                    <a:pt x="2545015" y="6350"/>
                    <a:pt x="2627970" y="5080"/>
                  </a:cubicBezTo>
                  <a:cubicBezTo>
                    <a:pt x="2707608" y="3810"/>
                    <a:pt x="2787245" y="2540"/>
                    <a:pt x="2870201" y="2540"/>
                  </a:cubicBezTo>
                  <a:cubicBezTo>
                    <a:pt x="3006248" y="1270"/>
                    <a:pt x="3138977" y="0"/>
                    <a:pt x="3275024" y="0"/>
                  </a:cubicBezTo>
                  <a:cubicBezTo>
                    <a:pt x="3331434" y="0"/>
                    <a:pt x="3391162" y="2540"/>
                    <a:pt x="3447572" y="2540"/>
                  </a:cubicBezTo>
                  <a:cubicBezTo>
                    <a:pt x="3603528" y="3810"/>
                    <a:pt x="3762803" y="5080"/>
                    <a:pt x="3918760" y="7620"/>
                  </a:cubicBezTo>
                  <a:cubicBezTo>
                    <a:pt x="4001715" y="8890"/>
                    <a:pt x="4084671" y="12700"/>
                    <a:pt x="4167626" y="16510"/>
                  </a:cubicBezTo>
                  <a:cubicBezTo>
                    <a:pt x="4187536" y="16510"/>
                    <a:pt x="4207445" y="16510"/>
                    <a:pt x="4224037" y="16510"/>
                  </a:cubicBezTo>
                  <a:cubicBezTo>
                    <a:pt x="4243843" y="17780"/>
                    <a:pt x="4252733" y="20320"/>
                    <a:pt x="4262893" y="21590"/>
                  </a:cubicBezTo>
                  <a:close/>
                  <a:moveTo>
                    <a:pt x="4273053" y="6156875"/>
                  </a:moveTo>
                  <a:cubicBezTo>
                    <a:pt x="4274323" y="6140365"/>
                    <a:pt x="4275593" y="6127665"/>
                    <a:pt x="4275593" y="6114965"/>
                  </a:cubicBezTo>
                  <a:cubicBezTo>
                    <a:pt x="4274323" y="5845860"/>
                    <a:pt x="4273053" y="5589298"/>
                    <a:pt x="4273053" y="5313373"/>
                  </a:cubicBezTo>
                  <a:cubicBezTo>
                    <a:pt x="4273053" y="5187513"/>
                    <a:pt x="4275593" y="5061652"/>
                    <a:pt x="4274323" y="4935792"/>
                  </a:cubicBezTo>
                  <a:cubicBezTo>
                    <a:pt x="4274323" y="4819613"/>
                    <a:pt x="4273053" y="4698593"/>
                    <a:pt x="4271784" y="4582414"/>
                  </a:cubicBezTo>
                  <a:cubicBezTo>
                    <a:pt x="4266703" y="4403304"/>
                    <a:pt x="4255273" y="695259"/>
                    <a:pt x="4255273" y="516150"/>
                  </a:cubicBezTo>
                  <a:cubicBezTo>
                    <a:pt x="4252734" y="366085"/>
                    <a:pt x="4250193" y="211180"/>
                    <a:pt x="4247653" y="63500"/>
                  </a:cubicBezTo>
                  <a:cubicBezTo>
                    <a:pt x="4246384" y="44450"/>
                    <a:pt x="4245114" y="43180"/>
                    <a:pt x="4214082" y="41910"/>
                  </a:cubicBezTo>
                  <a:cubicBezTo>
                    <a:pt x="4204127" y="41910"/>
                    <a:pt x="4197491" y="41910"/>
                    <a:pt x="4187536" y="40640"/>
                  </a:cubicBezTo>
                  <a:cubicBezTo>
                    <a:pt x="4104580" y="36830"/>
                    <a:pt x="4018306" y="31750"/>
                    <a:pt x="3935351" y="30480"/>
                  </a:cubicBezTo>
                  <a:cubicBezTo>
                    <a:pt x="3732939" y="26670"/>
                    <a:pt x="3527209" y="25400"/>
                    <a:pt x="3324798" y="22860"/>
                  </a:cubicBezTo>
                  <a:cubicBezTo>
                    <a:pt x="3294934" y="22860"/>
                    <a:pt x="3261751" y="22860"/>
                    <a:pt x="3231887" y="22860"/>
                  </a:cubicBezTo>
                  <a:cubicBezTo>
                    <a:pt x="3182114" y="22860"/>
                    <a:pt x="3132341" y="22860"/>
                    <a:pt x="3085885" y="22860"/>
                  </a:cubicBezTo>
                  <a:cubicBezTo>
                    <a:pt x="2979702" y="22860"/>
                    <a:pt x="2873519" y="22860"/>
                    <a:pt x="2770654" y="24130"/>
                  </a:cubicBezTo>
                  <a:cubicBezTo>
                    <a:pt x="2681062" y="25400"/>
                    <a:pt x="1171270" y="29210"/>
                    <a:pt x="1081678" y="29210"/>
                  </a:cubicBezTo>
                  <a:cubicBezTo>
                    <a:pt x="935676" y="29210"/>
                    <a:pt x="789674" y="26670"/>
                    <a:pt x="643672" y="33020"/>
                  </a:cubicBezTo>
                  <a:cubicBezTo>
                    <a:pt x="567353" y="36830"/>
                    <a:pt x="494352" y="36830"/>
                    <a:pt x="421351" y="38100"/>
                  </a:cubicBezTo>
                  <a:cubicBezTo>
                    <a:pt x="295258" y="41910"/>
                    <a:pt x="169166" y="45720"/>
                    <a:pt x="49530" y="50800"/>
                  </a:cubicBezTo>
                  <a:cubicBezTo>
                    <a:pt x="36830" y="50800"/>
                    <a:pt x="34290" y="53340"/>
                    <a:pt x="33020" y="80479"/>
                  </a:cubicBezTo>
                  <a:cubicBezTo>
                    <a:pt x="31750" y="167613"/>
                    <a:pt x="31750" y="254747"/>
                    <a:pt x="30480" y="341881"/>
                  </a:cubicBezTo>
                  <a:cubicBezTo>
                    <a:pt x="29210" y="487105"/>
                    <a:pt x="26670" y="627488"/>
                    <a:pt x="25400" y="772712"/>
                  </a:cubicBezTo>
                  <a:cubicBezTo>
                    <a:pt x="20320" y="927617"/>
                    <a:pt x="26670" y="4713115"/>
                    <a:pt x="29210" y="4868021"/>
                  </a:cubicBezTo>
                  <a:cubicBezTo>
                    <a:pt x="29210" y="5032608"/>
                    <a:pt x="29210" y="5202035"/>
                    <a:pt x="30480" y="5366622"/>
                  </a:cubicBezTo>
                  <a:cubicBezTo>
                    <a:pt x="30480" y="5487642"/>
                    <a:pt x="33020" y="5608662"/>
                    <a:pt x="33020" y="5729681"/>
                  </a:cubicBezTo>
                  <a:cubicBezTo>
                    <a:pt x="33020" y="5860383"/>
                    <a:pt x="33020" y="5991084"/>
                    <a:pt x="31750" y="6114965"/>
                  </a:cubicBezTo>
                  <a:cubicBezTo>
                    <a:pt x="31750" y="6118775"/>
                    <a:pt x="31750" y="6121315"/>
                    <a:pt x="31750" y="6125125"/>
                  </a:cubicBezTo>
                  <a:cubicBezTo>
                    <a:pt x="31750" y="6135285"/>
                    <a:pt x="35560" y="6139095"/>
                    <a:pt x="44450" y="6139095"/>
                  </a:cubicBezTo>
                  <a:cubicBezTo>
                    <a:pt x="72937" y="6139095"/>
                    <a:pt x="119392" y="6140365"/>
                    <a:pt x="162529" y="6140365"/>
                  </a:cubicBezTo>
                  <a:cubicBezTo>
                    <a:pt x="225576" y="6140365"/>
                    <a:pt x="291940" y="6137825"/>
                    <a:pt x="354986" y="6140365"/>
                  </a:cubicBezTo>
                  <a:cubicBezTo>
                    <a:pt x="457851" y="6144175"/>
                    <a:pt x="560716" y="6146715"/>
                    <a:pt x="663581" y="6145445"/>
                  </a:cubicBezTo>
                  <a:cubicBezTo>
                    <a:pt x="729946" y="6144175"/>
                    <a:pt x="792992" y="6146715"/>
                    <a:pt x="859357" y="6146715"/>
                  </a:cubicBezTo>
                  <a:cubicBezTo>
                    <a:pt x="955585" y="6146715"/>
                    <a:pt x="1051814" y="6145445"/>
                    <a:pt x="1148042" y="6146715"/>
                  </a:cubicBezTo>
                  <a:cubicBezTo>
                    <a:pt x="1290726" y="6147985"/>
                    <a:pt x="2856928" y="6137825"/>
                    <a:pt x="3002930" y="6140365"/>
                  </a:cubicBezTo>
                  <a:cubicBezTo>
                    <a:pt x="3065976" y="6141635"/>
                    <a:pt x="3129022" y="6142905"/>
                    <a:pt x="3188750" y="6142905"/>
                  </a:cubicBezTo>
                  <a:cubicBezTo>
                    <a:pt x="3298252" y="6145445"/>
                    <a:pt x="3404435" y="6141635"/>
                    <a:pt x="3513936" y="6145445"/>
                  </a:cubicBezTo>
                  <a:cubicBezTo>
                    <a:pt x="3603528" y="6147985"/>
                    <a:pt x="3693120" y="6147985"/>
                    <a:pt x="3782713" y="6150525"/>
                  </a:cubicBezTo>
                  <a:cubicBezTo>
                    <a:pt x="3915441" y="6154335"/>
                    <a:pt x="4048171" y="6156875"/>
                    <a:pt x="4180900" y="6158145"/>
                  </a:cubicBezTo>
                  <a:cubicBezTo>
                    <a:pt x="4230673" y="6158145"/>
                    <a:pt x="4252733" y="6156875"/>
                    <a:pt x="4273053" y="6156875"/>
                  </a:cubicBezTo>
                  <a:close/>
                </a:path>
              </a:pathLst>
            </a:custGeom>
            <a:solidFill>
              <a:srgbClr val="000000"/>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1892" t="13613" b="11383"/>
          <a:stretch>
            <a:fillRect/>
          </a:stretch>
        </p:blipFill>
        <p:spPr>
          <a:xfrm>
            <a:off x="1990134" y="1604293"/>
            <a:ext cx="6083244" cy="1354496"/>
          </a:xfrm>
          <a:prstGeom prst="rect">
            <a:avLst/>
          </a:prstGeom>
        </p:spPr>
      </p:pic>
      <p:sp>
        <p:nvSpPr>
          <p:cNvPr id="17" name="TextBox 17"/>
          <p:cNvSpPr txBox="1"/>
          <p:nvPr/>
        </p:nvSpPr>
        <p:spPr>
          <a:xfrm>
            <a:off x="2398852" y="2101844"/>
            <a:ext cx="4701696" cy="500137"/>
          </a:xfrm>
          <a:prstGeom prst="rect">
            <a:avLst/>
          </a:prstGeom>
        </p:spPr>
        <p:txBody>
          <a:bodyPr lIns="0" tIns="0" rIns="0" bIns="0" rtlCol="0" anchor="t">
            <a:spAutoFit/>
          </a:bodyPr>
          <a:lstStyle/>
          <a:p>
            <a:pPr algn="ctr">
              <a:lnSpc>
                <a:spcPts val="3919"/>
              </a:lnSpc>
            </a:pPr>
            <a:r>
              <a:rPr lang="en-US" sz="3500" b="1" spc="419" dirty="0" err="1">
                <a:solidFill>
                  <a:srgbClr val="000000"/>
                </a:solidFill>
                <a:latin typeface="Times New Roman" panose="02020603050405020304" pitchFamily="18" charset="0"/>
                <a:cs typeface="Times New Roman" panose="02020603050405020304" pitchFamily="18" charset="0"/>
              </a:rPr>
              <a:t>Nhiệm</a:t>
            </a:r>
            <a:r>
              <a:rPr lang="en-US" sz="3500" b="1" spc="419" dirty="0">
                <a:solidFill>
                  <a:srgbClr val="000000"/>
                </a:solidFill>
                <a:latin typeface="Times New Roman" panose="02020603050405020304" pitchFamily="18" charset="0"/>
                <a:cs typeface="Times New Roman" panose="02020603050405020304" pitchFamily="18" charset="0"/>
              </a:rPr>
              <a:t> </a:t>
            </a:r>
            <a:r>
              <a:rPr lang="en-US" sz="3500" b="1" spc="419" dirty="0" err="1">
                <a:solidFill>
                  <a:srgbClr val="000000"/>
                </a:solidFill>
                <a:latin typeface="Times New Roman" panose="02020603050405020304" pitchFamily="18" charset="0"/>
                <a:cs typeface="Times New Roman" panose="02020603050405020304" pitchFamily="18" charset="0"/>
              </a:rPr>
              <a:t>vụ</a:t>
            </a:r>
            <a:r>
              <a:rPr lang="en-US" sz="3500" b="1" spc="419" dirty="0">
                <a:solidFill>
                  <a:srgbClr val="000000"/>
                </a:solidFill>
                <a:latin typeface="Times New Roman" panose="02020603050405020304" pitchFamily="18" charset="0"/>
                <a:cs typeface="Times New Roman" panose="02020603050405020304" pitchFamily="18" charset="0"/>
              </a:rPr>
              <a:t> 1</a:t>
            </a:r>
          </a:p>
        </p:txBody>
      </p:sp>
      <p:grpSp>
        <p:nvGrpSpPr>
          <p:cNvPr id="20" name="Group 20"/>
          <p:cNvGrpSpPr/>
          <p:nvPr/>
        </p:nvGrpSpPr>
        <p:grpSpPr>
          <a:xfrm>
            <a:off x="5016945" y="8670551"/>
            <a:ext cx="8254110" cy="1846561"/>
            <a:chOff x="0" y="0"/>
            <a:chExt cx="11005480" cy="2462081"/>
          </a:xfrm>
        </p:grpSpPr>
        <p:pic>
          <p:nvPicPr>
            <p:cNvPr id="21"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0" y="0"/>
              <a:ext cx="4712117" cy="2462081"/>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293364" y="0"/>
              <a:ext cx="4712117" cy="2462081"/>
            </a:xfrm>
            <a:prstGeom prst="rect">
              <a:avLst/>
            </a:prstGeom>
          </p:spPr>
        </p:pic>
      </p:grpSp>
      <p:pic>
        <p:nvPicPr>
          <p:cNvPr id="23" name="Picture 2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b="39823"/>
          <a:stretch>
            <a:fillRect/>
          </a:stretch>
        </p:blipFill>
        <p:spPr>
          <a:xfrm>
            <a:off x="6125216" y="5000625"/>
            <a:ext cx="6037568" cy="5286375"/>
          </a:xfrm>
          <a:prstGeom prst="rect">
            <a:avLst/>
          </a:prstGeom>
        </p:spPr>
      </p:pic>
      <p:pic>
        <p:nvPicPr>
          <p:cNvPr id="24" name="Picture 2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69161" y="8357538"/>
            <a:ext cx="1641945" cy="1510590"/>
          </a:xfrm>
          <a:prstGeom prst="rect">
            <a:avLst/>
          </a:prstGeom>
        </p:spPr>
      </p:pic>
      <p:pic>
        <p:nvPicPr>
          <p:cNvPr id="25" name="Picture 2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700000">
            <a:off x="16975866" y="6845300"/>
            <a:ext cx="1901530" cy="1739900"/>
          </a:xfrm>
          <a:prstGeom prst="rect">
            <a:avLst/>
          </a:prstGeom>
        </p:spPr>
      </p:pic>
      <p:pic>
        <p:nvPicPr>
          <p:cNvPr id="26" name="Picture 2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700000">
            <a:off x="-590971" y="6845300"/>
            <a:ext cx="1901530" cy="1739900"/>
          </a:xfrm>
          <a:prstGeom prst="rect">
            <a:avLst/>
          </a:prstGeom>
        </p:spPr>
      </p:pic>
      <p:pic>
        <p:nvPicPr>
          <p:cNvPr id="27" name="Picture 2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418901" y="8357538"/>
            <a:ext cx="1641945" cy="1510590"/>
          </a:xfrm>
          <a:prstGeom prst="rect">
            <a:avLst/>
          </a:prstGeom>
        </p:spPr>
      </p:pic>
      <p:sp>
        <p:nvSpPr>
          <p:cNvPr id="29" name="TextBox 28">
            <a:extLst>
              <a:ext uri="{FF2B5EF4-FFF2-40B4-BE49-F238E27FC236}">
                <a16:creationId xmlns:a16="http://schemas.microsoft.com/office/drawing/2014/main" id="{66F78804-5807-CB10-5ED1-F5634303C5B3}"/>
              </a:ext>
            </a:extLst>
          </p:cNvPr>
          <p:cNvSpPr txBox="1"/>
          <p:nvPr/>
        </p:nvSpPr>
        <p:spPr>
          <a:xfrm>
            <a:off x="2185099" y="3329203"/>
            <a:ext cx="4915449" cy="4806700"/>
          </a:xfrm>
          <a:prstGeom prst="rect">
            <a:avLst/>
          </a:prstGeom>
          <a:noFill/>
        </p:spPr>
        <p:txBody>
          <a:bodyPr wrap="square">
            <a:spAutoFit/>
          </a:bodyPr>
          <a:lstStyle/>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Văn bản nghị luận này giúp em hiểu thêm được điều gì về bài thơ “Tiếng gà trưa” đã học ở bài 2?</a:t>
            </a:r>
            <a:endParaRPr lang="en-VN" sz="4500" dirty="0">
              <a:effectLst/>
              <a:latin typeface="Times New Roman" panose="02020603050405020304" pitchFamily="18" charset="0"/>
              <a:ea typeface="Times New Roman" panose="02020603050405020304" pitchFamily="18" charset="0"/>
            </a:endParaRPr>
          </a:p>
        </p:txBody>
      </p:sp>
      <p:sp>
        <p:nvSpPr>
          <p:cNvPr id="31" name="TextBox 30">
            <a:extLst>
              <a:ext uri="{FF2B5EF4-FFF2-40B4-BE49-F238E27FC236}">
                <a16:creationId xmlns:a16="http://schemas.microsoft.com/office/drawing/2014/main" id="{2AA6ACE5-B21F-0A98-8196-FE5FD85A2EE3}"/>
              </a:ext>
            </a:extLst>
          </p:cNvPr>
          <p:cNvSpPr txBox="1"/>
          <p:nvPr/>
        </p:nvSpPr>
        <p:spPr>
          <a:xfrm>
            <a:off x="10930445" y="3169651"/>
            <a:ext cx="5172456" cy="4990790"/>
          </a:xfrm>
          <a:prstGeom prst="rect">
            <a:avLst/>
          </a:prstGeom>
          <a:noFill/>
        </p:spPr>
        <p:txBody>
          <a:bodyPr wrap="square">
            <a:spAutoFit/>
          </a:bodyPr>
          <a:lstStyle/>
          <a:p>
            <a:pPr algn="just">
              <a:lnSpc>
                <a:spcPct val="115000"/>
              </a:lnSpc>
            </a:pPr>
            <a:r>
              <a:rPr lang="vi-VN" sz="4000" dirty="0">
                <a:solidFill>
                  <a:srgbClr val="000000"/>
                </a:solidFill>
                <a:effectLst/>
                <a:latin typeface="Times New Roman" panose="02020603050405020304" pitchFamily="18" charset="0"/>
                <a:ea typeface="Times New Roman" panose="02020603050405020304" pitchFamily="18" charset="0"/>
              </a:rPr>
              <a:t>Chọn một hình ảnh thơ mà em ấn tượng nhất trong các bài thơ đã học/ đã đọc và giải thích vì sao em thích. Trình bày thành đoạn văn 5-7 câu. </a:t>
            </a:r>
            <a:endParaRPr lang="en-VN" sz="4000" dirty="0">
              <a:effectLst/>
              <a:latin typeface="Times New Roman" panose="02020603050405020304" pitchFamily="18" charset="0"/>
              <a:ea typeface="Times New Roman" panose="02020603050405020304" pitchFamily="18" charset="0"/>
            </a:endParaRPr>
          </a:p>
        </p:txBody>
      </p:sp>
    </p:spTree>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D7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2669" t="3998" b="66025"/>
          <a:stretch>
            <a:fillRect/>
          </a:stretch>
        </p:blipFill>
        <p:spPr>
          <a:xfrm>
            <a:off x="0" y="-555413"/>
            <a:ext cx="18288000" cy="3168226"/>
          </a:xfrm>
          <a:prstGeom prst="rect">
            <a:avLst/>
          </a:prstGeom>
        </p:spPr>
      </p:pic>
      <p:grpSp>
        <p:nvGrpSpPr>
          <p:cNvPr id="3" name="Group 3"/>
          <p:cNvGrpSpPr/>
          <p:nvPr/>
        </p:nvGrpSpPr>
        <p:grpSpPr>
          <a:xfrm>
            <a:off x="2753926" y="-227005"/>
            <a:ext cx="12780149" cy="2761566"/>
            <a:chOff x="0" y="0"/>
            <a:chExt cx="9935892" cy="3091428"/>
          </a:xfrm>
        </p:grpSpPr>
        <p:sp>
          <p:nvSpPr>
            <p:cNvPr id="4" name="Freeform 4"/>
            <p:cNvSpPr/>
            <p:nvPr/>
          </p:nvSpPr>
          <p:spPr>
            <a:xfrm>
              <a:off x="10160" y="16510"/>
              <a:ext cx="9913032" cy="3063488"/>
            </a:xfrm>
            <a:custGeom>
              <a:avLst/>
              <a:gdLst/>
              <a:ahLst/>
              <a:cxnLst/>
              <a:rect l="l" t="t" r="r" b="b"/>
              <a:pathLst>
                <a:path w="9913032" h="3063488">
                  <a:moveTo>
                    <a:pt x="9913032" y="3063488"/>
                  </a:moveTo>
                  <a:lnTo>
                    <a:pt x="0" y="3055868"/>
                  </a:lnTo>
                  <a:lnTo>
                    <a:pt x="0" y="1075724"/>
                  </a:lnTo>
                  <a:lnTo>
                    <a:pt x="17780" y="19050"/>
                  </a:lnTo>
                  <a:lnTo>
                    <a:pt x="4941493" y="0"/>
                  </a:lnTo>
                  <a:lnTo>
                    <a:pt x="9893982" y="5080"/>
                  </a:lnTo>
                  <a:close/>
                </a:path>
              </a:pathLst>
            </a:custGeom>
            <a:solidFill>
              <a:srgbClr val="FFFFFF"/>
            </a:solidFill>
          </p:spPr>
        </p:sp>
        <p:sp>
          <p:nvSpPr>
            <p:cNvPr id="5" name="Freeform 5"/>
            <p:cNvSpPr/>
            <p:nvPr/>
          </p:nvSpPr>
          <p:spPr>
            <a:xfrm>
              <a:off x="-3810" y="0"/>
              <a:ext cx="9942242" cy="3090158"/>
            </a:xfrm>
            <a:custGeom>
              <a:avLst/>
              <a:gdLst/>
              <a:ahLst/>
              <a:cxnLst/>
              <a:rect l="l" t="t" r="r" b="b"/>
              <a:pathLst>
                <a:path w="9942242" h="3090158">
                  <a:moveTo>
                    <a:pt x="9907952" y="21590"/>
                  </a:moveTo>
                  <a:cubicBezTo>
                    <a:pt x="9909222" y="34290"/>
                    <a:pt x="9909222" y="44450"/>
                    <a:pt x="9910492" y="54610"/>
                  </a:cubicBezTo>
                  <a:cubicBezTo>
                    <a:pt x="9913032" y="110205"/>
                    <a:pt x="9914302" y="176623"/>
                    <a:pt x="9916842" y="240668"/>
                  </a:cubicBezTo>
                  <a:cubicBezTo>
                    <a:pt x="9916842" y="333178"/>
                    <a:pt x="9929542" y="2157286"/>
                    <a:pt x="9935892" y="2249796"/>
                  </a:cubicBezTo>
                  <a:cubicBezTo>
                    <a:pt x="9942242" y="2389747"/>
                    <a:pt x="9938432" y="2532070"/>
                    <a:pt x="9938432" y="2672021"/>
                  </a:cubicBezTo>
                  <a:cubicBezTo>
                    <a:pt x="9938432" y="2795368"/>
                    <a:pt x="9939702" y="2909226"/>
                    <a:pt x="9940972" y="3029198"/>
                  </a:cubicBezTo>
                  <a:cubicBezTo>
                    <a:pt x="9940972" y="3050788"/>
                    <a:pt x="9940972" y="3064758"/>
                    <a:pt x="9940972" y="3088888"/>
                  </a:cubicBezTo>
                  <a:cubicBezTo>
                    <a:pt x="9918112" y="3088888"/>
                    <a:pt x="9897792" y="3090158"/>
                    <a:pt x="9850785" y="3088888"/>
                  </a:cubicBezTo>
                  <a:cubicBezTo>
                    <a:pt x="9344103" y="3083808"/>
                    <a:pt x="8829627" y="3090158"/>
                    <a:pt x="8322946" y="3085078"/>
                  </a:cubicBezTo>
                  <a:cubicBezTo>
                    <a:pt x="8018937" y="3081268"/>
                    <a:pt x="7722723" y="3083808"/>
                    <a:pt x="7418714" y="3081268"/>
                  </a:cubicBezTo>
                  <a:cubicBezTo>
                    <a:pt x="7278402" y="3079998"/>
                    <a:pt x="7138091" y="3078728"/>
                    <a:pt x="6997778" y="3077458"/>
                  </a:cubicBezTo>
                  <a:cubicBezTo>
                    <a:pt x="6912033" y="3077458"/>
                    <a:pt x="6834081" y="3078728"/>
                    <a:pt x="6748336" y="3078728"/>
                  </a:cubicBezTo>
                  <a:cubicBezTo>
                    <a:pt x="6530073" y="3077458"/>
                    <a:pt x="5929850" y="3078728"/>
                    <a:pt x="5711588" y="3077458"/>
                  </a:cubicBezTo>
                  <a:cubicBezTo>
                    <a:pt x="5555685" y="3076188"/>
                    <a:pt x="2437646" y="3085078"/>
                    <a:pt x="2281744" y="3083808"/>
                  </a:cubicBezTo>
                  <a:cubicBezTo>
                    <a:pt x="2242768" y="3083808"/>
                    <a:pt x="2195998" y="3085078"/>
                    <a:pt x="2157022" y="3085078"/>
                  </a:cubicBezTo>
                  <a:cubicBezTo>
                    <a:pt x="2063481" y="3085078"/>
                    <a:pt x="1977735" y="3086348"/>
                    <a:pt x="1884194" y="3086348"/>
                  </a:cubicBezTo>
                  <a:cubicBezTo>
                    <a:pt x="1650341" y="3086348"/>
                    <a:pt x="1424283" y="3085078"/>
                    <a:pt x="1190430" y="3083808"/>
                  </a:cubicBezTo>
                  <a:cubicBezTo>
                    <a:pt x="1050118" y="3082538"/>
                    <a:pt x="909806" y="3081268"/>
                    <a:pt x="777290" y="3079998"/>
                  </a:cubicBezTo>
                  <a:cubicBezTo>
                    <a:pt x="527847" y="3078728"/>
                    <a:pt x="278403" y="3077458"/>
                    <a:pt x="48260" y="3077458"/>
                  </a:cubicBezTo>
                  <a:cubicBezTo>
                    <a:pt x="38100" y="3077458"/>
                    <a:pt x="29210" y="3077458"/>
                    <a:pt x="19050" y="3076188"/>
                  </a:cubicBezTo>
                  <a:cubicBezTo>
                    <a:pt x="10160" y="3074918"/>
                    <a:pt x="5080" y="3068568"/>
                    <a:pt x="7620" y="3059678"/>
                  </a:cubicBezTo>
                  <a:cubicBezTo>
                    <a:pt x="16510" y="3027829"/>
                    <a:pt x="12700" y="2968527"/>
                    <a:pt x="11430" y="2906854"/>
                  </a:cubicBezTo>
                  <a:cubicBezTo>
                    <a:pt x="10160" y="2781135"/>
                    <a:pt x="6350" y="2657789"/>
                    <a:pt x="7620" y="2532070"/>
                  </a:cubicBezTo>
                  <a:cubicBezTo>
                    <a:pt x="5080" y="2375514"/>
                    <a:pt x="0" y="437548"/>
                    <a:pt x="7620" y="278621"/>
                  </a:cubicBezTo>
                  <a:cubicBezTo>
                    <a:pt x="8890" y="247784"/>
                    <a:pt x="7620" y="214575"/>
                    <a:pt x="8890" y="183739"/>
                  </a:cubicBezTo>
                  <a:cubicBezTo>
                    <a:pt x="10160" y="133926"/>
                    <a:pt x="12700" y="79368"/>
                    <a:pt x="13970" y="44450"/>
                  </a:cubicBezTo>
                  <a:cubicBezTo>
                    <a:pt x="13970" y="41910"/>
                    <a:pt x="15240" y="39370"/>
                    <a:pt x="16510" y="38100"/>
                  </a:cubicBezTo>
                  <a:cubicBezTo>
                    <a:pt x="38100" y="35560"/>
                    <a:pt x="83526" y="30480"/>
                    <a:pt x="208248" y="29210"/>
                  </a:cubicBezTo>
                  <a:cubicBezTo>
                    <a:pt x="418715" y="25400"/>
                    <a:pt x="629183" y="22860"/>
                    <a:pt x="847446" y="20320"/>
                  </a:cubicBezTo>
                  <a:cubicBezTo>
                    <a:pt x="995553" y="17780"/>
                    <a:pt x="1143659" y="16510"/>
                    <a:pt x="1283971" y="13970"/>
                  </a:cubicBezTo>
                  <a:cubicBezTo>
                    <a:pt x="1424283" y="11430"/>
                    <a:pt x="1572390" y="8890"/>
                    <a:pt x="1712702" y="8890"/>
                  </a:cubicBezTo>
                  <a:cubicBezTo>
                    <a:pt x="1868604" y="7620"/>
                    <a:pt x="2024506" y="10160"/>
                    <a:pt x="2180408" y="8890"/>
                  </a:cubicBezTo>
                  <a:cubicBezTo>
                    <a:pt x="2375285" y="8890"/>
                    <a:pt x="5906465" y="6350"/>
                    <a:pt x="6101342" y="5080"/>
                  </a:cubicBezTo>
                  <a:cubicBezTo>
                    <a:pt x="6288425" y="3810"/>
                    <a:pt x="6475507" y="2540"/>
                    <a:pt x="6670384" y="2540"/>
                  </a:cubicBezTo>
                  <a:cubicBezTo>
                    <a:pt x="6989984" y="1270"/>
                    <a:pt x="7301788" y="0"/>
                    <a:pt x="7621387" y="0"/>
                  </a:cubicBezTo>
                  <a:cubicBezTo>
                    <a:pt x="7753904" y="0"/>
                    <a:pt x="7894215" y="2540"/>
                    <a:pt x="8026732" y="2540"/>
                  </a:cubicBezTo>
                  <a:cubicBezTo>
                    <a:pt x="8393102" y="3810"/>
                    <a:pt x="8767267" y="5080"/>
                    <a:pt x="9133636" y="7620"/>
                  </a:cubicBezTo>
                  <a:cubicBezTo>
                    <a:pt x="9328514" y="8890"/>
                    <a:pt x="9523391" y="12700"/>
                    <a:pt x="9718268" y="16510"/>
                  </a:cubicBezTo>
                  <a:cubicBezTo>
                    <a:pt x="9765039" y="16510"/>
                    <a:pt x="9811810" y="16510"/>
                    <a:pt x="9850785" y="16510"/>
                  </a:cubicBezTo>
                  <a:cubicBezTo>
                    <a:pt x="9888902" y="17780"/>
                    <a:pt x="9897792" y="20320"/>
                    <a:pt x="9907952" y="21590"/>
                  </a:cubicBezTo>
                  <a:close/>
                  <a:moveTo>
                    <a:pt x="9918112" y="3072378"/>
                  </a:moveTo>
                  <a:cubicBezTo>
                    <a:pt x="9919382" y="3055868"/>
                    <a:pt x="9920652" y="3043168"/>
                    <a:pt x="9920652" y="3030468"/>
                  </a:cubicBezTo>
                  <a:cubicBezTo>
                    <a:pt x="9919382" y="2897366"/>
                    <a:pt x="9918112" y="2771647"/>
                    <a:pt x="9918112" y="2636440"/>
                  </a:cubicBezTo>
                  <a:cubicBezTo>
                    <a:pt x="9918112" y="2574767"/>
                    <a:pt x="9920652" y="2513094"/>
                    <a:pt x="9919382" y="2451420"/>
                  </a:cubicBezTo>
                  <a:cubicBezTo>
                    <a:pt x="9919382" y="2394491"/>
                    <a:pt x="9918112" y="2335189"/>
                    <a:pt x="9916842" y="2278260"/>
                  </a:cubicBezTo>
                  <a:cubicBezTo>
                    <a:pt x="9911762" y="2190494"/>
                    <a:pt x="9900332" y="373503"/>
                    <a:pt x="9900332" y="285737"/>
                  </a:cubicBezTo>
                  <a:cubicBezTo>
                    <a:pt x="9897792" y="212203"/>
                    <a:pt x="9895252" y="136298"/>
                    <a:pt x="9892712" y="63500"/>
                  </a:cubicBezTo>
                  <a:cubicBezTo>
                    <a:pt x="9891442" y="44450"/>
                    <a:pt x="9890172" y="43180"/>
                    <a:pt x="9827400" y="41910"/>
                  </a:cubicBezTo>
                  <a:cubicBezTo>
                    <a:pt x="9804015" y="41910"/>
                    <a:pt x="9788424" y="41910"/>
                    <a:pt x="9765039" y="40640"/>
                  </a:cubicBezTo>
                  <a:cubicBezTo>
                    <a:pt x="9570162" y="36830"/>
                    <a:pt x="9367490" y="31750"/>
                    <a:pt x="9172612" y="30480"/>
                  </a:cubicBezTo>
                  <a:cubicBezTo>
                    <a:pt x="8697110" y="26670"/>
                    <a:pt x="8213814" y="25400"/>
                    <a:pt x="7738314" y="22860"/>
                  </a:cubicBezTo>
                  <a:cubicBezTo>
                    <a:pt x="7668158" y="22860"/>
                    <a:pt x="7590207" y="22860"/>
                    <a:pt x="7520050" y="22860"/>
                  </a:cubicBezTo>
                  <a:cubicBezTo>
                    <a:pt x="7403124" y="22860"/>
                    <a:pt x="7286198" y="22860"/>
                    <a:pt x="7177067" y="22860"/>
                  </a:cubicBezTo>
                  <a:cubicBezTo>
                    <a:pt x="6927623" y="22860"/>
                    <a:pt x="6678180" y="22860"/>
                    <a:pt x="6436532" y="24130"/>
                  </a:cubicBezTo>
                  <a:cubicBezTo>
                    <a:pt x="6226064" y="25400"/>
                    <a:pt x="2679294" y="29210"/>
                    <a:pt x="2468826" y="29210"/>
                  </a:cubicBezTo>
                  <a:cubicBezTo>
                    <a:pt x="2125842" y="29210"/>
                    <a:pt x="1782858" y="26670"/>
                    <a:pt x="1439873" y="33020"/>
                  </a:cubicBezTo>
                  <a:cubicBezTo>
                    <a:pt x="1260586" y="36830"/>
                    <a:pt x="1089094" y="36830"/>
                    <a:pt x="917602" y="38100"/>
                  </a:cubicBezTo>
                  <a:cubicBezTo>
                    <a:pt x="621388" y="41910"/>
                    <a:pt x="325174" y="45720"/>
                    <a:pt x="49530" y="50800"/>
                  </a:cubicBezTo>
                  <a:cubicBezTo>
                    <a:pt x="36830" y="50800"/>
                    <a:pt x="34290" y="53340"/>
                    <a:pt x="33020" y="72252"/>
                  </a:cubicBezTo>
                  <a:cubicBezTo>
                    <a:pt x="31750" y="114949"/>
                    <a:pt x="31750" y="157646"/>
                    <a:pt x="30480" y="200343"/>
                  </a:cubicBezTo>
                  <a:cubicBezTo>
                    <a:pt x="29210" y="271505"/>
                    <a:pt x="26670" y="340294"/>
                    <a:pt x="25400" y="411456"/>
                  </a:cubicBezTo>
                  <a:cubicBezTo>
                    <a:pt x="20320" y="487361"/>
                    <a:pt x="26670" y="2342306"/>
                    <a:pt x="29210" y="2418211"/>
                  </a:cubicBezTo>
                  <a:cubicBezTo>
                    <a:pt x="29210" y="2498861"/>
                    <a:pt x="29210" y="2581883"/>
                    <a:pt x="30480" y="2662533"/>
                  </a:cubicBezTo>
                  <a:cubicBezTo>
                    <a:pt x="30480" y="2721834"/>
                    <a:pt x="33020" y="2781135"/>
                    <a:pt x="33020" y="2840437"/>
                  </a:cubicBezTo>
                  <a:cubicBezTo>
                    <a:pt x="33020" y="2904482"/>
                    <a:pt x="33020" y="2968527"/>
                    <a:pt x="31750" y="3030468"/>
                  </a:cubicBezTo>
                  <a:cubicBezTo>
                    <a:pt x="31750" y="3034278"/>
                    <a:pt x="31750" y="3036818"/>
                    <a:pt x="31750" y="3040628"/>
                  </a:cubicBezTo>
                  <a:cubicBezTo>
                    <a:pt x="31750" y="3050788"/>
                    <a:pt x="35560" y="3054598"/>
                    <a:pt x="44450" y="3054598"/>
                  </a:cubicBezTo>
                  <a:cubicBezTo>
                    <a:pt x="99116" y="3054598"/>
                    <a:pt x="208248" y="3055868"/>
                    <a:pt x="309584" y="3055868"/>
                  </a:cubicBezTo>
                  <a:cubicBezTo>
                    <a:pt x="457691" y="3055868"/>
                    <a:pt x="613593" y="3053328"/>
                    <a:pt x="761700" y="3055868"/>
                  </a:cubicBezTo>
                  <a:cubicBezTo>
                    <a:pt x="1003348" y="3059678"/>
                    <a:pt x="1244996" y="3062218"/>
                    <a:pt x="1486644" y="3060948"/>
                  </a:cubicBezTo>
                  <a:cubicBezTo>
                    <a:pt x="1642546" y="3059678"/>
                    <a:pt x="1790653" y="3062218"/>
                    <a:pt x="1946555" y="3062218"/>
                  </a:cubicBezTo>
                  <a:cubicBezTo>
                    <a:pt x="2172613" y="3062218"/>
                    <a:pt x="2398670" y="3060948"/>
                    <a:pt x="2624728" y="3062218"/>
                  </a:cubicBezTo>
                  <a:cubicBezTo>
                    <a:pt x="2959918" y="3063488"/>
                    <a:pt x="6639204" y="3053328"/>
                    <a:pt x="6982189" y="3055868"/>
                  </a:cubicBezTo>
                  <a:cubicBezTo>
                    <a:pt x="7130296" y="3057138"/>
                    <a:pt x="7278402" y="3058408"/>
                    <a:pt x="7418714" y="3058408"/>
                  </a:cubicBezTo>
                  <a:cubicBezTo>
                    <a:pt x="7675953" y="3060948"/>
                    <a:pt x="7925395" y="3057138"/>
                    <a:pt x="8182634" y="3060948"/>
                  </a:cubicBezTo>
                  <a:cubicBezTo>
                    <a:pt x="8393102" y="3063488"/>
                    <a:pt x="8603570" y="3063488"/>
                    <a:pt x="8814037" y="3066028"/>
                  </a:cubicBezTo>
                  <a:cubicBezTo>
                    <a:pt x="9125841" y="3069838"/>
                    <a:pt x="9437645" y="3072378"/>
                    <a:pt x="9749449" y="3073648"/>
                  </a:cubicBezTo>
                  <a:cubicBezTo>
                    <a:pt x="9866375" y="3073648"/>
                    <a:pt x="9897792" y="3072378"/>
                    <a:pt x="9918112" y="3072378"/>
                  </a:cubicBezTo>
                  <a:close/>
                </a:path>
              </a:pathLst>
            </a:custGeom>
            <a:solidFill>
              <a:srgbClr val="000000"/>
            </a:solidFill>
          </p:spPr>
        </p:sp>
      </p:grpSp>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081610" y="715569"/>
            <a:ext cx="1003385" cy="923114"/>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03005" y="715569"/>
            <a:ext cx="1003385" cy="923114"/>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072470" flipH="1">
            <a:off x="-722681" y="1168769"/>
            <a:ext cx="2234155" cy="2044251"/>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115675">
            <a:off x="16774048" y="1172929"/>
            <a:ext cx="2234134" cy="2044233"/>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335462" y="9032501"/>
            <a:ext cx="3534087" cy="1846561"/>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089375" y="9032501"/>
            <a:ext cx="3534087" cy="1846561"/>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204703">
            <a:off x="16288687" y="-131540"/>
            <a:ext cx="1206923" cy="1136016"/>
          </a:xfrm>
          <a:prstGeom prst="rect">
            <a:avLst/>
          </a:prstGeom>
        </p:spPr>
      </p:pic>
      <p:pic>
        <p:nvPicPr>
          <p:cNvPr id="22" name="Picture 2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204703">
            <a:off x="792391" y="-131540"/>
            <a:ext cx="1206923" cy="1136016"/>
          </a:xfrm>
          <a:prstGeom prst="rect">
            <a:avLst/>
          </a:prstGeom>
        </p:spPr>
      </p:pic>
      <p:sp>
        <p:nvSpPr>
          <p:cNvPr id="28" name="TextBox 28"/>
          <p:cNvSpPr txBox="1"/>
          <p:nvPr/>
        </p:nvSpPr>
        <p:spPr>
          <a:xfrm>
            <a:off x="3619500" y="234685"/>
            <a:ext cx="11049000" cy="2042162"/>
          </a:xfrm>
          <a:prstGeom prst="rect">
            <a:avLst/>
          </a:prstGeom>
        </p:spPr>
        <p:txBody>
          <a:bodyPr lIns="0" tIns="0" rIns="0" bIns="0" rtlCol="0" anchor="t">
            <a:spAutoFit/>
          </a:bodyPr>
          <a:lstStyle/>
          <a:p>
            <a:pPr marL="0" lvl="0" indent="0" algn="ctr">
              <a:lnSpc>
                <a:spcPts val="7909"/>
              </a:lnSpc>
              <a:spcBef>
                <a:spcPct val="0"/>
              </a:spcBef>
            </a:pPr>
            <a:r>
              <a:rPr lang="en-US" sz="6999" b="1" u="none" dirty="0" err="1">
                <a:solidFill>
                  <a:srgbClr val="737373"/>
                </a:solidFill>
                <a:latin typeface="Times New Roman" panose="02020603050405020304" pitchFamily="18" charset="0"/>
                <a:cs typeface="Times New Roman" panose="02020603050405020304" pitchFamily="18" charset="0"/>
              </a:rPr>
              <a:t>Tiêu</a:t>
            </a:r>
            <a:r>
              <a:rPr lang="en-US" sz="6999" b="1" u="none" dirty="0">
                <a:solidFill>
                  <a:srgbClr val="737373"/>
                </a:solidFill>
                <a:latin typeface="Times New Roman" panose="02020603050405020304" pitchFamily="18" charset="0"/>
                <a:cs typeface="Times New Roman" panose="02020603050405020304" pitchFamily="18" charset="0"/>
              </a:rPr>
              <a:t> </a:t>
            </a:r>
            <a:r>
              <a:rPr lang="en-US" sz="6999" b="1" u="none" dirty="0" err="1">
                <a:solidFill>
                  <a:srgbClr val="737373"/>
                </a:solidFill>
                <a:latin typeface="Times New Roman" panose="02020603050405020304" pitchFamily="18" charset="0"/>
                <a:cs typeface="Times New Roman" panose="02020603050405020304" pitchFamily="18" charset="0"/>
              </a:rPr>
              <a:t>chí</a:t>
            </a:r>
            <a:r>
              <a:rPr lang="en-US" sz="6999" b="1" u="none" dirty="0">
                <a:solidFill>
                  <a:srgbClr val="737373"/>
                </a:solidFill>
                <a:latin typeface="Times New Roman" panose="02020603050405020304" pitchFamily="18" charset="0"/>
                <a:cs typeface="Times New Roman" panose="02020603050405020304" pitchFamily="18" charset="0"/>
              </a:rPr>
              <a:t> </a:t>
            </a:r>
            <a:r>
              <a:rPr lang="en-US" sz="6999" b="1" u="none" dirty="0" err="1">
                <a:solidFill>
                  <a:srgbClr val="737373"/>
                </a:solidFill>
                <a:latin typeface="Times New Roman" panose="02020603050405020304" pitchFamily="18" charset="0"/>
                <a:cs typeface="Times New Roman" panose="02020603050405020304" pitchFamily="18" charset="0"/>
              </a:rPr>
              <a:t>đánh</a:t>
            </a:r>
            <a:r>
              <a:rPr lang="en-US" sz="6999" b="1" u="none" dirty="0">
                <a:solidFill>
                  <a:srgbClr val="737373"/>
                </a:solidFill>
                <a:latin typeface="Times New Roman" panose="02020603050405020304" pitchFamily="18" charset="0"/>
                <a:cs typeface="Times New Roman" panose="02020603050405020304" pitchFamily="18" charset="0"/>
              </a:rPr>
              <a:t> </a:t>
            </a:r>
            <a:r>
              <a:rPr lang="en-US" sz="6999" b="1" u="none" dirty="0" err="1">
                <a:solidFill>
                  <a:srgbClr val="737373"/>
                </a:solidFill>
                <a:latin typeface="Times New Roman" panose="02020603050405020304" pitchFamily="18" charset="0"/>
                <a:cs typeface="Times New Roman" panose="02020603050405020304" pitchFamily="18" charset="0"/>
              </a:rPr>
              <a:t>giá</a:t>
            </a:r>
            <a:r>
              <a:rPr lang="en-US" sz="6999" b="1" u="none" dirty="0">
                <a:solidFill>
                  <a:srgbClr val="737373"/>
                </a:solidFill>
                <a:latin typeface="Times New Roman" panose="02020603050405020304" pitchFamily="18" charset="0"/>
                <a:cs typeface="Times New Roman" panose="02020603050405020304" pitchFamily="18" charset="0"/>
              </a:rPr>
              <a:t> </a:t>
            </a:r>
            <a:r>
              <a:rPr lang="en-US" sz="6999" b="1" u="none" dirty="0" err="1">
                <a:solidFill>
                  <a:srgbClr val="737373"/>
                </a:solidFill>
                <a:latin typeface="Times New Roman" panose="02020603050405020304" pitchFamily="18" charset="0"/>
                <a:cs typeface="Times New Roman" panose="02020603050405020304" pitchFamily="18" charset="0"/>
              </a:rPr>
              <a:t>đoạn</a:t>
            </a:r>
            <a:r>
              <a:rPr lang="en-US" sz="6999" b="1" u="none" dirty="0">
                <a:solidFill>
                  <a:srgbClr val="737373"/>
                </a:solidFill>
                <a:latin typeface="Times New Roman" panose="02020603050405020304" pitchFamily="18" charset="0"/>
                <a:cs typeface="Times New Roman" panose="02020603050405020304" pitchFamily="18" charset="0"/>
              </a:rPr>
              <a:t> </a:t>
            </a:r>
            <a:r>
              <a:rPr lang="en-US" sz="6999" b="1" u="none" dirty="0" err="1">
                <a:solidFill>
                  <a:srgbClr val="737373"/>
                </a:solidFill>
                <a:latin typeface="Times New Roman" panose="02020603050405020304" pitchFamily="18" charset="0"/>
                <a:cs typeface="Times New Roman" panose="02020603050405020304" pitchFamily="18" charset="0"/>
              </a:rPr>
              <a:t>văn</a:t>
            </a:r>
            <a:r>
              <a:rPr lang="en-US" sz="6999" b="1" u="none" dirty="0">
                <a:solidFill>
                  <a:srgbClr val="737373"/>
                </a:solidFill>
                <a:latin typeface="Times New Roman" panose="02020603050405020304" pitchFamily="18" charset="0"/>
                <a:cs typeface="Times New Roman" panose="02020603050405020304" pitchFamily="18" charset="0"/>
              </a:rPr>
              <a:t> </a:t>
            </a:r>
            <a:r>
              <a:rPr lang="en-US" sz="6999" b="1" u="none" dirty="0" err="1">
                <a:solidFill>
                  <a:srgbClr val="737373"/>
                </a:solidFill>
                <a:latin typeface="Times New Roman" panose="02020603050405020304" pitchFamily="18" charset="0"/>
                <a:cs typeface="Times New Roman" panose="02020603050405020304" pitchFamily="18" charset="0"/>
              </a:rPr>
              <a:t>theo</a:t>
            </a:r>
            <a:r>
              <a:rPr lang="en-US" sz="6999" b="1" u="none" dirty="0">
                <a:solidFill>
                  <a:srgbClr val="737373"/>
                </a:solidFill>
                <a:latin typeface="Times New Roman" panose="02020603050405020304" pitchFamily="18" charset="0"/>
                <a:cs typeface="Times New Roman" panose="02020603050405020304" pitchFamily="18" charset="0"/>
              </a:rPr>
              <a:t> </a:t>
            </a:r>
            <a:r>
              <a:rPr lang="en-US" sz="6999" b="1" u="none" dirty="0" err="1">
                <a:solidFill>
                  <a:srgbClr val="737373"/>
                </a:solidFill>
                <a:latin typeface="Times New Roman" panose="02020603050405020304" pitchFamily="18" charset="0"/>
                <a:cs typeface="Times New Roman" panose="02020603050405020304" pitchFamily="18" charset="0"/>
              </a:rPr>
              <a:t>bảng</a:t>
            </a:r>
            <a:r>
              <a:rPr lang="en-US" sz="6999" b="1" u="none" dirty="0">
                <a:solidFill>
                  <a:srgbClr val="737373"/>
                </a:solidFill>
                <a:latin typeface="Times New Roman" panose="02020603050405020304" pitchFamily="18" charset="0"/>
                <a:cs typeface="Times New Roman" panose="02020603050405020304" pitchFamily="18" charset="0"/>
              </a:rPr>
              <a:t> </a:t>
            </a:r>
            <a:r>
              <a:rPr lang="en-US" sz="6999" b="1" u="none" dirty="0" err="1">
                <a:solidFill>
                  <a:srgbClr val="737373"/>
                </a:solidFill>
                <a:latin typeface="Times New Roman" panose="02020603050405020304" pitchFamily="18" charset="0"/>
                <a:cs typeface="Times New Roman" panose="02020603050405020304" pitchFamily="18" charset="0"/>
              </a:rPr>
              <a:t>kiểm</a:t>
            </a:r>
            <a:endParaRPr lang="en-US" sz="6999" b="1" u="none" dirty="0">
              <a:solidFill>
                <a:srgbClr val="737373"/>
              </a:solidFill>
              <a:latin typeface="Times New Roman" panose="02020603050405020304" pitchFamily="18" charset="0"/>
              <a:cs typeface="Times New Roman" panose="02020603050405020304" pitchFamily="18" charset="0"/>
            </a:endParaRPr>
          </a:p>
        </p:txBody>
      </p:sp>
      <p:graphicFrame>
        <p:nvGraphicFramePr>
          <p:cNvPr id="37" name="Table 36">
            <a:extLst>
              <a:ext uri="{FF2B5EF4-FFF2-40B4-BE49-F238E27FC236}">
                <a16:creationId xmlns:a16="http://schemas.microsoft.com/office/drawing/2014/main" id="{6719FF4C-5078-700D-6121-4212C4A644DA}"/>
              </a:ext>
            </a:extLst>
          </p:cNvPr>
          <p:cNvGraphicFramePr>
            <a:graphicFrameLocks noGrp="1"/>
          </p:cNvGraphicFramePr>
          <p:nvPr>
            <p:extLst>
              <p:ext uri="{D42A27DB-BD31-4B8C-83A1-F6EECF244321}">
                <p14:modId xmlns:p14="http://schemas.microsoft.com/office/powerpoint/2010/main" val="1989045622"/>
              </p:ext>
            </p:extLst>
          </p:nvPr>
        </p:nvGraphicFramePr>
        <p:xfrm>
          <a:off x="1380612" y="2941221"/>
          <a:ext cx="15459588" cy="6099581"/>
        </p:xfrm>
        <a:graphic>
          <a:graphicData uri="http://schemas.openxmlformats.org/drawingml/2006/table">
            <a:tbl>
              <a:tblPr firstRow="1" firstCol="1" bandRow="1">
                <a:tableStyleId>{93296810-A885-4BE3-A3E7-6D5BEEA58F35}</a:tableStyleId>
              </a:tblPr>
              <a:tblGrid>
                <a:gridCol w="10699966">
                  <a:extLst>
                    <a:ext uri="{9D8B030D-6E8A-4147-A177-3AD203B41FA5}">
                      <a16:colId xmlns:a16="http://schemas.microsoft.com/office/drawing/2014/main" val="2373812537"/>
                    </a:ext>
                  </a:extLst>
                </a:gridCol>
                <a:gridCol w="1736973">
                  <a:extLst>
                    <a:ext uri="{9D8B030D-6E8A-4147-A177-3AD203B41FA5}">
                      <a16:colId xmlns:a16="http://schemas.microsoft.com/office/drawing/2014/main" val="2659095639"/>
                    </a:ext>
                  </a:extLst>
                </a:gridCol>
                <a:gridCol w="3022649">
                  <a:extLst>
                    <a:ext uri="{9D8B030D-6E8A-4147-A177-3AD203B41FA5}">
                      <a16:colId xmlns:a16="http://schemas.microsoft.com/office/drawing/2014/main" val="1358680801"/>
                    </a:ext>
                  </a:extLst>
                </a:gridCol>
              </a:tblGrid>
              <a:tr h="524959">
                <a:tc>
                  <a:txBody>
                    <a:bodyPr/>
                    <a:lstStyle/>
                    <a:p>
                      <a:pPr algn="ctr">
                        <a:lnSpc>
                          <a:spcPct val="115000"/>
                        </a:lnSpc>
                      </a:pPr>
                      <a:r>
                        <a:rPr lang="vi-VN" sz="3000" dirty="0">
                          <a:solidFill>
                            <a:schemeClr val="bg1"/>
                          </a:solidFill>
                          <a:effectLst/>
                          <a:latin typeface="Times New Roman" panose="02020603050405020304" pitchFamily="18" charset="0"/>
                          <a:cs typeface="Times New Roman" panose="02020603050405020304" pitchFamily="18" charset="0"/>
                        </a:rPr>
                        <a:t>Tiêu chí/Mức độ</a:t>
                      </a:r>
                      <a:endParaRPr lang="en-VN" sz="3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vi-VN" sz="3000">
                          <a:solidFill>
                            <a:schemeClr val="bg1"/>
                          </a:solidFill>
                          <a:effectLst/>
                          <a:latin typeface="Times New Roman" panose="02020603050405020304" pitchFamily="18" charset="0"/>
                          <a:cs typeface="Times New Roman" panose="02020603050405020304" pitchFamily="18" charset="0"/>
                        </a:rPr>
                        <a:t>Đạt</a:t>
                      </a:r>
                      <a:endParaRPr lang="en-VN" sz="3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vi-VN" sz="3000" dirty="0">
                          <a:solidFill>
                            <a:schemeClr val="bg1"/>
                          </a:solidFill>
                          <a:effectLst/>
                          <a:latin typeface="Times New Roman" panose="02020603050405020304" pitchFamily="18" charset="0"/>
                          <a:cs typeface="Times New Roman" panose="02020603050405020304" pitchFamily="18" charset="0"/>
                        </a:rPr>
                        <a:t>Không đạt</a:t>
                      </a:r>
                      <a:endParaRPr lang="en-VN" sz="3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09637023"/>
                  </a:ext>
                </a:extLst>
              </a:tr>
              <a:tr h="1096351">
                <a:tc>
                  <a:txBody>
                    <a:bodyPr/>
                    <a:lstStyle/>
                    <a:p>
                      <a:pPr algn="just">
                        <a:lnSpc>
                          <a:spcPct val="115000"/>
                        </a:lnSpc>
                      </a:pPr>
                      <a:r>
                        <a:rPr lang="vi-VN" sz="3000" dirty="0">
                          <a:solidFill>
                            <a:schemeClr val="tx1"/>
                          </a:solidFill>
                          <a:effectLst/>
                          <a:latin typeface="Times New Roman" panose="02020603050405020304" pitchFamily="18" charset="0"/>
                          <a:cs typeface="Times New Roman" panose="02020603050405020304" pitchFamily="18" charset="0"/>
                        </a:rPr>
                        <a:t>1. Hình thức: đảm bảo yêu cầu của 1 đoạn văn (5-7 câu)</a:t>
                      </a:r>
                      <a:endParaRPr lang="en-VN"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just">
                        <a:lnSpc>
                          <a:spcPct val="115000"/>
                        </a:lnSpc>
                      </a:pPr>
                      <a:r>
                        <a:rPr lang="vi-VN" sz="3000">
                          <a:solidFill>
                            <a:schemeClr val="tx1"/>
                          </a:solidFill>
                          <a:effectLst/>
                          <a:latin typeface="Times New Roman" panose="02020603050405020304" pitchFamily="18" charset="0"/>
                          <a:cs typeface="Times New Roman" panose="02020603050405020304" pitchFamily="18" charset="0"/>
                        </a:rPr>
                        <a:t> </a:t>
                      </a:r>
                      <a:endParaRPr lang="en-VN" sz="3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just">
                        <a:lnSpc>
                          <a:spcPct val="115000"/>
                        </a:lnSpc>
                      </a:pPr>
                      <a:r>
                        <a:rPr lang="vi-VN" sz="3000">
                          <a:solidFill>
                            <a:schemeClr val="tx1"/>
                          </a:solidFill>
                          <a:effectLst/>
                          <a:latin typeface="Times New Roman" panose="02020603050405020304" pitchFamily="18" charset="0"/>
                          <a:cs typeface="Times New Roman" panose="02020603050405020304" pitchFamily="18" charset="0"/>
                        </a:rPr>
                        <a:t> </a:t>
                      </a:r>
                      <a:endParaRPr lang="en-VN" sz="3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3967347495"/>
                  </a:ext>
                </a:extLst>
              </a:tr>
              <a:tr h="2810528">
                <a:tc>
                  <a:txBody>
                    <a:bodyPr/>
                    <a:lstStyle/>
                    <a:p>
                      <a:pPr algn="just">
                        <a:lnSpc>
                          <a:spcPct val="115000"/>
                        </a:lnSpc>
                      </a:pPr>
                      <a:r>
                        <a:rPr lang="vi-VN" sz="3000" dirty="0">
                          <a:solidFill>
                            <a:schemeClr val="tx1"/>
                          </a:solidFill>
                          <a:effectLst/>
                          <a:latin typeface="Times New Roman" panose="02020603050405020304" pitchFamily="18" charset="0"/>
                          <a:cs typeface="Times New Roman" panose="02020603050405020304" pitchFamily="18" charset="0"/>
                        </a:rPr>
                        <a:t>2. Nội dung:</a:t>
                      </a:r>
                      <a:endParaRPr lang="en-VN" sz="3000" dirty="0">
                        <a:solidFill>
                          <a:schemeClr val="tx1"/>
                        </a:solidFill>
                        <a:effectLst/>
                        <a:latin typeface="Times New Roman" panose="02020603050405020304" pitchFamily="18" charset="0"/>
                        <a:cs typeface="Times New Roman" panose="02020603050405020304" pitchFamily="18" charset="0"/>
                      </a:endParaRPr>
                    </a:p>
                    <a:p>
                      <a:pPr algn="just">
                        <a:lnSpc>
                          <a:spcPct val="115000"/>
                        </a:lnSpc>
                      </a:pPr>
                      <a:r>
                        <a:rPr lang="vi-VN" sz="3000" dirty="0">
                          <a:solidFill>
                            <a:schemeClr val="tx1"/>
                          </a:solidFill>
                          <a:effectLst/>
                          <a:latin typeface="Times New Roman" panose="02020603050405020304" pitchFamily="18" charset="0"/>
                          <a:cs typeface="Times New Roman" panose="02020603050405020304" pitchFamily="18" charset="0"/>
                        </a:rPr>
                        <a:t>- Nêu được một hình ảnh thơ mà em ấn tượng nhất trong các bài thơ đã học/ đã đọc.</a:t>
                      </a:r>
                      <a:endParaRPr lang="en-VN" sz="3000" dirty="0">
                        <a:solidFill>
                          <a:schemeClr val="tx1"/>
                        </a:solidFill>
                        <a:effectLst/>
                        <a:latin typeface="Times New Roman" panose="02020603050405020304" pitchFamily="18" charset="0"/>
                        <a:cs typeface="Times New Roman" panose="02020603050405020304" pitchFamily="18" charset="0"/>
                      </a:endParaRPr>
                    </a:p>
                    <a:p>
                      <a:pPr algn="just">
                        <a:lnSpc>
                          <a:spcPct val="115000"/>
                        </a:lnSpc>
                      </a:pPr>
                      <a:r>
                        <a:rPr lang="vi-VN" sz="3000" dirty="0">
                          <a:solidFill>
                            <a:schemeClr val="tx1"/>
                          </a:solidFill>
                          <a:effectLst/>
                          <a:latin typeface="Times New Roman" panose="02020603050405020304" pitchFamily="18" charset="0"/>
                          <a:cs typeface="Times New Roman" panose="02020603050405020304" pitchFamily="18" charset="0"/>
                        </a:rPr>
                        <a:t>- Nêu được lí do vì sao em thích. </a:t>
                      </a:r>
                      <a:endParaRPr lang="en-VN"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just">
                        <a:lnSpc>
                          <a:spcPct val="115000"/>
                        </a:lnSpc>
                      </a:pPr>
                      <a:r>
                        <a:rPr lang="vi-VN" sz="3000" dirty="0">
                          <a:solidFill>
                            <a:schemeClr val="tx1"/>
                          </a:solidFill>
                          <a:effectLst/>
                          <a:latin typeface="Times New Roman" panose="02020603050405020304" pitchFamily="18" charset="0"/>
                          <a:cs typeface="Times New Roman" panose="02020603050405020304" pitchFamily="18" charset="0"/>
                        </a:rPr>
                        <a:t> </a:t>
                      </a:r>
                      <a:endParaRPr lang="en-VN"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just">
                        <a:lnSpc>
                          <a:spcPct val="115000"/>
                        </a:lnSpc>
                      </a:pPr>
                      <a:r>
                        <a:rPr lang="vi-VN" sz="3000">
                          <a:solidFill>
                            <a:schemeClr val="tx1"/>
                          </a:solidFill>
                          <a:effectLst/>
                          <a:latin typeface="Times New Roman" panose="02020603050405020304" pitchFamily="18" charset="0"/>
                          <a:cs typeface="Times New Roman" panose="02020603050405020304" pitchFamily="18" charset="0"/>
                        </a:rPr>
                        <a:t> </a:t>
                      </a:r>
                      <a:endParaRPr lang="en-VN" sz="3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2645395757"/>
                  </a:ext>
                </a:extLst>
              </a:tr>
              <a:tr h="1667743">
                <a:tc>
                  <a:txBody>
                    <a:bodyPr/>
                    <a:lstStyle/>
                    <a:p>
                      <a:pPr algn="just">
                        <a:lnSpc>
                          <a:spcPct val="115000"/>
                        </a:lnSpc>
                      </a:pPr>
                      <a:r>
                        <a:rPr lang="vi-VN" sz="3000" dirty="0">
                          <a:solidFill>
                            <a:schemeClr val="tx1"/>
                          </a:solidFill>
                          <a:effectLst/>
                          <a:latin typeface="Times New Roman" panose="02020603050405020304" pitchFamily="18" charset="0"/>
                          <a:cs typeface="Times New Roman" panose="02020603050405020304" pitchFamily="18" charset="0"/>
                        </a:rPr>
                        <a:t>3. Chính tả, diễn đạt, chữ viết: đúng chính tả, diễn đạt mạch lạc, trong sáng; chữ viết đúng chính tả, rõ ràng.</a:t>
                      </a:r>
                      <a:endParaRPr lang="en-VN"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just">
                        <a:lnSpc>
                          <a:spcPct val="115000"/>
                        </a:lnSpc>
                      </a:pPr>
                      <a:r>
                        <a:rPr lang="vi-VN" sz="3000">
                          <a:solidFill>
                            <a:schemeClr val="tx1"/>
                          </a:solidFill>
                          <a:effectLst/>
                          <a:latin typeface="Times New Roman" panose="02020603050405020304" pitchFamily="18" charset="0"/>
                          <a:cs typeface="Times New Roman" panose="02020603050405020304" pitchFamily="18" charset="0"/>
                        </a:rPr>
                        <a:t> </a:t>
                      </a:r>
                      <a:endParaRPr lang="en-VN" sz="3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just">
                        <a:lnSpc>
                          <a:spcPct val="115000"/>
                        </a:lnSpc>
                      </a:pPr>
                      <a:r>
                        <a:rPr lang="vi-VN" sz="3000" dirty="0">
                          <a:solidFill>
                            <a:schemeClr val="tx1"/>
                          </a:solidFill>
                          <a:effectLst/>
                          <a:latin typeface="Times New Roman" panose="02020603050405020304" pitchFamily="18" charset="0"/>
                          <a:cs typeface="Times New Roman" panose="02020603050405020304" pitchFamily="18" charset="0"/>
                        </a:rPr>
                        <a:t> </a:t>
                      </a:r>
                      <a:endParaRPr lang="en-VN"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15651545"/>
                  </a:ext>
                </a:extLst>
              </a:tr>
            </a:tbl>
          </a:graphicData>
        </a:graphic>
      </p:graphicFrame>
    </p:spTree>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D7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2669" t="3998" b="66025"/>
          <a:stretch>
            <a:fillRect/>
          </a:stretch>
        </p:blipFill>
        <p:spPr>
          <a:xfrm>
            <a:off x="0" y="-555413"/>
            <a:ext cx="18288000" cy="3168226"/>
          </a:xfrm>
          <a:prstGeom prst="rect">
            <a:avLst/>
          </a:prstGeom>
        </p:spPr>
      </p:pic>
      <p:grpSp>
        <p:nvGrpSpPr>
          <p:cNvPr id="3" name="Group 3"/>
          <p:cNvGrpSpPr/>
          <p:nvPr/>
        </p:nvGrpSpPr>
        <p:grpSpPr>
          <a:xfrm>
            <a:off x="2753926" y="-227005"/>
            <a:ext cx="12780149" cy="2761566"/>
            <a:chOff x="0" y="0"/>
            <a:chExt cx="9935892" cy="3091428"/>
          </a:xfrm>
        </p:grpSpPr>
        <p:sp>
          <p:nvSpPr>
            <p:cNvPr id="4" name="Freeform 4"/>
            <p:cNvSpPr/>
            <p:nvPr/>
          </p:nvSpPr>
          <p:spPr>
            <a:xfrm>
              <a:off x="10160" y="16510"/>
              <a:ext cx="9913032" cy="3063488"/>
            </a:xfrm>
            <a:custGeom>
              <a:avLst/>
              <a:gdLst/>
              <a:ahLst/>
              <a:cxnLst/>
              <a:rect l="l" t="t" r="r" b="b"/>
              <a:pathLst>
                <a:path w="9913032" h="3063488">
                  <a:moveTo>
                    <a:pt x="9913032" y="3063488"/>
                  </a:moveTo>
                  <a:lnTo>
                    <a:pt x="0" y="3055868"/>
                  </a:lnTo>
                  <a:lnTo>
                    <a:pt x="0" y="1075724"/>
                  </a:lnTo>
                  <a:lnTo>
                    <a:pt x="17780" y="19050"/>
                  </a:lnTo>
                  <a:lnTo>
                    <a:pt x="4941493" y="0"/>
                  </a:lnTo>
                  <a:lnTo>
                    <a:pt x="9893982" y="5080"/>
                  </a:lnTo>
                  <a:close/>
                </a:path>
              </a:pathLst>
            </a:custGeom>
            <a:solidFill>
              <a:srgbClr val="FFFFFF"/>
            </a:solidFill>
          </p:spPr>
        </p:sp>
        <p:sp>
          <p:nvSpPr>
            <p:cNvPr id="5" name="Freeform 5"/>
            <p:cNvSpPr/>
            <p:nvPr/>
          </p:nvSpPr>
          <p:spPr>
            <a:xfrm>
              <a:off x="-3810" y="0"/>
              <a:ext cx="9942242" cy="3090158"/>
            </a:xfrm>
            <a:custGeom>
              <a:avLst/>
              <a:gdLst/>
              <a:ahLst/>
              <a:cxnLst/>
              <a:rect l="l" t="t" r="r" b="b"/>
              <a:pathLst>
                <a:path w="9942242" h="3090158">
                  <a:moveTo>
                    <a:pt x="9907952" y="21590"/>
                  </a:moveTo>
                  <a:cubicBezTo>
                    <a:pt x="9909222" y="34290"/>
                    <a:pt x="9909222" y="44450"/>
                    <a:pt x="9910492" y="54610"/>
                  </a:cubicBezTo>
                  <a:cubicBezTo>
                    <a:pt x="9913032" y="110205"/>
                    <a:pt x="9914302" y="176623"/>
                    <a:pt x="9916842" y="240668"/>
                  </a:cubicBezTo>
                  <a:cubicBezTo>
                    <a:pt x="9916842" y="333178"/>
                    <a:pt x="9929542" y="2157286"/>
                    <a:pt x="9935892" y="2249796"/>
                  </a:cubicBezTo>
                  <a:cubicBezTo>
                    <a:pt x="9942242" y="2389747"/>
                    <a:pt x="9938432" y="2532070"/>
                    <a:pt x="9938432" y="2672021"/>
                  </a:cubicBezTo>
                  <a:cubicBezTo>
                    <a:pt x="9938432" y="2795368"/>
                    <a:pt x="9939702" y="2909226"/>
                    <a:pt x="9940972" y="3029198"/>
                  </a:cubicBezTo>
                  <a:cubicBezTo>
                    <a:pt x="9940972" y="3050788"/>
                    <a:pt x="9940972" y="3064758"/>
                    <a:pt x="9940972" y="3088888"/>
                  </a:cubicBezTo>
                  <a:cubicBezTo>
                    <a:pt x="9918112" y="3088888"/>
                    <a:pt x="9897792" y="3090158"/>
                    <a:pt x="9850785" y="3088888"/>
                  </a:cubicBezTo>
                  <a:cubicBezTo>
                    <a:pt x="9344103" y="3083808"/>
                    <a:pt x="8829627" y="3090158"/>
                    <a:pt x="8322946" y="3085078"/>
                  </a:cubicBezTo>
                  <a:cubicBezTo>
                    <a:pt x="8018937" y="3081268"/>
                    <a:pt x="7722723" y="3083808"/>
                    <a:pt x="7418714" y="3081268"/>
                  </a:cubicBezTo>
                  <a:cubicBezTo>
                    <a:pt x="7278402" y="3079998"/>
                    <a:pt x="7138091" y="3078728"/>
                    <a:pt x="6997778" y="3077458"/>
                  </a:cubicBezTo>
                  <a:cubicBezTo>
                    <a:pt x="6912033" y="3077458"/>
                    <a:pt x="6834081" y="3078728"/>
                    <a:pt x="6748336" y="3078728"/>
                  </a:cubicBezTo>
                  <a:cubicBezTo>
                    <a:pt x="6530073" y="3077458"/>
                    <a:pt x="5929850" y="3078728"/>
                    <a:pt x="5711588" y="3077458"/>
                  </a:cubicBezTo>
                  <a:cubicBezTo>
                    <a:pt x="5555685" y="3076188"/>
                    <a:pt x="2437646" y="3085078"/>
                    <a:pt x="2281744" y="3083808"/>
                  </a:cubicBezTo>
                  <a:cubicBezTo>
                    <a:pt x="2242768" y="3083808"/>
                    <a:pt x="2195998" y="3085078"/>
                    <a:pt x="2157022" y="3085078"/>
                  </a:cubicBezTo>
                  <a:cubicBezTo>
                    <a:pt x="2063481" y="3085078"/>
                    <a:pt x="1977735" y="3086348"/>
                    <a:pt x="1884194" y="3086348"/>
                  </a:cubicBezTo>
                  <a:cubicBezTo>
                    <a:pt x="1650341" y="3086348"/>
                    <a:pt x="1424283" y="3085078"/>
                    <a:pt x="1190430" y="3083808"/>
                  </a:cubicBezTo>
                  <a:cubicBezTo>
                    <a:pt x="1050118" y="3082538"/>
                    <a:pt x="909806" y="3081268"/>
                    <a:pt x="777290" y="3079998"/>
                  </a:cubicBezTo>
                  <a:cubicBezTo>
                    <a:pt x="527847" y="3078728"/>
                    <a:pt x="278403" y="3077458"/>
                    <a:pt x="48260" y="3077458"/>
                  </a:cubicBezTo>
                  <a:cubicBezTo>
                    <a:pt x="38100" y="3077458"/>
                    <a:pt x="29210" y="3077458"/>
                    <a:pt x="19050" y="3076188"/>
                  </a:cubicBezTo>
                  <a:cubicBezTo>
                    <a:pt x="10160" y="3074918"/>
                    <a:pt x="5080" y="3068568"/>
                    <a:pt x="7620" y="3059678"/>
                  </a:cubicBezTo>
                  <a:cubicBezTo>
                    <a:pt x="16510" y="3027829"/>
                    <a:pt x="12700" y="2968527"/>
                    <a:pt x="11430" y="2906854"/>
                  </a:cubicBezTo>
                  <a:cubicBezTo>
                    <a:pt x="10160" y="2781135"/>
                    <a:pt x="6350" y="2657789"/>
                    <a:pt x="7620" y="2532070"/>
                  </a:cubicBezTo>
                  <a:cubicBezTo>
                    <a:pt x="5080" y="2375514"/>
                    <a:pt x="0" y="437548"/>
                    <a:pt x="7620" y="278621"/>
                  </a:cubicBezTo>
                  <a:cubicBezTo>
                    <a:pt x="8890" y="247784"/>
                    <a:pt x="7620" y="214575"/>
                    <a:pt x="8890" y="183739"/>
                  </a:cubicBezTo>
                  <a:cubicBezTo>
                    <a:pt x="10160" y="133926"/>
                    <a:pt x="12700" y="79368"/>
                    <a:pt x="13970" y="44450"/>
                  </a:cubicBezTo>
                  <a:cubicBezTo>
                    <a:pt x="13970" y="41910"/>
                    <a:pt x="15240" y="39370"/>
                    <a:pt x="16510" y="38100"/>
                  </a:cubicBezTo>
                  <a:cubicBezTo>
                    <a:pt x="38100" y="35560"/>
                    <a:pt x="83526" y="30480"/>
                    <a:pt x="208248" y="29210"/>
                  </a:cubicBezTo>
                  <a:cubicBezTo>
                    <a:pt x="418715" y="25400"/>
                    <a:pt x="629183" y="22860"/>
                    <a:pt x="847446" y="20320"/>
                  </a:cubicBezTo>
                  <a:cubicBezTo>
                    <a:pt x="995553" y="17780"/>
                    <a:pt x="1143659" y="16510"/>
                    <a:pt x="1283971" y="13970"/>
                  </a:cubicBezTo>
                  <a:cubicBezTo>
                    <a:pt x="1424283" y="11430"/>
                    <a:pt x="1572390" y="8890"/>
                    <a:pt x="1712702" y="8890"/>
                  </a:cubicBezTo>
                  <a:cubicBezTo>
                    <a:pt x="1868604" y="7620"/>
                    <a:pt x="2024506" y="10160"/>
                    <a:pt x="2180408" y="8890"/>
                  </a:cubicBezTo>
                  <a:cubicBezTo>
                    <a:pt x="2375285" y="8890"/>
                    <a:pt x="5906465" y="6350"/>
                    <a:pt x="6101342" y="5080"/>
                  </a:cubicBezTo>
                  <a:cubicBezTo>
                    <a:pt x="6288425" y="3810"/>
                    <a:pt x="6475507" y="2540"/>
                    <a:pt x="6670384" y="2540"/>
                  </a:cubicBezTo>
                  <a:cubicBezTo>
                    <a:pt x="6989984" y="1270"/>
                    <a:pt x="7301788" y="0"/>
                    <a:pt x="7621387" y="0"/>
                  </a:cubicBezTo>
                  <a:cubicBezTo>
                    <a:pt x="7753904" y="0"/>
                    <a:pt x="7894215" y="2540"/>
                    <a:pt x="8026732" y="2540"/>
                  </a:cubicBezTo>
                  <a:cubicBezTo>
                    <a:pt x="8393102" y="3810"/>
                    <a:pt x="8767267" y="5080"/>
                    <a:pt x="9133636" y="7620"/>
                  </a:cubicBezTo>
                  <a:cubicBezTo>
                    <a:pt x="9328514" y="8890"/>
                    <a:pt x="9523391" y="12700"/>
                    <a:pt x="9718268" y="16510"/>
                  </a:cubicBezTo>
                  <a:cubicBezTo>
                    <a:pt x="9765039" y="16510"/>
                    <a:pt x="9811810" y="16510"/>
                    <a:pt x="9850785" y="16510"/>
                  </a:cubicBezTo>
                  <a:cubicBezTo>
                    <a:pt x="9888902" y="17780"/>
                    <a:pt x="9897792" y="20320"/>
                    <a:pt x="9907952" y="21590"/>
                  </a:cubicBezTo>
                  <a:close/>
                  <a:moveTo>
                    <a:pt x="9918112" y="3072378"/>
                  </a:moveTo>
                  <a:cubicBezTo>
                    <a:pt x="9919382" y="3055868"/>
                    <a:pt x="9920652" y="3043168"/>
                    <a:pt x="9920652" y="3030468"/>
                  </a:cubicBezTo>
                  <a:cubicBezTo>
                    <a:pt x="9919382" y="2897366"/>
                    <a:pt x="9918112" y="2771647"/>
                    <a:pt x="9918112" y="2636440"/>
                  </a:cubicBezTo>
                  <a:cubicBezTo>
                    <a:pt x="9918112" y="2574767"/>
                    <a:pt x="9920652" y="2513094"/>
                    <a:pt x="9919382" y="2451420"/>
                  </a:cubicBezTo>
                  <a:cubicBezTo>
                    <a:pt x="9919382" y="2394491"/>
                    <a:pt x="9918112" y="2335189"/>
                    <a:pt x="9916842" y="2278260"/>
                  </a:cubicBezTo>
                  <a:cubicBezTo>
                    <a:pt x="9911762" y="2190494"/>
                    <a:pt x="9900332" y="373503"/>
                    <a:pt x="9900332" y="285737"/>
                  </a:cubicBezTo>
                  <a:cubicBezTo>
                    <a:pt x="9897792" y="212203"/>
                    <a:pt x="9895252" y="136298"/>
                    <a:pt x="9892712" y="63500"/>
                  </a:cubicBezTo>
                  <a:cubicBezTo>
                    <a:pt x="9891442" y="44450"/>
                    <a:pt x="9890172" y="43180"/>
                    <a:pt x="9827400" y="41910"/>
                  </a:cubicBezTo>
                  <a:cubicBezTo>
                    <a:pt x="9804015" y="41910"/>
                    <a:pt x="9788424" y="41910"/>
                    <a:pt x="9765039" y="40640"/>
                  </a:cubicBezTo>
                  <a:cubicBezTo>
                    <a:pt x="9570162" y="36830"/>
                    <a:pt x="9367490" y="31750"/>
                    <a:pt x="9172612" y="30480"/>
                  </a:cubicBezTo>
                  <a:cubicBezTo>
                    <a:pt x="8697110" y="26670"/>
                    <a:pt x="8213814" y="25400"/>
                    <a:pt x="7738314" y="22860"/>
                  </a:cubicBezTo>
                  <a:cubicBezTo>
                    <a:pt x="7668158" y="22860"/>
                    <a:pt x="7590207" y="22860"/>
                    <a:pt x="7520050" y="22860"/>
                  </a:cubicBezTo>
                  <a:cubicBezTo>
                    <a:pt x="7403124" y="22860"/>
                    <a:pt x="7286198" y="22860"/>
                    <a:pt x="7177067" y="22860"/>
                  </a:cubicBezTo>
                  <a:cubicBezTo>
                    <a:pt x="6927623" y="22860"/>
                    <a:pt x="6678180" y="22860"/>
                    <a:pt x="6436532" y="24130"/>
                  </a:cubicBezTo>
                  <a:cubicBezTo>
                    <a:pt x="6226064" y="25400"/>
                    <a:pt x="2679294" y="29210"/>
                    <a:pt x="2468826" y="29210"/>
                  </a:cubicBezTo>
                  <a:cubicBezTo>
                    <a:pt x="2125842" y="29210"/>
                    <a:pt x="1782858" y="26670"/>
                    <a:pt x="1439873" y="33020"/>
                  </a:cubicBezTo>
                  <a:cubicBezTo>
                    <a:pt x="1260586" y="36830"/>
                    <a:pt x="1089094" y="36830"/>
                    <a:pt x="917602" y="38100"/>
                  </a:cubicBezTo>
                  <a:cubicBezTo>
                    <a:pt x="621388" y="41910"/>
                    <a:pt x="325174" y="45720"/>
                    <a:pt x="49530" y="50800"/>
                  </a:cubicBezTo>
                  <a:cubicBezTo>
                    <a:pt x="36830" y="50800"/>
                    <a:pt x="34290" y="53340"/>
                    <a:pt x="33020" y="72252"/>
                  </a:cubicBezTo>
                  <a:cubicBezTo>
                    <a:pt x="31750" y="114949"/>
                    <a:pt x="31750" y="157646"/>
                    <a:pt x="30480" y="200343"/>
                  </a:cubicBezTo>
                  <a:cubicBezTo>
                    <a:pt x="29210" y="271505"/>
                    <a:pt x="26670" y="340294"/>
                    <a:pt x="25400" y="411456"/>
                  </a:cubicBezTo>
                  <a:cubicBezTo>
                    <a:pt x="20320" y="487361"/>
                    <a:pt x="26670" y="2342306"/>
                    <a:pt x="29210" y="2418211"/>
                  </a:cubicBezTo>
                  <a:cubicBezTo>
                    <a:pt x="29210" y="2498861"/>
                    <a:pt x="29210" y="2581883"/>
                    <a:pt x="30480" y="2662533"/>
                  </a:cubicBezTo>
                  <a:cubicBezTo>
                    <a:pt x="30480" y="2721834"/>
                    <a:pt x="33020" y="2781135"/>
                    <a:pt x="33020" y="2840437"/>
                  </a:cubicBezTo>
                  <a:cubicBezTo>
                    <a:pt x="33020" y="2904482"/>
                    <a:pt x="33020" y="2968527"/>
                    <a:pt x="31750" y="3030468"/>
                  </a:cubicBezTo>
                  <a:cubicBezTo>
                    <a:pt x="31750" y="3034278"/>
                    <a:pt x="31750" y="3036818"/>
                    <a:pt x="31750" y="3040628"/>
                  </a:cubicBezTo>
                  <a:cubicBezTo>
                    <a:pt x="31750" y="3050788"/>
                    <a:pt x="35560" y="3054598"/>
                    <a:pt x="44450" y="3054598"/>
                  </a:cubicBezTo>
                  <a:cubicBezTo>
                    <a:pt x="99116" y="3054598"/>
                    <a:pt x="208248" y="3055868"/>
                    <a:pt x="309584" y="3055868"/>
                  </a:cubicBezTo>
                  <a:cubicBezTo>
                    <a:pt x="457691" y="3055868"/>
                    <a:pt x="613593" y="3053328"/>
                    <a:pt x="761700" y="3055868"/>
                  </a:cubicBezTo>
                  <a:cubicBezTo>
                    <a:pt x="1003348" y="3059678"/>
                    <a:pt x="1244996" y="3062218"/>
                    <a:pt x="1486644" y="3060948"/>
                  </a:cubicBezTo>
                  <a:cubicBezTo>
                    <a:pt x="1642546" y="3059678"/>
                    <a:pt x="1790653" y="3062218"/>
                    <a:pt x="1946555" y="3062218"/>
                  </a:cubicBezTo>
                  <a:cubicBezTo>
                    <a:pt x="2172613" y="3062218"/>
                    <a:pt x="2398670" y="3060948"/>
                    <a:pt x="2624728" y="3062218"/>
                  </a:cubicBezTo>
                  <a:cubicBezTo>
                    <a:pt x="2959918" y="3063488"/>
                    <a:pt x="6639204" y="3053328"/>
                    <a:pt x="6982189" y="3055868"/>
                  </a:cubicBezTo>
                  <a:cubicBezTo>
                    <a:pt x="7130296" y="3057138"/>
                    <a:pt x="7278402" y="3058408"/>
                    <a:pt x="7418714" y="3058408"/>
                  </a:cubicBezTo>
                  <a:cubicBezTo>
                    <a:pt x="7675953" y="3060948"/>
                    <a:pt x="7925395" y="3057138"/>
                    <a:pt x="8182634" y="3060948"/>
                  </a:cubicBezTo>
                  <a:cubicBezTo>
                    <a:pt x="8393102" y="3063488"/>
                    <a:pt x="8603570" y="3063488"/>
                    <a:pt x="8814037" y="3066028"/>
                  </a:cubicBezTo>
                  <a:cubicBezTo>
                    <a:pt x="9125841" y="3069838"/>
                    <a:pt x="9437645" y="3072378"/>
                    <a:pt x="9749449" y="3073648"/>
                  </a:cubicBezTo>
                  <a:cubicBezTo>
                    <a:pt x="9866375" y="3073648"/>
                    <a:pt x="9897792" y="3072378"/>
                    <a:pt x="9918112" y="3072378"/>
                  </a:cubicBezTo>
                  <a:close/>
                </a:path>
              </a:pathLst>
            </a:custGeom>
            <a:solidFill>
              <a:srgbClr val="000000"/>
            </a:solidFill>
          </p:spPr>
        </p:sp>
      </p:grpSp>
      <p:sp>
        <p:nvSpPr>
          <p:cNvPr id="6" name="AutoShape 6"/>
          <p:cNvSpPr/>
          <p:nvPr/>
        </p:nvSpPr>
        <p:spPr>
          <a:xfrm rot="-5400000">
            <a:off x="4271450" y="6952795"/>
            <a:ext cx="4591961" cy="0"/>
          </a:xfrm>
          <a:prstGeom prst="line">
            <a:avLst/>
          </a:prstGeom>
          <a:ln w="19050" cap="flat">
            <a:solidFill>
              <a:srgbClr val="FFFFFF"/>
            </a:solidFill>
            <a:prstDash val="solid"/>
            <a:headEnd type="none" w="sm" len="sm"/>
            <a:tailEnd type="none" w="sm" len="sm"/>
          </a:ln>
        </p:spPr>
      </p:sp>
      <p:sp>
        <p:nvSpPr>
          <p:cNvPr id="7" name="AutoShape 7"/>
          <p:cNvSpPr/>
          <p:nvPr/>
        </p:nvSpPr>
        <p:spPr>
          <a:xfrm rot="-5400000">
            <a:off x="9424589" y="6952795"/>
            <a:ext cx="4591961" cy="0"/>
          </a:xfrm>
          <a:prstGeom prst="line">
            <a:avLst/>
          </a:prstGeom>
          <a:ln w="19050" cap="flat">
            <a:solidFill>
              <a:srgbClr val="FFFFFF"/>
            </a:solidFill>
            <a:prstDash val="solid"/>
            <a:headEnd type="none" w="sm" len="sm"/>
            <a:tailEnd type="none" w="sm" len="sm"/>
          </a:ln>
        </p:spPr>
      </p:sp>
      <p:sp>
        <p:nvSpPr>
          <p:cNvPr id="8" name="AutoShape 8"/>
          <p:cNvSpPr/>
          <p:nvPr/>
        </p:nvSpPr>
        <p:spPr>
          <a:xfrm rot="-5400000">
            <a:off x="14577729" y="6952795"/>
            <a:ext cx="4591961" cy="0"/>
          </a:xfrm>
          <a:prstGeom prst="line">
            <a:avLst/>
          </a:prstGeom>
          <a:ln w="19050" cap="flat">
            <a:solidFill>
              <a:srgbClr val="FFFFFF"/>
            </a:solidFill>
            <a:prstDash val="solid"/>
            <a:headEnd type="none" w="sm" len="sm"/>
            <a:tailEnd type="none" w="sm" len="sm"/>
          </a:ln>
        </p:spPr>
      </p:sp>
      <p:sp>
        <p:nvSpPr>
          <p:cNvPr id="9" name="AutoShape 9"/>
          <p:cNvSpPr/>
          <p:nvPr/>
        </p:nvSpPr>
        <p:spPr>
          <a:xfrm rot="-5400000">
            <a:off x="-881689" y="6952795"/>
            <a:ext cx="4591961" cy="0"/>
          </a:xfrm>
          <a:prstGeom prst="line">
            <a:avLst/>
          </a:prstGeom>
          <a:ln w="19050" cap="flat">
            <a:solidFill>
              <a:srgbClr val="FFFFFF"/>
            </a:solidFill>
            <a:prstDash val="solid"/>
            <a:headEnd type="none" w="sm" len="sm"/>
            <a:tailEnd type="none" w="sm" len="sm"/>
          </a:ln>
        </p:spPr>
      </p:sp>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081610" y="715569"/>
            <a:ext cx="1003385" cy="923114"/>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03005" y="715569"/>
            <a:ext cx="1003385" cy="923114"/>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072470" flipH="1">
            <a:off x="-722681" y="1168769"/>
            <a:ext cx="2234155" cy="2044251"/>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115675">
            <a:off x="16774048" y="1172929"/>
            <a:ext cx="2234134" cy="2044233"/>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335462" y="9032501"/>
            <a:ext cx="3534087" cy="1846561"/>
          </a:xfrm>
          <a:prstGeom prst="rect">
            <a:avLst/>
          </a:prstGeom>
        </p:spPr>
      </p:pic>
      <p:grpSp>
        <p:nvGrpSpPr>
          <p:cNvPr id="15" name="Group 15"/>
          <p:cNvGrpSpPr/>
          <p:nvPr/>
        </p:nvGrpSpPr>
        <p:grpSpPr>
          <a:xfrm>
            <a:off x="11958695" y="3175017"/>
            <a:ext cx="4711830" cy="6083283"/>
            <a:chOff x="0" y="0"/>
            <a:chExt cx="1240976" cy="1196862"/>
          </a:xfrm>
        </p:grpSpPr>
        <p:sp>
          <p:nvSpPr>
            <p:cNvPr id="16" name="Freeform 16"/>
            <p:cNvSpPr/>
            <p:nvPr/>
          </p:nvSpPr>
          <p:spPr>
            <a:xfrm>
              <a:off x="0" y="0"/>
              <a:ext cx="1240976" cy="1196862"/>
            </a:xfrm>
            <a:custGeom>
              <a:avLst/>
              <a:gdLst/>
              <a:ahLst/>
              <a:cxnLst/>
              <a:rect l="l" t="t" r="r" b="b"/>
              <a:pathLst>
                <a:path w="1240976" h="1196862">
                  <a:moveTo>
                    <a:pt x="0" y="0"/>
                  </a:moveTo>
                  <a:lnTo>
                    <a:pt x="1240976" y="0"/>
                  </a:lnTo>
                  <a:lnTo>
                    <a:pt x="1240976" y="1196862"/>
                  </a:lnTo>
                  <a:lnTo>
                    <a:pt x="0" y="1196862"/>
                  </a:lnTo>
                  <a:close/>
                </a:path>
              </a:pathLst>
            </a:custGeom>
            <a:solidFill>
              <a:srgbClr val="FFFFFF"/>
            </a:solidFill>
            <a:ln w="28575">
              <a:solidFill>
                <a:srgbClr val="000000"/>
              </a:solidFill>
            </a:ln>
          </p:spPr>
        </p:sp>
        <p:sp>
          <p:nvSpPr>
            <p:cNvPr id="17" name="TextBox 17"/>
            <p:cNvSpPr txBox="1"/>
            <p:nvPr/>
          </p:nvSpPr>
          <p:spPr>
            <a:xfrm>
              <a:off x="0" y="-28575"/>
              <a:ext cx="812800" cy="841375"/>
            </a:xfrm>
            <a:prstGeom prst="rect">
              <a:avLst/>
            </a:prstGeom>
          </p:spPr>
          <p:txBody>
            <a:bodyPr lIns="50800" tIns="50800" rIns="50800" bIns="50800" rtlCol="0" anchor="ctr"/>
            <a:lstStyle/>
            <a:p>
              <a:pPr algn="ctr">
                <a:lnSpc>
                  <a:spcPts val="3249"/>
                </a:lnSpc>
              </a:pPr>
              <a:endParaRPr/>
            </a:p>
          </p:txBody>
        </p:sp>
      </p:grpSp>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089375" y="9032501"/>
            <a:ext cx="3534087" cy="1846561"/>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204703">
            <a:off x="16288687" y="-131540"/>
            <a:ext cx="1206923" cy="1136016"/>
          </a:xfrm>
          <a:prstGeom prst="rect">
            <a:avLst/>
          </a:prstGeom>
        </p:spPr>
      </p:pic>
      <p:pic>
        <p:nvPicPr>
          <p:cNvPr id="22" name="Picture 2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204703">
            <a:off x="792391" y="-131540"/>
            <a:ext cx="1206923" cy="1136016"/>
          </a:xfrm>
          <a:prstGeom prst="rect">
            <a:avLst/>
          </a:prstGeom>
        </p:spPr>
      </p:pic>
      <p:grpSp>
        <p:nvGrpSpPr>
          <p:cNvPr id="23" name="Group 23"/>
          <p:cNvGrpSpPr/>
          <p:nvPr/>
        </p:nvGrpSpPr>
        <p:grpSpPr>
          <a:xfrm>
            <a:off x="1655575" y="3127392"/>
            <a:ext cx="4711830" cy="6083283"/>
            <a:chOff x="0" y="0"/>
            <a:chExt cx="1240976" cy="1196862"/>
          </a:xfrm>
        </p:grpSpPr>
        <p:sp>
          <p:nvSpPr>
            <p:cNvPr id="24" name="Freeform 24"/>
            <p:cNvSpPr/>
            <p:nvPr/>
          </p:nvSpPr>
          <p:spPr>
            <a:xfrm>
              <a:off x="0" y="0"/>
              <a:ext cx="1240976" cy="1196862"/>
            </a:xfrm>
            <a:custGeom>
              <a:avLst/>
              <a:gdLst/>
              <a:ahLst/>
              <a:cxnLst/>
              <a:rect l="l" t="t" r="r" b="b"/>
              <a:pathLst>
                <a:path w="1240976" h="1196862">
                  <a:moveTo>
                    <a:pt x="0" y="0"/>
                  </a:moveTo>
                  <a:lnTo>
                    <a:pt x="1240976" y="0"/>
                  </a:lnTo>
                  <a:lnTo>
                    <a:pt x="1240976" y="1196862"/>
                  </a:lnTo>
                  <a:lnTo>
                    <a:pt x="0" y="1196862"/>
                  </a:lnTo>
                  <a:close/>
                </a:path>
              </a:pathLst>
            </a:custGeom>
            <a:solidFill>
              <a:srgbClr val="FFFFFF"/>
            </a:solidFill>
            <a:ln w="28575">
              <a:solidFill>
                <a:srgbClr val="000000"/>
              </a:solidFill>
            </a:ln>
          </p:spPr>
        </p:sp>
        <p:sp>
          <p:nvSpPr>
            <p:cNvPr id="25" name="TextBox 25"/>
            <p:cNvSpPr txBox="1"/>
            <p:nvPr/>
          </p:nvSpPr>
          <p:spPr>
            <a:xfrm>
              <a:off x="0" y="-28575"/>
              <a:ext cx="812800" cy="841375"/>
            </a:xfrm>
            <a:prstGeom prst="rect">
              <a:avLst/>
            </a:prstGeom>
          </p:spPr>
          <p:txBody>
            <a:bodyPr lIns="50800" tIns="50800" rIns="50800" bIns="50800" rtlCol="0" anchor="ctr"/>
            <a:lstStyle/>
            <a:p>
              <a:pPr algn="ctr">
                <a:lnSpc>
                  <a:spcPts val="3249"/>
                </a:lnSpc>
              </a:pPr>
              <a:endParaRPr/>
            </a:p>
          </p:txBody>
        </p:sp>
      </p:grpSp>
      <p:sp>
        <p:nvSpPr>
          <p:cNvPr id="28" name="TextBox 28"/>
          <p:cNvSpPr txBox="1"/>
          <p:nvPr/>
        </p:nvSpPr>
        <p:spPr>
          <a:xfrm>
            <a:off x="3619500" y="763194"/>
            <a:ext cx="11049000" cy="1029064"/>
          </a:xfrm>
          <a:prstGeom prst="rect">
            <a:avLst/>
          </a:prstGeom>
        </p:spPr>
        <p:txBody>
          <a:bodyPr lIns="0" tIns="0" rIns="0" bIns="0" rtlCol="0" anchor="t">
            <a:spAutoFit/>
          </a:bodyPr>
          <a:lstStyle/>
          <a:p>
            <a:pPr marL="0" lvl="0" indent="0" algn="ctr">
              <a:lnSpc>
                <a:spcPts val="7909"/>
              </a:lnSpc>
              <a:spcBef>
                <a:spcPct val="0"/>
              </a:spcBef>
            </a:pPr>
            <a:r>
              <a:rPr lang="en-US" sz="6999" b="1" dirty="0">
                <a:solidFill>
                  <a:srgbClr val="737373"/>
                </a:solidFill>
                <a:latin typeface="Times New Roman" panose="02020603050405020304" pitchFamily="18" charset="0"/>
                <a:cs typeface="Times New Roman" panose="02020603050405020304" pitchFamily="18" charset="0"/>
              </a:rPr>
              <a:t>DẶN DÒ</a:t>
            </a:r>
            <a:endParaRPr lang="en-US" sz="6999" b="1" u="none" dirty="0">
              <a:solidFill>
                <a:srgbClr val="737373"/>
              </a:solidFill>
              <a:latin typeface="Times New Roman" panose="02020603050405020304" pitchFamily="18" charset="0"/>
              <a:cs typeface="Times New Roman" panose="02020603050405020304" pitchFamily="18" charset="0"/>
            </a:endParaRPr>
          </a:p>
        </p:txBody>
      </p:sp>
      <p:grpSp>
        <p:nvGrpSpPr>
          <p:cNvPr id="30" name="Group 30"/>
          <p:cNvGrpSpPr/>
          <p:nvPr/>
        </p:nvGrpSpPr>
        <p:grpSpPr>
          <a:xfrm>
            <a:off x="6805555" y="3175017"/>
            <a:ext cx="4711830" cy="6083283"/>
            <a:chOff x="0" y="0"/>
            <a:chExt cx="1240976" cy="1196862"/>
          </a:xfrm>
        </p:grpSpPr>
        <p:sp>
          <p:nvSpPr>
            <p:cNvPr id="31" name="Freeform 31"/>
            <p:cNvSpPr/>
            <p:nvPr/>
          </p:nvSpPr>
          <p:spPr>
            <a:xfrm>
              <a:off x="0" y="0"/>
              <a:ext cx="1240976" cy="1196862"/>
            </a:xfrm>
            <a:custGeom>
              <a:avLst/>
              <a:gdLst/>
              <a:ahLst/>
              <a:cxnLst/>
              <a:rect l="l" t="t" r="r" b="b"/>
              <a:pathLst>
                <a:path w="1240976" h="1196862">
                  <a:moveTo>
                    <a:pt x="0" y="0"/>
                  </a:moveTo>
                  <a:lnTo>
                    <a:pt x="1240976" y="0"/>
                  </a:lnTo>
                  <a:lnTo>
                    <a:pt x="1240976" y="1196862"/>
                  </a:lnTo>
                  <a:lnTo>
                    <a:pt x="0" y="1196862"/>
                  </a:lnTo>
                  <a:close/>
                </a:path>
              </a:pathLst>
            </a:custGeom>
            <a:solidFill>
              <a:srgbClr val="FFFFFF"/>
            </a:solidFill>
            <a:ln w="28575">
              <a:solidFill>
                <a:srgbClr val="000000"/>
              </a:solidFill>
            </a:ln>
          </p:spPr>
        </p:sp>
        <p:sp>
          <p:nvSpPr>
            <p:cNvPr id="32" name="TextBox 32"/>
            <p:cNvSpPr txBox="1"/>
            <p:nvPr/>
          </p:nvSpPr>
          <p:spPr>
            <a:xfrm>
              <a:off x="0" y="-28575"/>
              <a:ext cx="812800" cy="841375"/>
            </a:xfrm>
            <a:prstGeom prst="rect">
              <a:avLst/>
            </a:prstGeom>
          </p:spPr>
          <p:txBody>
            <a:bodyPr lIns="50800" tIns="50800" rIns="50800" bIns="50800" rtlCol="0" anchor="ctr"/>
            <a:lstStyle/>
            <a:p>
              <a:pPr algn="ctr">
                <a:lnSpc>
                  <a:spcPts val="3249"/>
                </a:lnSpc>
              </a:pPr>
              <a:endParaRPr/>
            </a:p>
          </p:txBody>
        </p:sp>
      </p:grpSp>
      <p:pic>
        <p:nvPicPr>
          <p:cNvPr id="33" name="Picture 3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172172">
            <a:off x="6110208" y="8789280"/>
            <a:ext cx="895395" cy="842790"/>
          </a:xfrm>
          <a:prstGeom prst="rect">
            <a:avLst/>
          </a:prstGeom>
        </p:spPr>
      </p:pic>
      <p:pic>
        <p:nvPicPr>
          <p:cNvPr id="34" name="Picture 3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172172">
            <a:off x="11263347" y="4244944"/>
            <a:ext cx="895395" cy="842790"/>
          </a:xfrm>
          <a:prstGeom prst="rect">
            <a:avLst/>
          </a:prstGeom>
        </p:spPr>
      </p:pic>
      <p:sp>
        <p:nvSpPr>
          <p:cNvPr id="38" name="TextBox 37">
            <a:extLst>
              <a:ext uri="{FF2B5EF4-FFF2-40B4-BE49-F238E27FC236}">
                <a16:creationId xmlns:a16="http://schemas.microsoft.com/office/drawing/2014/main" id="{61FC02CA-A7E9-3B90-056C-C9340A02BF4C}"/>
              </a:ext>
            </a:extLst>
          </p:cNvPr>
          <p:cNvSpPr txBox="1"/>
          <p:nvPr/>
        </p:nvSpPr>
        <p:spPr>
          <a:xfrm>
            <a:off x="7285172" y="3674522"/>
            <a:ext cx="3952500" cy="4990790"/>
          </a:xfrm>
          <a:prstGeom prst="rect">
            <a:avLst/>
          </a:prstGeom>
          <a:noFill/>
        </p:spPr>
        <p:txBody>
          <a:bodyPr wrap="square">
            <a:spAutoFit/>
          </a:bodyPr>
          <a:lstStyle/>
          <a:p>
            <a:pPr algn="ctr">
              <a:lnSpc>
                <a:spcPct val="115000"/>
              </a:lnSpc>
            </a:pPr>
            <a:r>
              <a:rPr lang="vi-VN" sz="4000" dirty="0">
                <a:solidFill>
                  <a:srgbClr val="000000"/>
                </a:solidFill>
                <a:effectLst/>
                <a:latin typeface="Times New Roman" panose="02020603050405020304" pitchFamily="18" charset="0"/>
                <a:ea typeface="Times New Roman" panose="02020603050405020304" pitchFamily="18" charset="0"/>
              </a:rPr>
              <a:t>Tìm hiểu kiến thức tiếng Việt về mở rộng thành phần câu bằng cụm chủ vị trong phần “Kiến thức ngữ văn”.</a:t>
            </a:r>
            <a:endParaRPr lang="en-VN" sz="4000" dirty="0">
              <a:effectLst/>
              <a:latin typeface="Times New Roman" panose="02020603050405020304" pitchFamily="18" charset="0"/>
              <a:ea typeface="Times New Roman" panose="02020603050405020304" pitchFamily="18" charset="0"/>
            </a:endParaRPr>
          </a:p>
        </p:txBody>
      </p:sp>
      <p:sp>
        <p:nvSpPr>
          <p:cNvPr id="40" name="TextBox 39">
            <a:extLst>
              <a:ext uri="{FF2B5EF4-FFF2-40B4-BE49-F238E27FC236}">
                <a16:creationId xmlns:a16="http://schemas.microsoft.com/office/drawing/2014/main" id="{5E2E1157-FA4D-B6B0-06F2-FF519B44C17C}"/>
              </a:ext>
            </a:extLst>
          </p:cNvPr>
          <p:cNvSpPr txBox="1"/>
          <p:nvPr/>
        </p:nvSpPr>
        <p:spPr>
          <a:xfrm>
            <a:off x="12220985" y="3169426"/>
            <a:ext cx="4392651" cy="6247864"/>
          </a:xfrm>
          <a:prstGeom prst="rect">
            <a:avLst/>
          </a:prstGeom>
          <a:noFill/>
        </p:spPr>
        <p:txBody>
          <a:bodyPr wrap="square">
            <a:spAutoFit/>
          </a:bodyPr>
          <a:lstStyle/>
          <a:p>
            <a:pPr algn="ctr"/>
            <a:r>
              <a:rPr lang="vi-VN" sz="4000" dirty="0">
                <a:solidFill>
                  <a:srgbClr val="000000"/>
                </a:solidFill>
                <a:effectLst/>
                <a:latin typeface="Times New Roman" panose="02020603050405020304" pitchFamily="18" charset="0"/>
                <a:ea typeface="Times New Roman" panose="02020603050405020304" pitchFamily="18" charset="0"/>
              </a:rPr>
              <a:t>Đọc kĩ hai cách mở rộng thành phần chính của câu bằng cụm chủ vị (dùng cụm chủ vị bổ sung cho từ làm chủ ngữ hoặc vị ngữ; dùng cụm chủ vị trực tiếp cấu tạo </a:t>
            </a:r>
            <a:r>
              <a:rPr lang="vi-VN" sz="4000" dirty="0">
                <a:solidFill>
                  <a:srgbClr val="000000"/>
                </a:solidFill>
                <a:latin typeface="Times New Roman" panose="02020603050405020304" pitchFamily="18" charset="0"/>
                <a:ea typeface="Times New Roman" panose="02020603050405020304" pitchFamily="18" charset="0"/>
              </a:rPr>
              <a:t>chủ</a:t>
            </a:r>
            <a:r>
              <a:rPr lang="vi-VN" sz="4000" dirty="0">
                <a:solidFill>
                  <a:srgbClr val="000000"/>
                </a:solidFill>
                <a:effectLst/>
                <a:latin typeface="Times New Roman" panose="02020603050405020304" pitchFamily="18" charset="0"/>
                <a:ea typeface="Times New Roman" panose="02020603050405020304" pitchFamily="18" charset="0"/>
              </a:rPr>
              <a:t> ngữ hoặc vị ngữ)</a:t>
            </a:r>
            <a:r>
              <a:rPr lang="en-VN" sz="4000" dirty="0">
                <a:effectLst/>
              </a:rPr>
              <a:t> </a:t>
            </a:r>
            <a:endParaRPr lang="en-VN" sz="4000" dirty="0"/>
          </a:p>
        </p:txBody>
      </p:sp>
      <p:sp>
        <p:nvSpPr>
          <p:cNvPr id="42" name="TextBox 41">
            <a:extLst>
              <a:ext uri="{FF2B5EF4-FFF2-40B4-BE49-F238E27FC236}">
                <a16:creationId xmlns:a16="http://schemas.microsoft.com/office/drawing/2014/main" id="{01DBEBA8-A021-12B3-D0C7-57D1C255B524}"/>
              </a:ext>
            </a:extLst>
          </p:cNvPr>
          <p:cNvSpPr txBox="1"/>
          <p:nvPr/>
        </p:nvSpPr>
        <p:spPr>
          <a:xfrm>
            <a:off x="1952724" y="4835740"/>
            <a:ext cx="4173396" cy="2554545"/>
          </a:xfrm>
          <a:prstGeom prst="rect">
            <a:avLst/>
          </a:prstGeom>
          <a:noFill/>
        </p:spPr>
        <p:txBody>
          <a:bodyPr wrap="square">
            <a:spAutoFit/>
          </a:bodyPr>
          <a:lstStyle/>
          <a:p>
            <a:pPr algn="ctr"/>
            <a:r>
              <a:rPr lang="vi-VN" sz="4000" dirty="0">
                <a:solidFill>
                  <a:srgbClr val="000000"/>
                </a:solidFill>
                <a:effectLst/>
                <a:latin typeface="Times New Roman" panose="02020603050405020304" pitchFamily="18" charset="0"/>
                <a:ea typeface="Times New Roman" panose="02020603050405020304" pitchFamily="18" charset="0"/>
              </a:rPr>
              <a:t>Chuẩn bị bài “Thực hành tiếng Việt” (SGK, trang 90-91)</a:t>
            </a:r>
            <a:r>
              <a:rPr lang="en-VN" sz="4000" dirty="0">
                <a:effectLst/>
              </a:rPr>
              <a:t> </a:t>
            </a:r>
            <a:endParaRPr lang="en-VN" sz="4000" dirty="0"/>
          </a:p>
        </p:txBody>
      </p:sp>
    </p:spTree>
    <p:extLst>
      <p:ext uri="{BB962C8B-B14F-4D97-AF65-F5344CB8AC3E}">
        <p14:creationId xmlns:p14="http://schemas.microsoft.com/office/powerpoint/2010/main" val="3407263241"/>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D7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2669" b="70023"/>
          <a:stretch>
            <a:fillRect/>
          </a:stretch>
        </p:blipFill>
        <p:spPr>
          <a:xfrm>
            <a:off x="0" y="8607637"/>
            <a:ext cx="18288000" cy="316822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b="3014"/>
          <a:stretch>
            <a:fillRect/>
          </a:stretch>
        </p:blipFill>
        <p:spPr>
          <a:xfrm>
            <a:off x="13578319" y="1028700"/>
            <a:ext cx="5792797" cy="8401050"/>
          </a:xfrm>
          <a:prstGeom prst="rect">
            <a:avLst/>
          </a:prstGeom>
        </p:spPr>
      </p:pic>
      <p:sp>
        <p:nvSpPr>
          <p:cNvPr id="4" name="TextBox 4"/>
          <p:cNvSpPr txBox="1"/>
          <p:nvPr/>
        </p:nvSpPr>
        <p:spPr>
          <a:xfrm>
            <a:off x="1914584" y="2096295"/>
            <a:ext cx="10620441" cy="1846659"/>
          </a:xfrm>
          <a:prstGeom prst="rect">
            <a:avLst/>
          </a:prstGeom>
        </p:spPr>
        <p:txBody>
          <a:bodyPr lIns="0" tIns="0" rIns="0" bIns="0" rtlCol="0" anchor="t">
            <a:spAutoFit/>
          </a:bodyPr>
          <a:lstStyle/>
          <a:p>
            <a:pPr marL="0" lvl="0" indent="0" algn="l">
              <a:lnSpc>
                <a:spcPts val="14400"/>
              </a:lnSpc>
              <a:spcBef>
                <a:spcPct val="0"/>
              </a:spcBef>
            </a:pPr>
            <a:r>
              <a:rPr lang="en-US" sz="14400" b="1" u="none" dirty="0">
                <a:solidFill>
                  <a:srgbClr val="F28495"/>
                </a:solidFill>
                <a:latin typeface="Times New Roman" panose="02020603050405020304" pitchFamily="18" charset="0"/>
                <a:cs typeface="Times New Roman" panose="02020603050405020304" pitchFamily="18" charset="0"/>
              </a:rPr>
              <a:t>CẢM</a:t>
            </a:r>
          </a:p>
        </p:txBody>
      </p:sp>
      <p:sp>
        <p:nvSpPr>
          <p:cNvPr id="6" name="TextBox 6"/>
          <p:cNvSpPr txBox="1"/>
          <p:nvPr/>
        </p:nvSpPr>
        <p:spPr>
          <a:xfrm>
            <a:off x="1914584" y="4322721"/>
            <a:ext cx="10951785" cy="1846659"/>
          </a:xfrm>
          <a:prstGeom prst="rect">
            <a:avLst/>
          </a:prstGeom>
        </p:spPr>
        <p:txBody>
          <a:bodyPr lIns="0" tIns="0" rIns="0" bIns="0" rtlCol="0" anchor="t">
            <a:spAutoFit/>
          </a:bodyPr>
          <a:lstStyle/>
          <a:p>
            <a:pPr marL="0" lvl="0" indent="0" algn="l">
              <a:lnSpc>
                <a:spcPts val="14400"/>
              </a:lnSpc>
              <a:spcBef>
                <a:spcPct val="0"/>
              </a:spcBef>
            </a:pPr>
            <a:r>
              <a:rPr lang="en-US" sz="14400" b="1" u="none" dirty="0">
                <a:solidFill>
                  <a:srgbClr val="B4C472"/>
                </a:solidFill>
                <a:latin typeface="Times New Roman" panose="02020603050405020304" pitchFamily="18" charset="0"/>
                <a:cs typeface="Times New Roman" panose="02020603050405020304" pitchFamily="18" charset="0"/>
              </a:rPr>
              <a:t>ƠN</a:t>
            </a:r>
          </a:p>
        </p:txBody>
      </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b="4696"/>
          <a:stretch>
            <a:fillRect/>
          </a:stretch>
        </p:blipFill>
        <p:spPr>
          <a:xfrm>
            <a:off x="15585093" y="4127271"/>
            <a:ext cx="4158911" cy="5302479"/>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b="6140"/>
          <a:stretch>
            <a:fillRect/>
          </a:stretch>
        </p:blipFill>
        <p:spPr>
          <a:xfrm>
            <a:off x="10952781" y="3349642"/>
            <a:ext cx="5308225" cy="693735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28700" y="8113122"/>
            <a:ext cx="1503464" cy="1383187"/>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016537">
            <a:off x="3553581" y="8172327"/>
            <a:ext cx="1502579" cy="1374860"/>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2309875" y="8113122"/>
            <a:ext cx="1539011" cy="1383187"/>
          </a:xfrm>
          <a:prstGeom prst="rect">
            <a:avLst/>
          </a:prstGeom>
        </p:spPr>
      </p:pic>
    </p:spTree>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2555" t="21539" b="12256"/>
          <a:stretch>
            <a:fillRect/>
          </a:stretch>
        </p:blipFill>
        <p:spPr>
          <a:xfrm>
            <a:off x="0" y="0"/>
            <a:ext cx="18288000" cy="6989003"/>
          </a:xfrm>
          <a:prstGeom prst="rect">
            <a:avLst/>
          </a:prstGeom>
        </p:spPr>
      </p:pic>
      <p:grpSp>
        <p:nvGrpSpPr>
          <p:cNvPr id="3" name="Group 3"/>
          <p:cNvGrpSpPr/>
          <p:nvPr/>
        </p:nvGrpSpPr>
        <p:grpSpPr>
          <a:xfrm>
            <a:off x="675731" y="3494502"/>
            <a:ext cx="3526166" cy="5808604"/>
            <a:chOff x="0" y="0"/>
            <a:chExt cx="4701554" cy="7744805"/>
          </a:xfrm>
        </p:grpSpPr>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0"/>
              <a:ext cx="4701554" cy="7030361"/>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5410832"/>
              <a:ext cx="1999810" cy="1797329"/>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314485" y="5410832"/>
              <a:ext cx="1953619" cy="1797329"/>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800000">
              <a:off x="1081163" y="5947476"/>
              <a:ext cx="1964294" cy="1797329"/>
            </a:xfrm>
            <a:prstGeom prst="rect">
              <a:avLst/>
            </a:prstGeom>
          </p:spPr>
        </p:pic>
      </p:grpSp>
      <p:grpSp>
        <p:nvGrpSpPr>
          <p:cNvPr id="8" name="Group 8"/>
          <p:cNvGrpSpPr/>
          <p:nvPr/>
        </p:nvGrpSpPr>
        <p:grpSpPr>
          <a:xfrm>
            <a:off x="14086103" y="3494502"/>
            <a:ext cx="3526166" cy="5808604"/>
            <a:chOff x="0" y="0"/>
            <a:chExt cx="4701554" cy="7744805"/>
          </a:xfrm>
        </p:grpSpPr>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0" y="0"/>
              <a:ext cx="4701554" cy="7030361"/>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52567" y="5410832"/>
              <a:ext cx="1999810" cy="1797329"/>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747935" y="5385432"/>
              <a:ext cx="1953619" cy="1797329"/>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800000">
              <a:off x="1599516" y="5947476"/>
              <a:ext cx="1964294" cy="1797329"/>
            </a:xfrm>
            <a:prstGeom prst="rect">
              <a:avLst/>
            </a:prstGeom>
          </p:spPr>
        </p:pic>
      </p:grpSp>
      <p:sp>
        <p:nvSpPr>
          <p:cNvPr id="13" name="TextBox 13"/>
          <p:cNvSpPr txBox="1"/>
          <p:nvPr/>
        </p:nvSpPr>
        <p:spPr>
          <a:xfrm>
            <a:off x="1425167" y="1566642"/>
            <a:ext cx="14835138" cy="1685590"/>
          </a:xfrm>
          <a:prstGeom prst="rect">
            <a:avLst/>
          </a:prstGeom>
        </p:spPr>
        <p:txBody>
          <a:bodyPr lIns="0" tIns="0" rIns="0" bIns="0" rtlCol="0" anchor="t">
            <a:spAutoFit/>
          </a:bodyPr>
          <a:lstStyle/>
          <a:p>
            <a:pPr marL="0" lvl="0" indent="0" algn="ctr">
              <a:lnSpc>
                <a:spcPts val="14400"/>
              </a:lnSpc>
              <a:spcBef>
                <a:spcPct val="0"/>
              </a:spcBef>
            </a:pPr>
            <a:r>
              <a:rPr lang="en-US" sz="10000" b="1" u="none" dirty="0" err="1">
                <a:solidFill>
                  <a:srgbClr val="737373"/>
                </a:solidFill>
                <a:latin typeface="Times New Roman" panose="02020603050405020304" pitchFamily="18" charset="0"/>
                <a:cs typeface="Times New Roman" panose="02020603050405020304" pitchFamily="18" charset="0"/>
              </a:rPr>
              <a:t>Chúc</a:t>
            </a:r>
            <a:r>
              <a:rPr lang="en-US" sz="10000" b="1" u="none" dirty="0">
                <a:solidFill>
                  <a:srgbClr val="737373"/>
                </a:solidFill>
                <a:latin typeface="Times New Roman" panose="02020603050405020304" pitchFamily="18" charset="0"/>
                <a:cs typeface="Times New Roman" panose="02020603050405020304" pitchFamily="18" charset="0"/>
              </a:rPr>
              <a:t> </a:t>
            </a:r>
            <a:r>
              <a:rPr lang="en-US" sz="10000" b="1" u="none" dirty="0" err="1">
                <a:solidFill>
                  <a:srgbClr val="737373"/>
                </a:solidFill>
                <a:latin typeface="Times New Roman" panose="02020603050405020304" pitchFamily="18" charset="0"/>
                <a:cs typeface="Times New Roman" panose="02020603050405020304" pitchFamily="18" charset="0"/>
              </a:rPr>
              <a:t>các</a:t>
            </a:r>
            <a:r>
              <a:rPr lang="en-US" sz="10000" b="1" u="none" dirty="0">
                <a:solidFill>
                  <a:srgbClr val="737373"/>
                </a:solidFill>
                <a:latin typeface="Times New Roman" panose="02020603050405020304" pitchFamily="18" charset="0"/>
                <a:cs typeface="Times New Roman" panose="02020603050405020304" pitchFamily="18" charset="0"/>
              </a:rPr>
              <a:t> </a:t>
            </a:r>
            <a:r>
              <a:rPr lang="en-US" sz="10000" b="1" u="none" dirty="0" err="1">
                <a:solidFill>
                  <a:srgbClr val="737373"/>
                </a:solidFill>
                <a:latin typeface="Times New Roman" panose="02020603050405020304" pitchFamily="18" charset="0"/>
                <a:cs typeface="Times New Roman" panose="02020603050405020304" pitchFamily="18" charset="0"/>
              </a:rPr>
              <a:t>em</a:t>
            </a:r>
            <a:r>
              <a:rPr lang="en-US" sz="10000" b="1" u="none" dirty="0">
                <a:solidFill>
                  <a:srgbClr val="737373"/>
                </a:solidFill>
                <a:latin typeface="Times New Roman" panose="02020603050405020304" pitchFamily="18" charset="0"/>
                <a:cs typeface="Times New Roman" panose="02020603050405020304" pitchFamily="18" charset="0"/>
              </a:rPr>
              <a:t> </a:t>
            </a:r>
            <a:r>
              <a:rPr lang="en-US" sz="10000" b="1" u="none" dirty="0" err="1">
                <a:solidFill>
                  <a:srgbClr val="737373"/>
                </a:solidFill>
                <a:latin typeface="Times New Roman" panose="02020603050405020304" pitchFamily="18" charset="0"/>
                <a:cs typeface="Times New Roman" panose="02020603050405020304" pitchFamily="18" charset="0"/>
              </a:rPr>
              <a:t>học</a:t>
            </a:r>
            <a:r>
              <a:rPr lang="en-US" sz="10000" b="1" u="none" dirty="0">
                <a:solidFill>
                  <a:srgbClr val="737373"/>
                </a:solidFill>
                <a:latin typeface="Times New Roman" panose="02020603050405020304" pitchFamily="18" charset="0"/>
                <a:cs typeface="Times New Roman" panose="02020603050405020304" pitchFamily="18" charset="0"/>
              </a:rPr>
              <a:t> </a:t>
            </a:r>
            <a:r>
              <a:rPr lang="en-US" sz="10000" b="1" u="none" dirty="0" err="1">
                <a:solidFill>
                  <a:srgbClr val="737373"/>
                </a:solidFill>
                <a:latin typeface="Times New Roman" panose="02020603050405020304" pitchFamily="18" charset="0"/>
                <a:cs typeface="Times New Roman" panose="02020603050405020304" pitchFamily="18" charset="0"/>
              </a:rPr>
              <a:t>tốt</a:t>
            </a:r>
            <a:r>
              <a:rPr lang="en-US" sz="10000" b="1" u="none" dirty="0">
                <a:solidFill>
                  <a:srgbClr val="737373"/>
                </a:solidFill>
                <a:latin typeface="Times New Roman" panose="02020603050405020304" pitchFamily="18" charset="0"/>
                <a:cs typeface="Times New Roman" panose="02020603050405020304" pitchFamily="18" charset="0"/>
              </a:rPr>
              <a:t>!</a:t>
            </a:r>
          </a:p>
        </p:txBody>
      </p:sp>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r="4004" b="59330"/>
          <a:stretch>
            <a:fillRect/>
          </a:stretch>
        </p:blipFill>
        <p:spPr>
          <a:xfrm>
            <a:off x="5071409" y="5143500"/>
            <a:ext cx="8145182" cy="5143500"/>
          </a:xfrm>
          <a:prstGeom prst="rect">
            <a:avLst/>
          </a:prstGeom>
        </p:spPr>
      </p:pic>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75071"/>
          <a:stretch>
            <a:fillRect/>
          </a:stretch>
        </p:blipFill>
        <p:spPr>
          <a:xfrm rot="-10800000">
            <a:off x="13729131" y="0"/>
            <a:ext cx="4558869" cy="102870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197219">
            <a:off x="-770512" y="584986"/>
            <a:ext cx="2645352" cy="2304763"/>
          </a:xfrm>
          <a:prstGeom prst="rect">
            <a:avLst/>
          </a:prstGeom>
        </p:spPr>
      </p:pic>
      <p:grpSp>
        <p:nvGrpSpPr>
          <p:cNvPr id="4" name="Group 4"/>
          <p:cNvGrpSpPr/>
          <p:nvPr/>
        </p:nvGrpSpPr>
        <p:grpSpPr>
          <a:xfrm>
            <a:off x="1314450" y="1315350"/>
            <a:ext cx="15093188" cy="7656299"/>
            <a:chOff x="0" y="0"/>
            <a:chExt cx="11734158" cy="5952369"/>
          </a:xfrm>
        </p:grpSpPr>
        <p:sp>
          <p:nvSpPr>
            <p:cNvPr id="5" name="Freeform 5"/>
            <p:cNvSpPr/>
            <p:nvPr/>
          </p:nvSpPr>
          <p:spPr>
            <a:xfrm>
              <a:off x="10160" y="16510"/>
              <a:ext cx="11711298" cy="5924429"/>
            </a:xfrm>
            <a:custGeom>
              <a:avLst/>
              <a:gdLst/>
              <a:ahLst/>
              <a:cxnLst/>
              <a:rect l="l" t="t" r="r" b="b"/>
              <a:pathLst>
                <a:path w="11711298" h="5924429">
                  <a:moveTo>
                    <a:pt x="11711298" y="5924429"/>
                  </a:moveTo>
                  <a:lnTo>
                    <a:pt x="0" y="5916809"/>
                  </a:lnTo>
                  <a:lnTo>
                    <a:pt x="0" y="2067974"/>
                  </a:lnTo>
                  <a:lnTo>
                    <a:pt x="17780" y="19050"/>
                  </a:lnTo>
                  <a:lnTo>
                    <a:pt x="5838314" y="0"/>
                  </a:lnTo>
                  <a:lnTo>
                    <a:pt x="11692248" y="5080"/>
                  </a:lnTo>
                  <a:close/>
                </a:path>
              </a:pathLst>
            </a:custGeom>
            <a:solidFill>
              <a:srgbClr val="FFFFFF"/>
            </a:solidFill>
          </p:spPr>
        </p:sp>
        <p:sp>
          <p:nvSpPr>
            <p:cNvPr id="6" name="Freeform 6"/>
            <p:cNvSpPr/>
            <p:nvPr/>
          </p:nvSpPr>
          <p:spPr>
            <a:xfrm>
              <a:off x="-3810" y="0"/>
              <a:ext cx="11740508" cy="5951099"/>
            </a:xfrm>
            <a:custGeom>
              <a:avLst/>
              <a:gdLst/>
              <a:ahLst/>
              <a:cxnLst/>
              <a:rect l="l" t="t" r="r" b="b"/>
              <a:pathLst>
                <a:path w="11740508" h="5951099">
                  <a:moveTo>
                    <a:pt x="11706218" y="21590"/>
                  </a:moveTo>
                  <a:cubicBezTo>
                    <a:pt x="11707489" y="34290"/>
                    <a:pt x="11707489" y="44450"/>
                    <a:pt x="11708758" y="54610"/>
                  </a:cubicBezTo>
                  <a:cubicBezTo>
                    <a:pt x="11711298" y="154472"/>
                    <a:pt x="11712568" y="285004"/>
                    <a:pt x="11715108" y="410875"/>
                  </a:cubicBezTo>
                  <a:cubicBezTo>
                    <a:pt x="11715108" y="592687"/>
                    <a:pt x="11727808" y="4177661"/>
                    <a:pt x="11734158" y="4359473"/>
                  </a:cubicBezTo>
                  <a:cubicBezTo>
                    <a:pt x="11740508" y="4634523"/>
                    <a:pt x="11736698" y="4914235"/>
                    <a:pt x="11736698" y="5189284"/>
                  </a:cubicBezTo>
                  <a:cubicBezTo>
                    <a:pt x="11736698" y="5431701"/>
                    <a:pt x="11737968" y="5655471"/>
                    <a:pt x="11739239" y="5890139"/>
                  </a:cubicBezTo>
                  <a:cubicBezTo>
                    <a:pt x="11739239" y="5911729"/>
                    <a:pt x="11739239" y="5925699"/>
                    <a:pt x="11739239" y="5949829"/>
                  </a:cubicBezTo>
                  <a:cubicBezTo>
                    <a:pt x="11716378" y="5949829"/>
                    <a:pt x="11696058" y="5951099"/>
                    <a:pt x="11643219" y="5949829"/>
                  </a:cubicBezTo>
                  <a:cubicBezTo>
                    <a:pt x="11043838" y="5944749"/>
                    <a:pt x="10435237" y="5951099"/>
                    <a:pt x="9835857" y="5946019"/>
                  </a:cubicBezTo>
                  <a:cubicBezTo>
                    <a:pt x="9476229" y="5942209"/>
                    <a:pt x="9125822" y="5944749"/>
                    <a:pt x="8766194" y="5942209"/>
                  </a:cubicBezTo>
                  <a:cubicBezTo>
                    <a:pt x="8600212" y="5940939"/>
                    <a:pt x="8434230" y="5939669"/>
                    <a:pt x="8268247" y="5938399"/>
                  </a:cubicBezTo>
                  <a:cubicBezTo>
                    <a:pt x="8166813" y="5938399"/>
                    <a:pt x="8074601" y="5939669"/>
                    <a:pt x="7973168" y="5939669"/>
                  </a:cubicBezTo>
                  <a:cubicBezTo>
                    <a:pt x="7714973" y="5938399"/>
                    <a:pt x="7004938" y="5939669"/>
                    <a:pt x="6746743" y="5938399"/>
                  </a:cubicBezTo>
                  <a:cubicBezTo>
                    <a:pt x="6562319" y="5937129"/>
                    <a:pt x="2873826" y="5946019"/>
                    <a:pt x="2689401" y="5944749"/>
                  </a:cubicBezTo>
                  <a:cubicBezTo>
                    <a:pt x="2643295" y="5944749"/>
                    <a:pt x="2587967" y="5946019"/>
                    <a:pt x="2541861" y="5946019"/>
                  </a:cubicBezTo>
                  <a:cubicBezTo>
                    <a:pt x="2431206" y="5946019"/>
                    <a:pt x="2329773" y="5947289"/>
                    <a:pt x="2219118" y="5947289"/>
                  </a:cubicBezTo>
                  <a:cubicBezTo>
                    <a:pt x="1942481" y="5947289"/>
                    <a:pt x="1675065" y="5946019"/>
                    <a:pt x="1398428" y="5944749"/>
                  </a:cubicBezTo>
                  <a:cubicBezTo>
                    <a:pt x="1232446" y="5943479"/>
                    <a:pt x="1066464" y="5942209"/>
                    <a:pt x="909703" y="5940939"/>
                  </a:cubicBezTo>
                  <a:cubicBezTo>
                    <a:pt x="614623" y="5939669"/>
                    <a:pt x="319544" y="5938399"/>
                    <a:pt x="48260" y="5938399"/>
                  </a:cubicBezTo>
                  <a:cubicBezTo>
                    <a:pt x="38100" y="5938399"/>
                    <a:pt x="29210" y="5938399"/>
                    <a:pt x="19050" y="5937129"/>
                  </a:cubicBezTo>
                  <a:cubicBezTo>
                    <a:pt x="10160" y="5935859"/>
                    <a:pt x="5080" y="5929509"/>
                    <a:pt x="7620" y="5920619"/>
                  </a:cubicBezTo>
                  <a:cubicBezTo>
                    <a:pt x="16510" y="5888564"/>
                    <a:pt x="12700" y="5772017"/>
                    <a:pt x="11430" y="5650809"/>
                  </a:cubicBezTo>
                  <a:cubicBezTo>
                    <a:pt x="10160" y="5403730"/>
                    <a:pt x="6350" y="5161313"/>
                    <a:pt x="7620" y="4914235"/>
                  </a:cubicBezTo>
                  <a:cubicBezTo>
                    <a:pt x="5080" y="4606552"/>
                    <a:pt x="0" y="797809"/>
                    <a:pt x="7620" y="485464"/>
                  </a:cubicBezTo>
                  <a:cubicBezTo>
                    <a:pt x="8890" y="424860"/>
                    <a:pt x="7620" y="359594"/>
                    <a:pt x="8890" y="298990"/>
                  </a:cubicBezTo>
                  <a:cubicBezTo>
                    <a:pt x="10160" y="201091"/>
                    <a:pt x="12700" y="93868"/>
                    <a:pt x="13970" y="44450"/>
                  </a:cubicBezTo>
                  <a:cubicBezTo>
                    <a:pt x="13970" y="41910"/>
                    <a:pt x="15240" y="39370"/>
                    <a:pt x="16510" y="38100"/>
                  </a:cubicBezTo>
                  <a:cubicBezTo>
                    <a:pt x="38100" y="35560"/>
                    <a:pt x="89013" y="30480"/>
                    <a:pt x="236553" y="29210"/>
                  </a:cubicBezTo>
                  <a:cubicBezTo>
                    <a:pt x="485526" y="25400"/>
                    <a:pt x="734500" y="22860"/>
                    <a:pt x="992694" y="20320"/>
                  </a:cubicBezTo>
                  <a:cubicBezTo>
                    <a:pt x="1167897" y="17780"/>
                    <a:pt x="1343101" y="16510"/>
                    <a:pt x="1509083" y="13970"/>
                  </a:cubicBezTo>
                  <a:cubicBezTo>
                    <a:pt x="1675065" y="11430"/>
                    <a:pt x="1850269" y="8890"/>
                    <a:pt x="2016251" y="8890"/>
                  </a:cubicBezTo>
                  <a:cubicBezTo>
                    <a:pt x="2200676" y="7620"/>
                    <a:pt x="2385100" y="10160"/>
                    <a:pt x="2569525" y="8890"/>
                  </a:cubicBezTo>
                  <a:cubicBezTo>
                    <a:pt x="2800056" y="8890"/>
                    <a:pt x="6977274" y="6350"/>
                    <a:pt x="7207805" y="5080"/>
                  </a:cubicBezTo>
                  <a:cubicBezTo>
                    <a:pt x="7429115" y="3810"/>
                    <a:pt x="7650425" y="2540"/>
                    <a:pt x="7880956" y="2540"/>
                  </a:cubicBezTo>
                  <a:cubicBezTo>
                    <a:pt x="8259026" y="1270"/>
                    <a:pt x="8627876" y="0"/>
                    <a:pt x="9005946" y="0"/>
                  </a:cubicBezTo>
                  <a:cubicBezTo>
                    <a:pt x="9162707" y="0"/>
                    <a:pt x="9328689" y="2540"/>
                    <a:pt x="9485450" y="2540"/>
                  </a:cubicBezTo>
                  <a:cubicBezTo>
                    <a:pt x="9918848" y="3810"/>
                    <a:pt x="10361467" y="5080"/>
                    <a:pt x="10794865" y="7620"/>
                  </a:cubicBezTo>
                  <a:cubicBezTo>
                    <a:pt x="11025396" y="8890"/>
                    <a:pt x="11255927" y="12700"/>
                    <a:pt x="11486458" y="16510"/>
                  </a:cubicBezTo>
                  <a:cubicBezTo>
                    <a:pt x="11541785" y="16510"/>
                    <a:pt x="11597112" y="16510"/>
                    <a:pt x="11643219" y="16510"/>
                  </a:cubicBezTo>
                  <a:cubicBezTo>
                    <a:pt x="11687168" y="17780"/>
                    <a:pt x="11696058" y="20320"/>
                    <a:pt x="11706218" y="21590"/>
                  </a:cubicBezTo>
                  <a:close/>
                  <a:moveTo>
                    <a:pt x="11716379" y="5933319"/>
                  </a:moveTo>
                  <a:cubicBezTo>
                    <a:pt x="11717648" y="5916809"/>
                    <a:pt x="11718918" y="5904109"/>
                    <a:pt x="11718918" y="5891409"/>
                  </a:cubicBezTo>
                  <a:cubicBezTo>
                    <a:pt x="11717648" y="5632162"/>
                    <a:pt x="11716379" y="5385083"/>
                    <a:pt x="11716379" y="5119357"/>
                  </a:cubicBezTo>
                  <a:cubicBezTo>
                    <a:pt x="11716379" y="4998148"/>
                    <a:pt x="11718918" y="4876940"/>
                    <a:pt x="11717648" y="4755731"/>
                  </a:cubicBezTo>
                  <a:cubicBezTo>
                    <a:pt x="11717648" y="4643847"/>
                    <a:pt x="11716379" y="4527300"/>
                    <a:pt x="11715108" y="4415415"/>
                  </a:cubicBezTo>
                  <a:cubicBezTo>
                    <a:pt x="11710029" y="4242926"/>
                    <a:pt x="11698598" y="671939"/>
                    <a:pt x="11698598" y="499450"/>
                  </a:cubicBezTo>
                  <a:cubicBezTo>
                    <a:pt x="11696058" y="354932"/>
                    <a:pt x="11693518" y="205753"/>
                    <a:pt x="11690979" y="63500"/>
                  </a:cubicBezTo>
                  <a:cubicBezTo>
                    <a:pt x="11689708" y="44450"/>
                    <a:pt x="11688439" y="43180"/>
                    <a:pt x="11615555" y="41910"/>
                  </a:cubicBezTo>
                  <a:cubicBezTo>
                    <a:pt x="11587891" y="41910"/>
                    <a:pt x="11569449" y="41910"/>
                    <a:pt x="11541786" y="40640"/>
                  </a:cubicBezTo>
                  <a:cubicBezTo>
                    <a:pt x="11311255" y="36830"/>
                    <a:pt x="11071503" y="31750"/>
                    <a:pt x="10840972" y="30480"/>
                  </a:cubicBezTo>
                  <a:cubicBezTo>
                    <a:pt x="10278477" y="26670"/>
                    <a:pt x="9706760" y="25400"/>
                    <a:pt x="9144264" y="22860"/>
                  </a:cubicBezTo>
                  <a:cubicBezTo>
                    <a:pt x="9061273" y="22860"/>
                    <a:pt x="8969061" y="22860"/>
                    <a:pt x="8886070" y="22860"/>
                  </a:cubicBezTo>
                  <a:cubicBezTo>
                    <a:pt x="8747751" y="22860"/>
                    <a:pt x="8609434" y="22860"/>
                    <a:pt x="8480336" y="22860"/>
                  </a:cubicBezTo>
                  <a:cubicBezTo>
                    <a:pt x="8185256" y="22860"/>
                    <a:pt x="7890177" y="22860"/>
                    <a:pt x="7604319" y="24130"/>
                  </a:cubicBezTo>
                  <a:cubicBezTo>
                    <a:pt x="7355345" y="25400"/>
                    <a:pt x="3159684" y="29210"/>
                    <a:pt x="2910711" y="29210"/>
                  </a:cubicBezTo>
                  <a:cubicBezTo>
                    <a:pt x="2504977" y="29210"/>
                    <a:pt x="2099242" y="26670"/>
                    <a:pt x="1693508" y="33020"/>
                  </a:cubicBezTo>
                  <a:cubicBezTo>
                    <a:pt x="1481419" y="36830"/>
                    <a:pt x="1278552" y="36830"/>
                    <a:pt x="1075685" y="38100"/>
                  </a:cubicBezTo>
                  <a:cubicBezTo>
                    <a:pt x="725278" y="41910"/>
                    <a:pt x="374871" y="45720"/>
                    <a:pt x="49530" y="50800"/>
                  </a:cubicBezTo>
                  <a:cubicBezTo>
                    <a:pt x="36830" y="50800"/>
                    <a:pt x="34290" y="53340"/>
                    <a:pt x="33020" y="79882"/>
                  </a:cubicBezTo>
                  <a:cubicBezTo>
                    <a:pt x="31750" y="163796"/>
                    <a:pt x="31750" y="247709"/>
                    <a:pt x="30480" y="331623"/>
                  </a:cubicBezTo>
                  <a:cubicBezTo>
                    <a:pt x="29210" y="471479"/>
                    <a:pt x="26670" y="606673"/>
                    <a:pt x="25400" y="746529"/>
                  </a:cubicBezTo>
                  <a:cubicBezTo>
                    <a:pt x="20320" y="895708"/>
                    <a:pt x="26670" y="4541286"/>
                    <a:pt x="29210" y="4690465"/>
                  </a:cubicBezTo>
                  <a:cubicBezTo>
                    <a:pt x="29210" y="4848969"/>
                    <a:pt x="29210" y="5012134"/>
                    <a:pt x="30480" y="5170637"/>
                  </a:cubicBezTo>
                  <a:cubicBezTo>
                    <a:pt x="30480" y="5287184"/>
                    <a:pt x="33020" y="5403730"/>
                    <a:pt x="33020" y="5520277"/>
                  </a:cubicBezTo>
                  <a:cubicBezTo>
                    <a:pt x="33020" y="5646147"/>
                    <a:pt x="33020" y="5772017"/>
                    <a:pt x="31750" y="5891409"/>
                  </a:cubicBezTo>
                  <a:cubicBezTo>
                    <a:pt x="31750" y="5895219"/>
                    <a:pt x="31750" y="5897759"/>
                    <a:pt x="31750" y="5901569"/>
                  </a:cubicBezTo>
                  <a:cubicBezTo>
                    <a:pt x="31750" y="5911729"/>
                    <a:pt x="35560" y="5915539"/>
                    <a:pt x="44450" y="5915539"/>
                  </a:cubicBezTo>
                  <a:cubicBezTo>
                    <a:pt x="107456" y="5915539"/>
                    <a:pt x="236553" y="5916809"/>
                    <a:pt x="356429" y="5916809"/>
                  </a:cubicBezTo>
                  <a:cubicBezTo>
                    <a:pt x="531632" y="5916809"/>
                    <a:pt x="716057" y="5914269"/>
                    <a:pt x="891260" y="5916809"/>
                  </a:cubicBezTo>
                  <a:cubicBezTo>
                    <a:pt x="1177119" y="5920619"/>
                    <a:pt x="1462977" y="5923159"/>
                    <a:pt x="1748835" y="5921889"/>
                  </a:cubicBezTo>
                  <a:cubicBezTo>
                    <a:pt x="1933260" y="5920619"/>
                    <a:pt x="2108463" y="5923159"/>
                    <a:pt x="2292888" y="5923159"/>
                  </a:cubicBezTo>
                  <a:cubicBezTo>
                    <a:pt x="2560304" y="5923159"/>
                    <a:pt x="2827720" y="5921889"/>
                    <a:pt x="3095135" y="5923159"/>
                  </a:cubicBezTo>
                  <a:cubicBezTo>
                    <a:pt x="3491648" y="5924429"/>
                    <a:pt x="7844070" y="5914269"/>
                    <a:pt x="8249805" y="5916809"/>
                  </a:cubicBezTo>
                  <a:cubicBezTo>
                    <a:pt x="8425008" y="5918079"/>
                    <a:pt x="8600212" y="5919349"/>
                    <a:pt x="8766194" y="5919349"/>
                  </a:cubicBezTo>
                  <a:cubicBezTo>
                    <a:pt x="9070495" y="5921889"/>
                    <a:pt x="9365574" y="5918079"/>
                    <a:pt x="9669875" y="5921889"/>
                  </a:cubicBezTo>
                  <a:cubicBezTo>
                    <a:pt x="9918848" y="5924429"/>
                    <a:pt x="10167821" y="5924429"/>
                    <a:pt x="10416795" y="5926969"/>
                  </a:cubicBezTo>
                  <a:cubicBezTo>
                    <a:pt x="10785644" y="5930779"/>
                    <a:pt x="11154494" y="5933319"/>
                    <a:pt x="11523343" y="5934589"/>
                  </a:cubicBezTo>
                  <a:cubicBezTo>
                    <a:pt x="11661661" y="5934589"/>
                    <a:pt x="11696058" y="5933319"/>
                    <a:pt x="11716379" y="5933319"/>
                  </a:cubicBezTo>
                  <a:close/>
                </a:path>
              </a:pathLst>
            </a:custGeom>
            <a:solidFill>
              <a:srgbClr val="000000"/>
            </a:solidFill>
          </p:spPr>
        </p:sp>
      </p:grpSp>
      <p:sp>
        <p:nvSpPr>
          <p:cNvPr id="8" name="TextBox 8"/>
          <p:cNvSpPr txBox="1"/>
          <p:nvPr/>
        </p:nvSpPr>
        <p:spPr>
          <a:xfrm>
            <a:off x="1002291" y="1929258"/>
            <a:ext cx="12003910" cy="4085670"/>
          </a:xfrm>
          <a:prstGeom prst="rect">
            <a:avLst/>
          </a:prstGeom>
        </p:spPr>
        <p:txBody>
          <a:bodyPr wrap="square" lIns="0" tIns="0" rIns="0" bIns="0" rtlCol="0" anchor="t">
            <a:spAutoFit/>
          </a:bodyPr>
          <a:lstStyle/>
          <a:p>
            <a:pPr marL="0" lvl="0" indent="0" algn="ctr">
              <a:lnSpc>
                <a:spcPts val="17047"/>
              </a:lnSpc>
              <a:spcBef>
                <a:spcPct val="0"/>
              </a:spcBef>
            </a:pPr>
            <a:r>
              <a:rPr lang="en-US" sz="8000" b="1" dirty="0">
                <a:solidFill>
                  <a:srgbClr val="737373"/>
                </a:solidFill>
                <a:latin typeface="Times New Roman" panose="02020603050405020304" pitchFamily="18" charset="0"/>
                <a:cs typeface="Times New Roman" panose="02020603050405020304" pitchFamily="18" charset="0"/>
              </a:rPr>
              <a:t>VẺ ĐẸP CỦA BÀI THƠ “TIẾNG GÀ TRƯA”</a:t>
            </a:r>
            <a:endParaRPr lang="en-US" sz="8000" b="1" u="none" dirty="0">
              <a:solidFill>
                <a:srgbClr val="737373"/>
              </a:solidFill>
              <a:latin typeface="Times New Roman" panose="02020603050405020304" pitchFamily="18" charset="0"/>
              <a:cs typeface="Times New Roman" panose="02020603050405020304" pitchFamily="18" charset="0"/>
            </a:endParaRPr>
          </a:p>
        </p:txBody>
      </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b="36303"/>
          <a:stretch>
            <a:fillRect/>
          </a:stretch>
        </p:blipFill>
        <p:spPr>
          <a:xfrm>
            <a:off x="11190034" y="2107333"/>
            <a:ext cx="7097966" cy="8179667"/>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330381" y="427797"/>
            <a:ext cx="2154515" cy="1982154"/>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016537">
            <a:off x="16823218" y="2666898"/>
            <a:ext cx="1901530" cy="1739900"/>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78649">
            <a:off x="8017128" y="8291851"/>
            <a:ext cx="3054065" cy="2660854"/>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0800000">
            <a:off x="1257300" y="8486081"/>
            <a:ext cx="1556085" cy="1431598"/>
          </a:xfrm>
          <a:prstGeom prst="rect">
            <a:avLst/>
          </a:prstGeom>
        </p:spPr>
      </p:pic>
      <p:pic>
        <p:nvPicPr>
          <p:cNvPr id="15" name="Picture 1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8783462">
            <a:off x="581286" y="7579067"/>
            <a:ext cx="1045660" cy="956779"/>
          </a:xfrm>
          <a:prstGeom prst="rect">
            <a:avLst/>
          </a:prstGeom>
        </p:spPr>
      </p:pic>
    </p:spTree>
    <p:extLst>
      <p:ext uri="{BB962C8B-B14F-4D97-AF65-F5344CB8AC3E}">
        <p14:creationId xmlns:p14="http://schemas.microsoft.com/office/powerpoint/2010/main" val="24679933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75071"/>
          <a:stretch>
            <a:fillRect/>
          </a:stretch>
        </p:blipFill>
        <p:spPr>
          <a:xfrm rot="-10800000">
            <a:off x="13729131" y="0"/>
            <a:ext cx="4558869" cy="102870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197219">
            <a:off x="-770512" y="584986"/>
            <a:ext cx="2645352" cy="2304763"/>
          </a:xfrm>
          <a:prstGeom prst="rect">
            <a:avLst/>
          </a:prstGeom>
        </p:spPr>
      </p:pic>
      <p:grpSp>
        <p:nvGrpSpPr>
          <p:cNvPr id="4" name="Group 4"/>
          <p:cNvGrpSpPr/>
          <p:nvPr/>
        </p:nvGrpSpPr>
        <p:grpSpPr>
          <a:xfrm>
            <a:off x="1314450" y="1315350"/>
            <a:ext cx="15093188" cy="7656299"/>
            <a:chOff x="0" y="0"/>
            <a:chExt cx="11734158" cy="5952369"/>
          </a:xfrm>
        </p:grpSpPr>
        <p:sp>
          <p:nvSpPr>
            <p:cNvPr id="5" name="Freeform 5"/>
            <p:cNvSpPr/>
            <p:nvPr/>
          </p:nvSpPr>
          <p:spPr>
            <a:xfrm>
              <a:off x="10160" y="16510"/>
              <a:ext cx="11711298" cy="5924429"/>
            </a:xfrm>
            <a:custGeom>
              <a:avLst/>
              <a:gdLst/>
              <a:ahLst/>
              <a:cxnLst/>
              <a:rect l="l" t="t" r="r" b="b"/>
              <a:pathLst>
                <a:path w="11711298" h="5924429">
                  <a:moveTo>
                    <a:pt x="11711298" y="5924429"/>
                  </a:moveTo>
                  <a:lnTo>
                    <a:pt x="0" y="5916809"/>
                  </a:lnTo>
                  <a:lnTo>
                    <a:pt x="0" y="2067974"/>
                  </a:lnTo>
                  <a:lnTo>
                    <a:pt x="17780" y="19050"/>
                  </a:lnTo>
                  <a:lnTo>
                    <a:pt x="5838314" y="0"/>
                  </a:lnTo>
                  <a:lnTo>
                    <a:pt x="11692248" y="5080"/>
                  </a:lnTo>
                  <a:close/>
                </a:path>
              </a:pathLst>
            </a:custGeom>
            <a:solidFill>
              <a:srgbClr val="FFFFFF"/>
            </a:solidFill>
          </p:spPr>
        </p:sp>
        <p:sp>
          <p:nvSpPr>
            <p:cNvPr id="6" name="Freeform 6"/>
            <p:cNvSpPr/>
            <p:nvPr/>
          </p:nvSpPr>
          <p:spPr>
            <a:xfrm>
              <a:off x="-3810" y="0"/>
              <a:ext cx="11740508" cy="5951099"/>
            </a:xfrm>
            <a:custGeom>
              <a:avLst/>
              <a:gdLst/>
              <a:ahLst/>
              <a:cxnLst/>
              <a:rect l="l" t="t" r="r" b="b"/>
              <a:pathLst>
                <a:path w="11740508" h="5951099">
                  <a:moveTo>
                    <a:pt x="11706218" y="21590"/>
                  </a:moveTo>
                  <a:cubicBezTo>
                    <a:pt x="11707489" y="34290"/>
                    <a:pt x="11707489" y="44450"/>
                    <a:pt x="11708758" y="54610"/>
                  </a:cubicBezTo>
                  <a:cubicBezTo>
                    <a:pt x="11711298" y="154472"/>
                    <a:pt x="11712568" y="285004"/>
                    <a:pt x="11715108" y="410875"/>
                  </a:cubicBezTo>
                  <a:cubicBezTo>
                    <a:pt x="11715108" y="592687"/>
                    <a:pt x="11727808" y="4177661"/>
                    <a:pt x="11734158" y="4359473"/>
                  </a:cubicBezTo>
                  <a:cubicBezTo>
                    <a:pt x="11740508" y="4634523"/>
                    <a:pt x="11736698" y="4914235"/>
                    <a:pt x="11736698" y="5189284"/>
                  </a:cubicBezTo>
                  <a:cubicBezTo>
                    <a:pt x="11736698" y="5431701"/>
                    <a:pt x="11737968" y="5655471"/>
                    <a:pt x="11739239" y="5890139"/>
                  </a:cubicBezTo>
                  <a:cubicBezTo>
                    <a:pt x="11739239" y="5911729"/>
                    <a:pt x="11739239" y="5925699"/>
                    <a:pt x="11739239" y="5949829"/>
                  </a:cubicBezTo>
                  <a:cubicBezTo>
                    <a:pt x="11716378" y="5949829"/>
                    <a:pt x="11696058" y="5951099"/>
                    <a:pt x="11643219" y="5949829"/>
                  </a:cubicBezTo>
                  <a:cubicBezTo>
                    <a:pt x="11043838" y="5944749"/>
                    <a:pt x="10435237" y="5951099"/>
                    <a:pt x="9835857" y="5946019"/>
                  </a:cubicBezTo>
                  <a:cubicBezTo>
                    <a:pt x="9476229" y="5942209"/>
                    <a:pt x="9125822" y="5944749"/>
                    <a:pt x="8766194" y="5942209"/>
                  </a:cubicBezTo>
                  <a:cubicBezTo>
                    <a:pt x="8600212" y="5940939"/>
                    <a:pt x="8434230" y="5939669"/>
                    <a:pt x="8268247" y="5938399"/>
                  </a:cubicBezTo>
                  <a:cubicBezTo>
                    <a:pt x="8166813" y="5938399"/>
                    <a:pt x="8074601" y="5939669"/>
                    <a:pt x="7973168" y="5939669"/>
                  </a:cubicBezTo>
                  <a:cubicBezTo>
                    <a:pt x="7714973" y="5938399"/>
                    <a:pt x="7004938" y="5939669"/>
                    <a:pt x="6746743" y="5938399"/>
                  </a:cubicBezTo>
                  <a:cubicBezTo>
                    <a:pt x="6562319" y="5937129"/>
                    <a:pt x="2873826" y="5946019"/>
                    <a:pt x="2689401" y="5944749"/>
                  </a:cubicBezTo>
                  <a:cubicBezTo>
                    <a:pt x="2643295" y="5944749"/>
                    <a:pt x="2587967" y="5946019"/>
                    <a:pt x="2541861" y="5946019"/>
                  </a:cubicBezTo>
                  <a:cubicBezTo>
                    <a:pt x="2431206" y="5946019"/>
                    <a:pt x="2329773" y="5947289"/>
                    <a:pt x="2219118" y="5947289"/>
                  </a:cubicBezTo>
                  <a:cubicBezTo>
                    <a:pt x="1942481" y="5947289"/>
                    <a:pt x="1675065" y="5946019"/>
                    <a:pt x="1398428" y="5944749"/>
                  </a:cubicBezTo>
                  <a:cubicBezTo>
                    <a:pt x="1232446" y="5943479"/>
                    <a:pt x="1066464" y="5942209"/>
                    <a:pt x="909703" y="5940939"/>
                  </a:cubicBezTo>
                  <a:cubicBezTo>
                    <a:pt x="614623" y="5939669"/>
                    <a:pt x="319544" y="5938399"/>
                    <a:pt x="48260" y="5938399"/>
                  </a:cubicBezTo>
                  <a:cubicBezTo>
                    <a:pt x="38100" y="5938399"/>
                    <a:pt x="29210" y="5938399"/>
                    <a:pt x="19050" y="5937129"/>
                  </a:cubicBezTo>
                  <a:cubicBezTo>
                    <a:pt x="10160" y="5935859"/>
                    <a:pt x="5080" y="5929509"/>
                    <a:pt x="7620" y="5920619"/>
                  </a:cubicBezTo>
                  <a:cubicBezTo>
                    <a:pt x="16510" y="5888564"/>
                    <a:pt x="12700" y="5772017"/>
                    <a:pt x="11430" y="5650809"/>
                  </a:cubicBezTo>
                  <a:cubicBezTo>
                    <a:pt x="10160" y="5403730"/>
                    <a:pt x="6350" y="5161313"/>
                    <a:pt x="7620" y="4914235"/>
                  </a:cubicBezTo>
                  <a:cubicBezTo>
                    <a:pt x="5080" y="4606552"/>
                    <a:pt x="0" y="797809"/>
                    <a:pt x="7620" y="485464"/>
                  </a:cubicBezTo>
                  <a:cubicBezTo>
                    <a:pt x="8890" y="424860"/>
                    <a:pt x="7620" y="359594"/>
                    <a:pt x="8890" y="298990"/>
                  </a:cubicBezTo>
                  <a:cubicBezTo>
                    <a:pt x="10160" y="201091"/>
                    <a:pt x="12700" y="93868"/>
                    <a:pt x="13970" y="44450"/>
                  </a:cubicBezTo>
                  <a:cubicBezTo>
                    <a:pt x="13970" y="41910"/>
                    <a:pt x="15240" y="39370"/>
                    <a:pt x="16510" y="38100"/>
                  </a:cubicBezTo>
                  <a:cubicBezTo>
                    <a:pt x="38100" y="35560"/>
                    <a:pt x="89013" y="30480"/>
                    <a:pt x="236553" y="29210"/>
                  </a:cubicBezTo>
                  <a:cubicBezTo>
                    <a:pt x="485526" y="25400"/>
                    <a:pt x="734500" y="22860"/>
                    <a:pt x="992694" y="20320"/>
                  </a:cubicBezTo>
                  <a:cubicBezTo>
                    <a:pt x="1167897" y="17780"/>
                    <a:pt x="1343101" y="16510"/>
                    <a:pt x="1509083" y="13970"/>
                  </a:cubicBezTo>
                  <a:cubicBezTo>
                    <a:pt x="1675065" y="11430"/>
                    <a:pt x="1850269" y="8890"/>
                    <a:pt x="2016251" y="8890"/>
                  </a:cubicBezTo>
                  <a:cubicBezTo>
                    <a:pt x="2200676" y="7620"/>
                    <a:pt x="2385100" y="10160"/>
                    <a:pt x="2569525" y="8890"/>
                  </a:cubicBezTo>
                  <a:cubicBezTo>
                    <a:pt x="2800056" y="8890"/>
                    <a:pt x="6977274" y="6350"/>
                    <a:pt x="7207805" y="5080"/>
                  </a:cubicBezTo>
                  <a:cubicBezTo>
                    <a:pt x="7429115" y="3810"/>
                    <a:pt x="7650425" y="2540"/>
                    <a:pt x="7880956" y="2540"/>
                  </a:cubicBezTo>
                  <a:cubicBezTo>
                    <a:pt x="8259026" y="1270"/>
                    <a:pt x="8627876" y="0"/>
                    <a:pt x="9005946" y="0"/>
                  </a:cubicBezTo>
                  <a:cubicBezTo>
                    <a:pt x="9162707" y="0"/>
                    <a:pt x="9328689" y="2540"/>
                    <a:pt x="9485450" y="2540"/>
                  </a:cubicBezTo>
                  <a:cubicBezTo>
                    <a:pt x="9918848" y="3810"/>
                    <a:pt x="10361467" y="5080"/>
                    <a:pt x="10794865" y="7620"/>
                  </a:cubicBezTo>
                  <a:cubicBezTo>
                    <a:pt x="11025396" y="8890"/>
                    <a:pt x="11255927" y="12700"/>
                    <a:pt x="11486458" y="16510"/>
                  </a:cubicBezTo>
                  <a:cubicBezTo>
                    <a:pt x="11541785" y="16510"/>
                    <a:pt x="11597112" y="16510"/>
                    <a:pt x="11643219" y="16510"/>
                  </a:cubicBezTo>
                  <a:cubicBezTo>
                    <a:pt x="11687168" y="17780"/>
                    <a:pt x="11696058" y="20320"/>
                    <a:pt x="11706218" y="21590"/>
                  </a:cubicBezTo>
                  <a:close/>
                  <a:moveTo>
                    <a:pt x="11716379" y="5933319"/>
                  </a:moveTo>
                  <a:cubicBezTo>
                    <a:pt x="11717648" y="5916809"/>
                    <a:pt x="11718918" y="5904109"/>
                    <a:pt x="11718918" y="5891409"/>
                  </a:cubicBezTo>
                  <a:cubicBezTo>
                    <a:pt x="11717648" y="5632162"/>
                    <a:pt x="11716379" y="5385083"/>
                    <a:pt x="11716379" y="5119357"/>
                  </a:cubicBezTo>
                  <a:cubicBezTo>
                    <a:pt x="11716379" y="4998148"/>
                    <a:pt x="11718918" y="4876940"/>
                    <a:pt x="11717648" y="4755731"/>
                  </a:cubicBezTo>
                  <a:cubicBezTo>
                    <a:pt x="11717648" y="4643847"/>
                    <a:pt x="11716379" y="4527300"/>
                    <a:pt x="11715108" y="4415415"/>
                  </a:cubicBezTo>
                  <a:cubicBezTo>
                    <a:pt x="11710029" y="4242926"/>
                    <a:pt x="11698598" y="671939"/>
                    <a:pt x="11698598" y="499450"/>
                  </a:cubicBezTo>
                  <a:cubicBezTo>
                    <a:pt x="11696058" y="354932"/>
                    <a:pt x="11693518" y="205753"/>
                    <a:pt x="11690979" y="63500"/>
                  </a:cubicBezTo>
                  <a:cubicBezTo>
                    <a:pt x="11689708" y="44450"/>
                    <a:pt x="11688439" y="43180"/>
                    <a:pt x="11615555" y="41910"/>
                  </a:cubicBezTo>
                  <a:cubicBezTo>
                    <a:pt x="11587891" y="41910"/>
                    <a:pt x="11569449" y="41910"/>
                    <a:pt x="11541786" y="40640"/>
                  </a:cubicBezTo>
                  <a:cubicBezTo>
                    <a:pt x="11311255" y="36830"/>
                    <a:pt x="11071503" y="31750"/>
                    <a:pt x="10840972" y="30480"/>
                  </a:cubicBezTo>
                  <a:cubicBezTo>
                    <a:pt x="10278477" y="26670"/>
                    <a:pt x="9706760" y="25400"/>
                    <a:pt x="9144264" y="22860"/>
                  </a:cubicBezTo>
                  <a:cubicBezTo>
                    <a:pt x="9061273" y="22860"/>
                    <a:pt x="8969061" y="22860"/>
                    <a:pt x="8886070" y="22860"/>
                  </a:cubicBezTo>
                  <a:cubicBezTo>
                    <a:pt x="8747751" y="22860"/>
                    <a:pt x="8609434" y="22860"/>
                    <a:pt x="8480336" y="22860"/>
                  </a:cubicBezTo>
                  <a:cubicBezTo>
                    <a:pt x="8185256" y="22860"/>
                    <a:pt x="7890177" y="22860"/>
                    <a:pt x="7604319" y="24130"/>
                  </a:cubicBezTo>
                  <a:cubicBezTo>
                    <a:pt x="7355345" y="25400"/>
                    <a:pt x="3159684" y="29210"/>
                    <a:pt x="2910711" y="29210"/>
                  </a:cubicBezTo>
                  <a:cubicBezTo>
                    <a:pt x="2504977" y="29210"/>
                    <a:pt x="2099242" y="26670"/>
                    <a:pt x="1693508" y="33020"/>
                  </a:cubicBezTo>
                  <a:cubicBezTo>
                    <a:pt x="1481419" y="36830"/>
                    <a:pt x="1278552" y="36830"/>
                    <a:pt x="1075685" y="38100"/>
                  </a:cubicBezTo>
                  <a:cubicBezTo>
                    <a:pt x="725278" y="41910"/>
                    <a:pt x="374871" y="45720"/>
                    <a:pt x="49530" y="50800"/>
                  </a:cubicBezTo>
                  <a:cubicBezTo>
                    <a:pt x="36830" y="50800"/>
                    <a:pt x="34290" y="53340"/>
                    <a:pt x="33020" y="79882"/>
                  </a:cubicBezTo>
                  <a:cubicBezTo>
                    <a:pt x="31750" y="163796"/>
                    <a:pt x="31750" y="247709"/>
                    <a:pt x="30480" y="331623"/>
                  </a:cubicBezTo>
                  <a:cubicBezTo>
                    <a:pt x="29210" y="471479"/>
                    <a:pt x="26670" y="606673"/>
                    <a:pt x="25400" y="746529"/>
                  </a:cubicBezTo>
                  <a:cubicBezTo>
                    <a:pt x="20320" y="895708"/>
                    <a:pt x="26670" y="4541286"/>
                    <a:pt x="29210" y="4690465"/>
                  </a:cubicBezTo>
                  <a:cubicBezTo>
                    <a:pt x="29210" y="4848969"/>
                    <a:pt x="29210" y="5012134"/>
                    <a:pt x="30480" y="5170637"/>
                  </a:cubicBezTo>
                  <a:cubicBezTo>
                    <a:pt x="30480" y="5287184"/>
                    <a:pt x="33020" y="5403730"/>
                    <a:pt x="33020" y="5520277"/>
                  </a:cubicBezTo>
                  <a:cubicBezTo>
                    <a:pt x="33020" y="5646147"/>
                    <a:pt x="33020" y="5772017"/>
                    <a:pt x="31750" y="5891409"/>
                  </a:cubicBezTo>
                  <a:cubicBezTo>
                    <a:pt x="31750" y="5895219"/>
                    <a:pt x="31750" y="5897759"/>
                    <a:pt x="31750" y="5901569"/>
                  </a:cubicBezTo>
                  <a:cubicBezTo>
                    <a:pt x="31750" y="5911729"/>
                    <a:pt x="35560" y="5915539"/>
                    <a:pt x="44450" y="5915539"/>
                  </a:cubicBezTo>
                  <a:cubicBezTo>
                    <a:pt x="107456" y="5915539"/>
                    <a:pt x="236553" y="5916809"/>
                    <a:pt x="356429" y="5916809"/>
                  </a:cubicBezTo>
                  <a:cubicBezTo>
                    <a:pt x="531632" y="5916809"/>
                    <a:pt x="716057" y="5914269"/>
                    <a:pt x="891260" y="5916809"/>
                  </a:cubicBezTo>
                  <a:cubicBezTo>
                    <a:pt x="1177119" y="5920619"/>
                    <a:pt x="1462977" y="5923159"/>
                    <a:pt x="1748835" y="5921889"/>
                  </a:cubicBezTo>
                  <a:cubicBezTo>
                    <a:pt x="1933260" y="5920619"/>
                    <a:pt x="2108463" y="5923159"/>
                    <a:pt x="2292888" y="5923159"/>
                  </a:cubicBezTo>
                  <a:cubicBezTo>
                    <a:pt x="2560304" y="5923159"/>
                    <a:pt x="2827720" y="5921889"/>
                    <a:pt x="3095135" y="5923159"/>
                  </a:cubicBezTo>
                  <a:cubicBezTo>
                    <a:pt x="3491648" y="5924429"/>
                    <a:pt x="7844070" y="5914269"/>
                    <a:pt x="8249805" y="5916809"/>
                  </a:cubicBezTo>
                  <a:cubicBezTo>
                    <a:pt x="8425008" y="5918079"/>
                    <a:pt x="8600212" y="5919349"/>
                    <a:pt x="8766194" y="5919349"/>
                  </a:cubicBezTo>
                  <a:cubicBezTo>
                    <a:pt x="9070495" y="5921889"/>
                    <a:pt x="9365574" y="5918079"/>
                    <a:pt x="9669875" y="5921889"/>
                  </a:cubicBezTo>
                  <a:cubicBezTo>
                    <a:pt x="9918848" y="5924429"/>
                    <a:pt x="10167821" y="5924429"/>
                    <a:pt x="10416795" y="5926969"/>
                  </a:cubicBezTo>
                  <a:cubicBezTo>
                    <a:pt x="10785644" y="5930779"/>
                    <a:pt x="11154494" y="5933319"/>
                    <a:pt x="11523343" y="5934589"/>
                  </a:cubicBezTo>
                  <a:cubicBezTo>
                    <a:pt x="11661661" y="5934589"/>
                    <a:pt x="11696058" y="5933319"/>
                    <a:pt x="11716379" y="5933319"/>
                  </a:cubicBezTo>
                  <a:close/>
                </a:path>
              </a:pathLst>
            </a:custGeom>
            <a:solidFill>
              <a:srgbClr val="000000"/>
            </a:solidFill>
          </p:spPr>
        </p:sp>
      </p:grpSp>
      <p:sp>
        <p:nvSpPr>
          <p:cNvPr id="8" name="TextBox 8"/>
          <p:cNvSpPr txBox="1"/>
          <p:nvPr/>
        </p:nvSpPr>
        <p:spPr>
          <a:xfrm>
            <a:off x="1002291" y="1929258"/>
            <a:ext cx="12003910" cy="5318764"/>
          </a:xfrm>
          <a:prstGeom prst="rect">
            <a:avLst/>
          </a:prstGeom>
        </p:spPr>
        <p:txBody>
          <a:bodyPr wrap="square" lIns="0" tIns="0" rIns="0" bIns="0" rtlCol="0" anchor="t">
            <a:spAutoFit/>
          </a:bodyPr>
          <a:lstStyle/>
          <a:p>
            <a:pPr marL="0" lvl="0" indent="0" algn="ctr">
              <a:lnSpc>
                <a:spcPct val="150000"/>
              </a:lnSpc>
              <a:spcBef>
                <a:spcPct val="0"/>
              </a:spcBef>
            </a:pPr>
            <a:r>
              <a:rPr lang="en-US" sz="8000" b="1" dirty="0">
                <a:solidFill>
                  <a:srgbClr val="737373"/>
                </a:solidFill>
                <a:latin typeface="Times New Roman" panose="02020603050405020304" pitchFamily="18" charset="0"/>
                <a:cs typeface="Times New Roman" panose="02020603050405020304" pitchFamily="18" charset="0"/>
              </a:rPr>
              <a:t>I.</a:t>
            </a:r>
          </a:p>
          <a:p>
            <a:pPr marL="0" lvl="0" indent="0" algn="ctr">
              <a:lnSpc>
                <a:spcPct val="150000"/>
              </a:lnSpc>
              <a:spcBef>
                <a:spcPct val="0"/>
              </a:spcBef>
            </a:pPr>
            <a:r>
              <a:rPr lang="en-US" sz="8000" b="1" dirty="0">
                <a:solidFill>
                  <a:srgbClr val="737373"/>
                </a:solidFill>
                <a:latin typeface="Times New Roman" panose="02020603050405020304" pitchFamily="18" charset="0"/>
                <a:cs typeface="Times New Roman" panose="02020603050405020304" pitchFamily="18" charset="0"/>
              </a:rPr>
              <a:t>ĐỌC VÀ </a:t>
            </a:r>
          </a:p>
          <a:p>
            <a:pPr marL="0" lvl="0" indent="0" algn="ctr">
              <a:lnSpc>
                <a:spcPct val="150000"/>
              </a:lnSpc>
              <a:spcBef>
                <a:spcPct val="0"/>
              </a:spcBef>
            </a:pPr>
            <a:r>
              <a:rPr lang="en-US" sz="8000" b="1" dirty="0">
                <a:solidFill>
                  <a:srgbClr val="737373"/>
                </a:solidFill>
                <a:latin typeface="Times New Roman" panose="02020603050405020304" pitchFamily="18" charset="0"/>
                <a:cs typeface="Times New Roman" panose="02020603050405020304" pitchFamily="18" charset="0"/>
              </a:rPr>
              <a:t>TÌM HIỂU CHUNG</a:t>
            </a:r>
            <a:endParaRPr lang="en-US" sz="8000" b="1" u="none" dirty="0">
              <a:solidFill>
                <a:srgbClr val="737373"/>
              </a:solidFill>
              <a:latin typeface="Times New Roman" panose="02020603050405020304" pitchFamily="18" charset="0"/>
              <a:cs typeface="Times New Roman" panose="02020603050405020304" pitchFamily="18" charset="0"/>
            </a:endParaRPr>
          </a:p>
        </p:txBody>
      </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b="36303"/>
          <a:stretch>
            <a:fillRect/>
          </a:stretch>
        </p:blipFill>
        <p:spPr>
          <a:xfrm>
            <a:off x="11190034" y="2107333"/>
            <a:ext cx="7097966" cy="8179667"/>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330381" y="427797"/>
            <a:ext cx="2154515" cy="1982154"/>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016537">
            <a:off x="16823218" y="2666898"/>
            <a:ext cx="1901530" cy="1739900"/>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78649">
            <a:off x="8017128" y="8291851"/>
            <a:ext cx="3054065" cy="2660854"/>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0800000">
            <a:off x="1257300" y="8486081"/>
            <a:ext cx="1556085" cy="1431598"/>
          </a:xfrm>
          <a:prstGeom prst="rect">
            <a:avLst/>
          </a:prstGeom>
        </p:spPr>
      </p:pic>
      <p:pic>
        <p:nvPicPr>
          <p:cNvPr id="15" name="Picture 1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8783462">
            <a:off x="581286" y="7579067"/>
            <a:ext cx="1045660" cy="956779"/>
          </a:xfrm>
          <a:prstGeom prst="rect">
            <a:avLst/>
          </a:prstGeom>
        </p:spPr>
      </p:pic>
    </p:spTree>
    <p:extLst>
      <p:ext uri="{BB962C8B-B14F-4D97-AF65-F5344CB8AC3E}">
        <p14:creationId xmlns:p14="http://schemas.microsoft.com/office/powerpoint/2010/main" val="38378152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47669"/>
          <a:stretch>
            <a:fillRect/>
          </a:stretch>
        </p:blipFill>
        <p:spPr>
          <a:xfrm>
            <a:off x="-2278863" y="0"/>
            <a:ext cx="9570169" cy="10287000"/>
          </a:xfrm>
          <a:prstGeom prst="rect">
            <a:avLst/>
          </a:prstGeom>
        </p:spPr>
      </p:pic>
      <p:grpSp>
        <p:nvGrpSpPr>
          <p:cNvPr id="3" name="Group 3"/>
          <p:cNvGrpSpPr/>
          <p:nvPr/>
        </p:nvGrpSpPr>
        <p:grpSpPr>
          <a:xfrm>
            <a:off x="2314705" y="1028700"/>
            <a:ext cx="3046757" cy="8229600"/>
            <a:chOff x="0" y="0"/>
            <a:chExt cx="3221256" cy="6398080"/>
          </a:xfrm>
        </p:grpSpPr>
        <p:sp>
          <p:nvSpPr>
            <p:cNvPr id="4" name="Freeform 4"/>
            <p:cNvSpPr/>
            <p:nvPr/>
          </p:nvSpPr>
          <p:spPr>
            <a:xfrm>
              <a:off x="10160" y="16510"/>
              <a:ext cx="3198396" cy="6370140"/>
            </a:xfrm>
            <a:custGeom>
              <a:avLst/>
              <a:gdLst/>
              <a:ahLst/>
              <a:cxnLst/>
              <a:rect l="l" t="t" r="r" b="b"/>
              <a:pathLst>
                <a:path w="3198396" h="6370140">
                  <a:moveTo>
                    <a:pt x="3198396" y="6370140"/>
                  </a:moveTo>
                  <a:lnTo>
                    <a:pt x="0" y="6362520"/>
                  </a:lnTo>
                  <a:lnTo>
                    <a:pt x="0" y="2222558"/>
                  </a:lnTo>
                  <a:lnTo>
                    <a:pt x="17780" y="19050"/>
                  </a:lnTo>
                  <a:lnTo>
                    <a:pt x="1592808" y="0"/>
                  </a:lnTo>
                  <a:lnTo>
                    <a:pt x="3179346" y="5080"/>
                  </a:lnTo>
                  <a:close/>
                </a:path>
              </a:pathLst>
            </a:custGeom>
            <a:solidFill>
              <a:srgbClr val="FFFFFF"/>
            </a:solidFill>
          </p:spPr>
        </p:sp>
        <p:sp>
          <p:nvSpPr>
            <p:cNvPr id="5" name="Freeform 5"/>
            <p:cNvSpPr/>
            <p:nvPr/>
          </p:nvSpPr>
          <p:spPr>
            <a:xfrm>
              <a:off x="-3810" y="0"/>
              <a:ext cx="3227606" cy="6396810"/>
            </a:xfrm>
            <a:custGeom>
              <a:avLst/>
              <a:gdLst/>
              <a:ahLst/>
              <a:cxnLst/>
              <a:rect l="l" t="t" r="r" b="b"/>
              <a:pathLst>
                <a:path w="3227606" h="6396810">
                  <a:moveTo>
                    <a:pt x="3193316" y="21590"/>
                  </a:moveTo>
                  <a:cubicBezTo>
                    <a:pt x="3194586" y="34290"/>
                    <a:pt x="3194586" y="44450"/>
                    <a:pt x="3195856" y="54610"/>
                  </a:cubicBezTo>
                  <a:cubicBezTo>
                    <a:pt x="3198396" y="161369"/>
                    <a:pt x="3199666" y="301889"/>
                    <a:pt x="3202206" y="437391"/>
                  </a:cubicBezTo>
                  <a:cubicBezTo>
                    <a:pt x="3202206" y="633117"/>
                    <a:pt x="3214906" y="4492418"/>
                    <a:pt x="3221256" y="4688143"/>
                  </a:cubicBezTo>
                  <a:cubicBezTo>
                    <a:pt x="3227606" y="4984241"/>
                    <a:pt x="3223796" y="5285356"/>
                    <a:pt x="3223796" y="5581454"/>
                  </a:cubicBezTo>
                  <a:cubicBezTo>
                    <a:pt x="3223796" y="5842421"/>
                    <a:pt x="3225066" y="6083313"/>
                    <a:pt x="3226336" y="6335850"/>
                  </a:cubicBezTo>
                  <a:cubicBezTo>
                    <a:pt x="3226336" y="6357440"/>
                    <a:pt x="3226336" y="6371410"/>
                    <a:pt x="3226336" y="6395540"/>
                  </a:cubicBezTo>
                  <a:cubicBezTo>
                    <a:pt x="3203476" y="6395540"/>
                    <a:pt x="3183156" y="6396810"/>
                    <a:pt x="3157928" y="6395540"/>
                  </a:cubicBezTo>
                  <a:cubicBezTo>
                    <a:pt x="2997379" y="6390460"/>
                    <a:pt x="2834360" y="6396810"/>
                    <a:pt x="2673811" y="6391730"/>
                  </a:cubicBezTo>
                  <a:cubicBezTo>
                    <a:pt x="2577482" y="6387921"/>
                    <a:pt x="2483622" y="6390460"/>
                    <a:pt x="2387293" y="6387921"/>
                  </a:cubicBezTo>
                  <a:cubicBezTo>
                    <a:pt x="2342833" y="6386650"/>
                    <a:pt x="2298373" y="6385380"/>
                    <a:pt x="2253914" y="6384110"/>
                  </a:cubicBezTo>
                  <a:cubicBezTo>
                    <a:pt x="2226744" y="6384110"/>
                    <a:pt x="2202044" y="6385380"/>
                    <a:pt x="2174874" y="6385380"/>
                  </a:cubicBezTo>
                  <a:cubicBezTo>
                    <a:pt x="2105714" y="6384110"/>
                    <a:pt x="1915526" y="6385380"/>
                    <a:pt x="1846366" y="6384110"/>
                  </a:cubicBezTo>
                  <a:cubicBezTo>
                    <a:pt x="1796966" y="6382840"/>
                    <a:pt x="808972" y="6391730"/>
                    <a:pt x="759573" y="6390460"/>
                  </a:cubicBezTo>
                  <a:cubicBezTo>
                    <a:pt x="747223" y="6390460"/>
                    <a:pt x="732403" y="6391730"/>
                    <a:pt x="720053" y="6391730"/>
                  </a:cubicBezTo>
                  <a:cubicBezTo>
                    <a:pt x="690413" y="6391730"/>
                    <a:pt x="663243" y="6393000"/>
                    <a:pt x="633604" y="6393000"/>
                  </a:cubicBezTo>
                  <a:cubicBezTo>
                    <a:pt x="559504" y="6393000"/>
                    <a:pt x="487874" y="6391730"/>
                    <a:pt x="413775" y="6390460"/>
                  </a:cubicBezTo>
                  <a:cubicBezTo>
                    <a:pt x="369315" y="6389190"/>
                    <a:pt x="324855" y="6387921"/>
                    <a:pt x="282866" y="6386650"/>
                  </a:cubicBezTo>
                  <a:cubicBezTo>
                    <a:pt x="203826" y="6385380"/>
                    <a:pt x="124787" y="6384110"/>
                    <a:pt x="48260" y="6384110"/>
                  </a:cubicBezTo>
                  <a:cubicBezTo>
                    <a:pt x="38100" y="6384110"/>
                    <a:pt x="29210" y="6384110"/>
                    <a:pt x="19050" y="6382840"/>
                  </a:cubicBezTo>
                  <a:cubicBezTo>
                    <a:pt x="10160" y="6381571"/>
                    <a:pt x="5080" y="6375221"/>
                    <a:pt x="7620" y="6366330"/>
                  </a:cubicBezTo>
                  <a:cubicBezTo>
                    <a:pt x="16510" y="6334243"/>
                    <a:pt x="12700" y="6208778"/>
                    <a:pt x="11430" y="6078295"/>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63037" y="30480"/>
                    <a:pt x="102557" y="29210"/>
                  </a:cubicBezTo>
                  <a:cubicBezTo>
                    <a:pt x="169246" y="25400"/>
                    <a:pt x="235936" y="22860"/>
                    <a:pt x="305096" y="20320"/>
                  </a:cubicBezTo>
                  <a:cubicBezTo>
                    <a:pt x="352025" y="17780"/>
                    <a:pt x="398955" y="16510"/>
                    <a:pt x="443415" y="13970"/>
                  </a:cubicBezTo>
                  <a:cubicBezTo>
                    <a:pt x="487874" y="11430"/>
                    <a:pt x="534804" y="8890"/>
                    <a:pt x="579264" y="8890"/>
                  </a:cubicBezTo>
                  <a:cubicBezTo>
                    <a:pt x="628664" y="7620"/>
                    <a:pt x="678063" y="10160"/>
                    <a:pt x="727463" y="8890"/>
                  </a:cubicBezTo>
                  <a:cubicBezTo>
                    <a:pt x="789213" y="8890"/>
                    <a:pt x="1908116" y="6350"/>
                    <a:pt x="1969865" y="5080"/>
                  </a:cubicBezTo>
                  <a:cubicBezTo>
                    <a:pt x="2029145" y="3810"/>
                    <a:pt x="2088425" y="2540"/>
                    <a:pt x="2150174" y="2540"/>
                  </a:cubicBezTo>
                  <a:cubicBezTo>
                    <a:pt x="2251444" y="1270"/>
                    <a:pt x="2350243" y="0"/>
                    <a:pt x="2451512" y="0"/>
                  </a:cubicBezTo>
                  <a:cubicBezTo>
                    <a:pt x="2493502" y="0"/>
                    <a:pt x="2537962" y="2540"/>
                    <a:pt x="2579952" y="2540"/>
                  </a:cubicBezTo>
                  <a:cubicBezTo>
                    <a:pt x="2696041" y="3810"/>
                    <a:pt x="2814600" y="5080"/>
                    <a:pt x="2930689" y="7620"/>
                  </a:cubicBezTo>
                  <a:cubicBezTo>
                    <a:pt x="2992439" y="8890"/>
                    <a:pt x="3054189" y="12700"/>
                    <a:pt x="3115938" y="16510"/>
                  </a:cubicBezTo>
                  <a:cubicBezTo>
                    <a:pt x="3130758" y="16510"/>
                    <a:pt x="3145578" y="16510"/>
                    <a:pt x="3157928" y="16510"/>
                  </a:cubicBezTo>
                  <a:cubicBezTo>
                    <a:pt x="3174266" y="17780"/>
                    <a:pt x="3183156" y="20320"/>
                    <a:pt x="3193316" y="21590"/>
                  </a:cubicBezTo>
                  <a:close/>
                  <a:moveTo>
                    <a:pt x="3203476" y="6379030"/>
                  </a:moveTo>
                  <a:cubicBezTo>
                    <a:pt x="3204746" y="6362521"/>
                    <a:pt x="3206016" y="6349821"/>
                    <a:pt x="3206016" y="6337121"/>
                  </a:cubicBezTo>
                  <a:cubicBezTo>
                    <a:pt x="3204746" y="6058221"/>
                    <a:pt x="3203476" y="5792235"/>
                    <a:pt x="3203476" y="5506175"/>
                  </a:cubicBezTo>
                  <a:cubicBezTo>
                    <a:pt x="3203476" y="5375691"/>
                    <a:pt x="3206016" y="5245208"/>
                    <a:pt x="3204746" y="5114724"/>
                  </a:cubicBezTo>
                  <a:cubicBezTo>
                    <a:pt x="3204746" y="4994278"/>
                    <a:pt x="3203476" y="4868813"/>
                    <a:pt x="3202206" y="4748367"/>
                  </a:cubicBezTo>
                  <a:cubicBezTo>
                    <a:pt x="3197126" y="4562678"/>
                    <a:pt x="3185696" y="718433"/>
                    <a:pt x="3185696" y="532745"/>
                  </a:cubicBezTo>
                  <a:cubicBezTo>
                    <a:pt x="3183156" y="377168"/>
                    <a:pt x="3180616" y="216573"/>
                    <a:pt x="3178076" y="63500"/>
                  </a:cubicBezTo>
                  <a:cubicBezTo>
                    <a:pt x="3176806" y="44450"/>
                    <a:pt x="3175536" y="43180"/>
                    <a:pt x="3150518" y="41910"/>
                  </a:cubicBezTo>
                  <a:cubicBezTo>
                    <a:pt x="3143108" y="41910"/>
                    <a:pt x="3138168" y="41910"/>
                    <a:pt x="3130758" y="40640"/>
                  </a:cubicBezTo>
                  <a:cubicBezTo>
                    <a:pt x="3069009" y="36830"/>
                    <a:pt x="3004789" y="31750"/>
                    <a:pt x="2943039" y="30480"/>
                  </a:cubicBezTo>
                  <a:cubicBezTo>
                    <a:pt x="2792370" y="26670"/>
                    <a:pt x="2639231" y="25400"/>
                    <a:pt x="2488562" y="22860"/>
                  </a:cubicBezTo>
                  <a:cubicBezTo>
                    <a:pt x="2466332" y="22860"/>
                    <a:pt x="2441633" y="22860"/>
                    <a:pt x="2419403" y="22860"/>
                  </a:cubicBezTo>
                  <a:cubicBezTo>
                    <a:pt x="2382353" y="22860"/>
                    <a:pt x="2345303" y="22860"/>
                    <a:pt x="2310723" y="22860"/>
                  </a:cubicBezTo>
                  <a:cubicBezTo>
                    <a:pt x="2231684" y="22860"/>
                    <a:pt x="2152644" y="22860"/>
                    <a:pt x="2076075" y="24130"/>
                  </a:cubicBezTo>
                  <a:cubicBezTo>
                    <a:pt x="2009385" y="25400"/>
                    <a:pt x="885542" y="29210"/>
                    <a:pt x="818852" y="29210"/>
                  </a:cubicBezTo>
                  <a:cubicBezTo>
                    <a:pt x="710173" y="29210"/>
                    <a:pt x="601494" y="26670"/>
                    <a:pt x="492814" y="33020"/>
                  </a:cubicBezTo>
                  <a:cubicBezTo>
                    <a:pt x="436005" y="36830"/>
                    <a:pt x="381665" y="36830"/>
                    <a:pt x="327325" y="38100"/>
                  </a:cubicBezTo>
                  <a:cubicBezTo>
                    <a:pt x="233466" y="41910"/>
                    <a:pt x="139607" y="45720"/>
                    <a:pt x="49530" y="50800"/>
                  </a:cubicBezTo>
                  <a:cubicBezTo>
                    <a:pt x="36830" y="50800"/>
                    <a:pt x="34290" y="53340"/>
                    <a:pt x="33020" y="81071"/>
                  </a:cubicBezTo>
                  <a:cubicBezTo>
                    <a:pt x="31750" y="171406"/>
                    <a:pt x="31750" y="261741"/>
                    <a:pt x="30480" y="352075"/>
                  </a:cubicBezTo>
                  <a:cubicBezTo>
                    <a:pt x="29210" y="502633"/>
                    <a:pt x="26670" y="648173"/>
                    <a:pt x="25400" y="798730"/>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0"/>
                    <a:pt x="35560" y="6361250"/>
                    <a:pt x="44450" y="6361250"/>
                  </a:cubicBezTo>
                  <a:cubicBezTo>
                    <a:pt x="67977" y="6361250"/>
                    <a:pt x="102557" y="6362521"/>
                    <a:pt x="134667" y="6362521"/>
                  </a:cubicBezTo>
                  <a:cubicBezTo>
                    <a:pt x="181596" y="6362521"/>
                    <a:pt x="230996" y="6359980"/>
                    <a:pt x="277926" y="6362521"/>
                  </a:cubicBezTo>
                  <a:cubicBezTo>
                    <a:pt x="354495" y="6366330"/>
                    <a:pt x="431065" y="6368871"/>
                    <a:pt x="507634" y="6367600"/>
                  </a:cubicBezTo>
                  <a:cubicBezTo>
                    <a:pt x="557034" y="6366330"/>
                    <a:pt x="603964" y="6368871"/>
                    <a:pt x="653363" y="6368871"/>
                  </a:cubicBezTo>
                  <a:cubicBezTo>
                    <a:pt x="724993" y="6368871"/>
                    <a:pt x="796623" y="6367600"/>
                    <a:pt x="868252" y="6368871"/>
                  </a:cubicBezTo>
                  <a:cubicBezTo>
                    <a:pt x="974461" y="6370140"/>
                    <a:pt x="2140294" y="6359980"/>
                    <a:pt x="2248974" y="6362521"/>
                  </a:cubicBezTo>
                  <a:cubicBezTo>
                    <a:pt x="2295903" y="6363790"/>
                    <a:pt x="2342833" y="6365060"/>
                    <a:pt x="2387293" y="6365060"/>
                  </a:cubicBezTo>
                  <a:cubicBezTo>
                    <a:pt x="2468802" y="6367600"/>
                    <a:pt x="2547842" y="6363790"/>
                    <a:pt x="2629351" y="6367600"/>
                  </a:cubicBezTo>
                  <a:cubicBezTo>
                    <a:pt x="2696041" y="6370140"/>
                    <a:pt x="2762730" y="6370140"/>
                    <a:pt x="2829420" y="6372680"/>
                  </a:cubicBezTo>
                  <a:cubicBezTo>
                    <a:pt x="2928219" y="6376490"/>
                    <a:pt x="3027019" y="6379030"/>
                    <a:pt x="3125818" y="6380300"/>
                  </a:cubicBezTo>
                  <a:cubicBezTo>
                    <a:pt x="3162868" y="6380300"/>
                    <a:pt x="3183156" y="6379030"/>
                    <a:pt x="3203476" y="6379030"/>
                  </a:cubicBezTo>
                  <a:close/>
                </a:path>
              </a:pathLst>
            </a:custGeom>
            <a:solidFill>
              <a:srgbClr val="000000"/>
            </a:solidFill>
          </p:spPr>
        </p:sp>
      </p:grpSp>
      <p:sp>
        <p:nvSpPr>
          <p:cNvPr id="12" name="AutoShape 12"/>
          <p:cNvSpPr/>
          <p:nvPr/>
        </p:nvSpPr>
        <p:spPr>
          <a:xfrm>
            <a:off x="7291306" y="3664701"/>
            <a:ext cx="9967994" cy="0"/>
          </a:xfrm>
          <a:prstGeom prst="line">
            <a:avLst/>
          </a:prstGeom>
          <a:ln w="19050" cap="flat">
            <a:solidFill>
              <a:srgbClr val="FFFFFF"/>
            </a:solidFill>
            <a:prstDash val="solid"/>
            <a:headEnd type="none" w="sm" len="sm"/>
            <a:tailEnd type="none" w="sm" len="sm"/>
          </a:ln>
        </p:spPr>
      </p:sp>
      <p:sp>
        <p:nvSpPr>
          <p:cNvPr id="13" name="AutoShape 13"/>
          <p:cNvSpPr/>
          <p:nvPr/>
        </p:nvSpPr>
        <p:spPr>
          <a:xfrm>
            <a:off x="7291306" y="6603249"/>
            <a:ext cx="9967994" cy="0"/>
          </a:xfrm>
          <a:prstGeom prst="line">
            <a:avLst/>
          </a:prstGeom>
          <a:ln w="19050" cap="flat">
            <a:solidFill>
              <a:srgbClr val="FFFFFF"/>
            </a:solidFill>
            <a:prstDash val="solid"/>
            <a:headEnd type="none" w="sm" len="sm"/>
            <a:tailEnd type="none" w="sm" len="sm"/>
          </a:ln>
        </p:spPr>
      </p:sp>
      <p:grpSp>
        <p:nvGrpSpPr>
          <p:cNvPr id="14" name="Group 14"/>
          <p:cNvGrpSpPr/>
          <p:nvPr/>
        </p:nvGrpSpPr>
        <p:grpSpPr>
          <a:xfrm>
            <a:off x="8710661" y="7001299"/>
            <a:ext cx="8921070" cy="2370687"/>
            <a:chOff x="0" y="0"/>
            <a:chExt cx="1626708" cy="432282"/>
          </a:xfrm>
        </p:grpSpPr>
        <p:sp>
          <p:nvSpPr>
            <p:cNvPr id="15" name="Freeform 15"/>
            <p:cNvSpPr/>
            <p:nvPr/>
          </p:nvSpPr>
          <p:spPr>
            <a:xfrm>
              <a:off x="203200" y="-346"/>
              <a:ext cx="1220308" cy="432974"/>
            </a:xfrm>
            <a:custGeom>
              <a:avLst/>
              <a:gdLst/>
              <a:ahLst/>
              <a:cxnLst/>
              <a:rect l="l" t="t" r="r" b="b"/>
              <a:pathLst>
                <a:path w="1220308" h="432974">
                  <a:moveTo>
                    <a:pt x="1220308" y="346"/>
                  </a:moveTo>
                  <a:cubicBezTo>
                    <a:pt x="1142858" y="0"/>
                    <a:pt x="1071143" y="41120"/>
                    <a:pt x="1032317" y="108136"/>
                  </a:cubicBezTo>
                  <a:cubicBezTo>
                    <a:pt x="993492" y="175153"/>
                    <a:pt x="993492" y="257821"/>
                    <a:pt x="1032317" y="324837"/>
                  </a:cubicBezTo>
                  <a:cubicBezTo>
                    <a:pt x="1071143" y="391854"/>
                    <a:pt x="1142858" y="432974"/>
                    <a:pt x="1220308" y="432628"/>
                  </a:cubicBezTo>
                  <a:lnTo>
                    <a:pt x="0" y="432628"/>
                  </a:lnTo>
                  <a:cubicBezTo>
                    <a:pt x="77450" y="432974"/>
                    <a:pt x="149165" y="391854"/>
                    <a:pt x="187991" y="324837"/>
                  </a:cubicBezTo>
                  <a:cubicBezTo>
                    <a:pt x="226816" y="257821"/>
                    <a:pt x="226816" y="175153"/>
                    <a:pt x="187991" y="108136"/>
                  </a:cubicBezTo>
                  <a:cubicBezTo>
                    <a:pt x="149165" y="41120"/>
                    <a:pt x="77450" y="0"/>
                    <a:pt x="0" y="346"/>
                  </a:cubicBezTo>
                  <a:close/>
                </a:path>
              </a:pathLst>
            </a:custGeom>
            <a:solidFill>
              <a:srgbClr val="FFFFFF"/>
            </a:solidFill>
            <a:ln w="19050">
              <a:solidFill>
                <a:srgbClr val="2E2E2E"/>
              </a:solidFill>
            </a:ln>
          </p:spPr>
        </p:sp>
        <p:sp>
          <p:nvSpPr>
            <p:cNvPr id="16" name="TextBox 16"/>
            <p:cNvSpPr txBox="1"/>
            <p:nvPr/>
          </p:nvSpPr>
          <p:spPr>
            <a:xfrm>
              <a:off x="0" y="-28575"/>
              <a:ext cx="812800" cy="434975"/>
            </a:xfrm>
            <a:prstGeom prst="rect">
              <a:avLst/>
            </a:prstGeom>
          </p:spPr>
          <p:txBody>
            <a:bodyPr lIns="50800" tIns="50800" rIns="50800" bIns="50800" rtlCol="0" anchor="ctr"/>
            <a:lstStyle/>
            <a:p>
              <a:pPr marL="0" lvl="0" indent="0" algn="ctr">
                <a:lnSpc>
                  <a:spcPts val="3249"/>
                </a:lnSpc>
                <a:spcBef>
                  <a:spcPct val="0"/>
                </a:spcBef>
              </a:pPr>
              <a:endParaRPr/>
            </a:p>
          </p:txBody>
        </p:sp>
      </p:grpSp>
      <p:pic>
        <p:nvPicPr>
          <p:cNvPr id="17"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78621">
            <a:off x="15261261" y="9318845"/>
            <a:ext cx="3374074" cy="1408676"/>
          </a:xfrm>
          <a:prstGeom prst="rect">
            <a:avLst/>
          </a:prstGeom>
        </p:spPr>
      </p:pic>
      <p:grpSp>
        <p:nvGrpSpPr>
          <p:cNvPr id="18" name="Group 18"/>
          <p:cNvGrpSpPr/>
          <p:nvPr/>
        </p:nvGrpSpPr>
        <p:grpSpPr>
          <a:xfrm>
            <a:off x="8608854" y="972289"/>
            <a:ext cx="8921070" cy="2370687"/>
            <a:chOff x="0" y="0"/>
            <a:chExt cx="1626708" cy="432282"/>
          </a:xfrm>
        </p:grpSpPr>
        <p:sp>
          <p:nvSpPr>
            <p:cNvPr id="19" name="Freeform 19"/>
            <p:cNvSpPr/>
            <p:nvPr/>
          </p:nvSpPr>
          <p:spPr>
            <a:xfrm>
              <a:off x="203200" y="-346"/>
              <a:ext cx="1220308" cy="432974"/>
            </a:xfrm>
            <a:custGeom>
              <a:avLst/>
              <a:gdLst/>
              <a:ahLst/>
              <a:cxnLst/>
              <a:rect l="l" t="t" r="r" b="b"/>
              <a:pathLst>
                <a:path w="1220308" h="432974">
                  <a:moveTo>
                    <a:pt x="1220308" y="346"/>
                  </a:moveTo>
                  <a:cubicBezTo>
                    <a:pt x="1142858" y="0"/>
                    <a:pt x="1071143" y="41120"/>
                    <a:pt x="1032317" y="108136"/>
                  </a:cubicBezTo>
                  <a:cubicBezTo>
                    <a:pt x="993492" y="175153"/>
                    <a:pt x="993492" y="257821"/>
                    <a:pt x="1032317" y="324837"/>
                  </a:cubicBezTo>
                  <a:cubicBezTo>
                    <a:pt x="1071143" y="391854"/>
                    <a:pt x="1142858" y="432974"/>
                    <a:pt x="1220308" y="432628"/>
                  </a:cubicBezTo>
                  <a:lnTo>
                    <a:pt x="0" y="432628"/>
                  </a:lnTo>
                  <a:cubicBezTo>
                    <a:pt x="77450" y="432974"/>
                    <a:pt x="149165" y="391854"/>
                    <a:pt x="187991" y="324837"/>
                  </a:cubicBezTo>
                  <a:cubicBezTo>
                    <a:pt x="226816" y="257821"/>
                    <a:pt x="226816" y="175153"/>
                    <a:pt x="187991" y="108136"/>
                  </a:cubicBezTo>
                  <a:cubicBezTo>
                    <a:pt x="149165" y="41120"/>
                    <a:pt x="77450" y="0"/>
                    <a:pt x="0" y="346"/>
                  </a:cubicBezTo>
                  <a:close/>
                </a:path>
              </a:pathLst>
            </a:custGeom>
            <a:solidFill>
              <a:srgbClr val="FFFFFF"/>
            </a:solidFill>
            <a:ln w="19050">
              <a:solidFill>
                <a:srgbClr val="2E2E2E"/>
              </a:solidFill>
            </a:ln>
          </p:spPr>
        </p:sp>
        <p:sp>
          <p:nvSpPr>
            <p:cNvPr id="20" name="TextBox 20"/>
            <p:cNvSpPr txBox="1"/>
            <p:nvPr/>
          </p:nvSpPr>
          <p:spPr>
            <a:xfrm>
              <a:off x="0" y="-28575"/>
              <a:ext cx="812800" cy="434975"/>
            </a:xfrm>
            <a:prstGeom prst="rect">
              <a:avLst/>
            </a:prstGeom>
          </p:spPr>
          <p:txBody>
            <a:bodyPr lIns="50800" tIns="50800" rIns="50800" bIns="50800" rtlCol="0" anchor="ctr"/>
            <a:lstStyle/>
            <a:p>
              <a:pPr algn="ctr">
                <a:lnSpc>
                  <a:spcPts val="3249"/>
                </a:lnSpc>
              </a:pPr>
              <a:endParaRPr/>
            </a:p>
          </p:txBody>
        </p:sp>
      </p:grpSp>
      <p:pic>
        <p:nvPicPr>
          <p:cNvPr id="21" name="Picture 2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a:off x="15441137" y="-322826"/>
            <a:ext cx="3374074" cy="1408676"/>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926417" y="660917"/>
            <a:ext cx="928816" cy="849866"/>
          </a:xfrm>
          <a:prstGeom prst="rect">
            <a:avLst/>
          </a:prstGeom>
        </p:spPr>
      </p:pic>
      <p:grpSp>
        <p:nvGrpSpPr>
          <p:cNvPr id="23" name="Group 23"/>
          <p:cNvGrpSpPr/>
          <p:nvPr/>
        </p:nvGrpSpPr>
        <p:grpSpPr>
          <a:xfrm>
            <a:off x="8710661" y="4007601"/>
            <a:ext cx="8921070" cy="2370687"/>
            <a:chOff x="0" y="0"/>
            <a:chExt cx="1626708" cy="432282"/>
          </a:xfrm>
        </p:grpSpPr>
        <p:sp>
          <p:nvSpPr>
            <p:cNvPr id="24" name="Freeform 24"/>
            <p:cNvSpPr/>
            <p:nvPr/>
          </p:nvSpPr>
          <p:spPr>
            <a:xfrm>
              <a:off x="203200" y="-346"/>
              <a:ext cx="1220308" cy="432974"/>
            </a:xfrm>
            <a:custGeom>
              <a:avLst/>
              <a:gdLst/>
              <a:ahLst/>
              <a:cxnLst/>
              <a:rect l="l" t="t" r="r" b="b"/>
              <a:pathLst>
                <a:path w="1220308" h="432974">
                  <a:moveTo>
                    <a:pt x="1220308" y="346"/>
                  </a:moveTo>
                  <a:cubicBezTo>
                    <a:pt x="1142858" y="0"/>
                    <a:pt x="1071143" y="41120"/>
                    <a:pt x="1032317" y="108136"/>
                  </a:cubicBezTo>
                  <a:cubicBezTo>
                    <a:pt x="993492" y="175153"/>
                    <a:pt x="993492" y="257821"/>
                    <a:pt x="1032317" y="324837"/>
                  </a:cubicBezTo>
                  <a:cubicBezTo>
                    <a:pt x="1071143" y="391854"/>
                    <a:pt x="1142858" y="432974"/>
                    <a:pt x="1220308" y="432628"/>
                  </a:cubicBezTo>
                  <a:lnTo>
                    <a:pt x="0" y="432628"/>
                  </a:lnTo>
                  <a:cubicBezTo>
                    <a:pt x="77450" y="432974"/>
                    <a:pt x="149165" y="391854"/>
                    <a:pt x="187991" y="324837"/>
                  </a:cubicBezTo>
                  <a:cubicBezTo>
                    <a:pt x="226816" y="257821"/>
                    <a:pt x="226816" y="175153"/>
                    <a:pt x="187991" y="108136"/>
                  </a:cubicBezTo>
                  <a:cubicBezTo>
                    <a:pt x="149165" y="41120"/>
                    <a:pt x="77450" y="0"/>
                    <a:pt x="0" y="346"/>
                  </a:cubicBezTo>
                  <a:close/>
                </a:path>
              </a:pathLst>
            </a:custGeom>
            <a:solidFill>
              <a:srgbClr val="FFFFFF"/>
            </a:solidFill>
            <a:ln w="19050">
              <a:solidFill>
                <a:srgbClr val="2E2E2E"/>
              </a:solidFill>
            </a:ln>
          </p:spPr>
        </p:sp>
        <p:sp>
          <p:nvSpPr>
            <p:cNvPr id="25" name="TextBox 25"/>
            <p:cNvSpPr txBox="1"/>
            <p:nvPr/>
          </p:nvSpPr>
          <p:spPr>
            <a:xfrm>
              <a:off x="0" y="-28575"/>
              <a:ext cx="812800" cy="434975"/>
            </a:xfrm>
            <a:prstGeom prst="rect">
              <a:avLst/>
            </a:prstGeom>
          </p:spPr>
          <p:txBody>
            <a:bodyPr lIns="50800" tIns="50800" rIns="50800" bIns="50800" rtlCol="0" anchor="ctr"/>
            <a:lstStyle/>
            <a:p>
              <a:pPr marL="0" lvl="0" indent="0" algn="ctr">
                <a:lnSpc>
                  <a:spcPts val="3249"/>
                </a:lnSpc>
                <a:spcBef>
                  <a:spcPct val="0"/>
                </a:spcBef>
              </a:pPr>
              <a:endParaRPr/>
            </a:p>
          </p:txBody>
        </p:sp>
      </p:grpSp>
      <p:pic>
        <p:nvPicPr>
          <p:cNvPr id="26" name="Picture 2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886869" y="3342977"/>
            <a:ext cx="744861" cy="681548"/>
          </a:xfrm>
          <a:prstGeom prst="rect">
            <a:avLst/>
          </a:prstGeom>
        </p:spPr>
      </p:pic>
      <p:pic>
        <p:nvPicPr>
          <p:cNvPr id="27" name="Picture 2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886869" y="6319751"/>
            <a:ext cx="744861" cy="681548"/>
          </a:xfrm>
          <a:prstGeom prst="rect">
            <a:avLst/>
          </a:prstGeom>
        </p:spPr>
      </p:pic>
      <p:pic>
        <p:nvPicPr>
          <p:cNvPr id="28" name="Picture 2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9000736">
            <a:off x="16845782" y="8755796"/>
            <a:ext cx="1109136" cy="1020405"/>
          </a:xfrm>
          <a:prstGeom prst="rect">
            <a:avLst/>
          </a:prstGeom>
        </p:spPr>
      </p:pic>
      <p:sp>
        <p:nvSpPr>
          <p:cNvPr id="35" name="TextBox 35"/>
          <p:cNvSpPr txBox="1"/>
          <p:nvPr/>
        </p:nvSpPr>
        <p:spPr>
          <a:xfrm rot="-5400000">
            <a:off x="-115483" y="4599422"/>
            <a:ext cx="8115300" cy="973856"/>
          </a:xfrm>
          <a:prstGeom prst="rect">
            <a:avLst/>
          </a:prstGeom>
        </p:spPr>
        <p:txBody>
          <a:bodyPr lIns="0" tIns="0" rIns="0" bIns="0" rtlCol="0" anchor="t">
            <a:spAutoFit/>
          </a:bodyPr>
          <a:lstStyle/>
          <a:p>
            <a:pPr marL="0" lvl="0" indent="0" algn="ctr">
              <a:lnSpc>
                <a:spcPts val="7000"/>
              </a:lnSpc>
              <a:spcBef>
                <a:spcPct val="0"/>
              </a:spcBef>
            </a:pPr>
            <a:r>
              <a:rPr lang="en-US" sz="10000" b="1" u="none" dirty="0">
                <a:solidFill>
                  <a:srgbClr val="737373"/>
                </a:solidFill>
                <a:latin typeface="Times New Roman" panose="02020603050405020304" pitchFamily="18" charset="0"/>
                <a:cs typeface="Times New Roman" panose="02020603050405020304" pitchFamily="18" charset="0"/>
              </a:rPr>
              <a:t>1. </a:t>
            </a:r>
            <a:r>
              <a:rPr lang="en-US" sz="10000" b="1" u="none" dirty="0" err="1">
                <a:solidFill>
                  <a:srgbClr val="737373"/>
                </a:solidFill>
                <a:latin typeface="Times New Roman" panose="02020603050405020304" pitchFamily="18" charset="0"/>
                <a:cs typeface="Times New Roman" panose="02020603050405020304" pitchFamily="18" charset="0"/>
              </a:rPr>
              <a:t>Tác</a:t>
            </a:r>
            <a:r>
              <a:rPr lang="en-US" sz="10000" b="1" u="none" dirty="0">
                <a:solidFill>
                  <a:srgbClr val="737373"/>
                </a:solidFill>
                <a:latin typeface="Times New Roman" panose="02020603050405020304" pitchFamily="18" charset="0"/>
                <a:cs typeface="Times New Roman" panose="02020603050405020304" pitchFamily="18" charset="0"/>
              </a:rPr>
              <a:t> </a:t>
            </a:r>
            <a:r>
              <a:rPr lang="en-US" sz="10000" b="1" u="none" dirty="0" err="1">
                <a:solidFill>
                  <a:srgbClr val="737373"/>
                </a:solidFill>
                <a:latin typeface="Times New Roman" panose="02020603050405020304" pitchFamily="18" charset="0"/>
                <a:cs typeface="Times New Roman" panose="02020603050405020304" pitchFamily="18" charset="0"/>
              </a:rPr>
              <a:t>giả</a:t>
            </a:r>
            <a:endParaRPr lang="en-US" sz="10000" b="1" u="none" dirty="0">
              <a:solidFill>
                <a:srgbClr val="737373"/>
              </a:solidFill>
              <a:latin typeface="Times New Roman" panose="02020603050405020304" pitchFamily="18" charset="0"/>
              <a:cs typeface="Times New Roman" panose="02020603050405020304" pitchFamily="18" charset="0"/>
            </a:endParaRPr>
          </a:p>
        </p:txBody>
      </p:sp>
      <p:pic>
        <p:nvPicPr>
          <p:cNvPr id="1026" name="Picture 2" descr="10 kỳ quan thiên nhiên đẹp nhất Việt Nam – Tạp chí Thủy sản Việt Nam">
            <a:extLst>
              <a:ext uri="{FF2B5EF4-FFF2-40B4-BE49-F238E27FC236}">
                <a16:creationId xmlns:a16="http://schemas.microsoft.com/office/drawing/2014/main" id="{9AEC1EDB-2937-DE66-757C-640863C3270D}"/>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6250" r="16250"/>
          <a:stretch/>
        </p:blipFill>
        <p:spPr bwMode="auto">
          <a:xfrm>
            <a:off x="7850218" y="1115160"/>
            <a:ext cx="1974817" cy="1974817"/>
          </a:xfrm>
          <a:prstGeom prst="ellipse">
            <a:avLst/>
          </a:prstGeom>
          <a:noFill/>
          <a:extLst>
            <a:ext uri="{909E8E84-426E-40DD-AFC4-6F175D3DCCD1}">
              <a14:hiddenFill xmlns:a14="http://schemas.microsoft.com/office/drawing/2010/main">
                <a:solidFill>
                  <a:srgbClr val="FFFFFF"/>
                </a:solidFill>
              </a14:hiddenFill>
            </a:ext>
          </a:extLst>
        </p:spPr>
      </p:pic>
      <p:pic>
        <p:nvPicPr>
          <p:cNvPr id="1028" name="Picture 4" descr="Vịnh Hạ Long lọt vào top 50 kỳ quan đẹp nhất thế giới">
            <a:extLst>
              <a:ext uri="{FF2B5EF4-FFF2-40B4-BE49-F238E27FC236}">
                <a16:creationId xmlns:a16="http://schemas.microsoft.com/office/drawing/2014/main" id="{87B77965-8446-F6AD-98C1-AEB265C57E81}"/>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6699" r="16699"/>
          <a:stretch/>
        </p:blipFill>
        <p:spPr bwMode="auto">
          <a:xfrm>
            <a:off x="7850218" y="4069251"/>
            <a:ext cx="2034197" cy="2034197"/>
          </a:xfrm>
          <a:prstGeom prst="ellipse">
            <a:avLst/>
          </a:prstGeom>
          <a:noFill/>
          <a:extLst>
            <a:ext uri="{909E8E84-426E-40DD-AFC4-6F175D3DCCD1}">
              <a14:hiddenFill xmlns:a14="http://schemas.microsoft.com/office/drawing/2010/main">
                <a:solidFill>
                  <a:srgbClr val="FFFFFF"/>
                </a:solidFill>
              </a14:hiddenFill>
            </a:ext>
          </a:extLst>
        </p:spPr>
      </p:pic>
      <p:pic>
        <p:nvPicPr>
          <p:cNvPr id="1030" name="Picture 6" descr="Khám phá Vịnh Hạ Long kỳ quan thiên nhiên thế giới | Nơi chia sẻ kinh  nghiệm du lịch">
            <a:extLst>
              <a:ext uri="{FF2B5EF4-FFF2-40B4-BE49-F238E27FC236}">
                <a16:creationId xmlns:a16="http://schemas.microsoft.com/office/drawing/2014/main" id="{B5499A53-D218-9F83-98E2-6EF5838C852C}"/>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23193" r="23193"/>
          <a:stretch/>
        </p:blipFill>
        <p:spPr bwMode="auto">
          <a:xfrm>
            <a:off x="7850217" y="7103051"/>
            <a:ext cx="2034197" cy="2034197"/>
          </a:xfrm>
          <a:prstGeom prst="ellipse">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B349373B-6619-EBCB-F418-C6C6DF26F394}"/>
              </a:ext>
            </a:extLst>
          </p:cNvPr>
          <p:cNvSpPr txBox="1"/>
          <p:nvPr/>
        </p:nvSpPr>
        <p:spPr>
          <a:xfrm>
            <a:off x="10695959" y="1366528"/>
            <a:ext cx="4802314" cy="1631216"/>
          </a:xfrm>
          <a:prstGeom prst="rect">
            <a:avLst/>
          </a:prstGeom>
          <a:noFill/>
        </p:spPr>
        <p:txBody>
          <a:bodyPr wrap="square">
            <a:spAutoFit/>
          </a:bodyPr>
          <a:lstStyle/>
          <a:p>
            <a:pPr algn="ctr"/>
            <a:r>
              <a:rPr lang="vi-VN" sz="5000" dirty="0">
                <a:solidFill>
                  <a:srgbClr val="000000"/>
                </a:solidFill>
                <a:effectLst/>
                <a:latin typeface="Times New Roman" panose="02020603050405020304" pitchFamily="18" charset="0"/>
                <a:ea typeface="Times New Roman" panose="02020603050405020304" pitchFamily="18" charset="0"/>
              </a:rPr>
              <a:t>Đinh Trọng Lạc </a:t>
            </a:r>
          </a:p>
          <a:p>
            <a:pPr algn="ctr"/>
            <a:r>
              <a:rPr lang="vi-VN" sz="5000" dirty="0">
                <a:solidFill>
                  <a:srgbClr val="000000"/>
                </a:solidFill>
                <a:effectLst/>
                <a:latin typeface="Times New Roman" panose="02020603050405020304" pitchFamily="18" charset="0"/>
                <a:ea typeface="Times New Roman" panose="02020603050405020304" pitchFamily="18" charset="0"/>
              </a:rPr>
              <a:t>(1912-2000)</a:t>
            </a:r>
            <a:r>
              <a:rPr lang="en-VN" sz="5000" dirty="0">
                <a:effectLst/>
              </a:rPr>
              <a:t> </a:t>
            </a:r>
            <a:endParaRPr lang="en-VN" sz="5000" dirty="0"/>
          </a:p>
        </p:txBody>
      </p:sp>
      <p:sp>
        <p:nvSpPr>
          <p:cNvPr id="40" name="TextBox 39">
            <a:extLst>
              <a:ext uri="{FF2B5EF4-FFF2-40B4-BE49-F238E27FC236}">
                <a16:creationId xmlns:a16="http://schemas.microsoft.com/office/drawing/2014/main" id="{976CF358-615B-8A13-4D8F-44CB7CA29E72}"/>
              </a:ext>
            </a:extLst>
          </p:cNvPr>
          <p:cNvSpPr txBox="1"/>
          <p:nvPr/>
        </p:nvSpPr>
        <p:spPr>
          <a:xfrm>
            <a:off x="10964485" y="4406327"/>
            <a:ext cx="4802314" cy="1631216"/>
          </a:xfrm>
          <a:prstGeom prst="rect">
            <a:avLst/>
          </a:prstGeom>
          <a:noFill/>
        </p:spPr>
        <p:txBody>
          <a:bodyPr wrap="square">
            <a:spAutoFit/>
          </a:bodyPr>
          <a:lstStyle/>
          <a:p>
            <a:pPr algn="ctr"/>
            <a:r>
              <a:rPr lang="vi-VN" sz="5000" dirty="0">
                <a:solidFill>
                  <a:srgbClr val="000000"/>
                </a:solidFill>
                <a:effectLst/>
                <a:latin typeface="Times New Roman" panose="02020603050405020304" pitchFamily="18" charset="0"/>
                <a:ea typeface="Times New Roman" panose="02020603050405020304" pitchFamily="18" charset="0"/>
              </a:rPr>
              <a:t>Quê quán:</a:t>
            </a:r>
          </a:p>
          <a:p>
            <a:pPr algn="ctr"/>
            <a:r>
              <a:rPr lang="vi-VN" sz="5000" dirty="0">
                <a:solidFill>
                  <a:srgbClr val="000000"/>
                </a:solidFill>
                <a:latin typeface="Times New Roman" panose="02020603050405020304" pitchFamily="18" charset="0"/>
              </a:rPr>
              <a:t>Hà Nội</a:t>
            </a:r>
            <a:endParaRPr lang="en-VN" sz="5000" dirty="0"/>
          </a:p>
        </p:txBody>
      </p:sp>
      <p:sp>
        <p:nvSpPr>
          <p:cNvPr id="41" name="TextBox 40">
            <a:extLst>
              <a:ext uri="{FF2B5EF4-FFF2-40B4-BE49-F238E27FC236}">
                <a16:creationId xmlns:a16="http://schemas.microsoft.com/office/drawing/2014/main" id="{284F734E-2D35-7BB7-DE0D-7E1DC3311C70}"/>
              </a:ext>
            </a:extLst>
          </p:cNvPr>
          <p:cNvSpPr txBox="1"/>
          <p:nvPr/>
        </p:nvSpPr>
        <p:spPr>
          <a:xfrm>
            <a:off x="11233011" y="7446126"/>
            <a:ext cx="4802314" cy="1631216"/>
          </a:xfrm>
          <a:prstGeom prst="rect">
            <a:avLst/>
          </a:prstGeom>
          <a:noFill/>
        </p:spPr>
        <p:txBody>
          <a:bodyPr wrap="square">
            <a:spAutoFit/>
          </a:bodyPr>
          <a:lstStyle/>
          <a:p>
            <a:pPr algn="ctr"/>
            <a:r>
              <a:rPr lang="vi-VN" sz="5000" dirty="0">
                <a:solidFill>
                  <a:srgbClr val="000000"/>
                </a:solidFill>
                <a:effectLst/>
                <a:latin typeface="Times New Roman" panose="02020603050405020304" pitchFamily="18" charset="0"/>
                <a:ea typeface="Times New Roman" panose="02020603050405020304" pitchFamily="18" charset="0"/>
              </a:rPr>
              <a:t>Nhà </a:t>
            </a:r>
          </a:p>
          <a:p>
            <a:pPr algn="ctr"/>
            <a:r>
              <a:rPr lang="vi-VN" sz="5000" dirty="0">
                <a:solidFill>
                  <a:srgbClr val="000000"/>
                </a:solidFill>
                <a:effectLst/>
                <a:latin typeface="Times New Roman" panose="02020603050405020304" pitchFamily="18" charset="0"/>
                <a:ea typeface="Times New Roman" panose="02020603050405020304" pitchFamily="18" charset="0"/>
              </a:rPr>
              <a:t>ngôn ngữ học</a:t>
            </a:r>
            <a:endParaRPr lang="en-VN" sz="50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1"/>
            <a:ext cx="14173200" cy="2689572"/>
            <a:chOff x="0" y="0"/>
            <a:chExt cx="11018916" cy="3038268"/>
          </a:xfrm>
        </p:grpSpPr>
        <p:sp>
          <p:nvSpPr>
            <p:cNvPr id="3" name="Freeform 3"/>
            <p:cNvSpPr/>
            <p:nvPr/>
          </p:nvSpPr>
          <p:spPr>
            <a:xfrm>
              <a:off x="10160" y="16510"/>
              <a:ext cx="10996057" cy="3010328"/>
            </a:xfrm>
            <a:custGeom>
              <a:avLst/>
              <a:gdLst/>
              <a:ahLst/>
              <a:cxnLst/>
              <a:rect l="l" t="t" r="r" b="b"/>
              <a:pathLst>
                <a:path w="10996057" h="3010328">
                  <a:moveTo>
                    <a:pt x="10996057" y="3010328"/>
                  </a:moveTo>
                  <a:lnTo>
                    <a:pt x="0" y="3002708"/>
                  </a:lnTo>
                  <a:lnTo>
                    <a:pt x="0" y="1057287"/>
                  </a:lnTo>
                  <a:lnTo>
                    <a:pt x="17780" y="19050"/>
                  </a:lnTo>
                  <a:lnTo>
                    <a:pt x="5481613" y="0"/>
                  </a:lnTo>
                  <a:lnTo>
                    <a:pt x="10977007" y="5080"/>
                  </a:lnTo>
                  <a:close/>
                </a:path>
              </a:pathLst>
            </a:custGeom>
            <a:solidFill>
              <a:srgbClr val="FFFFFF"/>
            </a:solidFill>
          </p:spPr>
        </p:sp>
        <p:sp>
          <p:nvSpPr>
            <p:cNvPr id="4" name="Freeform 4"/>
            <p:cNvSpPr/>
            <p:nvPr/>
          </p:nvSpPr>
          <p:spPr>
            <a:xfrm>
              <a:off x="-3810" y="0"/>
              <a:ext cx="11025266" cy="3036998"/>
            </a:xfrm>
            <a:custGeom>
              <a:avLst/>
              <a:gdLst/>
              <a:ahLst/>
              <a:cxnLst/>
              <a:rect l="l" t="t" r="r" b="b"/>
              <a:pathLst>
                <a:path w="11025266" h="3036998">
                  <a:moveTo>
                    <a:pt x="10990977" y="21590"/>
                  </a:moveTo>
                  <a:cubicBezTo>
                    <a:pt x="10992246" y="34290"/>
                    <a:pt x="10992246" y="44450"/>
                    <a:pt x="10993516" y="54610"/>
                  </a:cubicBezTo>
                  <a:cubicBezTo>
                    <a:pt x="10996056" y="109383"/>
                    <a:pt x="10997327" y="174609"/>
                    <a:pt x="10999866" y="237505"/>
                  </a:cubicBezTo>
                  <a:cubicBezTo>
                    <a:pt x="10999866" y="328356"/>
                    <a:pt x="11012566" y="2119745"/>
                    <a:pt x="11018916" y="2210595"/>
                  </a:cubicBezTo>
                  <a:cubicBezTo>
                    <a:pt x="11025266" y="2348036"/>
                    <a:pt x="11021456" y="2487806"/>
                    <a:pt x="11021456" y="2625247"/>
                  </a:cubicBezTo>
                  <a:cubicBezTo>
                    <a:pt x="11021456" y="2746381"/>
                    <a:pt x="11022727" y="2858197"/>
                    <a:pt x="11023996" y="2976038"/>
                  </a:cubicBezTo>
                  <a:cubicBezTo>
                    <a:pt x="11023996" y="2997628"/>
                    <a:pt x="11023996" y="3011598"/>
                    <a:pt x="11023996" y="3035728"/>
                  </a:cubicBezTo>
                  <a:cubicBezTo>
                    <a:pt x="11001136" y="3035728"/>
                    <a:pt x="10980816" y="3036998"/>
                    <a:pt x="10930297" y="3035728"/>
                  </a:cubicBezTo>
                  <a:cubicBezTo>
                    <a:pt x="10367786" y="3030648"/>
                    <a:pt x="9796622" y="3036998"/>
                    <a:pt x="9234112" y="3031918"/>
                  </a:cubicBezTo>
                  <a:cubicBezTo>
                    <a:pt x="8896606" y="3028108"/>
                    <a:pt x="8567754" y="3030648"/>
                    <a:pt x="8230247" y="3028108"/>
                  </a:cubicBezTo>
                  <a:cubicBezTo>
                    <a:pt x="8074476" y="3026838"/>
                    <a:pt x="7918704" y="3025568"/>
                    <a:pt x="7762931" y="3024298"/>
                  </a:cubicBezTo>
                  <a:cubicBezTo>
                    <a:pt x="7667738" y="3024298"/>
                    <a:pt x="7581197" y="3025568"/>
                    <a:pt x="7486003" y="3025568"/>
                  </a:cubicBezTo>
                  <a:cubicBezTo>
                    <a:pt x="7243691" y="3024298"/>
                    <a:pt x="6577333" y="3025568"/>
                    <a:pt x="6335021" y="3024298"/>
                  </a:cubicBezTo>
                  <a:cubicBezTo>
                    <a:pt x="6161941" y="3023028"/>
                    <a:pt x="2700340" y="3031918"/>
                    <a:pt x="2527259" y="3030648"/>
                  </a:cubicBezTo>
                  <a:cubicBezTo>
                    <a:pt x="2483989" y="3030648"/>
                    <a:pt x="2432065" y="3031918"/>
                    <a:pt x="2388795" y="3031918"/>
                  </a:cubicBezTo>
                  <a:cubicBezTo>
                    <a:pt x="2284947" y="3031918"/>
                    <a:pt x="2189753" y="3033188"/>
                    <a:pt x="2085905" y="3033188"/>
                  </a:cubicBezTo>
                  <a:cubicBezTo>
                    <a:pt x="1826285" y="3033188"/>
                    <a:pt x="1575319" y="3031918"/>
                    <a:pt x="1315699" y="3030648"/>
                  </a:cubicBezTo>
                  <a:cubicBezTo>
                    <a:pt x="1159927" y="3029378"/>
                    <a:pt x="1004155" y="3028108"/>
                    <a:pt x="857037" y="3026838"/>
                  </a:cubicBezTo>
                  <a:cubicBezTo>
                    <a:pt x="580109" y="3025568"/>
                    <a:pt x="303181" y="3024298"/>
                    <a:pt x="48260" y="3024298"/>
                  </a:cubicBezTo>
                  <a:cubicBezTo>
                    <a:pt x="38100" y="3024298"/>
                    <a:pt x="29210" y="3024298"/>
                    <a:pt x="19050" y="3023028"/>
                  </a:cubicBezTo>
                  <a:cubicBezTo>
                    <a:pt x="10160" y="3021758"/>
                    <a:pt x="5080" y="3015408"/>
                    <a:pt x="7620" y="3006518"/>
                  </a:cubicBezTo>
                  <a:cubicBezTo>
                    <a:pt x="16510" y="2974672"/>
                    <a:pt x="12700" y="2916435"/>
                    <a:pt x="11430" y="2855868"/>
                  </a:cubicBezTo>
                  <a:cubicBezTo>
                    <a:pt x="10160" y="2732404"/>
                    <a:pt x="6350" y="2611270"/>
                    <a:pt x="7620" y="2487806"/>
                  </a:cubicBezTo>
                  <a:cubicBezTo>
                    <a:pt x="5080" y="2334059"/>
                    <a:pt x="0" y="430854"/>
                    <a:pt x="7620" y="274777"/>
                  </a:cubicBezTo>
                  <a:cubicBezTo>
                    <a:pt x="8890" y="244494"/>
                    <a:pt x="7620" y="211881"/>
                    <a:pt x="8890" y="181597"/>
                  </a:cubicBezTo>
                  <a:cubicBezTo>
                    <a:pt x="10160" y="132678"/>
                    <a:pt x="12700" y="79099"/>
                    <a:pt x="13970" y="44450"/>
                  </a:cubicBezTo>
                  <a:cubicBezTo>
                    <a:pt x="13970" y="41910"/>
                    <a:pt x="15240" y="39370"/>
                    <a:pt x="16510" y="38100"/>
                  </a:cubicBezTo>
                  <a:cubicBezTo>
                    <a:pt x="38100" y="35560"/>
                    <a:pt x="86831" y="30480"/>
                    <a:pt x="225295" y="29210"/>
                  </a:cubicBezTo>
                  <a:cubicBezTo>
                    <a:pt x="458953" y="25400"/>
                    <a:pt x="692611" y="22860"/>
                    <a:pt x="934923" y="20320"/>
                  </a:cubicBezTo>
                  <a:cubicBezTo>
                    <a:pt x="1099349" y="17780"/>
                    <a:pt x="1263775" y="16510"/>
                    <a:pt x="1419547" y="13970"/>
                  </a:cubicBezTo>
                  <a:cubicBezTo>
                    <a:pt x="1575319" y="11430"/>
                    <a:pt x="1739745" y="8890"/>
                    <a:pt x="1895517" y="8890"/>
                  </a:cubicBezTo>
                  <a:cubicBezTo>
                    <a:pt x="2068597" y="7620"/>
                    <a:pt x="2241677" y="10160"/>
                    <a:pt x="2414757" y="8890"/>
                  </a:cubicBezTo>
                  <a:cubicBezTo>
                    <a:pt x="2631108" y="8890"/>
                    <a:pt x="6551371" y="6350"/>
                    <a:pt x="6767721" y="5080"/>
                  </a:cubicBezTo>
                  <a:cubicBezTo>
                    <a:pt x="6975417" y="3810"/>
                    <a:pt x="7183113" y="2540"/>
                    <a:pt x="7399463" y="2540"/>
                  </a:cubicBezTo>
                  <a:cubicBezTo>
                    <a:pt x="7754277" y="1270"/>
                    <a:pt x="8100437" y="0"/>
                    <a:pt x="8455251" y="0"/>
                  </a:cubicBezTo>
                  <a:cubicBezTo>
                    <a:pt x="8602370" y="0"/>
                    <a:pt x="8758142" y="2540"/>
                    <a:pt x="8905260" y="2540"/>
                  </a:cubicBezTo>
                  <a:cubicBezTo>
                    <a:pt x="9311998" y="3810"/>
                    <a:pt x="9727390" y="5080"/>
                    <a:pt x="10134128" y="7620"/>
                  </a:cubicBezTo>
                  <a:cubicBezTo>
                    <a:pt x="10350478" y="8890"/>
                    <a:pt x="10566828" y="12700"/>
                    <a:pt x="10783178" y="16510"/>
                  </a:cubicBezTo>
                  <a:cubicBezTo>
                    <a:pt x="10835102" y="16510"/>
                    <a:pt x="10887026" y="16510"/>
                    <a:pt x="10930297" y="16510"/>
                  </a:cubicBezTo>
                  <a:cubicBezTo>
                    <a:pt x="10971927" y="17780"/>
                    <a:pt x="10980816" y="20320"/>
                    <a:pt x="10990977" y="21590"/>
                  </a:cubicBezTo>
                  <a:close/>
                  <a:moveTo>
                    <a:pt x="11001136" y="3019218"/>
                  </a:moveTo>
                  <a:cubicBezTo>
                    <a:pt x="11002406" y="3002708"/>
                    <a:pt x="11003677" y="2990008"/>
                    <a:pt x="11003677" y="2977308"/>
                  </a:cubicBezTo>
                  <a:cubicBezTo>
                    <a:pt x="11002406" y="2846550"/>
                    <a:pt x="11001136" y="2723086"/>
                    <a:pt x="11001136" y="2590304"/>
                  </a:cubicBezTo>
                  <a:cubicBezTo>
                    <a:pt x="11001136" y="2529737"/>
                    <a:pt x="11003677" y="2469170"/>
                    <a:pt x="11002406" y="2408603"/>
                  </a:cubicBezTo>
                  <a:cubicBezTo>
                    <a:pt x="11002406" y="2352695"/>
                    <a:pt x="11001136" y="2294457"/>
                    <a:pt x="10999866" y="2238549"/>
                  </a:cubicBezTo>
                  <a:cubicBezTo>
                    <a:pt x="10994786" y="2152358"/>
                    <a:pt x="10983356" y="367957"/>
                    <a:pt x="10983356" y="281766"/>
                  </a:cubicBezTo>
                  <a:cubicBezTo>
                    <a:pt x="10980816" y="209551"/>
                    <a:pt x="10978277" y="135007"/>
                    <a:pt x="10975736" y="63500"/>
                  </a:cubicBezTo>
                  <a:cubicBezTo>
                    <a:pt x="10974466" y="44450"/>
                    <a:pt x="10973196" y="43180"/>
                    <a:pt x="10904335" y="41910"/>
                  </a:cubicBezTo>
                  <a:cubicBezTo>
                    <a:pt x="10878373" y="41910"/>
                    <a:pt x="10861064" y="41910"/>
                    <a:pt x="10835102" y="40640"/>
                  </a:cubicBezTo>
                  <a:cubicBezTo>
                    <a:pt x="10618753" y="36830"/>
                    <a:pt x="10393749" y="31750"/>
                    <a:pt x="10177398" y="30480"/>
                  </a:cubicBezTo>
                  <a:cubicBezTo>
                    <a:pt x="9649504" y="26670"/>
                    <a:pt x="9112956" y="25400"/>
                    <a:pt x="8585062" y="22860"/>
                  </a:cubicBezTo>
                  <a:cubicBezTo>
                    <a:pt x="8507176" y="22860"/>
                    <a:pt x="8420636" y="22860"/>
                    <a:pt x="8342750" y="22860"/>
                  </a:cubicBezTo>
                  <a:cubicBezTo>
                    <a:pt x="8212940" y="22860"/>
                    <a:pt x="8083130" y="22860"/>
                    <a:pt x="7961974" y="22860"/>
                  </a:cubicBezTo>
                  <a:cubicBezTo>
                    <a:pt x="7685046" y="22860"/>
                    <a:pt x="7408118" y="22860"/>
                    <a:pt x="7139843" y="24130"/>
                  </a:cubicBezTo>
                  <a:cubicBezTo>
                    <a:pt x="6906185" y="25400"/>
                    <a:pt x="2968614" y="29210"/>
                    <a:pt x="2734956" y="29210"/>
                  </a:cubicBezTo>
                  <a:cubicBezTo>
                    <a:pt x="2354180" y="29210"/>
                    <a:pt x="1973404" y="26670"/>
                    <a:pt x="1592627" y="33020"/>
                  </a:cubicBezTo>
                  <a:cubicBezTo>
                    <a:pt x="1393585" y="36830"/>
                    <a:pt x="1203197" y="36830"/>
                    <a:pt x="1012809" y="38100"/>
                  </a:cubicBezTo>
                  <a:cubicBezTo>
                    <a:pt x="683957" y="41910"/>
                    <a:pt x="355105" y="45720"/>
                    <a:pt x="49530" y="50800"/>
                  </a:cubicBezTo>
                  <a:cubicBezTo>
                    <a:pt x="36830" y="50800"/>
                    <a:pt x="34290" y="53340"/>
                    <a:pt x="33020" y="72110"/>
                  </a:cubicBezTo>
                  <a:cubicBezTo>
                    <a:pt x="31750" y="114042"/>
                    <a:pt x="31750" y="155973"/>
                    <a:pt x="30480" y="197904"/>
                  </a:cubicBezTo>
                  <a:cubicBezTo>
                    <a:pt x="29210" y="267789"/>
                    <a:pt x="26670" y="335344"/>
                    <a:pt x="25400" y="405230"/>
                  </a:cubicBezTo>
                  <a:cubicBezTo>
                    <a:pt x="20320" y="479774"/>
                    <a:pt x="26670" y="2301446"/>
                    <a:pt x="29210" y="2375990"/>
                  </a:cubicBezTo>
                  <a:cubicBezTo>
                    <a:pt x="29210" y="2455193"/>
                    <a:pt x="29210" y="2536726"/>
                    <a:pt x="30480" y="2615929"/>
                  </a:cubicBezTo>
                  <a:cubicBezTo>
                    <a:pt x="30480" y="2674167"/>
                    <a:pt x="33020" y="2732404"/>
                    <a:pt x="33020" y="2790642"/>
                  </a:cubicBezTo>
                  <a:cubicBezTo>
                    <a:pt x="33020" y="2853538"/>
                    <a:pt x="33020" y="2916435"/>
                    <a:pt x="31750" y="2977308"/>
                  </a:cubicBezTo>
                  <a:cubicBezTo>
                    <a:pt x="31750" y="2981118"/>
                    <a:pt x="31750" y="2983658"/>
                    <a:pt x="31750" y="2987468"/>
                  </a:cubicBezTo>
                  <a:cubicBezTo>
                    <a:pt x="31750" y="2997628"/>
                    <a:pt x="35560" y="3001438"/>
                    <a:pt x="44450" y="3001438"/>
                  </a:cubicBezTo>
                  <a:cubicBezTo>
                    <a:pt x="104139" y="3001438"/>
                    <a:pt x="225295" y="3002708"/>
                    <a:pt x="337797" y="3002708"/>
                  </a:cubicBezTo>
                  <a:cubicBezTo>
                    <a:pt x="502223" y="3002708"/>
                    <a:pt x="675303" y="3000168"/>
                    <a:pt x="839729" y="3002708"/>
                  </a:cubicBezTo>
                  <a:cubicBezTo>
                    <a:pt x="1108003" y="3006518"/>
                    <a:pt x="1376277" y="3009058"/>
                    <a:pt x="1644551" y="3007788"/>
                  </a:cubicBezTo>
                  <a:cubicBezTo>
                    <a:pt x="1817631" y="3006518"/>
                    <a:pt x="1982057" y="3009058"/>
                    <a:pt x="2155137" y="3009058"/>
                  </a:cubicBezTo>
                  <a:cubicBezTo>
                    <a:pt x="2406103" y="3009058"/>
                    <a:pt x="2657070" y="3007788"/>
                    <a:pt x="2908036" y="3009058"/>
                  </a:cubicBezTo>
                  <a:cubicBezTo>
                    <a:pt x="3280158" y="3010328"/>
                    <a:pt x="7364848" y="3000168"/>
                    <a:pt x="7745623" y="3002708"/>
                  </a:cubicBezTo>
                  <a:cubicBezTo>
                    <a:pt x="7910050" y="3003978"/>
                    <a:pt x="8074476" y="3005248"/>
                    <a:pt x="8230247" y="3005248"/>
                  </a:cubicBezTo>
                  <a:cubicBezTo>
                    <a:pt x="8515830" y="3007788"/>
                    <a:pt x="8792758" y="3003978"/>
                    <a:pt x="9078340" y="3007788"/>
                  </a:cubicBezTo>
                  <a:cubicBezTo>
                    <a:pt x="9311998" y="3010328"/>
                    <a:pt x="9545656" y="3010328"/>
                    <a:pt x="9779314" y="3012868"/>
                  </a:cubicBezTo>
                  <a:cubicBezTo>
                    <a:pt x="10125474" y="3016678"/>
                    <a:pt x="10471635" y="3019218"/>
                    <a:pt x="10817795" y="3020488"/>
                  </a:cubicBezTo>
                  <a:cubicBezTo>
                    <a:pt x="10947605" y="3020488"/>
                    <a:pt x="10980816" y="3019218"/>
                    <a:pt x="11001136" y="3019218"/>
                  </a:cubicBezTo>
                  <a:close/>
                </a:path>
              </a:pathLst>
            </a:custGeom>
            <a:solidFill>
              <a:srgbClr val="000000"/>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418829" y="8301894"/>
            <a:ext cx="2811734" cy="2586795"/>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253951">
            <a:off x="-636070" y="6107494"/>
            <a:ext cx="1738880" cy="1591075"/>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253951">
            <a:off x="2754830" y="9307894"/>
            <a:ext cx="1738880" cy="1591075"/>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895094" y="-601690"/>
            <a:ext cx="2811734" cy="2586795"/>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546048">
            <a:off x="17185190" y="2588431"/>
            <a:ext cx="1738880" cy="1591075"/>
          </a:xfrm>
          <a:prstGeom prst="rect">
            <a:avLst/>
          </a:prstGeom>
        </p:spPr>
      </p:pic>
      <p:grpSp>
        <p:nvGrpSpPr>
          <p:cNvPr id="10" name="Group 10"/>
          <p:cNvGrpSpPr/>
          <p:nvPr/>
        </p:nvGrpSpPr>
        <p:grpSpPr>
          <a:xfrm>
            <a:off x="1028700" y="4183875"/>
            <a:ext cx="14173200" cy="5074425"/>
            <a:chOff x="0" y="0"/>
            <a:chExt cx="11018916" cy="3038268"/>
          </a:xfrm>
        </p:grpSpPr>
        <p:sp>
          <p:nvSpPr>
            <p:cNvPr id="11" name="Freeform 11"/>
            <p:cNvSpPr/>
            <p:nvPr/>
          </p:nvSpPr>
          <p:spPr>
            <a:xfrm>
              <a:off x="10160" y="16510"/>
              <a:ext cx="10996057" cy="3010328"/>
            </a:xfrm>
            <a:custGeom>
              <a:avLst/>
              <a:gdLst/>
              <a:ahLst/>
              <a:cxnLst/>
              <a:rect l="l" t="t" r="r" b="b"/>
              <a:pathLst>
                <a:path w="10996057" h="3010328">
                  <a:moveTo>
                    <a:pt x="10996057" y="3010328"/>
                  </a:moveTo>
                  <a:lnTo>
                    <a:pt x="0" y="3002708"/>
                  </a:lnTo>
                  <a:lnTo>
                    <a:pt x="0" y="1057287"/>
                  </a:lnTo>
                  <a:lnTo>
                    <a:pt x="17780" y="19050"/>
                  </a:lnTo>
                  <a:lnTo>
                    <a:pt x="5481613" y="0"/>
                  </a:lnTo>
                  <a:lnTo>
                    <a:pt x="10977007" y="5080"/>
                  </a:lnTo>
                  <a:close/>
                </a:path>
              </a:pathLst>
            </a:custGeom>
            <a:solidFill>
              <a:srgbClr val="FFFFFF"/>
            </a:solidFill>
          </p:spPr>
        </p:sp>
        <p:sp>
          <p:nvSpPr>
            <p:cNvPr id="12" name="Freeform 12"/>
            <p:cNvSpPr/>
            <p:nvPr/>
          </p:nvSpPr>
          <p:spPr>
            <a:xfrm>
              <a:off x="-3810" y="0"/>
              <a:ext cx="11025266" cy="3036998"/>
            </a:xfrm>
            <a:custGeom>
              <a:avLst/>
              <a:gdLst/>
              <a:ahLst/>
              <a:cxnLst/>
              <a:rect l="l" t="t" r="r" b="b"/>
              <a:pathLst>
                <a:path w="11025266" h="3036998">
                  <a:moveTo>
                    <a:pt x="10990977" y="21590"/>
                  </a:moveTo>
                  <a:cubicBezTo>
                    <a:pt x="10992246" y="34290"/>
                    <a:pt x="10992246" y="44450"/>
                    <a:pt x="10993516" y="54610"/>
                  </a:cubicBezTo>
                  <a:cubicBezTo>
                    <a:pt x="10996056" y="109383"/>
                    <a:pt x="10997327" y="174609"/>
                    <a:pt x="10999866" y="237505"/>
                  </a:cubicBezTo>
                  <a:cubicBezTo>
                    <a:pt x="10999866" y="328356"/>
                    <a:pt x="11012566" y="2119745"/>
                    <a:pt x="11018916" y="2210595"/>
                  </a:cubicBezTo>
                  <a:cubicBezTo>
                    <a:pt x="11025266" y="2348036"/>
                    <a:pt x="11021456" y="2487806"/>
                    <a:pt x="11021456" y="2625247"/>
                  </a:cubicBezTo>
                  <a:cubicBezTo>
                    <a:pt x="11021456" y="2746381"/>
                    <a:pt x="11022727" y="2858197"/>
                    <a:pt x="11023996" y="2976038"/>
                  </a:cubicBezTo>
                  <a:cubicBezTo>
                    <a:pt x="11023996" y="2997628"/>
                    <a:pt x="11023996" y="3011598"/>
                    <a:pt x="11023996" y="3035728"/>
                  </a:cubicBezTo>
                  <a:cubicBezTo>
                    <a:pt x="11001136" y="3035728"/>
                    <a:pt x="10980816" y="3036998"/>
                    <a:pt x="10930297" y="3035728"/>
                  </a:cubicBezTo>
                  <a:cubicBezTo>
                    <a:pt x="10367786" y="3030648"/>
                    <a:pt x="9796622" y="3036998"/>
                    <a:pt x="9234112" y="3031918"/>
                  </a:cubicBezTo>
                  <a:cubicBezTo>
                    <a:pt x="8896606" y="3028108"/>
                    <a:pt x="8567754" y="3030648"/>
                    <a:pt x="8230247" y="3028108"/>
                  </a:cubicBezTo>
                  <a:cubicBezTo>
                    <a:pt x="8074476" y="3026838"/>
                    <a:pt x="7918704" y="3025568"/>
                    <a:pt x="7762931" y="3024298"/>
                  </a:cubicBezTo>
                  <a:cubicBezTo>
                    <a:pt x="7667738" y="3024298"/>
                    <a:pt x="7581197" y="3025568"/>
                    <a:pt x="7486003" y="3025568"/>
                  </a:cubicBezTo>
                  <a:cubicBezTo>
                    <a:pt x="7243691" y="3024298"/>
                    <a:pt x="6577333" y="3025568"/>
                    <a:pt x="6335021" y="3024298"/>
                  </a:cubicBezTo>
                  <a:cubicBezTo>
                    <a:pt x="6161941" y="3023028"/>
                    <a:pt x="2700340" y="3031918"/>
                    <a:pt x="2527259" y="3030648"/>
                  </a:cubicBezTo>
                  <a:cubicBezTo>
                    <a:pt x="2483989" y="3030648"/>
                    <a:pt x="2432065" y="3031918"/>
                    <a:pt x="2388795" y="3031918"/>
                  </a:cubicBezTo>
                  <a:cubicBezTo>
                    <a:pt x="2284947" y="3031918"/>
                    <a:pt x="2189753" y="3033188"/>
                    <a:pt x="2085905" y="3033188"/>
                  </a:cubicBezTo>
                  <a:cubicBezTo>
                    <a:pt x="1826285" y="3033188"/>
                    <a:pt x="1575319" y="3031918"/>
                    <a:pt x="1315699" y="3030648"/>
                  </a:cubicBezTo>
                  <a:cubicBezTo>
                    <a:pt x="1159927" y="3029378"/>
                    <a:pt x="1004155" y="3028108"/>
                    <a:pt x="857037" y="3026838"/>
                  </a:cubicBezTo>
                  <a:cubicBezTo>
                    <a:pt x="580109" y="3025568"/>
                    <a:pt x="303181" y="3024298"/>
                    <a:pt x="48260" y="3024298"/>
                  </a:cubicBezTo>
                  <a:cubicBezTo>
                    <a:pt x="38100" y="3024298"/>
                    <a:pt x="29210" y="3024298"/>
                    <a:pt x="19050" y="3023028"/>
                  </a:cubicBezTo>
                  <a:cubicBezTo>
                    <a:pt x="10160" y="3021758"/>
                    <a:pt x="5080" y="3015408"/>
                    <a:pt x="7620" y="3006518"/>
                  </a:cubicBezTo>
                  <a:cubicBezTo>
                    <a:pt x="16510" y="2974672"/>
                    <a:pt x="12700" y="2916435"/>
                    <a:pt x="11430" y="2855868"/>
                  </a:cubicBezTo>
                  <a:cubicBezTo>
                    <a:pt x="10160" y="2732404"/>
                    <a:pt x="6350" y="2611270"/>
                    <a:pt x="7620" y="2487806"/>
                  </a:cubicBezTo>
                  <a:cubicBezTo>
                    <a:pt x="5080" y="2334059"/>
                    <a:pt x="0" y="430854"/>
                    <a:pt x="7620" y="274777"/>
                  </a:cubicBezTo>
                  <a:cubicBezTo>
                    <a:pt x="8890" y="244494"/>
                    <a:pt x="7620" y="211881"/>
                    <a:pt x="8890" y="181597"/>
                  </a:cubicBezTo>
                  <a:cubicBezTo>
                    <a:pt x="10160" y="132678"/>
                    <a:pt x="12700" y="79099"/>
                    <a:pt x="13970" y="44450"/>
                  </a:cubicBezTo>
                  <a:cubicBezTo>
                    <a:pt x="13970" y="41910"/>
                    <a:pt x="15240" y="39370"/>
                    <a:pt x="16510" y="38100"/>
                  </a:cubicBezTo>
                  <a:cubicBezTo>
                    <a:pt x="38100" y="35560"/>
                    <a:pt x="86831" y="30480"/>
                    <a:pt x="225295" y="29210"/>
                  </a:cubicBezTo>
                  <a:cubicBezTo>
                    <a:pt x="458953" y="25400"/>
                    <a:pt x="692611" y="22860"/>
                    <a:pt x="934923" y="20320"/>
                  </a:cubicBezTo>
                  <a:cubicBezTo>
                    <a:pt x="1099349" y="17780"/>
                    <a:pt x="1263775" y="16510"/>
                    <a:pt x="1419547" y="13970"/>
                  </a:cubicBezTo>
                  <a:cubicBezTo>
                    <a:pt x="1575319" y="11430"/>
                    <a:pt x="1739745" y="8890"/>
                    <a:pt x="1895517" y="8890"/>
                  </a:cubicBezTo>
                  <a:cubicBezTo>
                    <a:pt x="2068597" y="7620"/>
                    <a:pt x="2241677" y="10160"/>
                    <a:pt x="2414757" y="8890"/>
                  </a:cubicBezTo>
                  <a:cubicBezTo>
                    <a:pt x="2631108" y="8890"/>
                    <a:pt x="6551371" y="6350"/>
                    <a:pt x="6767721" y="5080"/>
                  </a:cubicBezTo>
                  <a:cubicBezTo>
                    <a:pt x="6975417" y="3810"/>
                    <a:pt x="7183113" y="2540"/>
                    <a:pt x="7399463" y="2540"/>
                  </a:cubicBezTo>
                  <a:cubicBezTo>
                    <a:pt x="7754277" y="1270"/>
                    <a:pt x="8100437" y="0"/>
                    <a:pt x="8455251" y="0"/>
                  </a:cubicBezTo>
                  <a:cubicBezTo>
                    <a:pt x="8602370" y="0"/>
                    <a:pt x="8758142" y="2540"/>
                    <a:pt x="8905260" y="2540"/>
                  </a:cubicBezTo>
                  <a:cubicBezTo>
                    <a:pt x="9311998" y="3810"/>
                    <a:pt x="9727390" y="5080"/>
                    <a:pt x="10134128" y="7620"/>
                  </a:cubicBezTo>
                  <a:cubicBezTo>
                    <a:pt x="10350478" y="8890"/>
                    <a:pt x="10566828" y="12700"/>
                    <a:pt x="10783178" y="16510"/>
                  </a:cubicBezTo>
                  <a:cubicBezTo>
                    <a:pt x="10835102" y="16510"/>
                    <a:pt x="10887026" y="16510"/>
                    <a:pt x="10930297" y="16510"/>
                  </a:cubicBezTo>
                  <a:cubicBezTo>
                    <a:pt x="10971927" y="17780"/>
                    <a:pt x="10980816" y="20320"/>
                    <a:pt x="10990977" y="21590"/>
                  </a:cubicBezTo>
                  <a:close/>
                  <a:moveTo>
                    <a:pt x="11001136" y="3019218"/>
                  </a:moveTo>
                  <a:cubicBezTo>
                    <a:pt x="11002406" y="3002708"/>
                    <a:pt x="11003677" y="2990008"/>
                    <a:pt x="11003677" y="2977308"/>
                  </a:cubicBezTo>
                  <a:cubicBezTo>
                    <a:pt x="11002406" y="2846550"/>
                    <a:pt x="11001136" y="2723086"/>
                    <a:pt x="11001136" y="2590304"/>
                  </a:cubicBezTo>
                  <a:cubicBezTo>
                    <a:pt x="11001136" y="2529737"/>
                    <a:pt x="11003677" y="2469170"/>
                    <a:pt x="11002406" y="2408603"/>
                  </a:cubicBezTo>
                  <a:cubicBezTo>
                    <a:pt x="11002406" y="2352695"/>
                    <a:pt x="11001136" y="2294457"/>
                    <a:pt x="10999866" y="2238549"/>
                  </a:cubicBezTo>
                  <a:cubicBezTo>
                    <a:pt x="10994786" y="2152358"/>
                    <a:pt x="10983356" y="367957"/>
                    <a:pt x="10983356" y="281766"/>
                  </a:cubicBezTo>
                  <a:cubicBezTo>
                    <a:pt x="10980816" y="209551"/>
                    <a:pt x="10978277" y="135007"/>
                    <a:pt x="10975736" y="63500"/>
                  </a:cubicBezTo>
                  <a:cubicBezTo>
                    <a:pt x="10974466" y="44450"/>
                    <a:pt x="10973196" y="43180"/>
                    <a:pt x="10904335" y="41910"/>
                  </a:cubicBezTo>
                  <a:cubicBezTo>
                    <a:pt x="10878373" y="41910"/>
                    <a:pt x="10861064" y="41910"/>
                    <a:pt x="10835102" y="40640"/>
                  </a:cubicBezTo>
                  <a:cubicBezTo>
                    <a:pt x="10618753" y="36830"/>
                    <a:pt x="10393749" y="31750"/>
                    <a:pt x="10177398" y="30480"/>
                  </a:cubicBezTo>
                  <a:cubicBezTo>
                    <a:pt x="9649504" y="26670"/>
                    <a:pt x="9112956" y="25400"/>
                    <a:pt x="8585062" y="22860"/>
                  </a:cubicBezTo>
                  <a:cubicBezTo>
                    <a:pt x="8507176" y="22860"/>
                    <a:pt x="8420636" y="22860"/>
                    <a:pt x="8342750" y="22860"/>
                  </a:cubicBezTo>
                  <a:cubicBezTo>
                    <a:pt x="8212940" y="22860"/>
                    <a:pt x="8083130" y="22860"/>
                    <a:pt x="7961974" y="22860"/>
                  </a:cubicBezTo>
                  <a:cubicBezTo>
                    <a:pt x="7685046" y="22860"/>
                    <a:pt x="7408118" y="22860"/>
                    <a:pt x="7139843" y="24130"/>
                  </a:cubicBezTo>
                  <a:cubicBezTo>
                    <a:pt x="6906185" y="25400"/>
                    <a:pt x="2968614" y="29210"/>
                    <a:pt x="2734956" y="29210"/>
                  </a:cubicBezTo>
                  <a:cubicBezTo>
                    <a:pt x="2354180" y="29210"/>
                    <a:pt x="1973404" y="26670"/>
                    <a:pt x="1592627" y="33020"/>
                  </a:cubicBezTo>
                  <a:cubicBezTo>
                    <a:pt x="1393585" y="36830"/>
                    <a:pt x="1203197" y="36830"/>
                    <a:pt x="1012809" y="38100"/>
                  </a:cubicBezTo>
                  <a:cubicBezTo>
                    <a:pt x="683957" y="41910"/>
                    <a:pt x="355105" y="45720"/>
                    <a:pt x="49530" y="50800"/>
                  </a:cubicBezTo>
                  <a:cubicBezTo>
                    <a:pt x="36830" y="50800"/>
                    <a:pt x="34290" y="53340"/>
                    <a:pt x="33020" y="72110"/>
                  </a:cubicBezTo>
                  <a:cubicBezTo>
                    <a:pt x="31750" y="114042"/>
                    <a:pt x="31750" y="155973"/>
                    <a:pt x="30480" y="197904"/>
                  </a:cubicBezTo>
                  <a:cubicBezTo>
                    <a:pt x="29210" y="267789"/>
                    <a:pt x="26670" y="335344"/>
                    <a:pt x="25400" y="405230"/>
                  </a:cubicBezTo>
                  <a:cubicBezTo>
                    <a:pt x="20320" y="479774"/>
                    <a:pt x="26670" y="2301446"/>
                    <a:pt x="29210" y="2375990"/>
                  </a:cubicBezTo>
                  <a:cubicBezTo>
                    <a:pt x="29210" y="2455193"/>
                    <a:pt x="29210" y="2536726"/>
                    <a:pt x="30480" y="2615929"/>
                  </a:cubicBezTo>
                  <a:cubicBezTo>
                    <a:pt x="30480" y="2674167"/>
                    <a:pt x="33020" y="2732404"/>
                    <a:pt x="33020" y="2790642"/>
                  </a:cubicBezTo>
                  <a:cubicBezTo>
                    <a:pt x="33020" y="2853538"/>
                    <a:pt x="33020" y="2916435"/>
                    <a:pt x="31750" y="2977308"/>
                  </a:cubicBezTo>
                  <a:cubicBezTo>
                    <a:pt x="31750" y="2981118"/>
                    <a:pt x="31750" y="2983658"/>
                    <a:pt x="31750" y="2987468"/>
                  </a:cubicBezTo>
                  <a:cubicBezTo>
                    <a:pt x="31750" y="2997628"/>
                    <a:pt x="35560" y="3001438"/>
                    <a:pt x="44450" y="3001438"/>
                  </a:cubicBezTo>
                  <a:cubicBezTo>
                    <a:pt x="104139" y="3001438"/>
                    <a:pt x="225295" y="3002708"/>
                    <a:pt x="337797" y="3002708"/>
                  </a:cubicBezTo>
                  <a:cubicBezTo>
                    <a:pt x="502223" y="3002708"/>
                    <a:pt x="675303" y="3000168"/>
                    <a:pt x="839729" y="3002708"/>
                  </a:cubicBezTo>
                  <a:cubicBezTo>
                    <a:pt x="1108003" y="3006518"/>
                    <a:pt x="1376277" y="3009058"/>
                    <a:pt x="1644551" y="3007788"/>
                  </a:cubicBezTo>
                  <a:cubicBezTo>
                    <a:pt x="1817631" y="3006518"/>
                    <a:pt x="1982057" y="3009058"/>
                    <a:pt x="2155137" y="3009058"/>
                  </a:cubicBezTo>
                  <a:cubicBezTo>
                    <a:pt x="2406103" y="3009058"/>
                    <a:pt x="2657070" y="3007788"/>
                    <a:pt x="2908036" y="3009058"/>
                  </a:cubicBezTo>
                  <a:cubicBezTo>
                    <a:pt x="3280158" y="3010328"/>
                    <a:pt x="7364848" y="3000168"/>
                    <a:pt x="7745623" y="3002708"/>
                  </a:cubicBezTo>
                  <a:cubicBezTo>
                    <a:pt x="7910050" y="3003978"/>
                    <a:pt x="8074476" y="3005248"/>
                    <a:pt x="8230247" y="3005248"/>
                  </a:cubicBezTo>
                  <a:cubicBezTo>
                    <a:pt x="8515830" y="3007788"/>
                    <a:pt x="8792758" y="3003978"/>
                    <a:pt x="9078340" y="3007788"/>
                  </a:cubicBezTo>
                  <a:cubicBezTo>
                    <a:pt x="9311998" y="3010328"/>
                    <a:pt x="9545656" y="3010328"/>
                    <a:pt x="9779314" y="3012868"/>
                  </a:cubicBezTo>
                  <a:cubicBezTo>
                    <a:pt x="10125474" y="3016678"/>
                    <a:pt x="10471635" y="3019218"/>
                    <a:pt x="10817795" y="3020488"/>
                  </a:cubicBezTo>
                  <a:cubicBezTo>
                    <a:pt x="10947605" y="3020488"/>
                    <a:pt x="10980816" y="3019218"/>
                    <a:pt x="11001136" y="3019218"/>
                  </a:cubicBezTo>
                  <a:close/>
                </a:path>
              </a:pathLst>
            </a:custGeom>
            <a:solidFill>
              <a:srgbClr val="000000"/>
            </a:solidFill>
          </p:spPr>
        </p:sp>
      </p:grpSp>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b="3215"/>
          <a:stretch>
            <a:fillRect/>
          </a:stretch>
        </p:blipFill>
        <p:spPr>
          <a:xfrm>
            <a:off x="14409288" y="561975"/>
            <a:ext cx="2850012" cy="9725025"/>
          </a:xfrm>
          <a:prstGeom prst="rect">
            <a:avLst/>
          </a:prstGeom>
        </p:spPr>
      </p:pic>
      <p:sp>
        <p:nvSpPr>
          <p:cNvPr id="19" name="TextBox 18">
            <a:extLst>
              <a:ext uri="{FF2B5EF4-FFF2-40B4-BE49-F238E27FC236}">
                <a16:creationId xmlns:a16="http://schemas.microsoft.com/office/drawing/2014/main" id="{C498A9D8-016A-81CB-085B-2FA4EC1E96C5}"/>
              </a:ext>
            </a:extLst>
          </p:cNvPr>
          <p:cNvSpPr txBox="1"/>
          <p:nvPr/>
        </p:nvSpPr>
        <p:spPr>
          <a:xfrm>
            <a:off x="2618941" y="1137618"/>
            <a:ext cx="10119360" cy="2470613"/>
          </a:xfrm>
          <a:prstGeom prst="rect">
            <a:avLst/>
          </a:prstGeom>
          <a:noFill/>
        </p:spPr>
        <p:txBody>
          <a:bodyPr wrap="square">
            <a:spAutoFit/>
          </a:bodyPr>
          <a:lstStyle/>
          <a:p>
            <a:pPr algn="just">
              <a:lnSpc>
                <a:spcPct val="115000"/>
              </a:lnSpc>
            </a:pPr>
            <a:r>
              <a:rPr lang="vi-VN" sz="7000" i="1" dirty="0">
                <a:solidFill>
                  <a:srgbClr val="000000"/>
                </a:solidFill>
                <a:effectLst/>
                <a:latin typeface="Times New Roman" panose="02020603050405020304" pitchFamily="18" charset="0"/>
                <a:ea typeface="Times New Roman" panose="02020603050405020304" pitchFamily="18" charset="0"/>
              </a:rPr>
              <a:t>Theo em, văn bản này nên đọc với giọng như thế nào?</a:t>
            </a:r>
            <a:endParaRPr lang="en-VN" sz="7000" dirty="0">
              <a:effectLst/>
              <a:latin typeface="Times New Roman" panose="02020603050405020304" pitchFamily="18" charset="0"/>
              <a:ea typeface="Times New Roman" panose="02020603050405020304" pitchFamily="18" charset="0"/>
            </a:endParaRPr>
          </a:p>
        </p:txBody>
      </p:sp>
      <p:sp>
        <p:nvSpPr>
          <p:cNvPr id="21" name="TextBox 20">
            <a:extLst>
              <a:ext uri="{FF2B5EF4-FFF2-40B4-BE49-F238E27FC236}">
                <a16:creationId xmlns:a16="http://schemas.microsoft.com/office/drawing/2014/main" id="{32469A96-44BB-1731-C9F4-073D414D3C50}"/>
              </a:ext>
            </a:extLst>
          </p:cNvPr>
          <p:cNvSpPr txBox="1"/>
          <p:nvPr/>
        </p:nvSpPr>
        <p:spPr>
          <a:xfrm>
            <a:off x="1954052" y="4299481"/>
            <a:ext cx="12319227" cy="4948214"/>
          </a:xfrm>
          <a:prstGeom prst="rect">
            <a:avLst/>
          </a:prstGeom>
          <a:noFill/>
        </p:spPr>
        <p:txBody>
          <a:bodyPr wrap="square">
            <a:spAutoFit/>
          </a:bodyPr>
          <a:lstStyle/>
          <a:p>
            <a:pPr algn="just">
              <a:lnSpc>
                <a:spcPct val="115000"/>
              </a:lnSpc>
            </a:pPr>
            <a:r>
              <a:rPr lang="vi-VN" sz="7000" dirty="0">
                <a:solidFill>
                  <a:srgbClr val="000000"/>
                </a:solidFill>
                <a:latin typeface="Times New Roman" panose="02020603050405020304" pitchFamily="18" charset="0"/>
                <a:ea typeface="Times New Roman" panose="02020603050405020304" pitchFamily="18" charset="0"/>
              </a:rPr>
              <a:t>Đ</a:t>
            </a:r>
            <a:r>
              <a:rPr lang="vi-VN" sz="7000" dirty="0">
                <a:solidFill>
                  <a:srgbClr val="000000"/>
                </a:solidFill>
                <a:effectLst/>
                <a:latin typeface="Times New Roman" panose="02020603050405020304" pitchFamily="18" charset="0"/>
                <a:ea typeface="Times New Roman" panose="02020603050405020304" pitchFamily="18" charset="0"/>
              </a:rPr>
              <a:t>ọc to, rõ ràng, các đoạn dẫn thơ cần đọc diễn cảm, ngắt nhịp đúng; thay đổi giọng đọc giữa đoạn 1,2,3 với đoạn 4. </a:t>
            </a:r>
            <a:endParaRPr lang="en-VN" sz="7000" dirty="0">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1"/>
            <a:ext cx="14173200" cy="2689572"/>
            <a:chOff x="0" y="0"/>
            <a:chExt cx="11018916" cy="3038268"/>
          </a:xfrm>
        </p:grpSpPr>
        <p:sp>
          <p:nvSpPr>
            <p:cNvPr id="3" name="Freeform 3"/>
            <p:cNvSpPr/>
            <p:nvPr/>
          </p:nvSpPr>
          <p:spPr>
            <a:xfrm>
              <a:off x="10160" y="16510"/>
              <a:ext cx="10996057" cy="3010328"/>
            </a:xfrm>
            <a:custGeom>
              <a:avLst/>
              <a:gdLst/>
              <a:ahLst/>
              <a:cxnLst/>
              <a:rect l="l" t="t" r="r" b="b"/>
              <a:pathLst>
                <a:path w="10996057" h="3010328">
                  <a:moveTo>
                    <a:pt x="10996057" y="3010328"/>
                  </a:moveTo>
                  <a:lnTo>
                    <a:pt x="0" y="3002708"/>
                  </a:lnTo>
                  <a:lnTo>
                    <a:pt x="0" y="1057287"/>
                  </a:lnTo>
                  <a:lnTo>
                    <a:pt x="17780" y="19050"/>
                  </a:lnTo>
                  <a:lnTo>
                    <a:pt x="5481613" y="0"/>
                  </a:lnTo>
                  <a:lnTo>
                    <a:pt x="10977007" y="5080"/>
                  </a:lnTo>
                  <a:close/>
                </a:path>
              </a:pathLst>
            </a:custGeom>
            <a:solidFill>
              <a:srgbClr val="FFFFFF"/>
            </a:solidFill>
          </p:spPr>
        </p:sp>
        <p:sp>
          <p:nvSpPr>
            <p:cNvPr id="4" name="Freeform 4"/>
            <p:cNvSpPr/>
            <p:nvPr/>
          </p:nvSpPr>
          <p:spPr>
            <a:xfrm>
              <a:off x="-3810" y="0"/>
              <a:ext cx="11025266" cy="3036998"/>
            </a:xfrm>
            <a:custGeom>
              <a:avLst/>
              <a:gdLst/>
              <a:ahLst/>
              <a:cxnLst/>
              <a:rect l="l" t="t" r="r" b="b"/>
              <a:pathLst>
                <a:path w="11025266" h="3036998">
                  <a:moveTo>
                    <a:pt x="10990977" y="21590"/>
                  </a:moveTo>
                  <a:cubicBezTo>
                    <a:pt x="10992246" y="34290"/>
                    <a:pt x="10992246" y="44450"/>
                    <a:pt x="10993516" y="54610"/>
                  </a:cubicBezTo>
                  <a:cubicBezTo>
                    <a:pt x="10996056" y="109383"/>
                    <a:pt x="10997327" y="174609"/>
                    <a:pt x="10999866" y="237505"/>
                  </a:cubicBezTo>
                  <a:cubicBezTo>
                    <a:pt x="10999866" y="328356"/>
                    <a:pt x="11012566" y="2119745"/>
                    <a:pt x="11018916" y="2210595"/>
                  </a:cubicBezTo>
                  <a:cubicBezTo>
                    <a:pt x="11025266" y="2348036"/>
                    <a:pt x="11021456" y="2487806"/>
                    <a:pt x="11021456" y="2625247"/>
                  </a:cubicBezTo>
                  <a:cubicBezTo>
                    <a:pt x="11021456" y="2746381"/>
                    <a:pt x="11022727" y="2858197"/>
                    <a:pt x="11023996" y="2976038"/>
                  </a:cubicBezTo>
                  <a:cubicBezTo>
                    <a:pt x="11023996" y="2997628"/>
                    <a:pt x="11023996" y="3011598"/>
                    <a:pt x="11023996" y="3035728"/>
                  </a:cubicBezTo>
                  <a:cubicBezTo>
                    <a:pt x="11001136" y="3035728"/>
                    <a:pt x="10980816" y="3036998"/>
                    <a:pt x="10930297" y="3035728"/>
                  </a:cubicBezTo>
                  <a:cubicBezTo>
                    <a:pt x="10367786" y="3030648"/>
                    <a:pt x="9796622" y="3036998"/>
                    <a:pt x="9234112" y="3031918"/>
                  </a:cubicBezTo>
                  <a:cubicBezTo>
                    <a:pt x="8896606" y="3028108"/>
                    <a:pt x="8567754" y="3030648"/>
                    <a:pt x="8230247" y="3028108"/>
                  </a:cubicBezTo>
                  <a:cubicBezTo>
                    <a:pt x="8074476" y="3026838"/>
                    <a:pt x="7918704" y="3025568"/>
                    <a:pt x="7762931" y="3024298"/>
                  </a:cubicBezTo>
                  <a:cubicBezTo>
                    <a:pt x="7667738" y="3024298"/>
                    <a:pt x="7581197" y="3025568"/>
                    <a:pt x="7486003" y="3025568"/>
                  </a:cubicBezTo>
                  <a:cubicBezTo>
                    <a:pt x="7243691" y="3024298"/>
                    <a:pt x="6577333" y="3025568"/>
                    <a:pt x="6335021" y="3024298"/>
                  </a:cubicBezTo>
                  <a:cubicBezTo>
                    <a:pt x="6161941" y="3023028"/>
                    <a:pt x="2700340" y="3031918"/>
                    <a:pt x="2527259" y="3030648"/>
                  </a:cubicBezTo>
                  <a:cubicBezTo>
                    <a:pt x="2483989" y="3030648"/>
                    <a:pt x="2432065" y="3031918"/>
                    <a:pt x="2388795" y="3031918"/>
                  </a:cubicBezTo>
                  <a:cubicBezTo>
                    <a:pt x="2284947" y="3031918"/>
                    <a:pt x="2189753" y="3033188"/>
                    <a:pt x="2085905" y="3033188"/>
                  </a:cubicBezTo>
                  <a:cubicBezTo>
                    <a:pt x="1826285" y="3033188"/>
                    <a:pt x="1575319" y="3031918"/>
                    <a:pt x="1315699" y="3030648"/>
                  </a:cubicBezTo>
                  <a:cubicBezTo>
                    <a:pt x="1159927" y="3029378"/>
                    <a:pt x="1004155" y="3028108"/>
                    <a:pt x="857037" y="3026838"/>
                  </a:cubicBezTo>
                  <a:cubicBezTo>
                    <a:pt x="580109" y="3025568"/>
                    <a:pt x="303181" y="3024298"/>
                    <a:pt x="48260" y="3024298"/>
                  </a:cubicBezTo>
                  <a:cubicBezTo>
                    <a:pt x="38100" y="3024298"/>
                    <a:pt x="29210" y="3024298"/>
                    <a:pt x="19050" y="3023028"/>
                  </a:cubicBezTo>
                  <a:cubicBezTo>
                    <a:pt x="10160" y="3021758"/>
                    <a:pt x="5080" y="3015408"/>
                    <a:pt x="7620" y="3006518"/>
                  </a:cubicBezTo>
                  <a:cubicBezTo>
                    <a:pt x="16510" y="2974672"/>
                    <a:pt x="12700" y="2916435"/>
                    <a:pt x="11430" y="2855868"/>
                  </a:cubicBezTo>
                  <a:cubicBezTo>
                    <a:pt x="10160" y="2732404"/>
                    <a:pt x="6350" y="2611270"/>
                    <a:pt x="7620" y="2487806"/>
                  </a:cubicBezTo>
                  <a:cubicBezTo>
                    <a:pt x="5080" y="2334059"/>
                    <a:pt x="0" y="430854"/>
                    <a:pt x="7620" y="274777"/>
                  </a:cubicBezTo>
                  <a:cubicBezTo>
                    <a:pt x="8890" y="244494"/>
                    <a:pt x="7620" y="211881"/>
                    <a:pt x="8890" y="181597"/>
                  </a:cubicBezTo>
                  <a:cubicBezTo>
                    <a:pt x="10160" y="132678"/>
                    <a:pt x="12700" y="79099"/>
                    <a:pt x="13970" y="44450"/>
                  </a:cubicBezTo>
                  <a:cubicBezTo>
                    <a:pt x="13970" y="41910"/>
                    <a:pt x="15240" y="39370"/>
                    <a:pt x="16510" y="38100"/>
                  </a:cubicBezTo>
                  <a:cubicBezTo>
                    <a:pt x="38100" y="35560"/>
                    <a:pt x="86831" y="30480"/>
                    <a:pt x="225295" y="29210"/>
                  </a:cubicBezTo>
                  <a:cubicBezTo>
                    <a:pt x="458953" y="25400"/>
                    <a:pt x="692611" y="22860"/>
                    <a:pt x="934923" y="20320"/>
                  </a:cubicBezTo>
                  <a:cubicBezTo>
                    <a:pt x="1099349" y="17780"/>
                    <a:pt x="1263775" y="16510"/>
                    <a:pt x="1419547" y="13970"/>
                  </a:cubicBezTo>
                  <a:cubicBezTo>
                    <a:pt x="1575319" y="11430"/>
                    <a:pt x="1739745" y="8890"/>
                    <a:pt x="1895517" y="8890"/>
                  </a:cubicBezTo>
                  <a:cubicBezTo>
                    <a:pt x="2068597" y="7620"/>
                    <a:pt x="2241677" y="10160"/>
                    <a:pt x="2414757" y="8890"/>
                  </a:cubicBezTo>
                  <a:cubicBezTo>
                    <a:pt x="2631108" y="8890"/>
                    <a:pt x="6551371" y="6350"/>
                    <a:pt x="6767721" y="5080"/>
                  </a:cubicBezTo>
                  <a:cubicBezTo>
                    <a:pt x="6975417" y="3810"/>
                    <a:pt x="7183113" y="2540"/>
                    <a:pt x="7399463" y="2540"/>
                  </a:cubicBezTo>
                  <a:cubicBezTo>
                    <a:pt x="7754277" y="1270"/>
                    <a:pt x="8100437" y="0"/>
                    <a:pt x="8455251" y="0"/>
                  </a:cubicBezTo>
                  <a:cubicBezTo>
                    <a:pt x="8602370" y="0"/>
                    <a:pt x="8758142" y="2540"/>
                    <a:pt x="8905260" y="2540"/>
                  </a:cubicBezTo>
                  <a:cubicBezTo>
                    <a:pt x="9311998" y="3810"/>
                    <a:pt x="9727390" y="5080"/>
                    <a:pt x="10134128" y="7620"/>
                  </a:cubicBezTo>
                  <a:cubicBezTo>
                    <a:pt x="10350478" y="8890"/>
                    <a:pt x="10566828" y="12700"/>
                    <a:pt x="10783178" y="16510"/>
                  </a:cubicBezTo>
                  <a:cubicBezTo>
                    <a:pt x="10835102" y="16510"/>
                    <a:pt x="10887026" y="16510"/>
                    <a:pt x="10930297" y="16510"/>
                  </a:cubicBezTo>
                  <a:cubicBezTo>
                    <a:pt x="10971927" y="17780"/>
                    <a:pt x="10980816" y="20320"/>
                    <a:pt x="10990977" y="21590"/>
                  </a:cubicBezTo>
                  <a:close/>
                  <a:moveTo>
                    <a:pt x="11001136" y="3019218"/>
                  </a:moveTo>
                  <a:cubicBezTo>
                    <a:pt x="11002406" y="3002708"/>
                    <a:pt x="11003677" y="2990008"/>
                    <a:pt x="11003677" y="2977308"/>
                  </a:cubicBezTo>
                  <a:cubicBezTo>
                    <a:pt x="11002406" y="2846550"/>
                    <a:pt x="11001136" y="2723086"/>
                    <a:pt x="11001136" y="2590304"/>
                  </a:cubicBezTo>
                  <a:cubicBezTo>
                    <a:pt x="11001136" y="2529737"/>
                    <a:pt x="11003677" y="2469170"/>
                    <a:pt x="11002406" y="2408603"/>
                  </a:cubicBezTo>
                  <a:cubicBezTo>
                    <a:pt x="11002406" y="2352695"/>
                    <a:pt x="11001136" y="2294457"/>
                    <a:pt x="10999866" y="2238549"/>
                  </a:cubicBezTo>
                  <a:cubicBezTo>
                    <a:pt x="10994786" y="2152358"/>
                    <a:pt x="10983356" y="367957"/>
                    <a:pt x="10983356" y="281766"/>
                  </a:cubicBezTo>
                  <a:cubicBezTo>
                    <a:pt x="10980816" y="209551"/>
                    <a:pt x="10978277" y="135007"/>
                    <a:pt x="10975736" y="63500"/>
                  </a:cubicBezTo>
                  <a:cubicBezTo>
                    <a:pt x="10974466" y="44450"/>
                    <a:pt x="10973196" y="43180"/>
                    <a:pt x="10904335" y="41910"/>
                  </a:cubicBezTo>
                  <a:cubicBezTo>
                    <a:pt x="10878373" y="41910"/>
                    <a:pt x="10861064" y="41910"/>
                    <a:pt x="10835102" y="40640"/>
                  </a:cubicBezTo>
                  <a:cubicBezTo>
                    <a:pt x="10618753" y="36830"/>
                    <a:pt x="10393749" y="31750"/>
                    <a:pt x="10177398" y="30480"/>
                  </a:cubicBezTo>
                  <a:cubicBezTo>
                    <a:pt x="9649504" y="26670"/>
                    <a:pt x="9112956" y="25400"/>
                    <a:pt x="8585062" y="22860"/>
                  </a:cubicBezTo>
                  <a:cubicBezTo>
                    <a:pt x="8507176" y="22860"/>
                    <a:pt x="8420636" y="22860"/>
                    <a:pt x="8342750" y="22860"/>
                  </a:cubicBezTo>
                  <a:cubicBezTo>
                    <a:pt x="8212940" y="22860"/>
                    <a:pt x="8083130" y="22860"/>
                    <a:pt x="7961974" y="22860"/>
                  </a:cubicBezTo>
                  <a:cubicBezTo>
                    <a:pt x="7685046" y="22860"/>
                    <a:pt x="7408118" y="22860"/>
                    <a:pt x="7139843" y="24130"/>
                  </a:cubicBezTo>
                  <a:cubicBezTo>
                    <a:pt x="6906185" y="25400"/>
                    <a:pt x="2968614" y="29210"/>
                    <a:pt x="2734956" y="29210"/>
                  </a:cubicBezTo>
                  <a:cubicBezTo>
                    <a:pt x="2354180" y="29210"/>
                    <a:pt x="1973404" y="26670"/>
                    <a:pt x="1592627" y="33020"/>
                  </a:cubicBezTo>
                  <a:cubicBezTo>
                    <a:pt x="1393585" y="36830"/>
                    <a:pt x="1203197" y="36830"/>
                    <a:pt x="1012809" y="38100"/>
                  </a:cubicBezTo>
                  <a:cubicBezTo>
                    <a:pt x="683957" y="41910"/>
                    <a:pt x="355105" y="45720"/>
                    <a:pt x="49530" y="50800"/>
                  </a:cubicBezTo>
                  <a:cubicBezTo>
                    <a:pt x="36830" y="50800"/>
                    <a:pt x="34290" y="53340"/>
                    <a:pt x="33020" y="72110"/>
                  </a:cubicBezTo>
                  <a:cubicBezTo>
                    <a:pt x="31750" y="114042"/>
                    <a:pt x="31750" y="155973"/>
                    <a:pt x="30480" y="197904"/>
                  </a:cubicBezTo>
                  <a:cubicBezTo>
                    <a:pt x="29210" y="267789"/>
                    <a:pt x="26670" y="335344"/>
                    <a:pt x="25400" y="405230"/>
                  </a:cubicBezTo>
                  <a:cubicBezTo>
                    <a:pt x="20320" y="479774"/>
                    <a:pt x="26670" y="2301446"/>
                    <a:pt x="29210" y="2375990"/>
                  </a:cubicBezTo>
                  <a:cubicBezTo>
                    <a:pt x="29210" y="2455193"/>
                    <a:pt x="29210" y="2536726"/>
                    <a:pt x="30480" y="2615929"/>
                  </a:cubicBezTo>
                  <a:cubicBezTo>
                    <a:pt x="30480" y="2674167"/>
                    <a:pt x="33020" y="2732404"/>
                    <a:pt x="33020" y="2790642"/>
                  </a:cubicBezTo>
                  <a:cubicBezTo>
                    <a:pt x="33020" y="2853538"/>
                    <a:pt x="33020" y="2916435"/>
                    <a:pt x="31750" y="2977308"/>
                  </a:cubicBezTo>
                  <a:cubicBezTo>
                    <a:pt x="31750" y="2981118"/>
                    <a:pt x="31750" y="2983658"/>
                    <a:pt x="31750" y="2987468"/>
                  </a:cubicBezTo>
                  <a:cubicBezTo>
                    <a:pt x="31750" y="2997628"/>
                    <a:pt x="35560" y="3001438"/>
                    <a:pt x="44450" y="3001438"/>
                  </a:cubicBezTo>
                  <a:cubicBezTo>
                    <a:pt x="104139" y="3001438"/>
                    <a:pt x="225295" y="3002708"/>
                    <a:pt x="337797" y="3002708"/>
                  </a:cubicBezTo>
                  <a:cubicBezTo>
                    <a:pt x="502223" y="3002708"/>
                    <a:pt x="675303" y="3000168"/>
                    <a:pt x="839729" y="3002708"/>
                  </a:cubicBezTo>
                  <a:cubicBezTo>
                    <a:pt x="1108003" y="3006518"/>
                    <a:pt x="1376277" y="3009058"/>
                    <a:pt x="1644551" y="3007788"/>
                  </a:cubicBezTo>
                  <a:cubicBezTo>
                    <a:pt x="1817631" y="3006518"/>
                    <a:pt x="1982057" y="3009058"/>
                    <a:pt x="2155137" y="3009058"/>
                  </a:cubicBezTo>
                  <a:cubicBezTo>
                    <a:pt x="2406103" y="3009058"/>
                    <a:pt x="2657070" y="3007788"/>
                    <a:pt x="2908036" y="3009058"/>
                  </a:cubicBezTo>
                  <a:cubicBezTo>
                    <a:pt x="3280158" y="3010328"/>
                    <a:pt x="7364848" y="3000168"/>
                    <a:pt x="7745623" y="3002708"/>
                  </a:cubicBezTo>
                  <a:cubicBezTo>
                    <a:pt x="7910050" y="3003978"/>
                    <a:pt x="8074476" y="3005248"/>
                    <a:pt x="8230247" y="3005248"/>
                  </a:cubicBezTo>
                  <a:cubicBezTo>
                    <a:pt x="8515830" y="3007788"/>
                    <a:pt x="8792758" y="3003978"/>
                    <a:pt x="9078340" y="3007788"/>
                  </a:cubicBezTo>
                  <a:cubicBezTo>
                    <a:pt x="9311998" y="3010328"/>
                    <a:pt x="9545656" y="3010328"/>
                    <a:pt x="9779314" y="3012868"/>
                  </a:cubicBezTo>
                  <a:cubicBezTo>
                    <a:pt x="10125474" y="3016678"/>
                    <a:pt x="10471635" y="3019218"/>
                    <a:pt x="10817795" y="3020488"/>
                  </a:cubicBezTo>
                  <a:cubicBezTo>
                    <a:pt x="10947605" y="3020488"/>
                    <a:pt x="10980816" y="3019218"/>
                    <a:pt x="11001136" y="3019218"/>
                  </a:cubicBezTo>
                  <a:close/>
                </a:path>
              </a:pathLst>
            </a:custGeom>
            <a:solidFill>
              <a:srgbClr val="000000"/>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418829" y="8301894"/>
            <a:ext cx="2811734" cy="2586795"/>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253951">
            <a:off x="-636070" y="6107494"/>
            <a:ext cx="1738880" cy="1591075"/>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253951">
            <a:off x="2754830" y="9307894"/>
            <a:ext cx="1738880" cy="1591075"/>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895094" y="-601690"/>
            <a:ext cx="2811734" cy="2586795"/>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546048">
            <a:off x="17185190" y="2588431"/>
            <a:ext cx="1738880" cy="1591075"/>
          </a:xfrm>
          <a:prstGeom prst="rect">
            <a:avLst/>
          </a:prstGeom>
        </p:spPr>
      </p:pic>
      <p:grpSp>
        <p:nvGrpSpPr>
          <p:cNvPr id="10" name="Group 10"/>
          <p:cNvGrpSpPr/>
          <p:nvPr/>
        </p:nvGrpSpPr>
        <p:grpSpPr>
          <a:xfrm>
            <a:off x="1028700" y="4771896"/>
            <a:ext cx="14173200" cy="4486404"/>
            <a:chOff x="0" y="0"/>
            <a:chExt cx="11018916" cy="3038268"/>
          </a:xfrm>
        </p:grpSpPr>
        <p:sp>
          <p:nvSpPr>
            <p:cNvPr id="11" name="Freeform 11"/>
            <p:cNvSpPr/>
            <p:nvPr/>
          </p:nvSpPr>
          <p:spPr>
            <a:xfrm>
              <a:off x="10160" y="16510"/>
              <a:ext cx="10996057" cy="3010328"/>
            </a:xfrm>
            <a:custGeom>
              <a:avLst/>
              <a:gdLst/>
              <a:ahLst/>
              <a:cxnLst/>
              <a:rect l="l" t="t" r="r" b="b"/>
              <a:pathLst>
                <a:path w="10996057" h="3010328">
                  <a:moveTo>
                    <a:pt x="10996057" y="3010328"/>
                  </a:moveTo>
                  <a:lnTo>
                    <a:pt x="0" y="3002708"/>
                  </a:lnTo>
                  <a:lnTo>
                    <a:pt x="0" y="1057287"/>
                  </a:lnTo>
                  <a:lnTo>
                    <a:pt x="17780" y="19050"/>
                  </a:lnTo>
                  <a:lnTo>
                    <a:pt x="5481613" y="0"/>
                  </a:lnTo>
                  <a:lnTo>
                    <a:pt x="10977007" y="5080"/>
                  </a:lnTo>
                  <a:close/>
                </a:path>
              </a:pathLst>
            </a:custGeom>
            <a:solidFill>
              <a:srgbClr val="FFFFFF"/>
            </a:solidFill>
          </p:spPr>
        </p:sp>
        <p:sp>
          <p:nvSpPr>
            <p:cNvPr id="12" name="Freeform 12"/>
            <p:cNvSpPr/>
            <p:nvPr/>
          </p:nvSpPr>
          <p:spPr>
            <a:xfrm>
              <a:off x="-3810" y="0"/>
              <a:ext cx="11025266" cy="3036998"/>
            </a:xfrm>
            <a:custGeom>
              <a:avLst/>
              <a:gdLst/>
              <a:ahLst/>
              <a:cxnLst/>
              <a:rect l="l" t="t" r="r" b="b"/>
              <a:pathLst>
                <a:path w="11025266" h="3036998">
                  <a:moveTo>
                    <a:pt x="10990977" y="21590"/>
                  </a:moveTo>
                  <a:cubicBezTo>
                    <a:pt x="10992246" y="34290"/>
                    <a:pt x="10992246" y="44450"/>
                    <a:pt x="10993516" y="54610"/>
                  </a:cubicBezTo>
                  <a:cubicBezTo>
                    <a:pt x="10996056" y="109383"/>
                    <a:pt x="10997327" y="174609"/>
                    <a:pt x="10999866" y="237505"/>
                  </a:cubicBezTo>
                  <a:cubicBezTo>
                    <a:pt x="10999866" y="328356"/>
                    <a:pt x="11012566" y="2119745"/>
                    <a:pt x="11018916" y="2210595"/>
                  </a:cubicBezTo>
                  <a:cubicBezTo>
                    <a:pt x="11025266" y="2348036"/>
                    <a:pt x="11021456" y="2487806"/>
                    <a:pt x="11021456" y="2625247"/>
                  </a:cubicBezTo>
                  <a:cubicBezTo>
                    <a:pt x="11021456" y="2746381"/>
                    <a:pt x="11022727" y="2858197"/>
                    <a:pt x="11023996" y="2976038"/>
                  </a:cubicBezTo>
                  <a:cubicBezTo>
                    <a:pt x="11023996" y="2997628"/>
                    <a:pt x="11023996" y="3011598"/>
                    <a:pt x="11023996" y="3035728"/>
                  </a:cubicBezTo>
                  <a:cubicBezTo>
                    <a:pt x="11001136" y="3035728"/>
                    <a:pt x="10980816" y="3036998"/>
                    <a:pt x="10930297" y="3035728"/>
                  </a:cubicBezTo>
                  <a:cubicBezTo>
                    <a:pt x="10367786" y="3030648"/>
                    <a:pt x="9796622" y="3036998"/>
                    <a:pt x="9234112" y="3031918"/>
                  </a:cubicBezTo>
                  <a:cubicBezTo>
                    <a:pt x="8896606" y="3028108"/>
                    <a:pt x="8567754" y="3030648"/>
                    <a:pt x="8230247" y="3028108"/>
                  </a:cubicBezTo>
                  <a:cubicBezTo>
                    <a:pt x="8074476" y="3026838"/>
                    <a:pt x="7918704" y="3025568"/>
                    <a:pt x="7762931" y="3024298"/>
                  </a:cubicBezTo>
                  <a:cubicBezTo>
                    <a:pt x="7667738" y="3024298"/>
                    <a:pt x="7581197" y="3025568"/>
                    <a:pt x="7486003" y="3025568"/>
                  </a:cubicBezTo>
                  <a:cubicBezTo>
                    <a:pt x="7243691" y="3024298"/>
                    <a:pt x="6577333" y="3025568"/>
                    <a:pt x="6335021" y="3024298"/>
                  </a:cubicBezTo>
                  <a:cubicBezTo>
                    <a:pt x="6161941" y="3023028"/>
                    <a:pt x="2700340" y="3031918"/>
                    <a:pt x="2527259" y="3030648"/>
                  </a:cubicBezTo>
                  <a:cubicBezTo>
                    <a:pt x="2483989" y="3030648"/>
                    <a:pt x="2432065" y="3031918"/>
                    <a:pt x="2388795" y="3031918"/>
                  </a:cubicBezTo>
                  <a:cubicBezTo>
                    <a:pt x="2284947" y="3031918"/>
                    <a:pt x="2189753" y="3033188"/>
                    <a:pt x="2085905" y="3033188"/>
                  </a:cubicBezTo>
                  <a:cubicBezTo>
                    <a:pt x="1826285" y="3033188"/>
                    <a:pt x="1575319" y="3031918"/>
                    <a:pt x="1315699" y="3030648"/>
                  </a:cubicBezTo>
                  <a:cubicBezTo>
                    <a:pt x="1159927" y="3029378"/>
                    <a:pt x="1004155" y="3028108"/>
                    <a:pt x="857037" y="3026838"/>
                  </a:cubicBezTo>
                  <a:cubicBezTo>
                    <a:pt x="580109" y="3025568"/>
                    <a:pt x="303181" y="3024298"/>
                    <a:pt x="48260" y="3024298"/>
                  </a:cubicBezTo>
                  <a:cubicBezTo>
                    <a:pt x="38100" y="3024298"/>
                    <a:pt x="29210" y="3024298"/>
                    <a:pt x="19050" y="3023028"/>
                  </a:cubicBezTo>
                  <a:cubicBezTo>
                    <a:pt x="10160" y="3021758"/>
                    <a:pt x="5080" y="3015408"/>
                    <a:pt x="7620" y="3006518"/>
                  </a:cubicBezTo>
                  <a:cubicBezTo>
                    <a:pt x="16510" y="2974672"/>
                    <a:pt x="12700" y="2916435"/>
                    <a:pt x="11430" y="2855868"/>
                  </a:cubicBezTo>
                  <a:cubicBezTo>
                    <a:pt x="10160" y="2732404"/>
                    <a:pt x="6350" y="2611270"/>
                    <a:pt x="7620" y="2487806"/>
                  </a:cubicBezTo>
                  <a:cubicBezTo>
                    <a:pt x="5080" y="2334059"/>
                    <a:pt x="0" y="430854"/>
                    <a:pt x="7620" y="274777"/>
                  </a:cubicBezTo>
                  <a:cubicBezTo>
                    <a:pt x="8890" y="244494"/>
                    <a:pt x="7620" y="211881"/>
                    <a:pt x="8890" y="181597"/>
                  </a:cubicBezTo>
                  <a:cubicBezTo>
                    <a:pt x="10160" y="132678"/>
                    <a:pt x="12700" y="79099"/>
                    <a:pt x="13970" y="44450"/>
                  </a:cubicBezTo>
                  <a:cubicBezTo>
                    <a:pt x="13970" y="41910"/>
                    <a:pt x="15240" y="39370"/>
                    <a:pt x="16510" y="38100"/>
                  </a:cubicBezTo>
                  <a:cubicBezTo>
                    <a:pt x="38100" y="35560"/>
                    <a:pt x="86831" y="30480"/>
                    <a:pt x="225295" y="29210"/>
                  </a:cubicBezTo>
                  <a:cubicBezTo>
                    <a:pt x="458953" y="25400"/>
                    <a:pt x="692611" y="22860"/>
                    <a:pt x="934923" y="20320"/>
                  </a:cubicBezTo>
                  <a:cubicBezTo>
                    <a:pt x="1099349" y="17780"/>
                    <a:pt x="1263775" y="16510"/>
                    <a:pt x="1419547" y="13970"/>
                  </a:cubicBezTo>
                  <a:cubicBezTo>
                    <a:pt x="1575319" y="11430"/>
                    <a:pt x="1739745" y="8890"/>
                    <a:pt x="1895517" y="8890"/>
                  </a:cubicBezTo>
                  <a:cubicBezTo>
                    <a:pt x="2068597" y="7620"/>
                    <a:pt x="2241677" y="10160"/>
                    <a:pt x="2414757" y="8890"/>
                  </a:cubicBezTo>
                  <a:cubicBezTo>
                    <a:pt x="2631108" y="8890"/>
                    <a:pt x="6551371" y="6350"/>
                    <a:pt x="6767721" y="5080"/>
                  </a:cubicBezTo>
                  <a:cubicBezTo>
                    <a:pt x="6975417" y="3810"/>
                    <a:pt x="7183113" y="2540"/>
                    <a:pt x="7399463" y="2540"/>
                  </a:cubicBezTo>
                  <a:cubicBezTo>
                    <a:pt x="7754277" y="1270"/>
                    <a:pt x="8100437" y="0"/>
                    <a:pt x="8455251" y="0"/>
                  </a:cubicBezTo>
                  <a:cubicBezTo>
                    <a:pt x="8602370" y="0"/>
                    <a:pt x="8758142" y="2540"/>
                    <a:pt x="8905260" y="2540"/>
                  </a:cubicBezTo>
                  <a:cubicBezTo>
                    <a:pt x="9311998" y="3810"/>
                    <a:pt x="9727390" y="5080"/>
                    <a:pt x="10134128" y="7620"/>
                  </a:cubicBezTo>
                  <a:cubicBezTo>
                    <a:pt x="10350478" y="8890"/>
                    <a:pt x="10566828" y="12700"/>
                    <a:pt x="10783178" y="16510"/>
                  </a:cubicBezTo>
                  <a:cubicBezTo>
                    <a:pt x="10835102" y="16510"/>
                    <a:pt x="10887026" y="16510"/>
                    <a:pt x="10930297" y="16510"/>
                  </a:cubicBezTo>
                  <a:cubicBezTo>
                    <a:pt x="10971927" y="17780"/>
                    <a:pt x="10980816" y="20320"/>
                    <a:pt x="10990977" y="21590"/>
                  </a:cubicBezTo>
                  <a:close/>
                  <a:moveTo>
                    <a:pt x="11001136" y="3019218"/>
                  </a:moveTo>
                  <a:cubicBezTo>
                    <a:pt x="11002406" y="3002708"/>
                    <a:pt x="11003677" y="2990008"/>
                    <a:pt x="11003677" y="2977308"/>
                  </a:cubicBezTo>
                  <a:cubicBezTo>
                    <a:pt x="11002406" y="2846550"/>
                    <a:pt x="11001136" y="2723086"/>
                    <a:pt x="11001136" y="2590304"/>
                  </a:cubicBezTo>
                  <a:cubicBezTo>
                    <a:pt x="11001136" y="2529737"/>
                    <a:pt x="11003677" y="2469170"/>
                    <a:pt x="11002406" y="2408603"/>
                  </a:cubicBezTo>
                  <a:cubicBezTo>
                    <a:pt x="11002406" y="2352695"/>
                    <a:pt x="11001136" y="2294457"/>
                    <a:pt x="10999866" y="2238549"/>
                  </a:cubicBezTo>
                  <a:cubicBezTo>
                    <a:pt x="10994786" y="2152358"/>
                    <a:pt x="10983356" y="367957"/>
                    <a:pt x="10983356" y="281766"/>
                  </a:cubicBezTo>
                  <a:cubicBezTo>
                    <a:pt x="10980816" y="209551"/>
                    <a:pt x="10978277" y="135007"/>
                    <a:pt x="10975736" y="63500"/>
                  </a:cubicBezTo>
                  <a:cubicBezTo>
                    <a:pt x="10974466" y="44450"/>
                    <a:pt x="10973196" y="43180"/>
                    <a:pt x="10904335" y="41910"/>
                  </a:cubicBezTo>
                  <a:cubicBezTo>
                    <a:pt x="10878373" y="41910"/>
                    <a:pt x="10861064" y="41910"/>
                    <a:pt x="10835102" y="40640"/>
                  </a:cubicBezTo>
                  <a:cubicBezTo>
                    <a:pt x="10618753" y="36830"/>
                    <a:pt x="10393749" y="31750"/>
                    <a:pt x="10177398" y="30480"/>
                  </a:cubicBezTo>
                  <a:cubicBezTo>
                    <a:pt x="9649504" y="26670"/>
                    <a:pt x="9112956" y="25400"/>
                    <a:pt x="8585062" y="22860"/>
                  </a:cubicBezTo>
                  <a:cubicBezTo>
                    <a:pt x="8507176" y="22860"/>
                    <a:pt x="8420636" y="22860"/>
                    <a:pt x="8342750" y="22860"/>
                  </a:cubicBezTo>
                  <a:cubicBezTo>
                    <a:pt x="8212940" y="22860"/>
                    <a:pt x="8083130" y="22860"/>
                    <a:pt x="7961974" y="22860"/>
                  </a:cubicBezTo>
                  <a:cubicBezTo>
                    <a:pt x="7685046" y="22860"/>
                    <a:pt x="7408118" y="22860"/>
                    <a:pt x="7139843" y="24130"/>
                  </a:cubicBezTo>
                  <a:cubicBezTo>
                    <a:pt x="6906185" y="25400"/>
                    <a:pt x="2968614" y="29210"/>
                    <a:pt x="2734956" y="29210"/>
                  </a:cubicBezTo>
                  <a:cubicBezTo>
                    <a:pt x="2354180" y="29210"/>
                    <a:pt x="1973404" y="26670"/>
                    <a:pt x="1592627" y="33020"/>
                  </a:cubicBezTo>
                  <a:cubicBezTo>
                    <a:pt x="1393585" y="36830"/>
                    <a:pt x="1203197" y="36830"/>
                    <a:pt x="1012809" y="38100"/>
                  </a:cubicBezTo>
                  <a:cubicBezTo>
                    <a:pt x="683957" y="41910"/>
                    <a:pt x="355105" y="45720"/>
                    <a:pt x="49530" y="50800"/>
                  </a:cubicBezTo>
                  <a:cubicBezTo>
                    <a:pt x="36830" y="50800"/>
                    <a:pt x="34290" y="53340"/>
                    <a:pt x="33020" y="72110"/>
                  </a:cubicBezTo>
                  <a:cubicBezTo>
                    <a:pt x="31750" y="114042"/>
                    <a:pt x="31750" y="155973"/>
                    <a:pt x="30480" y="197904"/>
                  </a:cubicBezTo>
                  <a:cubicBezTo>
                    <a:pt x="29210" y="267789"/>
                    <a:pt x="26670" y="335344"/>
                    <a:pt x="25400" y="405230"/>
                  </a:cubicBezTo>
                  <a:cubicBezTo>
                    <a:pt x="20320" y="479774"/>
                    <a:pt x="26670" y="2301446"/>
                    <a:pt x="29210" y="2375990"/>
                  </a:cubicBezTo>
                  <a:cubicBezTo>
                    <a:pt x="29210" y="2455193"/>
                    <a:pt x="29210" y="2536726"/>
                    <a:pt x="30480" y="2615929"/>
                  </a:cubicBezTo>
                  <a:cubicBezTo>
                    <a:pt x="30480" y="2674167"/>
                    <a:pt x="33020" y="2732404"/>
                    <a:pt x="33020" y="2790642"/>
                  </a:cubicBezTo>
                  <a:cubicBezTo>
                    <a:pt x="33020" y="2853538"/>
                    <a:pt x="33020" y="2916435"/>
                    <a:pt x="31750" y="2977308"/>
                  </a:cubicBezTo>
                  <a:cubicBezTo>
                    <a:pt x="31750" y="2981118"/>
                    <a:pt x="31750" y="2983658"/>
                    <a:pt x="31750" y="2987468"/>
                  </a:cubicBezTo>
                  <a:cubicBezTo>
                    <a:pt x="31750" y="2997628"/>
                    <a:pt x="35560" y="3001438"/>
                    <a:pt x="44450" y="3001438"/>
                  </a:cubicBezTo>
                  <a:cubicBezTo>
                    <a:pt x="104139" y="3001438"/>
                    <a:pt x="225295" y="3002708"/>
                    <a:pt x="337797" y="3002708"/>
                  </a:cubicBezTo>
                  <a:cubicBezTo>
                    <a:pt x="502223" y="3002708"/>
                    <a:pt x="675303" y="3000168"/>
                    <a:pt x="839729" y="3002708"/>
                  </a:cubicBezTo>
                  <a:cubicBezTo>
                    <a:pt x="1108003" y="3006518"/>
                    <a:pt x="1376277" y="3009058"/>
                    <a:pt x="1644551" y="3007788"/>
                  </a:cubicBezTo>
                  <a:cubicBezTo>
                    <a:pt x="1817631" y="3006518"/>
                    <a:pt x="1982057" y="3009058"/>
                    <a:pt x="2155137" y="3009058"/>
                  </a:cubicBezTo>
                  <a:cubicBezTo>
                    <a:pt x="2406103" y="3009058"/>
                    <a:pt x="2657070" y="3007788"/>
                    <a:pt x="2908036" y="3009058"/>
                  </a:cubicBezTo>
                  <a:cubicBezTo>
                    <a:pt x="3280158" y="3010328"/>
                    <a:pt x="7364848" y="3000168"/>
                    <a:pt x="7745623" y="3002708"/>
                  </a:cubicBezTo>
                  <a:cubicBezTo>
                    <a:pt x="7910050" y="3003978"/>
                    <a:pt x="8074476" y="3005248"/>
                    <a:pt x="8230247" y="3005248"/>
                  </a:cubicBezTo>
                  <a:cubicBezTo>
                    <a:pt x="8515830" y="3007788"/>
                    <a:pt x="8792758" y="3003978"/>
                    <a:pt x="9078340" y="3007788"/>
                  </a:cubicBezTo>
                  <a:cubicBezTo>
                    <a:pt x="9311998" y="3010328"/>
                    <a:pt x="9545656" y="3010328"/>
                    <a:pt x="9779314" y="3012868"/>
                  </a:cubicBezTo>
                  <a:cubicBezTo>
                    <a:pt x="10125474" y="3016678"/>
                    <a:pt x="10471635" y="3019218"/>
                    <a:pt x="10817795" y="3020488"/>
                  </a:cubicBezTo>
                  <a:cubicBezTo>
                    <a:pt x="10947605" y="3020488"/>
                    <a:pt x="10980816" y="3019218"/>
                    <a:pt x="11001136" y="3019218"/>
                  </a:cubicBezTo>
                  <a:close/>
                </a:path>
              </a:pathLst>
            </a:custGeom>
            <a:solidFill>
              <a:srgbClr val="000000"/>
            </a:solidFill>
          </p:spPr>
        </p:sp>
      </p:grpSp>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b="3215"/>
          <a:stretch>
            <a:fillRect/>
          </a:stretch>
        </p:blipFill>
        <p:spPr>
          <a:xfrm>
            <a:off x="14409288" y="561975"/>
            <a:ext cx="2850012" cy="9725025"/>
          </a:xfrm>
          <a:prstGeom prst="rect">
            <a:avLst/>
          </a:prstGeom>
        </p:spPr>
      </p:pic>
      <p:sp>
        <p:nvSpPr>
          <p:cNvPr id="19" name="TextBox 18">
            <a:extLst>
              <a:ext uri="{FF2B5EF4-FFF2-40B4-BE49-F238E27FC236}">
                <a16:creationId xmlns:a16="http://schemas.microsoft.com/office/drawing/2014/main" id="{C498A9D8-016A-81CB-085B-2FA4EC1E96C5}"/>
              </a:ext>
            </a:extLst>
          </p:cNvPr>
          <p:cNvSpPr txBox="1"/>
          <p:nvPr/>
        </p:nvSpPr>
        <p:spPr>
          <a:xfrm>
            <a:off x="1411846" y="1137618"/>
            <a:ext cx="13403639" cy="2470613"/>
          </a:xfrm>
          <a:prstGeom prst="rect">
            <a:avLst/>
          </a:prstGeom>
          <a:noFill/>
        </p:spPr>
        <p:txBody>
          <a:bodyPr wrap="square">
            <a:spAutoFit/>
          </a:bodyPr>
          <a:lstStyle/>
          <a:p>
            <a:pPr algn="just">
              <a:lnSpc>
                <a:spcPct val="115000"/>
              </a:lnSpc>
            </a:pPr>
            <a:r>
              <a:rPr lang="vi-VN" sz="7000" dirty="0">
                <a:solidFill>
                  <a:srgbClr val="000000"/>
                </a:solidFill>
                <a:effectLst/>
                <a:latin typeface="Times New Roman" panose="02020603050405020304" pitchFamily="18" charset="0"/>
                <a:ea typeface="Times New Roman" panose="02020603050405020304" pitchFamily="18" charset="0"/>
              </a:rPr>
              <a:t>Văn bản “Vẻ đẹp của bài thơ Tiếng gà trưa” có xuất xứ như thế nào?</a:t>
            </a:r>
            <a:endParaRPr lang="en-VN" sz="7000" dirty="0">
              <a:effectLst/>
              <a:latin typeface="Times New Roman" panose="02020603050405020304" pitchFamily="18" charset="0"/>
              <a:ea typeface="Times New Roman" panose="02020603050405020304" pitchFamily="18" charset="0"/>
            </a:endParaRPr>
          </a:p>
        </p:txBody>
      </p:sp>
      <p:sp>
        <p:nvSpPr>
          <p:cNvPr id="21" name="TextBox 20">
            <a:extLst>
              <a:ext uri="{FF2B5EF4-FFF2-40B4-BE49-F238E27FC236}">
                <a16:creationId xmlns:a16="http://schemas.microsoft.com/office/drawing/2014/main" id="{32469A96-44BB-1731-C9F4-073D414D3C50}"/>
              </a:ext>
            </a:extLst>
          </p:cNvPr>
          <p:cNvSpPr txBox="1"/>
          <p:nvPr/>
        </p:nvSpPr>
        <p:spPr>
          <a:xfrm>
            <a:off x="2070459" y="5352166"/>
            <a:ext cx="12319227" cy="3323987"/>
          </a:xfrm>
          <a:prstGeom prst="rect">
            <a:avLst/>
          </a:prstGeom>
          <a:noFill/>
        </p:spPr>
        <p:txBody>
          <a:bodyPr wrap="square">
            <a:spAutoFit/>
          </a:bodyPr>
          <a:lstStyle/>
          <a:p>
            <a:r>
              <a:rPr lang="vi-VN" sz="7000" dirty="0">
                <a:latin typeface="Times New Roman" panose="02020603050405020304" pitchFamily="18" charset="0"/>
                <a:cs typeface="Times New Roman" panose="02020603050405020304" pitchFamily="18" charset="0"/>
              </a:rPr>
              <a:t>Xuất xứ: theo </a:t>
            </a:r>
            <a:r>
              <a:rPr lang="vi-VN" sz="7000" i="1" dirty="0">
                <a:latin typeface="Times New Roman" panose="02020603050405020304" pitchFamily="18" charset="0"/>
                <a:cs typeface="Times New Roman" panose="02020603050405020304" pitchFamily="18" charset="0"/>
              </a:rPr>
              <a:t>Vẻ đẹp ngôn ngữ văn học qua các bài tập đọc 4,5</a:t>
            </a:r>
            <a:r>
              <a:rPr lang="vi-VN" sz="7000" dirty="0">
                <a:latin typeface="Times New Roman" panose="02020603050405020304" pitchFamily="18" charset="0"/>
                <a:cs typeface="Times New Roman" panose="02020603050405020304" pitchFamily="18" charset="0"/>
              </a:rPr>
              <a:t> (NXB Giáo dục, 2002).</a:t>
            </a:r>
            <a:endParaRPr lang="en-VN" sz="7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2146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4173200" cy="5486399"/>
            <a:chOff x="0" y="0"/>
            <a:chExt cx="11018916" cy="3038268"/>
          </a:xfrm>
        </p:grpSpPr>
        <p:sp>
          <p:nvSpPr>
            <p:cNvPr id="3" name="Freeform 3"/>
            <p:cNvSpPr/>
            <p:nvPr/>
          </p:nvSpPr>
          <p:spPr>
            <a:xfrm>
              <a:off x="10160" y="16510"/>
              <a:ext cx="10996057" cy="3010328"/>
            </a:xfrm>
            <a:custGeom>
              <a:avLst/>
              <a:gdLst/>
              <a:ahLst/>
              <a:cxnLst/>
              <a:rect l="l" t="t" r="r" b="b"/>
              <a:pathLst>
                <a:path w="10996057" h="3010328">
                  <a:moveTo>
                    <a:pt x="10996057" y="3010328"/>
                  </a:moveTo>
                  <a:lnTo>
                    <a:pt x="0" y="3002708"/>
                  </a:lnTo>
                  <a:lnTo>
                    <a:pt x="0" y="1057287"/>
                  </a:lnTo>
                  <a:lnTo>
                    <a:pt x="17780" y="19050"/>
                  </a:lnTo>
                  <a:lnTo>
                    <a:pt x="5481613" y="0"/>
                  </a:lnTo>
                  <a:lnTo>
                    <a:pt x="10977007" y="5080"/>
                  </a:lnTo>
                  <a:close/>
                </a:path>
              </a:pathLst>
            </a:custGeom>
            <a:solidFill>
              <a:srgbClr val="FFFFFF"/>
            </a:solidFill>
          </p:spPr>
        </p:sp>
        <p:sp>
          <p:nvSpPr>
            <p:cNvPr id="4" name="Freeform 4"/>
            <p:cNvSpPr/>
            <p:nvPr/>
          </p:nvSpPr>
          <p:spPr>
            <a:xfrm>
              <a:off x="-3810" y="0"/>
              <a:ext cx="11025266" cy="3036998"/>
            </a:xfrm>
            <a:custGeom>
              <a:avLst/>
              <a:gdLst/>
              <a:ahLst/>
              <a:cxnLst/>
              <a:rect l="l" t="t" r="r" b="b"/>
              <a:pathLst>
                <a:path w="11025266" h="3036998">
                  <a:moveTo>
                    <a:pt x="10990977" y="21590"/>
                  </a:moveTo>
                  <a:cubicBezTo>
                    <a:pt x="10992246" y="34290"/>
                    <a:pt x="10992246" y="44450"/>
                    <a:pt x="10993516" y="54610"/>
                  </a:cubicBezTo>
                  <a:cubicBezTo>
                    <a:pt x="10996056" y="109383"/>
                    <a:pt x="10997327" y="174609"/>
                    <a:pt x="10999866" y="237505"/>
                  </a:cubicBezTo>
                  <a:cubicBezTo>
                    <a:pt x="10999866" y="328356"/>
                    <a:pt x="11012566" y="2119745"/>
                    <a:pt x="11018916" y="2210595"/>
                  </a:cubicBezTo>
                  <a:cubicBezTo>
                    <a:pt x="11025266" y="2348036"/>
                    <a:pt x="11021456" y="2487806"/>
                    <a:pt x="11021456" y="2625247"/>
                  </a:cubicBezTo>
                  <a:cubicBezTo>
                    <a:pt x="11021456" y="2746381"/>
                    <a:pt x="11022727" y="2858197"/>
                    <a:pt x="11023996" y="2976038"/>
                  </a:cubicBezTo>
                  <a:cubicBezTo>
                    <a:pt x="11023996" y="2997628"/>
                    <a:pt x="11023996" y="3011598"/>
                    <a:pt x="11023996" y="3035728"/>
                  </a:cubicBezTo>
                  <a:cubicBezTo>
                    <a:pt x="11001136" y="3035728"/>
                    <a:pt x="10980816" y="3036998"/>
                    <a:pt x="10930297" y="3035728"/>
                  </a:cubicBezTo>
                  <a:cubicBezTo>
                    <a:pt x="10367786" y="3030648"/>
                    <a:pt x="9796622" y="3036998"/>
                    <a:pt x="9234112" y="3031918"/>
                  </a:cubicBezTo>
                  <a:cubicBezTo>
                    <a:pt x="8896606" y="3028108"/>
                    <a:pt x="8567754" y="3030648"/>
                    <a:pt x="8230247" y="3028108"/>
                  </a:cubicBezTo>
                  <a:cubicBezTo>
                    <a:pt x="8074476" y="3026838"/>
                    <a:pt x="7918704" y="3025568"/>
                    <a:pt x="7762931" y="3024298"/>
                  </a:cubicBezTo>
                  <a:cubicBezTo>
                    <a:pt x="7667738" y="3024298"/>
                    <a:pt x="7581197" y="3025568"/>
                    <a:pt x="7486003" y="3025568"/>
                  </a:cubicBezTo>
                  <a:cubicBezTo>
                    <a:pt x="7243691" y="3024298"/>
                    <a:pt x="6577333" y="3025568"/>
                    <a:pt x="6335021" y="3024298"/>
                  </a:cubicBezTo>
                  <a:cubicBezTo>
                    <a:pt x="6161941" y="3023028"/>
                    <a:pt x="2700340" y="3031918"/>
                    <a:pt x="2527259" y="3030648"/>
                  </a:cubicBezTo>
                  <a:cubicBezTo>
                    <a:pt x="2483989" y="3030648"/>
                    <a:pt x="2432065" y="3031918"/>
                    <a:pt x="2388795" y="3031918"/>
                  </a:cubicBezTo>
                  <a:cubicBezTo>
                    <a:pt x="2284947" y="3031918"/>
                    <a:pt x="2189753" y="3033188"/>
                    <a:pt x="2085905" y="3033188"/>
                  </a:cubicBezTo>
                  <a:cubicBezTo>
                    <a:pt x="1826285" y="3033188"/>
                    <a:pt x="1575319" y="3031918"/>
                    <a:pt x="1315699" y="3030648"/>
                  </a:cubicBezTo>
                  <a:cubicBezTo>
                    <a:pt x="1159927" y="3029378"/>
                    <a:pt x="1004155" y="3028108"/>
                    <a:pt x="857037" y="3026838"/>
                  </a:cubicBezTo>
                  <a:cubicBezTo>
                    <a:pt x="580109" y="3025568"/>
                    <a:pt x="303181" y="3024298"/>
                    <a:pt x="48260" y="3024298"/>
                  </a:cubicBezTo>
                  <a:cubicBezTo>
                    <a:pt x="38100" y="3024298"/>
                    <a:pt x="29210" y="3024298"/>
                    <a:pt x="19050" y="3023028"/>
                  </a:cubicBezTo>
                  <a:cubicBezTo>
                    <a:pt x="10160" y="3021758"/>
                    <a:pt x="5080" y="3015408"/>
                    <a:pt x="7620" y="3006518"/>
                  </a:cubicBezTo>
                  <a:cubicBezTo>
                    <a:pt x="16510" y="2974672"/>
                    <a:pt x="12700" y="2916435"/>
                    <a:pt x="11430" y="2855868"/>
                  </a:cubicBezTo>
                  <a:cubicBezTo>
                    <a:pt x="10160" y="2732404"/>
                    <a:pt x="6350" y="2611270"/>
                    <a:pt x="7620" y="2487806"/>
                  </a:cubicBezTo>
                  <a:cubicBezTo>
                    <a:pt x="5080" y="2334059"/>
                    <a:pt x="0" y="430854"/>
                    <a:pt x="7620" y="274777"/>
                  </a:cubicBezTo>
                  <a:cubicBezTo>
                    <a:pt x="8890" y="244494"/>
                    <a:pt x="7620" y="211881"/>
                    <a:pt x="8890" y="181597"/>
                  </a:cubicBezTo>
                  <a:cubicBezTo>
                    <a:pt x="10160" y="132678"/>
                    <a:pt x="12700" y="79099"/>
                    <a:pt x="13970" y="44450"/>
                  </a:cubicBezTo>
                  <a:cubicBezTo>
                    <a:pt x="13970" y="41910"/>
                    <a:pt x="15240" y="39370"/>
                    <a:pt x="16510" y="38100"/>
                  </a:cubicBezTo>
                  <a:cubicBezTo>
                    <a:pt x="38100" y="35560"/>
                    <a:pt x="86831" y="30480"/>
                    <a:pt x="225295" y="29210"/>
                  </a:cubicBezTo>
                  <a:cubicBezTo>
                    <a:pt x="458953" y="25400"/>
                    <a:pt x="692611" y="22860"/>
                    <a:pt x="934923" y="20320"/>
                  </a:cubicBezTo>
                  <a:cubicBezTo>
                    <a:pt x="1099349" y="17780"/>
                    <a:pt x="1263775" y="16510"/>
                    <a:pt x="1419547" y="13970"/>
                  </a:cubicBezTo>
                  <a:cubicBezTo>
                    <a:pt x="1575319" y="11430"/>
                    <a:pt x="1739745" y="8890"/>
                    <a:pt x="1895517" y="8890"/>
                  </a:cubicBezTo>
                  <a:cubicBezTo>
                    <a:pt x="2068597" y="7620"/>
                    <a:pt x="2241677" y="10160"/>
                    <a:pt x="2414757" y="8890"/>
                  </a:cubicBezTo>
                  <a:cubicBezTo>
                    <a:pt x="2631108" y="8890"/>
                    <a:pt x="6551371" y="6350"/>
                    <a:pt x="6767721" y="5080"/>
                  </a:cubicBezTo>
                  <a:cubicBezTo>
                    <a:pt x="6975417" y="3810"/>
                    <a:pt x="7183113" y="2540"/>
                    <a:pt x="7399463" y="2540"/>
                  </a:cubicBezTo>
                  <a:cubicBezTo>
                    <a:pt x="7754277" y="1270"/>
                    <a:pt x="8100437" y="0"/>
                    <a:pt x="8455251" y="0"/>
                  </a:cubicBezTo>
                  <a:cubicBezTo>
                    <a:pt x="8602370" y="0"/>
                    <a:pt x="8758142" y="2540"/>
                    <a:pt x="8905260" y="2540"/>
                  </a:cubicBezTo>
                  <a:cubicBezTo>
                    <a:pt x="9311998" y="3810"/>
                    <a:pt x="9727390" y="5080"/>
                    <a:pt x="10134128" y="7620"/>
                  </a:cubicBezTo>
                  <a:cubicBezTo>
                    <a:pt x="10350478" y="8890"/>
                    <a:pt x="10566828" y="12700"/>
                    <a:pt x="10783178" y="16510"/>
                  </a:cubicBezTo>
                  <a:cubicBezTo>
                    <a:pt x="10835102" y="16510"/>
                    <a:pt x="10887026" y="16510"/>
                    <a:pt x="10930297" y="16510"/>
                  </a:cubicBezTo>
                  <a:cubicBezTo>
                    <a:pt x="10971927" y="17780"/>
                    <a:pt x="10980816" y="20320"/>
                    <a:pt x="10990977" y="21590"/>
                  </a:cubicBezTo>
                  <a:close/>
                  <a:moveTo>
                    <a:pt x="11001136" y="3019218"/>
                  </a:moveTo>
                  <a:cubicBezTo>
                    <a:pt x="11002406" y="3002708"/>
                    <a:pt x="11003677" y="2990008"/>
                    <a:pt x="11003677" y="2977308"/>
                  </a:cubicBezTo>
                  <a:cubicBezTo>
                    <a:pt x="11002406" y="2846550"/>
                    <a:pt x="11001136" y="2723086"/>
                    <a:pt x="11001136" y="2590304"/>
                  </a:cubicBezTo>
                  <a:cubicBezTo>
                    <a:pt x="11001136" y="2529737"/>
                    <a:pt x="11003677" y="2469170"/>
                    <a:pt x="11002406" y="2408603"/>
                  </a:cubicBezTo>
                  <a:cubicBezTo>
                    <a:pt x="11002406" y="2352695"/>
                    <a:pt x="11001136" y="2294457"/>
                    <a:pt x="10999866" y="2238549"/>
                  </a:cubicBezTo>
                  <a:cubicBezTo>
                    <a:pt x="10994786" y="2152358"/>
                    <a:pt x="10983356" y="367957"/>
                    <a:pt x="10983356" y="281766"/>
                  </a:cubicBezTo>
                  <a:cubicBezTo>
                    <a:pt x="10980816" y="209551"/>
                    <a:pt x="10978277" y="135007"/>
                    <a:pt x="10975736" y="63500"/>
                  </a:cubicBezTo>
                  <a:cubicBezTo>
                    <a:pt x="10974466" y="44450"/>
                    <a:pt x="10973196" y="43180"/>
                    <a:pt x="10904335" y="41910"/>
                  </a:cubicBezTo>
                  <a:cubicBezTo>
                    <a:pt x="10878373" y="41910"/>
                    <a:pt x="10861064" y="41910"/>
                    <a:pt x="10835102" y="40640"/>
                  </a:cubicBezTo>
                  <a:cubicBezTo>
                    <a:pt x="10618753" y="36830"/>
                    <a:pt x="10393749" y="31750"/>
                    <a:pt x="10177398" y="30480"/>
                  </a:cubicBezTo>
                  <a:cubicBezTo>
                    <a:pt x="9649504" y="26670"/>
                    <a:pt x="9112956" y="25400"/>
                    <a:pt x="8585062" y="22860"/>
                  </a:cubicBezTo>
                  <a:cubicBezTo>
                    <a:pt x="8507176" y="22860"/>
                    <a:pt x="8420636" y="22860"/>
                    <a:pt x="8342750" y="22860"/>
                  </a:cubicBezTo>
                  <a:cubicBezTo>
                    <a:pt x="8212940" y="22860"/>
                    <a:pt x="8083130" y="22860"/>
                    <a:pt x="7961974" y="22860"/>
                  </a:cubicBezTo>
                  <a:cubicBezTo>
                    <a:pt x="7685046" y="22860"/>
                    <a:pt x="7408118" y="22860"/>
                    <a:pt x="7139843" y="24130"/>
                  </a:cubicBezTo>
                  <a:cubicBezTo>
                    <a:pt x="6906185" y="25400"/>
                    <a:pt x="2968614" y="29210"/>
                    <a:pt x="2734956" y="29210"/>
                  </a:cubicBezTo>
                  <a:cubicBezTo>
                    <a:pt x="2354180" y="29210"/>
                    <a:pt x="1973404" y="26670"/>
                    <a:pt x="1592627" y="33020"/>
                  </a:cubicBezTo>
                  <a:cubicBezTo>
                    <a:pt x="1393585" y="36830"/>
                    <a:pt x="1203197" y="36830"/>
                    <a:pt x="1012809" y="38100"/>
                  </a:cubicBezTo>
                  <a:cubicBezTo>
                    <a:pt x="683957" y="41910"/>
                    <a:pt x="355105" y="45720"/>
                    <a:pt x="49530" y="50800"/>
                  </a:cubicBezTo>
                  <a:cubicBezTo>
                    <a:pt x="36830" y="50800"/>
                    <a:pt x="34290" y="53340"/>
                    <a:pt x="33020" y="72110"/>
                  </a:cubicBezTo>
                  <a:cubicBezTo>
                    <a:pt x="31750" y="114042"/>
                    <a:pt x="31750" y="155973"/>
                    <a:pt x="30480" y="197904"/>
                  </a:cubicBezTo>
                  <a:cubicBezTo>
                    <a:pt x="29210" y="267789"/>
                    <a:pt x="26670" y="335344"/>
                    <a:pt x="25400" y="405230"/>
                  </a:cubicBezTo>
                  <a:cubicBezTo>
                    <a:pt x="20320" y="479774"/>
                    <a:pt x="26670" y="2301446"/>
                    <a:pt x="29210" y="2375990"/>
                  </a:cubicBezTo>
                  <a:cubicBezTo>
                    <a:pt x="29210" y="2455193"/>
                    <a:pt x="29210" y="2536726"/>
                    <a:pt x="30480" y="2615929"/>
                  </a:cubicBezTo>
                  <a:cubicBezTo>
                    <a:pt x="30480" y="2674167"/>
                    <a:pt x="33020" y="2732404"/>
                    <a:pt x="33020" y="2790642"/>
                  </a:cubicBezTo>
                  <a:cubicBezTo>
                    <a:pt x="33020" y="2853538"/>
                    <a:pt x="33020" y="2916435"/>
                    <a:pt x="31750" y="2977308"/>
                  </a:cubicBezTo>
                  <a:cubicBezTo>
                    <a:pt x="31750" y="2981118"/>
                    <a:pt x="31750" y="2983658"/>
                    <a:pt x="31750" y="2987468"/>
                  </a:cubicBezTo>
                  <a:cubicBezTo>
                    <a:pt x="31750" y="2997628"/>
                    <a:pt x="35560" y="3001438"/>
                    <a:pt x="44450" y="3001438"/>
                  </a:cubicBezTo>
                  <a:cubicBezTo>
                    <a:pt x="104139" y="3001438"/>
                    <a:pt x="225295" y="3002708"/>
                    <a:pt x="337797" y="3002708"/>
                  </a:cubicBezTo>
                  <a:cubicBezTo>
                    <a:pt x="502223" y="3002708"/>
                    <a:pt x="675303" y="3000168"/>
                    <a:pt x="839729" y="3002708"/>
                  </a:cubicBezTo>
                  <a:cubicBezTo>
                    <a:pt x="1108003" y="3006518"/>
                    <a:pt x="1376277" y="3009058"/>
                    <a:pt x="1644551" y="3007788"/>
                  </a:cubicBezTo>
                  <a:cubicBezTo>
                    <a:pt x="1817631" y="3006518"/>
                    <a:pt x="1982057" y="3009058"/>
                    <a:pt x="2155137" y="3009058"/>
                  </a:cubicBezTo>
                  <a:cubicBezTo>
                    <a:pt x="2406103" y="3009058"/>
                    <a:pt x="2657070" y="3007788"/>
                    <a:pt x="2908036" y="3009058"/>
                  </a:cubicBezTo>
                  <a:cubicBezTo>
                    <a:pt x="3280158" y="3010328"/>
                    <a:pt x="7364848" y="3000168"/>
                    <a:pt x="7745623" y="3002708"/>
                  </a:cubicBezTo>
                  <a:cubicBezTo>
                    <a:pt x="7910050" y="3003978"/>
                    <a:pt x="8074476" y="3005248"/>
                    <a:pt x="8230247" y="3005248"/>
                  </a:cubicBezTo>
                  <a:cubicBezTo>
                    <a:pt x="8515830" y="3007788"/>
                    <a:pt x="8792758" y="3003978"/>
                    <a:pt x="9078340" y="3007788"/>
                  </a:cubicBezTo>
                  <a:cubicBezTo>
                    <a:pt x="9311998" y="3010328"/>
                    <a:pt x="9545656" y="3010328"/>
                    <a:pt x="9779314" y="3012868"/>
                  </a:cubicBezTo>
                  <a:cubicBezTo>
                    <a:pt x="10125474" y="3016678"/>
                    <a:pt x="10471635" y="3019218"/>
                    <a:pt x="10817795" y="3020488"/>
                  </a:cubicBezTo>
                  <a:cubicBezTo>
                    <a:pt x="10947605" y="3020488"/>
                    <a:pt x="10980816" y="3019218"/>
                    <a:pt x="11001136" y="3019218"/>
                  </a:cubicBezTo>
                  <a:close/>
                </a:path>
              </a:pathLst>
            </a:custGeom>
            <a:solidFill>
              <a:srgbClr val="000000"/>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418829" y="8301894"/>
            <a:ext cx="2811734" cy="2586795"/>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253951">
            <a:off x="-636070" y="6107494"/>
            <a:ext cx="1738880" cy="1591075"/>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253951">
            <a:off x="2754830" y="9307894"/>
            <a:ext cx="1738880" cy="1591075"/>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895094" y="-601690"/>
            <a:ext cx="2811734" cy="2586795"/>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546048">
            <a:off x="17185190" y="2588431"/>
            <a:ext cx="1738880" cy="1591075"/>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b="3215"/>
          <a:stretch>
            <a:fillRect/>
          </a:stretch>
        </p:blipFill>
        <p:spPr>
          <a:xfrm>
            <a:off x="14409288" y="561975"/>
            <a:ext cx="2850012" cy="9725025"/>
          </a:xfrm>
          <a:prstGeom prst="rect">
            <a:avLst/>
          </a:prstGeom>
        </p:spPr>
      </p:pic>
      <p:sp>
        <p:nvSpPr>
          <p:cNvPr id="19" name="TextBox 18">
            <a:extLst>
              <a:ext uri="{FF2B5EF4-FFF2-40B4-BE49-F238E27FC236}">
                <a16:creationId xmlns:a16="http://schemas.microsoft.com/office/drawing/2014/main" id="{C498A9D8-016A-81CB-085B-2FA4EC1E96C5}"/>
              </a:ext>
            </a:extLst>
          </p:cNvPr>
          <p:cNvSpPr txBox="1"/>
          <p:nvPr/>
        </p:nvSpPr>
        <p:spPr>
          <a:xfrm>
            <a:off x="1411846" y="1296646"/>
            <a:ext cx="12997442" cy="4948214"/>
          </a:xfrm>
          <a:prstGeom prst="rect">
            <a:avLst/>
          </a:prstGeom>
          <a:noFill/>
        </p:spPr>
        <p:txBody>
          <a:bodyPr wrap="square">
            <a:spAutoFit/>
          </a:bodyPr>
          <a:lstStyle/>
          <a:p>
            <a:pPr algn="just">
              <a:lnSpc>
                <a:spcPct val="115000"/>
              </a:lnSpc>
            </a:pPr>
            <a:r>
              <a:rPr lang="vi-VN" sz="7000" dirty="0">
                <a:solidFill>
                  <a:srgbClr val="000000"/>
                </a:solidFill>
                <a:effectLst/>
                <a:latin typeface="Times New Roman" panose="02020603050405020304" pitchFamily="18" charset="0"/>
                <a:ea typeface="Times New Roman" panose="02020603050405020304" pitchFamily="18" charset="0"/>
              </a:rPr>
              <a:t>Bài thơ “Tiếng gà trưa” được tác giả phân tích theo trình tự nào? Trong mỗi khổ, người viết đã phân tích những chi tiết, hình ảnh gì?</a:t>
            </a:r>
            <a:endParaRPr lang="en-VN" sz="7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922104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7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2669" b="70023"/>
          <a:stretch>
            <a:fillRect/>
          </a:stretch>
        </p:blipFill>
        <p:spPr>
          <a:xfrm>
            <a:off x="0" y="0"/>
            <a:ext cx="18288000" cy="3168226"/>
          </a:xfrm>
          <a:prstGeom prst="rect">
            <a:avLst/>
          </a:prstGeom>
        </p:spPr>
      </p:pic>
      <p:grpSp>
        <p:nvGrpSpPr>
          <p:cNvPr id="3" name="Group 3"/>
          <p:cNvGrpSpPr/>
          <p:nvPr/>
        </p:nvGrpSpPr>
        <p:grpSpPr>
          <a:xfrm>
            <a:off x="2111756" y="1315350"/>
            <a:ext cx="15093188" cy="7656299"/>
            <a:chOff x="0" y="0"/>
            <a:chExt cx="11734158" cy="5952369"/>
          </a:xfrm>
        </p:grpSpPr>
        <p:sp>
          <p:nvSpPr>
            <p:cNvPr id="4" name="Freeform 4"/>
            <p:cNvSpPr/>
            <p:nvPr/>
          </p:nvSpPr>
          <p:spPr>
            <a:xfrm>
              <a:off x="10160" y="16510"/>
              <a:ext cx="11711298" cy="5924429"/>
            </a:xfrm>
            <a:custGeom>
              <a:avLst/>
              <a:gdLst/>
              <a:ahLst/>
              <a:cxnLst/>
              <a:rect l="l" t="t" r="r" b="b"/>
              <a:pathLst>
                <a:path w="11711298" h="5924429">
                  <a:moveTo>
                    <a:pt x="11711298" y="5924429"/>
                  </a:moveTo>
                  <a:lnTo>
                    <a:pt x="0" y="5916809"/>
                  </a:lnTo>
                  <a:lnTo>
                    <a:pt x="0" y="2067974"/>
                  </a:lnTo>
                  <a:lnTo>
                    <a:pt x="17780" y="19050"/>
                  </a:lnTo>
                  <a:lnTo>
                    <a:pt x="5838314" y="0"/>
                  </a:lnTo>
                  <a:lnTo>
                    <a:pt x="11692248" y="5080"/>
                  </a:lnTo>
                  <a:close/>
                </a:path>
              </a:pathLst>
            </a:custGeom>
            <a:solidFill>
              <a:srgbClr val="FFFFFF"/>
            </a:solidFill>
          </p:spPr>
        </p:sp>
        <p:sp>
          <p:nvSpPr>
            <p:cNvPr id="5" name="Freeform 5"/>
            <p:cNvSpPr/>
            <p:nvPr/>
          </p:nvSpPr>
          <p:spPr>
            <a:xfrm>
              <a:off x="-3810" y="0"/>
              <a:ext cx="11740508" cy="5951099"/>
            </a:xfrm>
            <a:custGeom>
              <a:avLst/>
              <a:gdLst/>
              <a:ahLst/>
              <a:cxnLst/>
              <a:rect l="l" t="t" r="r" b="b"/>
              <a:pathLst>
                <a:path w="11740508" h="5951099">
                  <a:moveTo>
                    <a:pt x="11706218" y="21590"/>
                  </a:moveTo>
                  <a:cubicBezTo>
                    <a:pt x="11707489" y="34290"/>
                    <a:pt x="11707489" y="44450"/>
                    <a:pt x="11708758" y="54610"/>
                  </a:cubicBezTo>
                  <a:cubicBezTo>
                    <a:pt x="11711298" y="154472"/>
                    <a:pt x="11712568" y="285004"/>
                    <a:pt x="11715108" y="410875"/>
                  </a:cubicBezTo>
                  <a:cubicBezTo>
                    <a:pt x="11715108" y="592687"/>
                    <a:pt x="11727808" y="4177661"/>
                    <a:pt x="11734158" y="4359473"/>
                  </a:cubicBezTo>
                  <a:cubicBezTo>
                    <a:pt x="11740508" y="4634523"/>
                    <a:pt x="11736698" y="4914235"/>
                    <a:pt x="11736698" y="5189284"/>
                  </a:cubicBezTo>
                  <a:cubicBezTo>
                    <a:pt x="11736698" y="5431701"/>
                    <a:pt x="11737968" y="5655471"/>
                    <a:pt x="11739239" y="5890139"/>
                  </a:cubicBezTo>
                  <a:cubicBezTo>
                    <a:pt x="11739239" y="5911729"/>
                    <a:pt x="11739239" y="5925699"/>
                    <a:pt x="11739239" y="5949829"/>
                  </a:cubicBezTo>
                  <a:cubicBezTo>
                    <a:pt x="11716378" y="5949829"/>
                    <a:pt x="11696058" y="5951099"/>
                    <a:pt x="11643219" y="5949829"/>
                  </a:cubicBezTo>
                  <a:cubicBezTo>
                    <a:pt x="11043838" y="5944749"/>
                    <a:pt x="10435237" y="5951099"/>
                    <a:pt x="9835857" y="5946019"/>
                  </a:cubicBezTo>
                  <a:cubicBezTo>
                    <a:pt x="9476229" y="5942209"/>
                    <a:pt x="9125822" y="5944749"/>
                    <a:pt x="8766194" y="5942209"/>
                  </a:cubicBezTo>
                  <a:cubicBezTo>
                    <a:pt x="8600212" y="5940939"/>
                    <a:pt x="8434230" y="5939669"/>
                    <a:pt x="8268247" y="5938399"/>
                  </a:cubicBezTo>
                  <a:cubicBezTo>
                    <a:pt x="8166813" y="5938399"/>
                    <a:pt x="8074601" y="5939669"/>
                    <a:pt x="7973168" y="5939669"/>
                  </a:cubicBezTo>
                  <a:cubicBezTo>
                    <a:pt x="7714973" y="5938399"/>
                    <a:pt x="7004938" y="5939669"/>
                    <a:pt x="6746743" y="5938399"/>
                  </a:cubicBezTo>
                  <a:cubicBezTo>
                    <a:pt x="6562319" y="5937129"/>
                    <a:pt x="2873826" y="5946019"/>
                    <a:pt x="2689401" y="5944749"/>
                  </a:cubicBezTo>
                  <a:cubicBezTo>
                    <a:pt x="2643295" y="5944749"/>
                    <a:pt x="2587967" y="5946019"/>
                    <a:pt x="2541861" y="5946019"/>
                  </a:cubicBezTo>
                  <a:cubicBezTo>
                    <a:pt x="2431206" y="5946019"/>
                    <a:pt x="2329773" y="5947289"/>
                    <a:pt x="2219118" y="5947289"/>
                  </a:cubicBezTo>
                  <a:cubicBezTo>
                    <a:pt x="1942481" y="5947289"/>
                    <a:pt x="1675065" y="5946019"/>
                    <a:pt x="1398428" y="5944749"/>
                  </a:cubicBezTo>
                  <a:cubicBezTo>
                    <a:pt x="1232446" y="5943479"/>
                    <a:pt x="1066464" y="5942209"/>
                    <a:pt x="909703" y="5940939"/>
                  </a:cubicBezTo>
                  <a:cubicBezTo>
                    <a:pt x="614623" y="5939669"/>
                    <a:pt x="319544" y="5938399"/>
                    <a:pt x="48260" y="5938399"/>
                  </a:cubicBezTo>
                  <a:cubicBezTo>
                    <a:pt x="38100" y="5938399"/>
                    <a:pt x="29210" y="5938399"/>
                    <a:pt x="19050" y="5937129"/>
                  </a:cubicBezTo>
                  <a:cubicBezTo>
                    <a:pt x="10160" y="5935859"/>
                    <a:pt x="5080" y="5929509"/>
                    <a:pt x="7620" y="5920619"/>
                  </a:cubicBezTo>
                  <a:cubicBezTo>
                    <a:pt x="16510" y="5888564"/>
                    <a:pt x="12700" y="5772017"/>
                    <a:pt x="11430" y="5650809"/>
                  </a:cubicBezTo>
                  <a:cubicBezTo>
                    <a:pt x="10160" y="5403730"/>
                    <a:pt x="6350" y="5161313"/>
                    <a:pt x="7620" y="4914235"/>
                  </a:cubicBezTo>
                  <a:cubicBezTo>
                    <a:pt x="5080" y="4606552"/>
                    <a:pt x="0" y="797809"/>
                    <a:pt x="7620" y="485464"/>
                  </a:cubicBezTo>
                  <a:cubicBezTo>
                    <a:pt x="8890" y="424860"/>
                    <a:pt x="7620" y="359594"/>
                    <a:pt x="8890" y="298990"/>
                  </a:cubicBezTo>
                  <a:cubicBezTo>
                    <a:pt x="10160" y="201091"/>
                    <a:pt x="12700" y="93868"/>
                    <a:pt x="13970" y="44450"/>
                  </a:cubicBezTo>
                  <a:cubicBezTo>
                    <a:pt x="13970" y="41910"/>
                    <a:pt x="15240" y="39370"/>
                    <a:pt x="16510" y="38100"/>
                  </a:cubicBezTo>
                  <a:cubicBezTo>
                    <a:pt x="38100" y="35560"/>
                    <a:pt x="89013" y="30480"/>
                    <a:pt x="236553" y="29210"/>
                  </a:cubicBezTo>
                  <a:cubicBezTo>
                    <a:pt x="485526" y="25400"/>
                    <a:pt x="734500" y="22860"/>
                    <a:pt x="992694" y="20320"/>
                  </a:cubicBezTo>
                  <a:cubicBezTo>
                    <a:pt x="1167897" y="17780"/>
                    <a:pt x="1343101" y="16510"/>
                    <a:pt x="1509083" y="13970"/>
                  </a:cubicBezTo>
                  <a:cubicBezTo>
                    <a:pt x="1675065" y="11430"/>
                    <a:pt x="1850269" y="8890"/>
                    <a:pt x="2016251" y="8890"/>
                  </a:cubicBezTo>
                  <a:cubicBezTo>
                    <a:pt x="2200676" y="7620"/>
                    <a:pt x="2385100" y="10160"/>
                    <a:pt x="2569525" y="8890"/>
                  </a:cubicBezTo>
                  <a:cubicBezTo>
                    <a:pt x="2800056" y="8890"/>
                    <a:pt x="6977274" y="6350"/>
                    <a:pt x="7207805" y="5080"/>
                  </a:cubicBezTo>
                  <a:cubicBezTo>
                    <a:pt x="7429115" y="3810"/>
                    <a:pt x="7650425" y="2540"/>
                    <a:pt x="7880956" y="2540"/>
                  </a:cubicBezTo>
                  <a:cubicBezTo>
                    <a:pt x="8259026" y="1270"/>
                    <a:pt x="8627876" y="0"/>
                    <a:pt x="9005946" y="0"/>
                  </a:cubicBezTo>
                  <a:cubicBezTo>
                    <a:pt x="9162707" y="0"/>
                    <a:pt x="9328689" y="2540"/>
                    <a:pt x="9485450" y="2540"/>
                  </a:cubicBezTo>
                  <a:cubicBezTo>
                    <a:pt x="9918848" y="3810"/>
                    <a:pt x="10361467" y="5080"/>
                    <a:pt x="10794865" y="7620"/>
                  </a:cubicBezTo>
                  <a:cubicBezTo>
                    <a:pt x="11025396" y="8890"/>
                    <a:pt x="11255927" y="12700"/>
                    <a:pt x="11486458" y="16510"/>
                  </a:cubicBezTo>
                  <a:cubicBezTo>
                    <a:pt x="11541785" y="16510"/>
                    <a:pt x="11597112" y="16510"/>
                    <a:pt x="11643219" y="16510"/>
                  </a:cubicBezTo>
                  <a:cubicBezTo>
                    <a:pt x="11687168" y="17780"/>
                    <a:pt x="11696058" y="20320"/>
                    <a:pt x="11706218" y="21590"/>
                  </a:cubicBezTo>
                  <a:close/>
                  <a:moveTo>
                    <a:pt x="11716379" y="5933319"/>
                  </a:moveTo>
                  <a:cubicBezTo>
                    <a:pt x="11717648" y="5916809"/>
                    <a:pt x="11718918" y="5904109"/>
                    <a:pt x="11718918" y="5891409"/>
                  </a:cubicBezTo>
                  <a:cubicBezTo>
                    <a:pt x="11717648" y="5632162"/>
                    <a:pt x="11716379" y="5385083"/>
                    <a:pt x="11716379" y="5119357"/>
                  </a:cubicBezTo>
                  <a:cubicBezTo>
                    <a:pt x="11716379" y="4998148"/>
                    <a:pt x="11718918" y="4876940"/>
                    <a:pt x="11717648" y="4755731"/>
                  </a:cubicBezTo>
                  <a:cubicBezTo>
                    <a:pt x="11717648" y="4643847"/>
                    <a:pt x="11716379" y="4527300"/>
                    <a:pt x="11715108" y="4415415"/>
                  </a:cubicBezTo>
                  <a:cubicBezTo>
                    <a:pt x="11710029" y="4242926"/>
                    <a:pt x="11698598" y="671939"/>
                    <a:pt x="11698598" y="499450"/>
                  </a:cubicBezTo>
                  <a:cubicBezTo>
                    <a:pt x="11696058" y="354932"/>
                    <a:pt x="11693518" y="205753"/>
                    <a:pt x="11690979" y="63500"/>
                  </a:cubicBezTo>
                  <a:cubicBezTo>
                    <a:pt x="11689708" y="44450"/>
                    <a:pt x="11688439" y="43180"/>
                    <a:pt x="11615555" y="41910"/>
                  </a:cubicBezTo>
                  <a:cubicBezTo>
                    <a:pt x="11587891" y="41910"/>
                    <a:pt x="11569449" y="41910"/>
                    <a:pt x="11541786" y="40640"/>
                  </a:cubicBezTo>
                  <a:cubicBezTo>
                    <a:pt x="11311255" y="36830"/>
                    <a:pt x="11071503" y="31750"/>
                    <a:pt x="10840972" y="30480"/>
                  </a:cubicBezTo>
                  <a:cubicBezTo>
                    <a:pt x="10278477" y="26670"/>
                    <a:pt x="9706760" y="25400"/>
                    <a:pt x="9144264" y="22860"/>
                  </a:cubicBezTo>
                  <a:cubicBezTo>
                    <a:pt x="9061273" y="22860"/>
                    <a:pt x="8969061" y="22860"/>
                    <a:pt x="8886070" y="22860"/>
                  </a:cubicBezTo>
                  <a:cubicBezTo>
                    <a:pt x="8747751" y="22860"/>
                    <a:pt x="8609434" y="22860"/>
                    <a:pt x="8480336" y="22860"/>
                  </a:cubicBezTo>
                  <a:cubicBezTo>
                    <a:pt x="8185256" y="22860"/>
                    <a:pt x="7890177" y="22860"/>
                    <a:pt x="7604319" y="24130"/>
                  </a:cubicBezTo>
                  <a:cubicBezTo>
                    <a:pt x="7355345" y="25400"/>
                    <a:pt x="3159684" y="29210"/>
                    <a:pt x="2910711" y="29210"/>
                  </a:cubicBezTo>
                  <a:cubicBezTo>
                    <a:pt x="2504977" y="29210"/>
                    <a:pt x="2099242" y="26670"/>
                    <a:pt x="1693508" y="33020"/>
                  </a:cubicBezTo>
                  <a:cubicBezTo>
                    <a:pt x="1481419" y="36830"/>
                    <a:pt x="1278552" y="36830"/>
                    <a:pt x="1075685" y="38100"/>
                  </a:cubicBezTo>
                  <a:cubicBezTo>
                    <a:pt x="725278" y="41910"/>
                    <a:pt x="374871" y="45720"/>
                    <a:pt x="49530" y="50800"/>
                  </a:cubicBezTo>
                  <a:cubicBezTo>
                    <a:pt x="36830" y="50800"/>
                    <a:pt x="34290" y="53340"/>
                    <a:pt x="33020" y="79882"/>
                  </a:cubicBezTo>
                  <a:cubicBezTo>
                    <a:pt x="31750" y="163796"/>
                    <a:pt x="31750" y="247709"/>
                    <a:pt x="30480" y="331623"/>
                  </a:cubicBezTo>
                  <a:cubicBezTo>
                    <a:pt x="29210" y="471479"/>
                    <a:pt x="26670" y="606673"/>
                    <a:pt x="25400" y="746529"/>
                  </a:cubicBezTo>
                  <a:cubicBezTo>
                    <a:pt x="20320" y="895708"/>
                    <a:pt x="26670" y="4541286"/>
                    <a:pt x="29210" y="4690465"/>
                  </a:cubicBezTo>
                  <a:cubicBezTo>
                    <a:pt x="29210" y="4848969"/>
                    <a:pt x="29210" y="5012134"/>
                    <a:pt x="30480" y="5170637"/>
                  </a:cubicBezTo>
                  <a:cubicBezTo>
                    <a:pt x="30480" y="5287184"/>
                    <a:pt x="33020" y="5403730"/>
                    <a:pt x="33020" y="5520277"/>
                  </a:cubicBezTo>
                  <a:cubicBezTo>
                    <a:pt x="33020" y="5646147"/>
                    <a:pt x="33020" y="5772017"/>
                    <a:pt x="31750" y="5891409"/>
                  </a:cubicBezTo>
                  <a:cubicBezTo>
                    <a:pt x="31750" y="5895219"/>
                    <a:pt x="31750" y="5897759"/>
                    <a:pt x="31750" y="5901569"/>
                  </a:cubicBezTo>
                  <a:cubicBezTo>
                    <a:pt x="31750" y="5911729"/>
                    <a:pt x="35560" y="5915539"/>
                    <a:pt x="44450" y="5915539"/>
                  </a:cubicBezTo>
                  <a:cubicBezTo>
                    <a:pt x="107456" y="5915539"/>
                    <a:pt x="236553" y="5916809"/>
                    <a:pt x="356429" y="5916809"/>
                  </a:cubicBezTo>
                  <a:cubicBezTo>
                    <a:pt x="531632" y="5916809"/>
                    <a:pt x="716057" y="5914269"/>
                    <a:pt x="891260" y="5916809"/>
                  </a:cubicBezTo>
                  <a:cubicBezTo>
                    <a:pt x="1177119" y="5920619"/>
                    <a:pt x="1462977" y="5923159"/>
                    <a:pt x="1748835" y="5921889"/>
                  </a:cubicBezTo>
                  <a:cubicBezTo>
                    <a:pt x="1933260" y="5920619"/>
                    <a:pt x="2108463" y="5923159"/>
                    <a:pt x="2292888" y="5923159"/>
                  </a:cubicBezTo>
                  <a:cubicBezTo>
                    <a:pt x="2560304" y="5923159"/>
                    <a:pt x="2827720" y="5921889"/>
                    <a:pt x="3095135" y="5923159"/>
                  </a:cubicBezTo>
                  <a:cubicBezTo>
                    <a:pt x="3491648" y="5924429"/>
                    <a:pt x="7844070" y="5914269"/>
                    <a:pt x="8249805" y="5916809"/>
                  </a:cubicBezTo>
                  <a:cubicBezTo>
                    <a:pt x="8425008" y="5918079"/>
                    <a:pt x="8600212" y="5919349"/>
                    <a:pt x="8766194" y="5919349"/>
                  </a:cubicBezTo>
                  <a:cubicBezTo>
                    <a:pt x="9070495" y="5921889"/>
                    <a:pt x="9365574" y="5918079"/>
                    <a:pt x="9669875" y="5921889"/>
                  </a:cubicBezTo>
                  <a:cubicBezTo>
                    <a:pt x="9918848" y="5924429"/>
                    <a:pt x="10167821" y="5924429"/>
                    <a:pt x="10416795" y="5926969"/>
                  </a:cubicBezTo>
                  <a:cubicBezTo>
                    <a:pt x="10785644" y="5930779"/>
                    <a:pt x="11154494" y="5933319"/>
                    <a:pt x="11523343" y="5934589"/>
                  </a:cubicBezTo>
                  <a:cubicBezTo>
                    <a:pt x="11661661" y="5934589"/>
                    <a:pt x="11696058" y="5933319"/>
                    <a:pt x="11716379" y="5933319"/>
                  </a:cubicBezTo>
                  <a:close/>
                </a:path>
              </a:pathLst>
            </a:custGeom>
            <a:solidFill>
              <a:srgbClr val="000000"/>
            </a:solidFill>
          </p:spPr>
        </p:sp>
      </p:grpSp>
      <p:sp>
        <p:nvSpPr>
          <p:cNvPr id="7" name="TextBox 7"/>
          <p:cNvSpPr txBox="1"/>
          <p:nvPr/>
        </p:nvSpPr>
        <p:spPr>
          <a:xfrm>
            <a:off x="5491516" y="1485900"/>
            <a:ext cx="8146578" cy="897682"/>
          </a:xfrm>
          <a:prstGeom prst="rect">
            <a:avLst/>
          </a:prstGeom>
        </p:spPr>
        <p:txBody>
          <a:bodyPr wrap="square" lIns="0" tIns="0" rIns="0" bIns="0" rtlCol="0" anchor="t">
            <a:spAutoFit/>
          </a:bodyPr>
          <a:lstStyle/>
          <a:p>
            <a:pPr marL="0" lvl="0" indent="0" algn="ctr">
              <a:lnSpc>
                <a:spcPts val="7000"/>
              </a:lnSpc>
              <a:spcBef>
                <a:spcPct val="0"/>
              </a:spcBef>
            </a:pPr>
            <a:r>
              <a:rPr lang="en-US" sz="7000" b="1" dirty="0" err="1">
                <a:solidFill>
                  <a:srgbClr val="737373"/>
                </a:solidFill>
                <a:latin typeface="Times New Roman" panose="02020603050405020304" pitchFamily="18" charset="0"/>
                <a:cs typeface="Times New Roman" panose="02020603050405020304" pitchFamily="18" charset="0"/>
              </a:rPr>
              <a:t>Bố</a:t>
            </a:r>
            <a:r>
              <a:rPr lang="en-US" sz="7000" b="1" dirty="0">
                <a:solidFill>
                  <a:srgbClr val="737373"/>
                </a:solidFill>
                <a:latin typeface="Times New Roman" panose="02020603050405020304" pitchFamily="18" charset="0"/>
                <a:cs typeface="Times New Roman" panose="02020603050405020304" pitchFamily="18" charset="0"/>
              </a:rPr>
              <a:t> </a:t>
            </a:r>
            <a:r>
              <a:rPr lang="en-US" sz="7000" b="1" dirty="0" err="1">
                <a:solidFill>
                  <a:srgbClr val="737373"/>
                </a:solidFill>
                <a:latin typeface="Times New Roman" panose="02020603050405020304" pitchFamily="18" charset="0"/>
                <a:cs typeface="Times New Roman" panose="02020603050405020304" pitchFamily="18" charset="0"/>
              </a:rPr>
              <a:t>cục</a:t>
            </a:r>
            <a:r>
              <a:rPr lang="en-US" sz="7000" b="1" dirty="0">
                <a:solidFill>
                  <a:srgbClr val="737373"/>
                </a:solidFill>
                <a:latin typeface="Times New Roman" panose="02020603050405020304" pitchFamily="18" charset="0"/>
                <a:cs typeface="Times New Roman" panose="02020603050405020304" pitchFamily="18" charset="0"/>
              </a:rPr>
              <a:t>: 4 </a:t>
            </a:r>
            <a:r>
              <a:rPr lang="en-US" sz="7000" b="1" dirty="0" err="1">
                <a:solidFill>
                  <a:srgbClr val="737373"/>
                </a:solidFill>
                <a:latin typeface="Times New Roman" panose="02020603050405020304" pitchFamily="18" charset="0"/>
                <a:cs typeface="Times New Roman" panose="02020603050405020304" pitchFamily="18" charset="0"/>
              </a:rPr>
              <a:t>phần</a:t>
            </a:r>
            <a:endParaRPr lang="en-US" sz="7000" b="1" u="none" dirty="0">
              <a:solidFill>
                <a:srgbClr val="737373"/>
              </a:solidFill>
              <a:latin typeface="Times New Roman" panose="02020603050405020304" pitchFamily="18" charset="0"/>
              <a:cs typeface="Times New Roman" panose="02020603050405020304" pitchFamily="18" charset="0"/>
            </a:endParaRPr>
          </a:p>
        </p:txBody>
      </p:sp>
      <p:sp>
        <p:nvSpPr>
          <p:cNvPr id="8" name="TextBox 8"/>
          <p:cNvSpPr txBox="1"/>
          <p:nvPr/>
        </p:nvSpPr>
        <p:spPr>
          <a:xfrm>
            <a:off x="4143115" y="4125186"/>
            <a:ext cx="2413067" cy="2308324"/>
          </a:xfrm>
          <a:prstGeom prst="rect">
            <a:avLst/>
          </a:prstGeom>
        </p:spPr>
        <p:txBody>
          <a:bodyPr wrap="square" lIns="0" tIns="0" rIns="0" bIns="0" rtlCol="0" anchor="t">
            <a:spAutoFit/>
          </a:bodyPr>
          <a:lstStyle/>
          <a:p>
            <a:pPr marL="0" lvl="1" indent="0" algn="ctr"/>
            <a:r>
              <a:rPr lang="vi-VN" sz="5000" dirty="0">
                <a:solidFill>
                  <a:srgbClr val="000000"/>
                </a:solidFill>
                <a:effectLst/>
                <a:latin typeface="Times New Roman" panose="02020603050405020304" pitchFamily="18" charset="0"/>
                <a:ea typeface="Times New Roman" panose="02020603050405020304" pitchFamily="18" charset="0"/>
              </a:rPr>
              <a:t>Phân tích khổ thơ đầu</a:t>
            </a:r>
            <a:r>
              <a:rPr lang="en-VN" sz="5000" dirty="0">
                <a:effectLst/>
              </a:rPr>
              <a:t> </a:t>
            </a:r>
            <a:endParaRPr lang="en-US" sz="5000" u="none" spc="163" dirty="0">
              <a:solidFill>
                <a:srgbClr val="737373"/>
              </a:solidFill>
              <a:latin typeface="IreneFlorentina"/>
            </a:endParaRPr>
          </a:p>
        </p:txBody>
      </p:sp>
      <p:grpSp>
        <p:nvGrpSpPr>
          <p:cNvPr id="9" name="Group 9"/>
          <p:cNvGrpSpPr/>
          <p:nvPr/>
        </p:nvGrpSpPr>
        <p:grpSpPr>
          <a:xfrm>
            <a:off x="4860763" y="2835050"/>
            <a:ext cx="952500" cy="952500"/>
            <a:chOff x="0" y="0"/>
            <a:chExt cx="812800" cy="812800"/>
          </a:xfrm>
        </p:grpSpPr>
        <p:sp>
          <p:nvSpPr>
            <p:cNvPr id="10" name="Freeform 10"/>
            <p:cNvSpPr/>
            <p:nvPr/>
          </p:nvSpPr>
          <p:spPr>
            <a:xfrm>
              <a:off x="0" y="0"/>
              <a:ext cx="812800" cy="812800"/>
            </a:xfrm>
            <a:custGeom>
              <a:avLst/>
              <a:gdLst/>
              <a:ahLst/>
              <a:cxnLst/>
              <a:rect l="l" t="t" r="r" b="b"/>
              <a:pathLst>
                <a:path w="812800" h="812800">
                  <a:moveTo>
                    <a:pt x="574675" y="0"/>
                  </a:moveTo>
                  <a:lnTo>
                    <a:pt x="812800" y="238125"/>
                  </a:lnTo>
                  <a:lnTo>
                    <a:pt x="812800" y="574675"/>
                  </a:lnTo>
                  <a:lnTo>
                    <a:pt x="574675" y="812800"/>
                  </a:lnTo>
                  <a:lnTo>
                    <a:pt x="238125" y="812800"/>
                  </a:lnTo>
                  <a:lnTo>
                    <a:pt x="0" y="574675"/>
                  </a:lnTo>
                  <a:lnTo>
                    <a:pt x="0" y="238125"/>
                  </a:lnTo>
                  <a:lnTo>
                    <a:pt x="238125" y="0"/>
                  </a:lnTo>
                  <a:lnTo>
                    <a:pt x="574675" y="0"/>
                  </a:lnTo>
                  <a:close/>
                </a:path>
              </a:pathLst>
            </a:custGeom>
            <a:solidFill>
              <a:srgbClr val="F28495"/>
            </a:solidFill>
          </p:spPr>
        </p:sp>
        <p:sp>
          <p:nvSpPr>
            <p:cNvPr id="11" name="TextBox 11"/>
            <p:cNvSpPr txBox="1"/>
            <p:nvPr/>
          </p:nvSpPr>
          <p:spPr>
            <a:xfrm>
              <a:off x="63500" y="34925"/>
              <a:ext cx="685800" cy="714375"/>
            </a:xfrm>
            <a:prstGeom prst="rect">
              <a:avLst/>
            </a:prstGeom>
          </p:spPr>
          <p:txBody>
            <a:bodyPr lIns="50800" tIns="50800" rIns="50800" bIns="50800" rtlCol="0" anchor="ctr"/>
            <a:lstStyle/>
            <a:p>
              <a:pPr algn="ctr">
                <a:lnSpc>
                  <a:spcPts val="3249"/>
                </a:lnSpc>
              </a:pPr>
              <a:endParaRPr/>
            </a:p>
          </p:txBody>
        </p:sp>
      </p:grpSp>
      <p:sp>
        <p:nvSpPr>
          <p:cNvPr id="12" name="TextBox 12"/>
          <p:cNvSpPr txBox="1"/>
          <p:nvPr/>
        </p:nvSpPr>
        <p:spPr>
          <a:xfrm>
            <a:off x="4932540" y="2852803"/>
            <a:ext cx="808947" cy="774193"/>
          </a:xfrm>
          <a:prstGeom prst="rect">
            <a:avLst/>
          </a:prstGeom>
        </p:spPr>
        <p:txBody>
          <a:bodyPr lIns="0" tIns="0" rIns="0" bIns="0" rtlCol="0" anchor="t">
            <a:spAutoFit/>
          </a:bodyPr>
          <a:lstStyle/>
          <a:p>
            <a:pPr marL="0" lvl="1" indent="0" algn="ctr">
              <a:lnSpc>
                <a:spcPts val="6593"/>
              </a:lnSpc>
              <a:spcBef>
                <a:spcPct val="0"/>
              </a:spcBef>
            </a:pPr>
            <a:r>
              <a:rPr lang="en-US" sz="4199" u="none" spc="209">
                <a:solidFill>
                  <a:srgbClr val="FFFFFF"/>
                </a:solidFill>
                <a:latin typeface="Atma Bold"/>
              </a:rPr>
              <a:t>1</a:t>
            </a:r>
          </a:p>
        </p:txBody>
      </p:sp>
      <p:grpSp>
        <p:nvGrpSpPr>
          <p:cNvPr id="14" name="Group 14"/>
          <p:cNvGrpSpPr/>
          <p:nvPr/>
        </p:nvGrpSpPr>
        <p:grpSpPr>
          <a:xfrm>
            <a:off x="11169362" y="2674422"/>
            <a:ext cx="952500" cy="952500"/>
            <a:chOff x="0" y="0"/>
            <a:chExt cx="812800" cy="812800"/>
          </a:xfrm>
        </p:grpSpPr>
        <p:sp>
          <p:nvSpPr>
            <p:cNvPr id="15" name="Freeform 15"/>
            <p:cNvSpPr/>
            <p:nvPr/>
          </p:nvSpPr>
          <p:spPr>
            <a:xfrm>
              <a:off x="0" y="0"/>
              <a:ext cx="812800" cy="812800"/>
            </a:xfrm>
            <a:custGeom>
              <a:avLst/>
              <a:gdLst/>
              <a:ahLst/>
              <a:cxnLst/>
              <a:rect l="l" t="t" r="r" b="b"/>
              <a:pathLst>
                <a:path w="812800" h="812800">
                  <a:moveTo>
                    <a:pt x="574675" y="0"/>
                  </a:moveTo>
                  <a:lnTo>
                    <a:pt x="812800" y="238125"/>
                  </a:lnTo>
                  <a:lnTo>
                    <a:pt x="812800" y="574675"/>
                  </a:lnTo>
                  <a:lnTo>
                    <a:pt x="574675" y="812800"/>
                  </a:lnTo>
                  <a:lnTo>
                    <a:pt x="238125" y="812800"/>
                  </a:lnTo>
                  <a:lnTo>
                    <a:pt x="0" y="574675"/>
                  </a:lnTo>
                  <a:lnTo>
                    <a:pt x="0" y="238125"/>
                  </a:lnTo>
                  <a:lnTo>
                    <a:pt x="238125" y="0"/>
                  </a:lnTo>
                  <a:lnTo>
                    <a:pt x="574675" y="0"/>
                  </a:lnTo>
                  <a:close/>
                </a:path>
              </a:pathLst>
            </a:custGeom>
            <a:solidFill>
              <a:srgbClr val="F28495"/>
            </a:solidFill>
          </p:spPr>
        </p:sp>
        <p:sp>
          <p:nvSpPr>
            <p:cNvPr id="16" name="TextBox 16"/>
            <p:cNvSpPr txBox="1"/>
            <p:nvPr/>
          </p:nvSpPr>
          <p:spPr>
            <a:xfrm>
              <a:off x="63500" y="34925"/>
              <a:ext cx="685800" cy="714375"/>
            </a:xfrm>
            <a:prstGeom prst="rect">
              <a:avLst/>
            </a:prstGeom>
          </p:spPr>
          <p:txBody>
            <a:bodyPr lIns="50800" tIns="50800" rIns="50800" bIns="50800" rtlCol="0" anchor="ctr"/>
            <a:lstStyle/>
            <a:p>
              <a:pPr algn="ctr">
                <a:lnSpc>
                  <a:spcPts val="3249"/>
                </a:lnSpc>
              </a:pPr>
              <a:endParaRPr/>
            </a:p>
          </p:txBody>
        </p:sp>
      </p:grpSp>
      <p:sp>
        <p:nvSpPr>
          <p:cNvPr id="17" name="TextBox 17"/>
          <p:cNvSpPr txBox="1"/>
          <p:nvPr/>
        </p:nvSpPr>
        <p:spPr>
          <a:xfrm>
            <a:off x="11241139" y="2692175"/>
            <a:ext cx="808947" cy="774193"/>
          </a:xfrm>
          <a:prstGeom prst="rect">
            <a:avLst/>
          </a:prstGeom>
        </p:spPr>
        <p:txBody>
          <a:bodyPr lIns="0" tIns="0" rIns="0" bIns="0" rtlCol="0" anchor="t">
            <a:spAutoFit/>
          </a:bodyPr>
          <a:lstStyle/>
          <a:p>
            <a:pPr marL="0" lvl="1" indent="0" algn="ctr">
              <a:lnSpc>
                <a:spcPts val="6593"/>
              </a:lnSpc>
              <a:spcBef>
                <a:spcPct val="0"/>
              </a:spcBef>
            </a:pPr>
            <a:r>
              <a:rPr lang="en-US" sz="4199" u="none" spc="209">
                <a:solidFill>
                  <a:srgbClr val="FFFFFF"/>
                </a:solidFill>
                <a:latin typeface="Atma Bold"/>
              </a:rPr>
              <a:t>3</a:t>
            </a:r>
          </a:p>
        </p:txBody>
      </p:sp>
      <p:grpSp>
        <p:nvGrpSpPr>
          <p:cNvPr id="19" name="Group 19"/>
          <p:cNvGrpSpPr/>
          <p:nvPr/>
        </p:nvGrpSpPr>
        <p:grpSpPr>
          <a:xfrm>
            <a:off x="14234461" y="3626922"/>
            <a:ext cx="1043226" cy="952500"/>
            <a:chOff x="0" y="0"/>
            <a:chExt cx="890219" cy="812800"/>
          </a:xfrm>
        </p:grpSpPr>
        <p:sp>
          <p:nvSpPr>
            <p:cNvPr id="20" name="Freeform 20"/>
            <p:cNvSpPr/>
            <p:nvPr/>
          </p:nvSpPr>
          <p:spPr>
            <a:xfrm>
              <a:off x="0" y="0"/>
              <a:ext cx="890219" cy="812800"/>
            </a:xfrm>
            <a:custGeom>
              <a:avLst/>
              <a:gdLst/>
              <a:ahLst/>
              <a:cxnLst/>
              <a:rect l="l" t="t" r="r" b="b"/>
              <a:pathLst>
                <a:path w="890219" h="812800">
                  <a:moveTo>
                    <a:pt x="652094" y="0"/>
                  </a:moveTo>
                  <a:lnTo>
                    <a:pt x="890219" y="238125"/>
                  </a:lnTo>
                  <a:lnTo>
                    <a:pt x="890219" y="574675"/>
                  </a:lnTo>
                  <a:lnTo>
                    <a:pt x="652094" y="812800"/>
                  </a:lnTo>
                  <a:lnTo>
                    <a:pt x="238125" y="812800"/>
                  </a:lnTo>
                  <a:lnTo>
                    <a:pt x="0" y="574675"/>
                  </a:lnTo>
                  <a:lnTo>
                    <a:pt x="0" y="238125"/>
                  </a:lnTo>
                  <a:lnTo>
                    <a:pt x="238125" y="0"/>
                  </a:lnTo>
                  <a:lnTo>
                    <a:pt x="652094" y="0"/>
                  </a:lnTo>
                  <a:close/>
                </a:path>
              </a:pathLst>
            </a:custGeom>
            <a:solidFill>
              <a:srgbClr val="D4DFA6"/>
            </a:solidFill>
          </p:spPr>
        </p:sp>
        <p:sp>
          <p:nvSpPr>
            <p:cNvPr id="21" name="TextBox 21"/>
            <p:cNvSpPr txBox="1"/>
            <p:nvPr/>
          </p:nvSpPr>
          <p:spPr>
            <a:xfrm>
              <a:off x="63500" y="34925"/>
              <a:ext cx="685800" cy="714375"/>
            </a:xfrm>
            <a:prstGeom prst="rect">
              <a:avLst/>
            </a:prstGeom>
          </p:spPr>
          <p:txBody>
            <a:bodyPr lIns="50800" tIns="50800" rIns="50800" bIns="50800" rtlCol="0" anchor="ctr"/>
            <a:lstStyle/>
            <a:p>
              <a:pPr algn="ctr">
                <a:lnSpc>
                  <a:spcPts val="3249"/>
                </a:lnSpc>
              </a:pPr>
              <a:endParaRPr/>
            </a:p>
          </p:txBody>
        </p:sp>
      </p:grpSp>
      <p:sp>
        <p:nvSpPr>
          <p:cNvPr id="22" name="TextBox 22"/>
          <p:cNvSpPr txBox="1"/>
          <p:nvPr/>
        </p:nvSpPr>
        <p:spPr>
          <a:xfrm>
            <a:off x="14329711" y="3644675"/>
            <a:ext cx="808947" cy="774193"/>
          </a:xfrm>
          <a:prstGeom prst="rect">
            <a:avLst/>
          </a:prstGeom>
        </p:spPr>
        <p:txBody>
          <a:bodyPr lIns="0" tIns="0" rIns="0" bIns="0" rtlCol="0" anchor="t">
            <a:spAutoFit/>
          </a:bodyPr>
          <a:lstStyle/>
          <a:p>
            <a:pPr marL="0" lvl="1" indent="0" algn="ctr">
              <a:lnSpc>
                <a:spcPts val="6593"/>
              </a:lnSpc>
              <a:spcBef>
                <a:spcPct val="0"/>
              </a:spcBef>
            </a:pPr>
            <a:r>
              <a:rPr lang="en-US" sz="4199" u="none" spc="209">
                <a:solidFill>
                  <a:srgbClr val="FFFFFF"/>
                </a:solidFill>
                <a:latin typeface="Atma Bold"/>
              </a:rPr>
              <a:t>4</a:t>
            </a:r>
          </a:p>
        </p:txBody>
      </p:sp>
      <p:grpSp>
        <p:nvGrpSpPr>
          <p:cNvPr id="24" name="Group 24"/>
          <p:cNvGrpSpPr/>
          <p:nvPr/>
        </p:nvGrpSpPr>
        <p:grpSpPr>
          <a:xfrm>
            <a:off x="8013538" y="3774819"/>
            <a:ext cx="952500" cy="952500"/>
            <a:chOff x="0" y="0"/>
            <a:chExt cx="812800" cy="812800"/>
          </a:xfrm>
        </p:grpSpPr>
        <p:sp>
          <p:nvSpPr>
            <p:cNvPr id="25" name="Freeform 25"/>
            <p:cNvSpPr/>
            <p:nvPr/>
          </p:nvSpPr>
          <p:spPr>
            <a:xfrm>
              <a:off x="0" y="0"/>
              <a:ext cx="812800" cy="812800"/>
            </a:xfrm>
            <a:custGeom>
              <a:avLst/>
              <a:gdLst/>
              <a:ahLst/>
              <a:cxnLst/>
              <a:rect l="l" t="t" r="r" b="b"/>
              <a:pathLst>
                <a:path w="812800" h="812800">
                  <a:moveTo>
                    <a:pt x="574675" y="0"/>
                  </a:moveTo>
                  <a:lnTo>
                    <a:pt x="812800" y="238125"/>
                  </a:lnTo>
                  <a:lnTo>
                    <a:pt x="812800" y="574675"/>
                  </a:lnTo>
                  <a:lnTo>
                    <a:pt x="574675" y="812800"/>
                  </a:lnTo>
                  <a:lnTo>
                    <a:pt x="238125" y="812800"/>
                  </a:lnTo>
                  <a:lnTo>
                    <a:pt x="0" y="574675"/>
                  </a:lnTo>
                  <a:lnTo>
                    <a:pt x="0" y="238125"/>
                  </a:lnTo>
                  <a:lnTo>
                    <a:pt x="238125" y="0"/>
                  </a:lnTo>
                  <a:lnTo>
                    <a:pt x="574675" y="0"/>
                  </a:lnTo>
                  <a:close/>
                </a:path>
              </a:pathLst>
            </a:custGeom>
            <a:solidFill>
              <a:srgbClr val="D4DFA6"/>
            </a:solidFill>
          </p:spPr>
        </p:sp>
        <p:sp>
          <p:nvSpPr>
            <p:cNvPr id="26" name="TextBox 26"/>
            <p:cNvSpPr txBox="1"/>
            <p:nvPr/>
          </p:nvSpPr>
          <p:spPr>
            <a:xfrm>
              <a:off x="63500" y="34925"/>
              <a:ext cx="685800" cy="714375"/>
            </a:xfrm>
            <a:prstGeom prst="rect">
              <a:avLst/>
            </a:prstGeom>
          </p:spPr>
          <p:txBody>
            <a:bodyPr lIns="50800" tIns="50800" rIns="50800" bIns="50800" rtlCol="0" anchor="ctr"/>
            <a:lstStyle/>
            <a:p>
              <a:pPr algn="ctr">
                <a:lnSpc>
                  <a:spcPts val="3249"/>
                </a:lnSpc>
              </a:pPr>
              <a:endParaRPr/>
            </a:p>
          </p:txBody>
        </p:sp>
      </p:grpSp>
      <p:sp>
        <p:nvSpPr>
          <p:cNvPr id="27" name="TextBox 27"/>
          <p:cNvSpPr txBox="1"/>
          <p:nvPr/>
        </p:nvSpPr>
        <p:spPr>
          <a:xfrm>
            <a:off x="8085315" y="3792573"/>
            <a:ext cx="808947" cy="774193"/>
          </a:xfrm>
          <a:prstGeom prst="rect">
            <a:avLst/>
          </a:prstGeom>
        </p:spPr>
        <p:txBody>
          <a:bodyPr lIns="0" tIns="0" rIns="0" bIns="0" rtlCol="0" anchor="t">
            <a:spAutoFit/>
          </a:bodyPr>
          <a:lstStyle/>
          <a:p>
            <a:pPr marL="0" lvl="1" indent="0" algn="ctr">
              <a:lnSpc>
                <a:spcPts val="6593"/>
              </a:lnSpc>
              <a:spcBef>
                <a:spcPct val="0"/>
              </a:spcBef>
            </a:pPr>
            <a:r>
              <a:rPr lang="en-US" sz="4199" u="none" spc="209">
                <a:solidFill>
                  <a:srgbClr val="FFFFFF"/>
                </a:solidFill>
                <a:latin typeface="Atma Bold"/>
              </a:rPr>
              <a:t>2</a:t>
            </a:r>
          </a:p>
        </p:txBody>
      </p:sp>
      <p:pic>
        <p:nvPicPr>
          <p:cNvPr id="28" name="Picture 2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1028700"/>
            <a:ext cx="3299321" cy="9258300"/>
          </a:xfrm>
          <a:prstGeom prst="rect">
            <a:avLst/>
          </a:prstGeom>
        </p:spPr>
      </p:pic>
      <p:pic>
        <p:nvPicPr>
          <p:cNvPr id="29" name="Picture 2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04359">
            <a:off x="2111719" y="785834"/>
            <a:ext cx="978770" cy="895575"/>
          </a:xfrm>
          <a:prstGeom prst="rect">
            <a:avLst/>
          </a:prstGeom>
        </p:spPr>
      </p:pic>
      <p:pic>
        <p:nvPicPr>
          <p:cNvPr id="30" name="Picture 3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24341">
            <a:off x="2745411" y="8536458"/>
            <a:ext cx="3374074" cy="1408676"/>
          </a:xfrm>
          <a:prstGeom prst="rect">
            <a:avLst/>
          </a:prstGeom>
        </p:spPr>
      </p:pic>
      <p:pic>
        <p:nvPicPr>
          <p:cNvPr id="31" name="Picture 3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800000">
            <a:off x="5421224" y="8225146"/>
            <a:ext cx="978770" cy="895575"/>
          </a:xfrm>
          <a:prstGeom prst="rect">
            <a:avLst/>
          </a:prstGeom>
        </p:spPr>
      </p:pic>
      <p:pic>
        <p:nvPicPr>
          <p:cNvPr id="32" name="Picture 3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800000">
            <a:off x="3649825" y="8177521"/>
            <a:ext cx="978770" cy="895575"/>
          </a:xfrm>
          <a:prstGeom prst="rect">
            <a:avLst/>
          </a:prstGeom>
        </p:spPr>
      </p:pic>
      <p:pic>
        <p:nvPicPr>
          <p:cNvPr id="33" name="Picture 3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338973">
            <a:off x="15079121" y="8043216"/>
            <a:ext cx="3395807" cy="2181806"/>
          </a:xfrm>
          <a:prstGeom prst="rect">
            <a:avLst/>
          </a:prstGeom>
        </p:spPr>
      </p:pic>
      <p:sp>
        <p:nvSpPr>
          <p:cNvPr id="35" name="TextBox 8">
            <a:extLst>
              <a:ext uri="{FF2B5EF4-FFF2-40B4-BE49-F238E27FC236}">
                <a16:creationId xmlns:a16="http://schemas.microsoft.com/office/drawing/2014/main" id="{87B9008F-57BC-EB82-1359-F651C8BD4E54}"/>
              </a:ext>
            </a:extLst>
          </p:cNvPr>
          <p:cNvSpPr txBox="1"/>
          <p:nvPr/>
        </p:nvSpPr>
        <p:spPr>
          <a:xfrm>
            <a:off x="7251125" y="5031762"/>
            <a:ext cx="2553160" cy="2308324"/>
          </a:xfrm>
          <a:prstGeom prst="rect">
            <a:avLst/>
          </a:prstGeom>
        </p:spPr>
        <p:txBody>
          <a:bodyPr wrap="square" lIns="0" tIns="0" rIns="0" bIns="0" rtlCol="0" anchor="t">
            <a:spAutoFit/>
          </a:bodyPr>
          <a:lstStyle/>
          <a:p>
            <a:pPr marL="0" lvl="1" indent="0" algn="ctr"/>
            <a:r>
              <a:rPr lang="vi-VN" sz="5000" dirty="0">
                <a:solidFill>
                  <a:srgbClr val="000000"/>
                </a:solidFill>
                <a:effectLst/>
                <a:latin typeface="Times New Roman" panose="02020603050405020304" pitchFamily="18" charset="0"/>
                <a:ea typeface="Times New Roman" panose="02020603050405020304" pitchFamily="18" charset="0"/>
              </a:rPr>
              <a:t>Phân tích khổ thơ thứ 2</a:t>
            </a:r>
            <a:r>
              <a:rPr lang="en-VN" sz="5000" dirty="0">
                <a:effectLst/>
              </a:rPr>
              <a:t> </a:t>
            </a:r>
            <a:endParaRPr lang="en-US" sz="5000" u="none" spc="163" dirty="0">
              <a:solidFill>
                <a:srgbClr val="737373"/>
              </a:solidFill>
              <a:latin typeface="IreneFlorentina"/>
            </a:endParaRPr>
          </a:p>
        </p:txBody>
      </p:sp>
      <p:sp>
        <p:nvSpPr>
          <p:cNvPr id="36" name="TextBox 8">
            <a:extLst>
              <a:ext uri="{FF2B5EF4-FFF2-40B4-BE49-F238E27FC236}">
                <a16:creationId xmlns:a16="http://schemas.microsoft.com/office/drawing/2014/main" id="{8653C321-C373-D9FF-B639-3A24DB5EA891}"/>
              </a:ext>
            </a:extLst>
          </p:cNvPr>
          <p:cNvSpPr txBox="1"/>
          <p:nvPr/>
        </p:nvSpPr>
        <p:spPr>
          <a:xfrm>
            <a:off x="10357096" y="3936749"/>
            <a:ext cx="2553160" cy="3077766"/>
          </a:xfrm>
          <a:prstGeom prst="rect">
            <a:avLst/>
          </a:prstGeom>
        </p:spPr>
        <p:txBody>
          <a:bodyPr wrap="square" lIns="0" tIns="0" rIns="0" bIns="0" rtlCol="0" anchor="t">
            <a:spAutoFit/>
          </a:bodyPr>
          <a:lstStyle/>
          <a:p>
            <a:pPr marL="0" lvl="1" indent="0" algn="ctr"/>
            <a:r>
              <a:rPr lang="vi-VN" sz="5000" dirty="0">
                <a:solidFill>
                  <a:srgbClr val="000000"/>
                </a:solidFill>
                <a:effectLst/>
                <a:latin typeface="Times New Roman" panose="02020603050405020304" pitchFamily="18" charset="0"/>
                <a:ea typeface="Times New Roman" panose="02020603050405020304" pitchFamily="18" charset="0"/>
              </a:rPr>
              <a:t>Phân tích 6 dòng thơ 5 tiếng</a:t>
            </a:r>
            <a:endParaRPr lang="en-US" sz="5000" u="none" spc="163" dirty="0">
              <a:solidFill>
                <a:srgbClr val="737373"/>
              </a:solidFill>
              <a:latin typeface="IreneFlorentina"/>
            </a:endParaRPr>
          </a:p>
        </p:txBody>
      </p:sp>
      <p:sp>
        <p:nvSpPr>
          <p:cNvPr id="37" name="TextBox 8">
            <a:extLst>
              <a:ext uri="{FF2B5EF4-FFF2-40B4-BE49-F238E27FC236}">
                <a16:creationId xmlns:a16="http://schemas.microsoft.com/office/drawing/2014/main" id="{AADC1DC4-C8F6-F289-ADF3-A7B6CBFEA0DD}"/>
              </a:ext>
            </a:extLst>
          </p:cNvPr>
          <p:cNvSpPr txBox="1"/>
          <p:nvPr/>
        </p:nvSpPr>
        <p:spPr>
          <a:xfrm>
            <a:off x="13463067" y="4971572"/>
            <a:ext cx="2553160" cy="2308324"/>
          </a:xfrm>
          <a:prstGeom prst="rect">
            <a:avLst/>
          </a:prstGeom>
        </p:spPr>
        <p:txBody>
          <a:bodyPr wrap="square" lIns="0" tIns="0" rIns="0" bIns="0" rtlCol="0" anchor="t">
            <a:spAutoFit/>
          </a:bodyPr>
          <a:lstStyle/>
          <a:p>
            <a:pPr marL="0" lvl="1" indent="0" algn="ctr"/>
            <a:r>
              <a:rPr lang="vi-VN" sz="5000" dirty="0">
                <a:solidFill>
                  <a:srgbClr val="000000"/>
                </a:solidFill>
                <a:effectLst/>
                <a:latin typeface="Times New Roman" panose="02020603050405020304" pitchFamily="18" charset="0"/>
                <a:ea typeface="Times New Roman" panose="02020603050405020304" pitchFamily="18" charset="0"/>
              </a:rPr>
              <a:t>Phân tích khổ thơ cuối</a:t>
            </a:r>
            <a:endParaRPr lang="en-US" sz="5000" u="none" spc="163" dirty="0">
              <a:solidFill>
                <a:srgbClr val="737373"/>
              </a:solidFill>
              <a:latin typeface="IreneFlorentina"/>
            </a:endParaRPr>
          </a:p>
        </p:txBody>
      </p:sp>
      <p:sp>
        <p:nvSpPr>
          <p:cNvPr id="39" name="TextBox 38">
            <a:extLst>
              <a:ext uri="{FF2B5EF4-FFF2-40B4-BE49-F238E27FC236}">
                <a16:creationId xmlns:a16="http://schemas.microsoft.com/office/drawing/2014/main" id="{652ED6EB-DE1F-B4C1-5956-238EEFD90A8E}"/>
              </a:ext>
            </a:extLst>
          </p:cNvPr>
          <p:cNvSpPr txBox="1"/>
          <p:nvPr/>
        </p:nvSpPr>
        <p:spPr>
          <a:xfrm>
            <a:off x="6729629" y="7165816"/>
            <a:ext cx="9296400" cy="1791131"/>
          </a:xfrm>
          <a:prstGeom prst="rect">
            <a:avLst/>
          </a:prstGeom>
          <a:noFill/>
        </p:spPr>
        <p:txBody>
          <a:bodyPr wrap="square">
            <a:spAutoFit/>
          </a:bodyPr>
          <a:lstStyle/>
          <a:p>
            <a:pPr algn="just">
              <a:lnSpc>
                <a:spcPct val="115000"/>
              </a:lnSpc>
            </a:pPr>
            <a:r>
              <a:rPr lang="vi-VN" sz="5000" b="1" i="1" dirty="0">
                <a:solidFill>
                  <a:srgbClr val="000000"/>
                </a:solidFill>
                <a:effectLst/>
                <a:latin typeface="Times New Roman" panose="02020603050405020304" pitchFamily="18" charset="0"/>
                <a:ea typeface="Times New Roman" panose="02020603050405020304" pitchFamily="18" charset="0"/>
                <a:sym typeface="Symbol" pitchFamily="2" charset="2"/>
              </a:rPr>
              <a:t></a:t>
            </a:r>
            <a:r>
              <a:rPr lang="vi-VN" sz="5000" b="1" i="1" dirty="0">
                <a:solidFill>
                  <a:srgbClr val="000000"/>
                </a:solidFill>
                <a:effectLst/>
                <a:latin typeface="Times New Roman" panose="02020603050405020304" pitchFamily="18" charset="0"/>
                <a:ea typeface="Times New Roman" panose="02020603050405020304" pitchFamily="18" charset="0"/>
              </a:rPr>
              <a:t> phân tích lần lượt theo thứ tự các khổ thơ từ đầu đến cuối</a:t>
            </a:r>
            <a:endParaRPr lang="en-VN" sz="5000" b="1" i="1" dirty="0">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1827</Words>
  <Application>Microsoft Office PowerPoint</Application>
  <PresentationFormat>Custom</PresentationFormat>
  <Paragraphs>166</Paragraphs>
  <Slides>27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Times New Roman</vt:lpstr>
      <vt:lpstr>Calibri</vt:lpstr>
      <vt:lpstr>IreneFlorentina</vt:lpstr>
      <vt:lpstr>Symbol</vt:lpstr>
      <vt:lpstr>Arial</vt:lpstr>
      <vt:lpstr>Atma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4.2 Vẻ đẹp của bài thơ Tiếng gà trưa</dc:title>
  <cp:lastModifiedBy>Admin</cp:lastModifiedBy>
  <cp:revision>7</cp:revision>
  <dcterms:created xsi:type="dcterms:W3CDTF">2006-08-16T00:00:00Z</dcterms:created>
  <dcterms:modified xsi:type="dcterms:W3CDTF">2022-11-20T12:43:55Z</dcterms:modified>
  <dc:identifier>DAFR00GOkc4</dc:identifier>
</cp:coreProperties>
</file>