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4176" r:id="rId2"/>
  </p:sldMasterIdLst>
  <p:notesMasterIdLst>
    <p:notesMasterId r:id="rId30"/>
  </p:notesMasterIdLst>
  <p:sldIdLst>
    <p:sldId id="379" r:id="rId3"/>
    <p:sldId id="482" r:id="rId4"/>
    <p:sldId id="509" r:id="rId5"/>
    <p:sldId id="510" r:id="rId6"/>
    <p:sldId id="479" r:id="rId7"/>
    <p:sldId id="484" r:id="rId8"/>
    <p:sldId id="485" r:id="rId9"/>
    <p:sldId id="486" r:id="rId10"/>
    <p:sldId id="487" r:id="rId11"/>
    <p:sldId id="488" r:id="rId12"/>
    <p:sldId id="489" r:id="rId13"/>
    <p:sldId id="490" r:id="rId14"/>
    <p:sldId id="493" r:id="rId15"/>
    <p:sldId id="494" r:id="rId16"/>
    <p:sldId id="442" r:id="rId17"/>
    <p:sldId id="508" r:id="rId18"/>
    <p:sldId id="462" r:id="rId19"/>
    <p:sldId id="422" r:id="rId20"/>
    <p:sldId id="496" r:id="rId21"/>
    <p:sldId id="497" r:id="rId22"/>
    <p:sldId id="498" r:id="rId23"/>
    <p:sldId id="499" r:id="rId24"/>
    <p:sldId id="500" r:id="rId25"/>
    <p:sldId id="501" r:id="rId26"/>
    <p:sldId id="505" r:id="rId27"/>
    <p:sldId id="503" r:id="rId28"/>
    <p:sldId id="451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9A4E4"/>
    <a:srgbClr val="E5FE8A"/>
    <a:srgbClr val="BBF7E7"/>
    <a:srgbClr val="0BE5CB"/>
    <a:srgbClr val="D3F652"/>
    <a:srgbClr val="CCFFCC"/>
    <a:srgbClr val="E86080"/>
    <a:srgbClr val="8AC59E"/>
    <a:srgbClr val="9F8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3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9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42BC4A-1EBF-45EA-AF8C-2ABDDC30BA19}" type="slidenum">
              <a:rPr lang="en-US" altLang="vi-VN" sz="1200" b="0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en-US" altLang="vi-VN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30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fld id="{27A9E894-C793-44C4-BAFF-5B956B655024}" type="slidenum">
              <a:rPr kumimoji="1" lang="zh-CN" altLang="en-US" sz="1200">
                <a:solidFill>
                  <a:srgbClr val="000000"/>
                </a:solidFill>
                <a:latin typeface="DengXian"/>
                <a:ea typeface="DengXian"/>
                <a:cs typeface="DengXian"/>
              </a:rPr>
              <a:pPr/>
              <a:t>21</a:t>
            </a:fld>
            <a:endParaRPr kumimoji="1" lang="zh-CN" altLang="en-US" sz="1200">
              <a:solidFill>
                <a:srgbClr val="000000"/>
              </a:solidFill>
              <a:latin typeface="DengXian"/>
              <a:ea typeface="DengXian"/>
              <a:cs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1079656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fld id="{704BE5A5-8516-4BB3-8964-B6D6258B20D9}" type="slidenum">
              <a:rPr kumimoji="1" lang="zh-CN" altLang="en-US" sz="1200">
                <a:solidFill>
                  <a:srgbClr val="000000"/>
                </a:solidFill>
                <a:latin typeface="DengXian"/>
                <a:ea typeface="DengXian"/>
                <a:cs typeface="DengXian"/>
              </a:rPr>
              <a:pPr/>
              <a:t>25</a:t>
            </a:fld>
            <a:endParaRPr kumimoji="1" lang="zh-CN" altLang="en-US" sz="1200">
              <a:solidFill>
                <a:srgbClr val="000000"/>
              </a:solidFill>
              <a:latin typeface="DengXian"/>
              <a:ea typeface="DengXian"/>
              <a:cs typeface="DengXian"/>
            </a:endParaRPr>
          </a:p>
        </p:txBody>
      </p:sp>
    </p:spTree>
    <p:extLst>
      <p:ext uri="{BB962C8B-B14F-4D97-AF65-F5344CB8AC3E}">
        <p14:creationId xmlns:p14="http://schemas.microsoft.com/office/powerpoint/2010/main" val="15213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0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0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80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439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65173"/>
      </p:ext>
    </p:extLst>
  </p:cSld>
  <p:clrMapOvr>
    <a:masterClrMapping/>
  </p:clrMapOvr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61469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647565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635635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4154339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2001351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433541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8556478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9057539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62426"/>
      </p:ext>
    </p:extLst>
  </p:cSld>
  <p:clrMapOvr>
    <a:masterClrMapping/>
  </p:clrMapOvr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0158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67767"/>
      </p:ext>
    </p:extLst>
  </p:cSld>
  <p:clrMapOvr>
    <a:masterClrMapping/>
  </p:clrMapOvr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438165"/>
      </p:ext>
    </p:extLst>
  </p:cSld>
  <p:clrMapOvr>
    <a:masterClrMapping/>
  </p:clrMapOvr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36006"/>
      </p:ext>
    </p:extLst>
  </p:cSld>
  <p:clrMapOvr>
    <a:masterClrMapping/>
  </p:clrMapOvr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547458"/>
      </p:ext>
    </p:extLst>
  </p:cSld>
  <p:clrMapOvr>
    <a:masterClrMapping/>
  </p:clrMapOvr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181716"/>
      </p:ext>
    </p:extLst>
  </p:cSld>
  <p:clrMapOvr>
    <a:masterClrMapping/>
  </p:clrMapOvr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952002"/>
      </p:ext>
    </p:extLst>
  </p:cSld>
  <p:clrMapOvr>
    <a:masterClrMapping/>
  </p:clrMapOvr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21685"/>
      </p:ext>
    </p:extLst>
  </p:cSld>
  <p:clrMapOvr>
    <a:masterClrMapping/>
  </p:clrMapOvr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12964"/>
      </p:ext>
    </p:extLst>
  </p:cSld>
  <p:clrMapOvr>
    <a:masterClrMapping/>
  </p:clrMapOvr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74238"/>
      </p:ext>
    </p:extLst>
  </p:cSld>
  <p:clrMapOvr>
    <a:masterClrMapping/>
  </p:clrMapOvr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51622"/>
      </p:ext>
    </p:extLst>
  </p:cSld>
  <p:clrMapOvr>
    <a:masterClrMapping/>
  </p:clrMapOvr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1414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37923"/>
      </p:ext>
    </p:extLst>
  </p:cSld>
  <p:clrMapOvr>
    <a:masterClrMapping/>
  </p:clrMapOvr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20816248"/>
      </p:ext>
    </p:extLst>
  </p:cSld>
  <p:clrMapOvr>
    <a:masterClrMapping/>
  </p:clrMapOvr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48988944"/>
      </p:ext>
    </p:extLst>
  </p:cSld>
  <p:clrMapOvr>
    <a:masterClrMapping/>
  </p:clrMapOvr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606068"/>
      </p:ext>
    </p:extLst>
  </p:cSld>
  <p:clrMapOvr>
    <a:masterClrMapping/>
  </p:clrMapOvr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2427804"/>
      </p:ext>
    </p:extLst>
  </p:cSld>
  <p:clrMapOvr>
    <a:masterClrMapping/>
  </p:clrMapOvr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2092372"/>
      </p:ext>
    </p:extLst>
  </p:cSld>
  <p:clrMapOvr>
    <a:masterClrMapping/>
  </p:clrMapOvr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474024"/>
      </p:ext>
    </p:extLst>
  </p:cSld>
  <p:clrMapOvr>
    <a:masterClrMapping/>
  </p:clrMapOvr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2522"/>
      </p:ext>
    </p:extLst>
  </p:cSld>
  <p:clrMapOvr>
    <a:masterClrMapping/>
  </p:clrMapOvr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16982"/>
      </p:ext>
    </p:extLst>
  </p:cSld>
  <p:clrMapOvr>
    <a:masterClrMapping/>
  </p:clrMapOvr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31347"/>
      </p:ext>
    </p:extLst>
  </p:cSld>
  <p:clrMapOvr>
    <a:masterClrMapping/>
  </p:clrMapOvr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112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153271"/>
      </p:ext>
    </p:extLst>
  </p:cSld>
  <p:clrMapOvr>
    <a:masterClrMapping/>
  </p:clrMapOvr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72367"/>
      </p:ext>
    </p:extLst>
  </p:cSld>
  <p:clrMapOvr>
    <a:masterClrMapping/>
  </p:clrMapOvr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78925"/>
      </p:ext>
    </p:extLst>
  </p:cSld>
  <p:clrMapOvr>
    <a:masterClrMapping/>
  </p:clrMapOvr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182581"/>
      </p:ext>
    </p:extLst>
  </p:cSld>
  <p:clrMapOvr>
    <a:masterClrMapping/>
  </p:clrMapOvr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631561"/>
      </p:ext>
    </p:extLst>
  </p:cSld>
  <p:clrMapOvr>
    <a:masterClrMapping/>
  </p:clrMapOvr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607339"/>
      </p:ext>
    </p:extLst>
  </p:cSld>
  <p:clrMapOvr>
    <a:masterClrMapping/>
  </p:clrMapOvr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2024/12/30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68538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186577"/>
      </p:ext>
    </p:extLst>
  </p:cSld>
  <p:clrMapOvr>
    <a:masterClrMapping/>
  </p:clrMapOvr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37250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68971"/>
      </p:ext>
    </p:extLst>
  </p:cSld>
  <p:clrMapOvr>
    <a:masterClrMapping/>
  </p:clrMapOvr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808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469522"/>
      </p:ext>
    </p:extLst>
  </p:cSld>
  <p:clrMapOvr>
    <a:masterClrMapping/>
  </p:clrMapOvr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6452"/>
      </p:ext>
    </p:extLst>
  </p:cSld>
  <p:clrMapOvr>
    <a:masterClrMapping/>
  </p:clrMapOvr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19116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833083"/>
      </p:ext>
    </p:extLst>
  </p:cSld>
  <p:clrMapOvr>
    <a:masterClrMapping/>
  </p:clrMapOvr>
  <p:transition spd="slow" advClick="0" advTm="0">
    <p:random/>
  </p:transition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defTabSz="91355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807041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8F34C8F-72E3-4972-B8B1-DEDD989F7B1D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0469CD0-C520-4E49-85BC-EE4F185405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57473"/>
      </p:ext>
    </p:extLst>
  </p:cSld>
  <p:clrMapOvr>
    <a:masterClrMapping/>
  </p:clrMapOvr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272403"/>
      </p:ext>
    </p:extLst>
  </p:cSld>
  <p:clrMapOvr>
    <a:masterClrMapping/>
  </p:clrMapOvr>
  <p:transition spd="slow" advTm="3000"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3671"/>
      </p:ext>
    </p:extLst>
  </p:cSld>
  <p:clrMapOvr>
    <a:masterClrMapping/>
  </p:clrMapOvr>
  <p:transition spd="slow" advTm="3000"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839650"/>
      </p:ext>
    </p:extLst>
  </p:cSld>
  <p:clrMapOvr>
    <a:masterClrMapping/>
  </p:clrMapOvr>
  <p:transition spd="slow" advTm="3000"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09072"/>
      </p:ext>
    </p:extLst>
  </p:cSld>
  <p:clrMapOvr>
    <a:masterClrMapping/>
  </p:clrMapOvr>
  <p:transition spd="slow" advTm="3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39188"/>
      </p:ext>
    </p:extLst>
  </p:cSld>
  <p:clrMapOvr>
    <a:masterClrMapping/>
  </p:clrMapOvr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871911"/>
      </p:ext>
    </p:extLst>
  </p:cSld>
  <p:clrMapOvr>
    <a:masterClrMapping/>
  </p:clrMapOvr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214385"/>
      </p:ext>
    </p:extLst>
  </p:cSld>
  <p:clrMapOvr>
    <a:masterClrMapping/>
  </p:clrMapOvr>
  <p:transition spd="slow" advTm="3000"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95039"/>
      </p:ext>
    </p:extLst>
  </p:cSld>
  <p:clrMapOvr>
    <a:masterClrMapping/>
  </p:clrMapOvr>
  <p:transition spd="slow" advTm="3000"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396029"/>
      </p:ext>
    </p:extLst>
  </p:cSld>
  <p:clrMapOvr>
    <a:masterClrMapping/>
  </p:clrMapOvr>
  <p:transition spd="slow" advTm="3000"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3554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003701"/>
      </p:ext>
    </p:extLst>
  </p:cSld>
  <p:clrMapOvr>
    <a:masterClrMapping/>
  </p:clrMapOvr>
  <p:transition spd="slow" advTm="3000">
    <p:random/>
  </p:transition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53687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45332"/>
      </p:ext>
    </p:extLst>
  </p:cSld>
  <p:clrMapOvr>
    <a:masterClrMapping/>
  </p:clrMapOvr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716267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375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27200"/>
      </p:ext>
    </p:extLst>
  </p:cSld>
  <p:clrMapOvr>
    <a:masterClrMapping/>
  </p:clrMapOvr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697632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316298"/>
      </p:ext>
    </p:extLst>
  </p:cSld>
  <p:clrMapOvr>
    <a:masterClrMapping/>
  </p:clrMapOvr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765108"/>
      </p:ext>
    </p:extLst>
  </p:cSld>
  <p:clrMapOvr>
    <a:masterClrMapping/>
  </p:clrMapOvr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08905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65217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41696"/>
      </p:ext>
    </p:extLst>
  </p:cSld>
  <p:clrMapOvr>
    <a:masterClrMapping/>
  </p:clrMapOvr>
  <p:transition spd="slow" advTm="3000"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527771"/>
      </p:ext>
    </p:extLst>
  </p:cSld>
  <p:clrMapOvr>
    <a:masterClrMapping/>
  </p:clrMapOvr>
  <p:transition spd="slow" advTm="3000"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651533"/>
      </p:ext>
    </p:extLst>
  </p:cSld>
  <p:clrMapOvr>
    <a:masterClrMapping/>
  </p:clrMapOvr>
  <p:transition spd="slow" advTm="3000"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335344"/>
      </p:ext>
    </p:extLst>
  </p:cSld>
  <p:clrMapOvr>
    <a:masterClrMapping/>
  </p:clrMapOvr>
  <p:transition spd="slow" advTm="3000"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555B3B3-C94B-4900-8A1F-220359EE6AAD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72B3403-94C5-4D26-BB59-AC8DAC884A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057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13704"/>
      </p:ext>
    </p:extLst>
  </p:cSld>
  <p:clrMapOvr>
    <a:masterClrMapping/>
  </p:clrMapOvr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641806"/>
      </p:ext>
    </p:extLst>
  </p:cSld>
  <p:clrMapOvr>
    <a:masterClrMapping/>
  </p:clrMapOvr>
  <p:transition spd="slow" advTm="3000"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57469"/>
      </p:ext>
    </p:extLst>
  </p:cSld>
  <p:clrMapOvr>
    <a:masterClrMapping/>
  </p:clrMapOvr>
  <p:transition spd="slow" advTm="3000"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420979"/>
      </p:ext>
    </p:extLst>
  </p:cSld>
  <p:clrMapOvr>
    <a:masterClrMapping/>
  </p:clrMapOvr>
  <p:transition spd="slow" advTm="3000"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651C4A-636C-43D5-8F45-9B7FA68B102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CB755A3-A002-406D-A30A-EA229C631C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522876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22852A1-82BC-420A-A8F1-ADF75FD23FF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>
              <a:defRPr/>
            </a:pPr>
            <a:fld id="{8DEF1F46-8D2F-4052-9F6A-08F3809E54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55234"/>
      </p:ext>
    </p:extLst>
  </p:cSld>
  <p:clrMapOvr>
    <a:masterClrMapping/>
  </p:clrMapOvr>
  <p:transition spd="slow" advTm="3000">
    <p:random/>
  </p:transition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384534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287264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46877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711819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7353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36391"/>
      </p:ext>
    </p:extLst>
  </p:cSld>
  <p:clrMapOvr>
    <a:masterClrMapping/>
  </p:clrMapOvr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106994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20457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95338"/>
      </p:ext>
    </p:extLst>
  </p:cSld>
  <p:clrMapOvr>
    <a:masterClrMapping/>
  </p:clrMapOvr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F37422E-C080-45AE-A171-86F1DA5412CB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C6813B9-9666-40E6-9203-AE5DBA6557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63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39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6191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267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1922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93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99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10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003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4156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830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895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9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7589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751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4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5056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26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74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519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49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723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98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65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084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4367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2024/12/30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114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341300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7722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4743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249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676654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871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8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12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139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78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979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785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2664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491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87931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142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3945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041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07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99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7336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1193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04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96023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5532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512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969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73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73596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1658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8986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45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669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286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63933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49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109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1019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2956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876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27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36451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4217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9942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842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242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457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6430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350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4507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76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400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2388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68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7783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8122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87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8016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635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0402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72009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5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70112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2075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2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08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7976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7136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43129"/>
      </p:ext>
    </p:extLst>
  </p:cSld>
  <p:clrMapOvr>
    <a:masterClrMapping/>
  </p:clrMapOvr>
  <p:transition spd="slow" advTm="3000">
    <p:random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1994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263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0335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44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8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932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54081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9139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416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74019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07049"/>
      </p:ext>
    </p:extLst>
  </p:cSld>
  <p:clrMapOvr>
    <a:masterClrMapping/>
  </p:clrMapOvr>
  <p:transition spd="slow" advTm="3000">
    <p:random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7771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4988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0556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000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73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23337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93593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5634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434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15480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15978"/>
      </p:ext>
    </p:extLst>
  </p:cSld>
  <p:clrMapOvr>
    <a:masterClrMapping/>
  </p:clrMapOvr>
  <p:transition spd="slow" advClick="0" advTm="4000">
    <p:comb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37248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13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226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32775"/>
      </p:ext>
    </p:extLst>
  </p:cSld>
  <p:clrMapOvr>
    <a:masterClrMapping/>
  </p:clrMapOvr>
  <p:transition spd="slow" advTm="3000"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980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34443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1761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921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39904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01534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6319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905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60952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55768"/>
      </p:ext>
    </p:extLst>
  </p:cSld>
  <p:clrMapOvr>
    <a:masterClrMapping/>
  </p:clrMapOvr>
  <p:transition spd="slow" advTm="3000"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18314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749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5436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64676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52667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7119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32062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7208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50192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62228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620334"/>
      </p:ext>
    </p:extLst>
  </p:cSld>
  <p:clrMapOvr>
    <a:masterClrMapping/>
  </p:clrMapOvr>
  <p:transition spd="slow" advClick="0" advTm="4000">
    <p:comb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009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27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34460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14606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002184"/>
      </p:ext>
    </p:extLst>
  </p:cSld>
  <p:clrMapOvr>
    <a:masterClrMapping/>
  </p:clrMapOvr>
  <p:transition spd="slow" advTm="3000">
    <p:random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2263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69694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06316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0098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3253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43195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95185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822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67988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63648"/>
      </p:ext>
    </p:extLst>
  </p:cSld>
  <p:clrMapOvr>
    <a:masterClrMapping/>
  </p:clrMapOvr>
  <p:transition spd="slow" advTm="3000">
    <p:random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0416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3003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2234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0139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683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80104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2437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4798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12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2913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935633"/>
      </p:ext>
    </p:extLst>
  </p:cSld>
  <p:clrMapOvr>
    <a:masterClrMapping/>
  </p:clrMapOvr>
  <p:transition spd="slow" advClick="0" advTm="4000">
    <p:comb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09108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8874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32577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206483"/>
      </p:ext>
    </p:extLst>
  </p:cSld>
  <p:clrMapOvr>
    <a:masterClrMapping/>
  </p:clrMapOvr>
  <p:transition spd="slow" advTm="3000">
    <p:random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30868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03490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6967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3990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89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8801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9952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40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3598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72099"/>
      </p:ext>
    </p:extLst>
  </p:cSld>
  <p:clrMapOvr>
    <a:masterClrMapping/>
  </p:clrMapOvr>
  <p:transition spd="slow" advTm="3000">
    <p:random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59932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3039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41712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2606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7184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64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91460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2348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84930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64070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14260"/>
      </p:ext>
    </p:extLst>
  </p:cSld>
  <p:clrMapOvr>
    <a:masterClrMapping/>
  </p:clrMapOvr>
  <p:transition spd="slow" advClick="0" advTm="4000">
    <p:comb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14077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6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6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453138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4770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/>
            <a:fld id="{4753F6B7-A8A0-46ED-9730-F8B03403CB88}" type="slidenum">
              <a:rPr lang="en-US" altLang="en-US">
                <a:solidFill>
                  <a:srgbClr val="000000"/>
                </a:solidFill>
              </a:rPr>
              <a:pPr defTabSz="9144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0158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672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578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7555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7540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49777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24427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6047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3039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66502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6157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7650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34032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73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962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0680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19695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84112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33079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853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1841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66294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27407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36082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0835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079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0510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43139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2656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9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78103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52973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8964062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34317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862689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65053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959681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58607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732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9785434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68206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257986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5854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982622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20150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14623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10965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12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1366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0839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33455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01318099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0671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0084236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3188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140465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00216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1638024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711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02650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1292678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68836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2024/12/30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8959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9638307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97075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818232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26888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0436317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5021237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6026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1945236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6474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98527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91655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72378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40630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75433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276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51729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976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45251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37769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21278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6647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1861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249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733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52030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95984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57140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366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561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23848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75563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7100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0462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97295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26819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892374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04252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742371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043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12723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46114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21217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68480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27297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364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44180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66437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0231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67989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849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3864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4144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6062099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17510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810378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74311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0186789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3692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73663185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81503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2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592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2848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37457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13825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79621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353709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22736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74331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132285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4946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9504873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7293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199790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7441689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1990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8648847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12975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5135969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65045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2024/12/30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27064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0403861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47229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6196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65941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98471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6427310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4516163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6046723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9126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6602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0789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7754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4201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4807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56546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14849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30693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5610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5319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0884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5924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12977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97321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9424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8464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11072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21107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31592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58570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2053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65339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09514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10447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1251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450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8116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20083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3607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473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09662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6342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78318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48227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90401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66779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75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3122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2588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218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4495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2646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0440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0295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40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76189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96450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78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56748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0C6303A0-9065-42AF-906A-DE1E800FE257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400">
              <a:defRPr/>
            </a:pPr>
            <a:fld id="{2AD3D7CA-7BD8-4738-B6AB-718737AA462A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6931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501099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111261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0631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3ACFC516-0EBD-4852-9DFD-FFC809B16810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400">
              <a:defRPr/>
            </a:pPr>
            <a:fld id="{855DB59F-0B7A-4009-ADD8-CBB6E0E22669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86430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9ADED8E-4E0B-498D-B715-B157A890E4DE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18634F15-13D2-4C0D-99FD-67E8D2F909DD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237855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6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233108B3-3C5F-434E-B7C6-124BB30C5988}" type="datetimeFigureOut">
              <a:rPr lang="zh-CN" altLang="en-US"/>
              <a:pPr defTabSz="914400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0FCC38CE-CFED-41E2-93E2-A213294AFB8B}" type="slidenum">
              <a:rPr lang="zh-CN" altLang="en-US"/>
              <a:pPr defTabSz="9144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9776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13096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8527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4681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860868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9435648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15766131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13492470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136534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09907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78419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54155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700753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53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567358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02270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37383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0104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904004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1813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60082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0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0" y="4005264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174988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1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3582863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0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4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2975357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7" y="1882720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139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6975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4689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6" y="1840519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926566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8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2163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22041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09773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55084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93934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5462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7052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953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20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00346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5033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986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2024/12/30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435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25277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88264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427285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7972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83769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09674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175519"/>
      </p:ext>
    </p:extLst>
  </p:cSld>
  <p:clrMapOvr>
    <a:masterClrMapping/>
  </p:clrMapOvr>
  <p:transition spd="slow"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130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2116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4287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63369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38968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890207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48039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20689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04175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4767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5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061944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4309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41511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691295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664870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98065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669852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87504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2609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256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10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8837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6590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414135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8"/>
            </a:lvl1pPr>
            <a:lvl2pPr marL="456766" indent="0" algn="ctr">
              <a:buNone/>
              <a:defRPr sz="1998"/>
            </a:lvl2pPr>
            <a:lvl3pPr marL="913532" indent="0" algn="ctr">
              <a:buNone/>
              <a:defRPr sz="1798"/>
            </a:lvl3pPr>
            <a:lvl4pPr marL="1370298" indent="0" algn="ctr">
              <a:buNone/>
              <a:defRPr sz="1599"/>
            </a:lvl4pPr>
            <a:lvl5pPr marL="1827063" indent="0" algn="ctr">
              <a:buNone/>
              <a:defRPr sz="1599"/>
            </a:lvl5pPr>
            <a:lvl6pPr marL="2283828" indent="0" algn="ctr">
              <a:buNone/>
              <a:defRPr sz="1599"/>
            </a:lvl6pPr>
            <a:lvl7pPr marL="2740593" indent="0" algn="ctr">
              <a:buNone/>
              <a:defRPr sz="1599"/>
            </a:lvl7pPr>
            <a:lvl8pPr marL="3197360" indent="0" algn="ctr">
              <a:buNone/>
              <a:defRPr sz="1599"/>
            </a:lvl8pPr>
            <a:lvl9pPr marL="3654126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F81DD83F-F77F-46B4-9CB9-C8117E634F65}" type="datetimeFigureOut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12/30/2024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AA92924A-2F5C-4ED1-9634-C24838A41D73}" type="slidenum">
              <a:rPr 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98219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6210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718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5450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85159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333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57089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635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02519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58542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136503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24435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52716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3039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71203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5317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713786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279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786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2024/12/30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51583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0564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839693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41632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70893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86295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5521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84577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6244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90650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770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62708513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704467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8636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75195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47985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7577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30648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725678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2024/12/30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83175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95010943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340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337950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79302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5334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4577714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402768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7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4613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1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8595784" cy="38814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7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7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4" y="6042027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1218072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33799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684971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4906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1912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17130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83338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457666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23457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542011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465764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508542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84032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0964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77543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49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8964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45059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632706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132407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1118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17686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050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479718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46601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71578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225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2024/12/30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19781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49333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126006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665133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362472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291265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16173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107020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844627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7632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82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9993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30770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668697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1389259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04652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724084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269555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146049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79006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982959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36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1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53069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6610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99789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11567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09761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9380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81390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975315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000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6146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2024/12/30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05668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3020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715293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627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74643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77791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8803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50980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473863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99909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43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595784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8"/>
            <a:ext cx="8595784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5" y="6042026"/>
            <a:ext cx="9122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5" y="6042026"/>
            <a:ext cx="6297084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1553" y="6042026"/>
            <a:ext cx="681567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 defTabSz="914400"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61938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65886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154729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2024/12/30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904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85780279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656357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9554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98179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9822572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0624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5320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2024/12/30</a:t>
            </a:fld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>
                <a:cs typeface="Arial" panose="020B0604020202020204" pitchFamily="34" charset="0"/>
              </a:rPr>
              <a:pPr defTabSz="913532">
                <a:defRPr/>
              </a:pPr>
              <a:t>‹#›</a:t>
            </a:fld>
            <a:endParaRPr lang="zh-CN" altLang="en-US" sz="1865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60782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132355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74885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49035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71488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6677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866729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75198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39532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456777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53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154196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81840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8358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5147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606513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752358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27878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231191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805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91929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0453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109511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62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65752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24708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087930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630340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1093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642581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124549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718119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6262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4221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81731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98783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96484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42165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70287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47424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9960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327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206729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4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22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700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95320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088668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352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8560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72526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236750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3297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70369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665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11707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14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119841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20912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37370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0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233108B3-3C5F-434E-B7C6-124BB30C5988}" type="datetimeFigureOut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0FCC38CE-CFED-41E2-93E2-A213294AFB8B}" type="slidenum">
              <a:rPr lang="zh-CN" altLang="en-US" smtClean="0">
                <a:cs typeface="Arial" panose="020B0604020202020204" pitchFamily="34" charset="0"/>
              </a:rPr>
              <a:pPr defTabSz="1218072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544915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798"/>
            </a:lvl4pPr>
            <a:lvl5pPr>
              <a:defRPr sz="1798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</a:pPr>
            <a:fld id="{49336997-C3F8-49F0-B3DC-C239357ADAE0}" type="slidenum">
              <a:rPr 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3303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664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0982"/>
      </p:ext>
    </p:extLst>
  </p:cSld>
  <p:clrMapOvr>
    <a:masterClrMapping/>
  </p:clrMapOvr>
  <p:transition spd="slow" advTm="3000">
    <p:random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47022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289663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2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77196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212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8483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785544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41164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38422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66609"/>
      </p:ext>
    </p:extLst>
  </p:cSld>
  <p:clrMapOvr>
    <a:masterClrMapping/>
  </p:clrMapOvr>
  <p:transition spd="slow" advTm="3000">
    <p:random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76882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0577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73354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186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2024/12/30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914400"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3163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6938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863823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989769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63003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116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123041"/>
      </p:ext>
    </p:extLst>
  </p:cSld>
  <p:clrMapOvr>
    <a:masterClrMapping/>
  </p:clrMapOvr>
  <p:transition spd="slow" advClick="0" advTm="4000">
    <p:comb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69950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8347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290969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558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703225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026619"/>
      </p:ext>
    </p:extLst>
  </p:cSld>
  <p:clrMapOvr>
    <a:masterClrMapping/>
  </p:clrMapOvr>
  <p:transition spd="slow" advTm="3000">
    <p:random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744270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113282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587801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30279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101263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31715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423499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992432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3249"/>
      </p:ext>
    </p:extLst>
  </p:cSld>
  <p:clrMapOvr>
    <a:masterClrMapping/>
  </p:clrMapOvr>
  <p:transition spd="slow" advTm="300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571788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7501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560426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057728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57040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176428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415378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2252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4460354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284855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411264"/>
      </p:ext>
    </p:extLst>
  </p:cSld>
  <p:clrMapOvr>
    <a:masterClrMapping/>
  </p:clrMapOvr>
  <p:transition spd="slow" advClick="0" advTm="4000">
    <p:comb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85315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606751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5248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05204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34156"/>
      </p:ext>
    </p:extLst>
  </p:cSld>
  <p:clrMapOvr>
    <a:masterClrMapping/>
  </p:clrMapOvr>
  <p:transition spd="slow" advTm="3000">
    <p:random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701979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314811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686032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509363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411157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596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259675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491199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32983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3508"/>
      </p:ext>
    </p:extLst>
  </p:cSld>
  <p:clrMapOvr>
    <a:masterClrMapping/>
  </p:clrMapOvr>
  <p:transition spd="slow" advTm="3000">
    <p:random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538157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442705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361462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303280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5403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64755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8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42173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622441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92569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09086"/>
      </p:ext>
    </p:extLst>
  </p:cSld>
  <p:clrMapOvr>
    <a:masterClrMapping/>
  </p:clrMapOvr>
  <p:transition spd="slow" advClick="0" advTm="4000">
    <p:comb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313842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32872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628493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25534"/>
      </p:ext>
    </p:extLst>
  </p:cSld>
  <p:clrMapOvr>
    <a:masterClrMapping/>
  </p:clrMapOvr>
  <p:transition spd="slow" advTm="3000">
    <p:random/>
  </p:transition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003796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9424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55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928605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91223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28054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39509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63877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314175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 smtClean="0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6067"/>
      </p:ext>
    </p:extLst>
  </p:cSld>
  <p:clrMapOvr>
    <a:masterClrMapping/>
  </p:clrMapOvr>
  <p:transition spd="slow" advTm="3000">
    <p:random/>
  </p:transition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879870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76399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717140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46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784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51772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26083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9670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1055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72203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495596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374758"/>
      </p:ext>
    </p:extLst>
  </p:cSld>
  <p:clrMapOvr>
    <a:masterClrMapping/>
  </p:clrMapOvr>
  <p:transition spd="slow" advClick="0" advTm="4000">
    <p:comb/>
  </p:transition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459600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127000" y="137027"/>
            <a:ext cx="540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7027"/>
            <a:ext cx="540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072"/>
            <a:endParaRPr lang="zh-CN" altLang="en-US" sz="179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3810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2024/12/30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80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78592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4753F6B7-A8A0-46ED-9730-F8B03403CB88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78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87137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218072"/>
            <a:fld id="{E82D0459-96E7-44A8-8F49-9DF3FF6CFBC0}" type="slidenum">
              <a:rPr lang="en-US" altLang="en-US" smtClean="0">
                <a:solidFill>
                  <a:srgbClr val="000000"/>
                </a:solidFill>
              </a:rPr>
              <a:pPr defTabSz="1218072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69621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612420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712825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339467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90158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695697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21713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394538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76997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684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974323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324773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49419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75126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65088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135285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884097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758108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365331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87666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027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012623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85099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440323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153179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51555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81318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4146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17885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376400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97286392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0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80968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56959247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815210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928877984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335544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51552114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375315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9984456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836604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060787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857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297759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70534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02312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72476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888677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829355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344060605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50721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59076020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408736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078654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668489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342191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047898363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40231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9527158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948034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2024/12/30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5369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21669167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624282"/>
      </p:ext>
    </p:extLst>
  </p:cSld>
  <p:clrMapOvr>
    <a:masterClrMapping/>
  </p:clrMapOvr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8432"/>
      </p:ext>
    </p:extLst>
  </p:cSld>
  <p:clrMapOvr>
    <a:masterClrMapping/>
  </p:clrMapOvr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382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080974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1661899"/>
      </p:ext>
    </p:extLst>
  </p:cSld>
  <p:clrMapOvr>
    <a:masterClrMapping/>
  </p:clrMapOvr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068439021"/>
      </p:ext>
    </p:extLst>
  </p:cSld>
  <p:clrMapOvr>
    <a:masterClrMapping/>
  </p:clrMapOvr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1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158937407"/>
      </p:ext>
    </p:extLst>
  </p:cSld>
  <p:clrMapOvr>
    <a:masterClrMapping/>
  </p:clrMapOvr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77646"/>
      </p:ext>
    </p:extLst>
  </p:cSld>
  <p:clrMapOvr>
    <a:masterClrMapping/>
  </p:clrMapOvr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064186"/>
      </p:ext>
    </p:extLst>
  </p:cSld>
  <p:clrMapOvr>
    <a:masterClrMapping/>
  </p:clrMapOvr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885286"/>
      </p:ext>
    </p:extLst>
  </p:cSld>
  <p:clrMapOvr>
    <a:masterClrMapping/>
  </p:clrMapOvr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271927"/>
      </p:ext>
    </p:extLst>
  </p:cSld>
  <p:clrMapOvr>
    <a:masterClrMapping/>
  </p:clrMapOvr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023206"/>
      </p:ext>
    </p:extLst>
  </p:cSld>
  <p:clrMapOvr>
    <a:masterClrMapping/>
  </p:clrMapOvr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797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732530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DD22C65B-FAC9-421A-9391-569306C0644A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BEBC0E72-BF06-4A19-B2CD-574FB1E7DA1E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06307"/>
      </p:ext>
    </p:extLst>
  </p:cSld>
  <p:clrMapOvr>
    <a:masterClrMapping/>
  </p:clrMapOvr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5" y="6042027"/>
            <a:ext cx="911225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60329089-014F-40B7-AF9F-C11F97BF94C2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7"/>
            <a:ext cx="62976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7"/>
            <a:ext cx="684212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C06FD32C-10E6-4306-A8A9-F7761EEB30E2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7282"/>
      </p:ext>
    </p:extLst>
  </p:cSld>
  <p:clrMapOvr>
    <a:masterClrMapping/>
  </p:clrMapOvr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775471"/>
      </p:ext>
    </p:extLst>
  </p:cSld>
  <p:clrMapOvr>
    <a:masterClrMapping/>
  </p:clrMapOvr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95039"/>
      </p:ext>
    </p:extLst>
  </p:cSld>
  <p:clrMapOvr>
    <a:masterClrMapping/>
  </p:clrMapOvr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13579"/>
      </p:ext>
    </p:extLst>
  </p:cSld>
  <p:clrMapOvr>
    <a:masterClrMapping/>
  </p:clrMapOvr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179809"/>
      </p:ext>
    </p:extLst>
  </p:cSld>
  <p:clrMapOvr>
    <a:masterClrMapping/>
  </p:clrMapOvr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64039"/>
      </p:ext>
    </p:extLst>
  </p:cSld>
  <p:clrMapOvr>
    <a:masterClrMapping/>
  </p:clrMapOvr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674753"/>
      </p:ext>
    </p:extLst>
  </p:cSld>
  <p:clrMapOvr>
    <a:masterClrMapping/>
  </p:clrMapOvr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259532"/>
      </p:ext>
    </p:extLst>
  </p:cSld>
  <p:clrMapOvr>
    <a:masterClrMapping/>
  </p:clrMapOvr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338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36588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848304"/>
      </p:ext>
    </p:extLst>
  </p:cSld>
  <p:clrMapOvr>
    <a:masterClrMapping/>
  </p:clrMapOvr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37234"/>
      </p:ext>
    </p:extLst>
  </p:cSld>
  <p:clrMapOvr>
    <a:masterClrMapping/>
  </p:clrMapOvr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344974"/>
      </p:ext>
    </p:extLst>
  </p:cSld>
  <p:clrMapOvr>
    <a:masterClrMapping/>
  </p:clrMapOvr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77172"/>
      </p:ext>
    </p:extLst>
  </p:cSld>
  <p:clrMapOvr>
    <a:masterClrMapping/>
  </p:clrMapOvr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779338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1602"/>
      </p:ext>
    </p:extLst>
  </p:cSld>
  <p:clrMapOvr>
    <a:masterClrMapping/>
  </p:clrMapOvr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97095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06232"/>
      </p:ext>
    </p:extLst>
  </p:cSld>
  <p:clrMapOvr>
    <a:masterClrMapping/>
  </p:clrMapOvr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353530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56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0871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563747"/>
      </p:ext>
    </p:extLst>
  </p:cSld>
  <p:clrMapOvr>
    <a:masterClrMapping/>
  </p:clrMapOvr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11068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40170"/>
      </p:ext>
    </p:extLst>
  </p:cSld>
  <p:clrMapOvr>
    <a:masterClrMapping/>
  </p:clrMapOvr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000429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826057"/>
      </p:ext>
    </p:extLst>
  </p:cSld>
  <p:clrMapOvr>
    <a:masterClrMapping/>
  </p:clrMapOvr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82780"/>
      </p:ext>
    </p:extLst>
  </p:cSld>
  <p:clrMapOvr>
    <a:masterClrMapping/>
  </p:clrMapOvr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2236"/>
      </p:ext>
    </p:extLst>
  </p:cSld>
  <p:clrMapOvr>
    <a:masterClrMapping/>
  </p:clrMapOvr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564453"/>
      </p:ext>
    </p:extLst>
  </p:cSld>
  <p:clrMapOvr>
    <a:masterClrMapping/>
  </p:clrMapOvr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2424"/>
      </p:ext>
    </p:extLst>
  </p:cSld>
  <p:clrMapOvr>
    <a:masterClrMapping/>
  </p:clrMapOvr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91716"/>
      </p:ext>
    </p:extLst>
  </p:cSld>
  <p:clrMapOvr>
    <a:masterClrMapping/>
  </p:clrMapOvr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910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02871"/>
      </p:ext>
    </p:extLst>
  </p:cSld>
  <p:clrMapOvr>
    <a:masterClrMapping/>
  </p:clrMapOvr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27963"/>
      </p:ext>
    </p:extLst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41197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750351056"/>
      </p:ext>
    </p:extLst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242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575210433"/>
      </p:ext>
    </p:extLst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601976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20848459"/>
      </p:ext>
    </p:extLst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44438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709551544"/>
      </p:ext>
    </p:extLst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361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75666"/>
      </p:ext>
    </p:extLst>
  </p:cSld>
  <p:clrMapOvr>
    <a:masterClrMapping/>
  </p:clrMapOvr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3431866031"/>
      </p:ext>
    </p:extLst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841797"/>
      </p:ext>
    </p:extLst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345608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5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7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09777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0253327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15062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560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1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70628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405521"/>
      </p:ext>
    </p:extLst>
  </p:cSld>
  <p:clrMapOvr>
    <a:masterClrMapping/>
  </p:clrMapOvr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5423158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06337"/>
      </p:ext>
    </p:extLst>
  </p:cSld>
  <p:clrMapOvr>
    <a:masterClrMapping/>
  </p:clrMapOvr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16241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103459030"/>
      </p:ext>
    </p:extLst>
  </p:cSld>
  <p:clrMapOvr>
    <a:masterClrMapping/>
  </p:clrMapOvr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819531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622003144"/>
      </p:ext>
    </p:extLst>
  </p:cSld>
  <p:clrMapOvr>
    <a:masterClrMapping/>
  </p:clrMapOvr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56089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445308584"/>
      </p:ext>
    </p:extLst>
  </p:cSld>
  <p:clrMapOvr>
    <a:masterClrMapping/>
  </p:clrMapOvr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64482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763764687"/>
      </p:ext>
    </p:extLst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778785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2BF82D2-7A68-459D-A996-9BDDA2518FA4}" type="datetimeFigureOut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2024/12/30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3532"/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3532"/>
            <a:fld id="{3E01EE5D-26FB-46D5-A381-ECFB35BF1D34}" type="slidenum">
              <a:rPr lang="zh-CN" altLang="en-US" sz="1865" smtClean="0">
                <a:solidFill>
                  <a:prstClr val="black">
                    <a:tint val="75000"/>
                  </a:prstClr>
                </a:solidFill>
              </a:rPr>
              <a:pPr defTabSz="913532"/>
              <a:t>‹#›</a:t>
            </a:fld>
            <a:endParaRPr lang="zh-CN" altLang="en-US" sz="1865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46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85306"/>
      </p:ext>
    </p:extLst>
  </p:cSld>
  <p:clrMapOvr>
    <a:masterClrMapping/>
  </p:clrMapOvr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0C6303A0-9065-42AF-906A-DE1E800FE257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3532">
              <a:defRPr/>
            </a:pPr>
            <a:fld id="{2AD3D7CA-7BD8-4738-B6AB-718737AA462A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341095695"/>
      </p:ext>
    </p:extLst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424783"/>
      </p:ext>
    </p:extLst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3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1019"/>
      </p:ext>
    </p:extLst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2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486525"/>
      </p:ext>
    </p:extLst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3ACFC516-0EBD-4852-9DFD-FFC809B16810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3532">
              <a:defRPr/>
            </a:pPr>
            <a:fld id="{855DB59F-0B7A-4009-ADD8-CBB6E0E22669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616064792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39ADED8E-4E0B-498D-B715-B157A890E4DE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18634F15-13D2-4C0D-99FD-67E8D2F909DD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1400788542"/>
      </p:ext>
    </p:extLst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8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233108B3-3C5F-434E-B7C6-124BB30C5988}" type="datetimeFigureOut">
              <a:rPr lang="zh-CN" altLang="en-US" sz="1865" smtClean="0"/>
              <a:pPr defTabSz="913532">
                <a:defRPr/>
              </a:pPr>
              <a:t>2024/12/30</a:t>
            </a:fld>
            <a:endParaRPr lang="zh-CN" altLang="en-US" sz="1865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endParaRPr lang="zh-CN" altLang="en-US" sz="1865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3532">
              <a:defRPr/>
            </a:pPr>
            <a:fld id="{0FCC38CE-CFED-41E2-93E2-A213294AFB8B}" type="slidenum">
              <a:rPr lang="zh-CN" altLang="en-US" sz="1865" smtClean="0"/>
              <a:pPr defTabSz="913532">
                <a:defRPr/>
              </a:pPr>
              <a:t>‹#›</a:t>
            </a:fld>
            <a:endParaRPr lang="zh-CN" altLang="en-US" sz="1865"/>
          </a:p>
        </p:txBody>
      </p:sp>
    </p:spTree>
    <p:extLst>
      <p:ext uri="{BB962C8B-B14F-4D97-AF65-F5344CB8AC3E}">
        <p14:creationId xmlns:p14="http://schemas.microsoft.com/office/powerpoint/2010/main" val="2430747799"/>
      </p:ext>
    </p:extLst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06728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5576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41293"/>
      </p:ext>
    </p:extLst>
  </p:cSld>
  <p:clrMapOvr>
    <a:masterClrMapping/>
  </p:clrMapOvr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293096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503854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065857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527400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023602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262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39ADED8E-4E0B-498D-B715-B157A890E4DE}" type="datetimeFigureOut">
              <a:rPr lang="zh-CN" altLang="en-US" smtClean="0"/>
              <a:pPr defTabSz="456777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6777">
              <a:defRPr/>
            </a:pPr>
            <a:fld id="{18634F15-13D2-4C0D-99FD-67E8D2F909DD}" type="slidenum">
              <a:rPr lang="zh-CN" altLang="en-US" smtClean="0"/>
              <a:pPr defTabSz="456777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0497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804385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238371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0802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908838"/>
      </p:ext>
    </p:extLst>
  </p:cSld>
  <p:clrMapOvr>
    <a:masterClrMapping/>
  </p:clrMapOvr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389044"/>
      </p:ext>
    </p:extLst>
  </p:cSld>
  <p:clrMapOvr>
    <a:masterClrMapping/>
  </p:clrMapOvr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74279"/>
      </p:ext>
    </p:extLst>
  </p:cSld>
  <p:clrMapOvr>
    <a:masterClrMapping/>
  </p:clrMapOvr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992443"/>
      </p:ext>
    </p:extLst>
  </p:cSld>
  <p:clrMapOvr>
    <a:masterClrMapping/>
  </p:clrMapOvr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53643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13973"/>
      </p:ext>
    </p:extLst>
  </p:cSld>
  <p:clrMapOvr>
    <a:masterClrMapping/>
  </p:clrMapOvr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493169"/>
      </p:ext>
    </p:extLst>
  </p:cSld>
  <p:clrMapOvr>
    <a:masterClrMapping/>
  </p:clrMapOvr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364652"/>
      </p:ext>
    </p:extLst>
  </p:cSld>
  <p:clrMapOvr>
    <a:masterClrMapping/>
  </p:clrMapOvr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38150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95244"/>
      </p:ext>
    </p:extLst>
  </p:cSld>
  <p:clrMapOvr>
    <a:masterClrMapping/>
  </p:clrMapOvr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279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73547"/>
      </p:ext>
    </p:extLst>
  </p:cSld>
  <p:clrMapOvr>
    <a:masterClrMapping/>
  </p:clrMapOvr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876839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294465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498014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294780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04568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704753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49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5"/>
            <a:ext cx="3357563" cy="1643062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92950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137526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0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0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233777"/>
      </p:ext>
    </p:extLst>
  </p:cSld>
  <p:clrMapOvr>
    <a:masterClrMapping/>
  </p:clrMapOvr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1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643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4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589466"/>
      </p:ext>
    </p:extLst>
  </p:cSld>
  <p:clrMapOvr>
    <a:masterClrMapping/>
  </p:clrMapOvr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19"/>
            <a:ext cx="2240221" cy="2330858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72817"/>
      </p:ext>
    </p:extLst>
  </p:cSld>
  <p:clrMapOvr>
    <a:masterClrMapping/>
  </p:clrMapOvr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3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806777"/>
      </p:ext>
    </p:extLst>
  </p:cSld>
  <p:clrMapOvr>
    <a:masterClrMapping/>
  </p:clrMapOvr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03522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273640"/>
      </p:ext>
    </p:extLst>
  </p:cSld>
  <p:clrMapOvr>
    <a:masterClrMapping/>
  </p:clrMapOvr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22528"/>
      </p:ext>
    </p:extLst>
  </p:cSld>
  <p:clrMapOvr>
    <a:masterClrMapping/>
  </p:clrMapOvr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59943"/>
      </p:ext>
    </p:extLst>
  </p:cSld>
  <p:clrMapOvr>
    <a:masterClrMapping/>
  </p:clrMapOvr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12791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05809"/>
      </p:ext>
    </p:extLst>
  </p:cSld>
  <p:clrMapOvr>
    <a:masterClrMapping/>
  </p:clrMapOvr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365118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0443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535305"/>
      </p:ext>
    </p:extLst>
  </p:cSld>
  <p:clrMapOvr>
    <a:masterClrMapping/>
  </p:clrMapOvr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022529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457416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2BF82D2-7A68-459D-A996-9BDDA2518FA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2024/12/30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21807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218072"/>
            <a:fld id="{3E01EE5D-26FB-46D5-A381-ECFB35BF1D3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07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3362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0C6303A0-9065-42AF-906A-DE1E800FE257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1218072">
              <a:defRPr/>
            </a:pPr>
            <a:fld id="{2AD3D7CA-7BD8-4738-B6AB-718737AA462A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260964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1" y="1"/>
            <a:ext cx="126619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24743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49" y="2"/>
            <a:ext cx="12700001" cy="687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578582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5267" y="-455613"/>
            <a:ext cx="14293851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61889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3ACFC516-0EBD-4852-9DFD-FFC809B16810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1218072">
              <a:defRPr/>
            </a:pPr>
            <a:fld id="{855DB59F-0B7A-4009-ADD8-CBB6E0E22669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744464"/>
      </p:ext>
    </p:extLst>
  </p:cSld>
  <p:clrMapOvr>
    <a:masterClrMapping/>
  </p:clrMapOvr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39ADED8E-4E0B-498D-B715-B157A890E4DE}" type="datetimeFigureOut">
              <a:rPr lang="zh-CN" altLang="en-US" smtClean="0"/>
              <a:pPr defTabSz="1218072">
                <a:defRPr/>
              </a:pPr>
              <a:t>2024/12/30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218072">
              <a:defRPr/>
            </a:pPr>
            <a:fld id="{18634F15-13D2-4C0D-99FD-67E8D2F909DD}" type="slidenum">
              <a:rPr lang="zh-CN" altLang="en-US" smtClean="0"/>
              <a:pPr defTabSz="1218072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501352"/>
      </p:ext>
    </p:extLst>
  </p:cSld>
  <p:clrMapOvr>
    <a:masterClrMapping/>
  </p:clrMapOvr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99" Type="http://schemas.openxmlformats.org/officeDocument/2006/relationships/slideLayout" Target="../slideLayouts/slideLayout299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324" Type="http://schemas.openxmlformats.org/officeDocument/2006/relationships/slideLayout" Target="../slideLayouts/slideLayout324.xml"/><Relationship Id="rId366" Type="http://schemas.openxmlformats.org/officeDocument/2006/relationships/slideLayout" Target="../slideLayouts/slideLayout366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433" Type="http://schemas.openxmlformats.org/officeDocument/2006/relationships/slideLayout" Target="../slideLayouts/slideLayout433.xml"/><Relationship Id="rId268" Type="http://schemas.openxmlformats.org/officeDocument/2006/relationships/slideLayout" Target="../slideLayouts/slideLayout268.xml"/><Relationship Id="rId475" Type="http://schemas.openxmlformats.org/officeDocument/2006/relationships/slideLayout" Target="../slideLayouts/slideLayout475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335" Type="http://schemas.openxmlformats.org/officeDocument/2006/relationships/slideLayout" Target="../slideLayouts/slideLayout335.xml"/><Relationship Id="rId377" Type="http://schemas.openxmlformats.org/officeDocument/2006/relationships/slideLayout" Target="../slideLayouts/slideLayout377.xml"/><Relationship Id="rId500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402" Type="http://schemas.openxmlformats.org/officeDocument/2006/relationships/slideLayout" Target="../slideLayouts/slideLayout402.xml"/><Relationship Id="rId279" Type="http://schemas.openxmlformats.org/officeDocument/2006/relationships/slideLayout" Target="../slideLayouts/slideLayout279.xml"/><Relationship Id="rId444" Type="http://schemas.openxmlformats.org/officeDocument/2006/relationships/slideLayout" Target="../slideLayouts/slideLayout444.xml"/><Relationship Id="rId486" Type="http://schemas.openxmlformats.org/officeDocument/2006/relationships/slideLayout" Target="../slideLayouts/slideLayout486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304" Type="http://schemas.openxmlformats.org/officeDocument/2006/relationships/slideLayout" Target="../slideLayouts/slideLayout304.xml"/><Relationship Id="rId346" Type="http://schemas.openxmlformats.org/officeDocument/2006/relationships/slideLayout" Target="../slideLayouts/slideLayout346.xml"/><Relationship Id="rId388" Type="http://schemas.openxmlformats.org/officeDocument/2006/relationships/slideLayout" Target="../slideLayouts/slideLayout388.xml"/><Relationship Id="rId511" Type="http://schemas.openxmlformats.org/officeDocument/2006/relationships/slideLayout" Target="../slideLayouts/slideLayout511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413" Type="http://schemas.openxmlformats.org/officeDocument/2006/relationships/slideLayout" Target="../slideLayouts/slideLayout413.xml"/><Relationship Id="rId248" Type="http://schemas.openxmlformats.org/officeDocument/2006/relationships/slideLayout" Target="../slideLayouts/slideLayout248.xml"/><Relationship Id="rId455" Type="http://schemas.openxmlformats.org/officeDocument/2006/relationships/slideLayout" Target="../slideLayouts/slideLayout455.xml"/><Relationship Id="rId497" Type="http://schemas.openxmlformats.org/officeDocument/2006/relationships/slideLayout" Target="../slideLayouts/slideLayout497.xml"/><Relationship Id="rId12" Type="http://schemas.openxmlformats.org/officeDocument/2006/relationships/slideLayout" Target="../slideLayouts/slideLayout12.xml"/><Relationship Id="rId108" Type="http://schemas.openxmlformats.org/officeDocument/2006/relationships/slideLayout" Target="../slideLayouts/slideLayout108.xml"/><Relationship Id="rId315" Type="http://schemas.openxmlformats.org/officeDocument/2006/relationships/slideLayout" Target="../slideLayouts/slideLayout315.xml"/><Relationship Id="rId357" Type="http://schemas.openxmlformats.org/officeDocument/2006/relationships/slideLayout" Target="../slideLayouts/slideLayout357.xml"/><Relationship Id="rId522" Type="http://schemas.microsoft.com/office/2007/relationships/media" Target="../media/media1.mp3"/><Relationship Id="rId54" Type="http://schemas.openxmlformats.org/officeDocument/2006/relationships/slideLayout" Target="../slideLayouts/slideLayout54.xml"/><Relationship Id="rId96" Type="http://schemas.openxmlformats.org/officeDocument/2006/relationships/slideLayout" Target="../slideLayouts/slideLayout96.xml"/><Relationship Id="rId161" Type="http://schemas.openxmlformats.org/officeDocument/2006/relationships/slideLayout" Target="../slideLayouts/slideLayout161.xml"/><Relationship Id="rId217" Type="http://schemas.openxmlformats.org/officeDocument/2006/relationships/slideLayout" Target="../slideLayouts/slideLayout217.xml"/><Relationship Id="rId399" Type="http://schemas.openxmlformats.org/officeDocument/2006/relationships/slideLayout" Target="../slideLayouts/slideLayout399.xml"/><Relationship Id="rId259" Type="http://schemas.openxmlformats.org/officeDocument/2006/relationships/slideLayout" Target="../slideLayouts/slideLayout259.xml"/><Relationship Id="rId424" Type="http://schemas.openxmlformats.org/officeDocument/2006/relationships/slideLayout" Target="../slideLayouts/slideLayout424.xml"/><Relationship Id="rId466" Type="http://schemas.openxmlformats.org/officeDocument/2006/relationships/slideLayout" Target="../slideLayouts/slideLayout46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326" Type="http://schemas.openxmlformats.org/officeDocument/2006/relationships/slideLayout" Target="../slideLayouts/slideLayout326.xml"/><Relationship Id="rId65" Type="http://schemas.openxmlformats.org/officeDocument/2006/relationships/slideLayout" Target="../slideLayouts/slideLayout65.xml"/><Relationship Id="rId130" Type="http://schemas.openxmlformats.org/officeDocument/2006/relationships/slideLayout" Target="../slideLayouts/slideLayout130.xml"/><Relationship Id="rId368" Type="http://schemas.openxmlformats.org/officeDocument/2006/relationships/slideLayout" Target="../slideLayouts/slideLayout368.xml"/><Relationship Id="rId172" Type="http://schemas.openxmlformats.org/officeDocument/2006/relationships/slideLayout" Target="../slideLayouts/slideLayout172.xml"/><Relationship Id="rId228" Type="http://schemas.openxmlformats.org/officeDocument/2006/relationships/slideLayout" Target="../slideLayouts/slideLayout228.xml"/><Relationship Id="rId435" Type="http://schemas.openxmlformats.org/officeDocument/2006/relationships/slideLayout" Target="../slideLayouts/slideLayout435.xml"/><Relationship Id="rId477" Type="http://schemas.openxmlformats.org/officeDocument/2006/relationships/slideLayout" Target="../slideLayouts/slideLayout477.xml"/><Relationship Id="rId281" Type="http://schemas.openxmlformats.org/officeDocument/2006/relationships/slideLayout" Target="../slideLayouts/slideLayout281.xml"/><Relationship Id="rId337" Type="http://schemas.openxmlformats.org/officeDocument/2006/relationships/slideLayout" Target="../slideLayouts/slideLayout337.xml"/><Relationship Id="rId502" Type="http://schemas.openxmlformats.org/officeDocument/2006/relationships/slideLayout" Target="../slideLayouts/slideLayout502.xml"/><Relationship Id="rId34" Type="http://schemas.openxmlformats.org/officeDocument/2006/relationships/slideLayout" Target="../slideLayouts/slideLayout34.xml"/><Relationship Id="rId76" Type="http://schemas.openxmlformats.org/officeDocument/2006/relationships/slideLayout" Target="../slideLayouts/slideLayout76.xml"/><Relationship Id="rId141" Type="http://schemas.openxmlformats.org/officeDocument/2006/relationships/slideLayout" Target="../slideLayouts/slideLayout141.xml"/><Relationship Id="rId379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7.xml"/><Relationship Id="rId183" Type="http://schemas.openxmlformats.org/officeDocument/2006/relationships/slideLayout" Target="../slideLayouts/slideLayout183.xml"/><Relationship Id="rId239" Type="http://schemas.openxmlformats.org/officeDocument/2006/relationships/slideLayout" Target="../slideLayouts/slideLayout239.xml"/><Relationship Id="rId390" Type="http://schemas.openxmlformats.org/officeDocument/2006/relationships/slideLayout" Target="../slideLayouts/slideLayout390.xml"/><Relationship Id="rId404" Type="http://schemas.openxmlformats.org/officeDocument/2006/relationships/slideLayout" Target="../slideLayouts/slideLayout404.xml"/><Relationship Id="rId446" Type="http://schemas.openxmlformats.org/officeDocument/2006/relationships/slideLayout" Target="../slideLayouts/slideLayout446.xml"/><Relationship Id="rId250" Type="http://schemas.openxmlformats.org/officeDocument/2006/relationships/slideLayout" Target="../slideLayouts/slideLayout250.xml"/><Relationship Id="rId292" Type="http://schemas.openxmlformats.org/officeDocument/2006/relationships/slideLayout" Target="../slideLayouts/slideLayout292.xml"/><Relationship Id="rId306" Type="http://schemas.openxmlformats.org/officeDocument/2006/relationships/slideLayout" Target="../slideLayouts/slideLayout306.xml"/><Relationship Id="rId488" Type="http://schemas.openxmlformats.org/officeDocument/2006/relationships/slideLayout" Target="../slideLayouts/slideLayout488.xml"/><Relationship Id="rId45" Type="http://schemas.openxmlformats.org/officeDocument/2006/relationships/slideLayout" Target="../slideLayouts/slideLayout45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348" Type="http://schemas.openxmlformats.org/officeDocument/2006/relationships/slideLayout" Target="../slideLayouts/slideLayout348.xml"/><Relationship Id="rId513" Type="http://schemas.openxmlformats.org/officeDocument/2006/relationships/slideLayout" Target="../slideLayouts/slideLayout513.xml"/><Relationship Id="rId152" Type="http://schemas.openxmlformats.org/officeDocument/2006/relationships/slideLayout" Target="../slideLayouts/slideLayout152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415" Type="http://schemas.openxmlformats.org/officeDocument/2006/relationships/slideLayout" Target="../slideLayouts/slideLayout415.xml"/><Relationship Id="rId457" Type="http://schemas.openxmlformats.org/officeDocument/2006/relationships/slideLayout" Target="../slideLayouts/slideLayout457.xml"/><Relationship Id="rId261" Type="http://schemas.openxmlformats.org/officeDocument/2006/relationships/slideLayout" Target="../slideLayouts/slideLayout261.xml"/><Relationship Id="rId499" Type="http://schemas.openxmlformats.org/officeDocument/2006/relationships/slideLayout" Target="../slideLayouts/slideLayout499.xml"/><Relationship Id="rId14" Type="http://schemas.openxmlformats.org/officeDocument/2006/relationships/slideLayout" Target="../slideLayouts/slideLayout14.xml"/><Relationship Id="rId56" Type="http://schemas.openxmlformats.org/officeDocument/2006/relationships/slideLayout" Target="../slideLayouts/slideLayout56.xml"/><Relationship Id="rId317" Type="http://schemas.openxmlformats.org/officeDocument/2006/relationships/slideLayout" Target="../slideLayouts/slideLayout317.xml"/><Relationship Id="rId359" Type="http://schemas.openxmlformats.org/officeDocument/2006/relationships/slideLayout" Target="../slideLayouts/slideLayout359.xml"/><Relationship Id="rId524" Type="http://schemas.openxmlformats.org/officeDocument/2006/relationships/image" Target="../media/image1.emf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63" Type="http://schemas.openxmlformats.org/officeDocument/2006/relationships/slideLayout" Target="../slideLayouts/slideLayout163.xml"/><Relationship Id="rId219" Type="http://schemas.openxmlformats.org/officeDocument/2006/relationships/slideLayout" Target="../slideLayouts/slideLayout219.xml"/><Relationship Id="rId370" Type="http://schemas.openxmlformats.org/officeDocument/2006/relationships/slideLayout" Target="../slideLayouts/slideLayout370.xml"/><Relationship Id="rId426" Type="http://schemas.openxmlformats.org/officeDocument/2006/relationships/slideLayout" Target="../slideLayouts/slideLayout426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468" Type="http://schemas.openxmlformats.org/officeDocument/2006/relationships/slideLayout" Target="../slideLayouts/slideLayout468.xml"/><Relationship Id="rId489" Type="http://schemas.openxmlformats.org/officeDocument/2006/relationships/slideLayout" Target="../slideLayouts/slideLayout489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293" Type="http://schemas.openxmlformats.org/officeDocument/2006/relationships/slideLayout" Target="../slideLayouts/slideLayout293.xml"/><Relationship Id="rId307" Type="http://schemas.openxmlformats.org/officeDocument/2006/relationships/slideLayout" Target="../slideLayouts/slideLayout307.xml"/><Relationship Id="rId328" Type="http://schemas.openxmlformats.org/officeDocument/2006/relationships/slideLayout" Target="../slideLayouts/slideLayout328.xml"/><Relationship Id="rId349" Type="http://schemas.openxmlformats.org/officeDocument/2006/relationships/slideLayout" Target="../slideLayouts/slideLayout349.xml"/><Relationship Id="rId514" Type="http://schemas.openxmlformats.org/officeDocument/2006/relationships/slideLayout" Target="../slideLayouts/slideLayout514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360" Type="http://schemas.openxmlformats.org/officeDocument/2006/relationships/slideLayout" Target="../slideLayouts/slideLayout360.xml"/><Relationship Id="rId381" Type="http://schemas.openxmlformats.org/officeDocument/2006/relationships/slideLayout" Target="../slideLayouts/slideLayout381.xml"/><Relationship Id="rId416" Type="http://schemas.openxmlformats.org/officeDocument/2006/relationships/slideLayout" Target="../slideLayouts/slideLayout416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437" Type="http://schemas.openxmlformats.org/officeDocument/2006/relationships/slideLayout" Target="../slideLayouts/slideLayout437.xml"/><Relationship Id="rId458" Type="http://schemas.openxmlformats.org/officeDocument/2006/relationships/slideLayout" Target="../slideLayouts/slideLayout458.xml"/><Relationship Id="rId479" Type="http://schemas.openxmlformats.org/officeDocument/2006/relationships/slideLayout" Target="../slideLayouts/slideLayout479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318" Type="http://schemas.openxmlformats.org/officeDocument/2006/relationships/slideLayout" Target="../slideLayouts/slideLayout318.xml"/><Relationship Id="rId339" Type="http://schemas.openxmlformats.org/officeDocument/2006/relationships/slideLayout" Target="../slideLayouts/slideLayout339.xml"/><Relationship Id="rId490" Type="http://schemas.openxmlformats.org/officeDocument/2006/relationships/slideLayout" Target="../slideLayouts/slideLayout490.xml"/><Relationship Id="rId504" Type="http://schemas.openxmlformats.org/officeDocument/2006/relationships/slideLayout" Target="../slideLayouts/slideLayout504.xml"/><Relationship Id="rId525" Type="http://schemas.openxmlformats.org/officeDocument/2006/relationships/image" Target="../media/image2.emf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350" Type="http://schemas.openxmlformats.org/officeDocument/2006/relationships/slideLayout" Target="../slideLayouts/slideLayout350.xml"/><Relationship Id="rId371" Type="http://schemas.openxmlformats.org/officeDocument/2006/relationships/slideLayout" Target="../slideLayouts/slideLayout371.xml"/><Relationship Id="rId406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392" Type="http://schemas.openxmlformats.org/officeDocument/2006/relationships/slideLayout" Target="../slideLayouts/slideLayout392.xml"/><Relationship Id="rId427" Type="http://schemas.openxmlformats.org/officeDocument/2006/relationships/slideLayout" Target="../slideLayouts/slideLayout427.xml"/><Relationship Id="rId448" Type="http://schemas.openxmlformats.org/officeDocument/2006/relationships/slideLayout" Target="../slideLayouts/slideLayout448.xml"/><Relationship Id="rId469" Type="http://schemas.openxmlformats.org/officeDocument/2006/relationships/slideLayout" Target="../slideLayouts/slideLayout469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294" Type="http://schemas.openxmlformats.org/officeDocument/2006/relationships/slideLayout" Target="../slideLayouts/slideLayout294.xml"/><Relationship Id="rId308" Type="http://schemas.openxmlformats.org/officeDocument/2006/relationships/slideLayout" Target="../slideLayouts/slideLayout308.xml"/><Relationship Id="rId329" Type="http://schemas.openxmlformats.org/officeDocument/2006/relationships/slideLayout" Target="../slideLayouts/slideLayout329.xml"/><Relationship Id="rId480" Type="http://schemas.openxmlformats.org/officeDocument/2006/relationships/slideLayout" Target="../slideLayouts/slideLayout480.xml"/><Relationship Id="rId515" Type="http://schemas.openxmlformats.org/officeDocument/2006/relationships/slideLayout" Target="../slideLayouts/slideLayout515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340" Type="http://schemas.openxmlformats.org/officeDocument/2006/relationships/slideLayout" Target="../slideLayouts/slideLayout340.xml"/><Relationship Id="rId361" Type="http://schemas.openxmlformats.org/officeDocument/2006/relationships/slideLayout" Target="../slideLayouts/slideLayout361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382" Type="http://schemas.openxmlformats.org/officeDocument/2006/relationships/slideLayout" Target="../slideLayouts/slideLayout382.xml"/><Relationship Id="rId417" Type="http://schemas.openxmlformats.org/officeDocument/2006/relationships/slideLayout" Target="../slideLayouts/slideLayout417.xml"/><Relationship Id="rId438" Type="http://schemas.openxmlformats.org/officeDocument/2006/relationships/slideLayout" Target="../slideLayouts/slideLayout438.xml"/><Relationship Id="rId459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19" Type="http://schemas.openxmlformats.org/officeDocument/2006/relationships/slideLayout" Target="../slideLayouts/slideLayout319.xml"/><Relationship Id="rId470" Type="http://schemas.openxmlformats.org/officeDocument/2006/relationships/slideLayout" Target="../slideLayouts/slideLayout470.xml"/><Relationship Id="rId491" Type="http://schemas.openxmlformats.org/officeDocument/2006/relationships/slideLayout" Target="../slideLayouts/slideLayout491.xml"/><Relationship Id="rId505" Type="http://schemas.openxmlformats.org/officeDocument/2006/relationships/slideLayout" Target="../slideLayouts/slideLayout505.xml"/><Relationship Id="rId526" Type="http://schemas.openxmlformats.org/officeDocument/2006/relationships/image" Target="../media/image3.png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330" Type="http://schemas.openxmlformats.org/officeDocument/2006/relationships/slideLayout" Target="../slideLayouts/slideLayout330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351" Type="http://schemas.openxmlformats.org/officeDocument/2006/relationships/slideLayout" Target="../slideLayouts/slideLayout351.xml"/><Relationship Id="rId372" Type="http://schemas.openxmlformats.org/officeDocument/2006/relationships/slideLayout" Target="../slideLayouts/slideLayout372.xml"/><Relationship Id="rId393" Type="http://schemas.openxmlformats.org/officeDocument/2006/relationships/slideLayout" Target="../slideLayouts/slideLayout393.xml"/><Relationship Id="rId407" Type="http://schemas.openxmlformats.org/officeDocument/2006/relationships/slideLayout" Target="../slideLayouts/slideLayout407.xml"/><Relationship Id="rId428" Type="http://schemas.openxmlformats.org/officeDocument/2006/relationships/slideLayout" Target="../slideLayouts/slideLayout428.xml"/><Relationship Id="rId449" Type="http://schemas.openxmlformats.org/officeDocument/2006/relationships/slideLayout" Target="../slideLayouts/slideLayout449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95" Type="http://schemas.openxmlformats.org/officeDocument/2006/relationships/slideLayout" Target="../slideLayouts/slideLayout295.xml"/><Relationship Id="rId309" Type="http://schemas.openxmlformats.org/officeDocument/2006/relationships/slideLayout" Target="../slideLayouts/slideLayout309.xml"/><Relationship Id="rId460" Type="http://schemas.openxmlformats.org/officeDocument/2006/relationships/slideLayout" Target="../slideLayouts/slideLayout460.xml"/><Relationship Id="rId481" Type="http://schemas.openxmlformats.org/officeDocument/2006/relationships/slideLayout" Target="../slideLayouts/slideLayout481.xml"/><Relationship Id="rId516" Type="http://schemas.openxmlformats.org/officeDocument/2006/relationships/slideLayout" Target="../slideLayouts/slideLayout51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320" Type="http://schemas.openxmlformats.org/officeDocument/2006/relationships/slideLayout" Target="../slideLayouts/slideLayout320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341" Type="http://schemas.openxmlformats.org/officeDocument/2006/relationships/slideLayout" Target="../slideLayouts/slideLayout341.xml"/><Relationship Id="rId362" Type="http://schemas.openxmlformats.org/officeDocument/2006/relationships/slideLayout" Target="../slideLayouts/slideLayout362.xml"/><Relationship Id="rId383" Type="http://schemas.openxmlformats.org/officeDocument/2006/relationships/slideLayout" Target="../slideLayouts/slideLayout383.xml"/><Relationship Id="rId418" Type="http://schemas.openxmlformats.org/officeDocument/2006/relationships/slideLayout" Target="../slideLayouts/slideLayout418.xml"/><Relationship Id="rId439" Type="http://schemas.openxmlformats.org/officeDocument/2006/relationships/slideLayout" Target="../slideLayouts/slideLayout439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450" Type="http://schemas.openxmlformats.org/officeDocument/2006/relationships/slideLayout" Target="../slideLayouts/slideLayout450.xml"/><Relationship Id="rId471" Type="http://schemas.openxmlformats.org/officeDocument/2006/relationships/slideLayout" Target="../slideLayouts/slideLayout471.xml"/><Relationship Id="rId506" Type="http://schemas.openxmlformats.org/officeDocument/2006/relationships/slideLayout" Target="../slideLayouts/slideLayout506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310" Type="http://schemas.openxmlformats.org/officeDocument/2006/relationships/slideLayout" Target="../slideLayouts/slideLayout310.xml"/><Relationship Id="rId492" Type="http://schemas.openxmlformats.org/officeDocument/2006/relationships/slideLayout" Target="../slideLayouts/slideLayout492.xml"/><Relationship Id="rId527" Type="http://schemas.openxmlformats.org/officeDocument/2006/relationships/image" Target="../media/image4.emf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331" Type="http://schemas.openxmlformats.org/officeDocument/2006/relationships/slideLayout" Target="../slideLayouts/slideLayout331.xml"/><Relationship Id="rId352" Type="http://schemas.openxmlformats.org/officeDocument/2006/relationships/slideLayout" Target="../slideLayouts/slideLayout352.xml"/><Relationship Id="rId373" Type="http://schemas.openxmlformats.org/officeDocument/2006/relationships/slideLayout" Target="../slideLayouts/slideLayout373.xml"/><Relationship Id="rId394" Type="http://schemas.openxmlformats.org/officeDocument/2006/relationships/slideLayout" Target="../slideLayouts/slideLayout394.xml"/><Relationship Id="rId408" Type="http://schemas.openxmlformats.org/officeDocument/2006/relationships/slideLayout" Target="../slideLayouts/slideLayout408.xml"/><Relationship Id="rId429" Type="http://schemas.openxmlformats.org/officeDocument/2006/relationships/slideLayout" Target="../slideLayouts/slideLayout429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440" Type="http://schemas.openxmlformats.org/officeDocument/2006/relationships/slideLayout" Target="../slideLayouts/slideLayout440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296" Type="http://schemas.openxmlformats.org/officeDocument/2006/relationships/slideLayout" Target="../slideLayouts/slideLayout296.xml"/><Relationship Id="rId300" Type="http://schemas.openxmlformats.org/officeDocument/2006/relationships/slideLayout" Target="../slideLayouts/slideLayout300.xml"/><Relationship Id="rId461" Type="http://schemas.openxmlformats.org/officeDocument/2006/relationships/slideLayout" Target="../slideLayouts/slideLayout461.xml"/><Relationship Id="rId482" Type="http://schemas.openxmlformats.org/officeDocument/2006/relationships/slideLayout" Target="../slideLayouts/slideLayout482.xml"/><Relationship Id="rId517" Type="http://schemas.openxmlformats.org/officeDocument/2006/relationships/slideLayout" Target="../slideLayouts/slideLayout517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321" Type="http://schemas.openxmlformats.org/officeDocument/2006/relationships/slideLayout" Target="../slideLayouts/slideLayout321.xml"/><Relationship Id="rId342" Type="http://schemas.openxmlformats.org/officeDocument/2006/relationships/slideLayout" Target="../slideLayouts/slideLayout342.xml"/><Relationship Id="rId363" Type="http://schemas.openxmlformats.org/officeDocument/2006/relationships/slideLayout" Target="../slideLayouts/slideLayout363.xml"/><Relationship Id="rId384" Type="http://schemas.openxmlformats.org/officeDocument/2006/relationships/slideLayout" Target="../slideLayouts/slideLayout384.xml"/><Relationship Id="rId419" Type="http://schemas.openxmlformats.org/officeDocument/2006/relationships/slideLayout" Target="../slideLayouts/slideLayout419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430" Type="http://schemas.openxmlformats.org/officeDocument/2006/relationships/slideLayout" Target="../slideLayouts/slideLayout430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451" Type="http://schemas.openxmlformats.org/officeDocument/2006/relationships/slideLayout" Target="../slideLayouts/slideLayout451.xml"/><Relationship Id="rId472" Type="http://schemas.openxmlformats.org/officeDocument/2006/relationships/slideLayout" Target="../slideLayouts/slideLayout472.xml"/><Relationship Id="rId493" Type="http://schemas.openxmlformats.org/officeDocument/2006/relationships/slideLayout" Target="../slideLayouts/slideLayout493.xml"/><Relationship Id="rId507" Type="http://schemas.openxmlformats.org/officeDocument/2006/relationships/slideLayout" Target="../slideLayouts/slideLayout507.xml"/><Relationship Id="rId528" Type="http://schemas.openxmlformats.org/officeDocument/2006/relationships/image" Target="../media/image5.emf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311" Type="http://schemas.openxmlformats.org/officeDocument/2006/relationships/slideLayout" Target="../slideLayouts/slideLayout311.xml"/><Relationship Id="rId332" Type="http://schemas.openxmlformats.org/officeDocument/2006/relationships/slideLayout" Target="../slideLayouts/slideLayout332.xml"/><Relationship Id="rId353" Type="http://schemas.openxmlformats.org/officeDocument/2006/relationships/slideLayout" Target="../slideLayouts/slideLayout353.xml"/><Relationship Id="rId374" Type="http://schemas.openxmlformats.org/officeDocument/2006/relationships/slideLayout" Target="../slideLayouts/slideLayout374.xml"/><Relationship Id="rId395" Type="http://schemas.openxmlformats.org/officeDocument/2006/relationships/slideLayout" Target="../slideLayouts/slideLayout395.xml"/><Relationship Id="rId409" Type="http://schemas.openxmlformats.org/officeDocument/2006/relationships/slideLayout" Target="../slideLayouts/slideLayout409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420" Type="http://schemas.openxmlformats.org/officeDocument/2006/relationships/slideLayout" Target="../slideLayouts/slideLayout420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297" Type="http://schemas.openxmlformats.org/officeDocument/2006/relationships/slideLayout" Target="../slideLayouts/slideLayout297.xml"/><Relationship Id="rId441" Type="http://schemas.openxmlformats.org/officeDocument/2006/relationships/slideLayout" Target="../slideLayouts/slideLayout441.xml"/><Relationship Id="rId462" Type="http://schemas.openxmlformats.org/officeDocument/2006/relationships/slideLayout" Target="../slideLayouts/slideLayout462.xml"/><Relationship Id="rId483" Type="http://schemas.openxmlformats.org/officeDocument/2006/relationships/slideLayout" Target="../slideLayouts/slideLayout483.xml"/><Relationship Id="rId518" Type="http://schemas.openxmlformats.org/officeDocument/2006/relationships/slideLayout" Target="../slideLayouts/slideLayout518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301" Type="http://schemas.openxmlformats.org/officeDocument/2006/relationships/slideLayout" Target="../slideLayouts/slideLayout301.xml"/><Relationship Id="rId322" Type="http://schemas.openxmlformats.org/officeDocument/2006/relationships/slideLayout" Target="../slideLayouts/slideLayout322.xml"/><Relationship Id="rId343" Type="http://schemas.openxmlformats.org/officeDocument/2006/relationships/slideLayout" Target="../slideLayouts/slideLayout343.xml"/><Relationship Id="rId364" Type="http://schemas.openxmlformats.org/officeDocument/2006/relationships/slideLayout" Target="../slideLayouts/slideLayout364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385" Type="http://schemas.openxmlformats.org/officeDocument/2006/relationships/slideLayout" Target="../slideLayouts/slideLayout385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410" Type="http://schemas.openxmlformats.org/officeDocument/2006/relationships/slideLayout" Target="../slideLayouts/slideLayout410.xml"/><Relationship Id="rId431" Type="http://schemas.openxmlformats.org/officeDocument/2006/relationships/slideLayout" Target="../slideLayouts/slideLayout431.xml"/><Relationship Id="rId452" Type="http://schemas.openxmlformats.org/officeDocument/2006/relationships/slideLayout" Target="../slideLayouts/slideLayout452.xml"/><Relationship Id="rId473" Type="http://schemas.openxmlformats.org/officeDocument/2006/relationships/slideLayout" Target="../slideLayouts/slideLayout473.xml"/><Relationship Id="rId494" Type="http://schemas.openxmlformats.org/officeDocument/2006/relationships/slideLayout" Target="../slideLayouts/slideLayout494.xml"/><Relationship Id="rId508" Type="http://schemas.openxmlformats.org/officeDocument/2006/relationships/slideLayout" Target="../slideLayouts/slideLayout508.xml"/><Relationship Id="rId529" Type="http://schemas.openxmlformats.org/officeDocument/2006/relationships/image" Target="../media/image6.emf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312" Type="http://schemas.openxmlformats.org/officeDocument/2006/relationships/slideLayout" Target="../slideLayouts/slideLayout312.xml"/><Relationship Id="rId333" Type="http://schemas.openxmlformats.org/officeDocument/2006/relationships/slideLayout" Target="../slideLayouts/slideLayout333.xml"/><Relationship Id="rId354" Type="http://schemas.openxmlformats.org/officeDocument/2006/relationships/slideLayout" Target="../slideLayouts/slideLayout354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75" Type="http://schemas.openxmlformats.org/officeDocument/2006/relationships/slideLayout" Target="../slideLayouts/slideLayout375.xml"/><Relationship Id="rId396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298" Type="http://schemas.openxmlformats.org/officeDocument/2006/relationships/slideLayout" Target="../slideLayouts/slideLayout298.xml"/><Relationship Id="rId400" Type="http://schemas.openxmlformats.org/officeDocument/2006/relationships/slideLayout" Target="../slideLayouts/slideLayout400.xml"/><Relationship Id="rId421" Type="http://schemas.openxmlformats.org/officeDocument/2006/relationships/slideLayout" Target="../slideLayouts/slideLayout421.xml"/><Relationship Id="rId442" Type="http://schemas.openxmlformats.org/officeDocument/2006/relationships/slideLayout" Target="../slideLayouts/slideLayout442.xml"/><Relationship Id="rId463" Type="http://schemas.openxmlformats.org/officeDocument/2006/relationships/slideLayout" Target="../slideLayouts/slideLayout463.xml"/><Relationship Id="rId484" Type="http://schemas.openxmlformats.org/officeDocument/2006/relationships/slideLayout" Target="../slideLayouts/slideLayout484.xml"/><Relationship Id="rId519" Type="http://schemas.openxmlformats.org/officeDocument/2006/relationships/slideLayout" Target="../slideLayouts/slideLayout519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302" Type="http://schemas.openxmlformats.org/officeDocument/2006/relationships/slideLayout" Target="../slideLayouts/slideLayout302.xml"/><Relationship Id="rId323" Type="http://schemas.openxmlformats.org/officeDocument/2006/relationships/slideLayout" Target="../slideLayouts/slideLayout323.xml"/><Relationship Id="rId344" Type="http://schemas.openxmlformats.org/officeDocument/2006/relationships/slideLayout" Target="../slideLayouts/slideLayout344.xml"/><Relationship Id="rId530" Type="http://schemas.openxmlformats.org/officeDocument/2006/relationships/image" Target="../media/image7.emf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365" Type="http://schemas.openxmlformats.org/officeDocument/2006/relationships/slideLayout" Target="../slideLayouts/slideLayout365.xml"/><Relationship Id="rId386" Type="http://schemas.openxmlformats.org/officeDocument/2006/relationships/slideLayout" Target="../slideLayouts/slideLayout386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411" Type="http://schemas.openxmlformats.org/officeDocument/2006/relationships/slideLayout" Target="../slideLayouts/slideLayout411.xml"/><Relationship Id="rId432" Type="http://schemas.openxmlformats.org/officeDocument/2006/relationships/slideLayout" Target="../slideLayouts/slideLayout432.xml"/><Relationship Id="rId453" Type="http://schemas.openxmlformats.org/officeDocument/2006/relationships/slideLayout" Target="../slideLayouts/slideLayout453.xml"/><Relationship Id="rId474" Type="http://schemas.openxmlformats.org/officeDocument/2006/relationships/slideLayout" Target="../slideLayouts/slideLayout474.xml"/><Relationship Id="rId509" Type="http://schemas.openxmlformats.org/officeDocument/2006/relationships/slideLayout" Target="../slideLayouts/slideLayout509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313" Type="http://schemas.openxmlformats.org/officeDocument/2006/relationships/slideLayout" Target="../slideLayouts/slideLayout313.xml"/><Relationship Id="rId495" Type="http://schemas.openxmlformats.org/officeDocument/2006/relationships/slideLayout" Target="../slideLayouts/slideLayout495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334" Type="http://schemas.openxmlformats.org/officeDocument/2006/relationships/slideLayout" Target="../slideLayouts/slideLayout334.xml"/><Relationship Id="rId355" Type="http://schemas.openxmlformats.org/officeDocument/2006/relationships/slideLayout" Target="../slideLayouts/slideLayout355.xml"/><Relationship Id="rId376" Type="http://schemas.openxmlformats.org/officeDocument/2006/relationships/slideLayout" Target="../slideLayouts/slideLayout376.xml"/><Relationship Id="rId397" Type="http://schemas.openxmlformats.org/officeDocument/2006/relationships/slideLayout" Target="../slideLayouts/slideLayout397.xml"/><Relationship Id="rId52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01" Type="http://schemas.openxmlformats.org/officeDocument/2006/relationships/slideLayout" Target="../slideLayouts/slideLayout401.xml"/><Relationship Id="rId422" Type="http://schemas.openxmlformats.org/officeDocument/2006/relationships/slideLayout" Target="../slideLayouts/slideLayout422.xml"/><Relationship Id="rId443" Type="http://schemas.openxmlformats.org/officeDocument/2006/relationships/slideLayout" Target="../slideLayouts/slideLayout443.xml"/><Relationship Id="rId464" Type="http://schemas.openxmlformats.org/officeDocument/2006/relationships/slideLayout" Target="../slideLayouts/slideLayout464.xml"/><Relationship Id="rId303" Type="http://schemas.openxmlformats.org/officeDocument/2006/relationships/slideLayout" Target="../slideLayouts/slideLayout303.xml"/><Relationship Id="rId485" Type="http://schemas.openxmlformats.org/officeDocument/2006/relationships/slideLayout" Target="../slideLayouts/slideLayout485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345" Type="http://schemas.openxmlformats.org/officeDocument/2006/relationships/slideLayout" Target="../slideLayouts/slideLayout345.xml"/><Relationship Id="rId387" Type="http://schemas.openxmlformats.org/officeDocument/2006/relationships/slideLayout" Target="../slideLayouts/slideLayout387.xml"/><Relationship Id="rId510" Type="http://schemas.openxmlformats.org/officeDocument/2006/relationships/slideLayout" Target="../slideLayouts/slideLayout51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412" Type="http://schemas.openxmlformats.org/officeDocument/2006/relationships/slideLayout" Target="../slideLayouts/slideLayout412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454" Type="http://schemas.openxmlformats.org/officeDocument/2006/relationships/slideLayout" Target="../slideLayouts/slideLayout454.xml"/><Relationship Id="rId496" Type="http://schemas.openxmlformats.org/officeDocument/2006/relationships/slideLayout" Target="../slideLayouts/slideLayout496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314" Type="http://schemas.openxmlformats.org/officeDocument/2006/relationships/slideLayout" Target="../slideLayouts/slideLayout314.xml"/><Relationship Id="rId356" Type="http://schemas.openxmlformats.org/officeDocument/2006/relationships/slideLayout" Target="../slideLayouts/slideLayout356.xml"/><Relationship Id="rId398" Type="http://schemas.openxmlformats.org/officeDocument/2006/relationships/slideLayout" Target="../slideLayouts/slideLayout398.xml"/><Relationship Id="rId521" Type="http://schemas.openxmlformats.org/officeDocument/2006/relationships/theme" Target="../theme/theme1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423" Type="http://schemas.openxmlformats.org/officeDocument/2006/relationships/slideLayout" Target="../slideLayouts/slideLayout423.xml"/><Relationship Id="rId258" Type="http://schemas.openxmlformats.org/officeDocument/2006/relationships/slideLayout" Target="../slideLayouts/slideLayout258.xml"/><Relationship Id="rId465" Type="http://schemas.openxmlformats.org/officeDocument/2006/relationships/slideLayout" Target="../slideLayouts/slideLayout465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325" Type="http://schemas.openxmlformats.org/officeDocument/2006/relationships/slideLayout" Target="../slideLayouts/slideLayout325.xml"/><Relationship Id="rId367" Type="http://schemas.openxmlformats.org/officeDocument/2006/relationships/slideLayout" Target="../slideLayouts/slideLayout367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Relationship Id="rId434" Type="http://schemas.openxmlformats.org/officeDocument/2006/relationships/slideLayout" Target="../slideLayouts/slideLayout434.xml"/><Relationship Id="rId476" Type="http://schemas.openxmlformats.org/officeDocument/2006/relationships/slideLayout" Target="../slideLayouts/slideLayout476.xml"/><Relationship Id="rId33" Type="http://schemas.openxmlformats.org/officeDocument/2006/relationships/slideLayout" Target="../slideLayouts/slideLayout33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336" Type="http://schemas.openxmlformats.org/officeDocument/2006/relationships/slideLayout" Target="../slideLayouts/slideLayout336.xml"/><Relationship Id="rId501" Type="http://schemas.openxmlformats.org/officeDocument/2006/relationships/slideLayout" Target="../slideLayouts/slideLayout501.xml"/><Relationship Id="rId75" Type="http://schemas.openxmlformats.org/officeDocument/2006/relationships/slideLayout" Target="../slideLayouts/slideLayout75.xml"/><Relationship Id="rId140" Type="http://schemas.openxmlformats.org/officeDocument/2006/relationships/slideLayout" Target="../slideLayouts/slideLayout140.xml"/><Relationship Id="rId182" Type="http://schemas.openxmlformats.org/officeDocument/2006/relationships/slideLayout" Target="../slideLayouts/slideLayout182.xml"/><Relationship Id="rId378" Type="http://schemas.openxmlformats.org/officeDocument/2006/relationships/slideLayout" Target="../slideLayouts/slideLayout378.xml"/><Relationship Id="rId403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445" Type="http://schemas.openxmlformats.org/officeDocument/2006/relationships/slideLayout" Target="../slideLayouts/slideLayout445.xml"/><Relationship Id="rId487" Type="http://schemas.openxmlformats.org/officeDocument/2006/relationships/slideLayout" Target="../slideLayouts/slideLayout487.xml"/><Relationship Id="rId291" Type="http://schemas.openxmlformats.org/officeDocument/2006/relationships/slideLayout" Target="../slideLayouts/slideLayout291.xml"/><Relationship Id="rId305" Type="http://schemas.openxmlformats.org/officeDocument/2006/relationships/slideLayout" Target="../slideLayouts/slideLayout305.xml"/><Relationship Id="rId347" Type="http://schemas.openxmlformats.org/officeDocument/2006/relationships/slideLayout" Target="../slideLayouts/slideLayout347.xml"/><Relationship Id="rId512" Type="http://schemas.openxmlformats.org/officeDocument/2006/relationships/slideLayout" Target="../slideLayouts/slideLayout512.xml"/><Relationship Id="rId44" Type="http://schemas.openxmlformats.org/officeDocument/2006/relationships/slideLayout" Target="../slideLayouts/slideLayout44.xml"/><Relationship Id="rId86" Type="http://schemas.openxmlformats.org/officeDocument/2006/relationships/slideLayout" Target="../slideLayouts/slideLayout86.xml"/><Relationship Id="rId151" Type="http://schemas.openxmlformats.org/officeDocument/2006/relationships/slideLayout" Target="../slideLayouts/slideLayout151.xml"/><Relationship Id="rId389" Type="http://schemas.openxmlformats.org/officeDocument/2006/relationships/slideLayout" Target="../slideLayouts/slideLayout389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49" Type="http://schemas.openxmlformats.org/officeDocument/2006/relationships/slideLayout" Target="../slideLayouts/slideLayout249.xml"/><Relationship Id="rId414" Type="http://schemas.openxmlformats.org/officeDocument/2006/relationships/slideLayout" Target="../slideLayouts/slideLayout414.xml"/><Relationship Id="rId456" Type="http://schemas.openxmlformats.org/officeDocument/2006/relationships/slideLayout" Target="../slideLayouts/slideLayout456.xml"/><Relationship Id="rId498" Type="http://schemas.openxmlformats.org/officeDocument/2006/relationships/slideLayout" Target="../slideLayouts/slideLayout498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316" Type="http://schemas.openxmlformats.org/officeDocument/2006/relationships/slideLayout" Target="../slideLayouts/slideLayout316.xml"/><Relationship Id="rId523" Type="http://schemas.openxmlformats.org/officeDocument/2006/relationships/audio" Target="../media/media1.mp3"/><Relationship Id="rId55" Type="http://schemas.openxmlformats.org/officeDocument/2006/relationships/slideLayout" Target="../slideLayouts/slideLayout55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358" Type="http://schemas.openxmlformats.org/officeDocument/2006/relationships/slideLayout" Target="../slideLayouts/slideLayout358.xml"/><Relationship Id="rId162" Type="http://schemas.openxmlformats.org/officeDocument/2006/relationships/slideLayout" Target="../slideLayouts/slideLayout162.xml"/><Relationship Id="rId218" Type="http://schemas.openxmlformats.org/officeDocument/2006/relationships/slideLayout" Target="../slideLayouts/slideLayout218.xml"/><Relationship Id="rId425" Type="http://schemas.openxmlformats.org/officeDocument/2006/relationships/slideLayout" Target="../slideLayouts/slideLayout425.xml"/><Relationship Id="rId467" Type="http://schemas.openxmlformats.org/officeDocument/2006/relationships/slideLayout" Target="../slideLayouts/slideLayout467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66" Type="http://schemas.openxmlformats.org/officeDocument/2006/relationships/slideLayout" Target="../slideLayouts/slideLayout66.xml"/><Relationship Id="rId131" Type="http://schemas.openxmlformats.org/officeDocument/2006/relationships/slideLayout" Target="../slideLayouts/slideLayout131.xml"/><Relationship Id="rId327" Type="http://schemas.openxmlformats.org/officeDocument/2006/relationships/slideLayout" Target="../slideLayouts/slideLayout327.xml"/><Relationship Id="rId369" Type="http://schemas.openxmlformats.org/officeDocument/2006/relationships/slideLayout" Target="../slideLayouts/slideLayout369.xml"/><Relationship Id="rId173" Type="http://schemas.openxmlformats.org/officeDocument/2006/relationships/slideLayout" Target="../slideLayouts/slideLayout173.xml"/><Relationship Id="rId229" Type="http://schemas.openxmlformats.org/officeDocument/2006/relationships/slideLayout" Target="../slideLayouts/slideLayout229.xml"/><Relationship Id="rId380" Type="http://schemas.openxmlformats.org/officeDocument/2006/relationships/slideLayout" Target="../slideLayouts/slideLayout380.xml"/><Relationship Id="rId436" Type="http://schemas.openxmlformats.org/officeDocument/2006/relationships/slideLayout" Target="../slideLayouts/slideLayout436.xml"/><Relationship Id="rId240" Type="http://schemas.openxmlformats.org/officeDocument/2006/relationships/slideLayout" Target="../slideLayouts/slideLayout240.xml"/><Relationship Id="rId478" Type="http://schemas.openxmlformats.org/officeDocument/2006/relationships/slideLayout" Target="../slideLayouts/slideLayout478.xml"/><Relationship Id="rId35" Type="http://schemas.openxmlformats.org/officeDocument/2006/relationships/slideLayout" Target="../slideLayouts/slideLayout35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338" Type="http://schemas.openxmlformats.org/officeDocument/2006/relationships/slideLayout" Target="../slideLayouts/slideLayout338.xml"/><Relationship Id="rId503" Type="http://schemas.openxmlformats.org/officeDocument/2006/relationships/slideLayout" Target="../slideLayouts/slideLayout503.xml"/><Relationship Id="rId8" Type="http://schemas.openxmlformats.org/officeDocument/2006/relationships/slideLayout" Target="../slideLayouts/slideLayout8.xml"/><Relationship Id="rId142" Type="http://schemas.openxmlformats.org/officeDocument/2006/relationships/slideLayout" Target="../slideLayouts/slideLayout142.xml"/><Relationship Id="rId184" Type="http://schemas.openxmlformats.org/officeDocument/2006/relationships/slideLayout" Target="../slideLayouts/slideLayout184.xml"/><Relationship Id="rId391" Type="http://schemas.openxmlformats.org/officeDocument/2006/relationships/slideLayout" Target="../slideLayouts/slideLayout391.xml"/><Relationship Id="rId405" Type="http://schemas.openxmlformats.org/officeDocument/2006/relationships/slideLayout" Target="../slideLayouts/slideLayout405.xml"/><Relationship Id="rId447" Type="http://schemas.openxmlformats.org/officeDocument/2006/relationships/slideLayout" Target="../slideLayouts/slideLayout447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637.xml"/><Relationship Id="rId299" Type="http://schemas.openxmlformats.org/officeDocument/2006/relationships/slideLayout" Target="../slideLayouts/slideLayout819.xml"/><Relationship Id="rId21" Type="http://schemas.openxmlformats.org/officeDocument/2006/relationships/slideLayout" Target="../slideLayouts/slideLayout541.xml"/><Relationship Id="rId63" Type="http://schemas.openxmlformats.org/officeDocument/2006/relationships/slideLayout" Target="../slideLayouts/slideLayout583.xml"/><Relationship Id="rId159" Type="http://schemas.openxmlformats.org/officeDocument/2006/relationships/slideLayout" Target="../slideLayouts/slideLayout679.xml"/><Relationship Id="rId324" Type="http://schemas.openxmlformats.org/officeDocument/2006/relationships/slideLayout" Target="../slideLayouts/slideLayout844.xml"/><Relationship Id="rId366" Type="http://schemas.openxmlformats.org/officeDocument/2006/relationships/slideLayout" Target="../slideLayouts/slideLayout886.xml"/><Relationship Id="rId531" Type="http://schemas.openxmlformats.org/officeDocument/2006/relationships/slideLayout" Target="../slideLayouts/slideLayout1051.xml"/><Relationship Id="rId573" Type="http://schemas.openxmlformats.org/officeDocument/2006/relationships/image" Target="../media/image7.emf"/><Relationship Id="rId170" Type="http://schemas.openxmlformats.org/officeDocument/2006/relationships/slideLayout" Target="../slideLayouts/slideLayout690.xml"/><Relationship Id="rId226" Type="http://schemas.openxmlformats.org/officeDocument/2006/relationships/slideLayout" Target="../slideLayouts/slideLayout746.xml"/><Relationship Id="rId433" Type="http://schemas.openxmlformats.org/officeDocument/2006/relationships/slideLayout" Target="../slideLayouts/slideLayout953.xml"/><Relationship Id="rId268" Type="http://schemas.openxmlformats.org/officeDocument/2006/relationships/slideLayout" Target="../slideLayouts/slideLayout788.xml"/><Relationship Id="rId475" Type="http://schemas.openxmlformats.org/officeDocument/2006/relationships/slideLayout" Target="../slideLayouts/slideLayout995.xml"/><Relationship Id="rId32" Type="http://schemas.openxmlformats.org/officeDocument/2006/relationships/slideLayout" Target="../slideLayouts/slideLayout552.xml"/><Relationship Id="rId74" Type="http://schemas.openxmlformats.org/officeDocument/2006/relationships/slideLayout" Target="../slideLayouts/slideLayout594.xml"/><Relationship Id="rId128" Type="http://schemas.openxmlformats.org/officeDocument/2006/relationships/slideLayout" Target="../slideLayouts/slideLayout648.xml"/><Relationship Id="rId335" Type="http://schemas.openxmlformats.org/officeDocument/2006/relationships/slideLayout" Target="../slideLayouts/slideLayout855.xml"/><Relationship Id="rId377" Type="http://schemas.openxmlformats.org/officeDocument/2006/relationships/slideLayout" Target="../slideLayouts/slideLayout897.xml"/><Relationship Id="rId500" Type="http://schemas.openxmlformats.org/officeDocument/2006/relationships/slideLayout" Target="../slideLayouts/slideLayout1020.xml"/><Relationship Id="rId542" Type="http://schemas.openxmlformats.org/officeDocument/2006/relationships/slideLayout" Target="../slideLayouts/slideLayout1062.xml"/><Relationship Id="rId5" Type="http://schemas.openxmlformats.org/officeDocument/2006/relationships/slideLayout" Target="../slideLayouts/slideLayout525.xml"/><Relationship Id="rId181" Type="http://schemas.openxmlformats.org/officeDocument/2006/relationships/slideLayout" Target="../slideLayouts/slideLayout701.xml"/><Relationship Id="rId237" Type="http://schemas.openxmlformats.org/officeDocument/2006/relationships/slideLayout" Target="../slideLayouts/slideLayout757.xml"/><Relationship Id="rId402" Type="http://schemas.openxmlformats.org/officeDocument/2006/relationships/slideLayout" Target="../slideLayouts/slideLayout922.xml"/><Relationship Id="rId279" Type="http://schemas.openxmlformats.org/officeDocument/2006/relationships/slideLayout" Target="../slideLayouts/slideLayout799.xml"/><Relationship Id="rId444" Type="http://schemas.openxmlformats.org/officeDocument/2006/relationships/slideLayout" Target="../slideLayouts/slideLayout964.xml"/><Relationship Id="rId486" Type="http://schemas.openxmlformats.org/officeDocument/2006/relationships/slideLayout" Target="../slideLayouts/slideLayout1006.xml"/><Relationship Id="rId43" Type="http://schemas.openxmlformats.org/officeDocument/2006/relationships/slideLayout" Target="../slideLayouts/slideLayout563.xml"/><Relationship Id="rId139" Type="http://schemas.openxmlformats.org/officeDocument/2006/relationships/slideLayout" Target="../slideLayouts/slideLayout659.xml"/><Relationship Id="rId290" Type="http://schemas.openxmlformats.org/officeDocument/2006/relationships/slideLayout" Target="../slideLayouts/slideLayout810.xml"/><Relationship Id="rId304" Type="http://schemas.openxmlformats.org/officeDocument/2006/relationships/slideLayout" Target="../slideLayouts/slideLayout824.xml"/><Relationship Id="rId346" Type="http://schemas.openxmlformats.org/officeDocument/2006/relationships/slideLayout" Target="../slideLayouts/slideLayout866.xml"/><Relationship Id="rId388" Type="http://schemas.openxmlformats.org/officeDocument/2006/relationships/slideLayout" Target="../slideLayouts/slideLayout908.xml"/><Relationship Id="rId511" Type="http://schemas.openxmlformats.org/officeDocument/2006/relationships/slideLayout" Target="../slideLayouts/slideLayout1031.xml"/><Relationship Id="rId553" Type="http://schemas.openxmlformats.org/officeDocument/2006/relationships/slideLayout" Target="../slideLayouts/slideLayout1073.xml"/><Relationship Id="rId85" Type="http://schemas.openxmlformats.org/officeDocument/2006/relationships/slideLayout" Target="../slideLayouts/slideLayout605.xml"/><Relationship Id="rId150" Type="http://schemas.openxmlformats.org/officeDocument/2006/relationships/slideLayout" Target="../slideLayouts/slideLayout670.xml"/><Relationship Id="rId192" Type="http://schemas.openxmlformats.org/officeDocument/2006/relationships/slideLayout" Target="../slideLayouts/slideLayout712.xml"/><Relationship Id="rId206" Type="http://schemas.openxmlformats.org/officeDocument/2006/relationships/slideLayout" Target="../slideLayouts/slideLayout726.xml"/><Relationship Id="rId413" Type="http://schemas.openxmlformats.org/officeDocument/2006/relationships/slideLayout" Target="../slideLayouts/slideLayout933.xml"/><Relationship Id="rId248" Type="http://schemas.openxmlformats.org/officeDocument/2006/relationships/slideLayout" Target="../slideLayouts/slideLayout768.xml"/><Relationship Id="rId455" Type="http://schemas.openxmlformats.org/officeDocument/2006/relationships/slideLayout" Target="../slideLayouts/slideLayout975.xml"/><Relationship Id="rId497" Type="http://schemas.openxmlformats.org/officeDocument/2006/relationships/slideLayout" Target="../slideLayouts/slideLayout1017.xml"/><Relationship Id="rId12" Type="http://schemas.openxmlformats.org/officeDocument/2006/relationships/slideLayout" Target="../slideLayouts/slideLayout532.xml"/><Relationship Id="rId108" Type="http://schemas.openxmlformats.org/officeDocument/2006/relationships/slideLayout" Target="../slideLayouts/slideLayout628.xml"/><Relationship Id="rId315" Type="http://schemas.openxmlformats.org/officeDocument/2006/relationships/slideLayout" Target="../slideLayouts/slideLayout835.xml"/><Relationship Id="rId357" Type="http://schemas.openxmlformats.org/officeDocument/2006/relationships/slideLayout" Target="../slideLayouts/slideLayout877.xml"/><Relationship Id="rId522" Type="http://schemas.openxmlformats.org/officeDocument/2006/relationships/slideLayout" Target="../slideLayouts/slideLayout1042.xml"/><Relationship Id="rId54" Type="http://schemas.openxmlformats.org/officeDocument/2006/relationships/slideLayout" Target="../slideLayouts/slideLayout574.xml"/><Relationship Id="rId96" Type="http://schemas.openxmlformats.org/officeDocument/2006/relationships/slideLayout" Target="../slideLayouts/slideLayout616.xml"/><Relationship Id="rId161" Type="http://schemas.openxmlformats.org/officeDocument/2006/relationships/slideLayout" Target="../slideLayouts/slideLayout681.xml"/><Relationship Id="rId217" Type="http://schemas.openxmlformats.org/officeDocument/2006/relationships/slideLayout" Target="../slideLayouts/slideLayout737.xml"/><Relationship Id="rId399" Type="http://schemas.openxmlformats.org/officeDocument/2006/relationships/slideLayout" Target="../slideLayouts/slideLayout919.xml"/><Relationship Id="rId564" Type="http://schemas.openxmlformats.org/officeDocument/2006/relationships/theme" Target="../theme/theme2.xml"/><Relationship Id="rId259" Type="http://schemas.openxmlformats.org/officeDocument/2006/relationships/slideLayout" Target="../slideLayouts/slideLayout779.xml"/><Relationship Id="rId424" Type="http://schemas.openxmlformats.org/officeDocument/2006/relationships/slideLayout" Target="../slideLayouts/slideLayout944.xml"/><Relationship Id="rId466" Type="http://schemas.openxmlformats.org/officeDocument/2006/relationships/slideLayout" Target="../slideLayouts/slideLayout986.xml"/><Relationship Id="rId23" Type="http://schemas.openxmlformats.org/officeDocument/2006/relationships/slideLayout" Target="../slideLayouts/slideLayout543.xml"/><Relationship Id="rId119" Type="http://schemas.openxmlformats.org/officeDocument/2006/relationships/slideLayout" Target="../slideLayouts/slideLayout639.xml"/><Relationship Id="rId270" Type="http://schemas.openxmlformats.org/officeDocument/2006/relationships/slideLayout" Target="../slideLayouts/slideLayout790.xml"/><Relationship Id="rId326" Type="http://schemas.openxmlformats.org/officeDocument/2006/relationships/slideLayout" Target="../slideLayouts/slideLayout846.xml"/><Relationship Id="rId533" Type="http://schemas.openxmlformats.org/officeDocument/2006/relationships/slideLayout" Target="../slideLayouts/slideLayout1053.xml"/><Relationship Id="rId65" Type="http://schemas.openxmlformats.org/officeDocument/2006/relationships/slideLayout" Target="../slideLayouts/slideLayout585.xml"/><Relationship Id="rId130" Type="http://schemas.openxmlformats.org/officeDocument/2006/relationships/slideLayout" Target="../slideLayouts/slideLayout650.xml"/><Relationship Id="rId368" Type="http://schemas.openxmlformats.org/officeDocument/2006/relationships/slideLayout" Target="../slideLayouts/slideLayout888.xml"/><Relationship Id="rId172" Type="http://schemas.openxmlformats.org/officeDocument/2006/relationships/slideLayout" Target="../slideLayouts/slideLayout692.xml"/><Relationship Id="rId228" Type="http://schemas.openxmlformats.org/officeDocument/2006/relationships/slideLayout" Target="../slideLayouts/slideLayout748.xml"/><Relationship Id="rId435" Type="http://schemas.openxmlformats.org/officeDocument/2006/relationships/slideLayout" Target="../slideLayouts/slideLayout955.xml"/><Relationship Id="rId477" Type="http://schemas.openxmlformats.org/officeDocument/2006/relationships/slideLayout" Target="../slideLayouts/slideLayout997.xml"/><Relationship Id="rId281" Type="http://schemas.openxmlformats.org/officeDocument/2006/relationships/slideLayout" Target="../slideLayouts/slideLayout801.xml"/><Relationship Id="rId337" Type="http://schemas.openxmlformats.org/officeDocument/2006/relationships/slideLayout" Target="../slideLayouts/slideLayout857.xml"/><Relationship Id="rId502" Type="http://schemas.openxmlformats.org/officeDocument/2006/relationships/slideLayout" Target="../slideLayouts/slideLayout1022.xml"/><Relationship Id="rId34" Type="http://schemas.openxmlformats.org/officeDocument/2006/relationships/slideLayout" Target="../slideLayouts/slideLayout554.xml"/><Relationship Id="rId76" Type="http://schemas.openxmlformats.org/officeDocument/2006/relationships/slideLayout" Target="../slideLayouts/slideLayout596.xml"/><Relationship Id="rId141" Type="http://schemas.openxmlformats.org/officeDocument/2006/relationships/slideLayout" Target="../slideLayouts/slideLayout661.xml"/><Relationship Id="rId379" Type="http://schemas.openxmlformats.org/officeDocument/2006/relationships/slideLayout" Target="../slideLayouts/slideLayout899.xml"/><Relationship Id="rId544" Type="http://schemas.openxmlformats.org/officeDocument/2006/relationships/slideLayout" Target="../slideLayouts/slideLayout1064.xml"/><Relationship Id="rId7" Type="http://schemas.openxmlformats.org/officeDocument/2006/relationships/slideLayout" Target="../slideLayouts/slideLayout527.xml"/><Relationship Id="rId183" Type="http://schemas.openxmlformats.org/officeDocument/2006/relationships/slideLayout" Target="../slideLayouts/slideLayout703.xml"/><Relationship Id="rId239" Type="http://schemas.openxmlformats.org/officeDocument/2006/relationships/slideLayout" Target="../slideLayouts/slideLayout759.xml"/><Relationship Id="rId390" Type="http://schemas.openxmlformats.org/officeDocument/2006/relationships/slideLayout" Target="../slideLayouts/slideLayout910.xml"/><Relationship Id="rId404" Type="http://schemas.openxmlformats.org/officeDocument/2006/relationships/slideLayout" Target="../slideLayouts/slideLayout924.xml"/><Relationship Id="rId446" Type="http://schemas.openxmlformats.org/officeDocument/2006/relationships/slideLayout" Target="../slideLayouts/slideLayout966.xml"/><Relationship Id="rId250" Type="http://schemas.openxmlformats.org/officeDocument/2006/relationships/slideLayout" Target="../slideLayouts/slideLayout770.xml"/><Relationship Id="rId292" Type="http://schemas.openxmlformats.org/officeDocument/2006/relationships/slideLayout" Target="../slideLayouts/slideLayout812.xml"/><Relationship Id="rId306" Type="http://schemas.openxmlformats.org/officeDocument/2006/relationships/slideLayout" Target="../slideLayouts/slideLayout826.xml"/><Relationship Id="rId488" Type="http://schemas.openxmlformats.org/officeDocument/2006/relationships/slideLayout" Target="../slideLayouts/slideLayout1008.xml"/><Relationship Id="rId45" Type="http://schemas.openxmlformats.org/officeDocument/2006/relationships/slideLayout" Target="../slideLayouts/slideLayout565.xml"/><Relationship Id="rId87" Type="http://schemas.openxmlformats.org/officeDocument/2006/relationships/slideLayout" Target="../slideLayouts/slideLayout607.xml"/><Relationship Id="rId110" Type="http://schemas.openxmlformats.org/officeDocument/2006/relationships/slideLayout" Target="../slideLayouts/slideLayout630.xml"/><Relationship Id="rId348" Type="http://schemas.openxmlformats.org/officeDocument/2006/relationships/slideLayout" Target="../slideLayouts/slideLayout868.xml"/><Relationship Id="rId513" Type="http://schemas.openxmlformats.org/officeDocument/2006/relationships/slideLayout" Target="../slideLayouts/slideLayout1033.xml"/><Relationship Id="rId555" Type="http://schemas.openxmlformats.org/officeDocument/2006/relationships/slideLayout" Target="../slideLayouts/slideLayout1075.xml"/><Relationship Id="rId152" Type="http://schemas.openxmlformats.org/officeDocument/2006/relationships/slideLayout" Target="../slideLayouts/slideLayout672.xml"/><Relationship Id="rId194" Type="http://schemas.openxmlformats.org/officeDocument/2006/relationships/slideLayout" Target="../slideLayouts/slideLayout714.xml"/><Relationship Id="rId208" Type="http://schemas.openxmlformats.org/officeDocument/2006/relationships/slideLayout" Target="../slideLayouts/slideLayout728.xml"/><Relationship Id="rId415" Type="http://schemas.openxmlformats.org/officeDocument/2006/relationships/slideLayout" Target="../slideLayouts/slideLayout935.xml"/><Relationship Id="rId457" Type="http://schemas.openxmlformats.org/officeDocument/2006/relationships/slideLayout" Target="../slideLayouts/slideLayout977.xml"/><Relationship Id="rId261" Type="http://schemas.openxmlformats.org/officeDocument/2006/relationships/slideLayout" Target="../slideLayouts/slideLayout781.xml"/><Relationship Id="rId499" Type="http://schemas.openxmlformats.org/officeDocument/2006/relationships/slideLayout" Target="../slideLayouts/slideLayout1019.xml"/><Relationship Id="rId14" Type="http://schemas.openxmlformats.org/officeDocument/2006/relationships/slideLayout" Target="../slideLayouts/slideLayout534.xml"/><Relationship Id="rId56" Type="http://schemas.openxmlformats.org/officeDocument/2006/relationships/slideLayout" Target="../slideLayouts/slideLayout576.xml"/><Relationship Id="rId317" Type="http://schemas.openxmlformats.org/officeDocument/2006/relationships/slideLayout" Target="../slideLayouts/slideLayout837.xml"/><Relationship Id="rId359" Type="http://schemas.openxmlformats.org/officeDocument/2006/relationships/slideLayout" Target="../slideLayouts/slideLayout879.xml"/><Relationship Id="rId524" Type="http://schemas.openxmlformats.org/officeDocument/2006/relationships/slideLayout" Target="../slideLayouts/slideLayout1044.xml"/><Relationship Id="rId566" Type="http://schemas.openxmlformats.org/officeDocument/2006/relationships/audio" Target="../media/media1.mp3"/><Relationship Id="rId98" Type="http://schemas.openxmlformats.org/officeDocument/2006/relationships/slideLayout" Target="../slideLayouts/slideLayout618.xml"/><Relationship Id="rId121" Type="http://schemas.openxmlformats.org/officeDocument/2006/relationships/slideLayout" Target="../slideLayouts/slideLayout641.xml"/><Relationship Id="rId163" Type="http://schemas.openxmlformats.org/officeDocument/2006/relationships/slideLayout" Target="../slideLayouts/slideLayout683.xml"/><Relationship Id="rId219" Type="http://schemas.openxmlformats.org/officeDocument/2006/relationships/slideLayout" Target="../slideLayouts/slideLayout739.xml"/><Relationship Id="rId370" Type="http://schemas.openxmlformats.org/officeDocument/2006/relationships/slideLayout" Target="../slideLayouts/slideLayout890.xml"/><Relationship Id="rId426" Type="http://schemas.openxmlformats.org/officeDocument/2006/relationships/slideLayout" Target="../slideLayouts/slideLayout946.xml"/><Relationship Id="rId230" Type="http://schemas.openxmlformats.org/officeDocument/2006/relationships/slideLayout" Target="../slideLayouts/slideLayout750.xml"/><Relationship Id="rId468" Type="http://schemas.openxmlformats.org/officeDocument/2006/relationships/slideLayout" Target="../slideLayouts/slideLayout988.xml"/><Relationship Id="rId25" Type="http://schemas.openxmlformats.org/officeDocument/2006/relationships/slideLayout" Target="../slideLayouts/slideLayout545.xml"/><Relationship Id="rId67" Type="http://schemas.openxmlformats.org/officeDocument/2006/relationships/slideLayout" Target="../slideLayouts/slideLayout587.xml"/><Relationship Id="rId272" Type="http://schemas.openxmlformats.org/officeDocument/2006/relationships/slideLayout" Target="../slideLayouts/slideLayout792.xml"/><Relationship Id="rId328" Type="http://schemas.openxmlformats.org/officeDocument/2006/relationships/slideLayout" Target="../slideLayouts/slideLayout848.xml"/><Relationship Id="rId535" Type="http://schemas.openxmlformats.org/officeDocument/2006/relationships/slideLayout" Target="../slideLayouts/slideLayout1055.xml"/><Relationship Id="rId132" Type="http://schemas.openxmlformats.org/officeDocument/2006/relationships/slideLayout" Target="../slideLayouts/slideLayout652.xml"/><Relationship Id="rId174" Type="http://schemas.openxmlformats.org/officeDocument/2006/relationships/slideLayout" Target="../slideLayouts/slideLayout694.xml"/><Relationship Id="rId381" Type="http://schemas.openxmlformats.org/officeDocument/2006/relationships/slideLayout" Target="../slideLayouts/slideLayout901.xml"/><Relationship Id="rId241" Type="http://schemas.openxmlformats.org/officeDocument/2006/relationships/slideLayout" Target="../slideLayouts/slideLayout761.xml"/><Relationship Id="rId437" Type="http://schemas.openxmlformats.org/officeDocument/2006/relationships/slideLayout" Target="../slideLayouts/slideLayout957.xml"/><Relationship Id="rId479" Type="http://schemas.openxmlformats.org/officeDocument/2006/relationships/slideLayout" Target="../slideLayouts/slideLayout999.xml"/><Relationship Id="rId36" Type="http://schemas.openxmlformats.org/officeDocument/2006/relationships/slideLayout" Target="../slideLayouts/slideLayout556.xml"/><Relationship Id="rId283" Type="http://schemas.openxmlformats.org/officeDocument/2006/relationships/slideLayout" Target="../slideLayouts/slideLayout803.xml"/><Relationship Id="rId339" Type="http://schemas.openxmlformats.org/officeDocument/2006/relationships/slideLayout" Target="../slideLayouts/slideLayout859.xml"/><Relationship Id="rId490" Type="http://schemas.openxmlformats.org/officeDocument/2006/relationships/slideLayout" Target="../slideLayouts/slideLayout1010.xml"/><Relationship Id="rId504" Type="http://schemas.openxmlformats.org/officeDocument/2006/relationships/slideLayout" Target="../slideLayouts/slideLayout1024.xml"/><Relationship Id="rId546" Type="http://schemas.openxmlformats.org/officeDocument/2006/relationships/slideLayout" Target="../slideLayouts/slideLayout1066.xml"/><Relationship Id="rId78" Type="http://schemas.openxmlformats.org/officeDocument/2006/relationships/slideLayout" Target="../slideLayouts/slideLayout598.xml"/><Relationship Id="rId101" Type="http://schemas.openxmlformats.org/officeDocument/2006/relationships/slideLayout" Target="../slideLayouts/slideLayout621.xml"/><Relationship Id="rId143" Type="http://schemas.openxmlformats.org/officeDocument/2006/relationships/slideLayout" Target="../slideLayouts/slideLayout663.xml"/><Relationship Id="rId185" Type="http://schemas.openxmlformats.org/officeDocument/2006/relationships/slideLayout" Target="../slideLayouts/slideLayout705.xml"/><Relationship Id="rId350" Type="http://schemas.openxmlformats.org/officeDocument/2006/relationships/slideLayout" Target="../slideLayouts/slideLayout870.xml"/><Relationship Id="rId406" Type="http://schemas.openxmlformats.org/officeDocument/2006/relationships/slideLayout" Target="../slideLayouts/slideLayout926.xml"/><Relationship Id="rId9" Type="http://schemas.openxmlformats.org/officeDocument/2006/relationships/slideLayout" Target="../slideLayouts/slideLayout529.xml"/><Relationship Id="rId210" Type="http://schemas.openxmlformats.org/officeDocument/2006/relationships/slideLayout" Target="../slideLayouts/slideLayout730.xml"/><Relationship Id="rId392" Type="http://schemas.openxmlformats.org/officeDocument/2006/relationships/slideLayout" Target="../slideLayouts/slideLayout912.xml"/><Relationship Id="rId448" Type="http://schemas.openxmlformats.org/officeDocument/2006/relationships/slideLayout" Target="../slideLayouts/slideLayout968.xml"/><Relationship Id="rId26" Type="http://schemas.openxmlformats.org/officeDocument/2006/relationships/slideLayout" Target="../slideLayouts/slideLayout546.xml"/><Relationship Id="rId231" Type="http://schemas.openxmlformats.org/officeDocument/2006/relationships/slideLayout" Target="../slideLayouts/slideLayout751.xml"/><Relationship Id="rId252" Type="http://schemas.openxmlformats.org/officeDocument/2006/relationships/slideLayout" Target="../slideLayouts/slideLayout772.xml"/><Relationship Id="rId273" Type="http://schemas.openxmlformats.org/officeDocument/2006/relationships/slideLayout" Target="../slideLayouts/slideLayout793.xml"/><Relationship Id="rId294" Type="http://schemas.openxmlformats.org/officeDocument/2006/relationships/slideLayout" Target="../slideLayouts/slideLayout814.xml"/><Relationship Id="rId308" Type="http://schemas.openxmlformats.org/officeDocument/2006/relationships/slideLayout" Target="../slideLayouts/slideLayout828.xml"/><Relationship Id="rId329" Type="http://schemas.openxmlformats.org/officeDocument/2006/relationships/slideLayout" Target="../slideLayouts/slideLayout849.xml"/><Relationship Id="rId480" Type="http://schemas.openxmlformats.org/officeDocument/2006/relationships/slideLayout" Target="../slideLayouts/slideLayout1000.xml"/><Relationship Id="rId515" Type="http://schemas.openxmlformats.org/officeDocument/2006/relationships/slideLayout" Target="../slideLayouts/slideLayout1035.xml"/><Relationship Id="rId536" Type="http://schemas.openxmlformats.org/officeDocument/2006/relationships/slideLayout" Target="../slideLayouts/slideLayout1056.xml"/><Relationship Id="rId47" Type="http://schemas.openxmlformats.org/officeDocument/2006/relationships/slideLayout" Target="../slideLayouts/slideLayout567.xml"/><Relationship Id="rId68" Type="http://schemas.openxmlformats.org/officeDocument/2006/relationships/slideLayout" Target="../slideLayouts/slideLayout588.xml"/><Relationship Id="rId89" Type="http://schemas.openxmlformats.org/officeDocument/2006/relationships/slideLayout" Target="../slideLayouts/slideLayout609.xml"/><Relationship Id="rId112" Type="http://schemas.openxmlformats.org/officeDocument/2006/relationships/slideLayout" Target="../slideLayouts/slideLayout632.xml"/><Relationship Id="rId133" Type="http://schemas.openxmlformats.org/officeDocument/2006/relationships/slideLayout" Target="../slideLayouts/slideLayout653.xml"/><Relationship Id="rId154" Type="http://schemas.openxmlformats.org/officeDocument/2006/relationships/slideLayout" Target="../slideLayouts/slideLayout674.xml"/><Relationship Id="rId175" Type="http://schemas.openxmlformats.org/officeDocument/2006/relationships/slideLayout" Target="../slideLayouts/slideLayout695.xml"/><Relationship Id="rId340" Type="http://schemas.openxmlformats.org/officeDocument/2006/relationships/slideLayout" Target="../slideLayouts/slideLayout860.xml"/><Relationship Id="rId361" Type="http://schemas.openxmlformats.org/officeDocument/2006/relationships/slideLayout" Target="../slideLayouts/slideLayout881.xml"/><Relationship Id="rId557" Type="http://schemas.openxmlformats.org/officeDocument/2006/relationships/slideLayout" Target="../slideLayouts/slideLayout1077.xml"/><Relationship Id="rId196" Type="http://schemas.openxmlformats.org/officeDocument/2006/relationships/slideLayout" Target="../slideLayouts/slideLayout716.xml"/><Relationship Id="rId200" Type="http://schemas.openxmlformats.org/officeDocument/2006/relationships/slideLayout" Target="../slideLayouts/slideLayout720.xml"/><Relationship Id="rId382" Type="http://schemas.openxmlformats.org/officeDocument/2006/relationships/slideLayout" Target="../slideLayouts/slideLayout902.xml"/><Relationship Id="rId417" Type="http://schemas.openxmlformats.org/officeDocument/2006/relationships/slideLayout" Target="../slideLayouts/slideLayout937.xml"/><Relationship Id="rId438" Type="http://schemas.openxmlformats.org/officeDocument/2006/relationships/slideLayout" Target="../slideLayouts/slideLayout958.xml"/><Relationship Id="rId459" Type="http://schemas.openxmlformats.org/officeDocument/2006/relationships/slideLayout" Target="../slideLayouts/slideLayout979.xml"/><Relationship Id="rId16" Type="http://schemas.openxmlformats.org/officeDocument/2006/relationships/slideLayout" Target="../slideLayouts/slideLayout536.xml"/><Relationship Id="rId221" Type="http://schemas.openxmlformats.org/officeDocument/2006/relationships/slideLayout" Target="../slideLayouts/slideLayout741.xml"/><Relationship Id="rId242" Type="http://schemas.openxmlformats.org/officeDocument/2006/relationships/slideLayout" Target="../slideLayouts/slideLayout762.xml"/><Relationship Id="rId263" Type="http://schemas.openxmlformats.org/officeDocument/2006/relationships/slideLayout" Target="../slideLayouts/slideLayout783.xml"/><Relationship Id="rId284" Type="http://schemas.openxmlformats.org/officeDocument/2006/relationships/slideLayout" Target="../slideLayouts/slideLayout804.xml"/><Relationship Id="rId319" Type="http://schemas.openxmlformats.org/officeDocument/2006/relationships/slideLayout" Target="../slideLayouts/slideLayout839.xml"/><Relationship Id="rId470" Type="http://schemas.openxmlformats.org/officeDocument/2006/relationships/slideLayout" Target="../slideLayouts/slideLayout990.xml"/><Relationship Id="rId491" Type="http://schemas.openxmlformats.org/officeDocument/2006/relationships/slideLayout" Target="../slideLayouts/slideLayout1011.xml"/><Relationship Id="rId505" Type="http://schemas.openxmlformats.org/officeDocument/2006/relationships/slideLayout" Target="../slideLayouts/slideLayout1025.xml"/><Relationship Id="rId526" Type="http://schemas.openxmlformats.org/officeDocument/2006/relationships/slideLayout" Target="../slideLayouts/slideLayout1046.xml"/><Relationship Id="rId37" Type="http://schemas.openxmlformats.org/officeDocument/2006/relationships/slideLayout" Target="../slideLayouts/slideLayout557.xml"/><Relationship Id="rId58" Type="http://schemas.openxmlformats.org/officeDocument/2006/relationships/slideLayout" Target="../slideLayouts/slideLayout578.xml"/><Relationship Id="rId79" Type="http://schemas.openxmlformats.org/officeDocument/2006/relationships/slideLayout" Target="../slideLayouts/slideLayout599.xml"/><Relationship Id="rId102" Type="http://schemas.openxmlformats.org/officeDocument/2006/relationships/slideLayout" Target="../slideLayouts/slideLayout622.xml"/><Relationship Id="rId123" Type="http://schemas.openxmlformats.org/officeDocument/2006/relationships/slideLayout" Target="../slideLayouts/slideLayout643.xml"/><Relationship Id="rId144" Type="http://schemas.openxmlformats.org/officeDocument/2006/relationships/slideLayout" Target="../slideLayouts/slideLayout664.xml"/><Relationship Id="rId330" Type="http://schemas.openxmlformats.org/officeDocument/2006/relationships/slideLayout" Target="../slideLayouts/slideLayout850.xml"/><Relationship Id="rId547" Type="http://schemas.openxmlformats.org/officeDocument/2006/relationships/slideLayout" Target="../slideLayouts/slideLayout1067.xml"/><Relationship Id="rId568" Type="http://schemas.openxmlformats.org/officeDocument/2006/relationships/image" Target="../media/image2.emf"/><Relationship Id="rId90" Type="http://schemas.openxmlformats.org/officeDocument/2006/relationships/slideLayout" Target="../slideLayouts/slideLayout610.xml"/><Relationship Id="rId165" Type="http://schemas.openxmlformats.org/officeDocument/2006/relationships/slideLayout" Target="../slideLayouts/slideLayout685.xml"/><Relationship Id="rId186" Type="http://schemas.openxmlformats.org/officeDocument/2006/relationships/slideLayout" Target="../slideLayouts/slideLayout706.xml"/><Relationship Id="rId351" Type="http://schemas.openxmlformats.org/officeDocument/2006/relationships/slideLayout" Target="../slideLayouts/slideLayout871.xml"/><Relationship Id="rId372" Type="http://schemas.openxmlformats.org/officeDocument/2006/relationships/slideLayout" Target="../slideLayouts/slideLayout892.xml"/><Relationship Id="rId393" Type="http://schemas.openxmlformats.org/officeDocument/2006/relationships/slideLayout" Target="../slideLayouts/slideLayout913.xml"/><Relationship Id="rId407" Type="http://schemas.openxmlformats.org/officeDocument/2006/relationships/slideLayout" Target="../slideLayouts/slideLayout927.xml"/><Relationship Id="rId428" Type="http://schemas.openxmlformats.org/officeDocument/2006/relationships/slideLayout" Target="../slideLayouts/slideLayout948.xml"/><Relationship Id="rId449" Type="http://schemas.openxmlformats.org/officeDocument/2006/relationships/slideLayout" Target="../slideLayouts/slideLayout969.xml"/><Relationship Id="rId211" Type="http://schemas.openxmlformats.org/officeDocument/2006/relationships/slideLayout" Target="../slideLayouts/slideLayout731.xml"/><Relationship Id="rId232" Type="http://schemas.openxmlformats.org/officeDocument/2006/relationships/slideLayout" Target="../slideLayouts/slideLayout752.xml"/><Relationship Id="rId253" Type="http://schemas.openxmlformats.org/officeDocument/2006/relationships/slideLayout" Target="../slideLayouts/slideLayout773.xml"/><Relationship Id="rId274" Type="http://schemas.openxmlformats.org/officeDocument/2006/relationships/slideLayout" Target="../slideLayouts/slideLayout794.xml"/><Relationship Id="rId295" Type="http://schemas.openxmlformats.org/officeDocument/2006/relationships/slideLayout" Target="../slideLayouts/slideLayout815.xml"/><Relationship Id="rId309" Type="http://schemas.openxmlformats.org/officeDocument/2006/relationships/slideLayout" Target="../slideLayouts/slideLayout829.xml"/><Relationship Id="rId460" Type="http://schemas.openxmlformats.org/officeDocument/2006/relationships/slideLayout" Target="../slideLayouts/slideLayout980.xml"/><Relationship Id="rId481" Type="http://schemas.openxmlformats.org/officeDocument/2006/relationships/slideLayout" Target="../slideLayouts/slideLayout1001.xml"/><Relationship Id="rId516" Type="http://schemas.openxmlformats.org/officeDocument/2006/relationships/slideLayout" Target="../slideLayouts/slideLayout1036.xml"/><Relationship Id="rId27" Type="http://schemas.openxmlformats.org/officeDocument/2006/relationships/slideLayout" Target="../slideLayouts/slideLayout547.xml"/><Relationship Id="rId48" Type="http://schemas.openxmlformats.org/officeDocument/2006/relationships/slideLayout" Target="../slideLayouts/slideLayout568.xml"/><Relationship Id="rId69" Type="http://schemas.openxmlformats.org/officeDocument/2006/relationships/slideLayout" Target="../slideLayouts/slideLayout589.xml"/><Relationship Id="rId113" Type="http://schemas.openxmlformats.org/officeDocument/2006/relationships/slideLayout" Target="../slideLayouts/slideLayout633.xml"/><Relationship Id="rId134" Type="http://schemas.openxmlformats.org/officeDocument/2006/relationships/slideLayout" Target="../slideLayouts/slideLayout654.xml"/><Relationship Id="rId320" Type="http://schemas.openxmlformats.org/officeDocument/2006/relationships/slideLayout" Target="../slideLayouts/slideLayout840.xml"/><Relationship Id="rId537" Type="http://schemas.openxmlformats.org/officeDocument/2006/relationships/slideLayout" Target="../slideLayouts/slideLayout1057.xml"/><Relationship Id="rId558" Type="http://schemas.openxmlformats.org/officeDocument/2006/relationships/slideLayout" Target="../slideLayouts/slideLayout1078.xml"/><Relationship Id="rId80" Type="http://schemas.openxmlformats.org/officeDocument/2006/relationships/slideLayout" Target="../slideLayouts/slideLayout600.xml"/><Relationship Id="rId155" Type="http://schemas.openxmlformats.org/officeDocument/2006/relationships/slideLayout" Target="../slideLayouts/slideLayout675.xml"/><Relationship Id="rId176" Type="http://schemas.openxmlformats.org/officeDocument/2006/relationships/slideLayout" Target="../slideLayouts/slideLayout696.xml"/><Relationship Id="rId197" Type="http://schemas.openxmlformats.org/officeDocument/2006/relationships/slideLayout" Target="../slideLayouts/slideLayout717.xml"/><Relationship Id="rId341" Type="http://schemas.openxmlformats.org/officeDocument/2006/relationships/slideLayout" Target="../slideLayouts/slideLayout861.xml"/><Relationship Id="rId362" Type="http://schemas.openxmlformats.org/officeDocument/2006/relationships/slideLayout" Target="../slideLayouts/slideLayout882.xml"/><Relationship Id="rId383" Type="http://schemas.openxmlformats.org/officeDocument/2006/relationships/slideLayout" Target="../slideLayouts/slideLayout903.xml"/><Relationship Id="rId418" Type="http://schemas.openxmlformats.org/officeDocument/2006/relationships/slideLayout" Target="../slideLayouts/slideLayout938.xml"/><Relationship Id="rId439" Type="http://schemas.openxmlformats.org/officeDocument/2006/relationships/slideLayout" Target="../slideLayouts/slideLayout959.xml"/><Relationship Id="rId201" Type="http://schemas.openxmlformats.org/officeDocument/2006/relationships/slideLayout" Target="../slideLayouts/slideLayout721.xml"/><Relationship Id="rId222" Type="http://schemas.openxmlformats.org/officeDocument/2006/relationships/slideLayout" Target="../slideLayouts/slideLayout742.xml"/><Relationship Id="rId243" Type="http://schemas.openxmlformats.org/officeDocument/2006/relationships/slideLayout" Target="../slideLayouts/slideLayout763.xml"/><Relationship Id="rId264" Type="http://schemas.openxmlformats.org/officeDocument/2006/relationships/slideLayout" Target="../slideLayouts/slideLayout784.xml"/><Relationship Id="rId285" Type="http://schemas.openxmlformats.org/officeDocument/2006/relationships/slideLayout" Target="../slideLayouts/slideLayout805.xml"/><Relationship Id="rId450" Type="http://schemas.openxmlformats.org/officeDocument/2006/relationships/slideLayout" Target="../slideLayouts/slideLayout970.xml"/><Relationship Id="rId471" Type="http://schemas.openxmlformats.org/officeDocument/2006/relationships/slideLayout" Target="../slideLayouts/slideLayout991.xml"/><Relationship Id="rId506" Type="http://schemas.openxmlformats.org/officeDocument/2006/relationships/slideLayout" Target="../slideLayouts/slideLayout1026.xml"/><Relationship Id="rId17" Type="http://schemas.openxmlformats.org/officeDocument/2006/relationships/slideLayout" Target="../slideLayouts/slideLayout537.xml"/><Relationship Id="rId38" Type="http://schemas.openxmlformats.org/officeDocument/2006/relationships/slideLayout" Target="../slideLayouts/slideLayout558.xml"/><Relationship Id="rId59" Type="http://schemas.openxmlformats.org/officeDocument/2006/relationships/slideLayout" Target="../slideLayouts/slideLayout579.xml"/><Relationship Id="rId103" Type="http://schemas.openxmlformats.org/officeDocument/2006/relationships/slideLayout" Target="../slideLayouts/slideLayout623.xml"/><Relationship Id="rId124" Type="http://schemas.openxmlformats.org/officeDocument/2006/relationships/slideLayout" Target="../slideLayouts/slideLayout644.xml"/><Relationship Id="rId310" Type="http://schemas.openxmlformats.org/officeDocument/2006/relationships/slideLayout" Target="../slideLayouts/slideLayout830.xml"/><Relationship Id="rId492" Type="http://schemas.openxmlformats.org/officeDocument/2006/relationships/slideLayout" Target="../slideLayouts/slideLayout1012.xml"/><Relationship Id="rId527" Type="http://schemas.openxmlformats.org/officeDocument/2006/relationships/slideLayout" Target="../slideLayouts/slideLayout1047.xml"/><Relationship Id="rId548" Type="http://schemas.openxmlformats.org/officeDocument/2006/relationships/slideLayout" Target="../slideLayouts/slideLayout1068.xml"/><Relationship Id="rId569" Type="http://schemas.openxmlformats.org/officeDocument/2006/relationships/image" Target="../media/image3.png"/><Relationship Id="rId70" Type="http://schemas.openxmlformats.org/officeDocument/2006/relationships/slideLayout" Target="../slideLayouts/slideLayout590.xml"/><Relationship Id="rId91" Type="http://schemas.openxmlformats.org/officeDocument/2006/relationships/slideLayout" Target="../slideLayouts/slideLayout611.xml"/><Relationship Id="rId145" Type="http://schemas.openxmlformats.org/officeDocument/2006/relationships/slideLayout" Target="../slideLayouts/slideLayout665.xml"/><Relationship Id="rId166" Type="http://schemas.openxmlformats.org/officeDocument/2006/relationships/slideLayout" Target="../slideLayouts/slideLayout686.xml"/><Relationship Id="rId187" Type="http://schemas.openxmlformats.org/officeDocument/2006/relationships/slideLayout" Target="../slideLayouts/slideLayout707.xml"/><Relationship Id="rId331" Type="http://schemas.openxmlformats.org/officeDocument/2006/relationships/slideLayout" Target="../slideLayouts/slideLayout851.xml"/><Relationship Id="rId352" Type="http://schemas.openxmlformats.org/officeDocument/2006/relationships/slideLayout" Target="../slideLayouts/slideLayout872.xml"/><Relationship Id="rId373" Type="http://schemas.openxmlformats.org/officeDocument/2006/relationships/slideLayout" Target="../slideLayouts/slideLayout893.xml"/><Relationship Id="rId394" Type="http://schemas.openxmlformats.org/officeDocument/2006/relationships/slideLayout" Target="../slideLayouts/slideLayout914.xml"/><Relationship Id="rId408" Type="http://schemas.openxmlformats.org/officeDocument/2006/relationships/slideLayout" Target="../slideLayouts/slideLayout928.xml"/><Relationship Id="rId429" Type="http://schemas.openxmlformats.org/officeDocument/2006/relationships/slideLayout" Target="../slideLayouts/slideLayout949.xml"/><Relationship Id="rId1" Type="http://schemas.openxmlformats.org/officeDocument/2006/relationships/slideLayout" Target="../slideLayouts/slideLayout521.xml"/><Relationship Id="rId212" Type="http://schemas.openxmlformats.org/officeDocument/2006/relationships/slideLayout" Target="../slideLayouts/slideLayout732.xml"/><Relationship Id="rId233" Type="http://schemas.openxmlformats.org/officeDocument/2006/relationships/slideLayout" Target="../slideLayouts/slideLayout753.xml"/><Relationship Id="rId254" Type="http://schemas.openxmlformats.org/officeDocument/2006/relationships/slideLayout" Target="../slideLayouts/slideLayout774.xml"/><Relationship Id="rId440" Type="http://schemas.openxmlformats.org/officeDocument/2006/relationships/slideLayout" Target="../slideLayouts/slideLayout960.xml"/><Relationship Id="rId28" Type="http://schemas.openxmlformats.org/officeDocument/2006/relationships/slideLayout" Target="../slideLayouts/slideLayout548.xml"/><Relationship Id="rId49" Type="http://schemas.openxmlformats.org/officeDocument/2006/relationships/slideLayout" Target="../slideLayouts/slideLayout569.xml"/><Relationship Id="rId114" Type="http://schemas.openxmlformats.org/officeDocument/2006/relationships/slideLayout" Target="../slideLayouts/slideLayout634.xml"/><Relationship Id="rId275" Type="http://schemas.openxmlformats.org/officeDocument/2006/relationships/slideLayout" Target="../slideLayouts/slideLayout795.xml"/><Relationship Id="rId296" Type="http://schemas.openxmlformats.org/officeDocument/2006/relationships/slideLayout" Target="../slideLayouts/slideLayout816.xml"/><Relationship Id="rId300" Type="http://schemas.openxmlformats.org/officeDocument/2006/relationships/slideLayout" Target="../slideLayouts/slideLayout820.xml"/><Relationship Id="rId461" Type="http://schemas.openxmlformats.org/officeDocument/2006/relationships/slideLayout" Target="../slideLayouts/slideLayout981.xml"/><Relationship Id="rId482" Type="http://schemas.openxmlformats.org/officeDocument/2006/relationships/slideLayout" Target="../slideLayouts/slideLayout1002.xml"/><Relationship Id="rId517" Type="http://schemas.openxmlformats.org/officeDocument/2006/relationships/slideLayout" Target="../slideLayouts/slideLayout1037.xml"/><Relationship Id="rId538" Type="http://schemas.openxmlformats.org/officeDocument/2006/relationships/slideLayout" Target="../slideLayouts/slideLayout1058.xml"/><Relationship Id="rId559" Type="http://schemas.openxmlformats.org/officeDocument/2006/relationships/slideLayout" Target="../slideLayouts/slideLayout1079.xml"/><Relationship Id="rId60" Type="http://schemas.openxmlformats.org/officeDocument/2006/relationships/slideLayout" Target="../slideLayouts/slideLayout580.xml"/><Relationship Id="rId81" Type="http://schemas.openxmlformats.org/officeDocument/2006/relationships/slideLayout" Target="../slideLayouts/slideLayout601.xml"/><Relationship Id="rId135" Type="http://schemas.openxmlformats.org/officeDocument/2006/relationships/slideLayout" Target="../slideLayouts/slideLayout655.xml"/><Relationship Id="rId156" Type="http://schemas.openxmlformats.org/officeDocument/2006/relationships/slideLayout" Target="../slideLayouts/slideLayout676.xml"/><Relationship Id="rId177" Type="http://schemas.openxmlformats.org/officeDocument/2006/relationships/slideLayout" Target="../slideLayouts/slideLayout697.xml"/><Relationship Id="rId198" Type="http://schemas.openxmlformats.org/officeDocument/2006/relationships/slideLayout" Target="../slideLayouts/slideLayout718.xml"/><Relationship Id="rId321" Type="http://schemas.openxmlformats.org/officeDocument/2006/relationships/slideLayout" Target="../slideLayouts/slideLayout841.xml"/><Relationship Id="rId342" Type="http://schemas.openxmlformats.org/officeDocument/2006/relationships/slideLayout" Target="../slideLayouts/slideLayout862.xml"/><Relationship Id="rId363" Type="http://schemas.openxmlformats.org/officeDocument/2006/relationships/slideLayout" Target="../slideLayouts/slideLayout883.xml"/><Relationship Id="rId384" Type="http://schemas.openxmlformats.org/officeDocument/2006/relationships/slideLayout" Target="../slideLayouts/slideLayout904.xml"/><Relationship Id="rId419" Type="http://schemas.openxmlformats.org/officeDocument/2006/relationships/slideLayout" Target="../slideLayouts/slideLayout939.xml"/><Relationship Id="rId570" Type="http://schemas.openxmlformats.org/officeDocument/2006/relationships/image" Target="../media/image4.emf"/><Relationship Id="rId202" Type="http://schemas.openxmlformats.org/officeDocument/2006/relationships/slideLayout" Target="../slideLayouts/slideLayout722.xml"/><Relationship Id="rId223" Type="http://schemas.openxmlformats.org/officeDocument/2006/relationships/slideLayout" Target="../slideLayouts/slideLayout743.xml"/><Relationship Id="rId244" Type="http://schemas.openxmlformats.org/officeDocument/2006/relationships/slideLayout" Target="../slideLayouts/slideLayout764.xml"/><Relationship Id="rId430" Type="http://schemas.openxmlformats.org/officeDocument/2006/relationships/slideLayout" Target="../slideLayouts/slideLayout950.xml"/><Relationship Id="rId18" Type="http://schemas.openxmlformats.org/officeDocument/2006/relationships/slideLayout" Target="../slideLayouts/slideLayout538.xml"/><Relationship Id="rId39" Type="http://schemas.openxmlformats.org/officeDocument/2006/relationships/slideLayout" Target="../slideLayouts/slideLayout559.xml"/><Relationship Id="rId265" Type="http://schemas.openxmlformats.org/officeDocument/2006/relationships/slideLayout" Target="../slideLayouts/slideLayout785.xml"/><Relationship Id="rId286" Type="http://schemas.openxmlformats.org/officeDocument/2006/relationships/slideLayout" Target="../slideLayouts/slideLayout806.xml"/><Relationship Id="rId451" Type="http://schemas.openxmlformats.org/officeDocument/2006/relationships/slideLayout" Target="../slideLayouts/slideLayout971.xml"/><Relationship Id="rId472" Type="http://schemas.openxmlformats.org/officeDocument/2006/relationships/slideLayout" Target="../slideLayouts/slideLayout992.xml"/><Relationship Id="rId493" Type="http://schemas.openxmlformats.org/officeDocument/2006/relationships/slideLayout" Target="../slideLayouts/slideLayout1013.xml"/><Relationship Id="rId507" Type="http://schemas.openxmlformats.org/officeDocument/2006/relationships/slideLayout" Target="../slideLayouts/slideLayout1027.xml"/><Relationship Id="rId528" Type="http://schemas.openxmlformats.org/officeDocument/2006/relationships/slideLayout" Target="../slideLayouts/slideLayout1048.xml"/><Relationship Id="rId549" Type="http://schemas.openxmlformats.org/officeDocument/2006/relationships/slideLayout" Target="../slideLayouts/slideLayout1069.xml"/><Relationship Id="rId50" Type="http://schemas.openxmlformats.org/officeDocument/2006/relationships/slideLayout" Target="../slideLayouts/slideLayout570.xml"/><Relationship Id="rId104" Type="http://schemas.openxmlformats.org/officeDocument/2006/relationships/slideLayout" Target="../slideLayouts/slideLayout624.xml"/><Relationship Id="rId125" Type="http://schemas.openxmlformats.org/officeDocument/2006/relationships/slideLayout" Target="../slideLayouts/slideLayout645.xml"/><Relationship Id="rId146" Type="http://schemas.openxmlformats.org/officeDocument/2006/relationships/slideLayout" Target="../slideLayouts/slideLayout666.xml"/><Relationship Id="rId167" Type="http://schemas.openxmlformats.org/officeDocument/2006/relationships/slideLayout" Target="../slideLayouts/slideLayout687.xml"/><Relationship Id="rId188" Type="http://schemas.openxmlformats.org/officeDocument/2006/relationships/slideLayout" Target="../slideLayouts/slideLayout708.xml"/><Relationship Id="rId311" Type="http://schemas.openxmlformats.org/officeDocument/2006/relationships/slideLayout" Target="../slideLayouts/slideLayout831.xml"/><Relationship Id="rId332" Type="http://schemas.openxmlformats.org/officeDocument/2006/relationships/slideLayout" Target="../slideLayouts/slideLayout852.xml"/><Relationship Id="rId353" Type="http://schemas.openxmlformats.org/officeDocument/2006/relationships/slideLayout" Target="../slideLayouts/slideLayout873.xml"/><Relationship Id="rId374" Type="http://schemas.openxmlformats.org/officeDocument/2006/relationships/slideLayout" Target="../slideLayouts/slideLayout894.xml"/><Relationship Id="rId395" Type="http://schemas.openxmlformats.org/officeDocument/2006/relationships/slideLayout" Target="../slideLayouts/slideLayout915.xml"/><Relationship Id="rId409" Type="http://schemas.openxmlformats.org/officeDocument/2006/relationships/slideLayout" Target="../slideLayouts/slideLayout929.xml"/><Relationship Id="rId560" Type="http://schemas.openxmlformats.org/officeDocument/2006/relationships/slideLayout" Target="../slideLayouts/slideLayout1080.xml"/><Relationship Id="rId71" Type="http://schemas.openxmlformats.org/officeDocument/2006/relationships/slideLayout" Target="../slideLayouts/slideLayout591.xml"/><Relationship Id="rId92" Type="http://schemas.openxmlformats.org/officeDocument/2006/relationships/slideLayout" Target="../slideLayouts/slideLayout612.xml"/><Relationship Id="rId213" Type="http://schemas.openxmlformats.org/officeDocument/2006/relationships/slideLayout" Target="../slideLayouts/slideLayout733.xml"/><Relationship Id="rId234" Type="http://schemas.openxmlformats.org/officeDocument/2006/relationships/slideLayout" Target="../slideLayouts/slideLayout754.xml"/><Relationship Id="rId420" Type="http://schemas.openxmlformats.org/officeDocument/2006/relationships/slideLayout" Target="../slideLayouts/slideLayout940.xml"/><Relationship Id="rId2" Type="http://schemas.openxmlformats.org/officeDocument/2006/relationships/slideLayout" Target="../slideLayouts/slideLayout522.xml"/><Relationship Id="rId29" Type="http://schemas.openxmlformats.org/officeDocument/2006/relationships/slideLayout" Target="../slideLayouts/slideLayout549.xml"/><Relationship Id="rId255" Type="http://schemas.openxmlformats.org/officeDocument/2006/relationships/slideLayout" Target="../slideLayouts/slideLayout775.xml"/><Relationship Id="rId276" Type="http://schemas.openxmlformats.org/officeDocument/2006/relationships/slideLayout" Target="../slideLayouts/slideLayout796.xml"/><Relationship Id="rId297" Type="http://schemas.openxmlformats.org/officeDocument/2006/relationships/slideLayout" Target="../slideLayouts/slideLayout817.xml"/><Relationship Id="rId441" Type="http://schemas.openxmlformats.org/officeDocument/2006/relationships/slideLayout" Target="../slideLayouts/slideLayout961.xml"/><Relationship Id="rId462" Type="http://schemas.openxmlformats.org/officeDocument/2006/relationships/slideLayout" Target="../slideLayouts/slideLayout982.xml"/><Relationship Id="rId483" Type="http://schemas.openxmlformats.org/officeDocument/2006/relationships/slideLayout" Target="../slideLayouts/slideLayout1003.xml"/><Relationship Id="rId518" Type="http://schemas.openxmlformats.org/officeDocument/2006/relationships/slideLayout" Target="../slideLayouts/slideLayout1038.xml"/><Relationship Id="rId539" Type="http://schemas.openxmlformats.org/officeDocument/2006/relationships/slideLayout" Target="../slideLayouts/slideLayout1059.xml"/><Relationship Id="rId40" Type="http://schemas.openxmlformats.org/officeDocument/2006/relationships/slideLayout" Target="../slideLayouts/slideLayout560.xml"/><Relationship Id="rId115" Type="http://schemas.openxmlformats.org/officeDocument/2006/relationships/slideLayout" Target="../slideLayouts/slideLayout635.xml"/><Relationship Id="rId136" Type="http://schemas.openxmlformats.org/officeDocument/2006/relationships/slideLayout" Target="../slideLayouts/slideLayout656.xml"/><Relationship Id="rId157" Type="http://schemas.openxmlformats.org/officeDocument/2006/relationships/slideLayout" Target="../slideLayouts/slideLayout677.xml"/><Relationship Id="rId178" Type="http://schemas.openxmlformats.org/officeDocument/2006/relationships/slideLayout" Target="../slideLayouts/slideLayout698.xml"/><Relationship Id="rId301" Type="http://schemas.openxmlformats.org/officeDocument/2006/relationships/slideLayout" Target="../slideLayouts/slideLayout821.xml"/><Relationship Id="rId322" Type="http://schemas.openxmlformats.org/officeDocument/2006/relationships/slideLayout" Target="../slideLayouts/slideLayout842.xml"/><Relationship Id="rId343" Type="http://schemas.openxmlformats.org/officeDocument/2006/relationships/slideLayout" Target="../slideLayouts/slideLayout863.xml"/><Relationship Id="rId364" Type="http://schemas.openxmlformats.org/officeDocument/2006/relationships/slideLayout" Target="../slideLayouts/slideLayout884.xml"/><Relationship Id="rId550" Type="http://schemas.openxmlformats.org/officeDocument/2006/relationships/slideLayout" Target="../slideLayouts/slideLayout1070.xml"/><Relationship Id="rId61" Type="http://schemas.openxmlformats.org/officeDocument/2006/relationships/slideLayout" Target="../slideLayouts/slideLayout581.xml"/><Relationship Id="rId82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719.xml"/><Relationship Id="rId203" Type="http://schemas.openxmlformats.org/officeDocument/2006/relationships/slideLayout" Target="../slideLayouts/slideLayout723.xml"/><Relationship Id="rId385" Type="http://schemas.openxmlformats.org/officeDocument/2006/relationships/slideLayout" Target="../slideLayouts/slideLayout905.xml"/><Relationship Id="rId571" Type="http://schemas.openxmlformats.org/officeDocument/2006/relationships/image" Target="../media/image5.emf"/><Relationship Id="rId19" Type="http://schemas.openxmlformats.org/officeDocument/2006/relationships/slideLayout" Target="../slideLayouts/slideLayout539.xml"/><Relationship Id="rId224" Type="http://schemas.openxmlformats.org/officeDocument/2006/relationships/slideLayout" Target="../slideLayouts/slideLayout744.xml"/><Relationship Id="rId245" Type="http://schemas.openxmlformats.org/officeDocument/2006/relationships/slideLayout" Target="../slideLayouts/slideLayout765.xml"/><Relationship Id="rId266" Type="http://schemas.openxmlformats.org/officeDocument/2006/relationships/slideLayout" Target="../slideLayouts/slideLayout786.xml"/><Relationship Id="rId287" Type="http://schemas.openxmlformats.org/officeDocument/2006/relationships/slideLayout" Target="../slideLayouts/slideLayout807.xml"/><Relationship Id="rId410" Type="http://schemas.openxmlformats.org/officeDocument/2006/relationships/slideLayout" Target="../slideLayouts/slideLayout930.xml"/><Relationship Id="rId431" Type="http://schemas.openxmlformats.org/officeDocument/2006/relationships/slideLayout" Target="../slideLayouts/slideLayout951.xml"/><Relationship Id="rId452" Type="http://schemas.openxmlformats.org/officeDocument/2006/relationships/slideLayout" Target="../slideLayouts/slideLayout972.xml"/><Relationship Id="rId473" Type="http://schemas.openxmlformats.org/officeDocument/2006/relationships/slideLayout" Target="../slideLayouts/slideLayout993.xml"/><Relationship Id="rId494" Type="http://schemas.openxmlformats.org/officeDocument/2006/relationships/slideLayout" Target="../slideLayouts/slideLayout1014.xml"/><Relationship Id="rId508" Type="http://schemas.openxmlformats.org/officeDocument/2006/relationships/slideLayout" Target="../slideLayouts/slideLayout1028.xml"/><Relationship Id="rId529" Type="http://schemas.openxmlformats.org/officeDocument/2006/relationships/slideLayout" Target="../slideLayouts/slideLayout1049.xml"/><Relationship Id="rId30" Type="http://schemas.openxmlformats.org/officeDocument/2006/relationships/slideLayout" Target="../slideLayouts/slideLayout550.xml"/><Relationship Id="rId105" Type="http://schemas.openxmlformats.org/officeDocument/2006/relationships/slideLayout" Target="../slideLayouts/slideLayout625.xml"/><Relationship Id="rId126" Type="http://schemas.openxmlformats.org/officeDocument/2006/relationships/slideLayout" Target="../slideLayouts/slideLayout646.xml"/><Relationship Id="rId147" Type="http://schemas.openxmlformats.org/officeDocument/2006/relationships/slideLayout" Target="../slideLayouts/slideLayout667.xml"/><Relationship Id="rId168" Type="http://schemas.openxmlformats.org/officeDocument/2006/relationships/slideLayout" Target="../slideLayouts/slideLayout688.xml"/><Relationship Id="rId312" Type="http://schemas.openxmlformats.org/officeDocument/2006/relationships/slideLayout" Target="../slideLayouts/slideLayout832.xml"/><Relationship Id="rId333" Type="http://schemas.openxmlformats.org/officeDocument/2006/relationships/slideLayout" Target="../slideLayouts/slideLayout853.xml"/><Relationship Id="rId354" Type="http://schemas.openxmlformats.org/officeDocument/2006/relationships/slideLayout" Target="../slideLayouts/slideLayout874.xml"/><Relationship Id="rId540" Type="http://schemas.openxmlformats.org/officeDocument/2006/relationships/slideLayout" Target="../slideLayouts/slideLayout1060.xml"/><Relationship Id="rId51" Type="http://schemas.openxmlformats.org/officeDocument/2006/relationships/slideLayout" Target="../slideLayouts/slideLayout571.xml"/><Relationship Id="rId72" Type="http://schemas.openxmlformats.org/officeDocument/2006/relationships/slideLayout" Target="../slideLayouts/slideLayout592.xml"/><Relationship Id="rId93" Type="http://schemas.openxmlformats.org/officeDocument/2006/relationships/slideLayout" Target="../slideLayouts/slideLayout613.xml"/><Relationship Id="rId189" Type="http://schemas.openxmlformats.org/officeDocument/2006/relationships/slideLayout" Target="../slideLayouts/slideLayout709.xml"/><Relationship Id="rId375" Type="http://schemas.openxmlformats.org/officeDocument/2006/relationships/slideLayout" Target="../slideLayouts/slideLayout895.xml"/><Relationship Id="rId396" Type="http://schemas.openxmlformats.org/officeDocument/2006/relationships/slideLayout" Target="../slideLayouts/slideLayout916.xml"/><Relationship Id="rId561" Type="http://schemas.openxmlformats.org/officeDocument/2006/relationships/slideLayout" Target="../slideLayouts/slideLayout1081.xml"/><Relationship Id="rId3" Type="http://schemas.openxmlformats.org/officeDocument/2006/relationships/slideLayout" Target="../slideLayouts/slideLayout523.xml"/><Relationship Id="rId214" Type="http://schemas.openxmlformats.org/officeDocument/2006/relationships/slideLayout" Target="../slideLayouts/slideLayout734.xml"/><Relationship Id="rId235" Type="http://schemas.openxmlformats.org/officeDocument/2006/relationships/slideLayout" Target="../slideLayouts/slideLayout755.xml"/><Relationship Id="rId256" Type="http://schemas.openxmlformats.org/officeDocument/2006/relationships/slideLayout" Target="../slideLayouts/slideLayout776.xml"/><Relationship Id="rId277" Type="http://schemas.openxmlformats.org/officeDocument/2006/relationships/slideLayout" Target="../slideLayouts/slideLayout797.xml"/><Relationship Id="rId298" Type="http://schemas.openxmlformats.org/officeDocument/2006/relationships/slideLayout" Target="../slideLayouts/slideLayout818.xml"/><Relationship Id="rId400" Type="http://schemas.openxmlformats.org/officeDocument/2006/relationships/slideLayout" Target="../slideLayouts/slideLayout920.xml"/><Relationship Id="rId421" Type="http://schemas.openxmlformats.org/officeDocument/2006/relationships/slideLayout" Target="../slideLayouts/slideLayout941.xml"/><Relationship Id="rId442" Type="http://schemas.openxmlformats.org/officeDocument/2006/relationships/slideLayout" Target="../slideLayouts/slideLayout962.xml"/><Relationship Id="rId463" Type="http://schemas.openxmlformats.org/officeDocument/2006/relationships/slideLayout" Target="../slideLayouts/slideLayout983.xml"/><Relationship Id="rId484" Type="http://schemas.openxmlformats.org/officeDocument/2006/relationships/slideLayout" Target="../slideLayouts/slideLayout1004.xml"/><Relationship Id="rId519" Type="http://schemas.openxmlformats.org/officeDocument/2006/relationships/slideLayout" Target="../slideLayouts/slideLayout1039.xml"/><Relationship Id="rId116" Type="http://schemas.openxmlformats.org/officeDocument/2006/relationships/slideLayout" Target="../slideLayouts/slideLayout636.xml"/><Relationship Id="rId137" Type="http://schemas.openxmlformats.org/officeDocument/2006/relationships/slideLayout" Target="../slideLayouts/slideLayout657.xml"/><Relationship Id="rId158" Type="http://schemas.openxmlformats.org/officeDocument/2006/relationships/slideLayout" Target="../slideLayouts/slideLayout678.xml"/><Relationship Id="rId302" Type="http://schemas.openxmlformats.org/officeDocument/2006/relationships/slideLayout" Target="../slideLayouts/slideLayout822.xml"/><Relationship Id="rId323" Type="http://schemas.openxmlformats.org/officeDocument/2006/relationships/slideLayout" Target="../slideLayouts/slideLayout843.xml"/><Relationship Id="rId344" Type="http://schemas.openxmlformats.org/officeDocument/2006/relationships/slideLayout" Target="../slideLayouts/slideLayout864.xml"/><Relationship Id="rId530" Type="http://schemas.openxmlformats.org/officeDocument/2006/relationships/slideLayout" Target="../slideLayouts/slideLayout1050.xml"/><Relationship Id="rId20" Type="http://schemas.openxmlformats.org/officeDocument/2006/relationships/slideLayout" Target="../slideLayouts/slideLayout540.xml"/><Relationship Id="rId41" Type="http://schemas.openxmlformats.org/officeDocument/2006/relationships/slideLayout" Target="../slideLayouts/slideLayout561.xml"/><Relationship Id="rId62" Type="http://schemas.openxmlformats.org/officeDocument/2006/relationships/slideLayout" Target="../slideLayouts/slideLayout582.xml"/><Relationship Id="rId83" Type="http://schemas.openxmlformats.org/officeDocument/2006/relationships/slideLayout" Target="../slideLayouts/slideLayout603.xml"/><Relationship Id="rId179" Type="http://schemas.openxmlformats.org/officeDocument/2006/relationships/slideLayout" Target="../slideLayouts/slideLayout699.xml"/><Relationship Id="rId365" Type="http://schemas.openxmlformats.org/officeDocument/2006/relationships/slideLayout" Target="../slideLayouts/slideLayout885.xml"/><Relationship Id="rId386" Type="http://schemas.openxmlformats.org/officeDocument/2006/relationships/slideLayout" Target="../slideLayouts/slideLayout906.xml"/><Relationship Id="rId551" Type="http://schemas.openxmlformats.org/officeDocument/2006/relationships/slideLayout" Target="../slideLayouts/slideLayout1071.xml"/><Relationship Id="rId572" Type="http://schemas.openxmlformats.org/officeDocument/2006/relationships/image" Target="../media/image6.emf"/><Relationship Id="rId190" Type="http://schemas.openxmlformats.org/officeDocument/2006/relationships/slideLayout" Target="../slideLayouts/slideLayout710.xml"/><Relationship Id="rId204" Type="http://schemas.openxmlformats.org/officeDocument/2006/relationships/slideLayout" Target="../slideLayouts/slideLayout724.xml"/><Relationship Id="rId225" Type="http://schemas.openxmlformats.org/officeDocument/2006/relationships/slideLayout" Target="../slideLayouts/slideLayout745.xml"/><Relationship Id="rId246" Type="http://schemas.openxmlformats.org/officeDocument/2006/relationships/slideLayout" Target="../slideLayouts/slideLayout766.xml"/><Relationship Id="rId267" Type="http://schemas.openxmlformats.org/officeDocument/2006/relationships/slideLayout" Target="../slideLayouts/slideLayout787.xml"/><Relationship Id="rId288" Type="http://schemas.openxmlformats.org/officeDocument/2006/relationships/slideLayout" Target="../slideLayouts/slideLayout808.xml"/><Relationship Id="rId411" Type="http://schemas.openxmlformats.org/officeDocument/2006/relationships/slideLayout" Target="../slideLayouts/slideLayout931.xml"/><Relationship Id="rId432" Type="http://schemas.openxmlformats.org/officeDocument/2006/relationships/slideLayout" Target="../slideLayouts/slideLayout952.xml"/><Relationship Id="rId453" Type="http://schemas.openxmlformats.org/officeDocument/2006/relationships/slideLayout" Target="../slideLayouts/slideLayout973.xml"/><Relationship Id="rId474" Type="http://schemas.openxmlformats.org/officeDocument/2006/relationships/slideLayout" Target="../slideLayouts/slideLayout994.xml"/><Relationship Id="rId509" Type="http://schemas.openxmlformats.org/officeDocument/2006/relationships/slideLayout" Target="../slideLayouts/slideLayout1029.xml"/><Relationship Id="rId106" Type="http://schemas.openxmlformats.org/officeDocument/2006/relationships/slideLayout" Target="../slideLayouts/slideLayout626.xml"/><Relationship Id="rId127" Type="http://schemas.openxmlformats.org/officeDocument/2006/relationships/slideLayout" Target="../slideLayouts/slideLayout647.xml"/><Relationship Id="rId313" Type="http://schemas.openxmlformats.org/officeDocument/2006/relationships/slideLayout" Target="../slideLayouts/slideLayout833.xml"/><Relationship Id="rId495" Type="http://schemas.openxmlformats.org/officeDocument/2006/relationships/slideLayout" Target="../slideLayouts/slideLayout1015.xml"/><Relationship Id="rId10" Type="http://schemas.openxmlformats.org/officeDocument/2006/relationships/slideLayout" Target="../slideLayouts/slideLayout530.xml"/><Relationship Id="rId31" Type="http://schemas.openxmlformats.org/officeDocument/2006/relationships/slideLayout" Target="../slideLayouts/slideLayout551.xml"/><Relationship Id="rId52" Type="http://schemas.openxmlformats.org/officeDocument/2006/relationships/slideLayout" Target="../slideLayouts/slideLayout572.xml"/><Relationship Id="rId73" Type="http://schemas.openxmlformats.org/officeDocument/2006/relationships/slideLayout" Target="../slideLayouts/slideLayout593.xml"/><Relationship Id="rId94" Type="http://schemas.openxmlformats.org/officeDocument/2006/relationships/slideLayout" Target="../slideLayouts/slideLayout614.xml"/><Relationship Id="rId148" Type="http://schemas.openxmlformats.org/officeDocument/2006/relationships/slideLayout" Target="../slideLayouts/slideLayout668.xml"/><Relationship Id="rId169" Type="http://schemas.openxmlformats.org/officeDocument/2006/relationships/slideLayout" Target="../slideLayouts/slideLayout689.xml"/><Relationship Id="rId334" Type="http://schemas.openxmlformats.org/officeDocument/2006/relationships/slideLayout" Target="../slideLayouts/slideLayout854.xml"/><Relationship Id="rId355" Type="http://schemas.openxmlformats.org/officeDocument/2006/relationships/slideLayout" Target="../slideLayouts/slideLayout875.xml"/><Relationship Id="rId376" Type="http://schemas.openxmlformats.org/officeDocument/2006/relationships/slideLayout" Target="../slideLayouts/slideLayout896.xml"/><Relationship Id="rId397" Type="http://schemas.openxmlformats.org/officeDocument/2006/relationships/slideLayout" Target="../slideLayouts/slideLayout917.xml"/><Relationship Id="rId520" Type="http://schemas.openxmlformats.org/officeDocument/2006/relationships/slideLayout" Target="../slideLayouts/slideLayout1040.xml"/><Relationship Id="rId541" Type="http://schemas.openxmlformats.org/officeDocument/2006/relationships/slideLayout" Target="../slideLayouts/slideLayout1061.xml"/><Relationship Id="rId562" Type="http://schemas.openxmlformats.org/officeDocument/2006/relationships/slideLayout" Target="../slideLayouts/slideLayout1082.xml"/><Relationship Id="rId4" Type="http://schemas.openxmlformats.org/officeDocument/2006/relationships/slideLayout" Target="../slideLayouts/slideLayout524.xml"/><Relationship Id="rId180" Type="http://schemas.openxmlformats.org/officeDocument/2006/relationships/slideLayout" Target="../slideLayouts/slideLayout700.xml"/><Relationship Id="rId215" Type="http://schemas.openxmlformats.org/officeDocument/2006/relationships/slideLayout" Target="../slideLayouts/slideLayout735.xml"/><Relationship Id="rId236" Type="http://schemas.openxmlformats.org/officeDocument/2006/relationships/slideLayout" Target="../slideLayouts/slideLayout756.xml"/><Relationship Id="rId257" Type="http://schemas.openxmlformats.org/officeDocument/2006/relationships/slideLayout" Target="../slideLayouts/slideLayout777.xml"/><Relationship Id="rId278" Type="http://schemas.openxmlformats.org/officeDocument/2006/relationships/slideLayout" Target="../slideLayouts/slideLayout798.xml"/><Relationship Id="rId401" Type="http://schemas.openxmlformats.org/officeDocument/2006/relationships/slideLayout" Target="../slideLayouts/slideLayout921.xml"/><Relationship Id="rId422" Type="http://schemas.openxmlformats.org/officeDocument/2006/relationships/slideLayout" Target="../slideLayouts/slideLayout942.xml"/><Relationship Id="rId443" Type="http://schemas.openxmlformats.org/officeDocument/2006/relationships/slideLayout" Target="../slideLayouts/slideLayout963.xml"/><Relationship Id="rId464" Type="http://schemas.openxmlformats.org/officeDocument/2006/relationships/slideLayout" Target="../slideLayouts/slideLayout984.xml"/><Relationship Id="rId303" Type="http://schemas.openxmlformats.org/officeDocument/2006/relationships/slideLayout" Target="../slideLayouts/slideLayout823.xml"/><Relationship Id="rId485" Type="http://schemas.openxmlformats.org/officeDocument/2006/relationships/slideLayout" Target="../slideLayouts/slideLayout1005.xml"/><Relationship Id="rId42" Type="http://schemas.openxmlformats.org/officeDocument/2006/relationships/slideLayout" Target="../slideLayouts/slideLayout562.xml"/><Relationship Id="rId84" Type="http://schemas.openxmlformats.org/officeDocument/2006/relationships/slideLayout" Target="../slideLayouts/slideLayout604.xml"/><Relationship Id="rId138" Type="http://schemas.openxmlformats.org/officeDocument/2006/relationships/slideLayout" Target="../slideLayouts/slideLayout658.xml"/><Relationship Id="rId345" Type="http://schemas.openxmlformats.org/officeDocument/2006/relationships/slideLayout" Target="../slideLayouts/slideLayout865.xml"/><Relationship Id="rId387" Type="http://schemas.openxmlformats.org/officeDocument/2006/relationships/slideLayout" Target="../slideLayouts/slideLayout907.xml"/><Relationship Id="rId510" Type="http://schemas.openxmlformats.org/officeDocument/2006/relationships/slideLayout" Target="../slideLayouts/slideLayout1030.xml"/><Relationship Id="rId552" Type="http://schemas.openxmlformats.org/officeDocument/2006/relationships/slideLayout" Target="../slideLayouts/slideLayout1072.xml"/><Relationship Id="rId191" Type="http://schemas.openxmlformats.org/officeDocument/2006/relationships/slideLayout" Target="../slideLayouts/slideLayout711.xml"/><Relationship Id="rId205" Type="http://schemas.openxmlformats.org/officeDocument/2006/relationships/slideLayout" Target="../slideLayouts/slideLayout725.xml"/><Relationship Id="rId247" Type="http://schemas.openxmlformats.org/officeDocument/2006/relationships/slideLayout" Target="../slideLayouts/slideLayout767.xml"/><Relationship Id="rId412" Type="http://schemas.openxmlformats.org/officeDocument/2006/relationships/slideLayout" Target="../slideLayouts/slideLayout932.xml"/><Relationship Id="rId107" Type="http://schemas.openxmlformats.org/officeDocument/2006/relationships/slideLayout" Target="../slideLayouts/slideLayout627.xml"/><Relationship Id="rId289" Type="http://schemas.openxmlformats.org/officeDocument/2006/relationships/slideLayout" Target="../slideLayouts/slideLayout809.xml"/><Relationship Id="rId454" Type="http://schemas.openxmlformats.org/officeDocument/2006/relationships/slideLayout" Target="../slideLayouts/slideLayout974.xml"/><Relationship Id="rId496" Type="http://schemas.openxmlformats.org/officeDocument/2006/relationships/slideLayout" Target="../slideLayouts/slideLayout1016.xml"/><Relationship Id="rId11" Type="http://schemas.openxmlformats.org/officeDocument/2006/relationships/slideLayout" Target="../slideLayouts/slideLayout531.xml"/><Relationship Id="rId53" Type="http://schemas.openxmlformats.org/officeDocument/2006/relationships/slideLayout" Target="../slideLayouts/slideLayout573.xml"/><Relationship Id="rId149" Type="http://schemas.openxmlformats.org/officeDocument/2006/relationships/slideLayout" Target="../slideLayouts/slideLayout669.xml"/><Relationship Id="rId314" Type="http://schemas.openxmlformats.org/officeDocument/2006/relationships/slideLayout" Target="../slideLayouts/slideLayout834.xml"/><Relationship Id="rId356" Type="http://schemas.openxmlformats.org/officeDocument/2006/relationships/slideLayout" Target="../slideLayouts/slideLayout876.xml"/><Relationship Id="rId398" Type="http://schemas.openxmlformats.org/officeDocument/2006/relationships/slideLayout" Target="../slideLayouts/slideLayout918.xml"/><Relationship Id="rId521" Type="http://schemas.openxmlformats.org/officeDocument/2006/relationships/slideLayout" Target="../slideLayouts/slideLayout1041.xml"/><Relationship Id="rId563" Type="http://schemas.openxmlformats.org/officeDocument/2006/relationships/slideLayout" Target="../slideLayouts/slideLayout1083.xml"/><Relationship Id="rId95" Type="http://schemas.openxmlformats.org/officeDocument/2006/relationships/slideLayout" Target="../slideLayouts/slideLayout615.xml"/><Relationship Id="rId160" Type="http://schemas.openxmlformats.org/officeDocument/2006/relationships/slideLayout" Target="../slideLayouts/slideLayout680.xml"/><Relationship Id="rId216" Type="http://schemas.openxmlformats.org/officeDocument/2006/relationships/slideLayout" Target="../slideLayouts/slideLayout736.xml"/><Relationship Id="rId423" Type="http://schemas.openxmlformats.org/officeDocument/2006/relationships/slideLayout" Target="../slideLayouts/slideLayout943.xml"/><Relationship Id="rId258" Type="http://schemas.openxmlformats.org/officeDocument/2006/relationships/slideLayout" Target="../slideLayouts/slideLayout778.xml"/><Relationship Id="rId465" Type="http://schemas.openxmlformats.org/officeDocument/2006/relationships/slideLayout" Target="../slideLayouts/slideLayout985.xml"/><Relationship Id="rId22" Type="http://schemas.openxmlformats.org/officeDocument/2006/relationships/slideLayout" Target="../slideLayouts/slideLayout542.xml"/><Relationship Id="rId64" Type="http://schemas.openxmlformats.org/officeDocument/2006/relationships/slideLayout" Target="../slideLayouts/slideLayout584.xml"/><Relationship Id="rId118" Type="http://schemas.openxmlformats.org/officeDocument/2006/relationships/slideLayout" Target="../slideLayouts/slideLayout638.xml"/><Relationship Id="rId325" Type="http://schemas.openxmlformats.org/officeDocument/2006/relationships/slideLayout" Target="../slideLayouts/slideLayout845.xml"/><Relationship Id="rId367" Type="http://schemas.openxmlformats.org/officeDocument/2006/relationships/slideLayout" Target="../slideLayouts/slideLayout887.xml"/><Relationship Id="rId532" Type="http://schemas.openxmlformats.org/officeDocument/2006/relationships/slideLayout" Target="../slideLayouts/slideLayout1052.xml"/><Relationship Id="rId171" Type="http://schemas.openxmlformats.org/officeDocument/2006/relationships/slideLayout" Target="../slideLayouts/slideLayout691.xml"/><Relationship Id="rId227" Type="http://schemas.openxmlformats.org/officeDocument/2006/relationships/slideLayout" Target="../slideLayouts/slideLayout747.xml"/><Relationship Id="rId269" Type="http://schemas.openxmlformats.org/officeDocument/2006/relationships/slideLayout" Target="../slideLayouts/slideLayout789.xml"/><Relationship Id="rId434" Type="http://schemas.openxmlformats.org/officeDocument/2006/relationships/slideLayout" Target="../slideLayouts/slideLayout954.xml"/><Relationship Id="rId476" Type="http://schemas.openxmlformats.org/officeDocument/2006/relationships/slideLayout" Target="../slideLayouts/slideLayout996.xml"/><Relationship Id="rId33" Type="http://schemas.openxmlformats.org/officeDocument/2006/relationships/slideLayout" Target="../slideLayouts/slideLayout553.xml"/><Relationship Id="rId129" Type="http://schemas.openxmlformats.org/officeDocument/2006/relationships/slideLayout" Target="../slideLayouts/slideLayout649.xml"/><Relationship Id="rId280" Type="http://schemas.openxmlformats.org/officeDocument/2006/relationships/slideLayout" Target="../slideLayouts/slideLayout800.xml"/><Relationship Id="rId336" Type="http://schemas.openxmlformats.org/officeDocument/2006/relationships/slideLayout" Target="../slideLayouts/slideLayout856.xml"/><Relationship Id="rId501" Type="http://schemas.openxmlformats.org/officeDocument/2006/relationships/slideLayout" Target="../slideLayouts/slideLayout1021.xml"/><Relationship Id="rId543" Type="http://schemas.openxmlformats.org/officeDocument/2006/relationships/slideLayout" Target="../slideLayouts/slideLayout1063.xml"/><Relationship Id="rId75" Type="http://schemas.openxmlformats.org/officeDocument/2006/relationships/slideLayout" Target="../slideLayouts/slideLayout595.xml"/><Relationship Id="rId140" Type="http://schemas.openxmlformats.org/officeDocument/2006/relationships/slideLayout" Target="../slideLayouts/slideLayout660.xml"/><Relationship Id="rId182" Type="http://schemas.openxmlformats.org/officeDocument/2006/relationships/slideLayout" Target="../slideLayouts/slideLayout702.xml"/><Relationship Id="rId378" Type="http://schemas.openxmlformats.org/officeDocument/2006/relationships/slideLayout" Target="../slideLayouts/slideLayout898.xml"/><Relationship Id="rId403" Type="http://schemas.openxmlformats.org/officeDocument/2006/relationships/slideLayout" Target="../slideLayouts/slideLayout923.xml"/><Relationship Id="rId6" Type="http://schemas.openxmlformats.org/officeDocument/2006/relationships/slideLayout" Target="../slideLayouts/slideLayout526.xml"/><Relationship Id="rId238" Type="http://schemas.openxmlformats.org/officeDocument/2006/relationships/slideLayout" Target="../slideLayouts/slideLayout758.xml"/><Relationship Id="rId445" Type="http://schemas.openxmlformats.org/officeDocument/2006/relationships/slideLayout" Target="../slideLayouts/slideLayout965.xml"/><Relationship Id="rId487" Type="http://schemas.openxmlformats.org/officeDocument/2006/relationships/slideLayout" Target="../slideLayouts/slideLayout1007.xml"/><Relationship Id="rId291" Type="http://schemas.openxmlformats.org/officeDocument/2006/relationships/slideLayout" Target="../slideLayouts/slideLayout811.xml"/><Relationship Id="rId305" Type="http://schemas.openxmlformats.org/officeDocument/2006/relationships/slideLayout" Target="../slideLayouts/slideLayout825.xml"/><Relationship Id="rId347" Type="http://schemas.openxmlformats.org/officeDocument/2006/relationships/slideLayout" Target="../slideLayouts/slideLayout867.xml"/><Relationship Id="rId512" Type="http://schemas.openxmlformats.org/officeDocument/2006/relationships/slideLayout" Target="../slideLayouts/slideLayout1032.xml"/><Relationship Id="rId44" Type="http://schemas.openxmlformats.org/officeDocument/2006/relationships/slideLayout" Target="../slideLayouts/slideLayout564.xml"/><Relationship Id="rId86" Type="http://schemas.openxmlformats.org/officeDocument/2006/relationships/slideLayout" Target="../slideLayouts/slideLayout606.xml"/><Relationship Id="rId151" Type="http://schemas.openxmlformats.org/officeDocument/2006/relationships/slideLayout" Target="../slideLayouts/slideLayout671.xml"/><Relationship Id="rId389" Type="http://schemas.openxmlformats.org/officeDocument/2006/relationships/slideLayout" Target="../slideLayouts/slideLayout909.xml"/><Relationship Id="rId554" Type="http://schemas.openxmlformats.org/officeDocument/2006/relationships/slideLayout" Target="../slideLayouts/slideLayout1074.xml"/><Relationship Id="rId193" Type="http://schemas.openxmlformats.org/officeDocument/2006/relationships/slideLayout" Target="../slideLayouts/slideLayout713.xml"/><Relationship Id="rId207" Type="http://schemas.openxmlformats.org/officeDocument/2006/relationships/slideLayout" Target="../slideLayouts/slideLayout727.xml"/><Relationship Id="rId249" Type="http://schemas.openxmlformats.org/officeDocument/2006/relationships/slideLayout" Target="../slideLayouts/slideLayout769.xml"/><Relationship Id="rId414" Type="http://schemas.openxmlformats.org/officeDocument/2006/relationships/slideLayout" Target="../slideLayouts/slideLayout934.xml"/><Relationship Id="rId456" Type="http://schemas.openxmlformats.org/officeDocument/2006/relationships/slideLayout" Target="../slideLayouts/slideLayout976.xml"/><Relationship Id="rId498" Type="http://schemas.openxmlformats.org/officeDocument/2006/relationships/slideLayout" Target="../slideLayouts/slideLayout1018.xml"/><Relationship Id="rId13" Type="http://schemas.openxmlformats.org/officeDocument/2006/relationships/slideLayout" Target="../slideLayouts/slideLayout533.xml"/><Relationship Id="rId109" Type="http://schemas.openxmlformats.org/officeDocument/2006/relationships/slideLayout" Target="../slideLayouts/slideLayout629.xml"/><Relationship Id="rId260" Type="http://schemas.openxmlformats.org/officeDocument/2006/relationships/slideLayout" Target="../slideLayouts/slideLayout780.xml"/><Relationship Id="rId316" Type="http://schemas.openxmlformats.org/officeDocument/2006/relationships/slideLayout" Target="../slideLayouts/slideLayout836.xml"/><Relationship Id="rId523" Type="http://schemas.openxmlformats.org/officeDocument/2006/relationships/slideLayout" Target="../slideLayouts/slideLayout1043.xml"/><Relationship Id="rId55" Type="http://schemas.openxmlformats.org/officeDocument/2006/relationships/slideLayout" Target="../slideLayouts/slideLayout575.xml"/><Relationship Id="rId97" Type="http://schemas.openxmlformats.org/officeDocument/2006/relationships/slideLayout" Target="../slideLayouts/slideLayout617.xml"/><Relationship Id="rId120" Type="http://schemas.openxmlformats.org/officeDocument/2006/relationships/slideLayout" Target="../slideLayouts/slideLayout640.xml"/><Relationship Id="rId358" Type="http://schemas.openxmlformats.org/officeDocument/2006/relationships/slideLayout" Target="../slideLayouts/slideLayout878.xml"/><Relationship Id="rId565" Type="http://schemas.microsoft.com/office/2007/relationships/media" Target="../media/media1.mp3"/><Relationship Id="rId162" Type="http://schemas.openxmlformats.org/officeDocument/2006/relationships/slideLayout" Target="../slideLayouts/slideLayout682.xml"/><Relationship Id="rId218" Type="http://schemas.openxmlformats.org/officeDocument/2006/relationships/slideLayout" Target="../slideLayouts/slideLayout738.xml"/><Relationship Id="rId425" Type="http://schemas.openxmlformats.org/officeDocument/2006/relationships/slideLayout" Target="../slideLayouts/slideLayout945.xml"/><Relationship Id="rId467" Type="http://schemas.openxmlformats.org/officeDocument/2006/relationships/slideLayout" Target="../slideLayouts/slideLayout987.xml"/><Relationship Id="rId271" Type="http://schemas.openxmlformats.org/officeDocument/2006/relationships/slideLayout" Target="../slideLayouts/slideLayout791.xml"/><Relationship Id="rId24" Type="http://schemas.openxmlformats.org/officeDocument/2006/relationships/slideLayout" Target="../slideLayouts/slideLayout544.xml"/><Relationship Id="rId66" Type="http://schemas.openxmlformats.org/officeDocument/2006/relationships/slideLayout" Target="../slideLayouts/slideLayout586.xml"/><Relationship Id="rId131" Type="http://schemas.openxmlformats.org/officeDocument/2006/relationships/slideLayout" Target="../slideLayouts/slideLayout651.xml"/><Relationship Id="rId327" Type="http://schemas.openxmlformats.org/officeDocument/2006/relationships/slideLayout" Target="../slideLayouts/slideLayout847.xml"/><Relationship Id="rId369" Type="http://schemas.openxmlformats.org/officeDocument/2006/relationships/slideLayout" Target="../slideLayouts/slideLayout889.xml"/><Relationship Id="rId534" Type="http://schemas.openxmlformats.org/officeDocument/2006/relationships/slideLayout" Target="../slideLayouts/slideLayout1054.xml"/><Relationship Id="rId173" Type="http://schemas.openxmlformats.org/officeDocument/2006/relationships/slideLayout" Target="../slideLayouts/slideLayout693.xml"/><Relationship Id="rId229" Type="http://schemas.openxmlformats.org/officeDocument/2006/relationships/slideLayout" Target="../slideLayouts/slideLayout749.xml"/><Relationship Id="rId380" Type="http://schemas.openxmlformats.org/officeDocument/2006/relationships/slideLayout" Target="../slideLayouts/slideLayout900.xml"/><Relationship Id="rId436" Type="http://schemas.openxmlformats.org/officeDocument/2006/relationships/slideLayout" Target="../slideLayouts/slideLayout956.xml"/><Relationship Id="rId240" Type="http://schemas.openxmlformats.org/officeDocument/2006/relationships/slideLayout" Target="../slideLayouts/slideLayout760.xml"/><Relationship Id="rId478" Type="http://schemas.openxmlformats.org/officeDocument/2006/relationships/slideLayout" Target="../slideLayouts/slideLayout998.xml"/><Relationship Id="rId35" Type="http://schemas.openxmlformats.org/officeDocument/2006/relationships/slideLayout" Target="../slideLayouts/slideLayout555.xml"/><Relationship Id="rId77" Type="http://schemas.openxmlformats.org/officeDocument/2006/relationships/slideLayout" Target="../slideLayouts/slideLayout597.xml"/><Relationship Id="rId100" Type="http://schemas.openxmlformats.org/officeDocument/2006/relationships/slideLayout" Target="../slideLayouts/slideLayout620.xml"/><Relationship Id="rId282" Type="http://schemas.openxmlformats.org/officeDocument/2006/relationships/slideLayout" Target="../slideLayouts/slideLayout802.xml"/><Relationship Id="rId338" Type="http://schemas.openxmlformats.org/officeDocument/2006/relationships/slideLayout" Target="../slideLayouts/slideLayout858.xml"/><Relationship Id="rId503" Type="http://schemas.openxmlformats.org/officeDocument/2006/relationships/slideLayout" Target="../slideLayouts/slideLayout1023.xml"/><Relationship Id="rId545" Type="http://schemas.openxmlformats.org/officeDocument/2006/relationships/slideLayout" Target="../slideLayouts/slideLayout1065.xml"/><Relationship Id="rId8" Type="http://schemas.openxmlformats.org/officeDocument/2006/relationships/slideLayout" Target="../slideLayouts/slideLayout528.xml"/><Relationship Id="rId142" Type="http://schemas.openxmlformats.org/officeDocument/2006/relationships/slideLayout" Target="../slideLayouts/slideLayout662.xml"/><Relationship Id="rId184" Type="http://schemas.openxmlformats.org/officeDocument/2006/relationships/slideLayout" Target="../slideLayouts/slideLayout704.xml"/><Relationship Id="rId391" Type="http://schemas.openxmlformats.org/officeDocument/2006/relationships/slideLayout" Target="../slideLayouts/slideLayout911.xml"/><Relationship Id="rId405" Type="http://schemas.openxmlformats.org/officeDocument/2006/relationships/slideLayout" Target="../slideLayouts/slideLayout925.xml"/><Relationship Id="rId447" Type="http://schemas.openxmlformats.org/officeDocument/2006/relationships/slideLayout" Target="../slideLayouts/slideLayout967.xml"/><Relationship Id="rId251" Type="http://schemas.openxmlformats.org/officeDocument/2006/relationships/slideLayout" Target="../slideLayouts/slideLayout771.xml"/><Relationship Id="rId489" Type="http://schemas.openxmlformats.org/officeDocument/2006/relationships/slideLayout" Target="../slideLayouts/slideLayout1009.xml"/><Relationship Id="rId46" Type="http://schemas.openxmlformats.org/officeDocument/2006/relationships/slideLayout" Target="../slideLayouts/slideLayout566.xml"/><Relationship Id="rId293" Type="http://schemas.openxmlformats.org/officeDocument/2006/relationships/slideLayout" Target="../slideLayouts/slideLayout813.xml"/><Relationship Id="rId307" Type="http://schemas.openxmlformats.org/officeDocument/2006/relationships/slideLayout" Target="../slideLayouts/slideLayout827.xml"/><Relationship Id="rId349" Type="http://schemas.openxmlformats.org/officeDocument/2006/relationships/slideLayout" Target="../slideLayouts/slideLayout869.xml"/><Relationship Id="rId514" Type="http://schemas.openxmlformats.org/officeDocument/2006/relationships/slideLayout" Target="../slideLayouts/slideLayout1034.xml"/><Relationship Id="rId556" Type="http://schemas.openxmlformats.org/officeDocument/2006/relationships/slideLayout" Target="../slideLayouts/slideLayout1076.xml"/><Relationship Id="rId88" Type="http://schemas.openxmlformats.org/officeDocument/2006/relationships/slideLayout" Target="../slideLayouts/slideLayout608.xml"/><Relationship Id="rId111" Type="http://schemas.openxmlformats.org/officeDocument/2006/relationships/slideLayout" Target="../slideLayouts/slideLayout631.xml"/><Relationship Id="rId153" Type="http://schemas.openxmlformats.org/officeDocument/2006/relationships/slideLayout" Target="../slideLayouts/slideLayout673.xml"/><Relationship Id="rId195" Type="http://schemas.openxmlformats.org/officeDocument/2006/relationships/slideLayout" Target="../slideLayouts/slideLayout715.xml"/><Relationship Id="rId209" Type="http://schemas.openxmlformats.org/officeDocument/2006/relationships/slideLayout" Target="../slideLayouts/slideLayout729.xml"/><Relationship Id="rId360" Type="http://schemas.openxmlformats.org/officeDocument/2006/relationships/slideLayout" Target="../slideLayouts/slideLayout880.xml"/><Relationship Id="rId416" Type="http://schemas.openxmlformats.org/officeDocument/2006/relationships/slideLayout" Target="../slideLayouts/slideLayout936.xml"/><Relationship Id="rId220" Type="http://schemas.openxmlformats.org/officeDocument/2006/relationships/slideLayout" Target="../slideLayouts/slideLayout740.xml"/><Relationship Id="rId458" Type="http://schemas.openxmlformats.org/officeDocument/2006/relationships/slideLayout" Target="../slideLayouts/slideLayout978.xml"/><Relationship Id="rId15" Type="http://schemas.openxmlformats.org/officeDocument/2006/relationships/slideLayout" Target="../slideLayouts/slideLayout535.xml"/><Relationship Id="rId57" Type="http://schemas.openxmlformats.org/officeDocument/2006/relationships/slideLayout" Target="../slideLayouts/slideLayout577.xml"/><Relationship Id="rId262" Type="http://schemas.openxmlformats.org/officeDocument/2006/relationships/slideLayout" Target="../slideLayouts/slideLayout782.xml"/><Relationship Id="rId318" Type="http://schemas.openxmlformats.org/officeDocument/2006/relationships/slideLayout" Target="../slideLayouts/slideLayout838.xml"/><Relationship Id="rId525" Type="http://schemas.openxmlformats.org/officeDocument/2006/relationships/slideLayout" Target="../slideLayouts/slideLayout1045.xml"/><Relationship Id="rId567" Type="http://schemas.openxmlformats.org/officeDocument/2006/relationships/image" Target="../media/image1.emf"/><Relationship Id="rId99" Type="http://schemas.openxmlformats.org/officeDocument/2006/relationships/slideLayout" Target="../slideLayouts/slideLayout619.xml"/><Relationship Id="rId122" Type="http://schemas.openxmlformats.org/officeDocument/2006/relationships/slideLayout" Target="../slideLayouts/slideLayout642.xml"/><Relationship Id="rId164" Type="http://schemas.openxmlformats.org/officeDocument/2006/relationships/slideLayout" Target="../slideLayouts/slideLayout684.xml"/><Relationship Id="rId371" Type="http://schemas.openxmlformats.org/officeDocument/2006/relationships/slideLayout" Target="../slideLayouts/slideLayout891.xml"/><Relationship Id="rId427" Type="http://schemas.openxmlformats.org/officeDocument/2006/relationships/slideLayout" Target="../slideLayouts/slideLayout947.xml"/><Relationship Id="rId469" Type="http://schemas.openxmlformats.org/officeDocument/2006/relationships/slideLayout" Target="../slideLayouts/slideLayout9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24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25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23"/>
            <p:extLst>
              <p:ext uri="{DAA4B4D4-6D71-4841-9C94-3DE7FCFB9230}">
                <p14:media xmlns:p14="http://schemas.microsoft.com/office/powerpoint/2010/main" r:embed="rId522"/>
              </p:ext>
            </p:extLst>
          </p:nvPr>
        </p:nvPicPr>
        <p:blipFill>
          <a:blip r:embed="rId526" cstate="print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27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28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29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30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2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0" r:id="rId47"/>
    <p:sldLayoutId id="2147483701" r:id="rId48"/>
    <p:sldLayoutId id="2147483702" r:id="rId49"/>
    <p:sldLayoutId id="2147483703" r:id="rId50"/>
    <p:sldLayoutId id="2147483704" r:id="rId51"/>
    <p:sldLayoutId id="2147483705" r:id="rId52"/>
    <p:sldLayoutId id="2147483706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2" r:id="rId59"/>
    <p:sldLayoutId id="2147483713" r:id="rId60"/>
    <p:sldLayoutId id="2147483714" r:id="rId61"/>
    <p:sldLayoutId id="2147483715" r:id="rId62"/>
    <p:sldLayoutId id="2147483716" r:id="rId63"/>
    <p:sldLayoutId id="2147483717" r:id="rId64"/>
    <p:sldLayoutId id="2147483718" r:id="rId65"/>
    <p:sldLayoutId id="2147483719" r:id="rId66"/>
    <p:sldLayoutId id="2147483720" r:id="rId67"/>
    <p:sldLayoutId id="2147483721" r:id="rId68"/>
    <p:sldLayoutId id="2147483722" r:id="rId69"/>
    <p:sldLayoutId id="2147483723" r:id="rId70"/>
    <p:sldLayoutId id="2147483724" r:id="rId71"/>
    <p:sldLayoutId id="2147483725" r:id="rId72"/>
    <p:sldLayoutId id="2147483726" r:id="rId73"/>
    <p:sldLayoutId id="2147483727" r:id="rId74"/>
    <p:sldLayoutId id="2147483728" r:id="rId75"/>
    <p:sldLayoutId id="2147483729" r:id="rId76"/>
    <p:sldLayoutId id="2147483730" r:id="rId77"/>
    <p:sldLayoutId id="2147483731" r:id="rId78"/>
    <p:sldLayoutId id="2147483732" r:id="rId79"/>
    <p:sldLayoutId id="2147483733" r:id="rId80"/>
    <p:sldLayoutId id="2147483734" r:id="rId81"/>
    <p:sldLayoutId id="2147483735" r:id="rId82"/>
    <p:sldLayoutId id="2147483736" r:id="rId83"/>
    <p:sldLayoutId id="2147483737" r:id="rId84"/>
    <p:sldLayoutId id="2147483738" r:id="rId85"/>
    <p:sldLayoutId id="2147483739" r:id="rId86"/>
    <p:sldLayoutId id="2147483740" r:id="rId87"/>
    <p:sldLayoutId id="2147483741" r:id="rId88"/>
    <p:sldLayoutId id="2147483742" r:id="rId89"/>
    <p:sldLayoutId id="2147483743" r:id="rId90"/>
    <p:sldLayoutId id="2147483744" r:id="rId91"/>
    <p:sldLayoutId id="2147483745" r:id="rId92"/>
    <p:sldLayoutId id="2147483746" r:id="rId93"/>
    <p:sldLayoutId id="2147483747" r:id="rId94"/>
    <p:sldLayoutId id="2147483748" r:id="rId95"/>
    <p:sldLayoutId id="2147483749" r:id="rId96"/>
    <p:sldLayoutId id="2147483750" r:id="rId97"/>
    <p:sldLayoutId id="2147483751" r:id="rId98"/>
    <p:sldLayoutId id="2147483752" r:id="rId99"/>
    <p:sldLayoutId id="2147483753" r:id="rId100"/>
    <p:sldLayoutId id="2147483754" r:id="rId101"/>
    <p:sldLayoutId id="2147483755" r:id="rId102"/>
    <p:sldLayoutId id="2147483756" r:id="rId103"/>
    <p:sldLayoutId id="2147483757" r:id="rId104"/>
    <p:sldLayoutId id="2147483758" r:id="rId105"/>
    <p:sldLayoutId id="2147483759" r:id="rId106"/>
    <p:sldLayoutId id="2147483760" r:id="rId107"/>
    <p:sldLayoutId id="2147483761" r:id="rId108"/>
    <p:sldLayoutId id="2147483762" r:id="rId109"/>
    <p:sldLayoutId id="2147483763" r:id="rId110"/>
    <p:sldLayoutId id="2147483764" r:id="rId111"/>
    <p:sldLayoutId id="2147483765" r:id="rId112"/>
    <p:sldLayoutId id="2147483766" r:id="rId113"/>
    <p:sldLayoutId id="2147483767" r:id="rId114"/>
    <p:sldLayoutId id="2147483768" r:id="rId115"/>
    <p:sldLayoutId id="2147483769" r:id="rId116"/>
    <p:sldLayoutId id="2147483770" r:id="rId117"/>
    <p:sldLayoutId id="2147483771" r:id="rId118"/>
    <p:sldLayoutId id="2147483772" r:id="rId119"/>
    <p:sldLayoutId id="2147483773" r:id="rId120"/>
    <p:sldLayoutId id="2147483774" r:id="rId121"/>
    <p:sldLayoutId id="2147483775" r:id="rId122"/>
    <p:sldLayoutId id="2147483776" r:id="rId123"/>
    <p:sldLayoutId id="2147483777" r:id="rId124"/>
    <p:sldLayoutId id="2147483778" r:id="rId125"/>
    <p:sldLayoutId id="2147483779" r:id="rId126"/>
    <p:sldLayoutId id="2147483780" r:id="rId127"/>
    <p:sldLayoutId id="2147483781" r:id="rId128"/>
    <p:sldLayoutId id="2147483782" r:id="rId129"/>
    <p:sldLayoutId id="2147483783" r:id="rId130"/>
    <p:sldLayoutId id="2147483784" r:id="rId131"/>
    <p:sldLayoutId id="2147483785" r:id="rId132"/>
    <p:sldLayoutId id="2147483786" r:id="rId133"/>
    <p:sldLayoutId id="2147483787" r:id="rId134"/>
    <p:sldLayoutId id="2147483788" r:id="rId135"/>
    <p:sldLayoutId id="2147483789" r:id="rId136"/>
    <p:sldLayoutId id="2147483790" r:id="rId137"/>
    <p:sldLayoutId id="2147483791" r:id="rId138"/>
    <p:sldLayoutId id="2147483792" r:id="rId139"/>
    <p:sldLayoutId id="2147483793" r:id="rId140"/>
    <p:sldLayoutId id="2147483794" r:id="rId141"/>
    <p:sldLayoutId id="2147483795" r:id="rId142"/>
    <p:sldLayoutId id="2147483796" r:id="rId143"/>
    <p:sldLayoutId id="2147483797" r:id="rId144"/>
    <p:sldLayoutId id="2147483798" r:id="rId145"/>
    <p:sldLayoutId id="2147483799" r:id="rId146"/>
    <p:sldLayoutId id="2147483800" r:id="rId147"/>
    <p:sldLayoutId id="2147483801" r:id="rId148"/>
    <p:sldLayoutId id="2147483802" r:id="rId149"/>
    <p:sldLayoutId id="2147483803" r:id="rId150"/>
    <p:sldLayoutId id="2147483804" r:id="rId151"/>
    <p:sldLayoutId id="2147483805" r:id="rId152"/>
    <p:sldLayoutId id="2147483806" r:id="rId153"/>
    <p:sldLayoutId id="2147483807" r:id="rId154"/>
    <p:sldLayoutId id="2147483808" r:id="rId155"/>
    <p:sldLayoutId id="2147483809" r:id="rId156"/>
    <p:sldLayoutId id="2147483810" r:id="rId157"/>
    <p:sldLayoutId id="2147483811" r:id="rId158"/>
    <p:sldLayoutId id="2147483812" r:id="rId159"/>
    <p:sldLayoutId id="2147483813" r:id="rId160"/>
    <p:sldLayoutId id="2147483814" r:id="rId161"/>
    <p:sldLayoutId id="2147483815" r:id="rId162"/>
    <p:sldLayoutId id="2147483816" r:id="rId163"/>
    <p:sldLayoutId id="2147483817" r:id="rId164"/>
    <p:sldLayoutId id="2147483818" r:id="rId165"/>
    <p:sldLayoutId id="2147483819" r:id="rId166"/>
    <p:sldLayoutId id="2147483820" r:id="rId167"/>
    <p:sldLayoutId id="2147483821" r:id="rId168"/>
    <p:sldLayoutId id="2147483822" r:id="rId169"/>
    <p:sldLayoutId id="2147483823" r:id="rId170"/>
    <p:sldLayoutId id="2147483824" r:id="rId171"/>
    <p:sldLayoutId id="2147483825" r:id="rId172"/>
    <p:sldLayoutId id="2147483826" r:id="rId173"/>
    <p:sldLayoutId id="2147483827" r:id="rId174"/>
    <p:sldLayoutId id="2147483828" r:id="rId175"/>
    <p:sldLayoutId id="2147483829" r:id="rId176"/>
    <p:sldLayoutId id="2147483830" r:id="rId177"/>
    <p:sldLayoutId id="2147483831" r:id="rId178"/>
    <p:sldLayoutId id="2147483832" r:id="rId179"/>
    <p:sldLayoutId id="2147483833" r:id="rId180"/>
    <p:sldLayoutId id="2147483834" r:id="rId181"/>
    <p:sldLayoutId id="2147483835" r:id="rId182"/>
    <p:sldLayoutId id="2147483836" r:id="rId183"/>
    <p:sldLayoutId id="2147483837" r:id="rId184"/>
    <p:sldLayoutId id="2147483838" r:id="rId185"/>
    <p:sldLayoutId id="2147483839" r:id="rId186"/>
    <p:sldLayoutId id="2147483840" r:id="rId187"/>
    <p:sldLayoutId id="2147483841" r:id="rId188"/>
    <p:sldLayoutId id="2147483842" r:id="rId189"/>
    <p:sldLayoutId id="2147483843" r:id="rId190"/>
    <p:sldLayoutId id="2147483844" r:id="rId191"/>
    <p:sldLayoutId id="2147483845" r:id="rId192"/>
    <p:sldLayoutId id="2147483846" r:id="rId193"/>
    <p:sldLayoutId id="2147483847" r:id="rId194"/>
    <p:sldLayoutId id="2147483848" r:id="rId195"/>
    <p:sldLayoutId id="2147483849" r:id="rId196"/>
    <p:sldLayoutId id="2147483850" r:id="rId197"/>
    <p:sldLayoutId id="2147483851" r:id="rId198"/>
    <p:sldLayoutId id="2147483852" r:id="rId199"/>
    <p:sldLayoutId id="2147483853" r:id="rId200"/>
    <p:sldLayoutId id="2147483854" r:id="rId201"/>
    <p:sldLayoutId id="2147483855" r:id="rId202"/>
    <p:sldLayoutId id="2147483856" r:id="rId203"/>
    <p:sldLayoutId id="2147483857" r:id="rId204"/>
    <p:sldLayoutId id="2147483858" r:id="rId205"/>
    <p:sldLayoutId id="2147483859" r:id="rId206"/>
    <p:sldLayoutId id="2147483860" r:id="rId207"/>
    <p:sldLayoutId id="2147483861" r:id="rId208"/>
    <p:sldLayoutId id="2147483862" r:id="rId209"/>
    <p:sldLayoutId id="2147483863" r:id="rId210"/>
    <p:sldLayoutId id="2147483864" r:id="rId211"/>
    <p:sldLayoutId id="2147483865" r:id="rId212"/>
    <p:sldLayoutId id="2147483866" r:id="rId213"/>
    <p:sldLayoutId id="2147483867" r:id="rId214"/>
    <p:sldLayoutId id="2147483868" r:id="rId215"/>
    <p:sldLayoutId id="2147483869" r:id="rId216"/>
    <p:sldLayoutId id="2147483871" r:id="rId217"/>
    <p:sldLayoutId id="2147483872" r:id="rId218"/>
    <p:sldLayoutId id="2147483873" r:id="rId219"/>
    <p:sldLayoutId id="2147483874" r:id="rId220"/>
    <p:sldLayoutId id="2147483875" r:id="rId221"/>
    <p:sldLayoutId id="2147483876" r:id="rId222"/>
    <p:sldLayoutId id="2147483877" r:id="rId223"/>
    <p:sldLayoutId id="2147483878" r:id="rId224"/>
    <p:sldLayoutId id="2147483879" r:id="rId225"/>
    <p:sldLayoutId id="2147483880" r:id="rId226"/>
    <p:sldLayoutId id="2147483881" r:id="rId227"/>
    <p:sldLayoutId id="2147483882" r:id="rId228"/>
    <p:sldLayoutId id="2147483883" r:id="rId229"/>
    <p:sldLayoutId id="2147483884" r:id="rId230"/>
    <p:sldLayoutId id="2147483885" r:id="rId231"/>
    <p:sldLayoutId id="2147483886" r:id="rId232"/>
    <p:sldLayoutId id="2147483887" r:id="rId233"/>
    <p:sldLayoutId id="2147483888" r:id="rId234"/>
    <p:sldLayoutId id="2147483889" r:id="rId235"/>
    <p:sldLayoutId id="2147483890" r:id="rId236"/>
    <p:sldLayoutId id="2147483891" r:id="rId237"/>
    <p:sldLayoutId id="2147483892" r:id="rId238"/>
    <p:sldLayoutId id="2147483893" r:id="rId239"/>
    <p:sldLayoutId id="2147483894" r:id="rId240"/>
    <p:sldLayoutId id="2147483895" r:id="rId241"/>
    <p:sldLayoutId id="2147483896" r:id="rId242"/>
    <p:sldLayoutId id="2147483897" r:id="rId243"/>
    <p:sldLayoutId id="2147483898" r:id="rId244"/>
    <p:sldLayoutId id="2147483899" r:id="rId245"/>
    <p:sldLayoutId id="2147483900" r:id="rId246"/>
    <p:sldLayoutId id="2147483901" r:id="rId247"/>
    <p:sldLayoutId id="2147483902" r:id="rId248"/>
    <p:sldLayoutId id="2147483903" r:id="rId249"/>
    <p:sldLayoutId id="2147483904" r:id="rId250"/>
    <p:sldLayoutId id="2147483905" r:id="rId251"/>
    <p:sldLayoutId id="2147483906" r:id="rId252"/>
    <p:sldLayoutId id="2147483907" r:id="rId253"/>
    <p:sldLayoutId id="2147483908" r:id="rId254"/>
    <p:sldLayoutId id="2147483909" r:id="rId255"/>
    <p:sldLayoutId id="2147483910" r:id="rId256"/>
    <p:sldLayoutId id="2147483911" r:id="rId257"/>
    <p:sldLayoutId id="2147483912" r:id="rId258"/>
    <p:sldLayoutId id="2147483913" r:id="rId259"/>
    <p:sldLayoutId id="2147483914" r:id="rId260"/>
    <p:sldLayoutId id="2147483915" r:id="rId261"/>
    <p:sldLayoutId id="2147483916" r:id="rId262"/>
    <p:sldLayoutId id="2147483917" r:id="rId263"/>
    <p:sldLayoutId id="2147483918" r:id="rId264"/>
    <p:sldLayoutId id="2147483919" r:id="rId265"/>
    <p:sldLayoutId id="2147483920" r:id="rId266"/>
    <p:sldLayoutId id="2147483921" r:id="rId267"/>
    <p:sldLayoutId id="2147483922" r:id="rId268"/>
    <p:sldLayoutId id="2147483923" r:id="rId269"/>
    <p:sldLayoutId id="2147483924" r:id="rId270"/>
    <p:sldLayoutId id="2147483925" r:id="rId271"/>
    <p:sldLayoutId id="2147483926" r:id="rId272"/>
    <p:sldLayoutId id="2147483927" r:id="rId273"/>
    <p:sldLayoutId id="2147483928" r:id="rId274"/>
    <p:sldLayoutId id="2147483929" r:id="rId275"/>
    <p:sldLayoutId id="2147483930" r:id="rId276"/>
    <p:sldLayoutId id="2147483931" r:id="rId277"/>
    <p:sldLayoutId id="2147483932" r:id="rId278"/>
    <p:sldLayoutId id="2147483933" r:id="rId279"/>
    <p:sldLayoutId id="2147483934" r:id="rId280"/>
    <p:sldLayoutId id="2147483935" r:id="rId281"/>
    <p:sldLayoutId id="2147483936" r:id="rId282"/>
    <p:sldLayoutId id="2147483937" r:id="rId283"/>
    <p:sldLayoutId id="2147483938" r:id="rId284"/>
    <p:sldLayoutId id="2147483939" r:id="rId285"/>
    <p:sldLayoutId id="2147483940" r:id="rId286"/>
    <p:sldLayoutId id="2147483941" r:id="rId287"/>
    <p:sldLayoutId id="2147483943" r:id="rId288"/>
    <p:sldLayoutId id="2147483944" r:id="rId289"/>
    <p:sldLayoutId id="2147483945" r:id="rId290"/>
    <p:sldLayoutId id="2147483946" r:id="rId291"/>
    <p:sldLayoutId id="2147483947" r:id="rId292"/>
    <p:sldLayoutId id="2147483948" r:id="rId293"/>
    <p:sldLayoutId id="2147483949" r:id="rId294"/>
    <p:sldLayoutId id="2147483950" r:id="rId295"/>
    <p:sldLayoutId id="2147483951" r:id="rId296"/>
    <p:sldLayoutId id="2147483952" r:id="rId297"/>
    <p:sldLayoutId id="2147483953" r:id="rId298"/>
    <p:sldLayoutId id="2147483954" r:id="rId299"/>
    <p:sldLayoutId id="2147483955" r:id="rId300"/>
    <p:sldLayoutId id="2147483956" r:id="rId301"/>
    <p:sldLayoutId id="2147483957" r:id="rId302"/>
    <p:sldLayoutId id="2147483958" r:id="rId303"/>
    <p:sldLayoutId id="2147483959" r:id="rId304"/>
    <p:sldLayoutId id="2147483960" r:id="rId305"/>
    <p:sldLayoutId id="2147483961" r:id="rId306"/>
    <p:sldLayoutId id="2147483962" r:id="rId307"/>
    <p:sldLayoutId id="2147483963" r:id="rId308"/>
    <p:sldLayoutId id="2147483964" r:id="rId309"/>
    <p:sldLayoutId id="2147483965" r:id="rId310"/>
    <p:sldLayoutId id="2147483966" r:id="rId311"/>
    <p:sldLayoutId id="2147483967" r:id="rId312"/>
    <p:sldLayoutId id="2147483968" r:id="rId313"/>
    <p:sldLayoutId id="2147483969" r:id="rId314"/>
    <p:sldLayoutId id="2147483970" r:id="rId315"/>
    <p:sldLayoutId id="2147483971" r:id="rId316"/>
    <p:sldLayoutId id="2147483972" r:id="rId317"/>
    <p:sldLayoutId id="2147483973" r:id="rId318"/>
    <p:sldLayoutId id="2147483974" r:id="rId319"/>
    <p:sldLayoutId id="2147483975" r:id="rId320"/>
    <p:sldLayoutId id="2147483976" r:id="rId321"/>
    <p:sldLayoutId id="2147483977" r:id="rId322"/>
    <p:sldLayoutId id="2147483978" r:id="rId323"/>
    <p:sldLayoutId id="2147483979" r:id="rId324"/>
    <p:sldLayoutId id="2147483980" r:id="rId325"/>
    <p:sldLayoutId id="2147483981" r:id="rId326"/>
    <p:sldLayoutId id="2147483982" r:id="rId327"/>
    <p:sldLayoutId id="2147483983" r:id="rId328"/>
    <p:sldLayoutId id="2147483984" r:id="rId329"/>
    <p:sldLayoutId id="2147483985" r:id="rId330"/>
    <p:sldLayoutId id="2147483986" r:id="rId331"/>
    <p:sldLayoutId id="2147483987" r:id="rId332"/>
    <p:sldLayoutId id="2147483988" r:id="rId333"/>
    <p:sldLayoutId id="2147483989" r:id="rId334"/>
    <p:sldLayoutId id="2147483990" r:id="rId335"/>
    <p:sldLayoutId id="2147483991" r:id="rId336"/>
    <p:sldLayoutId id="2147483992" r:id="rId337"/>
    <p:sldLayoutId id="2147483993" r:id="rId338"/>
    <p:sldLayoutId id="2147483994" r:id="rId339"/>
    <p:sldLayoutId id="2147483995" r:id="rId340"/>
    <p:sldLayoutId id="2147483996" r:id="rId341"/>
    <p:sldLayoutId id="2147483997" r:id="rId342"/>
    <p:sldLayoutId id="2147483998" r:id="rId343"/>
    <p:sldLayoutId id="2147483999" r:id="rId344"/>
    <p:sldLayoutId id="2147484000" r:id="rId345"/>
    <p:sldLayoutId id="2147484001" r:id="rId346"/>
    <p:sldLayoutId id="2147484002" r:id="rId347"/>
    <p:sldLayoutId id="2147484003" r:id="rId348"/>
    <p:sldLayoutId id="2147484004" r:id="rId349"/>
    <p:sldLayoutId id="2147484005" r:id="rId350"/>
    <p:sldLayoutId id="2147484006" r:id="rId351"/>
    <p:sldLayoutId id="2147484007" r:id="rId352"/>
    <p:sldLayoutId id="2147484008" r:id="rId353"/>
    <p:sldLayoutId id="2147484009" r:id="rId354"/>
    <p:sldLayoutId id="2147484010" r:id="rId355"/>
    <p:sldLayoutId id="2147484011" r:id="rId356"/>
    <p:sldLayoutId id="2147484012" r:id="rId357"/>
    <p:sldLayoutId id="2147484013" r:id="rId358"/>
    <p:sldLayoutId id="2147484014" r:id="rId359"/>
    <p:sldLayoutId id="2147484015" r:id="rId360"/>
    <p:sldLayoutId id="2147484016" r:id="rId361"/>
    <p:sldLayoutId id="2147484017" r:id="rId362"/>
    <p:sldLayoutId id="2147484018" r:id="rId363"/>
    <p:sldLayoutId id="2147484019" r:id="rId364"/>
    <p:sldLayoutId id="2147484020" r:id="rId365"/>
    <p:sldLayoutId id="2147484021" r:id="rId366"/>
    <p:sldLayoutId id="2147484022" r:id="rId367"/>
    <p:sldLayoutId id="2147484023" r:id="rId368"/>
    <p:sldLayoutId id="2147484024" r:id="rId369"/>
    <p:sldLayoutId id="2147484025" r:id="rId370"/>
    <p:sldLayoutId id="2147484026" r:id="rId371"/>
    <p:sldLayoutId id="2147484027" r:id="rId372"/>
    <p:sldLayoutId id="2147484028" r:id="rId373"/>
    <p:sldLayoutId id="2147484029" r:id="rId374"/>
    <p:sldLayoutId id="2147484030" r:id="rId375"/>
    <p:sldLayoutId id="2147484031" r:id="rId376"/>
    <p:sldLayoutId id="2147484032" r:id="rId377"/>
    <p:sldLayoutId id="2147484033" r:id="rId378"/>
    <p:sldLayoutId id="2147484034" r:id="rId379"/>
    <p:sldLayoutId id="2147484035" r:id="rId380"/>
    <p:sldLayoutId id="2147484036" r:id="rId381"/>
    <p:sldLayoutId id="2147484037" r:id="rId382"/>
    <p:sldLayoutId id="2147484038" r:id="rId383"/>
    <p:sldLayoutId id="2147484039" r:id="rId384"/>
    <p:sldLayoutId id="2147484040" r:id="rId385"/>
    <p:sldLayoutId id="2147484041" r:id="rId386"/>
    <p:sldLayoutId id="2147484042" r:id="rId387"/>
    <p:sldLayoutId id="2147484043" r:id="rId388"/>
    <p:sldLayoutId id="2147484044" r:id="rId389"/>
    <p:sldLayoutId id="2147484045" r:id="rId390"/>
    <p:sldLayoutId id="2147484046" r:id="rId391"/>
    <p:sldLayoutId id="2147484047" r:id="rId392"/>
    <p:sldLayoutId id="2147484048" r:id="rId393"/>
    <p:sldLayoutId id="2147484049" r:id="rId394"/>
    <p:sldLayoutId id="2147484050" r:id="rId395"/>
    <p:sldLayoutId id="2147484051" r:id="rId396"/>
    <p:sldLayoutId id="2147484052" r:id="rId397"/>
    <p:sldLayoutId id="2147484053" r:id="rId398"/>
    <p:sldLayoutId id="2147484054" r:id="rId399"/>
    <p:sldLayoutId id="2147484055" r:id="rId400"/>
    <p:sldLayoutId id="2147484056" r:id="rId401"/>
    <p:sldLayoutId id="2147484057" r:id="rId402"/>
    <p:sldLayoutId id="2147484058" r:id="rId403"/>
    <p:sldLayoutId id="2147484059" r:id="rId404"/>
    <p:sldLayoutId id="2147484060" r:id="rId405"/>
    <p:sldLayoutId id="2147484061" r:id="rId406"/>
    <p:sldLayoutId id="2147484062" r:id="rId407"/>
    <p:sldLayoutId id="2147484063" r:id="rId408"/>
    <p:sldLayoutId id="2147484064" r:id="rId409"/>
    <p:sldLayoutId id="2147484065" r:id="rId410"/>
    <p:sldLayoutId id="2147484066" r:id="rId411"/>
    <p:sldLayoutId id="2147484067" r:id="rId412"/>
    <p:sldLayoutId id="2147484068" r:id="rId413"/>
    <p:sldLayoutId id="2147484069" r:id="rId414"/>
    <p:sldLayoutId id="2147484070" r:id="rId415"/>
    <p:sldLayoutId id="2147484071" r:id="rId416"/>
    <p:sldLayoutId id="2147484072" r:id="rId417"/>
    <p:sldLayoutId id="2147484073" r:id="rId418"/>
    <p:sldLayoutId id="2147484074" r:id="rId419"/>
    <p:sldLayoutId id="2147484075" r:id="rId420"/>
    <p:sldLayoutId id="2147484076" r:id="rId421"/>
    <p:sldLayoutId id="2147484077" r:id="rId422"/>
    <p:sldLayoutId id="2147484078" r:id="rId423"/>
    <p:sldLayoutId id="2147484079" r:id="rId424"/>
    <p:sldLayoutId id="2147484080" r:id="rId425"/>
    <p:sldLayoutId id="2147484081" r:id="rId426"/>
    <p:sldLayoutId id="2147484082" r:id="rId427"/>
    <p:sldLayoutId id="2147484083" r:id="rId428"/>
    <p:sldLayoutId id="2147484084" r:id="rId429"/>
    <p:sldLayoutId id="2147484085" r:id="rId430"/>
    <p:sldLayoutId id="2147484086" r:id="rId431"/>
    <p:sldLayoutId id="2147484087" r:id="rId432"/>
    <p:sldLayoutId id="2147484088" r:id="rId433"/>
    <p:sldLayoutId id="2147484089" r:id="rId434"/>
    <p:sldLayoutId id="2147484090" r:id="rId435"/>
    <p:sldLayoutId id="2147484091" r:id="rId436"/>
    <p:sldLayoutId id="2147484092" r:id="rId437"/>
    <p:sldLayoutId id="2147484093" r:id="rId438"/>
    <p:sldLayoutId id="2147484094" r:id="rId439"/>
    <p:sldLayoutId id="2147484095" r:id="rId440"/>
    <p:sldLayoutId id="2147484096" r:id="rId441"/>
    <p:sldLayoutId id="2147484097" r:id="rId442"/>
    <p:sldLayoutId id="2147484098" r:id="rId443"/>
    <p:sldLayoutId id="2147484099" r:id="rId444"/>
    <p:sldLayoutId id="2147484100" r:id="rId445"/>
    <p:sldLayoutId id="2147484101" r:id="rId446"/>
    <p:sldLayoutId id="2147484102" r:id="rId447"/>
    <p:sldLayoutId id="2147484103" r:id="rId448"/>
    <p:sldLayoutId id="2147484104" r:id="rId449"/>
    <p:sldLayoutId id="2147484105" r:id="rId450"/>
    <p:sldLayoutId id="2147484106" r:id="rId451"/>
    <p:sldLayoutId id="2147484107" r:id="rId452"/>
    <p:sldLayoutId id="2147484108" r:id="rId453"/>
    <p:sldLayoutId id="2147484109" r:id="rId454"/>
    <p:sldLayoutId id="2147484110" r:id="rId455"/>
    <p:sldLayoutId id="2147484111" r:id="rId456"/>
    <p:sldLayoutId id="2147484112" r:id="rId457"/>
    <p:sldLayoutId id="2147484113" r:id="rId458"/>
    <p:sldLayoutId id="2147484114" r:id="rId459"/>
    <p:sldLayoutId id="2147484115" r:id="rId460"/>
    <p:sldLayoutId id="2147484116" r:id="rId461"/>
    <p:sldLayoutId id="2147484117" r:id="rId462"/>
    <p:sldLayoutId id="2147484118" r:id="rId463"/>
    <p:sldLayoutId id="2147484119" r:id="rId464"/>
    <p:sldLayoutId id="2147484120" r:id="rId465"/>
    <p:sldLayoutId id="2147484121" r:id="rId466"/>
    <p:sldLayoutId id="2147484122" r:id="rId467"/>
    <p:sldLayoutId id="2147484123" r:id="rId468"/>
    <p:sldLayoutId id="2147484124" r:id="rId469"/>
    <p:sldLayoutId id="2147484125" r:id="rId470"/>
    <p:sldLayoutId id="2147484126" r:id="rId471"/>
    <p:sldLayoutId id="2147484127" r:id="rId472"/>
    <p:sldLayoutId id="2147484128" r:id="rId473"/>
    <p:sldLayoutId id="2147484129" r:id="rId474"/>
    <p:sldLayoutId id="2147484130" r:id="rId475"/>
    <p:sldLayoutId id="2147484131" r:id="rId476"/>
    <p:sldLayoutId id="2147484132" r:id="rId477"/>
    <p:sldLayoutId id="2147484133" r:id="rId478"/>
    <p:sldLayoutId id="2147484134" r:id="rId479"/>
    <p:sldLayoutId id="2147484135" r:id="rId480"/>
    <p:sldLayoutId id="2147484136" r:id="rId481"/>
    <p:sldLayoutId id="2147484137" r:id="rId482"/>
    <p:sldLayoutId id="2147484138" r:id="rId483"/>
    <p:sldLayoutId id="2147484139" r:id="rId484"/>
    <p:sldLayoutId id="2147484140" r:id="rId485"/>
    <p:sldLayoutId id="2147484141" r:id="rId486"/>
    <p:sldLayoutId id="2147484142" r:id="rId487"/>
    <p:sldLayoutId id="2147484143" r:id="rId488"/>
    <p:sldLayoutId id="2147484144" r:id="rId489"/>
    <p:sldLayoutId id="2147484145" r:id="rId490"/>
    <p:sldLayoutId id="2147484146" r:id="rId491"/>
    <p:sldLayoutId id="2147484147" r:id="rId492"/>
    <p:sldLayoutId id="2147484148" r:id="rId493"/>
    <p:sldLayoutId id="2147484149" r:id="rId494"/>
    <p:sldLayoutId id="2147484150" r:id="rId495"/>
    <p:sldLayoutId id="2147484151" r:id="rId496"/>
    <p:sldLayoutId id="2147484152" r:id="rId497"/>
    <p:sldLayoutId id="2147484153" r:id="rId498"/>
    <p:sldLayoutId id="2147484154" r:id="rId499"/>
    <p:sldLayoutId id="2147484155" r:id="rId500"/>
    <p:sldLayoutId id="2147484156" r:id="rId501"/>
    <p:sldLayoutId id="2147484157" r:id="rId502"/>
    <p:sldLayoutId id="2147484158" r:id="rId503"/>
    <p:sldLayoutId id="2147484159" r:id="rId504"/>
    <p:sldLayoutId id="2147484160" r:id="rId505"/>
    <p:sldLayoutId id="2147484161" r:id="rId506"/>
    <p:sldLayoutId id="2147484162" r:id="rId507"/>
    <p:sldLayoutId id="2147484163" r:id="rId508"/>
    <p:sldLayoutId id="2147484164" r:id="rId509"/>
    <p:sldLayoutId id="2147484165" r:id="rId510"/>
    <p:sldLayoutId id="2147484166" r:id="rId511"/>
    <p:sldLayoutId id="2147484167" r:id="rId512"/>
    <p:sldLayoutId id="2147484168" r:id="rId513"/>
    <p:sldLayoutId id="2147484169" r:id="rId514"/>
    <p:sldLayoutId id="2147484170" r:id="rId515"/>
    <p:sldLayoutId id="2147484171" r:id="rId516"/>
    <p:sldLayoutId id="2147484172" r:id="rId517"/>
    <p:sldLayoutId id="2147484173" r:id="rId518"/>
    <p:sldLayoutId id="2147484174" r:id="rId519"/>
    <p:sldLayoutId id="2147484175" r:id="rId520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67"/>
          <a:srcRect l="1069" t="2602" r="448" b="513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568"/>
          <a:stretch>
            <a:fillRect/>
          </a:stretch>
        </p:blipFill>
        <p:spPr>
          <a:xfrm>
            <a:off x="8875408" y="469085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566"/>
            <p:extLst>
              <p:ext uri="{DAA4B4D4-6D71-4841-9C94-3DE7FCFB9230}">
                <p14:media xmlns:p14="http://schemas.microsoft.com/office/powerpoint/2010/main" r:embed="rId565"/>
              </p:ext>
            </p:extLst>
          </p:nvPr>
        </p:nvPicPr>
        <p:blipFill>
          <a:blip r:embed="rId569" cstate="print"/>
          <a:stretch>
            <a:fillRect/>
          </a:stretch>
        </p:blipFill>
        <p:spPr>
          <a:xfrm>
            <a:off x="347244" y="5437906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70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71"/>
          <a:stretch>
            <a:fillRect/>
          </a:stretch>
        </p:blipFill>
        <p:spPr>
          <a:xfrm>
            <a:off x="-581574" y="5124419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572"/>
          <a:srcRect b="57274"/>
          <a:stretch/>
        </p:blipFill>
        <p:spPr>
          <a:xfrm>
            <a:off x="-118672" y="6061473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573"/>
          <a:stretch>
            <a:fillRect/>
          </a:stretch>
        </p:blipFill>
        <p:spPr>
          <a:xfrm rot="16200000">
            <a:off x="2601223" y="-2905687"/>
            <a:ext cx="7145863" cy="127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  <p:sldLayoutId id="2147484196" r:id="rId20"/>
    <p:sldLayoutId id="2147484197" r:id="rId21"/>
    <p:sldLayoutId id="2147484198" r:id="rId22"/>
    <p:sldLayoutId id="2147484199" r:id="rId23"/>
    <p:sldLayoutId id="2147484200" r:id="rId24"/>
    <p:sldLayoutId id="2147484201" r:id="rId25"/>
    <p:sldLayoutId id="2147484202" r:id="rId26"/>
    <p:sldLayoutId id="2147484203" r:id="rId27"/>
    <p:sldLayoutId id="2147484204" r:id="rId28"/>
    <p:sldLayoutId id="2147484205" r:id="rId29"/>
    <p:sldLayoutId id="2147484206" r:id="rId30"/>
    <p:sldLayoutId id="2147484207" r:id="rId31"/>
    <p:sldLayoutId id="2147484208" r:id="rId32"/>
    <p:sldLayoutId id="2147484209" r:id="rId33"/>
    <p:sldLayoutId id="2147484210" r:id="rId34"/>
    <p:sldLayoutId id="2147484211" r:id="rId35"/>
    <p:sldLayoutId id="2147484212" r:id="rId36"/>
    <p:sldLayoutId id="2147484213" r:id="rId37"/>
    <p:sldLayoutId id="2147484214" r:id="rId38"/>
    <p:sldLayoutId id="2147484215" r:id="rId39"/>
    <p:sldLayoutId id="2147484216" r:id="rId40"/>
    <p:sldLayoutId id="2147484217" r:id="rId41"/>
    <p:sldLayoutId id="2147484218" r:id="rId42"/>
    <p:sldLayoutId id="2147484219" r:id="rId43"/>
    <p:sldLayoutId id="2147484220" r:id="rId44"/>
    <p:sldLayoutId id="2147484221" r:id="rId45"/>
    <p:sldLayoutId id="2147484222" r:id="rId46"/>
    <p:sldLayoutId id="2147484223" r:id="rId47"/>
    <p:sldLayoutId id="2147484224" r:id="rId48"/>
    <p:sldLayoutId id="2147484225" r:id="rId49"/>
    <p:sldLayoutId id="2147484226" r:id="rId50"/>
    <p:sldLayoutId id="2147484227" r:id="rId51"/>
    <p:sldLayoutId id="2147484228" r:id="rId52"/>
    <p:sldLayoutId id="2147484229" r:id="rId53"/>
    <p:sldLayoutId id="2147484230" r:id="rId54"/>
    <p:sldLayoutId id="2147484231" r:id="rId55"/>
    <p:sldLayoutId id="2147484232" r:id="rId56"/>
    <p:sldLayoutId id="2147484233" r:id="rId57"/>
    <p:sldLayoutId id="2147484234" r:id="rId58"/>
    <p:sldLayoutId id="2147484235" r:id="rId59"/>
    <p:sldLayoutId id="2147484236" r:id="rId60"/>
    <p:sldLayoutId id="2147484237" r:id="rId61"/>
    <p:sldLayoutId id="2147484238" r:id="rId62"/>
    <p:sldLayoutId id="2147484239" r:id="rId63"/>
    <p:sldLayoutId id="2147484240" r:id="rId64"/>
    <p:sldLayoutId id="2147484241" r:id="rId65"/>
    <p:sldLayoutId id="2147484242" r:id="rId66"/>
    <p:sldLayoutId id="2147484243" r:id="rId67"/>
    <p:sldLayoutId id="2147484244" r:id="rId68"/>
    <p:sldLayoutId id="2147484245" r:id="rId69"/>
    <p:sldLayoutId id="2147484246" r:id="rId70"/>
    <p:sldLayoutId id="2147484247" r:id="rId71"/>
    <p:sldLayoutId id="2147484248" r:id="rId72"/>
    <p:sldLayoutId id="2147484249" r:id="rId73"/>
    <p:sldLayoutId id="2147484250" r:id="rId74"/>
    <p:sldLayoutId id="2147484251" r:id="rId75"/>
    <p:sldLayoutId id="2147484252" r:id="rId76"/>
    <p:sldLayoutId id="2147484253" r:id="rId77"/>
    <p:sldLayoutId id="2147484254" r:id="rId78"/>
    <p:sldLayoutId id="2147484255" r:id="rId79"/>
    <p:sldLayoutId id="2147484256" r:id="rId80"/>
    <p:sldLayoutId id="2147484257" r:id="rId81"/>
    <p:sldLayoutId id="2147484258" r:id="rId82"/>
    <p:sldLayoutId id="2147484259" r:id="rId83"/>
    <p:sldLayoutId id="2147484260" r:id="rId84"/>
    <p:sldLayoutId id="2147484261" r:id="rId85"/>
    <p:sldLayoutId id="2147484262" r:id="rId86"/>
    <p:sldLayoutId id="2147484263" r:id="rId87"/>
    <p:sldLayoutId id="2147484264" r:id="rId88"/>
    <p:sldLayoutId id="2147484265" r:id="rId89"/>
    <p:sldLayoutId id="2147484266" r:id="rId90"/>
    <p:sldLayoutId id="2147484267" r:id="rId91"/>
    <p:sldLayoutId id="2147484268" r:id="rId92"/>
    <p:sldLayoutId id="2147484269" r:id="rId93"/>
    <p:sldLayoutId id="2147484270" r:id="rId94"/>
    <p:sldLayoutId id="2147484271" r:id="rId95"/>
    <p:sldLayoutId id="2147484272" r:id="rId96"/>
    <p:sldLayoutId id="2147484273" r:id="rId97"/>
    <p:sldLayoutId id="2147484274" r:id="rId98"/>
    <p:sldLayoutId id="2147484275" r:id="rId99"/>
    <p:sldLayoutId id="2147484276" r:id="rId100"/>
    <p:sldLayoutId id="2147484277" r:id="rId101"/>
    <p:sldLayoutId id="2147484278" r:id="rId102"/>
    <p:sldLayoutId id="2147484279" r:id="rId103"/>
    <p:sldLayoutId id="2147484280" r:id="rId104"/>
    <p:sldLayoutId id="2147484281" r:id="rId105"/>
    <p:sldLayoutId id="2147484282" r:id="rId106"/>
    <p:sldLayoutId id="2147484283" r:id="rId107"/>
    <p:sldLayoutId id="2147484284" r:id="rId108"/>
    <p:sldLayoutId id="2147484285" r:id="rId109"/>
    <p:sldLayoutId id="2147484286" r:id="rId110"/>
    <p:sldLayoutId id="2147484287" r:id="rId111"/>
    <p:sldLayoutId id="2147484288" r:id="rId112"/>
    <p:sldLayoutId id="2147484289" r:id="rId113"/>
    <p:sldLayoutId id="2147484290" r:id="rId114"/>
    <p:sldLayoutId id="2147484291" r:id="rId115"/>
    <p:sldLayoutId id="2147484292" r:id="rId116"/>
    <p:sldLayoutId id="2147484293" r:id="rId117"/>
    <p:sldLayoutId id="2147484294" r:id="rId118"/>
    <p:sldLayoutId id="2147484295" r:id="rId119"/>
    <p:sldLayoutId id="2147484296" r:id="rId120"/>
    <p:sldLayoutId id="2147484297" r:id="rId121"/>
    <p:sldLayoutId id="2147484298" r:id="rId122"/>
    <p:sldLayoutId id="2147484299" r:id="rId123"/>
    <p:sldLayoutId id="2147484300" r:id="rId124"/>
    <p:sldLayoutId id="2147484301" r:id="rId125"/>
    <p:sldLayoutId id="2147484302" r:id="rId126"/>
    <p:sldLayoutId id="2147484303" r:id="rId127"/>
    <p:sldLayoutId id="2147484304" r:id="rId128"/>
    <p:sldLayoutId id="2147484305" r:id="rId129"/>
    <p:sldLayoutId id="2147484306" r:id="rId130"/>
    <p:sldLayoutId id="2147484307" r:id="rId131"/>
    <p:sldLayoutId id="2147484308" r:id="rId132"/>
    <p:sldLayoutId id="2147484309" r:id="rId133"/>
    <p:sldLayoutId id="2147484310" r:id="rId134"/>
    <p:sldLayoutId id="2147484311" r:id="rId135"/>
    <p:sldLayoutId id="2147484312" r:id="rId136"/>
    <p:sldLayoutId id="2147484313" r:id="rId137"/>
    <p:sldLayoutId id="2147484314" r:id="rId138"/>
    <p:sldLayoutId id="2147484315" r:id="rId139"/>
    <p:sldLayoutId id="2147484316" r:id="rId140"/>
    <p:sldLayoutId id="2147484317" r:id="rId141"/>
    <p:sldLayoutId id="2147484318" r:id="rId142"/>
    <p:sldLayoutId id="2147484319" r:id="rId143"/>
    <p:sldLayoutId id="2147484320" r:id="rId144"/>
    <p:sldLayoutId id="2147484321" r:id="rId145"/>
    <p:sldLayoutId id="2147484322" r:id="rId146"/>
    <p:sldLayoutId id="2147484323" r:id="rId147"/>
    <p:sldLayoutId id="2147484324" r:id="rId148"/>
    <p:sldLayoutId id="2147484325" r:id="rId149"/>
    <p:sldLayoutId id="2147484326" r:id="rId150"/>
    <p:sldLayoutId id="2147484327" r:id="rId151"/>
    <p:sldLayoutId id="2147484328" r:id="rId152"/>
    <p:sldLayoutId id="2147484329" r:id="rId153"/>
    <p:sldLayoutId id="2147484330" r:id="rId154"/>
    <p:sldLayoutId id="2147484331" r:id="rId155"/>
    <p:sldLayoutId id="2147484332" r:id="rId156"/>
    <p:sldLayoutId id="2147484333" r:id="rId157"/>
    <p:sldLayoutId id="2147484334" r:id="rId158"/>
    <p:sldLayoutId id="2147484335" r:id="rId159"/>
    <p:sldLayoutId id="2147484336" r:id="rId160"/>
    <p:sldLayoutId id="2147484337" r:id="rId161"/>
    <p:sldLayoutId id="2147484338" r:id="rId162"/>
    <p:sldLayoutId id="2147484339" r:id="rId163"/>
    <p:sldLayoutId id="2147484340" r:id="rId164"/>
    <p:sldLayoutId id="2147484341" r:id="rId165"/>
    <p:sldLayoutId id="2147484342" r:id="rId166"/>
    <p:sldLayoutId id="2147484343" r:id="rId167"/>
    <p:sldLayoutId id="2147484344" r:id="rId168"/>
    <p:sldLayoutId id="2147484345" r:id="rId169"/>
    <p:sldLayoutId id="2147484346" r:id="rId170"/>
    <p:sldLayoutId id="2147484347" r:id="rId171"/>
    <p:sldLayoutId id="2147484348" r:id="rId172"/>
    <p:sldLayoutId id="2147484349" r:id="rId173"/>
    <p:sldLayoutId id="2147484350" r:id="rId174"/>
    <p:sldLayoutId id="2147484351" r:id="rId175"/>
    <p:sldLayoutId id="2147484352" r:id="rId176"/>
    <p:sldLayoutId id="2147484353" r:id="rId177"/>
    <p:sldLayoutId id="2147484354" r:id="rId178"/>
    <p:sldLayoutId id="2147484355" r:id="rId179"/>
    <p:sldLayoutId id="2147484356" r:id="rId180"/>
    <p:sldLayoutId id="2147484357" r:id="rId181"/>
    <p:sldLayoutId id="2147484358" r:id="rId182"/>
    <p:sldLayoutId id="2147484359" r:id="rId183"/>
    <p:sldLayoutId id="2147484360" r:id="rId184"/>
    <p:sldLayoutId id="2147484361" r:id="rId185"/>
    <p:sldLayoutId id="2147484362" r:id="rId186"/>
    <p:sldLayoutId id="2147484363" r:id="rId187"/>
    <p:sldLayoutId id="2147484364" r:id="rId188"/>
    <p:sldLayoutId id="2147484365" r:id="rId189"/>
    <p:sldLayoutId id="2147484366" r:id="rId190"/>
    <p:sldLayoutId id="2147484367" r:id="rId191"/>
    <p:sldLayoutId id="2147484368" r:id="rId192"/>
    <p:sldLayoutId id="2147484369" r:id="rId193"/>
    <p:sldLayoutId id="2147484370" r:id="rId194"/>
    <p:sldLayoutId id="2147484371" r:id="rId195"/>
    <p:sldLayoutId id="2147484372" r:id="rId196"/>
    <p:sldLayoutId id="2147484373" r:id="rId197"/>
    <p:sldLayoutId id="2147484374" r:id="rId198"/>
    <p:sldLayoutId id="2147484375" r:id="rId199"/>
    <p:sldLayoutId id="2147484376" r:id="rId200"/>
    <p:sldLayoutId id="2147484377" r:id="rId201"/>
    <p:sldLayoutId id="2147484378" r:id="rId202"/>
    <p:sldLayoutId id="2147484379" r:id="rId203"/>
    <p:sldLayoutId id="2147484380" r:id="rId204"/>
    <p:sldLayoutId id="2147484381" r:id="rId205"/>
    <p:sldLayoutId id="2147484382" r:id="rId206"/>
    <p:sldLayoutId id="2147484383" r:id="rId207"/>
    <p:sldLayoutId id="2147484384" r:id="rId208"/>
    <p:sldLayoutId id="2147484385" r:id="rId209"/>
    <p:sldLayoutId id="2147484386" r:id="rId210"/>
    <p:sldLayoutId id="2147484387" r:id="rId211"/>
    <p:sldLayoutId id="2147484388" r:id="rId212"/>
    <p:sldLayoutId id="2147484389" r:id="rId213"/>
    <p:sldLayoutId id="2147484390" r:id="rId214"/>
    <p:sldLayoutId id="2147484391" r:id="rId215"/>
    <p:sldLayoutId id="2147484392" r:id="rId216"/>
    <p:sldLayoutId id="2147484393" r:id="rId217"/>
    <p:sldLayoutId id="2147484394" r:id="rId218"/>
    <p:sldLayoutId id="2147484395" r:id="rId219"/>
    <p:sldLayoutId id="2147484396" r:id="rId220"/>
    <p:sldLayoutId id="2147484397" r:id="rId221"/>
    <p:sldLayoutId id="2147484398" r:id="rId222"/>
    <p:sldLayoutId id="2147484399" r:id="rId223"/>
    <p:sldLayoutId id="2147484400" r:id="rId224"/>
    <p:sldLayoutId id="2147484401" r:id="rId225"/>
    <p:sldLayoutId id="2147484402" r:id="rId226"/>
    <p:sldLayoutId id="2147484403" r:id="rId227"/>
    <p:sldLayoutId id="2147484404" r:id="rId228"/>
    <p:sldLayoutId id="2147484405" r:id="rId229"/>
    <p:sldLayoutId id="2147484406" r:id="rId230"/>
    <p:sldLayoutId id="2147484407" r:id="rId231"/>
    <p:sldLayoutId id="2147484408" r:id="rId232"/>
    <p:sldLayoutId id="2147484409" r:id="rId233"/>
    <p:sldLayoutId id="2147484410" r:id="rId234"/>
    <p:sldLayoutId id="2147484411" r:id="rId235"/>
    <p:sldLayoutId id="2147484412" r:id="rId236"/>
    <p:sldLayoutId id="2147484413" r:id="rId237"/>
    <p:sldLayoutId id="2147484414" r:id="rId238"/>
    <p:sldLayoutId id="2147484415" r:id="rId239"/>
    <p:sldLayoutId id="2147484416" r:id="rId240"/>
    <p:sldLayoutId id="2147484417" r:id="rId241"/>
    <p:sldLayoutId id="2147484418" r:id="rId242"/>
    <p:sldLayoutId id="2147484419" r:id="rId243"/>
    <p:sldLayoutId id="2147484420" r:id="rId244"/>
    <p:sldLayoutId id="2147484421" r:id="rId245"/>
    <p:sldLayoutId id="2147484422" r:id="rId246"/>
    <p:sldLayoutId id="2147484423" r:id="rId247"/>
    <p:sldLayoutId id="2147484424" r:id="rId248"/>
    <p:sldLayoutId id="2147484425" r:id="rId249"/>
    <p:sldLayoutId id="2147484426" r:id="rId250"/>
    <p:sldLayoutId id="2147484427" r:id="rId251"/>
    <p:sldLayoutId id="2147484428" r:id="rId252"/>
    <p:sldLayoutId id="2147484429" r:id="rId253"/>
    <p:sldLayoutId id="2147484430" r:id="rId254"/>
    <p:sldLayoutId id="2147484431" r:id="rId255"/>
    <p:sldLayoutId id="2147484432" r:id="rId256"/>
    <p:sldLayoutId id="2147484433" r:id="rId257"/>
    <p:sldLayoutId id="2147484434" r:id="rId258"/>
    <p:sldLayoutId id="2147484435" r:id="rId259"/>
    <p:sldLayoutId id="2147484436" r:id="rId260"/>
    <p:sldLayoutId id="2147484437" r:id="rId261"/>
    <p:sldLayoutId id="2147484438" r:id="rId262"/>
    <p:sldLayoutId id="2147484439" r:id="rId263"/>
    <p:sldLayoutId id="2147484440" r:id="rId264"/>
    <p:sldLayoutId id="2147484441" r:id="rId265"/>
    <p:sldLayoutId id="2147484442" r:id="rId266"/>
    <p:sldLayoutId id="2147484443" r:id="rId267"/>
    <p:sldLayoutId id="2147484444" r:id="rId268"/>
    <p:sldLayoutId id="2147484445" r:id="rId269"/>
    <p:sldLayoutId id="2147484446" r:id="rId270"/>
    <p:sldLayoutId id="2147484447" r:id="rId271"/>
    <p:sldLayoutId id="2147484448" r:id="rId272"/>
    <p:sldLayoutId id="2147484449" r:id="rId273"/>
    <p:sldLayoutId id="2147484450" r:id="rId274"/>
    <p:sldLayoutId id="2147484451" r:id="rId275"/>
    <p:sldLayoutId id="2147484452" r:id="rId276"/>
    <p:sldLayoutId id="2147484453" r:id="rId277"/>
    <p:sldLayoutId id="2147484454" r:id="rId278"/>
    <p:sldLayoutId id="2147484455" r:id="rId279"/>
    <p:sldLayoutId id="2147484456" r:id="rId280"/>
    <p:sldLayoutId id="2147484457" r:id="rId281"/>
    <p:sldLayoutId id="2147484458" r:id="rId282"/>
    <p:sldLayoutId id="2147484459" r:id="rId283"/>
    <p:sldLayoutId id="2147484460" r:id="rId284"/>
    <p:sldLayoutId id="2147484461" r:id="rId285"/>
    <p:sldLayoutId id="2147484462" r:id="rId286"/>
    <p:sldLayoutId id="2147484463" r:id="rId287"/>
    <p:sldLayoutId id="2147484464" r:id="rId288"/>
    <p:sldLayoutId id="2147484465" r:id="rId289"/>
    <p:sldLayoutId id="2147484466" r:id="rId290"/>
    <p:sldLayoutId id="2147484467" r:id="rId291"/>
    <p:sldLayoutId id="2147484468" r:id="rId292"/>
    <p:sldLayoutId id="2147484469" r:id="rId293"/>
    <p:sldLayoutId id="2147484470" r:id="rId294"/>
    <p:sldLayoutId id="2147484471" r:id="rId295"/>
    <p:sldLayoutId id="2147484472" r:id="rId296"/>
    <p:sldLayoutId id="2147484473" r:id="rId297"/>
    <p:sldLayoutId id="2147484474" r:id="rId298"/>
    <p:sldLayoutId id="2147484475" r:id="rId299"/>
    <p:sldLayoutId id="2147484476" r:id="rId300"/>
    <p:sldLayoutId id="2147484477" r:id="rId301"/>
    <p:sldLayoutId id="2147484478" r:id="rId302"/>
    <p:sldLayoutId id="2147484479" r:id="rId303"/>
    <p:sldLayoutId id="2147484480" r:id="rId304"/>
    <p:sldLayoutId id="2147484481" r:id="rId305"/>
    <p:sldLayoutId id="2147484482" r:id="rId306"/>
    <p:sldLayoutId id="2147484483" r:id="rId307"/>
    <p:sldLayoutId id="2147484484" r:id="rId308"/>
    <p:sldLayoutId id="2147484485" r:id="rId309"/>
    <p:sldLayoutId id="2147484486" r:id="rId310"/>
    <p:sldLayoutId id="2147484487" r:id="rId311"/>
    <p:sldLayoutId id="2147484488" r:id="rId312"/>
    <p:sldLayoutId id="2147484489" r:id="rId313"/>
    <p:sldLayoutId id="2147484490" r:id="rId314"/>
    <p:sldLayoutId id="2147484491" r:id="rId315"/>
    <p:sldLayoutId id="2147484492" r:id="rId316"/>
    <p:sldLayoutId id="2147484493" r:id="rId317"/>
    <p:sldLayoutId id="2147484494" r:id="rId318"/>
    <p:sldLayoutId id="2147484495" r:id="rId319"/>
    <p:sldLayoutId id="2147484496" r:id="rId320"/>
    <p:sldLayoutId id="2147484497" r:id="rId321"/>
    <p:sldLayoutId id="2147484498" r:id="rId322"/>
    <p:sldLayoutId id="2147484499" r:id="rId323"/>
    <p:sldLayoutId id="2147484500" r:id="rId324"/>
    <p:sldLayoutId id="2147484501" r:id="rId325"/>
    <p:sldLayoutId id="2147484502" r:id="rId326"/>
    <p:sldLayoutId id="2147484503" r:id="rId327"/>
    <p:sldLayoutId id="2147484504" r:id="rId328"/>
    <p:sldLayoutId id="2147484505" r:id="rId329"/>
    <p:sldLayoutId id="2147484506" r:id="rId330"/>
    <p:sldLayoutId id="2147484507" r:id="rId331"/>
    <p:sldLayoutId id="2147484508" r:id="rId332"/>
    <p:sldLayoutId id="2147484509" r:id="rId333"/>
    <p:sldLayoutId id="2147484510" r:id="rId334"/>
    <p:sldLayoutId id="2147484511" r:id="rId335"/>
    <p:sldLayoutId id="2147484512" r:id="rId336"/>
    <p:sldLayoutId id="2147484513" r:id="rId337"/>
    <p:sldLayoutId id="2147484514" r:id="rId338"/>
    <p:sldLayoutId id="2147484515" r:id="rId339"/>
    <p:sldLayoutId id="2147484516" r:id="rId340"/>
    <p:sldLayoutId id="2147484517" r:id="rId341"/>
    <p:sldLayoutId id="2147484518" r:id="rId342"/>
    <p:sldLayoutId id="2147484519" r:id="rId343"/>
    <p:sldLayoutId id="2147484520" r:id="rId344"/>
    <p:sldLayoutId id="2147484521" r:id="rId345"/>
    <p:sldLayoutId id="2147484522" r:id="rId346"/>
    <p:sldLayoutId id="2147484523" r:id="rId347"/>
    <p:sldLayoutId id="2147484524" r:id="rId348"/>
    <p:sldLayoutId id="2147484525" r:id="rId349"/>
    <p:sldLayoutId id="2147484526" r:id="rId350"/>
    <p:sldLayoutId id="2147484527" r:id="rId351"/>
    <p:sldLayoutId id="2147484528" r:id="rId352"/>
    <p:sldLayoutId id="2147484529" r:id="rId353"/>
    <p:sldLayoutId id="2147484530" r:id="rId354"/>
    <p:sldLayoutId id="2147484531" r:id="rId355"/>
    <p:sldLayoutId id="2147484532" r:id="rId356"/>
    <p:sldLayoutId id="2147484533" r:id="rId357"/>
    <p:sldLayoutId id="2147484534" r:id="rId358"/>
    <p:sldLayoutId id="2147484535" r:id="rId359"/>
    <p:sldLayoutId id="2147484536" r:id="rId360"/>
    <p:sldLayoutId id="2147484537" r:id="rId361"/>
    <p:sldLayoutId id="2147484538" r:id="rId362"/>
    <p:sldLayoutId id="2147484539" r:id="rId363"/>
    <p:sldLayoutId id="2147484540" r:id="rId364"/>
    <p:sldLayoutId id="2147484541" r:id="rId365"/>
    <p:sldLayoutId id="2147484542" r:id="rId366"/>
    <p:sldLayoutId id="2147484543" r:id="rId367"/>
    <p:sldLayoutId id="2147484544" r:id="rId368"/>
    <p:sldLayoutId id="2147484545" r:id="rId369"/>
    <p:sldLayoutId id="2147484546" r:id="rId370"/>
    <p:sldLayoutId id="2147484547" r:id="rId371"/>
    <p:sldLayoutId id="2147484548" r:id="rId372"/>
    <p:sldLayoutId id="2147484549" r:id="rId373"/>
    <p:sldLayoutId id="2147484550" r:id="rId374"/>
    <p:sldLayoutId id="2147484551" r:id="rId375"/>
    <p:sldLayoutId id="2147484552" r:id="rId376"/>
    <p:sldLayoutId id="2147484553" r:id="rId377"/>
    <p:sldLayoutId id="2147484554" r:id="rId378"/>
    <p:sldLayoutId id="2147484555" r:id="rId379"/>
    <p:sldLayoutId id="2147484556" r:id="rId380"/>
    <p:sldLayoutId id="2147484557" r:id="rId381"/>
    <p:sldLayoutId id="2147484558" r:id="rId382"/>
    <p:sldLayoutId id="2147484559" r:id="rId383"/>
    <p:sldLayoutId id="2147484560" r:id="rId384"/>
    <p:sldLayoutId id="2147484561" r:id="rId385"/>
    <p:sldLayoutId id="2147484562" r:id="rId386"/>
    <p:sldLayoutId id="2147484563" r:id="rId387"/>
    <p:sldLayoutId id="2147484564" r:id="rId388"/>
    <p:sldLayoutId id="2147484565" r:id="rId389"/>
    <p:sldLayoutId id="2147484566" r:id="rId390"/>
    <p:sldLayoutId id="2147484567" r:id="rId391"/>
    <p:sldLayoutId id="2147484568" r:id="rId392"/>
    <p:sldLayoutId id="2147484569" r:id="rId393"/>
    <p:sldLayoutId id="2147484570" r:id="rId394"/>
    <p:sldLayoutId id="2147484571" r:id="rId395"/>
    <p:sldLayoutId id="2147484572" r:id="rId396"/>
    <p:sldLayoutId id="2147484573" r:id="rId397"/>
    <p:sldLayoutId id="2147484574" r:id="rId398"/>
    <p:sldLayoutId id="2147484575" r:id="rId399"/>
    <p:sldLayoutId id="2147484576" r:id="rId400"/>
    <p:sldLayoutId id="2147484577" r:id="rId401"/>
    <p:sldLayoutId id="2147484578" r:id="rId402"/>
    <p:sldLayoutId id="2147484579" r:id="rId403"/>
    <p:sldLayoutId id="2147484580" r:id="rId404"/>
    <p:sldLayoutId id="2147484581" r:id="rId405"/>
    <p:sldLayoutId id="2147484582" r:id="rId406"/>
    <p:sldLayoutId id="2147484583" r:id="rId407"/>
    <p:sldLayoutId id="2147484584" r:id="rId408"/>
    <p:sldLayoutId id="2147484585" r:id="rId409"/>
    <p:sldLayoutId id="2147484586" r:id="rId410"/>
    <p:sldLayoutId id="2147484587" r:id="rId411"/>
    <p:sldLayoutId id="2147484588" r:id="rId412"/>
    <p:sldLayoutId id="2147484589" r:id="rId413"/>
    <p:sldLayoutId id="2147484590" r:id="rId414"/>
    <p:sldLayoutId id="2147484591" r:id="rId415"/>
    <p:sldLayoutId id="2147484592" r:id="rId416"/>
    <p:sldLayoutId id="2147484593" r:id="rId417"/>
    <p:sldLayoutId id="2147484594" r:id="rId418"/>
    <p:sldLayoutId id="2147484595" r:id="rId419"/>
    <p:sldLayoutId id="2147484596" r:id="rId420"/>
    <p:sldLayoutId id="2147484597" r:id="rId421"/>
    <p:sldLayoutId id="2147484598" r:id="rId422"/>
    <p:sldLayoutId id="2147484599" r:id="rId423"/>
    <p:sldLayoutId id="2147484600" r:id="rId424"/>
    <p:sldLayoutId id="2147484601" r:id="rId425"/>
    <p:sldLayoutId id="2147484602" r:id="rId426"/>
    <p:sldLayoutId id="2147484603" r:id="rId427"/>
    <p:sldLayoutId id="2147484604" r:id="rId428"/>
    <p:sldLayoutId id="2147484605" r:id="rId429"/>
    <p:sldLayoutId id="2147484606" r:id="rId430"/>
    <p:sldLayoutId id="2147484607" r:id="rId431"/>
    <p:sldLayoutId id="2147484608" r:id="rId432"/>
    <p:sldLayoutId id="2147484609" r:id="rId433"/>
    <p:sldLayoutId id="2147484610" r:id="rId434"/>
    <p:sldLayoutId id="2147484611" r:id="rId435"/>
    <p:sldLayoutId id="2147484612" r:id="rId436"/>
    <p:sldLayoutId id="2147484613" r:id="rId437"/>
    <p:sldLayoutId id="2147484614" r:id="rId438"/>
    <p:sldLayoutId id="2147484615" r:id="rId439"/>
    <p:sldLayoutId id="2147484616" r:id="rId440"/>
    <p:sldLayoutId id="2147484617" r:id="rId441"/>
    <p:sldLayoutId id="2147484618" r:id="rId442"/>
    <p:sldLayoutId id="2147484619" r:id="rId443"/>
    <p:sldLayoutId id="2147484620" r:id="rId444"/>
    <p:sldLayoutId id="2147484621" r:id="rId445"/>
    <p:sldLayoutId id="2147484622" r:id="rId446"/>
    <p:sldLayoutId id="2147484623" r:id="rId447"/>
    <p:sldLayoutId id="2147484624" r:id="rId448"/>
    <p:sldLayoutId id="2147484625" r:id="rId449"/>
    <p:sldLayoutId id="2147484626" r:id="rId450"/>
    <p:sldLayoutId id="2147484627" r:id="rId451"/>
    <p:sldLayoutId id="2147484628" r:id="rId452"/>
    <p:sldLayoutId id="2147484629" r:id="rId453"/>
    <p:sldLayoutId id="2147484630" r:id="rId454"/>
    <p:sldLayoutId id="2147484631" r:id="rId455"/>
    <p:sldLayoutId id="2147484632" r:id="rId456"/>
    <p:sldLayoutId id="2147484633" r:id="rId457"/>
    <p:sldLayoutId id="2147484634" r:id="rId458"/>
    <p:sldLayoutId id="2147484635" r:id="rId459"/>
    <p:sldLayoutId id="2147484636" r:id="rId460"/>
    <p:sldLayoutId id="2147484637" r:id="rId461"/>
    <p:sldLayoutId id="2147484638" r:id="rId462"/>
    <p:sldLayoutId id="2147484639" r:id="rId463"/>
    <p:sldLayoutId id="2147484640" r:id="rId464"/>
    <p:sldLayoutId id="2147484641" r:id="rId465"/>
    <p:sldLayoutId id="2147484642" r:id="rId466"/>
    <p:sldLayoutId id="2147484643" r:id="rId467"/>
    <p:sldLayoutId id="2147484644" r:id="rId468"/>
    <p:sldLayoutId id="2147484645" r:id="rId469"/>
    <p:sldLayoutId id="2147484646" r:id="rId470"/>
    <p:sldLayoutId id="2147484647" r:id="rId471"/>
    <p:sldLayoutId id="2147484648" r:id="rId472"/>
    <p:sldLayoutId id="2147484649" r:id="rId473"/>
    <p:sldLayoutId id="2147484650" r:id="rId474"/>
    <p:sldLayoutId id="2147484651" r:id="rId475"/>
    <p:sldLayoutId id="2147484652" r:id="rId476"/>
    <p:sldLayoutId id="2147484653" r:id="rId477"/>
    <p:sldLayoutId id="2147484654" r:id="rId478"/>
    <p:sldLayoutId id="2147484655" r:id="rId479"/>
    <p:sldLayoutId id="2147484656" r:id="rId480"/>
    <p:sldLayoutId id="2147484657" r:id="rId481"/>
    <p:sldLayoutId id="2147484658" r:id="rId482"/>
    <p:sldLayoutId id="2147484659" r:id="rId483"/>
    <p:sldLayoutId id="2147484660" r:id="rId484"/>
    <p:sldLayoutId id="2147484661" r:id="rId485"/>
    <p:sldLayoutId id="2147484662" r:id="rId486"/>
    <p:sldLayoutId id="2147484663" r:id="rId487"/>
    <p:sldLayoutId id="2147484664" r:id="rId488"/>
    <p:sldLayoutId id="2147484665" r:id="rId489"/>
    <p:sldLayoutId id="2147484666" r:id="rId490"/>
    <p:sldLayoutId id="2147484667" r:id="rId491"/>
    <p:sldLayoutId id="2147484668" r:id="rId492"/>
    <p:sldLayoutId id="2147484669" r:id="rId493"/>
    <p:sldLayoutId id="2147484670" r:id="rId494"/>
    <p:sldLayoutId id="2147484671" r:id="rId495"/>
    <p:sldLayoutId id="2147484672" r:id="rId496"/>
    <p:sldLayoutId id="2147484673" r:id="rId497"/>
    <p:sldLayoutId id="2147484674" r:id="rId498"/>
    <p:sldLayoutId id="2147484675" r:id="rId499"/>
    <p:sldLayoutId id="2147484676" r:id="rId500"/>
    <p:sldLayoutId id="2147484677" r:id="rId501"/>
    <p:sldLayoutId id="2147484678" r:id="rId502"/>
    <p:sldLayoutId id="2147484679" r:id="rId503"/>
    <p:sldLayoutId id="2147484680" r:id="rId504"/>
    <p:sldLayoutId id="2147484681" r:id="rId505"/>
    <p:sldLayoutId id="2147484682" r:id="rId506"/>
    <p:sldLayoutId id="2147484683" r:id="rId507"/>
    <p:sldLayoutId id="2147484684" r:id="rId508"/>
    <p:sldLayoutId id="2147484685" r:id="rId509"/>
    <p:sldLayoutId id="2147484686" r:id="rId510"/>
    <p:sldLayoutId id="2147484687" r:id="rId511"/>
    <p:sldLayoutId id="2147484688" r:id="rId512"/>
    <p:sldLayoutId id="2147484689" r:id="rId513"/>
    <p:sldLayoutId id="2147484690" r:id="rId514"/>
    <p:sldLayoutId id="2147484691" r:id="rId515"/>
    <p:sldLayoutId id="2147484692" r:id="rId516"/>
    <p:sldLayoutId id="2147484693" r:id="rId517"/>
    <p:sldLayoutId id="2147484694" r:id="rId518"/>
    <p:sldLayoutId id="2147484695" r:id="rId519"/>
    <p:sldLayoutId id="2147484696" r:id="rId520"/>
    <p:sldLayoutId id="2147484697" r:id="rId521"/>
    <p:sldLayoutId id="2147484698" r:id="rId522"/>
    <p:sldLayoutId id="2147484699" r:id="rId523"/>
    <p:sldLayoutId id="2147484700" r:id="rId524"/>
    <p:sldLayoutId id="2147484713" r:id="rId525"/>
    <p:sldLayoutId id="2147484990" r:id="rId526"/>
    <p:sldLayoutId id="2147484991" r:id="rId527"/>
    <p:sldLayoutId id="2147484992" r:id="rId528"/>
    <p:sldLayoutId id="2147484993" r:id="rId529"/>
    <p:sldLayoutId id="2147484994" r:id="rId530"/>
    <p:sldLayoutId id="2147484995" r:id="rId531"/>
    <p:sldLayoutId id="2147484996" r:id="rId532"/>
    <p:sldLayoutId id="2147484997" r:id="rId533"/>
    <p:sldLayoutId id="2147484998" r:id="rId534"/>
    <p:sldLayoutId id="2147484999" r:id="rId535"/>
    <p:sldLayoutId id="2147485000" r:id="rId536"/>
    <p:sldLayoutId id="2147485001" r:id="rId537"/>
    <p:sldLayoutId id="2147485002" r:id="rId538"/>
    <p:sldLayoutId id="2147485003" r:id="rId539"/>
    <p:sldLayoutId id="2147485004" r:id="rId540"/>
    <p:sldLayoutId id="2147485005" r:id="rId541"/>
    <p:sldLayoutId id="2147485006" r:id="rId542"/>
    <p:sldLayoutId id="2147485007" r:id="rId543"/>
    <p:sldLayoutId id="2147485008" r:id="rId544"/>
    <p:sldLayoutId id="2147485026" r:id="rId545"/>
    <p:sldLayoutId id="2147485027" r:id="rId546"/>
    <p:sldLayoutId id="2147485028" r:id="rId547"/>
    <p:sldLayoutId id="2147485029" r:id="rId548"/>
    <p:sldLayoutId id="2147485030" r:id="rId549"/>
    <p:sldLayoutId id="2147485031" r:id="rId550"/>
    <p:sldLayoutId id="2147485032" r:id="rId551"/>
    <p:sldLayoutId id="2147485033" r:id="rId552"/>
    <p:sldLayoutId id="2147485034" r:id="rId553"/>
    <p:sldLayoutId id="2147485035" r:id="rId554"/>
    <p:sldLayoutId id="2147485036" r:id="rId555"/>
    <p:sldLayoutId id="2147485037" r:id="rId556"/>
    <p:sldLayoutId id="2147485038" r:id="rId557"/>
    <p:sldLayoutId id="2147485039" r:id="rId558"/>
    <p:sldLayoutId id="2147485040" r:id="rId559"/>
    <p:sldLayoutId id="2147485041" r:id="rId560"/>
    <p:sldLayoutId id="2147485042" r:id="rId561"/>
    <p:sldLayoutId id="2147485043" r:id="rId562"/>
    <p:sldLayoutId id="2147485044" r:id="rId563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3532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3" indent="-228383" algn="l" defTabSz="913532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4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680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2055446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512211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897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5743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2508" indent="-228383" algn="l" defTabSz="9135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76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532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06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3828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0593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7360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4126" algn="l" defTabSz="913532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.xml"/><Relationship Id="rId6" Type="http://schemas.openxmlformats.org/officeDocument/2006/relationships/image" Target="../media/image20.wm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8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6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29.jp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>
            <a:grpSpLocks noChangeAspect="1"/>
          </p:cNvGrpSpPr>
          <p:nvPr/>
        </p:nvGrpSpPr>
        <p:grpSpPr bwMode="auto">
          <a:xfrm>
            <a:off x="6862693" y="3377270"/>
            <a:ext cx="5647618" cy="3375025"/>
            <a:chOff x="0" y="0"/>
            <a:chExt cx="5460" cy="3810"/>
          </a:xfrm>
        </p:grpSpPr>
        <p:sp>
          <p:nvSpPr>
            <p:cNvPr id="11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defTabSz="914400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27"/>
          <p:cNvGrpSpPr>
            <a:grpSpLocks/>
          </p:cNvGrpSpPr>
          <p:nvPr/>
        </p:nvGrpSpPr>
        <p:grpSpPr bwMode="auto">
          <a:xfrm rot="-637170">
            <a:off x="8449585" y="4477028"/>
            <a:ext cx="2427288" cy="995362"/>
            <a:chOff x="336" y="2040"/>
            <a:chExt cx="1200" cy="2016"/>
          </a:xfrm>
        </p:grpSpPr>
        <p:pic>
          <p:nvPicPr>
            <p:cNvPr id="36" name="Picture 28" descr="p3012_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9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p3012_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6625322" y="3661571"/>
            <a:ext cx="329626" cy="299242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1239177" y="3999539"/>
            <a:ext cx="310092" cy="28648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4711039" y="739608"/>
            <a:ext cx="310092" cy="28648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6635803" y="60518"/>
            <a:ext cx="283660" cy="293302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7482981" y="1490161"/>
            <a:ext cx="296662" cy="321282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6899361" y="4333091"/>
            <a:ext cx="410198" cy="389712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2038416" y="4387923"/>
            <a:ext cx="379680" cy="3943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AutoShape 21"/>
          <p:cNvSpPr>
            <a:spLocks noChangeArrowheads="1"/>
          </p:cNvSpPr>
          <p:nvPr/>
        </p:nvSpPr>
        <p:spPr bwMode="auto">
          <a:xfrm>
            <a:off x="6295964" y="4452904"/>
            <a:ext cx="368134" cy="403406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7425664" y="3890001"/>
            <a:ext cx="310092" cy="28648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1139511" y="2653376"/>
            <a:ext cx="282014" cy="315482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2262601" y="84088"/>
            <a:ext cx="351598" cy="50105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>
            <a:off x="2614199" y="1999660"/>
            <a:ext cx="511360" cy="455614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3983915" y="1898520"/>
            <a:ext cx="282012" cy="315482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2071617" y="898120"/>
            <a:ext cx="390666" cy="29460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2858829" y="3907385"/>
            <a:ext cx="454542" cy="512564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5" name="WordArt 11"/>
          <p:cNvSpPr>
            <a:spLocks noChangeArrowheads="1" noChangeShapeType="1" noTextEdit="1"/>
          </p:cNvSpPr>
          <p:nvPr/>
        </p:nvSpPr>
        <p:spPr bwMode="auto">
          <a:xfrm>
            <a:off x="1079824" y="1648686"/>
            <a:ext cx="924854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#9Slide03 Aturdida" pitchFamily="2" charset="0"/>
                <a:cs typeface="#9Slide03 Arima Madurai Black" panose="00000A00000000000000" pitchFamily="2" charset="0"/>
              </a:rPr>
              <a:t>CHÀO MỪNG CÁC EM ĐẾN VỚI TIẾT HỌC NGÀY HÔM NAY</a:t>
            </a:r>
          </a:p>
        </p:txBody>
      </p:sp>
      <p:pic>
        <p:nvPicPr>
          <p:cNvPr id="57" name="Picture 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079337" y="3811192"/>
            <a:ext cx="25908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78956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10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86249" y="7341"/>
            <a:ext cx="10130591" cy="1359834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2: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HỘI THI THỔI CƠM Ở MỘT SỐ ĐỊA PHƯƠNG</a:t>
            </a:r>
            <a:endParaRPr lang="en-US" alt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79851"/>
              </p:ext>
            </p:extLst>
          </p:nvPr>
        </p:nvGraphicFramePr>
        <p:xfrm>
          <a:off x="-1" y="1378421"/>
          <a:ext cx="12304296" cy="5479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586">
                  <a:extLst>
                    <a:ext uri="{9D8B030D-6E8A-4147-A177-3AD203B41FA5}">
                      <a16:colId xmlns:a16="http://schemas.microsoft.com/office/drawing/2014/main" val="2798777784"/>
                    </a:ext>
                  </a:extLst>
                </a:gridCol>
                <a:gridCol w="3212033">
                  <a:extLst>
                    <a:ext uri="{9D8B030D-6E8A-4147-A177-3AD203B41FA5}">
                      <a16:colId xmlns:a16="http://schemas.microsoft.com/office/drawing/2014/main" val="961228911"/>
                    </a:ext>
                  </a:extLst>
                </a:gridCol>
                <a:gridCol w="1563529">
                  <a:extLst>
                    <a:ext uri="{9D8B030D-6E8A-4147-A177-3AD203B41FA5}">
                      <a16:colId xmlns:a16="http://schemas.microsoft.com/office/drawing/2014/main" val="820795173"/>
                    </a:ext>
                  </a:extLst>
                </a:gridCol>
                <a:gridCol w="2050716">
                  <a:extLst>
                    <a:ext uri="{9D8B030D-6E8A-4147-A177-3AD203B41FA5}">
                      <a16:colId xmlns:a16="http://schemas.microsoft.com/office/drawing/2014/main" val="2168604768"/>
                    </a:ext>
                  </a:extLst>
                </a:gridCol>
                <a:gridCol w="2050716">
                  <a:extLst>
                    <a:ext uri="{9D8B030D-6E8A-4147-A177-3AD203B41FA5}">
                      <a16:colId xmlns:a16="http://schemas.microsoft.com/office/drawing/2014/main" val="2785535158"/>
                    </a:ext>
                  </a:extLst>
                </a:gridCol>
                <a:gridCol w="2050716">
                  <a:extLst>
                    <a:ext uri="{9D8B030D-6E8A-4147-A177-3AD203B41FA5}">
                      <a16:colId xmlns:a16="http://schemas.microsoft.com/office/drawing/2014/main" val="1632663660"/>
                    </a:ext>
                  </a:extLst>
                </a:gridCol>
              </a:tblGrid>
              <a:tr h="6914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	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lệ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1552891"/>
                  </a:ext>
                </a:extLst>
              </a:tr>
              <a:tr h="5257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bước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Thử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thách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giá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931202"/>
                  </a:ext>
                </a:extLst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Thị Cấm</a:t>
                      </a:r>
                      <a:endParaRPr lang="en-US" sz="24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052778"/>
                  </a:ext>
                </a:extLst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</a:t>
                      </a:r>
                      <a:r>
                        <a:rPr lang="en-US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hội làng Chuông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79487"/>
                  </a:ext>
                </a:extLst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ở hội Từ Trọng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318507"/>
                  </a:ext>
                </a:extLst>
              </a:tr>
              <a:tr h="106559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kern="12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 nấu cơm ở hội Hành Thiện</a:t>
                      </a:r>
                      <a:endParaRPr lang="en-US" sz="24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5346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0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145305" y="27298"/>
            <a:ext cx="10130591" cy="1828797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2: 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HỘI THI THỔI CƠM Ở MỘT SỐ ĐỊA PHƯƠNG</a:t>
            </a:r>
          </a:p>
          <a:p>
            <a:pPr algn="ctr" defTabSz="914400"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616134"/>
              </p:ext>
            </p:extLst>
          </p:nvPr>
        </p:nvGraphicFramePr>
        <p:xfrm>
          <a:off x="259306" y="1932611"/>
          <a:ext cx="11932693" cy="5087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395">
                  <a:extLst>
                    <a:ext uri="{9D8B030D-6E8A-4147-A177-3AD203B41FA5}">
                      <a16:colId xmlns:a16="http://schemas.microsoft.com/office/drawing/2014/main" val="1952725283"/>
                    </a:ext>
                  </a:extLst>
                </a:gridCol>
                <a:gridCol w="1358989">
                  <a:extLst>
                    <a:ext uri="{9D8B030D-6E8A-4147-A177-3AD203B41FA5}">
                      <a16:colId xmlns:a16="http://schemas.microsoft.com/office/drawing/2014/main" val="2219737920"/>
                    </a:ext>
                  </a:extLst>
                </a:gridCol>
                <a:gridCol w="2821859">
                  <a:extLst>
                    <a:ext uri="{9D8B030D-6E8A-4147-A177-3AD203B41FA5}">
                      <a16:colId xmlns:a16="http://schemas.microsoft.com/office/drawing/2014/main" val="2133367702"/>
                    </a:ext>
                  </a:extLst>
                </a:gridCol>
                <a:gridCol w="2210938">
                  <a:extLst>
                    <a:ext uri="{9D8B030D-6E8A-4147-A177-3AD203B41FA5}">
                      <a16:colId xmlns:a16="http://schemas.microsoft.com/office/drawing/2014/main" val="3272807754"/>
                    </a:ext>
                  </a:extLst>
                </a:gridCol>
                <a:gridCol w="3880512">
                  <a:extLst>
                    <a:ext uri="{9D8B030D-6E8A-4147-A177-3AD203B41FA5}">
                      <a16:colId xmlns:a16="http://schemas.microsoft.com/office/drawing/2014/main" val="3149414668"/>
                    </a:ext>
                  </a:extLst>
                </a:gridCol>
              </a:tblGrid>
              <a:tr h="18141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14648"/>
                  </a:ext>
                </a:extLst>
              </a:tr>
              <a:tr h="362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extLst>
                  <a:ext uri="{0D108BD9-81ED-4DB2-BD59-A6C34878D82A}">
                    <a16:rowId xmlns:a16="http://schemas.microsoft.com/office/drawing/2014/main" val="4136918819"/>
                  </a:ext>
                </a:extLst>
              </a:tr>
              <a:tr h="38070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 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ở hội Thị Cấm (Từ Liêm - Hà Nội</a:t>
                      </a: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 marL="0" indent="0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nứa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nhùi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12" marR="58312" marT="0" marB="0"/>
                </a:tc>
                <a:extLst>
                  <a:ext uri="{0D108BD9-81ED-4DB2-BD59-A6C34878D82A}">
                    <a16:rowId xmlns:a16="http://schemas.microsoft.com/office/drawing/2014/main" val="1788501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12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07559"/>
              </p:ext>
            </p:extLst>
          </p:nvPr>
        </p:nvGraphicFramePr>
        <p:xfrm>
          <a:off x="0" y="1704"/>
          <a:ext cx="12192000" cy="6918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>
                  <a:extLst>
                    <a:ext uri="{9D8B030D-6E8A-4147-A177-3AD203B41FA5}">
                      <a16:colId xmlns:a16="http://schemas.microsoft.com/office/drawing/2014/main" val="1554058005"/>
                    </a:ext>
                  </a:extLst>
                </a:gridCol>
                <a:gridCol w="1388523">
                  <a:extLst>
                    <a:ext uri="{9D8B030D-6E8A-4147-A177-3AD203B41FA5}">
                      <a16:colId xmlns:a16="http://schemas.microsoft.com/office/drawing/2014/main" val="1121140889"/>
                    </a:ext>
                  </a:extLst>
                </a:gridCol>
                <a:gridCol w="1377818">
                  <a:extLst>
                    <a:ext uri="{9D8B030D-6E8A-4147-A177-3AD203B41FA5}">
                      <a16:colId xmlns:a16="http://schemas.microsoft.com/office/drawing/2014/main" val="1833587310"/>
                    </a:ext>
                  </a:extLst>
                </a:gridCol>
                <a:gridCol w="4995081">
                  <a:extLst>
                    <a:ext uri="{9D8B030D-6E8A-4147-A177-3AD203B41FA5}">
                      <a16:colId xmlns:a16="http://schemas.microsoft.com/office/drawing/2014/main" val="2264688650"/>
                    </a:ext>
                  </a:extLst>
                </a:gridCol>
                <a:gridCol w="2734101">
                  <a:extLst>
                    <a:ext uri="{9D8B030D-6E8A-4147-A177-3AD203B41FA5}">
                      <a16:colId xmlns:a16="http://schemas.microsoft.com/office/drawing/2014/main" val="2098760164"/>
                    </a:ext>
                  </a:extLst>
                </a:gridCol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8666"/>
                  </a:ext>
                </a:extLst>
              </a:tr>
              <a:tr h="914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extLst>
                  <a:ext uri="{0D108BD9-81ED-4DB2-BD59-A6C34878D82A}">
                    <a16:rowId xmlns:a16="http://schemas.microsoft.com/office/drawing/2014/main" val="2794507267"/>
                  </a:ext>
                </a:extLst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 nấu cơm </a:t>
                      </a:r>
                      <a:r>
                        <a:rPr lang="en-US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vi-VN" sz="280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hội làng Chuông (Hà Nội</a:t>
                      </a:r>
                      <a:r>
                        <a:rPr lang="vi-VN" sz="28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ĐK 1,5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nhảy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Nam: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nan,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651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1651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extLst>
                  <a:ext uri="{0D108BD9-81ED-4DB2-BD59-A6C34878D82A}">
                    <a16:rowId xmlns:a16="http://schemas.microsoft.com/office/drawing/2014/main" val="1848949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861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13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72972"/>
              </p:ext>
            </p:extLst>
          </p:nvPr>
        </p:nvGraphicFramePr>
        <p:xfrm>
          <a:off x="0" y="1704"/>
          <a:ext cx="12192000" cy="6856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>
                  <a:extLst>
                    <a:ext uri="{9D8B030D-6E8A-4147-A177-3AD203B41FA5}">
                      <a16:colId xmlns:a16="http://schemas.microsoft.com/office/drawing/2014/main" val="1554058005"/>
                    </a:ext>
                  </a:extLst>
                </a:gridCol>
                <a:gridCol w="1388523">
                  <a:extLst>
                    <a:ext uri="{9D8B030D-6E8A-4147-A177-3AD203B41FA5}">
                      <a16:colId xmlns:a16="http://schemas.microsoft.com/office/drawing/2014/main" val="1121140889"/>
                    </a:ext>
                  </a:extLst>
                </a:gridCol>
                <a:gridCol w="1377818">
                  <a:extLst>
                    <a:ext uri="{9D8B030D-6E8A-4147-A177-3AD203B41FA5}">
                      <a16:colId xmlns:a16="http://schemas.microsoft.com/office/drawing/2014/main" val="1833587310"/>
                    </a:ext>
                  </a:extLst>
                </a:gridCol>
                <a:gridCol w="4995081">
                  <a:extLst>
                    <a:ext uri="{9D8B030D-6E8A-4147-A177-3AD203B41FA5}">
                      <a16:colId xmlns:a16="http://schemas.microsoft.com/office/drawing/2014/main" val="2264688650"/>
                    </a:ext>
                  </a:extLst>
                </a:gridCol>
                <a:gridCol w="2734101">
                  <a:extLst>
                    <a:ext uri="{9D8B030D-6E8A-4147-A177-3AD203B41FA5}">
                      <a16:colId xmlns:a16="http://schemas.microsoft.com/office/drawing/2014/main" val="2098760164"/>
                    </a:ext>
                  </a:extLst>
                </a:gridCol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8666"/>
                  </a:ext>
                </a:extLst>
              </a:tr>
              <a:tr h="914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extLst>
                  <a:ext uri="{0D108BD9-81ED-4DB2-BD59-A6C34878D82A}">
                    <a16:rowId xmlns:a16="http://schemas.microsoft.com/office/drawing/2014/main" val="2794507267"/>
                  </a:ext>
                </a:extLst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</a:t>
                      </a:r>
                      <a:r>
                        <a:rPr lang="vi-VN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 nấu cơm ở hội Từ Trọng (Hoằng Hoá - Thanh Hoá)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bắt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hay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nữ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thúng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lộng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Mỗi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thuyền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kiềng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ẩm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bã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tươi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chõ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xôi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949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23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328368"/>
              </p:ext>
            </p:extLst>
          </p:nvPr>
        </p:nvGraphicFramePr>
        <p:xfrm>
          <a:off x="0" y="1704"/>
          <a:ext cx="12192000" cy="6856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6477">
                  <a:extLst>
                    <a:ext uri="{9D8B030D-6E8A-4147-A177-3AD203B41FA5}">
                      <a16:colId xmlns:a16="http://schemas.microsoft.com/office/drawing/2014/main" val="1554058005"/>
                    </a:ext>
                  </a:extLst>
                </a:gridCol>
                <a:gridCol w="1388523">
                  <a:extLst>
                    <a:ext uri="{9D8B030D-6E8A-4147-A177-3AD203B41FA5}">
                      <a16:colId xmlns:a16="http://schemas.microsoft.com/office/drawing/2014/main" val="1121140889"/>
                    </a:ext>
                  </a:extLst>
                </a:gridCol>
                <a:gridCol w="1377818">
                  <a:extLst>
                    <a:ext uri="{9D8B030D-6E8A-4147-A177-3AD203B41FA5}">
                      <a16:colId xmlns:a16="http://schemas.microsoft.com/office/drawing/2014/main" val="1833587310"/>
                    </a:ext>
                  </a:extLst>
                </a:gridCol>
                <a:gridCol w="4995081">
                  <a:extLst>
                    <a:ext uri="{9D8B030D-6E8A-4147-A177-3AD203B41FA5}">
                      <a16:colId xmlns:a16="http://schemas.microsoft.com/office/drawing/2014/main" val="2264688650"/>
                    </a:ext>
                  </a:extLst>
                </a:gridCol>
                <a:gridCol w="2734101">
                  <a:extLst>
                    <a:ext uri="{9D8B030D-6E8A-4147-A177-3AD203B41FA5}">
                      <a16:colId xmlns:a16="http://schemas.microsoft.com/office/drawing/2014/main" val="2098760164"/>
                    </a:ext>
                  </a:extLst>
                </a:gridCol>
              </a:tblGrid>
              <a:tr h="45708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466850" algn="l"/>
                        </a:tabLst>
                      </a:pPr>
                      <a:r>
                        <a:rPr lang="en-US" sz="2800" b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Thể lệ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08666"/>
                  </a:ext>
                </a:extLst>
              </a:tr>
              <a:tr h="914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thách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361" marR="37361" marT="0" marB="0"/>
                </a:tc>
                <a:extLst>
                  <a:ext uri="{0D108BD9-81ED-4DB2-BD59-A6C34878D82A}">
                    <a16:rowId xmlns:a16="http://schemas.microsoft.com/office/drawing/2014/main" val="2794507267"/>
                  </a:ext>
                </a:extLst>
              </a:tr>
              <a:tr h="5485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</a:t>
                      </a:r>
                      <a:r>
                        <a:rPr lang="vi-VN" sz="3200" b="1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Thi nấu cơm ở hội Hành Thiện (Nam Định)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thổi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cành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lưng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ngọn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hon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đầu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ngọn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san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kia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chóng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nứa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lửa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rồi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đuốc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dưới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đáy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cơm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dẻo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ngon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thì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cuộc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8949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991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914400">
                <a:defRPr/>
              </a:pPr>
              <a:t>15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0"/>
            <a:ext cx="10874476" cy="1172551"/>
          </a:xfrm>
          <a:prstGeom prst="roundRect">
            <a:avLst/>
          </a:prstGeom>
          <a:solidFill>
            <a:srgbClr val="FFC000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8" descr="6fc417983c9675ce1b60e983870aeb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476" y="0"/>
            <a:ext cx="1219758" cy="14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9" y="1213421"/>
            <a:ext cx="2604652" cy="164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1"/>
          <p:cNvGrpSpPr/>
          <p:nvPr/>
        </p:nvGrpSpPr>
        <p:grpSpPr>
          <a:xfrm>
            <a:off x="-384594" y="590222"/>
            <a:ext cx="5091901" cy="2600525"/>
            <a:chOff x="558140" y="3951888"/>
            <a:chExt cx="1947554" cy="1620000"/>
          </a:xfrm>
        </p:grpSpPr>
        <p:pic>
          <p:nvPicPr>
            <p:cNvPr id="17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0" r="50141"/>
            <a:stretch/>
          </p:blipFill>
          <p:spPr>
            <a:xfrm>
              <a:off x="558140" y="3951888"/>
              <a:ext cx="1947554" cy="1620000"/>
            </a:xfrm>
            <a:prstGeom prst="rect">
              <a:avLst/>
            </a:prstGeom>
          </p:spPr>
        </p:pic>
        <p:sp>
          <p:nvSpPr>
            <p:cNvPr id="18" name="文本框 34"/>
            <p:cNvSpPr txBox="1"/>
            <p:nvPr/>
          </p:nvSpPr>
          <p:spPr>
            <a:xfrm>
              <a:off x="793600" y="4392770"/>
              <a:ext cx="1508165" cy="47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400" b="1" i="1" kern="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altLang="en-US" sz="4400" b="1" i="1" kern="0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i="1" kern="0" dirty="0" err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altLang="en-US" sz="4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17" y="2442898"/>
            <a:ext cx="5481818" cy="45581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40" y="3334353"/>
            <a:ext cx="459377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8"/>
          <a:stretch/>
        </p:blipFill>
        <p:spPr>
          <a:xfrm>
            <a:off x="6518366" y="701593"/>
            <a:ext cx="5323729" cy="2632760"/>
          </a:xfrm>
          <a:prstGeom prst="rect">
            <a:avLst/>
          </a:prstGeom>
        </p:spPr>
      </p:pic>
      <p:sp>
        <p:nvSpPr>
          <p:cNvPr id="21" name="文本框 34"/>
          <p:cNvSpPr txBox="1"/>
          <p:nvPr/>
        </p:nvSpPr>
        <p:spPr>
          <a:xfrm>
            <a:off x="7547914" y="1386261"/>
            <a:ext cx="4040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i="1" kern="0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kern="0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4400" b="1" i="1" kern="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87" y="2659438"/>
            <a:ext cx="6351252" cy="41389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6597" y="336047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9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31F250A-4CE7-44D4-85B4-49BD9AF6BFD0}" type="slidenum">
              <a:rPr lang="en-US" altLang="en-US" smtClean="0">
                <a:solidFill>
                  <a:srgbClr val="5F5F5F"/>
                </a:solidFill>
                <a:cs typeface="Arial" panose="020B0604020202020204" pitchFamily="34" charset="0"/>
              </a:rPr>
              <a:pPr defTabSz="914400">
                <a:defRPr/>
              </a:pPr>
              <a:t>16</a:t>
            </a:fld>
            <a:endParaRPr lang="en-US" altLang="en-US">
              <a:solidFill>
                <a:srgbClr val="5F5F5F"/>
              </a:solidFill>
              <a:cs typeface="Arial" panose="020B0604020202020204" pitchFamily="34" charset="0"/>
            </a:endParaRPr>
          </a:p>
        </p:txBody>
      </p:sp>
      <p:pic>
        <p:nvPicPr>
          <p:cNvPr id="5" name="Lễ Hội Thổi Cơm Thi - [Lễ Hội Du Lịch Văn Hóa Việt Nam]_(new_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383" y="189410"/>
            <a:ext cx="10907486" cy="61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/>
          <p:cNvSpPr>
            <a:spLocks/>
          </p:cNvSpPr>
          <p:nvPr/>
        </p:nvSpPr>
        <p:spPr bwMode="gray">
          <a:xfrm>
            <a:off x="2933700" y="869950"/>
            <a:ext cx="3249613" cy="195262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4792920" y="1219200"/>
            <a:ext cx="7246680" cy="5638800"/>
          </a:xfrm>
          <a:prstGeom prst="roundRect">
            <a:avLst>
              <a:gd name="adj" fmla="val 469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141" name="AutoShape 5"/>
          <p:cNvSpPr>
            <a:spLocks noChangeArrowheads="1"/>
          </p:cNvSpPr>
          <p:nvPr/>
        </p:nvSpPr>
        <p:spPr bwMode="gray">
          <a:xfrm>
            <a:off x="7862886" y="794288"/>
            <a:ext cx="2541587" cy="5238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1151" name="Group 15"/>
          <p:cNvGrpSpPr>
            <a:grpSpLocks/>
          </p:cNvGrpSpPr>
          <p:nvPr/>
        </p:nvGrpSpPr>
        <p:grpSpPr bwMode="auto">
          <a:xfrm>
            <a:off x="255701" y="1877313"/>
            <a:ext cx="4302805" cy="4076492"/>
            <a:chOff x="569" y="1429"/>
            <a:chExt cx="1460" cy="2268"/>
          </a:xfrm>
          <a:solidFill>
            <a:schemeClr val="bg1"/>
          </a:solidFill>
        </p:grpSpPr>
        <p:sp>
          <p:nvSpPr>
            <p:cNvPr id="91152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gray">
            <a:xfrm>
              <a:off x="727" y="1429"/>
              <a:ext cx="1174" cy="3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56" name="Text Box 20"/>
            <p:cNvSpPr txBox="1">
              <a:spLocks noChangeArrowheads="1"/>
            </p:cNvSpPr>
            <p:nvPr/>
          </p:nvSpPr>
          <p:spPr bwMode="gray">
            <a:xfrm>
              <a:off x="1006" y="1512"/>
              <a:ext cx="518" cy="23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hangingPunct="0">
                <a:defRPr/>
              </a:pPr>
              <a:r>
                <a:rPr lang="en-US" alt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HỎI</a:t>
              </a:r>
            </a:p>
          </p:txBody>
        </p:sp>
      </p:grpSp>
      <p:sp>
        <p:nvSpPr>
          <p:cNvPr id="88070" name="Text Box 22"/>
          <p:cNvSpPr txBox="1">
            <a:spLocks noChangeArrowheads="1"/>
          </p:cNvSpPr>
          <p:nvPr/>
        </p:nvSpPr>
        <p:spPr bwMode="auto">
          <a:xfrm>
            <a:off x="4792920" y="1280601"/>
            <a:ext cx="7198260" cy="55194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071" name="Text Box 20"/>
          <p:cNvSpPr txBox="1">
            <a:spLocks noChangeArrowheads="1"/>
          </p:cNvSpPr>
          <p:nvPr/>
        </p:nvSpPr>
        <p:spPr bwMode="gray">
          <a:xfrm>
            <a:off x="8365200" y="868120"/>
            <a:ext cx="12620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sp>
        <p:nvSpPr>
          <p:cNvPr id="88072" name="AutoShape 3"/>
          <p:cNvSpPr>
            <a:spLocks noChangeArrowheads="1"/>
          </p:cNvSpPr>
          <p:nvPr/>
        </p:nvSpPr>
        <p:spPr bwMode="gray">
          <a:xfrm>
            <a:off x="531813" y="190500"/>
            <a:ext cx="6586537" cy="5746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  <a:buClrTx/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07724" y="3223062"/>
            <a:ext cx="40195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 autoUpdateAnimBg="0"/>
      <p:bldP spid="91140" grpId="0" animBg="1"/>
      <p:bldP spid="91141" grpId="0" animBg="1"/>
      <p:bldP spid="88070" grpId="0" animBg="1"/>
      <p:bldP spid="880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Freeform 3"/>
          <p:cNvSpPr>
            <a:spLocks/>
          </p:cNvSpPr>
          <p:nvPr/>
        </p:nvSpPr>
        <p:spPr bwMode="gray">
          <a:xfrm>
            <a:off x="3717688" y="509301"/>
            <a:ext cx="2370138" cy="1917700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91144" name="AutoShape 8"/>
          <p:cNvSpPr>
            <a:spLocks noChangeArrowheads="1"/>
          </p:cNvSpPr>
          <p:nvPr/>
        </p:nvSpPr>
        <p:spPr bwMode="auto">
          <a:xfrm>
            <a:off x="6332908" y="1208622"/>
            <a:ext cx="5749389" cy="3650762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FC5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sp>
        <p:nvSpPr>
          <p:cNvPr id="91145" name="AutoShape 9"/>
          <p:cNvSpPr>
            <a:spLocks noChangeArrowheads="1"/>
          </p:cNvSpPr>
          <p:nvPr/>
        </p:nvSpPr>
        <p:spPr bwMode="gray">
          <a:xfrm>
            <a:off x="6719811" y="918673"/>
            <a:ext cx="4037162" cy="546100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  <a:effectLst/>
        </p:spPr>
        <p:txBody>
          <a:bodyPr wrap="none" anchor="ctr"/>
          <a:lstStyle/>
          <a:p>
            <a:pPr defTabSz="914400">
              <a:defRPr/>
            </a:pPr>
            <a:endParaRPr lang="en-US">
              <a:solidFill>
                <a:prstClr val="black"/>
              </a:solidFill>
              <a:latin typeface="Trebuchet MS" panose="020B0603020202020204"/>
              <a:cs typeface="Arial" panose="020B0604020202020204" pitchFamily="34" charset="0"/>
            </a:endParaRPr>
          </a:p>
        </p:txBody>
      </p:sp>
      <p:grpSp>
        <p:nvGrpSpPr>
          <p:cNvPr id="177160" name="Group 15"/>
          <p:cNvGrpSpPr>
            <a:grpSpLocks/>
          </p:cNvGrpSpPr>
          <p:nvPr/>
        </p:nvGrpSpPr>
        <p:grpSpPr bwMode="auto">
          <a:xfrm>
            <a:off x="435213" y="1946753"/>
            <a:ext cx="5622927" cy="3343704"/>
            <a:chOff x="562" y="1784"/>
            <a:chExt cx="1460" cy="2146"/>
          </a:xfrm>
        </p:grpSpPr>
        <p:sp>
          <p:nvSpPr>
            <p:cNvPr id="91152" name="AutoShape 16"/>
            <p:cNvSpPr>
              <a:spLocks noChangeArrowheads="1"/>
            </p:cNvSpPr>
            <p:nvPr/>
          </p:nvSpPr>
          <p:spPr bwMode="auto">
            <a:xfrm>
              <a:off x="562" y="1942"/>
              <a:ext cx="1460" cy="1988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91153" name="AutoShape 17"/>
            <p:cNvSpPr>
              <a:spLocks noChangeArrowheads="1"/>
            </p:cNvSpPr>
            <p:nvPr/>
          </p:nvSpPr>
          <p:spPr bwMode="gray">
            <a:xfrm>
              <a:off x="712" y="1788"/>
              <a:ext cx="1174" cy="24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Trebuchet MS" panose="020B0603020202020204"/>
                <a:cs typeface="Arial" panose="020B0604020202020204" pitchFamily="34" charset="0"/>
              </a:endParaRPr>
            </a:p>
          </p:txBody>
        </p:sp>
        <p:sp>
          <p:nvSpPr>
            <p:cNvPr id="177174" name="Text Box 20"/>
            <p:cNvSpPr txBox="1">
              <a:spLocks noChangeArrowheads="1"/>
            </p:cNvSpPr>
            <p:nvPr/>
          </p:nvSpPr>
          <p:spPr bwMode="gray">
            <a:xfrm>
              <a:off x="1006" y="1784"/>
              <a:ext cx="637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 THUẬT</a:t>
              </a:r>
            </a:p>
          </p:txBody>
        </p:sp>
      </p:grpSp>
      <p:sp>
        <p:nvSpPr>
          <p:cNvPr id="177162" name="Text Box 20"/>
          <p:cNvSpPr txBox="1">
            <a:spLocks noChangeArrowheads="1"/>
          </p:cNvSpPr>
          <p:nvPr/>
        </p:nvSpPr>
        <p:spPr bwMode="gray">
          <a:xfrm>
            <a:off x="7958967" y="1035121"/>
            <a:ext cx="17507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6509824" y="1577565"/>
            <a:ext cx="5542788" cy="249299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endParaRPr 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7165" name="AutoShape 3"/>
          <p:cNvSpPr>
            <a:spLocks noChangeArrowheads="1"/>
          </p:cNvSpPr>
          <p:nvPr/>
        </p:nvSpPr>
        <p:spPr bwMode="gray">
          <a:xfrm>
            <a:off x="3472606" y="44890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sp>
        <p:nvSpPr>
          <p:cNvPr id="177166" name="Text Box 21"/>
          <p:cNvSpPr txBox="1">
            <a:spLocks noChangeArrowheads="1"/>
          </p:cNvSpPr>
          <p:nvPr/>
        </p:nvSpPr>
        <p:spPr bwMode="auto">
          <a:xfrm>
            <a:off x="435213" y="2574029"/>
            <a:ext cx="5416901" cy="20621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—Pngtree—green bamboo_10767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256200" y="2261109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—Pngtree—green bamboo_10767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212735" y="3794291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—Pngtree—green bamboo_10767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41112" r="22221" b="26666"/>
          <a:stretch>
            <a:fillRect/>
          </a:stretch>
        </p:blipFill>
        <p:spPr bwMode="auto">
          <a:xfrm>
            <a:off x="5186963" y="5227256"/>
            <a:ext cx="552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98"/>
            <a:ext cx="3472605" cy="18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7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7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 animBg="1"/>
      <p:bldP spid="91145" grpId="0" animBg="1"/>
      <p:bldP spid="177162" grpId="0"/>
      <p:bldP spid="29" grpId="0" animBg="1"/>
      <p:bldP spid="1771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19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58800"/>
            <a:ext cx="12017828" cy="963196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39563" y="2292875"/>
            <a:ext cx="8889445" cy="2308324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1" name="太阳形 27"/>
          <p:cNvSpPr/>
          <p:nvPr/>
        </p:nvSpPr>
        <p:spPr>
          <a:xfrm rot="20750437">
            <a:off x="541439" y="2881621"/>
            <a:ext cx="1619491" cy="1060450"/>
          </a:xfrm>
          <a:prstGeom prst="sun">
            <a:avLst>
              <a:gd name="adj" fmla="val 21368"/>
            </a:avLst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太阳形 26"/>
          <p:cNvSpPr/>
          <p:nvPr/>
        </p:nvSpPr>
        <p:spPr>
          <a:xfrm rot="20750437">
            <a:off x="970120" y="1200338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28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15167" y="1343873"/>
            <a:ext cx="490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2800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</a:t>
            </a:r>
            <a:endParaRPr lang="zh-CN" altLang="en-US" sz="2800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438" y="3053483"/>
            <a:ext cx="758215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</a:t>
            </a:r>
            <a:endParaRPr lang="zh-CN" altLang="en-US" sz="3600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333650" y="1336226"/>
            <a:ext cx="8741953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168123" y="4981624"/>
            <a:ext cx="8906758" cy="646331"/>
          </a:xfrm>
          <a:prstGeom prst="rect">
            <a:avLst/>
          </a:prstGeom>
          <a:solidFill>
            <a:srgbClr val="D3F65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Nêu</a:t>
            </a:r>
            <a:r>
              <a:rPr lang="en-US" sz="3600" dirty="0"/>
              <a:t> ý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,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…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太阳形 27"/>
          <p:cNvSpPr/>
          <p:nvPr/>
        </p:nvSpPr>
        <p:spPr>
          <a:xfrm rot="20750437">
            <a:off x="1104495" y="4642863"/>
            <a:ext cx="1047750" cy="1060450"/>
          </a:xfrm>
          <a:prstGeom prst="sun">
            <a:avLst>
              <a:gd name="adj" fmla="val 21368"/>
            </a:avLst>
          </a:prstGeom>
          <a:solidFill>
            <a:srgbClr val="D3F65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9799" y="4852597"/>
            <a:ext cx="4905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</a:t>
            </a:r>
            <a:endParaRPr lang="zh-CN" altLang="en-US" sz="3600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1" name="太阳形 26"/>
          <p:cNvSpPr/>
          <p:nvPr/>
        </p:nvSpPr>
        <p:spPr>
          <a:xfrm rot="20750437">
            <a:off x="970120" y="1162722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sz="3600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15167" y="1306257"/>
            <a:ext cx="490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</a:t>
            </a:r>
            <a:endParaRPr lang="zh-CN" altLang="en-US" sz="3600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2333650" y="1298610"/>
            <a:ext cx="8741953" cy="6463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8115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 animBg="1"/>
      <p:bldP spid="32" grpId="0" animBg="1"/>
      <p:bldP spid="33" grpId="0" animBg="1"/>
      <p:bldP spid="33" grpId="1" animBg="1"/>
      <p:bldP spid="34" grpId="0"/>
      <p:bldP spid="41" grpId="0" animBg="1"/>
      <p:bldP spid="41" grpId="1" animBg="1"/>
      <p:bldP spid="42" grpId="0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36ED90-D7F4-4176-87D4-E95D2889A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2778" cy="6854313"/>
          </a:xfrm>
          <a:prstGeom prst="rect">
            <a:avLst/>
          </a:prstGeom>
        </p:spPr>
      </p:pic>
      <p:pic>
        <p:nvPicPr>
          <p:cNvPr id="2" name="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605118" y="171140"/>
            <a:ext cx="10892118" cy="645826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811787" y="343857"/>
            <a:ext cx="7034085" cy="5296449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2761741" y="2205651"/>
            <a:ext cx="70340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LUYỆN TẬP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035074" y="143886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0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75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2406650" y="148751"/>
            <a:ext cx="9455150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 anchor="ctr">
            <a:spAutoFit/>
          </a:bodyPr>
          <a:lstStyle>
            <a:lvl1pPr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8915" name="Group 15"/>
          <p:cNvGrpSpPr>
            <a:grpSpLocks/>
          </p:cNvGrpSpPr>
          <p:nvPr/>
        </p:nvGrpSpPr>
        <p:grpSpPr bwMode="auto">
          <a:xfrm>
            <a:off x="323850" y="184150"/>
            <a:ext cx="1990725" cy="2849563"/>
            <a:chOff x="1254035" y="312501"/>
            <a:chExt cx="1821344" cy="2994187"/>
          </a:xfrm>
        </p:grpSpPr>
        <p:pic>
          <p:nvPicPr>
            <p:cNvPr id="38935" name="Picture 16" descr=" 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35" y="312501"/>
              <a:ext cx="1821344" cy="2809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6" name="TextBox 17"/>
            <p:cNvSpPr txBox="1">
              <a:spLocks noChangeArrowheads="1"/>
            </p:cNvSpPr>
            <p:nvPr/>
          </p:nvSpPr>
          <p:spPr bwMode="auto">
            <a:xfrm>
              <a:off x="1254035" y="2937356"/>
              <a:ext cx="182134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16" name="TextBox 18"/>
          <p:cNvSpPr txBox="1">
            <a:spLocks noChangeArrowheads="1"/>
          </p:cNvSpPr>
          <p:nvPr/>
        </p:nvSpPr>
        <p:spPr bwMode="auto">
          <a:xfrm>
            <a:off x="415925" y="227013"/>
            <a:ext cx="20955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408613" y="858837"/>
            <a:ext cx="9648403" cy="2076822"/>
            <a:chOff x="3313525" y="1443126"/>
            <a:chExt cx="7411762" cy="2076855"/>
          </a:xfrm>
        </p:grpSpPr>
        <p:grpSp>
          <p:nvGrpSpPr>
            <p:cNvPr id="38925" name="组 2"/>
            <p:cNvGrpSpPr>
              <a:grpSpLocks/>
            </p:cNvGrpSpPr>
            <p:nvPr/>
          </p:nvGrpSpPr>
          <p:grpSpPr bwMode="auto">
            <a:xfrm>
              <a:off x="3313525" y="1443126"/>
              <a:ext cx="7411762" cy="2076855"/>
              <a:chOff x="1574673" y="2378362"/>
              <a:chExt cx="6727473" cy="1658162"/>
            </a:xfrm>
          </p:grpSpPr>
          <p:sp>
            <p:nvSpPr>
              <p:cNvPr id="89" name="Freeform 5"/>
              <p:cNvSpPr>
                <a:spLocks noEditPoints="1"/>
              </p:cNvSpPr>
              <p:nvPr/>
            </p:nvSpPr>
            <p:spPr bwMode="auto">
              <a:xfrm rot="169628">
                <a:off x="1574298" y="2503842"/>
                <a:ext cx="972631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5"/>
              <p:cNvSpPr>
                <a:spLocks noEditPoints="1"/>
              </p:cNvSpPr>
              <p:nvPr/>
            </p:nvSpPr>
            <p:spPr bwMode="auto">
              <a:xfrm rot="169628">
                <a:off x="3506592" y="3031114"/>
                <a:ext cx="971190" cy="1005113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5"/>
              <p:cNvSpPr>
                <a:spLocks noEditPoints="1"/>
              </p:cNvSpPr>
              <p:nvPr/>
            </p:nvSpPr>
            <p:spPr bwMode="auto">
              <a:xfrm rot="169628">
                <a:off x="5398538" y="2686359"/>
                <a:ext cx="969749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5"/>
              <p:cNvSpPr>
                <a:spLocks noEditPoints="1"/>
              </p:cNvSpPr>
              <p:nvPr/>
            </p:nvSpPr>
            <p:spPr bwMode="auto">
              <a:xfrm rot="169628">
                <a:off x="7329390" y="2378362"/>
                <a:ext cx="971190" cy="1006380"/>
              </a:xfrm>
              <a:custGeom>
                <a:avLst/>
                <a:gdLst>
                  <a:gd name="T0" fmla="*/ 215 w 218"/>
                  <a:gd name="T1" fmla="*/ 61 h 226"/>
                  <a:gd name="T2" fmla="*/ 205 w 218"/>
                  <a:gd name="T3" fmla="*/ 44 h 226"/>
                  <a:gd name="T4" fmla="*/ 202 w 218"/>
                  <a:gd name="T5" fmla="*/ 40 h 226"/>
                  <a:gd name="T6" fmla="*/ 158 w 218"/>
                  <a:gd name="T7" fmla="*/ 13 h 226"/>
                  <a:gd name="T8" fmla="*/ 156 w 218"/>
                  <a:gd name="T9" fmla="*/ 8 h 226"/>
                  <a:gd name="T10" fmla="*/ 116 w 218"/>
                  <a:gd name="T11" fmla="*/ 2 h 226"/>
                  <a:gd name="T12" fmla="*/ 51 w 218"/>
                  <a:gd name="T13" fmla="*/ 26 h 226"/>
                  <a:gd name="T14" fmla="*/ 46 w 218"/>
                  <a:gd name="T15" fmla="*/ 28 h 226"/>
                  <a:gd name="T16" fmla="*/ 0 w 218"/>
                  <a:gd name="T17" fmla="*/ 186 h 226"/>
                  <a:gd name="T18" fmla="*/ 16 w 218"/>
                  <a:gd name="T19" fmla="*/ 187 h 226"/>
                  <a:gd name="T20" fmla="*/ 38 w 218"/>
                  <a:gd name="T21" fmla="*/ 222 h 226"/>
                  <a:gd name="T22" fmla="*/ 42 w 218"/>
                  <a:gd name="T23" fmla="*/ 226 h 226"/>
                  <a:gd name="T24" fmla="*/ 211 w 218"/>
                  <a:gd name="T25" fmla="*/ 226 h 226"/>
                  <a:gd name="T26" fmla="*/ 214 w 218"/>
                  <a:gd name="T27" fmla="*/ 223 h 226"/>
                  <a:gd name="T28" fmla="*/ 218 w 218"/>
                  <a:gd name="T29" fmla="*/ 65 h 226"/>
                  <a:gd name="T30" fmla="*/ 122 w 218"/>
                  <a:gd name="T31" fmla="*/ 7 h 226"/>
                  <a:gd name="T32" fmla="*/ 129 w 218"/>
                  <a:gd name="T33" fmla="*/ 61 h 226"/>
                  <a:gd name="T34" fmla="*/ 127 w 218"/>
                  <a:gd name="T35" fmla="*/ 64 h 226"/>
                  <a:gd name="T36" fmla="*/ 123 w 218"/>
                  <a:gd name="T37" fmla="*/ 64 h 226"/>
                  <a:gd name="T38" fmla="*/ 122 w 218"/>
                  <a:gd name="T39" fmla="*/ 7 h 226"/>
                  <a:gd name="T40" fmla="*/ 52 w 218"/>
                  <a:gd name="T41" fmla="*/ 34 h 226"/>
                  <a:gd name="T42" fmla="*/ 89 w 218"/>
                  <a:gd name="T43" fmla="*/ 61 h 226"/>
                  <a:gd name="T44" fmla="*/ 91 w 218"/>
                  <a:gd name="T45" fmla="*/ 66 h 226"/>
                  <a:gd name="T46" fmla="*/ 126 w 218"/>
                  <a:gd name="T47" fmla="*/ 71 h 226"/>
                  <a:gd name="T48" fmla="*/ 128 w 218"/>
                  <a:gd name="T49" fmla="*/ 67 h 226"/>
                  <a:gd name="T50" fmla="*/ 133 w 218"/>
                  <a:gd name="T51" fmla="*/ 67 h 226"/>
                  <a:gd name="T52" fmla="*/ 145 w 218"/>
                  <a:gd name="T53" fmla="*/ 43 h 226"/>
                  <a:gd name="T54" fmla="*/ 186 w 218"/>
                  <a:gd name="T55" fmla="*/ 117 h 226"/>
                  <a:gd name="T56" fmla="*/ 159 w 218"/>
                  <a:gd name="T57" fmla="*/ 196 h 226"/>
                  <a:gd name="T58" fmla="*/ 158 w 218"/>
                  <a:gd name="T59" fmla="*/ 198 h 226"/>
                  <a:gd name="T60" fmla="*/ 154 w 218"/>
                  <a:gd name="T61" fmla="*/ 198 h 226"/>
                  <a:gd name="T62" fmla="*/ 16 w 218"/>
                  <a:gd name="T63" fmla="*/ 181 h 226"/>
                  <a:gd name="T64" fmla="*/ 45 w 218"/>
                  <a:gd name="T65" fmla="*/ 219 h 226"/>
                  <a:gd name="T66" fmla="*/ 60 w 218"/>
                  <a:gd name="T67" fmla="*/ 192 h 226"/>
                  <a:gd name="T68" fmla="*/ 156 w 218"/>
                  <a:gd name="T69" fmla="*/ 205 h 226"/>
                  <a:gd name="T70" fmla="*/ 164 w 218"/>
                  <a:gd name="T71" fmla="*/ 202 h 226"/>
                  <a:gd name="T72" fmla="*/ 167 w 218"/>
                  <a:gd name="T73" fmla="*/ 195 h 226"/>
                  <a:gd name="T74" fmla="*/ 200 w 218"/>
                  <a:gd name="T75" fmla="*/ 68 h 226"/>
                  <a:gd name="T76" fmla="*/ 208 w 218"/>
                  <a:gd name="T77" fmla="*/ 202 h 226"/>
                  <a:gd name="T78" fmla="*/ 135 w 218"/>
                  <a:gd name="T79" fmla="*/ 218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8" h="226">
                    <a:moveTo>
                      <a:pt x="217" y="62"/>
                    </a:moveTo>
                    <a:cubicBezTo>
                      <a:pt x="216" y="61"/>
                      <a:pt x="215" y="61"/>
                      <a:pt x="215" y="61"/>
                    </a:cubicBezTo>
                    <a:cubicBezTo>
                      <a:pt x="210" y="61"/>
                      <a:pt x="206" y="61"/>
                      <a:pt x="201" y="61"/>
                    </a:cubicBezTo>
                    <a:cubicBezTo>
                      <a:pt x="202" y="55"/>
                      <a:pt x="203" y="49"/>
                      <a:pt x="205" y="44"/>
                    </a:cubicBezTo>
                    <a:cubicBezTo>
                      <a:pt x="205" y="43"/>
                      <a:pt x="205" y="42"/>
                      <a:pt x="204" y="42"/>
                    </a:cubicBezTo>
                    <a:cubicBezTo>
                      <a:pt x="204" y="41"/>
                      <a:pt x="203" y="40"/>
                      <a:pt x="202" y="40"/>
                    </a:cubicBezTo>
                    <a:cubicBezTo>
                      <a:pt x="183" y="37"/>
                      <a:pt x="166" y="36"/>
                      <a:pt x="148" y="36"/>
                    </a:cubicBezTo>
                    <a:cubicBezTo>
                      <a:pt x="151" y="28"/>
                      <a:pt x="154" y="21"/>
                      <a:pt x="158" y="13"/>
                    </a:cubicBezTo>
                    <a:cubicBezTo>
                      <a:pt x="158" y="12"/>
                      <a:pt x="158" y="11"/>
                      <a:pt x="158" y="10"/>
                    </a:cubicBezTo>
                    <a:cubicBezTo>
                      <a:pt x="158" y="9"/>
                      <a:pt x="157" y="8"/>
                      <a:pt x="156" y="8"/>
                    </a:cubicBezTo>
                    <a:cubicBezTo>
                      <a:pt x="144" y="4"/>
                      <a:pt x="132" y="1"/>
                      <a:pt x="120" y="0"/>
                    </a:cubicBezTo>
                    <a:cubicBezTo>
                      <a:pt x="118" y="0"/>
                      <a:pt x="117" y="1"/>
                      <a:pt x="116" y="2"/>
                    </a:cubicBezTo>
                    <a:cubicBezTo>
                      <a:pt x="113" y="14"/>
                      <a:pt x="108" y="25"/>
                      <a:pt x="103" y="36"/>
                    </a:cubicBezTo>
                    <a:cubicBezTo>
                      <a:pt x="84" y="36"/>
                      <a:pt x="66" y="35"/>
                      <a:pt x="51" y="26"/>
                    </a:cubicBezTo>
                    <a:cubicBezTo>
                      <a:pt x="50" y="26"/>
                      <a:pt x="49" y="25"/>
                      <a:pt x="48" y="26"/>
                    </a:cubicBezTo>
                    <a:cubicBezTo>
                      <a:pt x="47" y="26"/>
                      <a:pt x="46" y="27"/>
                      <a:pt x="46" y="28"/>
                    </a:cubicBezTo>
                    <a:cubicBezTo>
                      <a:pt x="38" y="73"/>
                      <a:pt x="31" y="139"/>
                      <a:pt x="1" y="183"/>
                    </a:cubicBezTo>
                    <a:cubicBezTo>
                      <a:pt x="0" y="184"/>
                      <a:pt x="0" y="185"/>
                      <a:pt x="0" y="186"/>
                    </a:cubicBezTo>
                    <a:cubicBezTo>
                      <a:pt x="1" y="187"/>
                      <a:pt x="2" y="188"/>
                      <a:pt x="4" y="188"/>
                    </a:cubicBezTo>
                    <a:cubicBezTo>
                      <a:pt x="8" y="188"/>
                      <a:pt x="12" y="187"/>
                      <a:pt x="16" y="187"/>
                    </a:cubicBezTo>
                    <a:cubicBezTo>
                      <a:pt x="24" y="187"/>
                      <a:pt x="32" y="188"/>
                      <a:pt x="41" y="189"/>
                    </a:cubicBezTo>
                    <a:cubicBezTo>
                      <a:pt x="39" y="201"/>
                      <a:pt x="39" y="211"/>
                      <a:pt x="38" y="222"/>
                    </a:cubicBezTo>
                    <a:cubicBezTo>
                      <a:pt x="38" y="223"/>
                      <a:pt x="38" y="224"/>
                      <a:pt x="39" y="225"/>
                    </a:cubicBezTo>
                    <a:cubicBezTo>
                      <a:pt x="40" y="225"/>
                      <a:pt x="41" y="226"/>
                      <a:pt x="42" y="226"/>
                    </a:cubicBezTo>
                    <a:cubicBezTo>
                      <a:pt x="70" y="225"/>
                      <a:pt x="103" y="224"/>
                      <a:pt x="135" y="224"/>
                    </a:cubicBezTo>
                    <a:cubicBezTo>
                      <a:pt x="161" y="224"/>
                      <a:pt x="187" y="225"/>
                      <a:pt x="211" y="226"/>
                    </a:cubicBezTo>
                    <a:cubicBezTo>
                      <a:pt x="212" y="226"/>
                      <a:pt x="213" y="226"/>
                      <a:pt x="213" y="225"/>
                    </a:cubicBezTo>
                    <a:cubicBezTo>
                      <a:pt x="214" y="225"/>
                      <a:pt x="214" y="224"/>
                      <a:pt x="214" y="223"/>
                    </a:cubicBezTo>
                    <a:cubicBezTo>
                      <a:pt x="214" y="216"/>
                      <a:pt x="214" y="209"/>
                      <a:pt x="214" y="202"/>
                    </a:cubicBezTo>
                    <a:cubicBezTo>
                      <a:pt x="214" y="156"/>
                      <a:pt x="215" y="111"/>
                      <a:pt x="218" y="65"/>
                    </a:cubicBezTo>
                    <a:cubicBezTo>
                      <a:pt x="218" y="64"/>
                      <a:pt x="218" y="63"/>
                      <a:pt x="217" y="62"/>
                    </a:cubicBezTo>
                    <a:close/>
                    <a:moveTo>
                      <a:pt x="122" y="7"/>
                    </a:moveTo>
                    <a:cubicBezTo>
                      <a:pt x="131" y="8"/>
                      <a:pt x="141" y="10"/>
                      <a:pt x="150" y="13"/>
                    </a:cubicBezTo>
                    <a:cubicBezTo>
                      <a:pt x="143" y="29"/>
                      <a:pt x="136" y="45"/>
                      <a:pt x="129" y="61"/>
                    </a:cubicBezTo>
                    <a:cubicBezTo>
                      <a:pt x="129" y="62"/>
                      <a:pt x="128" y="63"/>
                      <a:pt x="128" y="63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126" y="65"/>
                      <a:pt x="126" y="65"/>
                      <a:pt x="126" y="65"/>
                    </a:cubicBezTo>
                    <a:cubicBezTo>
                      <a:pt x="125" y="65"/>
                      <a:pt x="124" y="65"/>
                      <a:pt x="123" y="64"/>
                    </a:cubicBezTo>
                    <a:cubicBezTo>
                      <a:pt x="115" y="63"/>
                      <a:pt x="106" y="61"/>
                      <a:pt x="97" y="60"/>
                    </a:cubicBezTo>
                    <a:cubicBezTo>
                      <a:pt x="108" y="44"/>
                      <a:pt x="116" y="26"/>
                      <a:pt x="122" y="7"/>
                    </a:cubicBezTo>
                    <a:close/>
                    <a:moveTo>
                      <a:pt x="10" y="181"/>
                    </a:moveTo>
                    <a:cubicBezTo>
                      <a:pt x="38" y="137"/>
                      <a:pt x="44" y="77"/>
                      <a:pt x="52" y="34"/>
                    </a:cubicBezTo>
                    <a:cubicBezTo>
                      <a:pt x="66" y="41"/>
                      <a:pt x="83" y="43"/>
                      <a:pt x="100" y="43"/>
                    </a:cubicBezTo>
                    <a:cubicBezTo>
                      <a:pt x="96" y="49"/>
                      <a:pt x="93" y="55"/>
                      <a:pt x="89" y="61"/>
                    </a:cubicBezTo>
                    <a:cubicBezTo>
                      <a:pt x="88" y="62"/>
                      <a:pt x="88" y="63"/>
                      <a:pt x="89" y="64"/>
                    </a:cubicBezTo>
                    <a:cubicBezTo>
                      <a:pt x="89" y="65"/>
                      <a:pt x="90" y="66"/>
                      <a:pt x="91" y="66"/>
                    </a:cubicBezTo>
                    <a:cubicBezTo>
                      <a:pt x="101" y="68"/>
                      <a:pt x="112" y="69"/>
                      <a:pt x="122" y="71"/>
                    </a:cubicBezTo>
                    <a:cubicBezTo>
                      <a:pt x="123" y="71"/>
                      <a:pt x="124" y="71"/>
                      <a:pt x="126" y="71"/>
                    </a:cubicBezTo>
                    <a:cubicBezTo>
                      <a:pt x="127" y="71"/>
                      <a:pt x="128" y="71"/>
                      <a:pt x="130" y="70"/>
                    </a:cubicBezTo>
                    <a:cubicBezTo>
                      <a:pt x="128" y="67"/>
                      <a:pt x="128" y="67"/>
                      <a:pt x="128" y="67"/>
                    </a:cubicBezTo>
                    <a:cubicBezTo>
                      <a:pt x="130" y="70"/>
                      <a:pt x="130" y="70"/>
                      <a:pt x="130" y="70"/>
                    </a:cubicBezTo>
                    <a:cubicBezTo>
                      <a:pt x="131" y="70"/>
                      <a:pt x="133" y="68"/>
                      <a:pt x="133" y="67"/>
                    </a:cubicBezTo>
                    <a:cubicBezTo>
                      <a:pt x="134" y="66"/>
                      <a:pt x="135" y="65"/>
                      <a:pt x="135" y="64"/>
                    </a:cubicBezTo>
                    <a:cubicBezTo>
                      <a:pt x="138" y="57"/>
                      <a:pt x="141" y="50"/>
                      <a:pt x="145" y="43"/>
                    </a:cubicBezTo>
                    <a:cubicBezTo>
                      <a:pt x="162" y="43"/>
                      <a:pt x="179" y="43"/>
                      <a:pt x="197" y="46"/>
                    </a:cubicBezTo>
                    <a:cubicBezTo>
                      <a:pt x="193" y="67"/>
                      <a:pt x="191" y="92"/>
                      <a:pt x="186" y="117"/>
                    </a:cubicBezTo>
                    <a:cubicBezTo>
                      <a:pt x="182" y="143"/>
                      <a:pt x="175" y="170"/>
                      <a:pt x="161" y="191"/>
                    </a:cubicBezTo>
                    <a:cubicBezTo>
                      <a:pt x="160" y="193"/>
                      <a:pt x="160" y="195"/>
                      <a:pt x="159" y="196"/>
                    </a:cubicBezTo>
                    <a:cubicBezTo>
                      <a:pt x="159" y="197"/>
                      <a:pt x="158" y="198"/>
                      <a:pt x="158" y="198"/>
                    </a:cubicBezTo>
                    <a:cubicBezTo>
                      <a:pt x="158" y="198"/>
                      <a:pt x="158" y="198"/>
                      <a:pt x="158" y="198"/>
                    </a:cubicBezTo>
                    <a:cubicBezTo>
                      <a:pt x="157" y="198"/>
                      <a:pt x="157" y="199"/>
                      <a:pt x="156" y="199"/>
                    </a:cubicBezTo>
                    <a:cubicBezTo>
                      <a:pt x="156" y="199"/>
                      <a:pt x="155" y="198"/>
                      <a:pt x="154" y="198"/>
                    </a:cubicBezTo>
                    <a:cubicBezTo>
                      <a:pt x="123" y="194"/>
                      <a:pt x="92" y="189"/>
                      <a:pt x="61" y="185"/>
                    </a:cubicBezTo>
                    <a:cubicBezTo>
                      <a:pt x="47" y="183"/>
                      <a:pt x="31" y="181"/>
                      <a:pt x="16" y="181"/>
                    </a:cubicBezTo>
                    <a:cubicBezTo>
                      <a:pt x="14" y="181"/>
                      <a:pt x="12" y="181"/>
                      <a:pt x="10" y="181"/>
                    </a:cubicBezTo>
                    <a:close/>
                    <a:moveTo>
                      <a:pt x="45" y="219"/>
                    </a:moveTo>
                    <a:cubicBezTo>
                      <a:pt x="46" y="209"/>
                      <a:pt x="46" y="200"/>
                      <a:pt x="47" y="190"/>
                    </a:cubicBezTo>
                    <a:cubicBezTo>
                      <a:pt x="52" y="190"/>
                      <a:pt x="56" y="191"/>
                      <a:pt x="60" y="192"/>
                    </a:cubicBezTo>
                    <a:cubicBezTo>
                      <a:pt x="91" y="196"/>
                      <a:pt x="122" y="201"/>
                      <a:pt x="153" y="205"/>
                    </a:cubicBezTo>
                    <a:cubicBezTo>
                      <a:pt x="154" y="205"/>
                      <a:pt x="155" y="205"/>
                      <a:pt x="156" y="205"/>
                    </a:cubicBezTo>
                    <a:cubicBezTo>
                      <a:pt x="158" y="205"/>
                      <a:pt x="159" y="205"/>
                      <a:pt x="160" y="205"/>
                    </a:cubicBezTo>
                    <a:cubicBezTo>
                      <a:pt x="162" y="204"/>
                      <a:pt x="163" y="203"/>
                      <a:pt x="164" y="202"/>
                    </a:cubicBezTo>
                    <a:cubicBezTo>
                      <a:pt x="165" y="201"/>
                      <a:pt x="165" y="199"/>
                      <a:pt x="166" y="198"/>
                    </a:cubicBezTo>
                    <a:cubicBezTo>
                      <a:pt x="166" y="196"/>
                      <a:pt x="167" y="195"/>
                      <a:pt x="167" y="195"/>
                    </a:cubicBezTo>
                    <a:cubicBezTo>
                      <a:pt x="182" y="172"/>
                      <a:pt x="189" y="145"/>
                      <a:pt x="193" y="118"/>
                    </a:cubicBezTo>
                    <a:cubicBezTo>
                      <a:pt x="196" y="100"/>
                      <a:pt x="198" y="83"/>
                      <a:pt x="200" y="68"/>
                    </a:cubicBezTo>
                    <a:cubicBezTo>
                      <a:pt x="204" y="68"/>
                      <a:pt x="207" y="68"/>
                      <a:pt x="211" y="68"/>
                    </a:cubicBezTo>
                    <a:cubicBezTo>
                      <a:pt x="208" y="113"/>
                      <a:pt x="208" y="157"/>
                      <a:pt x="208" y="202"/>
                    </a:cubicBezTo>
                    <a:cubicBezTo>
                      <a:pt x="208" y="208"/>
                      <a:pt x="208" y="214"/>
                      <a:pt x="208" y="219"/>
                    </a:cubicBezTo>
                    <a:cubicBezTo>
                      <a:pt x="185" y="218"/>
                      <a:pt x="160" y="218"/>
                      <a:pt x="135" y="218"/>
                    </a:cubicBezTo>
                    <a:cubicBezTo>
                      <a:pt x="104" y="218"/>
                      <a:pt x="73" y="218"/>
                      <a:pt x="45" y="21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txBody>
              <a:bodyPr lIns="51435" tIns="25718" rIns="51435" bIns="25718"/>
              <a:lstStyle/>
              <a:p>
                <a:pPr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任意多边形 10"/>
              <p:cNvSpPr/>
              <p:nvPr/>
            </p:nvSpPr>
            <p:spPr>
              <a:xfrm>
                <a:off x="2192459" y="2382164"/>
                <a:ext cx="5812730" cy="676835"/>
              </a:xfrm>
              <a:custGeom>
                <a:avLst/>
                <a:gdLst>
                  <a:gd name="connsiteX0" fmla="*/ 0 w 7750629"/>
                  <a:gd name="connsiteY0" fmla="*/ 174172 h 901881"/>
                  <a:gd name="connsiteX1" fmla="*/ 2627086 w 7750629"/>
                  <a:gd name="connsiteY1" fmla="*/ 899886 h 901881"/>
                  <a:gd name="connsiteX2" fmla="*/ 5341257 w 7750629"/>
                  <a:gd name="connsiteY2" fmla="*/ 377372 h 901881"/>
                  <a:gd name="connsiteX3" fmla="*/ 7750629 w 7750629"/>
                  <a:gd name="connsiteY3" fmla="*/ 0 h 901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50629" h="901881">
                    <a:moveTo>
                      <a:pt x="0" y="174172"/>
                    </a:moveTo>
                    <a:cubicBezTo>
                      <a:pt x="868438" y="520095"/>
                      <a:pt x="1736877" y="866019"/>
                      <a:pt x="2627086" y="899886"/>
                    </a:cubicBezTo>
                    <a:cubicBezTo>
                      <a:pt x="3517295" y="933753"/>
                      <a:pt x="4487333" y="527353"/>
                      <a:pt x="5341257" y="377372"/>
                    </a:cubicBezTo>
                    <a:cubicBezTo>
                      <a:pt x="6195181" y="227391"/>
                      <a:pt x="7049105" y="152400"/>
                      <a:pt x="7750629" y="0"/>
                    </a:cubicBezTo>
                  </a:path>
                </a:pathLst>
              </a:custGeom>
              <a:noFill/>
              <a:ln w="222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350">
                  <a:solidFill>
                    <a:prstClr val="black"/>
                  </a:solidFill>
                  <a:latin typeface="Times New Roman" panose="02020603050405020304" pitchFamily="18" charset="0"/>
                  <a:ea typeface="迷你简准圆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921" name="TextBox 1"/>
            <p:cNvSpPr txBox="1">
              <a:spLocks noChangeArrowheads="1"/>
            </p:cNvSpPr>
            <p:nvPr/>
          </p:nvSpPr>
          <p:spPr bwMode="auto">
            <a:xfrm>
              <a:off x="3589750" y="1972431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38922" name="TextBox 19"/>
            <p:cNvSpPr txBox="1">
              <a:spLocks noChangeArrowheads="1"/>
            </p:cNvSpPr>
            <p:nvPr/>
          </p:nvSpPr>
          <p:spPr bwMode="auto">
            <a:xfrm>
              <a:off x="5732086" y="2587736"/>
              <a:ext cx="49244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38923" name="TextBox 20"/>
            <p:cNvSpPr txBox="1">
              <a:spLocks noChangeArrowheads="1"/>
            </p:cNvSpPr>
            <p:nvPr/>
          </p:nvSpPr>
          <p:spPr bwMode="auto">
            <a:xfrm>
              <a:off x="7800989" y="2151273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8924" name="TextBox 21"/>
            <p:cNvSpPr txBox="1">
              <a:spLocks noChangeArrowheads="1"/>
            </p:cNvSpPr>
            <p:nvPr/>
          </p:nvSpPr>
          <p:spPr bwMode="auto">
            <a:xfrm>
              <a:off x="10006426" y="1788991"/>
              <a:ext cx="51809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738383"/>
              </p:ext>
            </p:extLst>
          </p:nvPr>
        </p:nvGraphicFramePr>
        <p:xfrm>
          <a:off x="2314575" y="2786724"/>
          <a:ext cx="1574466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4466">
                  <a:extLst>
                    <a:ext uri="{9D8B030D-6E8A-4147-A177-3AD203B41FA5}">
                      <a16:colId xmlns:a16="http://schemas.microsoft.com/office/drawing/2014/main" val="3854065905"/>
                    </a:ext>
                  </a:extLst>
                </a:gridCol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tự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sự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5322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027407"/>
              </p:ext>
            </p:extLst>
          </p:nvPr>
        </p:nvGraphicFramePr>
        <p:xfrm>
          <a:off x="4950826" y="3200384"/>
          <a:ext cx="2062367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367">
                  <a:extLst>
                    <a:ext uri="{9D8B030D-6E8A-4147-A177-3AD203B41FA5}">
                      <a16:colId xmlns:a16="http://schemas.microsoft.com/office/drawing/2014/main" val="3854065905"/>
                    </a:ext>
                  </a:extLst>
                </a:gridCol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biểu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cảm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5322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447189"/>
              </p:ext>
            </p:extLst>
          </p:nvPr>
        </p:nvGraphicFramePr>
        <p:xfrm>
          <a:off x="7667897" y="2939124"/>
          <a:ext cx="1769051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051">
                  <a:extLst>
                    <a:ext uri="{9D8B030D-6E8A-4147-A177-3AD203B41FA5}">
                      <a16:colId xmlns:a16="http://schemas.microsoft.com/office/drawing/2014/main" val="3854065905"/>
                    </a:ext>
                  </a:extLst>
                </a:gridCol>
              </a:tblGrid>
              <a:tr h="738306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nghị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luận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5322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85832"/>
              </p:ext>
            </p:extLst>
          </p:nvPr>
        </p:nvGraphicFramePr>
        <p:xfrm>
          <a:off x="10241280" y="2831841"/>
          <a:ext cx="1843728" cy="1026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728">
                  <a:extLst>
                    <a:ext uri="{9D8B030D-6E8A-4147-A177-3AD203B41FA5}">
                      <a16:colId xmlns:a16="http://schemas.microsoft.com/office/drawing/2014/main" val="3854065905"/>
                    </a:ext>
                  </a:extLst>
                </a:gridCol>
              </a:tblGrid>
              <a:tr h="1026037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5322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444179"/>
              </p:ext>
            </p:extLst>
          </p:nvPr>
        </p:nvGraphicFramePr>
        <p:xfrm>
          <a:off x="10324405" y="2957319"/>
          <a:ext cx="1843728" cy="1026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728">
                  <a:extLst>
                    <a:ext uri="{9D8B030D-6E8A-4147-A177-3AD203B41FA5}">
                      <a16:colId xmlns:a16="http://schemas.microsoft.com/office/drawing/2014/main" val="3854065905"/>
                    </a:ext>
                  </a:extLst>
                </a:gridCol>
              </a:tblGrid>
              <a:tr h="1026037">
                <a:tc>
                  <a:txBody>
                    <a:bodyPr/>
                    <a:lstStyle/>
                    <a:p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Văn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bản</a:t>
                      </a:r>
                      <a:r>
                        <a:rPr lang="en-US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thông</a:t>
                      </a:r>
                      <a:r>
                        <a:rPr lang="en-US" sz="2800" b="1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tin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53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47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"/>
          <p:cNvGrpSpPr>
            <a:grpSpLocks/>
          </p:cNvGrpSpPr>
          <p:nvPr/>
        </p:nvGrpSpPr>
        <p:grpSpPr bwMode="auto">
          <a:xfrm>
            <a:off x="254000" y="373063"/>
            <a:ext cx="1990725" cy="2849562"/>
            <a:chOff x="1254035" y="312501"/>
            <a:chExt cx="1821344" cy="2994187"/>
          </a:xfrm>
        </p:grpSpPr>
        <p:pic>
          <p:nvPicPr>
            <p:cNvPr id="39967" name="Picture 2" descr=" 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35" y="312501"/>
              <a:ext cx="1821344" cy="2809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8" name="TextBox 3"/>
            <p:cNvSpPr txBox="1">
              <a:spLocks noChangeArrowheads="1"/>
            </p:cNvSpPr>
            <p:nvPr/>
          </p:nvSpPr>
          <p:spPr bwMode="auto">
            <a:xfrm>
              <a:off x="1254035" y="2937356"/>
              <a:ext cx="182134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415925" y="373063"/>
            <a:ext cx="1873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952750" y="1574800"/>
            <a:ext cx="6643688" cy="927100"/>
            <a:chOff x="3569260" y="1356608"/>
            <a:chExt cx="6643539" cy="927269"/>
          </a:xfrm>
        </p:grpSpPr>
        <p:sp>
          <p:nvSpPr>
            <p:cNvPr id="10" name="Freeform 9"/>
            <p:cNvSpPr/>
            <p:nvPr/>
          </p:nvSpPr>
          <p:spPr>
            <a:xfrm>
              <a:off x="4032894" y="1356608"/>
              <a:ext cx="6179905" cy="927269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569260" y="1356609"/>
              <a:ext cx="927267" cy="9272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966" name="Rectangle 18"/>
            <p:cNvSpPr>
              <a:spLocks noChangeArrowheads="1"/>
            </p:cNvSpPr>
            <p:nvPr/>
          </p:nvSpPr>
          <p:spPr bwMode="auto">
            <a:xfrm>
              <a:off x="3741274" y="1499047"/>
              <a:ext cx="748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957513" y="2828925"/>
            <a:ext cx="6643687" cy="927100"/>
            <a:chOff x="3569260" y="2527342"/>
            <a:chExt cx="6643539" cy="927268"/>
          </a:xfrm>
        </p:grpSpPr>
        <p:sp>
          <p:nvSpPr>
            <p:cNvPr id="12" name="Freeform 11"/>
            <p:cNvSpPr/>
            <p:nvPr/>
          </p:nvSpPr>
          <p:spPr>
            <a:xfrm>
              <a:off x="4032894" y="2527342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0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569260" y="2527342"/>
              <a:ext cx="927267" cy="927267"/>
            </a:xfrm>
            <a:prstGeom prst="ellipse">
              <a:avLst/>
            </a:prstGeom>
            <a:solidFill>
              <a:srgbClr val="92D05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761343" y="2698823"/>
              <a:ext cx="720709" cy="646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600" b="1" dirty="0">
                  <a:latin typeface="+mj-lt"/>
                  <a:cs typeface="Calibri" panose="020F0502020204030204" pitchFamily="34" charset="0"/>
                </a:rPr>
                <a:t>B</a:t>
              </a: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52988" y="4052182"/>
            <a:ext cx="6643539" cy="927268"/>
            <a:chOff x="3569260" y="3698074"/>
            <a:chExt cx="6643539" cy="927268"/>
          </a:xfrm>
          <a:solidFill>
            <a:srgbClr val="FFFFCC"/>
          </a:solidFill>
        </p:grpSpPr>
        <p:sp>
          <p:nvSpPr>
            <p:cNvPr id="14" name="Freeform 13"/>
            <p:cNvSpPr/>
            <p:nvPr/>
          </p:nvSpPr>
          <p:spPr>
            <a:xfrm>
              <a:off x="4032894" y="3698074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grpFill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569260" y="3698075"/>
              <a:ext cx="927267" cy="927267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3719290" y="3801569"/>
              <a:ext cx="745717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vi-VN" sz="3600" b="1" dirty="0">
                  <a:latin typeface="+mj-lt"/>
                  <a:cs typeface="Calibri" panose="020F0502020204030204" pitchFamily="34" charset="0"/>
                </a:rPr>
                <a:t>C</a:t>
              </a: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39943" name="TextBox 21"/>
          <p:cNvSpPr txBox="1">
            <a:spLocks noChangeArrowheads="1"/>
          </p:cNvSpPr>
          <p:nvPr/>
        </p:nvSpPr>
        <p:spPr bwMode="auto">
          <a:xfrm>
            <a:off x="2382838" y="127000"/>
            <a:ext cx="100218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cơm”là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2913063" y="5275263"/>
            <a:ext cx="6683375" cy="955675"/>
            <a:chOff x="3550819" y="1629393"/>
            <a:chExt cx="6682962" cy="956672"/>
          </a:xfrm>
        </p:grpSpPr>
        <p:sp>
          <p:nvSpPr>
            <p:cNvPr id="28" name="Freeform 27"/>
            <p:cNvSpPr/>
            <p:nvPr/>
          </p:nvSpPr>
          <p:spPr>
            <a:xfrm>
              <a:off x="4053876" y="1644095"/>
              <a:ext cx="6179905" cy="927269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rgbClr val="FFCCFF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1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solidFill>
                  <a:schemeClr val="tx1"/>
                </a:solidFill>
              </a:endParaRP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550819" y="1629393"/>
              <a:ext cx="957082" cy="956672"/>
            </a:xfrm>
            <a:prstGeom prst="ellipse">
              <a:avLst/>
            </a:prstGeom>
            <a:solidFill>
              <a:srgbClr val="CC00FF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952" name="Rectangle 29"/>
            <p:cNvSpPr>
              <a:spLocks noChangeArrowheads="1"/>
            </p:cNvSpPr>
            <p:nvPr/>
          </p:nvSpPr>
          <p:spPr bwMode="auto">
            <a:xfrm>
              <a:off x="3777419" y="1801636"/>
              <a:ext cx="74892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fani HeavyH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66843" y="2841098"/>
            <a:ext cx="6643539" cy="968832"/>
            <a:chOff x="3569260" y="3698075"/>
            <a:chExt cx="6643539" cy="968832"/>
          </a:xfrm>
          <a:solidFill>
            <a:srgbClr val="FFFFCC"/>
          </a:solidFill>
        </p:grpSpPr>
        <p:sp>
          <p:nvSpPr>
            <p:cNvPr id="26" name="Freeform 25"/>
            <p:cNvSpPr/>
            <p:nvPr/>
          </p:nvSpPr>
          <p:spPr>
            <a:xfrm>
              <a:off x="4032894" y="3739639"/>
              <a:ext cx="6179905" cy="927268"/>
            </a:xfrm>
            <a:custGeom>
              <a:avLst/>
              <a:gdLst>
                <a:gd name="connsiteX0" fmla="*/ 0 w 6179905"/>
                <a:gd name="connsiteY0" fmla="*/ 0 h 927267"/>
                <a:gd name="connsiteX1" fmla="*/ 5716272 w 6179905"/>
                <a:gd name="connsiteY1" fmla="*/ 0 h 927267"/>
                <a:gd name="connsiteX2" fmla="*/ 6179905 w 6179905"/>
                <a:gd name="connsiteY2" fmla="*/ 463634 h 927267"/>
                <a:gd name="connsiteX3" fmla="*/ 5716272 w 6179905"/>
                <a:gd name="connsiteY3" fmla="*/ 927267 h 927267"/>
                <a:gd name="connsiteX4" fmla="*/ 0 w 6179905"/>
                <a:gd name="connsiteY4" fmla="*/ 927267 h 927267"/>
                <a:gd name="connsiteX5" fmla="*/ 0 w 6179905"/>
                <a:gd name="connsiteY5" fmla="*/ 0 h 92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79905" h="927267">
                  <a:moveTo>
                    <a:pt x="6179905" y="927266"/>
                  </a:moveTo>
                  <a:lnTo>
                    <a:pt x="463633" y="927266"/>
                  </a:lnTo>
                  <a:lnTo>
                    <a:pt x="0" y="463633"/>
                  </a:lnTo>
                  <a:lnTo>
                    <a:pt x="463633" y="1"/>
                  </a:lnTo>
                  <a:lnTo>
                    <a:pt x="6179905" y="1"/>
                  </a:lnTo>
                  <a:lnTo>
                    <a:pt x="6179905" y="927266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640716" tIns="91441" rIns="170688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3569260" y="3698075"/>
              <a:ext cx="927267" cy="927267"/>
            </a:xfrm>
            <a:prstGeom prst="ellipse">
              <a:avLst/>
            </a:prstGeom>
            <a:solidFill>
              <a:srgbClr val="FFFF00"/>
            </a:solidFill>
            <a:scene3d>
              <a:camera prst="orthographicFront"/>
              <a:lightRig rig="flat" dir="t"/>
            </a:scene3d>
            <a:sp3d z="127000" prstMaterial="plastic">
              <a:bevelT w="88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3719290" y="3843134"/>
              <a:ext cx="774571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latin typeface="+mj-lt"/>
                  <a:cs typeface="Calibri" panose="020F0502020204030204" pitchFamily="34" charset="0"/>
                </a:rPr>
                <a:t>B. </a:t>
              </a:r>
              <a:endParaRPr lang="en-US" sz="3600" dirty="0"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6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047"/>
            <a:ext cx="1237210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29" y="2309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7927" y="4075612"/>
            <a:ext cx="9351818" cy="779946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1"/>
              <a:satOff val="-31979"/>
              <a:lumOff val="1177"/>
              <a:alphaOff val="0"/>
            </a:schemeClr>
          </a:fillRef>
          <a:effectRef idx="0">
            <a:schemeClr val="accent4">
              <a:hueOff val="6930461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2810" bIns="76658" numCol="1" spcCol="1270" anchor="ctr" anchorCtr="0">
            <a:no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7927" y="4996062"/>
            <a:ext cx="9351818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5497648" y="1975246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sp>
        <p:nvSpPr>
          <p:cNvPr id="14" name="Freeform 13"/>
          <p:cNvSpPr/>
          <p:nvPr/>
        </p:nvSpPr>
        <p:spPr>
          <a:xfrm>
            <a:off x="5906080" y="3234895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lnRef>
          <a:fillRef idx="1"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fillRef>
          <a:effectRef idx="0"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sp>
        <p:nvSpPr>
          <p:cNvPr id="15" name="Freeform 14"/>
          <p:cNvSpPr/>
          <p:nvPr/>
        </p:nvSpPr>
        <p:spPr>
          <a:xfrm>
            <a:off x="6308416" y="3787969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lnRef>
          <a:fillRef idx="1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fillRef>
          <a:effectRef idx="0"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745" y="4229800"/>
            <a:ext cx="2182100" cy="2143125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632302" y="1970404"/>
            <a:ext cx="2467595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 RỒI!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8632301" y="1970403"/>
            <a:ext cx="2467595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SAI!</a:t>
            </a:r>
          </a:p>
        </p:txBody>
      </p:sp>
      <p:sp>
        <p:nvSpPr>
          <p:cNvPr id="25" name="Oval Callout 24"/>
          <p:cNvSpPr/>
          <p:nvPr/>
        </p:nvSpPr>
        <p:spPr>
          <a:xfrm>
            <a:off x="8059694" y="1968809"/>
            <a:ext cx="3612807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KHÔNG ĐÚNG!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8072417" y="1960571"/>
            <a:ext cx="3614149" cy="165940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CHÍNH XÁC!</a:t>
            </a:r>
          </a:p>
        </p:txBody>
      </p:sp>
      <p:sp>
        <p:nvSpPr>
          <p:cNvPr id="19" name="Freeform 18"/>
          <p:cNvSpPr/>
          <p:nvPr/>
        </p:nvSpPr>
        <p:spPr>
          <a:xfrm>
            <a:off x="469019" y="1787246"/>
            <a:ext cx="7428065" cy="798404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568" tIns="118568" rIns="567056" bIns="11856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201" y="2826332"/>
            <a:ext cx="8333234" cy="85269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5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5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8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1873" y="230911"/>
            <a:ext cx="12398754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1536765"/>
            <a:ext cx="10113818" cy="785633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8568" tIns="118568" rIns="567056" bIns="118568" numCol="1" spcCol="1270" anchor="ctr" anchorCtr="0">
            <a:no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Nguồn</a:t>
            </a:r>
            <a:r>
              <a:rPr lang="en-US" sz="2800" dirty="0"/>
              <a:t> </a:t>
            </a:r>
            <a:r>
              <a:rPr lang="en-US" sz="2800" dirty="0" err="1"/>
              <a:t>gốc</a:t>
            </a:r>
            <a:r>
              <a:rPr lang="en-US" sz="2800" dirty="0"/>
              <a:t>,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xứ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</a:p>
        </p:txBody>
      </p:sp>
      <p:sp>
        <p:nvSpPr>
          <p:cNvPr id="10" name="Freeform 9"/>
          <p:cNvSpPr/>
          <p:nvPr/>
        </p:nvSpPr>
        <p:spPr>
          <a:xfrm>
            <a:off x="13852" y="2615305"/>
            <a:ext cx="9961419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qui </a:t>
            </a:r>
            <a:r>
              <a:rPr lang="en-US" sz="2800" dirty="0" err="1"/>
              <a:t>tắc</a:t>
            </a:r>
            <a:r>
              <a:rPr lang="en-US" sz="2800" dirty="0"/>
              <a:t>,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</a:p>
        </p:txBody>
      </p:sp>
      <p:sp>
        <p:nvSpPr>
          <p:cNvPr id="11" name="Freeform 10"/>
          <p:cNvSpPr/>
          <p:nvPr/>
        </p:nvSpPr>
        <p:spPr>
          <a:xfrm>
            <a:off x="83124" y="3514739"/>
            <a:ext cx="10030694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1"/>
              <a:satOff val="-31979"/>
              <a:lumOff val="1177"/>
              <a:alphaOff val="0"/>
            </a:schemeClr>
          </a:fillRef>
          <a:effectRef idx="0">
            <a:schemeClr val="accent4">
              <a:hueOff val="6930461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2810" bIns="76658" numCol="1" spcCol="1270" anchor="ctr" anchorCtr="0">
            <a:noAutofit/>
          </a:bodyPr>
          <a:lstStyle/>
          <a:p>
            <a:pPr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n-US" sz="2800" dirty="0"/>
              <a:t>C.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</a:p>
          <a:p>
            <a:pPr lvl="0" algn="l" defTabSz="7556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52399" y="4635838"/>
            <a:ext cx="10183092" cy="772779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D.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 </a:t>
            </a:r>
            <a:r>
              <a:rPr lang="en-US" sz="2800" dirty="0" err="1"/>
              <a:t>giữa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5497648" y="2848087"/>
            <a:ext cx="263815" cy="502305"/>
          </a:xfrm>
          <a:custGeom>
            <a:avLst/>
            <a:gdLst>
              <a:gd name="connsiteX0" fmla="*/ 0 w 263815"/>
              <a:gd name="connsiteY0" fmla="*/ 145098 h 263815"/>
              <a:gd name="connsiteX1" fmla="*/ 59358 w 263815"/>
              <a:gd name="connsiteY1" fmla="*/ 145098 h 263815"/>
              <a:gd name="connsiteX2" fmla="*/ 59358 w 263815"/>
              <a:gd name="connsiteY2" fmla="*/ 0 h 263815"/>
              <a:gd name="connsiteX3" fmla="*/ 204457 w 263815"/>
              <a:gd name="connsiteY3" fmla="*/ 0 h 263815"/>
              <a:gd name="connsiteX4" fmla="*/ 204457 w 263815"/>
              <a:gd name="connsiteY4" fmla="*/ 145098 h 263815"/>
              <a:gd name="connsiteX5" fmla="*/ 263815 w 263815"/>
              <a:gd name="connsiteY5" fmla="*/ 145098 h 263815"/>
              <a:gd name="connsiteX6" fmla="*/ 131908 w 263815"/>
              <a:gd name="connsiteY6" fmla="*/ 263815 h 263815"/>
              <a:gd name="connsiteX7" fmla="*/ 0 w 263815"/>
              <a:gd name="connsiteY7" fmla="*/ 145098 h 26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815" h="263815">
                <a:moveTo>
                  <a:pt x="0" y="145098"/>
                </a:moveTo>
                <a:lnTo>
                  <a:pt x="59358" y="145098"/>
                </a:lnTo>
                <a:lnTo>
                  <a:pt x="59358" y="0"/>
                </a:lnTo>
                <a:lnTo>
                  <a:pt x="204457" y="0"/>
                </a:lnTo>
                <a:lnTo>
                  <a:pt x="204457" y="145098"/>
                </a:lnTo>
                <a:lnTo>
                  <a:pt x="263815" y="145098"/>
                </a:lnTo>
                <a:lnTo>
                  <a:pt x="131908" y="263815"/>
                </a:lnTo>
                <a:lnTo>
                  <a:pt x="0" y="145098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598" tIns="15240" rIns="74598" bIns="8053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kern="12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756" y="4105398"/>
            <a:ext cx="2143125" cy="2143125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4841" y="2641020"/>
            <a:ext cx="9934282" cy="747064"/>
          </a:xfrm>
          <a:custGeom>
            <a:avLst/>
            <a:gdLst>
              <a:gd name="connsiteX0" fmla="*/ 0 w 4876800"/>
              <a:gd name="connsiteY0" fmla="*/ 40587 h 405870"/>
              <a:gd name="connsiteX1" fmla="*/ 40587 w 4876800"/>
              <a:gd name="connsiteY1" fmla="*/ 0 h 405870"/>
              <a:gd name="connsiteX2" fmla="*/ 4836213 w 4876800"/>
              <a:gd name="connsiteY2" fmla="*/ 0 h 405870"/>
              <a:gd name="connsiteX3" fmla="*/ 4876800 w 4876800"/>
              <a:gd name="connsiteY3" fmla="*/ 40587 h 405870"/>
              <a:gd name="connsiteX4" fmla="*/ 4876800 w 4876800"/>
              <a:gd name="connsiteY4" fmla="*/ 365283 h 405870"/>
              <a:gd name="connsiteX5" fmla="*/ 4836213 w 4876800"/>
              <a:gd name="connsiteY5" fmla="*/ 405870 h 405870"/>
              <a:gd name="connsiteX6" fmla="*/ 40587 w 4876800"/>
              <a:gd name="connsiteY6" fmla="*/ 405870 h 405870"/>
              <a:gd name="connsiteX7" fmla="*/ 0 w 4876800"/>
              <a:gd name="connsiteY7" fmla="*/ 365283 h 405870"/>
              <a:gd name="connsiteX8" fmla="*/ 0 w 4876800"/>
              <a:gd name="connsiteY8" fmla="*/ 40587 h 40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76800" h="405870">
                <a:moveTo>
                  <a:pt x="0" y="40587"/>
                </a:moveTo>
                <a:cubicBezTo>
                  <a:pt x="0" y="18171"/>
                  <a:pt x="18171" y="0"/>
                  <a:pt x="40587" y="0"/>
                </a:cubicBezTo>
                <a:lnTo>
                  <a:pt x="4836213" y="0"/>
                </a:lnTo>
                <a:cubicBezTo>
                  <a:pt x="4858629" y="0"/>
                  <a:pt x="4876800" y="18171"/>
                  <a:pt x="4876800" y="40587"/>
                </a:cubicBezTo>
                <a:lnTo>
                  <a:pt x="4876800" y="365283"/>
                </a:lnTo>
                <a:cubicBezTo>
                  <a:pt x="4876800" y="387699"/>
                  <a:pt x="4858629" y="405870"/>
                  <a:pt x="4836213" y="405870"/>
                </a:cubicBezTo>
                <a:lnTo>
                  <a:pt x="40587" y="405870"/>
                </a:lnTo>
                <a:cubicBezTo>
                  <a:pt x="18171" y="405870"/>
                  <a:pt x="0" y="387699"/>
                  <a:pt x="0" y="365283"/>
                </a:cubicBezTo>
                <a:lnTo>
                  <a:pt x="0" y="40587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658" tIns="76658" rIns="748906" bIns="76658" numCol="1" spcCol="1270" anchor="ctr" anchorCtr="0">
            <a:no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qui </a:t>
            </a:r>
            <a:r>
              <a:rPr lang="en-US" sz="2800" dirty="0" err="1"/>
              <a:t>tắc</a:t>
            </a:r>
            <a:r>
              <a:rPr lang="en-US" sz="2800" dirty="0"/>
              <a:t>, </a:t>
            </a:r>
            <a:r>
              <a:rPr lang="en-US" sz="2800" dirty="0" err="1"/>
              <a:t>luật</a:t>
            </a:r>
            <a:r>
              <a:rPr lang="en-US" sz="2800" dirty="0"/>
              <a:t> </a:t>
            </a:r>
            <a:r>
              <a:rPr lang="en-US" sz="2800" dirty="0" err="1"/>
              <a:t>lệ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,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257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ái bả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2641600" y="1720850"/>
            <a:ext cx="6096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7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47084 0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PosterMyWall | Classroom Posters - Templates, Prints, Free Downlo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2416175" y="990600"/>
            <a:ext cx="7359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95400" y="2057400"/>
            <a:ext cx="9736138" cy="25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anose="020B7200000000000000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0336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605118" y="171140"/>
            <a:ext cx="10892118" cy="6458260"/>
          </a:xfrm>
          <a:prstGeom prst="rect">
            <a:avLst/>
          </a:prstGeom>
        </p:spPr>
      </p:pic>
      <p:grpSp>
        <p:nvGrpSpPr>
          <p:cNvPr id="3" name="组合 11"/>
          <p:cNvGrpSpPr/>
          <p:nvPr/>
        </p:nvGrpSpPr>
        <p:grpSpPr>
          <a:xfrm>
            <a:off x="2811787" y="343857"/>
            <a:ext cx="7034085" cy="5296449"/>
            <a:chOff x="-558688" y="0"/>
            <a:chExt cx="9107943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6" name="文本框 15"/>
          <p:cNvSpPr txBox="1"/>
          <p:nvPr/>
        </p:nvSpPr>
        <p:spPr>
          <a:xfrm>
            <a:off x="3423669" y="1591697"/>
            <a:ext cx="52550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Tạm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biệt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các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 </a:t>
            </a:r>
            <a:r>
              <a:rPr lang="en-US" altLang="zh-CN" sz="8800" dirty="0" err="1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em</a:t>
            </a:r>
            <a:r>
              <a:rPr lang="en-US" altLang="zh-CN" sz="8800" dirty="0">
                <a:solidFill>
                  <a:srgbClr val="5F91B0"/>
                </a:solidFill>
                <a:latin typeface="Times New Roman" pitchFamily="18" charset="0"/>
                <a:ea typeface="华康海报体W12" panose="040B0C09000000000000" pitchFamily="81" charset="-122"/>
                <a:cs typeface="Times New Roman" pitchFamily="18" charset="0"/>
              </a:rPr>
              <a:t>!</a:t>
            </a:r>
            <a:endParaRPr lang="zh-CN" altLang="en-US" sz="8800" dirty="0">
              <a:solidFill>
                <a:srgbClr val="5F91B0"/>
              </a:solidFill>
              <a:latin typeface="Times New Roman" pitchFamily="18" charset="0"/>
              <a:ea typeface="华康海报体W12" panose="040B0C09000000000000" pitchFamily="81" charset="-122"/>
              <a:cs typeface="Times New Roman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8035074" y="143886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051" y="1775835"/>
            <a:ext cx="3853006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3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pp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7543" y="65313"/>
            <a:ext cx="9013371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0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1" y="744583"/>
            <a:ext cx="4754880" cy="3891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688214"/>
            <a:ext cx="4781007" cy="3948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0822" y="4807131"/>
            <a:ext cx="2429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kheo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1" y="688214"/>
            <a:ext cx="10019210" cy="488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034" y="5603967"/>
            <a:ext cx="4323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6" y="0"/>
            <a:ext cx="1202218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27327" y="182880"/>
            <a:ext cx="1632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Đánh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322"/>
            <a:ext cx="6296296" cy="681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6" y="-23816"/>
            <a:ext cx="5895703" cy="6881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39322"/>
            <a:ext cx="3095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Hội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nấu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cơm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1897" y="182880"/>
            <a:ext cx="210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6"/>
            <a:ext cx="12192000" cy="71038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85510" y="104499"/>
            <a:ext cx="222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22069"/>
            <a:ext cx="12192000" cy="73021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22377" y="287383"/>
            <a:ext cx="256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3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1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5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pic>
        <p:nvPicPr>
          <p:cNvPr id="5" name="Picture 4" descr="C:\Users\Admin\Downloads\koi13917400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8" y="3156209"/>
            <a:ext cx="6110364" cy="346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dmin\Downloads\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72" y="3193356"/>
            <a:ext cx="5355772" cy="345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87007" y="3166"/>
            <a:ext cx="2687293" cy="1621494"/>
          </a:xfrm>
          <a:prstGeom prst="rect">
            <a:avLst/>
          </a:prstGeom>
        </p:spPr>
      </p:pic>
      <p:sp>
        <p:nvSpPr>
          <p:cNvPr id="19" name="五角星 4"/>
          <p:cNvSpPr/>
          <p:nvPr/>
        </p:nvSpPr>
        <p:spPr>
          <a:xfrm rot="19903756">
            <a:off x="8121206" y="521376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0" name="五角星 5"/>
          <p:cNvSpPr/>
          <p:nvPr/>
        </p:nvSpPr>
        <p:spPr>
          <a:xfrm rot="21380687">
            <a:off x="3535331" y="-4215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1" name="五角星 6"/>
          <p:cNvSpPr/>
          <p:nvPr/>
        </p:nvSpPr>
        <p:spPr>
          <a:xfrm rot="19938392">
            <a:off x="5447410" y="38242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2" name="五角星 7"/>
          <p:cNvSpPr/>
          <p:nvPr/>
        </p:nvSpPr>
        <p:spPr>
          <a:xfrm rot="19938392">
            <a:off x="7957425" y="-5151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3" name="五角星 8"/>
          <p:cNvSpPr/>
          <p:nvPr/>
        </p:nvSpPr>
        <p:spPr>
          <a:xfrm rot="19967404">
            <a:off x="8472554" y="4664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4" name="五角星 9"/>
          <p:cNvSpPr/>
          <p:nvPr/>
        </p:nvSpPr>
        <p:spPr>
          <a:xfrm>
            <a:off x="2859136" y="91365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5" name="五角星 10"/>
          <p:cNvSpPr/>
          <p:nvPr/>
        </p:nvSpPr>
        <p:spPr>
          <a:xfrm>
            <a:off x="2580208" y="68048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6" name="Picture 5" descr="C:\Users\Administrator\Desktop\小鸟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265" y="-370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8" descr="6fc417983c9675ce1b60e983870aeb8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20" y="215450"/>
            <a:ext cx="3010466" cy="14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668722" y="693173"/>
            <a:ext cx="3830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48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sp>
        <p:nvSpPr>
          <p:cNvPr id="29" name="WordArt 14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528355" y="1651259"/>
            <a:ext cx="9265526" cy="1504950"/>
          </a:xfrm>
          <a:prstGeom prst="rect">
            <a:avLst/>
          </a:prstGeom>
          <a:solidFill>
            <a:srgbClr val="CCFFCC"/>
          </a:solidFill>
          <a:ln w="57150">
            <a:solidFill>
              <a:srgbClr val="92D05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pc="7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 THỔI CƠM</a:t>
            </a:r>
          </a:p>
        </p:txBody>
      </p:sp>
    </p:spTree>
    <p:extLst>
      <p:ext uri="{BB962C8B-B14F-4D97-AF65-F5344CB8AC3E}">
        <p14:creationId xmlns:p14="http://schemas.microsoft.com/office/powerpoint/2010/main" val="25234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39" dur="6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7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6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3710" y="118406"/>
            <a:ext cx="2883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BẢN:</a:t>
            </a:r>
          </a:p>
        </p:txBody>
      </p:sp>
      <p:sp>
        <p:nvSpPr>
          <p:cNvPr id="4" name="WordArt 14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508069" y="1076492"/>
            <a:ext cx="6975565" cy="477987"/>
          </a:xfrm>
          <a:prstGeom prst="rect">
            <a:avLst/>
          </a:prstGeom>
          <a:solidFill>
            <a:srgbClr val="CCFFCC"/>
          </a:solidFill>
          <a:ln w="57150">
            <a:solidFill>
              <a:srgbClr val="92D050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spc="72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 THỔI CƠM</a:t>
            </a:r>
          </a:p>
        </p:txBody>
      </p:sp>
      <p:pic>
        <p:nvPicPr>
          <p:cNvPr id="5" name="Picture 4" descr="C:\Users\Admin\Downloads\koi13917400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2" y="104500"/>
            <a:ext cx="2290734" cy="172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25" y="27350"/>
            <a:ext cx="2429693" cy="1736136"/>
          </a:xfrm>
          <a:prstGeom prst="rect">
            <a:avLst/>
          </a:prstGeom>
        </p:spPr>
      </p:pic>
      <p:sp>
        <p:nvSpPr>
          <p:cNvPr id="7" name="五角星 4"/>
          <p:cNvSpPr/>
          <p:nvPr/>
        </p:nvSpPr>
        <p:spPr>
          <a:xfrm rot="19903756">
            <a:off x="6295558" y="-100012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7935392" y="25849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9" name="五角星 6"/>
          <p:cNvSpPr/>
          <p:nvPr/>
        </p:nvSpPr>
        <p:spPr>
          <a:xfrm rot="19938392">
            <a:off x="9250372" y="324706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0" name="五角星 4"/>
          <p:cNvSpPr/>
          <p:nvPr/>
        </p:nvSpPr>
        <p:spPr>
          <a:xfrm rot="19903756">
            <a:off x="2463774" y="-11743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1" name="矩形 69"/>
          <p:cNvSpPr>
            <a:spLocks noChangeArrowheads="1"/>
          </p:cNvSpPr>
          <p:nvPr/>
        </p:nvSpPr>
        <p:spPr bwMode="auto">
          <a:xfrm>
            <a:off x="-67233" y="1869698"/>
            <a:ext cx="4814047" cy="13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218072"/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I. ĐỌC , TÌM HIỂU CHUNG</a:t>
            </a:r>
          </a:p>
          <a:p>
            <a:pPr marL="514350" indent="-514350" defTabSz="1218072">
              <a:buAutoNum type="arabicPeriod"/>
            </a:pP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Đọc</a:t>
            </a:r>
            <a:endParaRPr lang="en-US" altLang="zh-CN" sz="2800" b="1" dirty="0">
              <a:solidFill>
                <a:srgbClr val="0000FF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marL="514350" indent="-514350" defTabSz="1218072">
              <a:buAutoNum type="arabicPeriod"/>
            </a:pP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Tìm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hiểu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chung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75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7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93050" y="293934"/>
            <a:ext cx="3706241" cy="76994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239563" y="1940177"/>
            <a:ext cx="8889445" cy="523220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太阳形 27"/>
          <p:cNvSpPr/>
          <p:nvPr/>
        </p:nvSpPr>
        <p:spPr>
          <a:xfrm rot="20750437">
            <a:off x="1104494" y="1677599"/>
            <a:ext cx="1047750" cy="1060450"/>
          </a:xfrm>
          <a:prstGeom prst="sun">
            <a:avLst>
              <a:gd name="adj" fmla="val 21368"/>
            </a:avLst>
          </a:prstGeom>
          <a:solidFill>
            <a:srgbClr val="C0504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" name="太阳形 26"/>
          <p:cNvSpPr/>
          <p:nvPr/>
        </p:nvSpPr>
        <p:spPr>
          <a:xfrm rot="20750437">
            <a:off x="1192191" y="821511"/>
            <a:ext cx="1047750" cy="1009650"/>
          </a:xfrm>
          <a:prstGeom prst="sun">
            <a:avLst>
              <a:gd name="adj" fmla="val 21368"/>
            </a:avLst>
          </a:prstGeom>
          <a:solidFill>
            <a:srgbClr val="92D05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37238" y="965046"/>
            <a:ext cx="490538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9115" y="1919390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2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333650" y="1153344"/>
            <a:ext cx="8741953" cy="52322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106524" y="3517493"/>
            <a:ext cx="8968357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太阳形 27"/>
          <p:cNvSpPr/>
          <p:nvPr/>
        </p:nvSpPr>
        <p:spPr>
          <a:xfrm rot="20750437">
            <a:off x="1041131" y="3167402"/>
            <a:ext cx="1047750" cy="1060450"/>
          </a:xfrm>
          <a:prstGeom prst="sun">
            <a:avLst>
              <a:gd name="adj" fmla="val 21368"/>
            </a:avLst>
          </a:prstGeom>
          <a:solidFill>
            <a:schemeClr val="accent3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06744" y="3368965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4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2126634" y="5170336"/>
            <a:ext cx="9056419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太阳形 27"/>
          <p:cNvSpPr/>
          <p:nvPr/>
        </p:nvSpPr>
        <p:spPr>
          <a:xfrm rot="20750437">
            <a:off x="1006263" y="4982714"/>
            <a:ext cx="1047750" cy="1060450"/>
          </a:xfrm>
          <a:prstGeom prst="sun">
            <a:avLst>
              <a:gd name="adj" fmla="val 21368"/>
            </a:avLst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30303" y="5144737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6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2168123" y="2721745"/>
            <a:ext cx="8906758" cy="523220"/>
          </a:xfrm>
          <a:prstGeom prst="rect">
            <a:avLst/>
          </a:prstGeom>
          <a:solidFill>
            <a:srgbClr val="D3F65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thuộc thể loại gì?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太阳形 27"/>
          <p:cNvSpPr/>
          <p:nvPr/>
        </p:nvSpPr>
        <p:spPr>
          <a:xfrm rot="20750437">
            <a:off x="1104495" y="2409113"/>
            <a:ext cx="1047750" cy="1060450"/>
          </a:xfrm>
          <a:prstGeom prst="sun">
            <a:avLst>
              <a:gd name="adj" fmla="val 21368"/>
            </a:avLst>
          </a:prstGeom>
          <a:solidFill>
            <a:srgbClr val="D3F652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9799" y="2592718"/>
            <a:ext cx="490537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199630" y="4372228"/>
            <a:ext cx="8968357" cy="523220"/>
          </a:xfrm>
          <a:prstGeom prst="rect">
            <a:avLst/>
          </a:prstGeom>
          <a:solidFill>
            <a:srgbClr val="E5FE8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3E2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太阳形 27"/>
          <p:cNvSpPr/>
          <p:nvPr/>
        </p:nvSpPr>
        <p:spPr>
          <a:xfrm rot="20750437">
            <a:off x="993164" y="4054557"/>
            <a:ext cx="1047750" cy="1060450"/>
          </a:xfrm>
          <a:prstGeom prst="sun">
            <a:avLst>
              <a:gd name="adj" fmla="val 21368"/>
            </a:avLst>
          </a:prstGeom>
          <a:solidFill>
            <a:srgbClr val="E5FE8A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5548" y="4228886"/>
            <a:ext cx="516936" cy="666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altLang="zh-CN" sz="3733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5</a:t>
            </a:r>
            <a:endParaRPr lang="zh-CN" altLang="en-US" sz="3733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8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1" grpId="1" animBg="1"/>
      <p:bldP spid="22" grpId="0" animBg="1"/>
      <p:bldP spid="22" grpId="1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3" grpId="1" animBg="1"/>
      <p:bldP spid="34" grpId="0"/>
      <p:bldP spid="35" grpId="0" animBg="1"/>
      <p:bldP spid="36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8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3645" y="-25729"/>
            <a:ext cx="7486095" cy="868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TÌM HIỂU CHUNG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</a:t>
            </a:r>
            <a:r>
              <a:rPr lang="en-US" sz="2800" b="1" dirty="0">
                <a:solidFill>
                  <a:schemeClr val="tx1"/>
                </a:solidFill>
              </a:rPr>
              <a:t>: </a:t>
            </a:r>
            <a:r>
              <a:rPr lang="en-US" sz="2800" b="1" dirty="0" err="1">
                <a:solidFill>
                  <a:schemeClr val="tx1"/>
                </a:solidFill>
              </a:rPr>
              <a:t>Hội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thổi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cơm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60182" y="2274100"/>
            <a:ext cx="2884064" cy="3366955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Theo dulichvietnam.org.vn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83614" y="2235973"/>
            <a:ext cx="2102340" cy="3420243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461899" y="2223965"/>
            <a:ext cx="2358686" cy="3432249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Thuyết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minh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7662" y="1359252"/>
            <a:ext cx="2467859" cy="6916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xứ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3614" y="1316159"/>
            <a:ext cx="2102340" cy="73470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loại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41315" y="1341733"/>
            <a:ext cx="2698563" cy="706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14846" y="1092921"/>
            <a:ext cx="10146024" cy="123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32064" y="1136014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59473" y="1125489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35561" y="1097280"/>
            <a:ext cx="9376" cy="244453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05749" y="858790"/>
            <a:ext cx="5430" cy="220279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984250" y="2050862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559472" y="2012735"/>
            <a:ext cx="0" cy="22323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98360" y="2050862"/>
            <a:ext cx="0" cy="1731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30" y="-16137"/>
            <a:ext cx="1416481" cy="125324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8080318" y="2170433"/>
            <a:ext cx="1665108" cy="3485784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585113" y="1272062"/>
            <a:ext cx="2698563" cy="706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cục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9954977" y="1058420"/>
            <a:ext cx="24382" cy="21364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575074" y="1981191"/>
            <a:ext cx="552974" cy="17310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128048" y="1978626"/>
            <a:ext cx="623236" cy="25734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868315" y="2235974"/>
            <a:ext cx="2200796" cy="3922779"/>
          </a:xfrm>
          <a:prstGeom prst="roundRect">
            <a:avLst/>
          </a:prstGeom>
          <a:solidFill>
            <a:srgbClr val="FB35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75145" y="2406828"/>
            <a:ext cx="1753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1: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Sapo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(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mở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đầu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68315" y="2428598"/>
            <a:ext cx="2200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Phần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2: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Giới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thiệu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về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hội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thi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nấu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cơm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ở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địa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</a:rPr>
              <a:t>phương</a:t>
            </a:r>
            <a:endParaRPr lang="en-US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  <p:bldP spid="24" grpId="0" animBg="1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9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矩形 69"/>
          <p:cNvSpPr>
            <a:spLocks noChangeArrowheads="1"/>
          </p:cNvSpPr>
          <p:nvPr/>
        </p:nvSpPr>
        <p:spPr bwMode="auto">
          <a:xfrm>
            <a:off x="242048" y="40903"/>
            <a:ext cx="11335870" cy="507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8072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II. ĐỌC, TÌM HIỂU CHI TIẾT VĂN BẢN</a:t>
            </a:r>
          </a:p>
          <a:p>
            <a:pPr marL="514350" indent="-514350" defTabSz="1218072">
              <a:buAutoNum type="arabicPeriod"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Phần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mở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đầu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(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Sapo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)</a:t>
            </a:r>
          </a:p>
          <a:p>
            <a:pPr marL="285750" indent="-285750" defTabSz="1218072">
              <a:buFontTx/>
              <a:buChar char="-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defTabSz="1218072">
              <a:buFontTx/>
              <a:buChar char="-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pPr marL="571500" indent="-571500" defTabSz="1218072">
              <a:buFont typeface="Symbol" panose="05050102010706020507" pitchFamily="18" charset="2"/>
              <a:buChar char="Þ"/>
            </a:pP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1218072"/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2.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Giới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thiệu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hội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thi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thổi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cơm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ở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địa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218072"/>
            <a:endParaRPr lang="en-US" altLang="zh-CN" sz="3600" b="1" dirty="0">
              <a:solidFill>
                <a:srgbClr val="0000FF"/>
              </a:solidFill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816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ên bài"/>
  <p:tag name="ISPRING_SLIDE_INDENT_LEVEL" val="0"/>
  <p:tag name="ISPRING_PRESENTER_ID" val="{C2888B76-A251-4C62-904B-D2132BF9B8EA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5BA9D4-1F00-48E6-937C-9596EFB21A9D}&quot;/&gt;&lt;isInvalidForFieldText val=&quot;0&quot;/&gt;&lt;Image&gt;&lt;filename val=&quot;C:\Users\APHUON~1\AppData\Local\Temp\PR\data\asimages\{2E5BA9D4-1F00-48E6-937C-9596EFB21A9D}_5.png&quot;/&gt;&lt;left val=&quot;161&quot;/&gt;&lt;top val=&quot;101&quot;/&gt;&lt;width val=&quot;630&quot;/&gt;&lt;height val=&quot;11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5BA9D4-1F00-48E6-937C-9596EFB21A9D}&quot;/&gt;&lt;isInvalidForFieldText val=&quot;0&quot;/&gt;&lt;Image&gt;&lt;filename val=&quot;C:\Users\APHUON~1\AppData\Local\Temp\PR\data\asimages\{2E5BA9D4-1F00-48E6-937C-9596EFB21A9D}_5.png&quot;/&gt;&lt;left val=&quot;161&quot;/&gt;&lt;top val=&quot;101&quot;/&gt;&lt;width val=&quot;630&quot;/&gt;&lt;height val=&quot;119&quot;/&gt;&lt;hasText val=&quot;1&quot;/&gt;&lt;/Image&gt;&lt;/ThreeDShapeInfo&gt;"/>
  <p:tag name="PRESENTER_SHAPETEXTINFO" val="&lt;ShapeTextInfo&gt;&lt;TableIndex row=&quot;-1&quot; col=&quot;-1&quot;&gt;&lt;linesCount val=&quot;2&quot;/&gt;&lt;lineCharCount val=&quot;12&quot;/&gt;&lt;lineCharCount val=&quot;14&quot;/&gt;&lt;/TableIndex&gt;&lt;/ShapeTextInfo&gt;"/>
</p:tagLst>
</file>

<file path=ppt/theme/theme1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26245</TotalTime>
  <Words>1575</Words>
  <Application>Microsoft Office PowerPoint</Application>
  <PresentationFormat>Widescreen</PresentationFormat>
  <Paragraphs>213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DengXian</vt:lpstr>
      <vt:lpstr>DengXian</vt:lpstr>
      <vt:lpstr>宋体</vt:lpstr>
      <vt:lpstr>#9Slide03 Aturdida</vt:lpstr>
      <vt:lpstr>Arial</vt:lpstr>
      <vt:lpstr>Calibri</vt:lpstr>
      <vt:lpstr>Symbol</vt:lpstr>
      <vt:lpstr>Times New Roman</vt:lpstr>
      <vt:lpstr>Trebuchet MS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Câu 3: Văn bản “Hội thi thổi cơm” giới thiệu cho chúng ta những thông tin gì? </vt:lpstr>
      <vt:lpstr> Câu 4: Sau khi học xong văn bản,  em thấy nội dung nào không thể thiếu khi giới thiệu về một hoạt động, trò chơi?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Quỳnh Phạm</cp:lastModifiedBy>
  <cp:revision>835</cp:revision>
  <dcterms:created xsi:type="dcterms:W3CDTF">2018-11-20T15:16:47Z</dcterms:created>
  <dcterms:modified xsi:type="dcterms:W3CDTF">2024-12-30T14:01:36Z</dcterms:modified>
</cp:coreProperties>
</file>