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Lst>
  <p:notesMasterIdLst>
    <p:notesMasterId r:id="rId33"/>
  </p:notesMasterIdLst>
  <p:sldIdLst>
    <p:sldId id="470" r:id="rId11"/>
    <p:sldId id="494" r:id="rId12"/>
    <p:sldId id="471" r:id="rId13"/>
    <p:sldId id="353" r:id="rId14"/>
    <p:sldId id="472" r:id="rId15"/>
    <p:sldId id="352" r:id="rId16"/>
    <p:sldId id="495" r:id="rId17"/>
    <p:sldId id="483" r:id="rId18"/>
    <p:sldId id="476" r:id="rId19"/>
    <p:sldId id="496" r:id="rId20"/>
    <p:sldId id="487" r:id="rId21"/>
    <p:sldId id="474" r:id="rId22"/>
    <p:sldId id="497" r:id="rId23"/>
    <p:sldId id="498" r:id="rId24"/>
    <p:sldId id="499" r:id="rId25"/>
    <p:sldId id="500" r:id="rId26"/>
    <p:sldId id="501" r:id="rId27"/>
    <p:sldId id="475" r:id="rId28"/>
    <p:sldId id="503" r:id="rId29"/>
    <p:sldId id="504" r:id="rId30"/>
    <p:sldId id="505" r:id="rId31"/>
    <p:sldId id="484" r:id="rId32"/>
  </p:sldIdLst>
  <p:sldSz cx="12190413" cy="6859588"/>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1B23"/>
    <a:srgbClr val="B6CF8D"/>
    <a:srgbClr val="87B6E0"/>
    <a:srgbClr val="EFA292"/>
    <a:srgbClr val="222C62"/>
    <a:srgbClr val="DA7F99"/>
    <a:srgbClr val="DB5884"/>
    <a:srgbClr val="1D7A8B"/>
    <a:srgbClr val="7FC4C9"/>
    <a:srgbClr val="D981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22" autoAdjust="0"/>
    <p:restoredTop sz="95801" autoAdjust="0"/>
  </p:normalViewPr>
  <p:slideViewPr>
    <p:cSldViewPr snapToGrid="0" showGuides="1">
      <p:cViewPr varScale="1">
        <p:scale>
          <a:sx n="110" d="100"/>
          <a:sy n="110" d="100"/>
        </p:scale>
        <p:origin x="624" y="96"/>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tags" Target="tags/tag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Source Han Sans CN Medium" panose="020B0500000000000000" pitchFamily="34" charset="-128"/>
                <a:ea typeface="Source Han Sans CN Medium" panose="020B0500000000000000" pitchFamily="34" charset="-128"/>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Source Han Sans CN Medium" panose="020B0500000000000000" pitchFamily="34" charset="-128"/>
                <a:ea typeface="Source Han Sans CN Medium" panose="020B0500000000000000" pitchFamily="34" charset="-128"/>
              </a:defRPr>
            </a:lvl1pPr>
          </a:lstStyle>
          <a:p>
            <a:fld id="{9012C8C0-A3D3-487B-AECC-CB6663EAE28D}" type="datetimeFigureOut">
              <a:rPr lang="zh-CN" altLang="en-US" smtClean="0"/>
              <a:pPr/>
              <a:t>2024/5/17</a:t>
            </a:fld>
            <a:endParaRPr lang="zh-CN" altLang="en-US" dirty="0"/>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Source Han Sans CN Medium" panose="020B0500000000000000" pitchFamily="34" charset="-128"/>
                <a:ea typeface="Source Han Sans CN Medium" panose="020B0500000000000000" pitchFamily="34" charset="-128"/>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Source Han Sans CN Medium" panose="020B0500000000000000" pitchFamily="34" charset="-128"/>
                <a:ea typeface="Source Han Sans CN Medium" panose="020B0500000000000000" pitchFamily="34" charset="-128"/>
              </a:defRPr>
            </a:lvl1pPr>
          </a:lstStyle>
          <a:p>
            <a:fld id="{3849D3E0-124D-4DFF-AE99-4EA4CC201DB4}" type="slidenum">
              <a:rPr lang="zh-CN" altLang="en-US" smtClean="0"/>
              <a:pPr/>
              <a:t>‹#›</a:t>
            </a:fld>
            <a:endParaRPr lang="zh-CN" altLang="en-US" dirty="0"/>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457200" algn="l" defTabSz="914400" rtl="0" eaLnBrk="1" latinLnBrk="0" hangingPunct="1">
      <a:defRPr sz="12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914400" algn="l" defTabSz="914400" rtl="0" eaLnBrk="1" latinLnBrk="0" hangingPunct="1">
      <a:defRPr sz="12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371600" algn="l" defTabSz="914400" rtl="0" eaLnBrk="1" latinLnBrk="0" hangingPunct="1">
      <a:defRPr sz="12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1828800" algn="l" defTabSz="914400" rtl="0" eaLnBrk="1" latinLnBrk="0" hangingPunct="1">
      <a:defRPr sz="12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latin typeface="Times New Roman" panose="02020603050405020304" pitchFamily="18" charset="0"/>
                <a:cs typeface="Times New Roman" panose="02020603050405020304" pitchFamily="18" charset="0"/>
              </a:rPr>
              <a:t>Kim Dung </a:t>
            </a:r>
            <a:r>
              <a:rPr lang="en-US" altLang="zh-CN" sz="1200" b="1" dirty="0">
                <a:solidFill>
                  <a:srgbClr val="E76784"/>
                </a:solidFill>
                <a:latin typeface="Times New Roman" panose="02020603050405020304" pitchFamily="18" charset="0"/>
                <a:cs typeface="Times New Roman" panose="02020603050405020304" pitchFamily="18" charset="0"/>
              </a:rPr>
              <a:t>0336032445</a:t>
            </a:r>
            <a:r>
              <a:rPr lang="en-US" altLang="zh-CN" sz="1200" dirty="0">
                <a:latin typeface="Times New Roman" panose="02020603050405020304" pitchFamily="18" charset="0"/>
                <a:cs typeface="Times New Roman" panose="02020603050405020304" pitchFamily="18" charset="0"/>
              </a:rPr>
              <a:t> https://</a:t>
            </a:r>
            <a:r>
              <a:rPr lang="en-US" altLang="zh-CN" sz="1200" dirty="0" err="1">
                <a:latin typeface="Times New Roman" panose="02020603050405020304" pitchFamily="18" charset="0"/>
                <a:cs typeface="Times New Roman" panose="02020603050405020304" pitchFamily="18" charset="0"/>
              </a:rPr>
              <a:t>www.facebook.com</a:t>
            </a:r>
            <a:r>
              <a:rPr lang="en-US" altLang="zh-CN" sz="1200" dirty="0">
                <a:latin typeface="Times New Roman" panose="02020603050405020304" pitchFamily="18" charset="0"/>
                <a:cs typeface="Times New Roman" panose="02020603050405020304" pitchFamily="18" charset="0"/>
              </a:rPr>
              <a:t>/phamkimdung25/</a:t>
            </a:r>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latin typeface="Times New Roman" panose="02020603050405020304" pitchFamily="18" charset="0"/>
                <a:cs typeface="Times New Roman" panose="02020603050405020304" pitchFamily="18" charset="0"/>
              </a:rPr>
              <a:t>Kim Dung </a:t>
            </a:r>
            <a:r>
              <a:rPr lang="en-US" altLang="zh-CN" sz="1200" b="1" dirty="0">
                <a:solidFill>
                  <a:srgbClr val="E76784"/>
                </a:solidFill>
                <a:latin typeface="Times New Roman" panose="02020603050405020304" pitchFamily="18" charset="0"/>
                <a:cs typeface="Times New Roman" panose="02020603050405020304" pitchFamily="18" charset="0"/>
              </a:rPr>
              <a:t>0336032445</a:t>
            </a:r>
            <a:r>
              <a:rPr lang="en-US" altLang="zh-CN" sz="1200" dirty="0">
                <a:latin typeface="Times New Roman" panose="02020603050405020304" pitchFamily="18" charset="0"/>
                <a:cs typeface="Times New Roman" panose="02020603050405020304" pitchFamily="18" charset="0"/>
              </a:rPr>
              <a:t> https://</a:t>
            </a:r>
            <a:r>
              <a:rPr lang="en-US" altLang="zh-CN" sz="1200" dirty="0" err="1">
                <a:latin typeface="Times New Roman" panose="02020603050405020304" pitchFamily="18" charset="0"/>
                <a:cs typeface="Times New Roman" panose="02020603050405020304" pitchFamily="18" charset="0"/>
              </a:rPr>
              <a:t>www.facebook.com</a:t>
            </a:r>
            <a:r>
              <a:rPr lang="en-US" altLang="zh-CN" sz="1200" dirty="0">
                <a:latin typeface="Times New Roman" panose="02020603050405020304" pitchFamily="18" charset="0"/>
                <a:cs typeface="Times New Roman" panose="02020603050405020304" pitchFamily="18" charset="0"/>
              </a:rPr>
              <a:t>/</a:t>
            </a:r>
            <a:r>
              <a:rPr lang="en-US" altLang="zh-CN" sz="1200">
                <a:latin typeface="Times New Roman" panose="02020603050405020304" pitchFamily="18" charset="0"/>
                <a:cs typeface="Times New Roman" panose="02020603050405020304" pitchFamily="18" charset="0"/>
              </a:rPr>
              <a:t>phamkimdung25/</a:t>
            </a:r>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12</a:t>
            </a:fld>
            <a:endParaRPr lang="zh-CN" altLang="en-US"/>
          </a:p>
        </p:txBody>
      </p:sp>
    </p:spTree>
    <p:extLst>
      <p:ext uri="{BB962C8B-B14F-4D97-AF65-F5344CB8AC3E}">
        <p14:creationId xmlns:p14="http://schemas.microsoft.com/office/powerpoint/2010/main" val="854482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14</a:t>
            </a:fld>
            <a:endParaRPr lang="zh-CN" altLang="en-US"/>
          </a:p>
        </p:txBody>
      </p:sp>
    </p:spTree>
    <p:extLst>
      <p:ext uri="{BB962C8B-B14F-4D97-AF65-F5344CB8AC3E}">
        <p14:creationId xmlns:p14="http://schemas.microsoft.com/office/powerpoint/2010/main" val="3433120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18</a:t>
            </a:fld>
            <a:endParaRPr lang="zh-CN" altLang="en-US"/>
          </a:p>
        </p:txBody>
      </p:sp>
    </p:spTree>
    <p:extLst>
      <p:ext uri="{BB962C8B-B14F-4D97-AF65-F5344CB8AC3E}">
        <p14:creationId xmlns:p14="http://schemas.microsoft.com/office/powerpoint/2010/main" val="2396236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19</a:t>
            </a:fld>
            <a:endParaRPr lang="zh-CN" altLang="en-US"/>
          </a:p>
        </p:txBody>
      </p:sp>
    </p:spTree>
    <p:extLst>
      <p:ext uri="{BB962C8B-B14F-4D97-AF65-F5344CB8AC3E}">
        <p14:creationId xmlns:p14="http://schemas.microsoft.com/office/powerpoint/2010/main" val="2279545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20</a:t>
            </a:fld>
            <a:endParaRPr lang="zh-CN" altLang="en-US"/>
          </a:p>
        </p:txBody>
      </p:sp>
    </p:spTree>
    <p:extLst>
      <p:ext uri="{BB962C8B-B14F-4D97-AF65-F5344CB8AC3E}">
        <p14:creationId xmlns:p14="http://schemas.microsoft.com/office/powerpoint/2010/main" val="1816754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latin typeface="Times New Roman" panose="02020603050405020304" pitchFamily="18" charset="0"/>
                <a:cs typeface="Times New Roman" panose="02020603050405020304" pitchFamily="18" charset="0"/>
              </a:rPr>
              <a:t>Kim Dung </a:t>
            </a:r>
            <a:r>
              <a:rPr lang="en-US" altLang="zh-CN" sz="1200" b="1" dirty="0">
                <a:solidFill>
                  <a:srgbClr val="E76784"/>
                </a:solidFill>
                <a:latin typeface="Times New Roman" panose="02020603050405020304" pitchFamily="18" charset="0"/>
                <a:cs typeface="Times New Roman" panose="02020603050405020304" pitchFamily="18" charset="0"/>
              </a:rPr>
              <a:t>0336032445</a:t>
            </a:r>
            <a:r>
              <a:rPr lang="en-US" altLang="zh-CN" sz="1200" dirty="0">
                <a:latin typeface="Times New Roman" panose="02020603050405020304" pitchFamily="18" charset="0"/>
                <a:cs typeface="Times New Roman" panose="02020603050405020304" pitchFamily="18" charset="0"/>
              </a:rPr>
              <a:t> https://</a:t>
            </a:r>
            <a:r>
              <a:rPr lang="en-US" altLang="zh-CN" sz="1200" dirty="0" err="1">
                <a:latin typeface="Times New Roman" panose="02020603050405020304" pitchFamily="18" charset="0"/>
                <a:cs typeface="Times New Roman" panose="02020603050405020304" pitchFamily="18" charset="0"/>
              </a:rPr>
              <a:t>www.facebook.com</a:t>
            </a:r>
            <a:r>
              <a:rPr lang="en-US" altLang="zh-CN" sz="1200" dirty="0">
                <a:latin typeface="Times New Roman" panose="02020603050405020304" pitchFamily="18" charset="0"/>
                <a:cs typeface="Times New Roman" panose="02020603050405020304" pitchFamily="18" charset="0"/>
              </a:rPr>
              <a:t>/phamkimdung25/</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22</a:t>
            </a:fld>
            <a:endParaRPr lang="zh-CN" altLang="en-US"/>
          </a:p>
        </p:txBody>
      </p:sp>
    </p:spTree>
    <p:extLst>
      <p:ext uri="{BB962C8B-B14F-4D97-AF65-F5344CB8AC3E}">
        <p14:creationId xmlns:p14="http://schemas.microsoft.com/office/powerpoint/2010/main" val="292147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2</a:t>
            </a:fld>
            <a:endParaRPr lang="zh-CN" altLang="en-US"/>
          </a:p>
        </p:txBody>
      </p:sp>
    </p:spTree>
    <p:extLst>
      <p:ext uri="{BB962C8B-B14F-4D97-AF65-F5344CB8AC3E}">
        <p14:creationId xmlns:p14="http://schemas.microsoft.com/office/powerpoint/2010/main" val="120445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3</a:t>
            </a:fld>
            <a:endParaRPr lang="zh-CN" altLang="en-US"/>
          </a:p>
        </p:txBody>
      </p:sp>
    </p:spTree>
    <p:extLst>
      <p:ext uri="{BB962C8B-B14F-4D97-AF65-F5344CB8AC3E}">
        <p14:creationId xmlns:p14="http://schemas.microsoft.com/office/powerpoint/2010/main" val="1903882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4</a:t>
            </a:fld>
            <a:endParaRPr lang="zh-CN" altLang="en-US"/>
          </a:p>
        </p:txBody>
      </p:sp>
    </p:spTree>
    <p:extLst>
      <p:ext uri="{BB962C8B-B14F-4D97-AF65-F5344CB8AC3E}">
        <p14:creationId xmlns:p14="http://schemas.microsoft.com/office/powerpoint/2010/main" val="1121752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latin typeface="Times New Roman" panose="02020603050405020304" pitchFamily="18" charset="0"/>
                <a:cs typeface="Times New Roman" panose="02020603050405020304" pitchFamily="18" charset="0"/>
              </a:rPr>
              <a:t>Kim Dung </a:t>
            </a:r>
            <a:r>
              <a:rPr lang="en-US" altLang="zh-CN" sz="1200" b="1" dirty="0">
                <a:solidFill>
                  <a:srgbClr val="E76784"/>
                </a:solidFill>
                <a:latin typeface="Times New Roman" panose="02020603050405020304" pitchFamily="18" charset="0"/>
                <a:cs typeface="Times New Roman" panose="02020603050405020304" pitchFamily="18" charset="0"/>
              </a:rPr>
              <a:t>0336032445</a:t>
            </a:r>
            <a:r>
              <a:rPr lang="en-US" altLang="zh-CN" sz="1200" dirty="0">
                <a:latin typeface="Times New Roman" panose="02020603050405020304" pitchFamily="18" charset="0"/>
                <a:cs typeface="Times New Roman" panose="02020603050405020304" pitchFamily="18" charset="0"/>
              </a:rPr>
              <a:t> https://</a:t>
            </a:r>
            <a:r>
              <a:rPr lang="en-US" altLang="zh-CN" sz="1200" dirty="0" err="1">
                <a:latin typeface="Times New Roman" panose="02020603050405020304" pitchFamily="18" charset="0"/>
                <a:cs typeface="Times New Roman" panose="02020603050405020304" pitchFamily="18" charset="0"/>
              </a:rPr>
              <a:t>www.facebook.com</a:t>
            </a:r>
            <a:r>
              <a:rPr lang="en-US" altLang="zh-CN" sz="1200" dirty="0">
                <a:latin typeface="Times New Roman" panose="02020603050405020304" pitchFamily="18" charset="0"/>
                <a:cs typeface="Times New Roman" panose="02020603050405020304" pitchFamily="18" charset="0"/>
              </a:rPr>
              <a:t>/phamkimdung25/</a:t>
            </a:r>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5</a:t>
            </a:fld>
            <a:endParaRPr lang="zh-CN" altLang="en-US"/>
          </a:p>
        </p:txBody>
      </p:sp>
    </p:spTree>
    <p:extLst>
      <p:ext uri="{BB962C8B-B14F-4D97-AF65-F5344CB8AC3E}">
        <p14:creationId xmlns:p14="http://schemas.microsoft.com/office/powerpoint/2010/main" val="3595389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6</a:t>
            </a:fld>
            <a:endParaRPr lang="zh-CN" altLang="en-US"/>
          </a:p>
        </p:txBody>
      </p:sp>
    </p:spTree>
    <p:extLst>
      <p:ext uri="{BB962C8B-B14F-4D97-AF65-F5344CB8AC3E}">
        <p14:creationId xmlns:p14="http://schemas.microsoft.com/office/powerpoint/2010/main" val="750883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8</a:t>
            </a:fld>
            <a:endParaRPr lang="zh-CN" altLang="en-US"/>
          </a:p>
        </p:txBody>
      </p:sp>
    </p:spTree>
    <p:extLst>
      <p:ext uri="{BB962C8B-B14F-4D97-AF65-F5344CB8AC3E}">
        <p14:creationId xmlns:p14="http://schemas.microsoft.com/office/powerpoint/2010/main" val="975468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9</a:t>
            </a:fld>
            <a:endParaRPr lang="zh-CN" altLang="en-US"/>
          </a:p>
        </p:txBody>
      </p:sp>
    </p:spTree>
    <p:extLst>
      <p:ext uri="{BB962C8B-B14F-4D97-AF65-F5344CB8AC3E}">
        <p14:creationId xmlns:p14="http://schemas.microsoft.com/office/powerpoint/2010/main" val="3869369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11</a:t>
            </a:fld>
            <a:endParaRPr lang="zh-CN" altLang="en-US"/>
          </a:p>
        </p:txBody>
      </p:sp>
    </p:spTree>
    <p:extLst>
      <p:ext uri="{BB962C8B-B14F-4D97-AF65-F5344CB8AC3E}">
        <p14:creationId xmlns:p14="http://schemas.microsoft.com/office/powerpoint/2010/main" val="3952218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pPr/>
              <a:t>2024/5/17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1036915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pPr/>
              <a:t>2024/5/17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873770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pPr/>
              <a:t>2024/5/17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1292723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17/5/2024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17/5/2024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b="0" i="0">
                <a:latin typeface="Source Han Sans CN Medium" panose="020B0500000000000000" pitchFamily="34" charset="-128"/>
                <a:ea typeface="Source Han Sans CN Medium" panose="020B0500000000000000" pitchFamily="34" charset="-128"/>
              </a:defRPr>
            </a:lvl1pPr>
          </a:lstStyle>
          <a:p>
            <a:pPr>
              <a:defRPr/>
            </a:pPr>
            <a:r>
              <a:rPr lang="en-JM" dirty="0" err="1">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b="0" i="0">
                <a:solidFill>
                  <a:schemeClr val="tx1">
                    <a:lumMod val="50000"/>
                    <a:lumOff val="50000"/>
                  </a:schemeClr>
                </a:solidFill>
                <a:latin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b="0" i="0">
                <a:solidFill>
                  <a:schemeClr val="bg1"/>
                </a:solidFill>
                <a:latin typeface="Source Han Sans CN Medium" panose="020B0500000000000000" pitchFamily="34" charset="-128"/>
                <a:ea typeface="Source Han Sans CN Medium" panose="020B0500000000000000" pitchFamily="34" charset="-128"/>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Source Han Sans CN Medium" panose="020B0500000000000000" pitchFamily="34" charset="-128"/>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17/5/2024</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17/5/2024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17/5/2024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b="0" i="0">
                <a:latin typeface="Source Han Sans CN Medium" panose="020B0500000000000000" pitchFamily="34" charset="-128"/>
                <a:ea typeface="Source Han Sans CN Medium" panose="020B0500000000000000" pitchFamily="34" charset="-128"/>
              </a:defRPr>
            </a:lvl1pPr>
          </a:lstStyle>
          <a:p>
            <a:pPr>
              <a:defRPr/>
            </a:pPr>
            <a:r>
              <a:rPr lang="en-JM" dirty="0" err="1">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b="0" i="0">
                <a:solidFill>
                  <a:schemeClr val="tx1">
                    <a:lumMod val="50000"/>
                    <a:lumOff val="50000"/>
                  </a:schemeClr>
                </a:solidFill>
                <a:latin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b="0" i="0">
                <a:solidFill>
                  <a:schemeClr val="bg1"/>
                </a:solidFill>
                <a:latin typeface="Source Han Sans CN Medium" panose="020B0500000000000000" pitchFamily="34" charset="-128"/>
                <a:ea typeface="Source Han Sans CN Medium" panose="020B0500000000000000" pitchFamily="34" charset="-128"/>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Source Han Sans CN Medium" panose="020B0500000000000000" pitchFamily="34" charset="-128"/>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17/5/2024</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17/5/2024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17/5/2024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b="0" i="0">
                <a:latin typeface="Source Han Sans CN Medium" panose="020B0500000000000000" pitchFamily="34" charset="-128"/>
                <a:ea typeface="Source Han Sans CN Medium" panose="020B0500000000000000" pitchFamily="34" charset="-128"/>
              </a:defRPr>
            </a:lvl1pPr>
          </a:lstStyle>
          <a:p>
            <a:pPr>
              <a:defRPr/>
            </a:pPr>
            <a:r>
              <a:rPr lang="en-JM" dirty="0" err="1">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b="0" i="0">
                <a:solidFill>
                  <a:schemeClr val="tx1">
                    <a:lumMod val="50000"/>
                    <a:lumOff val="50000"/>
                  </a:schemeClr>
                </a:solidFill>
                <a:latin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b="0" i="0">
                <a:solidFill>
                  <a:schemeClr val="bg1"/>
                </a:solidFill>
                <a:latin typeface="Source Han Sans CN Medium" panose="020B0500000000000000" pitchFamily="34" charset="-128"/>
                <a:ea typeface="Source Han Sans CN Medium" panose="020B0500000000000000" pitchFamily="34" charset="-128"/>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pPr/>
              <a:t>2024/5/17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1875678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Source Han Sans CN Medium" panose="020B0500000000000000" pitchFamily="34" charset="-128"/>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17/5/2024</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17/5/2024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17/5/2024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b="0" i="0">
                <a:latin typeface="Source Han Sans CN Medium" panose="020B0500000000000000" pitchFamily="34" charset="-128"/>
                <a:ea typeface="Source Han Sans CN Medium" panose="020B0500000000000000" pitchFamily="34" charset="-128"/>
              </a:defRPr>
            </a:lvl1pPr>
          </a:lstStyle>
          <a:p>
            <a:pPr>
              <a:defRPr/>
            </a:pPr>
            <a:r>
              <a:rPr lang="en-JM" dirty="0" err="1">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b="0" i="0">
                <a:solidFill>
                  <a:schemeClr val="tx1">
                    <a:lumMod val="50000"/>
                    <a:lumOff val="50000"/>
                  </a:schemeClr>
                </a:solidFill>
                <a:latin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b="0" i="0">
                <a:solidFill>
                  <a:schemeClr val="bg1"/>
                </a:solidFill>
                <a:latin typeface="Source Han Sans CN Medium" panose="020B0500000000000000" pitchFamily="34" charset="-128"/>
                <a:ea typeface="Source Han Sans CN Medium" panose="020B0500000000000000" pitchFamily="34" charset="-128"/>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Source Han Sans CN Medium" panose="020B0500000000000000" pitchFamily="34" charset="-128"/>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17/5/2024</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17/5/2024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17/5/2024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b="0" i="0">
                <a:latin typeface="Source Han Sans CN Medium" panose="020B0500000000000000" pitchFamily="34" charset="-128"/>
                <a:ea typeface="Source Han Sans CN Medium" panose="020B0500000000000000" pitchFamily="34" charset="-128"/>
              </a:defRPr>
            </a:lvl1pPr>
          </a:lstStyle>
          <a:p>
            <a:pPr>
              <a:defRPr/>
            </a:pPr>
            <a:r>
              <a:rPr lang="en-JM" dirty="0" err="1">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b="0" i="0">
                <a:solidFill>
                  <a:schemeClr val="tx1">
                    <a:lumMod val="50000"/>
                    <a:lumOff val="50000"/>
                  </a:schemeClr>
                </a:solidFill>
                <a:latin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b="0" i="0">
                <a:solidFill>
                  <a:schemeClr val="bg1"/>
                </a:solidFill>
                <a:latin typeface="Source Han Sans CN Medium" panose="020B0500000000000000" pitchFamily="34" charset="-128"/>
                <a:ea typeface="Source Han Sans CN Medium" panose="020B0500000000000000" pitchFamily="34" charset="-128"/>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Source Han Sans CN Medium" panose="020B0500000000000000" pitchFamily="34" charset="-128"/>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17/5/2024</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17/5/2024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17/5/2024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b="0" i="0">
                <a:latin typeface="Source Han Sans CN Medium" panose="020B0500000000000000" pitchFamily="34" charset="-128"/>
                <a:ea typeface="Source Han Sans CN Medium" panose="020B0500000000000000" pitchFamily="34" charset="-128"/>
              </a:defRPr>
            </a:lvl1pPr>
          </a:lstStyle>
          <a:p>
            <a:pPr>
              <a:defRPr/>
            </a:pPr>
            <a:r>
              <a:rPr lang="en-JM" dirty="0" err="1">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b="0" i="0">
                <a:solidFill>
                  <a:schemeClr val="tx1">
                    <a:lumMod val="50000"/>
                    <a:lumOff val="50000"/>
                  </a:schemeClr>
                </a:solidFill>
                <a:latin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b="0" i="0">
                <a:solidFill>
                  <a:schemeClr val="bg1"/>
                </a:solidFill>
                <a:latin typeface="Source Han Sans CN Medium" panose="020B0500000000000000" pitchFamily="34" charset="-128"/>
                <a:ea typeface="Source Han Sans CN Medium" panose="020B0500000000000000" pitchFamily="34" charset="-128"/>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Source Han Sans CN Medium" panose="020B0500000000000000" pitchFamily="34" charset="-128"/>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17/5/2024</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pPr/>
              <a:t>2024/5/17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568261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17/5/2024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17/5/2024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b="0" i="0">
                <a:latin typeface="Source Han Sans CN Medium" panose="020B0500000000000000" pitchFamily="34" charset="-128"/>
                <a:ea typeface="Source Han Sans CN Medium" panose="020B0500000000000000" pitchFamily="34" charset="-128"/>
              </a:defRPr>
            </a:lvl1pPr>
          </a:lstStyle>
          <a:p>
            <a:pPr>
              <a:defRPr/>
            </a:pPr>
            <a:r>
              <a:rPr lang="en-JM" dirty="0" err="1">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b="0" i="0">
                <a:solidFill>
                  <a:schemeClr val="tx1">
                    <a:lumMod val="50000"/>
                    <a:lumOff val="50000"/>
                  </a:schemeClr>
                </a:solidFill>
                <a:latin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b="0" i="0">
                <a:solidFill>
                  <a:schemeClr val="bg1"/>
                </a:solidFill>
                <a:latin typeface="Source Han Sans CN Medium" panose="020B0500000000000000" pitchFamily="34" charset="-128"/>
                <a:ea typeface="Source Han Sans CN Medium" panose="020B0500000000000000" pitchFamily="34" charset="-128"/>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Source Han Sans CN Medium" panose="020B0500000000000000" pitchFamily="34" charset="-128"/>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17/5/2024</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17/5/2024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17/5/2024</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b="0" i="0">
                <a:latin typeface="Source Han Sans CN Medium" panose="020B0500000000000000" pitchFamily="34" charset="-128"/>
                <a:ea typeface="Source Han Sans CN Medium" panose="020B0500000000000000" pitchFamily="34" charset="-128"/>
              </a:defRPr>
            </a:lvl1pPr>
          </a:lstStyle>
          <a:p>
            <a:pPr>
              <a:defRPr/>
            </a:pPr>
            <a:r>
              <a:rPr lang="en-JM" dirty="0" err="1">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b="0" i="0">
                <a:solidFill>
                  <a:schemeClr val="tx1">
                    <a:lumMod val="50000"/>
                    <a:lumOff val="50000"/>
                  </a:schemeClr>
                </a:solidFill>
                <a:latin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ans CN Medium" panose="020B0500000000000000" pitchFamily="34" charset="-128"/>
                  <a:ea typeface="Source Han Sans CN Medium" panose="020B0500000000000000" pitchFamily="34" charset="-128"/>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Source Han Sans CN Medium" panose="020B0500000000000000" pitchFamily="34" charset="-128"/>
                  <a:ea typeface="Source Han Sans CN Medium" panose="020B0500000000000000" pitchFamily="34" charset="-128"/>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b="0" i="0">
                <a:solidFill>
                  <a:schemeClr val="bg1"/>
                </a:solidFill>
                <a:latin typeface="Source Han Sans CN Medium" panose="020B0500000000000000" pitchFamily="34" charset="-128"/>
                <a:ea typeface="Source Han Sans CN Medium" panose="020B0500000000000000" pitchFamily="34" charset="-128"/>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Source Han Sans CN Medium" panose="020B0500000000000000" pitchFamily="34" charset="-128"/>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17/5/2024</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5/17/2024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5/17/2024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5/17/2024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5/17/2024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pPr/>
              <a:t>2024/5/17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8289023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5/17/2024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5/17/2024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5/17/2024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b="0" i="0">
                <a:latin typeface="Source Han Sans CN Medium" panose="020B0500000000000000" pitchFamily="34" charset="-128"/>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5/17/2024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5/17/2024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5/17/2024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5/17/2024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pPr/>
              <a:t>2024/5/17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859191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pPr/>
              <a:t>2024/5/17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868750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pPr/>
              <a:t>2024/5/17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239858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pPr/>
              <a:t>2024/5/17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2088435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pPr/>
              <a:t>2024/5/17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2226505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e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4C4388EF-52D1-4258-9BE5-BCD010C7D4DE}" type="datetimeFigureOut">
              <a:rPr lang="zh-CN" altLang="en-US" smtClean="0"/>
              <a:pPr/>
              <a:t>2024/5/17</a:t>
            </a:fld>
            <a:endParaRPr lang="zh-CN" altLang="en-US" dirty="0"/>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endParaRPr lang="zh-CN" altLang="en-US" dirty="0"/>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3D3EE65E-57D2-4566-898C-4F2076833F8D}" type="slidenum">
              <a:rPr lang="zh-CN" altLang="en-US" smtClean="0"/>
              <a:pPr/>
              <a:t>‹#›</a:t>
            </a:fld>
            <a:endParaRPr lang="zh-CN" altLang="en-US" dirty="0"/>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pPr>
              <a:defRPr/>
            </a:pPr>
            <a:fld id="{9196EC2F-0988-4314-AD4B-24FF16D7B45E}" type="datetime1">
              <a:rPr lang="en-US" altLang="zh-CN" smtClean="0">
                <a:solidFill>
                  <a:prstClr val="black">
                    <a:tint val="75000"/>
                  </a:prstClr>
                </a:solidFill>
              </a:rPr>
              <a:pPr>
                <a:defRPr/>
              </a:pPr>
              <a:t>5/17/2024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b="0" i="0">
                <a:solidFill>
                  <a:schemeClr val="tx1">
                    <a:tint val="75000"/>
                  </a:schemeClr>
                </a:solidFill>
                <a:latin typeface="Source Han Sans CN Medium" panose="020B0500000000000000" pitchFamily="34" charset="-128"/>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b="0" i="0">
                <a:solidFill>
                  <a:schemeClr val="tx1">
                    <a:tint val="75000"/>
                  </a:schemeClr>
                </a:solidFill>
                <a:latin typeface="Source Han Sans CN Medium" panose="020B0500000000000000" pitchFamily="34" charset="-128"/>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ctr" defTabSz="1219170" rtl="0" eaLnBrk="1" latinLnBrk="0" hangingPunct="1">
        <a:spcBef>
          <a:spcPct val="0"/>
        </a:spcBef>
        <a:buNone/>
        <a:defRPr sz="5900" b="0" i="0" kern="1200">
          <a:solidFill>
            <a:schemeClr val="tx1"/>
          </a:solidFill>
          <a:latin typeface="Source Han Sans CN Medium" panose="020B0500000000000000" pitchFamily="34" charset="-128"/>
          <a:ea typeface="+mj-ea"/>
          <a:cs typeface="+mj-cs"/>
        </a:defRPr>
      </a:lvl1pPr>
    </p:titleStyle>
    <p:bodyStyle>
      <a:lvl1pPr marL="457189" indent="-457189" algn="l" defTabSz="1219170" rtl="0" eaLnBrk="1" latinLnBrk="0" hangingPunct="1">
        <a:spcBef>
          <a:spcPct val="20000"/>
        </a:spcBef>
        <a:buFont typeface="Arial" pitchFamily="34" charset="0"/>
        <a:buChar char="•"/>
        <a:defRPr sz="4300" b="0" i="0" kern="1200">
          <a:solidFill>
            <a:schemeClr val="tx1"/>
          </a:solidFill>
          <a:latin typeface="Source Han Sans CN Medium" panose="020B0500000000000000" pitchFamily="34" charset="-128"/>
          <a:ea typeface="+mn-ea"/>
          <a:cs typeface="+mn-cs"/>
        </a:defRPr>
      </a:lvl1pPr>
      <a:lvl2pPr marL="990575" indent="-380990" algn="l" defTabSz="1219170" rtl="0" eaLnBrk="1" latinLnBrk="0" hangingPunct="1">
        <a:spcBef>
          <a:spcPct val="20000"/>
        </a:spcBef>
        <a:buFont typeface="Arial" pitchFamily="34" charset="0"/>
        <a:buChar char="–"/>
        <a:defRPr sz="3800" b="0" i="0" kern="1200">
          <a:solidFill>
            <a:schemeClr val="tx1"/>
          </a:solidFill>
          <a:latin typeface="Source Han Sans CN Medium" panose="020B0500000000000000" pitchFamily="34" charset="-128"/>
          <a:ea typeface="+mn-ea"/>
          <a:cs typeface="+mn-cs"/>
        </a:defRPr>
      </a:lvl2pPr>
      <a:lvl3pPr marL="1523962" indent="-304792" algn="l" defTabSz="1219170" rtl="0" eaLnBrk="1" latinLnBrk="0" hangingPunct="1">
        <a:spcBef>
          <a:spcPct val="20000"/>
        </a:spcBef>
        <a:buFont typeface="Arial" pitchFamily="34" charset="0"/>
        <a:buChar char="•"/>
        <a:defRPr sz="3200" b="0" i="0" kern="1200">
          <a:solidFill>
            <a:schemeClr val="tx1"/>
          </a:solidFill>
          <a:latin typeface="Source Han Sans CN Medium" panose="020B0500000000000000" pitchFamily="34" charset="-128"/>
          <a:ea typeface="+mn-ea"/>
          <a:cs typeface="+mn-cs"/>
        </a:defRPr>
      </a:lvl3pPr>
      <a:lvl4pPr marL="2133547" indent="-304792" algn="l" defTabSz="1219170" rtl="0" eaLnBrk="1" latinLnBrk="0" hangingPunct="1">
        <a:spcBef>
          <a:spcPct val="20000"/>
        </a:spcBef>
        <a:buFont typeface="Arial" pitchFamily="34" charset="0"/>
        <a:buChar char="–"/>
        <a:defRPr sz="2700" b="0" i="0" kern="1200">
          <a:solidFill>
            <a:schemeClr val="tx1"/>
          </a:solidFill>
          <a:latin typeface="Source Han Sans CN Medium" panose="020B0500000000000000" pitchFamily="34" charset="-128"/>
          <a:ea typeface="+mn-ea"/>
          <a:cs typeface="+mn-cs"/>
        </a:defRPr>
      </a:lvl4pPr>
      <a:lvl5pPr marL="2743131" indent="-304792" algn="l" defTabSz="1219170" rtl="0" eaLnBrk="1" latinLnBrk="0" hangingPunct="1">
        <a:spcBef>
          <a:spcPct val="20000"/>
        </a:spcBef>
        <a:buFont typeface="Arial" pitchFamily="34" charset="0"/>
        <a:buChar char="»"/>
        <a:defRPr sz="2700" b="0" i="0" kern="1200">
          <a:solidFill>
            <a:schemeClr val="tx1"/>
          </a:solidFill>
          <a:latin typeface="Source Han Sans CN Medium" panose="020B0500000000000000" pitchFamily="34" charset="-128"/>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b="0" i="0">
                <a:solidFill>
                  <a:schemeClr val="tx1">
                    <a:tint val="75000"/>
                  </a:schemeClr>
                </a:solidFill>
                <a:latin typeface="Source Han Sans CN Medium" panose="020B0500000000000000" pitchFamily="34" charset="-128"/>
              </a:defRPr>
            </a:lvl1pPr>
          </a:lstStyle>
          <a:p>
            <a:pPr>
              <a:defRPr/>
            </a:pPr>
            <a:fld id="{A6620504-D840-6A40-90BC-6F3747762FA2}" type="datetime1">
              <a:rPr lang="en-JM" smtClean="0">
                <a:solidFill>
                  <a:prstClr val="black">
                    <a:tint val="75000"/>
                  </a:prstClr>
                </a:solidFill>
              </a:rPr>
              <a:pPr>
                <a:defRPr/>
              </a:pPr>
              <a:t>17/5/2024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b="0" i="0">
                <a:solidFill>
                  <a:schemeClr val="bg1">
                    <a:lumMod val="65000"/>
                  </a:schemeClr>
                </a:solidFill>
                <a:latin typeface="Source Han Sans CN Medium" panose="020B0500000000000000" pitchFamily="34" charset="-128"/>
              </a:defRPr>
            </a:lvl1pPr>
          </a:lstStyle>
          <a:p>
            <a:pPr>
              <a:defRPr/>
            </a:pPr>
            <a:r>
              <a:rPr lang="en-JM" dirty="0">
                <a:solidFill>
                  <a:prstClr val="white">
                    <a:lumMod val="65000"/>
                  </a:prstClr>
                </a:solidFill>
              </a:rPr>
              <a:t>WWW.DESIGNERSPARADISE.COM</a:t>
            </a: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i="0">
                <a:solidFill>
                  <a:schemeClr val="tx1">
                    <a:lumMod val="50000"/>
                    <a:lumOff val="50000"/>
                  </a:schemeClr>
                </a:solidFill>
                <a:latin typeface="Source Han Sans CN Medium" panose="020B0500000000000000" pitchFamily="34" charset="-128"/>
                <a:ea typeface="Source Han Sans CN Medium" panose="020B0500000000000000" pitchFamily="34" charset="-128"/>
                <a:cs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9170" rtl="0" eaLnBrk="1" latinLnBrk="0" hangingPunct="1">
        <a:spcBef>
          <a:spcPct val="0"/>
        </a:spcBef>
        <a:buNone/>
        <a:defRPr sz="4600" b="0" i="0" kern="1200">
          <a:solidFill>
            <a:srgbClr val="17375E"/>
          </a:solidFill>
          <a:latin typeface="Source Han Sans CN Medium" panose="020B0500000000000000" pitchFamily="34" charset="-128"/>
          <a:ea typeface="Open Sans Extrabold" pitchFamily="34" charset="0"/>
          <a:cs typeface="Source Han Sans CN Medium" panose="020B0500000000000000" pitchFamily="34" charset="-128"/>
        </a:defRPr>
      </a:lvl1pPr>
    </p:titleStyle>
    <p:bodyStyle>
      <a:lvl1pPr marL="457189" indent="-457189" algn="l" defTabSz="1219170" rtl="0" eaLnBrk="1" latinLnBrk="0" hangingPunct="1">
        <a:spcBef>
          <a:spcPct val="20000"/>
        </a:spcBef>
        <a:buFont typeface="Arial" pitchFamily="34" charset="0"/>
        <a:buChar char="•"/>
        <a:defRPr sz="2700" b="0" i="0" kern="1200">
          <a:solidFill>
            <a:srgbClr val="17375E"/>
          </a:solidFill>
          <a:latin typeface="Source Han Sans CN Medium" panose="020B0500000000000000" pitchFamily="34" charset="-128"/>
          <a:ea typeface="+mn-ea"/>
          <a:cs typeface="+mn-cs"/>
        </a:defRPr>
      </a:lvl1pPr>
      <a:lvl2pPr marL="990575" indent="-380990" algn="l" defTabSz="1219170" rtl="0" eaLnBrk="1" latinLnBrk="0" hangingPunct="1">
        <a:spcBef>
          <a:spcPct val="20000"/>
        </a:spcBef>
        <a:buFont typeface="Arial" pitchFamily="34" charset="0"/>
        <a:buChar char="–"/>
        <a:defRPr sz="2400" b="0" i="0" kern="1200">
          <a:solidFill>
            <a:srgbClr val="17375E"/>
          </a:solidFill>
          <a:latin typeface="Source Han Sans CN Medium" panose="020B0500000000000000" pitchFamily="34" charset="-128"/>
          <a:ea typeface="+mn-ea"/>
          <a:cs typeface="+mn-cs"/>
        </a:defRPr>
      </a:lvl2pPr>
      <a:lvl3pPr marL="1523962" indent="-304792" algn="l" defTabSz="1219170" rtl="0" eaLnBrk="1" latinLnBrk="0" hangingPunct="1">
        <a:spcBef>
          <a:spcPct val="20000"/>
        </a:spcBef>
        <a:buFont typeface="Arial" pitchFamily="34" charset="0"/>
        <a:buChar char="•"/>
        <a:defRPr sz="2200" b="0" i="0" kern="1200">
          <a:solidFill>
            <a:srgbClr val="17375E"/>
          </a:solidFill>
          <a:latin typeface="Source Han Sans CN Medium" panose="020B0500000000000000" pitchFamily="34" charset="-128"/>
          <a:ea typeface="+mn-ea"/>
          <a:cs typeface="+mn-cs"/>
        </a:defRPr>
      </a:lvl3pPr>
      <a:lvl4pPr marL="2133547"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4pPr>
      <a:lvl5pPr marL="2743131"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b="0" i="0">
                <a:solidFill>
                  <a:schemeClr val="tx1">
                    <a:tint val="75000"/>
                  </a:schemeClr>
                </a:solidFill>
                <a:latin typeface="Source Han Sans CN Medium" panose="020B0500000000000000" pitchFamily="34" charset="-128"/>
              </a:defRPr>
            </a:lvl1pPr>
          </a:lstStyle>
          <a:p>
            <a:pPr>
              <a:defRPr/>
            </a:pPr>
            <a:fld id="{A6620504-D840-6A40-90BC-6F3747762FA2}" type="datetime1">
              <a:rPr lang="en-JM" smtClean="0">
                <a:solidFill>
                  <a:prstClr val="black">
                    <a:tint val="75000"/>
                  </a:prstClr>
                </a:solidFill>
              </a:rPr>
              <a:pPr>
                <a:defRPr/>
              </a:pPr>
              <a:t>17/5/2024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b="0" i="0">
                <a:solidFill>
                  <a:schemeClr val="bg1">
                    <a:lumMod val="65000"/>
                  </a:schemeClr>
                </a:solidFill>
                <a:latin typeface="Source Han Sans CN Medium" panose="020B0500000000000000" pitchFamily="34" charset="-128"/>
              </a:defRPr>
            </a:lvl1pPr>
          </a:lstStyle>
          <a:p>
            <a:pPr>
              <a:defRPr/>
            </a:pPr>
            <a:r>
              <a:rPr lang="en-JM" dirty="0">
                <a:solidFill>
                  <a:prstClr val="white">
                    <a:lumMod val="65000"/>
                  </a:prstClr>
                </a:solidFill>
              </a:rPr>
              <a:t>WWW.DESIGNERSPARADISE.COM</a:t>
            </a: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i="0">
                <a:solidFill>
                  <a:schemeClr val="tx1">
                    <a:lumMod val="50000"/>
                    <a:lumOff val="50000"/>
                  </a:schemeClr>
                </a:solidFill>
                <a:latin typeface="Source Han Sans CN Medium" panose="020B0500000000000000" pitchFamily="34" charset="-128"/>
                <a:ea typeface="Source Han Sans CN Medium" panose="020B0500000000000000" pitchFamily="34" charset="-128"/>
                <a:cs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9170" rtl="0" eaLnBrk="1" latinLnBrk="0" hangingPunct="1">
        <a:spcBef>
          <a:spcPct val="0"/>
        </a:spcBef>
        <a:buNone/>
        <a:defRPr sz="4600" b="0" i="0" kern="1200">
          <a:solidFill>
            <a:srgbClr val="17375E"/>
          </a:solidFill>
          <a:latin typeface="Source Han Sans CN Medium" panose="020B0500000000000000" pitchFamily="34" charset="-128"/>
          <a:ea typeface="Open Sans Extrabold" pitchFamily="34" charset="0"/>
          <a:cs typeface="Source Han Sans CN Medium" panose="020B0500000000000000" pitchFamily="34" charset="-128"/>
        </a:defRPr>
      </a:lvl1pPr>
    </p:titleStyle>
    <p:bodyStyle>
      <a:lvl1pPr marL="457189" indent="-457189" algn="l" defTabSz="1219170" rtl="0" eaLnBrk="1" latinLnBrk="0" hangingPunct="1">
        <a:spcBef>
          <a:spcPct val="20000"/>
        </a:spcBef>
        <a:buFont typeface="Arial" pitchFamily="34" charset="0"/>
        <a:buChar char="•"/>
        <a:defRPr sz="2700" b="0" i="0" kern="1200">
          <a:solidFill>
            <a:srgbClr val="17375E"/>
          </a:solidFill>
          <a:latin typeface="Source Han Sans CN Medium" panose="020B0500000000000000" pitchFamily="34" charset="-128"/>
          <a:ea typeface="+mn-ea"/>
          <a:cs typeface="+mn-cs"/>
        </a:defRPr>
      </a:lvl1pPr>
      <a:lvl2pPr marL="990575" indent="-380990" algn="l" defTabSz="1219170" rtl="0" eaLnBrk="1" latinLnBrk="0" hangingPunct="1">
        <a:spcBef>
          <a:spcPct val="20000"/>
        </a:spcBef>
        <a:buFont typeface="Arial" pitchFamily="34" charset="0"/>
        <a:buChar char="–"/>
        <a:defRPr sz="2400" b="0" i="0" kern="1200">
          <a:solidFill>
            <a:srgbClr val="17375E"/>
          </a:solidFill>
          <a:latin typeface="Source Han Sans CN Medium" panose="020B0500000000000000" pitchFamily="34" charset="-128"/>
          <a:ea typeface="+mn-ea"/>
          <a:cs typeface="+mn-cs"/>
        </a:defRPr>
      </a:lvl2pPr>
      <a:lvl3pPr marL="1523962" indent="-304792" algn="l" defTabSz="1219170" rtl="0" eaLnBrk="1" latinLnBrk="0" hangingPunct="1">
        <a:spcBef>
          <a:spcPct val="20000"/>
        </a:spcBef>
        <a:buFont typeface="Arial" pitchFamily="34" charset="0"/>
        <a:buChar char="•"/>
        <a:defRPr sz="2200" b="0" i="0" kern="1200">
          <a:solidFill>
            <a:srgbClr val="17375E"/>
          </a:solidFill>
          <a:latin typeface="Source Han Sans CN Medium" panose="020B0500000000000000" pitchFamily="34" charset="-128"/>
          <a:ea typeface="+mn-ea"/>
          <a:cs typeface="+mn-cs"/>
        </a:defRPr>
      </a:lvl3pPr>
      <a:lvl4pPr marL="2133547"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4pPr>
      <a:lvl5pPr marL="2743131"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b="0" i="0">
                <a:solidFill>
                  <a:schemeClr val="tx1">
                    <a:tint val="75000"/>
                  </a:schemeClr>
                </a:solidFill>
                <a:latin typeface="Source Han Sans CN Medium" panose="020B0500000000000000" pitchFamily="34" charset="-128"/>
              </a:defRPr>
            </a:lvl1pPr>
          </a:lstStyle>
          <a:p>
            <a:pPr>
              <a:defRPr/>
            </a:pPr>
            <a:fld id="{A6620504-D840-6A40-90BC-6F3747762FA2}" type="datetime1">
              <a:rPr lang="en-JM" smtClean="0">
                <a:solidFill>
                  <a:prstClr val="black">
                    <a:tint val="75000"/>
                  </a:prstClr>
                </a:solidFill>
              </a:rPr>
              <a:pPr>
                <a:defRPr/>
              </a:pPr>
              <a:t>17/5/2024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b="0" i="0">
                <a:solidFill>
                  <a:schemeClr val="bg1">
                    <a:lumMod val="65000"/>
                  </a:schemeClr>
                </a:solidFill>
                <a:latin typeface="Source Han Sans CN Medium" panose="020B0500000000000000" pitchFamily="34" charset="-128"/>
              </a:defRPr>
            </a:lvl1pPr>
          </a:lstStyle>
          <a:p>
            <a:pPr>
              <a:defRPr/>
            </a:pPr>
            <a:r>
              <a:rPr lang="en-JM" dirty="0">
                <a:solidFill>
                  <a:prstClr val="white">
                    <a:lumMod val="65000"/>
                  </a:prstClr>
                </a:solidFill>
              </a:rPr>
              <a:t>WWW.DESIGNERSPARADISE.COM</a:t>
            </a: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i="0">
                <a:solidFill>
                  <a:schemeClr val="tx1">
                    <a:lumMod val="50000"/>
                    <a:lumOff val="50000"/>
                  </a:schemeClr>
                </a:solidFill>
                <a:latin typeface="Source Han Sans CN Medium" panose="020B0500000000000000" pitchFamily="34" charset="-128"/>
                <a:ea typeface="Source Han Sans CN Medium" panose="020B0500000000000000" pitchFamily="34" charset="-128"/>
                <a:cs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9170" rtl="0" eaLnBrk="1" latinLnBrk="0" hangingPunct="1">
        <a:spcBef>
          <a:spcPct val="0"/>
        </a:spcBef>
        <a:buNone/>
        <a:defRPr sz="4600" b="0" i="0" kern="1200">
          <a:solidFill>
            <a:srgbClr val="17375E"/>
          </a:solidFill>
          <a:latin typeface="Source Han Sans CN Medium" panose="020B0500000000000000" pitchFamily="34" charset="-128"/>
          <a:ea typeface="Open Sans Extrabold" pitchFamily="34" charset="0"/>
          <a:cs typeface="Source Han Sans CN Medium" panose="020B0500000000000000" pitchFamily="34" charset="-128"/>
        </a:defRPr>
      </a:lvl1pPr>
    </p:titleStyle>
    <p:bodyStyle>
      <a:lvl1pPr marL="457189" indent="-457189" algn="l" defTabSz="1219170" rtl="0" eaLnBrk="1" latinLnBrk="0" hangingPunct="1">
        <a:spcBef>
          <a:spcPct val="20000"/>
        </a:spcBef>
        <a:buFont typeface="Arial" pitchFamily="34" charset="0"/>
        <a:buChar char="•"/>
        <a:defRPr sz="2700" b="0" i="0" kern="1200">
          <a:solidFill>
            <a:srgbClr val="17375E"/>
          </a:solidFill>
          <a:latin typeface="Source Han Sans CN Medium" panose="020B0500000000000000" pitchFamily="34" charset="-128"/>
          <a:ea typeface="+mn-ea"/>
          <a:cs typeface="+mn-cs"/>
        </a:defRPr>
      </a:lvl1pPr>
      <a:lvl2pPr marL="990575" indent="-380990" algn="l" defTabSz="1219170" rtl="0" eaLnBrk="1" latinLnBrk="0" hangingPunct="1">
        <a:spcBef>
          <a:spcPct val="20000"/>
        </a:spcBef>
        <a:buFont typeface="Arial" pitchFamily="34" charset="0"/>
        <a:buChar char="–"/>
        <a:defRPr sz="2400" b="0" i="0" kern="1200">
          <a:solidFill>
            <a:srgbClr val="17375E"/>
          </a:solidFill>
          <a:latin typeface="Source Han Sans CN Medium" panose="020B0500000000000000" pitchFamily="34" charset="-128"/>
          <a:ea typeface="+mn-ea"/>
          <a:cs typeface="+mn-cs"/>
        </a:defRPr>
      </a:lvl2pPr>
      <a:lvl3pPr marL="1523962" indent="-304792" algn="l" defTabSz="1219170" rtl="0" eaLnBrk="1" latinLnBrk="0" hangingPunct="1">
        <a:spcBef>
          <a:spcPct val="20000"/>
        </a:spcBef>
        <a:buFont typeface="Arial" pitchFamily="34" charset="0"/>
        <a:buChar char="•"/>
        <a:defRPr sz="2200" b="0" i="0" kern="1200">
          <a:solidFill>
            <a:srgbClr val="17375E"/>
          </a:solidFill>
          <a:latin typeface="Source Han Sans CN Medium" panose="020B0500000000000000" pitchFamily="34" charset="-128"/>
          <a:ea typeface="+mn-ea"/>
          <a:cs typeface="+mn-cs"/>
        </a:defRPr>
      </a:lvl3pPr>
      <a:lvl4pPr marL="2133547"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4pPr>
      <a:lvl5pPr marL="2743131"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b="0" i="0">
                <a:solidFill>
                  <a:schemeClr val="tx1">
                    <a:tint val="75000"/>
                  </a:schemeClr>
                </a:solidFill>
                <a:latin typeface="Source Han Sans CN Medium" panose="020B0500000000000000" pitchFamily="34" charset="-128"/>
              </a:defRPr>
            </a:lvl1pPr>
          </a:lstStyle>
          <a:p>
            <a:pPr>
              <a:defRPr/>
            </a:pPr>
            <a:fld id="{A6620504-D840-6A40-90BC-6F3747762FA2}" type="datetime1">
              <a:rPr lang="en-JM" smtClean="0">
                <a:solidFill>
                  <a:prstClr val="black">
                    <a:tint val="75000"/>
                  </a:prstClr>
                </a:solidFill>
              </a:rPr>
              <a:pPr>
                <a:defRPr/>
              </a:pPr>
              <a:t>17/5/2024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b="0" i="0">
                <a:solidFill>
                  <a:schemeClr val="bg1">
                    <a:lumMod val="65000"/>
                  </a:schemeClr>
                </a:solidFill>
                <a:latin typeface="Source Han Sans CN Medium" panose="020B0500000000000000" pitchFamily="34" charset="-128"/>
              </a:defRPr>
            </a:lvl1pPr>
          </a:lstStyle>
          <a:p>
            <a:pPr>
              <a:defRPr/>
            </a:pPr>
            <a:r>
              <a:rPr lang="en-JM" dirty="0">
                <a:solidFill>
                  <a:prstClr val="white">
                    <a:lumMod val="65000"/>
                  </a:prstClr>
                </a:solidFill>
              </a:rPr>
              <a:t>WWW.DESIGNERSPARADISE.COM</a:t>
            </a: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i="0">
                <a:solidFill>
                  <a:schemeClr val="tx1">
                    <a:lumMod val="50000"/>
                    <a:lumOff val="50000"/>
                  </a:schemeClr>
                </a:solidFill>
                <a:latin typeface="Source Han Sans CN Medium" panose="020B0500000000000000" pitchFamily="34" charset="-128"/>
                <a:ea typeface="Source Han Sans CN Medium" panose="020B0500000000000000" pitchFamily="34" charset="-128"/>
                <a:cs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9170" rtl="0" eaLnBrk="1" latinLnBrk="0" hangingPunct="1">
        <a:spcBef>
          <a:spcPct val="0"/>
        </a:spcBef>
        <a:buNone/>
        <a:defRPr sz="4600" b="0" i="0" kern="1200">
          <a:solidFill>
            <a:srgbClr val="17375E"/>
          </a:solidFill>
          <a:latin typeface="Source Han Sans CN Medium" panose="020B0500000000000000" pitchFamily="34" charset="-128"/>
          <a:ea typeface="Open Sans Extrabold" pitchFamily="34" charset="0"/>
          <a:cs typeface="Source Han Sans CN Medium" panose="020B0500000000000000" pitchFamily="34" charset="-128"/>
        </a:defRPr>
      </a:lvl1pPr>
    </p:titleStyle>
    <p:bodyStyle>
      <a:lvl1pPr marL="457189" indent="-457189" algn="l" defTabSz="1219170" rtl="0" eaLnBrk="1" latinLnBrk="0" hangingPunct="1">
        <a:spcBef>
          <a:spcPct val="20000"/>
        </a:spcBef>
        <a:buFont typeface="Arial" pitchFamily="34" charset="0"/>
        <a:buChar char="•"/>
        <a:defRPr sz="2700" b="0" i="0" kern="1200">
          <a:solidFill>
            <a:srgbClr val="17375E"/>
          </a:solidFill>
          <a:latin typeface="Source Han Sans CN Medium" panose="020B0500000000000000" pitchFamily="34" charset="-128"/>
          <a:ea typeface="+mn-ea"/>
          <a:cs typeface="+mn-cs"/>
        </a:defRPr>
      </a:lvl1pPr>
      <a:lvl2pPr marL="990575" indent="-380990" algn="l" defTabSz="1219170" rtl="0" eaLnBrk="1" latinLnBrk="0" hangingPunct="1">
        <a:spcBef>
          <a:spcPct val="20000"/>
        </a:spcBef>
        <a:buFont typeface="Arial" pitchFamily="34" charset="0"/>
        <a:buChar char="–"/>
        <a:defRPr sz="2400" b="0" i="0" kern="1200">
          <a:solidFill>
            <a:srgbClr val="17375E"/>
          </a:solidFill>
          <a:latin typeface="Source Han Sans CN Medium" panose="020B0500000000000000" pitchFamily="34" charset="-128"/>
          <a:ea typeface="+mn-ea"/>
          <a:cs typeface="+mn-cs"/>
        </a:defRPr>
      </a:lvl2pPr>
      <a:lvl3pPr marL="1523962" indent="-304792" algn="l" defTabSz="1219170" rtl="0" eaLnBrk="1" latinLnBrk="0" hangingPunct="1">
        <a:spcBef>
          <a:spcPct val="20000"/>
        </a:spcBef>
        <a:buFont typeface="Arial" pitchFamily="34" charset="0"/>
        <a:buChar char="•"/>
        <a:defRPr sz="2200" b="0" i="0" kern="1200">
          <a:solidFill>
            <a:srgbClr val="17375E"/>
          </a:solidFill>
          <a:latin typeface="Source Han Sans CN Medium" panose="020B0500000000000000" pitchFamily="34" charset="-128"/>
          <a:ea typeface="+mn-ea"/>
          <a:cs typeface="+mn-cs"/>
        </a:defRPr>
      </a:lvl3pPr>
      <a:lvl4pPr marL="2133547"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4pPr>
      <a:lvl5pPr marL="2743131"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b="0" i="0">
                <a:solidFill>
                  <a:schemeClr val="tx1">
                    <a:tint val="75000"/>
                  </a:schemeClr>
                </a:solidFill>
                <a:latin typeface="Source Han Sans CN Medium" panose="020B0500000000000000" pitchFamily="34" charset="-128"/>
              </a:defRPr>
            </a:lvl1pPr>
          </a:lstStyle>
          <a:p>
            <a:pPr>
              <a:defRPr/>
            </a:pPr>
            <a:fld id="{A6620504-D840-6A40-90BC-6F3747762FA2}" type="datetime1">
              <a:rPr lang="en-JM" smtClean="0">
                <a:solidFill>
                  <a:prstClr val="black">
                    <a:tint val="75000"/>
                  </a:prstClr>
                </a:solidFill>
              </a:rPr>
              <a:pPr>
                <a:defRPr/>
              </a:pPr>
              <a:t>17/5/2024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b="0" i="0">
                <a:solidFill>
                  <a:schemeClr val="bg1">
                    <a:lumMod val="65000"/>
                  </a:schemeClr>
                </a:solidFill>
                <a:latin typeface="Source Han Sans CN Medium" panose="020B0500000000000000" pitchFamily="34" charset="-128"/>
              </a:defRPr>
            </a:lvl1pPr>
          </a:lstStyle>
          <a:p>
            <a:pPr>
              <a:defRPr/>
            </a:pPr>
            <a:r>
              <a:rPr lang="en-JM" dirty="0">
                <a:solidFill>
                  <a:prstClr val="white">
                    <a:lumMod val="65000"/>
                  </a:prstClr>
                </a:solidFill>
              </a:rPr>
              <a:t>WWW.DESIGNERSPARADISE.COM</a:t>
            </a: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i="0">
                <a:solidFill>
                  <a:schemeClr val="tx1">
                    <a:lumMod val="50000"/>
                    <a:lumOff val="50000"/>
                  </a:schemeClr>
                </a:solidFill>
                <a:latin typeface="Source Han Sans CN Medium" panose="020B0500000000000000" pitchFamily="34" charset="-128"/>
                <a:ea typeface="Source Han Sans CN Medium" panose="020B0500000000000000" pitchFamily="34" charset="-128"/>
                <a:cs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9170" rtl="0" eaLnBrk="1" latinLnBrk="0" hangingPunct="1">
        <a:spcBef>
          <a:spcPct val="0"/>
        </a:spcBef>
        <a:buNone/>
        <a:defRPr sz="4600" b="0" i="0" kern="1200">
          <a:solidFill>
            <a:srgbClr val="17375E"/>
          </a:solidFill>
          <a:latin typeface="Source Han Sans CN Medium" panose="020B0500000000000000" pitchFamily="34" charset="-128"/>
          <a:ea typeface="Open Sans Extrabold" pitchFamily="34" charset="0"/>
          <a:cs typeface="Source Han Sans CN Medium" panose="020B0500000000000000" pitchFamily="34" charset="-128"/>
        </a:defRPr>
      </a:lvl1pPr>
    </p:titleStyle>
    <p:bodyStyle>
      <a:lvl1pPr marL="457189" indent="-457189" algn="l" defTabSz="1219170" rtl="0" eaLnBrk="1" latinLnBrk="0" hangingPunct="1">
        <a:spcBef>
          <a:spcPct val="20000"/>
        </a:spcBef>
        <a:buFont typeface="Arial" pitchFamily="34" charset="0"/>
        <a:buChar char="•"/>
        <a:defRPr sz="2700" b="0" i="0" kern="1200">
          <a:solidFill>
            <a:srgbClr val="17375E"/>
          </a:solidFill>
          <a:latin typeface="Source Han Sans CN Medium" panose="020B0500000000000000" pitchFamily="34" charset="-128"/>
          <a:ea typeface="+mn-ea"/>
          <a:cs typeface="+mn-cs"/>
        </a:defRPr>
      </a:lvl1pPr>
      <a:lvl2pPr marL="990575" indent="-380990" algn="l" defTabSz="1219170" rtl="0" eaLnBrk="1" latinLnBrk="0" hangingPunct="1">
        <a:spcBef>
          <a:spcPct val="20000"/>
        </a:spcBef>
        <a:buFont typeface="Arial" pitchFamily="34" charset="0"/>
        <a:buChar char="–"/>
        <a:defRPr sz="2400" b="0" i="0" kern="1200">
          <a:solidFill>
            <a:srgbClr val="17375E"/>
          </a:solidFill>
          <a:latin typeface="Source Han Sans CN Medium" panose="020B0500000000000000" pitchFamily="34" charset="-128"/>
          <a:ea typeface="+mn-ea"/>
          <a:cs typeface="+mn-cs"/>
        </a:defRPr>
      </a:lvl2pPr>
      <a:lvl3pPr marL="1523962" indent="-304792" algn="l" defTabSz="1219170" rtl="0" eaLnBrk="1" latinLnBrk="0" hangingPunct="1">
        <a:spcBef>
          <a:spcPct val="20000"/>
        </a:spcBef>
        <a:buFont typeface="Arial" pitchFamily="34" charset="0"/>
        <a:buChar char="•"/>
        <a:defRPr sz="2200" b="0" i="0" kern="1200">
          <a:solidFill>
            <a:srgbClr val="17375E"/>
          </a:solidFill>
          <a:latin typeface="Source Han Sans CN Medium" panose="020B0500000000000000" pitchFamily="34" charset="-128"/>
          <a:ea typeface="+mn-ea"/>
          <a:cs typeface="+mn-cs"/>
        </a:defRPr>
      </a:lvl3pPr>
      <a:lvl4pPr marL="2133547"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4pPr>
      <a:lvl5pPr marL="2743131"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b="0" i="0">
                <a:solidFill>
                  <a:schemeClr val="tx1">
                    <a:tint val="75000"/>
                  </a:schemeClr>
                </a:solidFill>
                <a:latin typeface="Source Han Sans CN Medium" panose="020B0500000000000000" pitchFamily="34" charset="-128"/>
              </a:defRPr>
            </a:lvl1pPr>
          </a:lstStyle>
          <a:p>
            <a:pPr>
              <a:defRPr/>
            </a:pPr>
            <a:fld id="{A6620504-D840-6A40-90BC-6F3747762FA2}" type="datetime1">
              <a:rPr lang="en-JM" smtClean="0">
                <a:solidFill>
                  <a:prstClr val="black">
                    <a:tint val="75000"/>
                  </a:prstClr>
                </a:solidFill>
              </a:rPr>
              <a:pPr>
                <a:defRPr/>
              </a:pPr>
              <a:t>17/5/2024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b="0" i="0">
                <a:solidFill>
                  <a:schemeClr val="bg1">
                    <a:lumMod val="65000"/>
                  </a:schemeClr>
                </a:solidFill>
                <a:latin typeface="Source Han Sans CN Medium" panose="020B0500000000000000" pitchFamily="34" charset="-128"/>
              </a:defRPr>
            </a:lvl1pPr>
          </a:lstStyle>
          <a:p>
            <a:pPr>
              <a:defRPr/>
            </a:pPr>
            <a:r>
              <a:rPr lang="en-JM" dirty="0">
                <a:solidFill>
                  <a:prstClr val="white">
                    <a:lumMod val="65000"/>
                  </a:prstClr>
                </a:solidFill>
              </a:rPr>
              <a:t>WWW.DESIGNERSPARADISE.COM</a:t>
            </a: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i="0">
                <a:solidFill>
                  <a:schemeClr val="tx1">
                    <a:lumMod val="50000"/>
                    <a:lumOff val="50000"/>
                  </a:schemeClr>
                </a:solidFill>
                <a:latin typeface="Source Han Sans CN Medium" panose="020B0500000000000000" pitchFamily="34" charset="-128"/>
                <a:ea typeface="Source Han Sans CN Medium" panose="020B0500000000000000" pitchFamily="34" charset="-128"/>
                <a:cs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9170" rtl="0" eaLnBrk="1" latinLnBrk="0" hangingPunct="1">
        <a:spcBef>
          <a:spcPct val="0"/>
        </a:spcBef>
        <a:buNone/>
        <a:defRPr sz="4600" b="0" i="0" kern="1200">
          <a:solidFill>
            <a:srgbClr val="17375E"/>
          </a:solidFill>
          <a:latin typeface="Source Han Sans CN Medium" panose="020B0500000000000000" pitchFamily="34" charset="-128"/>
          <a:ea typeface="Open Sans Extrabold" pitchFamily="34" charset="0"/>
          <a:cs typeface="Source Han Sans CN Medium" panose="020B0500000000000000" pitchFamily="34" charset="-128"/>
        </a:defRPr>
      </a:lvl1pPr>
    </p:titleStyle>
    <p:bodyStyle>
      <a:lvl1pPr marL="457189" indent="-457189" algn="l" defTabSz="1219170" rtl="0" eaLnBrk="1" latinLnBrk="0" hangingPunct="1">
        <a:spcBef>
          <a:spcPct val="20000"/>
        </a:spcBef>
        <a:buFont typeface="Arial" pitchFamily="34" charset="0"/>
        <a:buChar char="•"/>
        <a:defRPr sz="2700" b="0" i="0" kern="1200">
          <a:solidFill>
            <a:srgbClr val="17375E"/>
          </a:solidFill>
          <a:latin typeface="Source Han Sans CN Medium" panose="020B0500000000000000" pitchFamily="34" charset="-128"/>
          <a:ea typeface="+mn-ea"/>
          <a:cs typeface="+mn-cs"/>
        </a:defRPr>
      </a:lvl1pPr>
      <a:lvl2pPr marL="990575" indent="-380990" algn="l" defTabSz="1219170" rtl="0" eaLnBrk="1" latinLnBrk="0" hangingPunct="1">
        <a:spcBef>
          <a:spcPct val="20000"/>
        </a:spcBef>
        <a:buFont typeface="Arial" pitchFamily="34" charset="0"/>
        <a:buChar char="–"/>
        <a:defRPr sz="2400" b="0" i="0" kern="1200">
          <a:solidFill>
            <a:srgbClr val="17375E"/>
          </a:solidFill>
          <a:latin typeface="Source Han Sans CN Medium" panose="020B0500000000000000" pitchFamily="34" charset="-128"/>
          <a:ea typeface="+mn-ea"/>
          <a:cs typeface="+mn-cs"/>
        </a:defRPr>
      </a:lvl2pPr>
      <a:lvl3pPr marL="1523962" indent="-304792" algn="l" defTabSz="1219170" rtl="0" eaLnBrk="1" latinLnBrk="0" hangingPunct="1">
        <a:spcBef>
          <a:spcPct val="20000"/>
        </a:spcBef>
        <a:buFont typeface="Arial" pitchFamily="34" charset="0"/>
        <a:buChar char="•"/>
        <a:defRPr sz="2200" b="0" i="0" kern="1200">
          <a:solidFill>
            <a:srgbClr val="17375E"/>
          </a:solidFill>
          <a:latin typeface="Source Han Sans CN Medium" panose="020B0500000000000000" pitchFamily="34" charset="-128"/>
          <a:ea typeface="+mn-ea"/>
          <a:cs typeface="+mn-cs"/>
        </a:defRPr>
      </a:lvl3pPr>
      <a:lvl4pPr marL="2133547"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4pPr>
      <a:lvl5pPr marL="2743131"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b="0" i="0">
                <a:solidFill>
                  <a:schemeClr val="tx1">
                    <a:tint val="75000"/>
                  </a:schemeClr>
                </a:solidFill>
                <a:latin typeface="Source Han Sans CN Medium" panose="020B0500000000000000" pitchFamily="34" charset="-128"/>
              </a:defRPr>
            </a:lvl1pPr>
          </a:lstStyle>
          <a:p>
            <a:pPr>
              <a:defRPr/>
            </a:pPr>
            <a:fld id="{A6620504-D840-6A40-90BC-6F3747762FA2}" type="datetime1">
              <a:rPr lang="en-JM" smtClean="0">
                <a:solidFill>
                  <a:prstClr val="black">
                    <a:tint val="75000"/>
                  </a:prstClr>
                </a:solidFill>
              </a:rPr>
              <a:pPr>
                <a:defRPr/>
              </a:pPr>
              <a:t>17/5/2024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b="0" i="0">
                <a:solidFill>
                  <a:schemeClr val="bg1">
                    <a:lumMod val="65000"/>
                  </a:schemeClr>
                </a:solidFill>
                <a:latin typeface="Source Han Sans CN Medium" panose="020B0500000000000000" pitchFamily="34" charset="-128"/>
              </a:defRPr>
            </a:lvl1pPr>
          </a:lstStyle>
          <a:p>
            <a:pPr>
              <a:defRPr/>
            </a:pPr>
            <a:r>
              <a:rPr lang="en-JM" dirty="0">
                <a:solidFill>
                  <a:prstClr val="white">
                    <a:lumMod val="65000"/>
                  </a:prstClr>
                </a:solidFill>
              </a:rPr>
              <a:t>WWW.DESIGNERSPARADISE.COM</a:t>
            </a: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i="0">
                <a:solidFill>
                  <a:schemeClr val="tx1">
                    <a:lumMod val="50000"/>
                    <a:lumOff val="50000"/>
                  </a:schemeClr>
                </a:solidFill>
                <a:latin typeface="Source Han Sans CN Medium" panose="020B0500000000000000" pitchFamily="34" charset="-128"/>
                <a:ea typeface="Source Han Sans CN Medium" panose="020B0500000000000000" pitchFamily="34" charset="-128"/>
                <a:cs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9170" rtl="0" eaLnBrk="1" latinLnBrk="0" hangingPunct="1">
        <a:spcBef>
          <a:spcPct val="0"/>
        </a:spcBef>
        <a:buNone/>
        <a:defRPr sz="4600" b="0" i="0" kern="1200">
          <a:solidFill>
            <a:srgbClr val="17375E"/>
          </a:solidFill>
          <a:latin typeface="Source Han Sans CN Medium" panose="020B0500000000000000" pitchFamily="34" charset="-128"/>
          <a:ea typeface="Open Sans Extrabold" pitchFamily="34" charset="0"/>
          <a:cs typeface="Source Han Sans CN Medium" panose="020B0500000000000000" pitchFamily="34" charset="-128"/>
        </a:defRPr>
      </a:lvl1pPr>
    </p:titleStyle>
    <p:bodyStyle>
      <a:lvl1pPr marL="457189" indent="-457189" algn="l" defTabSz="1219170" rtl="0" eaLnBrk="1" latinLnBrk="0" hangingPunct="1">
        <a:spcBef>
          <a:spcPct val="20000"/>
        </a:spcBef>
        <a:buFont typeface="Arial" pitchFamily="34" charset="0"/>
        <a:buChar char="•"/>
        <a:defRPr sz="2700" b="0" i="0" kern="1200">
          <a:solidFill>
            <a:srgbClr val="17375E"/>
          </a:solidFill>
          <a:latin typeface="Source Han Sans CN Medium" panose="020B0500000000000000" pitchFamily="34" charset="-128"/>
          <a:ea typeface="+mn-ea"/>
          <a:cs typeface="+mn-cs"/>
        </a:defRPr>
      </a:lvl1pPr>
      <a:lvl2pPr marL="990575" indent="-380990" algn="l" defTabSz="1219170" rtl="0" eaLnBrk="1" latinLnBrk="0" hangingPunct="1">
        <a:spcBef>
          <a:spcPct val="20000"/>
        </a:spcBef>
        <a:buFont typeface="Arial" pitchFamily="34" charset="0"/>
        <a:buChar char="–"/>
        <a:defRPr sz="2400" b="0" i="0" kern="1200">
          <a:solidFill>
            <a:srgbClr val="17375E"/>
          </a:solidFill>
          <a:latin typeface="Source Han Sans CN Medium" panose="020B0500000000000000" pitchFamily="34" charset="-128"/>
          <a:ea typeface="+mn-ea"/>
          <a:cs typeface="+mn-cs"/>
        </a:defRPr>
      </a:lvl2pPr>
      <a:lvl3pPr marL="1523962" indent="-304792" algn="l" defTabSz="1219170" rtl="0" eaLnBrk="1" latinLnBrk="0" hangingPunct="1">
        <a:spcBef>
          <a:spcPct val="20000"/>
        </a:spcBef>
        <a:buFont typeface="Arial" pitchFamily="34" charset="0"/>
        <a:buChar char="•"/>
        <a:defRPr sz="2200" b="0" i="0" kern="1200">
          <a:solidFill>
            <a:srgbClr val="17375E"/>
          </a:solidFill>
          <a:latin typeface="Source Han Sans CN Medium" panose="020B0500000000000000" pitchFamily="34" charset="-128"/>
          <a:ea typeface="+mn-ea"/>
          <a:cs typeface="+mn-cs"/>
        </a:defRPr>
      </a:lvl3pPr>
      <a:lvl4pPr marL="2133547"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4pPr>
      <a:lvl5pPr marL="2743131"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b="0" i="0">
                <a:solidFill>
                  <a:schemeClr val="tx1">
                    <a:tint val="75000"/>
                  </a:schemeClr>
                </a:solidFill>
                <a:latin typeface="Source Han Sans CN Medium" panose="020B0500000000000000" pitchFamily="34" charset="-128"/>
              </a:defRPr>
            </a:lvl1pPr>
          </a:lstStyle>
          <a:p>
            <a:pPr>
              <a:defRPr/>
            </a:pPr>
            <a:fld id="{A6620504-D840-6A40-90BC-6F3747762FA2}" type="datetime1">
              <a:rPr lang="en-JM" smtClean="0">
                <a:solidFill>
                  <a:prstClr val="black">
                    <a:tint val="75000"/>
                  </a:prstClr>
                </a:solidFill>
              </a:rPr>
              <a:pPr>
                <a:defRPr/>
              </a:pPr>
              <a:t>17/5/2024</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b="0" i="0">
                <a:solidFill>
                  <a:schemeClr val="bg1">
                    <a:lumMod val="65000"/>
                  </a:schemeClr>
                </a:solidFill>
                <a:latin typeface="Source Han Sans CN Medium" panose="020B0500000000000000" pitchFamily="34" charset="-128"/>
              </a:defRPr>
            </a:lvl1pPr>
          </a:lstStyle>
          <a:p>
            <a:pPr>
              <a:defRPr/>
            </a:pPr>
            <a:r>
              <a:rPr lang="en-JM" dirty="0">
                <a:solidFill>
                  <a:prstClr val="white">
                    <a:lumMod val="65000"/>
                  </a:prstClr>
                </a:solidFill>
              </a:rPr>
              <a:t>WWW.DESIGNERSPARADISE.COM</a:t>
            </a: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i="0">
                <a:solidFill>
                  <a:schemeClr val="tx1">
                    <a:lumMod val="50000"/>
                    <a:lumOff val="50000"/>
                  </a:schemeClr>
                </a:solidFill>
                <a:latin typeface="Source Han Sans CN Medium" panose="020B0500000000000000" pitchFamily="34" charset="-128"/>
                <a:ea typeface="Source Han Sans CN Medium" panose="020B0500000000000000" pitchFamily="34" charset="-128"/>
                <a:cs typeface="Source Han Sans CN Medium" panose="020B0500000000000000" pitchFamily="34" charset="-128"/>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9170" rtl="0" eaLnBrk="1" latinLnBrk="0" hangingPunct="1">
        <a:spcBef>
          <a:spcPct val="0"/>
        </a:spcBef>
        <a:buNone/>
        <a:defRPr sz="4600" b="0" i="0" kern="1200">
          <a:solidFill>
            <a:srgbClr val="17375E"/>
          </a:solidFill>
          <a:latin typeface="Source Han Sans CN Medium" panose="020B0500000000000000" pitchFamily="34" charset="-128"/>
          <a:ea typeface="Open Sans Extrabold" pitchFamily="34" charset="0"/>
          <a:cs typeface="Source Han Sans CN Medium" panose="020B0500000000000000" pitchFamily="34" charset="-128"/>
        </a:defRPr>
      </a:lvl1pPr>
    </p:titleStyle>
    <p:bodyStyle>
      <a:lvl1pPr marL="457189" indent="-457189" algn="l" defTabSz="1219170" rtl="0" eaLnBrk="1" latinLnBrk="0" hangingPunct="1">
        <a:spcBef>
          <a:spcPct val="20000"/>
        </a:spcBef>
        <a:buFont typeface="Arial" pitchFamily="34" charset="0"/>
        <a:buChar char="•"/>
        <a:defRPr sz="2700" b="0" i="0" kern="1200">
          <a:solidFill>
            <a:srgbClr val="17375E"/>
          </a:solidFill>
          <a:latin typeface="Source Han Sans CN Medium" panose="020B0500000000000000" pitchFamily="34" charset="-128"/>
          <a:ea typeface="+mn-ea"/>
          <a:cs typeface="+mn-cs"/>
        </a:defRPr>
      </a:lvl1pPr>
      <a:lvl2pPr marL="990575" indent="-380990" algn="l" defTabSz="1219170" rtl="0" eaLnBrk="1" latinLnBrk="0" hangingPunct="1">
        <a:spcBef>
          <a:spcPct val="20000"/>
        </a:spcBef>
        <a:buFont typeface="Arial" pitchFamily="34" charset="0"/>
        <a:buChar char="–"/>
        <a:defRPr sz="2400" b="0" i="0" kern="1200">
          <a:solidFill>
            <a:srgbClr val="17375E"/>
          </a:solidFill>
          <a:latin typeface="Source Han Sans CN Medium" panose="020B0500000000000000" pitchFamily="34" charset="-128"/>
          <a:ea typeface="+mn-ea"/>
          <a:cs typeface="+mn-cs"/>
        </a:defRPr>
      </a:lvl2pPr>
      <a:lvl3pPr marL="1523962" indent="-304792" algn="l" defTabSz="1219170" rtl="0" eaLnBrk="1" latinLnBrk="0" hangingPunct="1">
        <a:spcBef>
          <a:spcPct val="20000"/>
        </a:spcBef>
        <a:buFont typeface="Arial" pitchFamily="34" charset="0"/>
        <a:buChar char="•"/>
        <a:defRPr sz="2200" b="0" i="0" kern="1200">
          <a:solidFill>
            <a:srgbClr val="17375E"/>
          </a:solidFill>
          <a:latin typeface="Source Han Sans CN Medium" panose="020B0500000000000000" pitchFamily="34" charset="-128"/>
          <a:ea typeface="+mn-ea"/>
          <a:cs typeface="+mn-cs"/>
        </a:defRPr>
      </a:lvl3pPr>
      <a:lvl4pPr marL="2133547"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4pPr>
      <a:lvl5pPr marL="2743131" indent="-304792" algn="l" defTabSz="1219170" rtl="0" eaLnBrk="1" latinLnBrk="0" hangingPunct="1">
        <a:spcBef>
          <a:spcPct val="20000"/>
        </a:spcBef>
        <a:buFont typeface="Arial" pitchFamily="34" charset="0"/>
        <a:buChar char="»"/>
        <a:defRPr sz="1900" b="0" i="0" kern="1200">
          <a:solidFill>
            <a:srgbClr val="17375E"/>
          </a:solidFill>
          <a:latin typeface="Source Han Sans CN Medium" panose="020B0500000000000000" pitchFamily="34" charset="-128"/>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2.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jpeg"/><Relationship Id="rId5" Type="http://schemas.openxmlformats.org/officeDocument/2006/relationships/notesSlide" Target="../notesSlides/notesSlide1.xml"/><Relationship Id="rId4" Type="http://schemas.openxmlformats.org/officeDocument/2006/relationships/slideLayout" Target="../slideLayouts/slideLayout43.xml"/><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43.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43.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3.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jpeg"/><Relationship Id="rId5" Type="http://schemas.openxmlformats.org/officeDocument/2006/relationships/notesSlide" Target="../notesSlides/notesSlide2.xml"/><Relationship Id="rId4"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4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3.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cstate="print"/>
          <a:stretch>
            <a:fillRect/>
          </a:stretch>
        </p:blipFill>
        <p:spPr>
          <a:xfrm>
            <a:off x="-765599" y="-1676722"/>
            <a:ext cx="609600" cy="609600"/>
          </a:xfrm>
          <a:prstGeom prst="rect">
            <a:avLst/>
          </a:prstGeom>
        </p:spPr>
      </p:pic>
      <p:sp>
        <p:nvSpPr>
          <p:cNvPr id="11" name="等腰三角形 10"/>
          <p:cNvSpPr/>
          <p:nvPr/>
        </p:nvSpPr>
        <p:spPr>
          <a:xfrm flipV="1">
            <a:off x="5780017" y="2290764"/>
            <a:ext cx="359478" cy="376349"/>
          </a:xfrm>
          <a:prstGeom prst="triangle">
            <a:avLst>
              <a:gd name="adj" fmla="val 58621"/>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4" name="矩形 13"/>
          <p:cNvSpPr/>
          <p:nvPr/>
        </p:nvSpPr>
        <p:spPr>
          <a:xfrm>
            <a:off x="3632037" y="2695685"/>
            <a:ext cx="296279" cy="635793"/>
          </a:xfrm>
          <a:prstGeom prst="rect">
            <a:avLst/>
          </a:prstGeom>
          <a:solidFill>
            <a:srgbClr val="87B6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3" name="矩形 12"/>
          <p:cNvSpPr/>
          <p:nvPr/>
        </p:nvSpPr>
        <p:spPr>
          <a:xfrm>
            <a:off x="6779928" y="3046449"/>
            <a:ext cx="703365" cy="279295"/>
          </a:xfrm>
          <a:prstGeom prst="rect">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82538" y="2478938"/>
            <a:ext cx="693489" cy="546168"/>
          </a:xfrm>
          <a:prstGeom prst="rect">
            <a:avLst/>
          </a:prstGeom>
        </p:spPr>
      </p:pic>
      <p:sp>
        <p:nvSpPr>
          <p:cNvPr id="10" name="矩形 9"/>
          <p:cNvSpPr/>
          <p:nvPr/>
        </p:nvSpPr>
        <p:spPr>
          <a:xfrm>
            <a:off x="3461090" y="2283543"/>
            <a:ext cx="638175" cy="269081"/>
          </a:xfrm>
          <a:prstGeom prst="rect">
            <a:avLst/>
          </a:prstGeom>
          <a:solidFill>
            <a:srgbClr val="B6C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grpSp>
        <p:nvGrpSpPr>
          <p:cNvPr id="25" name="Group 38"/>
          <p:cNvGrpSpPr/>
          <p:nvPr/>
        </p:nvGrpSpPr>
        <p:grpSpPr>
          <a:xfrm flipV="1">
            <a:off x="10224749" y="5817862"/>
            <a:ext cx="1097982" cy="112096"/>
            <a:chOff x="5548426" y="3343939"/>
            <a:chExt cx="833173" cy="85061"/>
          </a:xfrm>
          <a:solidFill>
            <a:srgbClr val="87B6E0"/>
          </a:solidFill>
        </p:grpSpPr>
        <p:sp>
          <p:nvSpPr>
            <p:cNvPr id="26" name="Oval 31"/>
            <p:cNvSpPr/>
            <p:nvPr/>
          </p:nvSpPr>
          <p:spPr>
            <a:xfrm>
              <a:off x="5548426" y="3343939"/>
              <a:ext cx="85061" cy="85061"/>
            </a:xfrm>
            <a:prstGeom prst="ellipse">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8" name="Oval 32"/>
            <p:cNvSpPr/>
            <p:nvPr/>
          </p:nvSpPr>
          <p:spPr>
            <a:xfrm>
              <a:off x="5698049" y="3343939"/>
              <a:ext cx="85061" cy="85061"/>
            </a:xfrm>
            <a:prstGeom prst="ellipse">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9" name="Oval 33"/>
            <p:cNvSpPr/>
            <p:nvPr/>
          </p:nvSpPr>
          <p:spPr>
            <a:xfrm>
              <a:off x="5847671" y="3343939"/>
              <a:ext cx="85061" cy="850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0" name="Oval 34"/>
            <p:cNvSpPr/>
            <p:nvPr/>
          </p:nvSpPr>
          <p:spPr>
            <a:xfrm>
              <a:off x="5997294" y="3343939"/>
              <a:ext cx="85061" cy="850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1" name="Oval 35"/>
            <p:cNvSpPr/>
            <p:nvPr/>
          </p:nvSpPr>
          <p:spPr>
            <a:xfrm>
              <a:off x="6146917" y="3343939"/>
              <a:ext cx="85061" cy="85061"/>
            </a:xfrm>
            <a:prstGeom prst="ellipse">
              <a:avLst/>
            </a:prstGeom>
            <a:solidFill>
              <a:srgbClr val="B6C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2" name="Oval 36"/>
            <p:cNvSpPr/>
            <p:nvPr/>
          </p:nvSpPr>
          <p:spPr>
            <a:xfrm>
              <a:off x="6296538" y="3343939"/>
              <a:ext cx="85061" cy="85061"/>
            </a:xfrm>
            <a:prstGeom prst="ellipse">
              <a:avLst/>
            </a:prstGeom>
            <a:solidFill>
              <a:srgbClr val="B6C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pic>
        <p:nvPicPr>
          <p:cNvPr id="4" name="Picture 3" descr="Text&#10;&#10;Description automatically generated">
            <a:extLst>
              <a:ext uri="{FF2B5EF4-FFF2-40B4-BE49-F238E27FC236}">
                <a16:creationId xmlns:a16="http://schemas.microsoft.com/office/drawing/2014/main" id="{47F0F280-46E2-D04D-BDAC-7DB5152B432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83556" y="1270145"/>
            <a:ext cx="8623300" cy="3060700"/>
          </a:xfrm>
          <a:prstGeom prst="rect">
            <a:avLst/>
          </a:prstGeom>
        </p:spPr>
      </p:pic>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7"/>
                                        </p:tgtEl>
                                      </p:cBhvr>
                                    </p:cmd>
                                  </p:childTnLst>
                                </p:cTn>
                              </p:par>
                              <p:par>
                                <p:cTn id="7" presetID="14" presetClass="entr" presetSubtype="1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randombar(horizontal)">
                                      <p:cBhvr>
                                        <p:cTn id="9" dur="750"/>
                                        <p:tgtEl>
                                          <p:spTgt spid="3"/>
                                        </p:tgtEl>
                                      </p:cBhvr>
                                    </p:animEffect>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750"/>
                                        <p:tgtEl>
                                          <p:spTgt spid="25"/>
                                        </p:tgtEl>
                                      </p:cBhvr>
                                    </p:animEffect>
                                    <p:anim calcmode="lin" valueType="num">
                                      <p:cBhvr>
                                        <p:cTn id="14" dur="750" fill="hold"/>
                                        <p:tgtEl>
                                          <p:spTgt spid="25"/>
                                        </p:tgtEl>
                                        <p:attrNameLst>
                                          <p:attrName>ppt_x</p:attrName>
                                        </p:attrNameLst>
                                      </p:cBhvr>
                                      <p:tavLst>
                                        <p:tav tm="0">
                                          <p:val>
                                            <p:strVal val="#ppt_x"/>
                                          </p:val>
                                        </p:tav>
                                        <p:tav tm="100000">
                                          <p:val>
                                            <p:strVal val="#ppt_x"/>
                                          </p:val>
                                        </p:tav>
                                      </p:tavLst>
                                    </p:anim>
                                    <p:anim calcmode="lin" valueType="num">
                                      <p:cBhvr>
                                        <p:cTn id="15" dur="75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16" fill="hold" display="0">
                  <p:stCondLst>
                    <p:cond delay="indefinite"/>
                  </p:stCondLst>
                  <p:endCondLst>
                    <p:cond evt="onStopAudio" delay="0">
                      <p:tgtEl>
                        <p:sldTgt/>
                      </p:tgtEl>
                    </p:cond>
                  </p:endCondLst>
                </p:cTn>
                <p:tgtEl>
                  <p:spTgt spid="2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7E2F66-04D8-F346-A4C4-8D31FB34C15F}"/>
              </a:ext>
            </a:extLst>
          </p:cNvPr>
          <p:cNvSpPr/>
          <p:nvPr/>
        </p:nvSpPr>
        <p:spPr>
          <a:xfrm>
            <a:off x="777248" y="1587094"/>
            <a:ext cx="10635915" cy="4844981"/>
          </a:xfrm>
          <a:prstGeom prst="rect">
            <a:avLst/>
          </a:prstGeom>
        </p:spPr>
        <p:txBody>
          <a:bodyPr wrap="square">
            <a:spAutoFit/>
          </a:bodyPr>
          <a:lstStyle/>
          <a:p>
            <a:pPr algn="just">
              <a:lnSpc>
                <a:spcPct val="115000"/>
              </a:lnSpc>
            </a:pPr>
            <a:r>
              <a:rPr lang="it-IT" dirty="0" err="1">
                <a:solidFill>
                  <a:srgbClr val="000000"/>
                </a:solidFill>
                <a:latin typeface="Times New Roman" panose="02020603050405020304" pitchFamily="18" charset="0"/>
                <a:ea typeface="Calibri" panose="020F0502020204030204" pitchFamily="34" charset="0"/>
              </a:rPr>
              <a:t>Đọc</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đoạn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văn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sau</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và</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trả</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lời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câu</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hỏi</a:t>
            </a:r>
            <a:r>
              <a:rPr lang="it-IT" dirty="0">
                <a:solidFill>
                  <a:srgbClr val="000000"/>
                </a:solidFill>
                <a:latin typeface="Times New Roman" panose="02020603050405020304" pitchFamily="18" charset="0"/>
                <a:ea typeface="Calibri" panose="020F0502020204030204" pitchFamily="34" charset="0"/>
              </a:rPr>
              <a:t>:</a:t>
            </a:r>
            <a:endParaRPr lang="en-VN"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it-IT" dirty="0">
                <a:solidFill>
                  <a:srgbClr val="000000"/>
                </a:solidFill>
                <a:latin typeface="Times New Roman" panose="02020603050405020304" pitchFamily="18" charset="0"/>
                <a:ea typeface="Calibri" panose="020F0502020204030204" pitchFamily="34" charset="0"/>
              </a:rPr>
              <a:t>“</a:t>
            </a:r>
            <a:r>
              <a:rPr lang="it-IT" dirty="0" err="1">
                <a:solidFill>
                  <a:srgbClr val="000000"/>
                </a:solidFill>
                <a:latin typeface="Times New Roman" panose="02020603050405020304" pitchFamily="18" charset="0"/>
                <a:ea typeface="Calibri" panose="020F0502020204030204" pitchFamily="34" charset="0"/>
              </a:rPr>
              <a:t>Một</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lần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khi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được</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hỏi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về</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thời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gian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sáng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tác</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bài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hát</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ông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cười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trả</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lời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Tôi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viết</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trong</a:t>
            </a:r>
            <a:r>
              <a:rPr lang="it-IT" dirty="0">
                <a:solidFill>
                  <a:srgbClr val="000000"/>
                </a:solidFill>
                <a:latin typeface="Times New Roman" panose="02020603050405020304" pitchFamily="18" charset="0"/>
                <a:ea typeface="Calibri" panose="020F0502020204030204" pitchFamily="34" charset="0"/>
              </a:rPr>
              <a:t> hai </a:t>
            </a:r>
            <a:r>
              <a:rPr lang="it-IT" dirty="0" err="1">
                <a:solidFill>
                  <a:srgbClr val="000000"/>
                </a:solidFill>
                <a:latin typeface="Times New Roman" panose="02020603050405020304" pitchFamily="18" charset="0"/>
                <a:ea typeface="Calibri" panose="020F0502020204030204" pitchFamily="34" charset="0"/>
              </a:rPr>
              <a:t>tiếng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cộng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cả</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cuộc</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đời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Bởi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nếu</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không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sống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những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ngày</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gian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khổ</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không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nuôi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khát</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vọng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giải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phóng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dân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tộc</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làm</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sao</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cảm</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xúc</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có</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thể</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vỡ</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òa</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cùng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ngày</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chiến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thắng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Để</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có</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được</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như</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ngày</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hôm</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nay</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chúng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ta</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đã</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phải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đổi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bằng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máu</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và</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nước</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mắt</a:t>
            </a:r>
            <a:r>
              <a:rPr lang="it-IT" dirty="0">
                <a:solidFill>
                  <a:srgbClr val="000000"/>
                </a:solidFill>
                <a:latin typeface="Times New Roman" panose="02020603050405020304" pitchFamily="18" charset="0"/>
                <a:ea typeface="Calibri" panose="020F0502020204030204" pitchFamily="34" charset="0"/>
              </a:rPr>
              <a:t>.”</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Nguyệt</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Cát</a:t>
            </a:r>
            <a:r>
              <a:rPr lang="it-IT" i="1" dirty="0">
                <a:solidFill>
                  <a:srgbClr val="000000"/>
                </a:solidFill>
                <a:latin typeface="Times New Roman" panose="02020603050405020304" pitchFamily="18" charset="0"/>
                <a:ea typeface="Calibri" panose="020F0502020204030204" pitchFamily="34" charset="0"/>
              </a:rPr>
              <a:t>)</a:t>
            </a:r>
            <a:endParaRPr lang="en-VN"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it-IT" dirty="0">
                <a:solidFill>
                  <a:srgbClr val="000000"/>
                </a:solidFill>
                <a:latin typeface="Times New Roman" panose="02020603050405020304" pitchFamily="18" charset="0"/>
                <a:ea typeface="Calibri" panose="020F0502020204030204" pitchFamily="34" charset="0"/>
              </a:rPr>
              <a:t>a. </a:t>
            </a:r>
            <a:r>
              <a:rPr lang="it-IT" dirty="0" err="1">
                <a:solidFill>
                  <a:srgbClr val="000000"/>
                </a:solidFill>
                <a:latin typeface="Times New Roman" panose="02020603050405020304" pitchFamily="18" charset="0"/>
                <a:ea typeface="Calibri" panose="020F0502020204030204" pitchFamily="34" charset="0"/>
              </a:rPr>
              <a:t>Tìm</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trạng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ngữ</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của</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câu</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mở</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đầu</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đoạn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văn</a:t>
            </a:r>
            <a:r>
              <a:rPr lang="it-IT" dirty="0">
                <a:solidFill>
                  <a:srgbClr val="000000"/>
                </a:solidFill>
                <a:latin typeface="Times New Roman" panose="02020603050405020304" pitchFamily="18" charset="0"/>
                <a:ea typeface="Calibri" panose="020F0502020204030204" pitchFamily="34" charset="0"/>
              </a:rPr>
              <a:t> </a:t>
            </a:r>
            <a:r>
              <a:rPr lang="it-IT" i="1" dirty="0">
                <a:solidFill>
                  <a:srgbClr val="000000"/>
                </a:solidFill>
                <a:latin typeface="Times New Roman" panose="02020603050405020304" pitchFamily="18" charset="0"/>
                <a:ea typeface="Calibri" panose="020F0502020204030204" pitchFamily="34" charset="0"/>
              </a:rPr>
              <a:t>(“</a:t>
            </a:r>
            <a:r>
              <a:rPr lang="it-IT" i="1" dirty="0" err="1">
                <a:solidFill>
                  <a:srgbClr val="000000"/>
                </a:solidFill>
                <a:latin typeface="Times New Roman" panose="02020603050405020304" pitchFamily="18" charset="0"/>
                <a:ea typeface="Calibri" panose="020F0502020204030204" pitchFamily="34" charset="0"/>
              </a:rPr>
              <a:t>Một</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lần</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khi</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được</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hỏi</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về</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thời</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gian</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sáng</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tác</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bài</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hát</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ông</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cười</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trả</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lời</a:t>
            </a:r>
            <a:r>
              <a:rPr lang="it-IT" i="1" dirty="0">
                <a:solidFill>
                  <a:srgbClr val="000000"/>
                </a:solidFill>
                <a:latin typeface="Times New Roman" panose="02020603050405020304" pitchFamily="18" charset="0"/>
                <a:ea typeface="Calibri" panose="020F0502020204030204" pitchFamily="34" charset="0"/>
              </a:rPr>
              <a:t>”</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và</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cho</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biết</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Vì</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sao</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tác</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giả</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không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cần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nêu</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đích</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xác</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ngày</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tháng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như</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trong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các</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văn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bản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Hồ</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Chí</a:t>
            </a:r>
            <a:r>
              <a:rPr lang="it-IT" dirty="0">
                <a:solidFill>
                  <a:srgbClr val="000000"/>
                </a:solidFill>
                <a:latin typeface="Times New Roman" panose="02020603050405020304" pitchFamily="18" charset="0"/>
                <a:ea typeface="Calibri" panose="020F0502020204030204" pitchFamily="34" charset="0"/>
              </a:rPr>
              <a:t> Minh </a:t>
            </a:r>
            <a:r>
              <a:rPr lang="it-IT" dirty="0" err="1">
                <a:solidFill>
                  <a:srgbClr val="000000"/>
                </a:solidFill>
                <a:latin typeface="Times New Roman" panose="02020603050405020304" pitchFamily="18" charset="0"/>
                <a:ea typeface="Calibri" panose="020F0502020204030204" pitchFamily="34" charset="0"/>
              </a:rPr>
              <a:t>và</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Tuyên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ngôn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độc</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lập</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Diễn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biến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chiến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dịch</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Điện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Biên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Phủ</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sách</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Ngữ</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văn</a:t>
            </a:r>
            <a:r>
              <a:rPr lang="it-IT" dirty="0">
                <a:solidFill>
                  <a:srgbClr val="000000"/>
                </a:solidFill>
                <a:latin typeface="Times New Roman" panose="02020603050405020304" pitchFamily="18" charset="0"/>
                <a:ea typeface="Calibri" panose="020F0502020204030204" pitchFamily="34" charset="0"/>
              </a:rPr>
              <a:t> 6, </a:t>
            </a:r>
            <a:r>
              <a:rPr lang="it-IT" dirty="0" err="1">
                <a:solidFill>
                  <a:srgbClr val="000000"/>
                </a:solidFill>
                <a:latin typeface="Times New Roman" panose="02020603050405020304" pitchFamily="18" charset="0"/>
                <a:ea typeface="Calibri" panose="020F0502020204030204" pitchFamily="34" charset="0"/>
              </a:rPr>
              <a:t>tập</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một</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trang</a:t>
            </a:r>
            <a:r>
              <a:rPr lang="it-IT" dirty="0">
                <a:solidFill>
                  <a:srgbClr val="000000"/>
                </a:solidFill>
                <a:latin typeface="Times New Roman" panose="02020603050405020304" pitchFamily="18" charset="0"/>
                <a:ea typeface="Calibri" panose="020F0502020204030204" pitchFamily="34" charset="0"/>
              </a:rPr>
              <a:t> 90, 94)?</a:t>
            </a:r>
            <a:endParaRPr lang="en-VN"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it-IT" dirty="0">
                <a:solidFill>
                  <a:srgbClr val="000000"/>
                </a:solidFill>
                <a:latin typeface="Times New Roman" panose="02020603050405020304" pitchFamily="18" charset="0"/>
                <a:ea typeface="Calibri" panose="020F0502020204030204" pitchFamily="34" charset="0"/>
              </a:rPr>
              <a:t>b. </a:t>
            </a:r>
            <a:r>
              <a:rPr lang="it-IT" dirty="0" err="1">
                <a:solidFill>
                  <a:srgbClr val="000000"/>
                </a:solidFill>
                <a:latin typeface="Times New Roman" panose="02020603050405020304" pitchFamily="18" charset="0"/>
                <a:ea typeface="Calibri" panose="020F0502020204030204" pitchFamily="34" charset="0"/>
              </a:rPr>
              <a:t>Tìm</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trạng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ngữ</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trong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câu</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thứ</a:t>
            </a:r>
            <a:r>
              <a:rPr lang="it-IT" dirty="0">
                <a:solidFill>
                  <a:srgbClr val="000000"/>
                </a:solidFill>
                <a:latin typeface="Times New Roman" panose="02020603050405020304" pitchFamily="18" charset="0"/>
                <a:ea typeface="Calibri" panose="020F0502020204030204" pitchFamily="34" charset="0"/>
              </a:rPr>
              <a:t> hai </a:t>
            </a:r>
            <a:r>
              <a:rPr lang="it-IT" dirty="0" err="1">
                <a:solidFill>
                  <a:srgbClr val="000000"/>
                </a:solidFill>
                <a:latin typeface="Times New Roman" panose="02020603050405020304" pitchFamily="18" charset="0"/>
                <a:ea typeface="Calibri" panose="020F0502020204030204" pitchFamily="34" charset="0"/>
              </a:rPr>
              <a:t>của</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đoạn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văn</a:t>
            </a:r>
            <a:r>
              <a:rPr lang="it-IT" dirty="0">
                <a:solidFill>
                  <a:srgbClr val="000000"/>
                </a:solidFill>
                <a:latin typeface="Times New Roman" panose="02020603050405020304" pitchFamily="18" charset="0"/>
                <a:ea typeface="Calibri" panose="020F0502020204030204" pitchFamily="34" charset="0"/>
              </a:rPr>
              <a:t> </a:t>
            </a:r>
            <a:r>
              <a:rPr lang="it-IT" i="1" dirty="0">
                <a:solidFill>
                  <a:srgbClr val="000000"/>
                </a:solidFill>
                <a:latin typeface="Times New Roman" panose="02020603050405020304" pitchFamily="18" charset="0"/>
                <a:ea typeface="Calibri" panose="020F0502020204030204" pitchFamily="34" charset="0"/>
              </a:rPr>
              <a:t>(“</a:t>
            </a:r>
            <a:r>
              <a:rPr lang="it-IT" i="1" dirty="0" err="1">
                <a:solidFill>
                  <a:srgbClr val="000000"/>
                </a:solidFill>
                <a:latin typeface="Times New Roman" panose="02020603050405020304" pitchFamily="18" charset="0"/>
                <a:ea typeface="Calibri" panose="020F0502020204030204" pitchFamily="34" charset="0"/>
              </a:rPr>
              <a:t>Tôi</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viết</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trong</a:t>
            </a:r>
            <a:r>
              <a:rPr lang="it-IT" i="1" dirty="0">
                <a:solidFill>
                  <a:srgbClr val="000000"/>
                </a:solidFill>
                <a:latin typeface="Times New Roman" panose="02020603050405020304" pitchFamily="18" charset="0"/>
                <a:ea typeface="Calibri" panose="020F0502020204030204" pitchFamily="34" charset="0"/>
              </a:rPr>
              <a:t> hai </a:t>
            </a:r>
            <a:r>
              <a:rPr lang="it-IT" i="1" dirty="0" err="1">
                <a:solidFill>
                  <a:srgbClr val="000000"/>
                </a:solidFill>
                <a:latin typeface="Times New Roman" panose="02020603050405020304" pitchFamily="18" charset="0"/>
                <a:ea typeface="Calibri" panose="020F0502020204030204" pitchFamily="34" charset="0"/>
              </a:rPr>
              <a:t>tiếng</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cộng</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cả</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cuộc</a:t>
            </a:r>
            <a:r>
              <a:rPr lang="it-IT" i="1" dirty="0">
                <a:solidFill>
                  <a:srgbClr val="000000"/>
                </a:solidFill>
                <a:latin typeface="Times New Roman" panose="02020603050405020304" pitchFamily="18" charset="0"/>
                <a:ea typeface="Calibri" panose="020F0502020204030204" pitchFamily="34" charset="0"/>
              </a:rPr>
              <a:t> </a:t>
            </a:r>
            <a:r>
              <a:rPr lang="it-IT" i="1" dirty="0" err="1">
                <a:solidFill>
                  <a:srgbClr val="000000"/>
                </a:solidFill>
                <a:latin typeface="Times New Roman" panose="02020603050405020304" pitchFamily="18" charset="0"/>
                <a:ea typeface="Calibri" panose="020F0502020204030204" pitchFamily="34" charset="0"/>
              </a:rPr>
              <a:t>đời</a:t>
            </a:r>
            <a:r>
              <a:rPr lang="it-IT" i="1" dirty="0">
                <a:solidFill>
                  <a:srgbClr val="000000"/>
                </a:solidFill>
                <a:latin typeface="Times New Roman" panose="02020603050405020304" pitchFamily="18" charset="0"/>
                <a:ea typeface="Calibri" panose="020F0502020204030204" pitchFamily="34" charset="0"/>
              </a:rPr>
              <a:t>!”)</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và</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cho</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biết</a:t>
            </a:r>
            <a:r>
              <a:rPr lang="it-IT" dirty="0">
                <a:solidFill>
                  <a:srgbClr val="000000"/>
                </a:solidFill>
                <a:latin typeface="Times New Roman" panose="02020603050405020304" pitchFamily="18" charset="0"/>
                <a:ea typeface="Calibri" panose="020F0502020204030204" pitchFamily="34" charset="0"/>
              </a:rPr>
              <a:t>: </a:t>
            </a:r>
            <a:endParaRPr lang="en-VN"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Vị</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trí</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và</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công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dụng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của</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trạng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ngữ</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trong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câu</a:t>
            </a:r>
            <a:r>
              <a:rPr lang="it-IT" dirty="0">
                <a:solidFill>
                  <a:srgbClr val="000000"/>
                </a:solidFill>
                <a:latin typeface="Times New Roman" panose="02020603050405020304" pitchFamily="18" charset="0"/>
                <a:ea typeface="Calibri" panose="020F0502020204030204" pitchFamily="34" charset="0"/>
              </a:rPr>
              <a:t>?</a:t>
            </a:r>
            <a:endParaRPr lang="en-VN"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Trạng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ngữ</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và</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những</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câu</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tiếp</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theo</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có</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mối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quan</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hệ</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với</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nhau</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như</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thế</a:t>
            </a:r>
            <a:r>
              <a:rPr lang="it-IT" dirty="0">
                <a:solidFill>
                  <a:srgbClr val="000000"/>
                </a:solidFill>
                <a:latin typeface="Times New Roman" panose="02020603050405020304" pitchFamily="18" charset="0"/>
                <a:ea typeface="Calibri" panose="020F0502020204030204" pitchFamily="34" charset="0"/>
              </a:rPr>
              <a:t> </a:t>
            </a:r>
            <a:r>
              <a:rPr lang="it-IT" dirty="0" err="1">
                <a:solidFill>
                  <a:srgbClr val="000000"/>
                </a:solidFill>
                <a:latin typeface="Times New Roman" panose="02020603050405020304" pitchFamily="18" charset="0"/>
                <a:ea typeface="Calibri" panose="020F0502020204030204" pitchFamily="34" charset="0"/>
              </a:rPr>
              <a:t>nào</a:t>
            </a:r>
            <a:r>
              <a:rPr lang="it-IT" dirty="0">
                <a:solidFill>
                  <a:srgbClr val="000000"/>
                </a:solidFill>
                <a:latin typeface="Times New Roman" panose="02020603050405020304" pitchFamily="18" charset="0"/>
                <a:ea typeface="Calibri" panose="020F0502020204030204" pitchFamily="34" charset="0"/>
              </a:rPr>
              <a:t>? </a:t>
            </a:r>
            <a:r>
              <a:rPr lang="vi-VN" dirty="0">
                <a:solidFill>
                  <a:srgbClr val="000000"/>
                </a:solidFill>
                <a:latin typeface="Times New Roman" panose="02020603050405020304" pitchFamily="18" charset="0"/>
                <a:ea typeface="Calibri" panose="020F0502020204030204" pitchFamily="34" charset="0"/>
              </a:rPr>
              <a:t>(Nội dung trạng ngữ đó được giải thích ở những câu tiếp theo như thế nào?)</a:t>
            </a:r>
            <a:endParaRPr lang="en-VN"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dirty="0">
                <a:solidFill>
                  <a:srgbClr val="000000"/>
                </a:solidFill>
                <a:latin typeface="Times New Roman" panose="02020603050405020304" pitchFamily="18" charset="0"/>
                <a:ea typeface="Calibri" panose="020F0502020204030204" pitchFamily="34" charset="0"/>
              </a:rPr>
              <a:t>- Việc lựa chọn cấu trúc câu này có tác dụng như thế nào? (Cách viết này phù hợp với yêu cầu thể hiện nghĩa của văn bản (trình bày sự kiện theo quan hệ nguyên nhân – kết quả) như thế nào?)</a:t>
            </a:r>
            <a:endParaRPr lang="en-VN"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dirty="0">
                <a:solidFill>
                  <a:srgbClr val="000000"/>
                </a:solidFill>
                <a:latin typeface="Times New Roman" panose="02020603050405020304" pitchFamily="18" charset="0"/>
                <a:ea typeface="Calibri" panose="020F0502020204030204" pitchFamily="34" charset="0"/>
              </a:rPr>
              <a:t>c. Từ kiến thức trên, theo em, cần chú ý điều gì khi lựa chọn cấu trúc câu?</a:t>
            </a:r>
            <a:endParaRPr lang="en-VN" dirty="0">
              <a:solidFill>
                <a:srgbClr val="000000"/>
              </a:solidFill>
              <a:latin typeface="Times New Roman" panose="02020603050405020304" pitchFamily="18" charset="0"/>
              <a:ea typeface="Calibri" panose="020F0502020204030204" pitchFamily="34" charset="0"/>
            </a:endParaRPr>
          </a:p>
        </p:txBody>
      </p:sp>
      <p:grpSp>
        <p:nvGrpSpPr>
          <p:cNvPr id="3" name="组合 7">
            <a:extLst>
              <a:ext uri="{FF2B5EF4-FFF2-40B4-BE49-F238E27FC236}">
                <a16:creationId xmlns:a16="http://schemas.microsoft.com/office/drawing/2014/main" id="{73BAD549-5DFA-1541-9455-50DEE7357CD7}"/>
              </a:ext>
            </a:extLst>
          </p:cNvPr>
          <p:cNvGrpSpPr/>
          <p:nvPr/>
        </p:nvGrpSpPr>
        <p:grpSpPr>
          <a:xfrm>
            <a:off x="2942517" y="649216"/>
            <a:ext cx="6350000" cy="773238"/>
            <a:chOff x="3364550" y="561292"/>
            <a:chExt cx="6350000" cy="773238"/>
          </a:xfrm>
        </p:grpSpPr>
        <p:sp>
          <p:nvSpPr>
            <p:cNvPr id="4" name="TextBox 2">
              <a:extLst>
                <a:ext uri="{FF2B5EF4-FFF2-40B4-BE49-F238E27FC236}">
                  <a16:creationId xmlns:a16="http://schemas.microsoft.com/office/drawing/2014/main" id="{0707D9B0-9704-4D44-84A2-71DEBDEBEE34}"/>
                </a:ext>
              </a:extLst>
            </p:cNvPr>
            <p:cNvSpPr txBox="1"/>
            <p:nvPr/>
          </p:nvSpPr>
          <p:spPr>
            <a:xfrm>
              <a:off x="5098766" y="561292"/>
              <a:ext cx="3078087" cy="584775"/>
            </a:xfrm>
            <a:prstGeom prst="rect">
              <a:avLst/>
            </a:prstGeom>
            <a:noFill/>
          </p:spPr>
          <p:txBody>
            <a:bodyPr wrap="none" rtlCol="0">
              <a:spAutoFit/>
            </a:bodyPr>
            <a:lstStyle/>
            <a:p>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Thảo</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luận</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nhóm</a:t>
              </a:r>
              <a:endParaRPr lang="zh-CN" altLang="en-US"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cxnSp>
          <p:nvCxnSpPr>
            <p:cNvPr id="5" name="直接连接符 6">
              <a:extLst>
                <a:ext uri="{FF2B5EF4-FFF2-40B4-BE49-F238E27FC236}">
                  <a16:creationId xmlns:a16="http://schemas.microsoft.com/office/drawing/2014/main" id="{503C8AFA-CF30-C640-8445-C614DB1E0D55}"/>
                </a:ext>
              </a:extLst>
            </p:cNvPr>
            <p:cNvCxnSpPr/>
            <p:nvPr/>
          </p:nvCxnSpPr>
          <p:spPr>
            <a:xfrm>
              <a:off x="3364550" y="1334530"/>
              <a:ext cx="6350000" cy="0"/>
            </a:xfrm>
            <a:prstGeom prst="line">
              <a:avLst/>
            </a:prstGeom>
            <a:ln w="3175">
              <a:solidFill>
                <a:srgbClr val="EFA29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41126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942517" y="755026"/>
            <a:ext cx="6350000" cy="667428"/>
            <a:chOff x="3364550" y="667102"/>
            <a:chExt cx="6350000" cy="667428"/>
          </a:xfrm>
        </p:grpSpPr>
        <p:sp>
          <p:nvSpPr>
            <p:cNvPr id="6" name="TextBox 2"/>
            <p:cNvSpPr txBox="1"/>
            <p:nvPr/>
          </p:nvSpPr>
          <p:spPr>
            <a:xfrm>
              <a:off x="4692442" y="667102"/>
              <a:ext cx="3694216" cy="584775"/>
            </a:xfrm>
            <a:prstGeom prst="rect">
              <a:avLst/>
            </a:prstGeom>
            <a:noFill/>
          </p:spPr>
          <p:txBody>
            <a:bodyPr wrap="none" rtlCol="0">
              <a:spAutoFit/>
            </a:bodyPr>
            <a:lstStyle/>
            <a:p>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1.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Tìm</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hiểu</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ngữ</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liệu</a:t>
              </a:r>
              <a:endParaRPr lang="zh-CN" altLang="en-US"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cxnSp>
          <p:nvCxnSpPr>
            <p:cNvPr id="7" name="直接连接符 6"/>
            <p:cNvCxnSpPr/>
            <p:nvPr/>
          </p:nvCxnSpPr>
          <p:spPr>
            <a:xfrm>
              <a:off x="3364550" y="1334530"/>
              <a:ext cx="6350000" cy="0"/>
            </a:xfrm>
            <a:prstGeom prst="line">
              <a:avLst/>
            </a:prstGeom>
            <a:ln w="3175">
              <a:solidFill>
                <a:srgbClr val="EFA292"/>
              </a:solidFill>
            </a:ln>
          </p:spPr>
          <p:style>
            <a:lnRef idx="1">
              <a:schemeClr val="accent1"/>
            </a:lnRef>
            <a:fillRef idx="0">
              <a:schemeClr val="accent1"/>
            </a:fillRef>
            <a:effectRef idx="0">
              <a:schemeClr val="accent1"/>
            </a:effectRef>
            <a:fontRef idx="minor">
              <a:schemeClr val="tx1"/>
            </a:fontRef>
          </p:style>
        </p:cxnSp>
      </p:grpSp>
      <p:grpSp>
        <p:nvGrpSpPr>
          <p:cNvPr id="44" name="Group 2"/>
          <p:cNvGrpSpPr>
            <a:grpSpLocks/>
          </p:cNvGrpSpPr>
          <p:nvPr/>
        </p:nvGrpSpPr>
        <p:grpSpPr bwMode="auto">
          <a:xfrm>
            <a:off x="2268223" y="1841922"/>
            <a:ext cx="3659550" cy="2100990"/>
            <a:chOff x="0" y="0"/>
            <a:chExt cx="3888432" cy="2232248"/>
          </a:xfrm>
          <a:solidFill>
            <a:srgbClr val="F58C65"/>
          </a:solidFill>
        </p:grpSpPr>
        <p:sp>
          <p:nvSpPr>
            <p:cNvPr id="45" name="矩形 3"/>
            <p:cNvSpPr>
              <a:spLocks noChangeArrowheads="1"/>
            </p:cNvSpPr>
            <p:nvPr/>
          </p:nvSpPr>
          <p:spPr bwMode="auto">
            <a:xfrm>
              <a:off x="0" y="0"/>
              <a:ext cx="3888432" cy="2232248"/>
            </a:xfrm>
            <a:prstGeom prst="rect">
              <a:avLst/>
            </a:prstGeom>
            <a:solidFill>
              <a:srgbClr val="EFA29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en-US" dirty="0">
                <a:solidFill>
                  <a:srgbClr val="21A3D0"/>
                </a:solidFill>
                <a:latin typeface="Source Han Sans CN Medium" panose="020B0500000000000000" pitchFamily="34" charset="-128"/>
                <a:ea typeface="造字工房悦黑体验版常规体" pitchFamily="50" charset="-122"/>
              </a:endParaRPr>
            </a:p>
          </p:txBody>
        </p:sp>
        <p:sp>
          <p:nvSpPr>
            <p:cNvPr id="46" name="Freeform 16"/>
            <p:cNvSpPr>
              <a:spLocks noEditPoints="1"/>
            </p:cNvSpPr>
            <p:nvPr/>
          </p:nvSpPr>
          <p:spPr bwMode="auto">
            <a:xfrm>
              <a:off x="146398" y="100657"/>
              <a:ext cx="715302" cy="775731"/>
            </a:xfrm>
            <a:custGeom>
              <a:avLst/>
              <a:gdLst>
                <a:gd name="T0" fmla="*/ 448 w 1053"/>
                <a:gd name="T1" fmla="*/ 1024 h 1145"/>
                <a:gd name="T2" fmla="*/ 432 w 1053"/>
                <a:gd name="T3" fmla="*/ 1076 h 1145"/>
                <a:gd name="T4" fmla="*/ 447 w 1053"/>
                <a:gd name="T5" fmla="*/ 1101 h 1145"/>
                <a:gd name="T6" fmla="*/ 462 w 1053"/>
                <a:gd name="T7" fmla="*/ 1108 h 1145"/>
                <a:gd name="T8" fmla="*/ 492 w 1053"/>
                <a:gd name="T9" fmla="*/ 1138 h 1145"/>
                <a:gd name="T10" fmla="*/ 523 w 1053"/>
                <a:gd name="T11" fmla="*/ 1145 h 1145"/>
                <a:gd name="T12" fmla="*/ 556 w 1053"/>
                <a:gd name="T13" fmla="*/ 1140 h 1145"/>
                <a:gd name="T14" fmla="*/ 590 w 1053"/>
                <a:gd name="T15" fmla="*/ 1109 h 1145"/>
                <a:gd name="T16" fmla="*/ 597 w 1053"/>
                <a:gd name="T17" fmla="*/ 1107 h 1145"/>
                <a:gd name="T18" fmla="*/ 619 w 1053"/>
                <a:gd name="T19" fmla="*/ 1086 h 1145"/>
                <a:gd name="T20" fmla="*/ 622 w 1053"/>
                <a:gd name="T21" fmla="*/ 1040 h 1145"/>
                <a:gd name="T22" fmla="*/ 527 w 1053"/>
                <a:gd name="T23" fmla="*/ 240 h 1145"/>
                <a:gd name="T24" fmla="*/ 303 w 1053"/>
                <a:gd name="T25" fmla="*/ 705 h 1145"/>
                <a:gd name="T26" fmla="*/ 428 w 1053"/>
                <a:gd name="T27" fmla="*/ 935 h 1145"/>
                <a:gd name="T28" fmla="*/ 437 w 1053"/>
                <a:gd name="T29" fmla="*/ 996 h 1145"/>
                <a:gd name="T30" fmla="*/ 648 w 1053"/>
                <a:gd name="T31" fmla="*/ 964 h 1145"/>
                <a:gd name="T32" fmla="*/ 724 w 1053"/>
                <a:gd name="T33" fmla="*/ 739 h 1145"/>
                <a:gd name="T34" fmla="*/ 807 w 1053"/>
                <a:gd name="T35" fmla="*/ 532 h 1145"/>
                <a:gd name="T36" fmla="*/ 527 w 1053"/>
                <a:gd name="T37" fmla="*/ 240 h 1145"/>
                <a:gd name="T38" fmla="*/ 912 w 1053"/>
                <a:gd name="T39" fmla="*/ 699 h 1145"/>
                <a:gd name="T40" fmla="*/ 868 w 1053"/>
                <a:gd name="T41" fmla="*/ 775 h 1145"/>
                <a:gd name="T42" fmla="*/ 982 w 1053"/>
                <a:gd name="T43" fmla="*/ 790 h 1145"/>
                <a:gd name="T44" fmla="*/ 338 w 1053"/>
                <a:gd name="T45" fmla="*/ 200 h 1145"/>
                <a:gd name="T46" fmla="*/ 323 w 1053"/>
                <a:gd name="T47" fmla="*/ 87 h 1145"/>
                <a:gd name="T48" fmla="*/ 247 w 1053"/>
                <a:gd name="T49" fmla="*/ 130 h 1145"/>
                <a:gd name="T50" fmla="*/ 338 w 1053"/>
                <a:gd name="T51" fmla="*/ 200 h 1145"/>
                <a:gd name="T52" fmla="*/ 730 w 1053"/>
                <a:gd name="T53" fmla="*/ 87 h 1145"/>
                <a:gd name="T54" fmla="*/ 715 w 1053"/>
                <a:gd name="T55" fmla="*/ 200 h 1145"/>
                <a:gd name="T56" fmla="*/ 806 w 1053"/>
                <a:gd name="T57" fmla="*/ 130 h 1145"/>
                <a:gd name="T58" fmla="*/ 1009 w 1053"/>
                <a:gd name="T59" fmla="*/ 483 h 1145"/>
                <a:gd name="T60" fmla="*/ 903 w 1053"/>
                <a:gd name="T61" fmla="*/ 526 h 1145"/>
                <a:gd name="T62" fmla="*/ 1009 w 1053"/>
                <a:gd name="T63" fmla="*/ 570 h 1145"/>
                <a:gd name="T64" fmla="*/ 1009 w 1053"/>
                <a:gd name="T65" fmla="*/ 483 h 1145"/>
                <a:gd name="T66" fmla="*/ 570 w 1053"/>
                <a:gd name="T67" fmla="*/ 106 h 1145"/>
                <a:gd name="T68" fmla="*/ 526 w 1053"/>
                <a:gd name="T69" fmla="*/ 0 h 1145"/>
                <a:gd name="T70" fmla="*/ 483 w 1053"/>
                <a:gd name="T71" fmla="*/ 106 h 1145"/>
                <a:gd name="T72" fmla="*/ 184 w 1053"/>
                <a:gd name="T73" fmla="*/ 278 h 1145"/>
                <a:gd name="T74" fmla="*/ 70 w 1053"/>
                <a:gd name="T75" fmla="*/ 263 h 1145"/>
                <a:gd name="T76" fmla="*/ 140 w 1053"/>
                <a:gd name="T77" fmla="*/ 354 h 1145"/>
                <a:gd name="T78" fmla="*/ 184 w 1053"/>
                <a:gd name="T79" fmla="*/ 278 h 1145"/>
                <a:gd name="T80" fmla="*/ 966 w 1053"/>
                <a:gd name="T81" fmla="*/ 323 h 1145"/>
                <a:gd name="T82" fmla="*/ 923 w 1053"/>
                <a:gd name="T83" fmla="*/ 247 h 1145"/>
                <a:gd name="T84" fmla="*/ 852 w 1053"/>
                <a:gd name="T85" fmla="*/ 338 h 1145"/>
                <a:gd name="T86" fmla="*/ 140 w 1053"/>
                <a:gd name="T87" fmla="*/ 699 h 1145"/>
                <a:gd name="T88" fmla="*/ 70 w 1053"/>
                <a:gd name="T89" fmla="*/ 790 h 1145"/>
                <a:gd name="T90" fmla="*/ 184 w 1053"/>
                <a:gd name="T91" fmla="*/ 775 h 1145"/>
                <a:gd name="T92" fmla="*/ 140 w 1053"/>
                <a:gd name="T93" fmla="*/ 699 h 1145"/>
                <a:gd name="T94" fmla="*/ 106 w 1053"/>
                <a:gd name="T95" fmla="*/ 483 h 1145"/>
                <a:gd name="T96" fmla="*/ 0 w 1053"/>
                <a:gd name="T97" fmla="*/ 526 h 1145"/>
                <a:gd name="T98" fmla="*/ 106 w 1053"/>
                <a:gd name="T99" fmla="*/ 570 h 1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53" h="1145">
                  <a:moveTo>
                    <a:pt x="606" y="1024"/>
                  </a:moveTo>
                  <a:lnTo>
                    <a:pt x="448" y="1024"/>
                  </a:lnTo>
                  <a:cubicBezTo>
                    <a:pt x="439" y="1024"/>
                    <a:pt x="432" y="1031"/>
                    <a:pt x="432" y="1040"/>
                  </a:cubicBezTo>
                  <a:lnTo>
                    <a:pt x="432" y="1076"/>
                  </a:lnTo>
                  <a:cubicBezTo>
                    <a:pt x="432" y="1079"/>
                    <a:pt x="433" y="1083"/>
                    <a:pt x="435" y="1086"/>
                  </a:cubicBezTo>
                  <a:lnTo>
                    <a:pt x="447" y="1101"/>
                  </a:lnTo>
                  <a:cubicBezTo>
                    <a:pt x="449" y="1103"/>
                    <a:pt x="452" y="1105"/>
                    <a:pt x="455" y="1106"/>
                  </a:cubicBezTo>
                  <a:cubicBezTo>
                    <a:pt x="457" y="1107"/>
                    <a:pt x="459" y="1107"/>
                    <a:pt x="462" y="1108"/>
                  </a:cubicBezTo>
                  <a:cubicBezTo>
                    <a:pt x="463" y="1108"/>
                    <a:pt x="464" y="1108"/>
                    <a:pt x="465" y="1109"/>
                  </a:cubicBezTo>
                  <a:lnTo>
                    <a:pt x="492" y="1138"/>
                  </a:lnTo>
                  <a:cubicBezTo>
                    <a:pt x="494" y="1139"/>
                    <a:pt x="496" y="1141"/>
                    <a:pt x="498" y="1142"/>
                  </a:cubicBezTo>
                  <a:cubicBezTo>
                    <a:pt x="504" y="1144"/>
                    <a:pt x="513" y="1145"/>
                    <a:pt x="523" y="1145"/>
                  </a:cubicBezTo>
                  <a:lnTo>
                    <a:pt x="525" y="1145"/>
                  </a:lnTo>
                  <a:cubicBezTo>
                    <a:pt x="542" y="1145"/>
                    <a:pt x="551" y="1142"/>
                    <a:pt x="556" y="1140"/>
                  </a:cubicBezTo>
                  <a:cubicBezTo>
                    <a:pt x="558" y="1139"/>
                    <a:pt x="560" y="1138"/>
                    <a:pt x="561" y="1137"/>
                  </a:cubicBezTo>
                  <a:cubicBezTo>
                    <a:pt x="561" y="1137"/>
                    <a:pt x="589" y="1109"/>
                    <a:pt x="590" y="1109"/>
                  </a:cubicBezTo>
                  <a:cubicBezTo>
                    <a:pt x="591" y="1108"/>
                    <a:pt x="592" y="1108"/>
                    <a:pt x="593" y="1108"/>
                  </a:cubicBezTo>
                  <a:cubicBezTo>
                    <a:pt x="595" y="1108"/>
                    <a:pt x="596" y="1108"/>
                    <a:pt x="597" y="1107"/>
                  </a:cubicBezTo>
                  <a:cubicBezTo>
                    <a:pt x="602" y="1107"/>
                    <a:pt x="606" y="1105"/>
                    <a:pt x="609" y="1101"/>
                  </a:cubicBezTo>
                  <a:lnTo>
                    <a:pt x="619" y="1086"/>
                  </a:lnTo>
                  <a:cubicBezTo>
                    <a:pt x="621" y="1083"/>
                    <a:pt x="622" y="1080"/>
                    <a:pt x="622" y="1077"/>
                  </a:cubicBezTo>
                  <a:lnTo>
                    <a:pt x="622" y="1040"/>
                  </a:lnTo>
                  <a:cubicBezTo>
                    <a:pt x="622" y="1031"/>
                    <a:pt x="615" y="1024"/>
                    <a:pt x="606" y="1024"/>
                  </a:cubicBezTo>
                  <a:close/>
                  <a:moveTo>
                    <a:pt x="527" y="240"/>
                  </a:moveTo>
                  <a:cubicBezTo>
                    <a:pt x="373" y="240"/>
                    <a:pt x="248" y="370"/>
                    <a:pt x="247" y="531"/>
                  </a:cubicBezTo>
                  <a:cubicBezTo>
                    <a:pt x="247" y="594"/>
                    <a:pt x="266" y="654"/>
                    <a:pt x="303" y="705"/>
                  </a:cubicBezTo>
                  <a:cubicBezTo>
                    <a:pt x="304" y="707"/>
                    <a:pt x="322" y="730"/>
                    <a:pt x="331" y="740"/>
                  </a:cubicBezTo>
                  <a:cubicBezTo>
                    <a:pt x="396" y="820"/>
                    <a:pt x="428" y="884"/>
                    <a:pt x="428" y="935"/>
                  </a:cubicBezTo>
                  <a:cubicBezTo>
                    <a:pt x="415" y="939"/>
                    <a:pt x="406" y="950"/>
                    <a:pt x="406" y="964"/>
                  </a:cubicBezTo>
                  <a:cubicBezTo>
                    <a:pt x="406" y="982"/>
                    <a:pt x="420" y="996"/>
                    <a:pt x="437" y="996"/>
                  </a:cubicBezTo>
                  <a:lnTo>
                    <a:pt x="617" y="996"/>
                  </a:lnTo>
                  <a:cubicBezTo>
                    <a:pt x="634" y="996"/>
                    <a:pt x="648" y="982"/>
                    <a:pt x="648" y="964"/>
                  </a:cubicBezTo>
                  <a:cubicBezTo>
                    <a:pt x="648" y="954"/>
                    <a:pt x="643" y="944"/>
                    <a:pt x="635" y="939"/>
                  </a:cubicBezTo>
                  <a:cubicBezTo>
                    <a:pt x="634" y="881"/>
                    <a:pt x="663" y="815"/>
                    <a:pt x="724" y="739"/>
                  </a:cubicBezTo>
                  <a:cubicBezTo>
                    <a:pt x="733" y="729"/>
                    <a:pt x="750" y="707"/>
                    <a:pt x="751" y="706"/>
                  </a:cubicBezTo>
                  <a:cubicBezTo>
                    <a:pt x="787" y="655"/>
                    <a:pt x="807" y="595"/>
                    <a:pt x="807" y="532"/>
                  </a:cubicBezTo>
                  <a:cubicBezTo>
                    <a:pt x="807" y="454"/>
                    <a:pt x="778" y="381"/>
                    <a:pt x="726" y="326"/>
                  </a:cubicBezTo>
                  <a:cubicBezTo>
                    <a:pt x="673" y="271"/>
                    <a:pt x="603" y="240"/>
                    <a:pt x="527" y="240"/>
                  </a:cubicBezTo>
                  <a:close/>
                  <a:moveTo>
                    <a:pt x="966" y="730"/>
                  </a:moveTo>
                  <a:lnTo>
                    <a:pt x="912" y="699"/>
                  </a:lnTo>
                  <a:cubicBezTo>
                    <a:pt x="891" y="687"/>
                    <a:pt x="864" y="694"/>
                    <a:pt x="852" y="715"/>
                  </a:cubicBezTo>
                  <a:cubicBezTo>
                    <a:pt x="840" y="736"/>
                    <a:pt x="847" y="762"/>
                    <a:pt x="868" y="775"/>
                  </a:cubicBezTo>
                  <a:lnTo>
                    <a:pt x="923" y="806"/>
                  </a:lnTo>
                  <a:cubicBezTo>
                    <a:pt x="943" y="818"/>
                    <a:pt x="970" y="811"/>
                    <a:pt x="982" y="790"/>
                  </a:cubicBezTo>
                  <a:cubicBezTo>
                    <a:pt x="994" y="769"/>
                    <a:pt x="987" y="742"/>
                    <a:pt x="966" y="730"/>
                  </a:cubicBezTo>
                  <a:close/>
                  <a:moveTo>
                    <a:pt x="338" y="200"/>
                  </a:moveTo>
                  <a:cubicBezTo>
                    <a:pt x="359" y="188"/>
                    <a:pt x="366" y="162"/>
                    <a:pt x="354" y="141"/>
                  </a:cubicBezTo>
                  <a:lnTo>
                    <a:pt x="323" y="87"/>
                  </a:lnTo>
                  <a:cubicBezTo>
                    <a:pt x="311" y="66"/>
                    <a:pt x="284" y="58"/>
                    <a:pt x="263" y="71"/>
                  </a:cubicBezTo>
                  <a:cubicBezTo>
                    <a:pt x="242" y="83"/>
                    <a:pt x="235" y="109"/>
                    <a:pt x="247" y="130"/>
                  </a:cubicBezTo>
                  <a:lnTo>
                    <a:pt x="278" y="184"/>
                  </a:lnTo>
                  <a:cubicBezTo>
                    <a:pt x="290" y="205"/>
                    <a:pt x="317" y="213"/>
                    <a:pt x="338" y="200"/>
                  </a:cubicBezTo>
                  <a:close/>
                  <a:moveTo>
                    <a:pt x="790" y="71"/>
                  </a:moveTo>
                  <a:cubicBezTo>
                    <a:pt x="769" y="58"/>
                    <a:pt x="742" y="66"/>
                    <a:pt x="730" y="87"/>
                  </a:cubicBezTo>
                  <a:lnTo>
                    <a:pt x="699" y="141"/>
                  </a:lnTo>
                  <a:cubicBezTo>
                    <a:pt x="686" y="162"/>
                    <a:pt x="694" y="188"/>
                    <a:pt x="715" y="200"/>
                  </a:cubicBezTo>
                  <a:cubicBezTo>
                    <a:pt x="735" y="213"/>
                    <a:pt x="762" y="205"/>
                    <a:pt x="774" y="184"/>
                  </a:cubicBezTo>
                  <a:lnTo>
                    <a:pt x="806" y="130"/>
                  </a:lnTo>
                  <a:cubicBezTo>
                    <a:pt x="818" y="109"/>
                    <a:pt x="811" y="83"/>
                    <a:pt x="790" y="71"/>
                  </a:cubicBezTo>
                  <a:close/>
                  <a:moveTo>
                    <a:pt x="1009" y="483"/>
                  </a:moveTo>
                  <a:lnTo>
                    <a:pt x="947" y="483"/>
                  </a:lnTo>
                  <a:cubicBezTo>
                    <a:pt x="922" y="483"/>
                    <a:pt x="903" y="502"/>
                    <a:pt x="903" y="526"/>
                  </a:cubicBezTo>
                  <a:cubicBezTo>
                    <a:pt x="903" y="551"/>
                    <a:pt x="922" y="570"/>
                    <a:pt x="947" y="570"/>
                  </a:cubicBezTo>
                  <a:lnTo>
                    <a:pt x="1009" y="570"/>
                  </a:lnTo>
                  <a:cubicBezTo>
                    <a:pt x="1033" y="570"/>
                    <a:pt x="1053" y="551"/>
                    <a:pt x="1053" y="526"/>
                  </a:cubicBezTo>
                  <a:cubicBezTo>
                    <a:pt x="1053" y="502"/>
                    <a:pt x="1033" y="483"/>
                    <a:pt x="1009" y="483"/>
                  </a:cubicBezTo>
                  <a:close/>
                  <a:moveTo>
                    <a:pt x="526" y="150"/>
                  </a:moveTo>
                  <a:cubicBezTo>
                    <a:pt x="550" y="150"/>
                    <a:pt x="570" y="130"/>
                    <a:pt x="570" y="106"/>
                  </a:cubicBezTo>
                  <a:lnTo>
                    <a:pt x="570" y="44"/>
                  </a:lnTo>
                  <a:cubicBezTo>
                    <a:pt x="570" y="20"/>
                    <a:pt x="550" y="0"/>
                    <a:pt x="526" y="0"/>
                  </a:cubicBezTo>
                  <a:cubicBezTo>
                    <a:pt x="502" y="0"/>
                    <a:pt x="483" y="20"/>
                    <a:pt x="483" y="44"/>
                  </a:cubicBezTo>
                  <a:lnTo>
                    <a:pt x="483" y="106"/>
                  </a:lnTo>
                  <a:cubicBezTo>
                    <a:pt x="483" y="130"/>
                    <a:pt x="502" y="150"/>
                    <a:pt x="526" y="150"/>
                  </a:cubicBezTo>
                  <a:close/>
                  <a:moveTo>
                    <a:pt x="184" y="278"/>
                  </a:moveTo>
                  <a:lnTo>
                    <a:pt x="130" y="247"/>
                  </a:lnTo>
                  <a:cubicBezTo>
                    <a:pt x="109" y="235"/>
                    <a:pt x="82" y="242"/>
                    <a:pt x="70" y="263"/>
                  </a:cubicBezTo>
                  <a:cubicBezTo>
                    <a:pt x="58" y="284"/>
                    <a:pt x="65" y="311"/>
                    <a:pt x="86" y="323"/>
                  </a:cubicBezTo>
                  <a:lnTo>
                    <a:pt x="140" y="354"/>
                  </a:lnTo>
                  <a:cubicBezTo>
                    <a:pt x="161" y="366"/>
                    <a:pt x="188" y="359"/>
                    <a:pt x="200" y="338"/>
                  </a:cubicBezTo>
                  <a:cubicBezTo>
                    <a:pt x="212" y="317"/>
                    <a:pt x="205" y="291"/>
                    <a:pt x="184" y="278"/>
                  </a:cubicBezTo>
                  <a:close/>
                  <a:moveTo>
                    <a:pt x="912" y="354"/>
                  </a:moveTo>
                  <a:lnTo>
                    <a:pt x="966" y="323"/>
                  </a:lnTo>
                  <a:cubicBezTo>
                    <a:pt x="987" y="311"/>
                    <a:pt x="994" y="284"/>
                    <a:pt x="982" y="263"/>
                  </a:cubicBezTo>
                  <a:cubicBezTo>
                    <a:pt x="970" y="242"/>
                    <a:pt x="943" y="235"/>
                    <a:pt x="923" y="247"/>
                  </a:cubicBezTo>
                  <a:lnTo>
                    <a:pt x="868" y="278"/>
                  </a:lnTo>
                  <a:cubicBezTo>
                    <a:pt x="847" y="291"/>
                    <a:pt x="840" y="317"/>
                    <a:pt x="852" y="338"/>
                  </a:cubicBezTo>
                  <a:cubicBezTo>
                    <a:pt x="864" y="359"/>
                    <a:pt x="891" y="366"/>
                    <a:pt x="912" y="354"/>
                  </a:cubicBezTo>
                  <a:close/>
                  <a:moveTo>
                    <a:pt x="140" y="699"/>
                  </a:moveTo>
                  <a:lnTo>
                    <a:pt x="86" y="730"/>
                  </a:lnTo>
                  <a:cubicBezTo>
                    <a:pt x="65" y="742"/>
                    <a:pt x="58" y="769"/>
                    <a:pt x="70" y="790"/>
                  </a:cubicBezTo>
                  <a:cubicBezTo>
                    <a:pt x="82" y="811"/>
                    <a:pt x="109" y="818"/>
                    <a:pt x="130" y="806"/>
                  </a:cubicBezTo>
                  <a:lnTo>
                    <a:pt x="184" y="775"/>
                  </a:lnTo>
                  <a:cubicBezTo>
                    <a:pt x="205" y="762"/>
                    <a:pt x="212" y="736"/>
                    <a:pt x="200" y="715"/>
                  </a:cubicBezTo>
                  <a:cubicBezTo>
                    <a:pt x="188" y="694"/>
                    <a:pt x="161" y="687"/>
                    <a:pt x="140" y="699"/>
                  </a:cubicBezTo>
                  <a:close/>
                  <a:moveTo>
                    <a:pt x="150" y="526"/>
                  </a:moveTo>
                  <a:cubicBezTo>
                    <a:pt x="150" y="502"/>
                    <a:pt x="130" y="483"/>
                    <a:pt x="106" y="483"/>
                  </a:cubicBezTo>
                  <a:lnTo>
                    <a:pt x="44" y="483"/>
                  </a:lnTo>
                  <a:cubicBezTo>
                    <a:pt x="19" y="483"/>
                    <a:pt x="0" y="502"/>
                    <a:pt x="0" y="526"/>
                  </a:cubicBezTo>
                  <a:cubicBezTo>
                    <a:pt x="0" y="551"/>
                    <a:pt x="19" y="570"/>
                    <a:pt x="44" y="570"/>
                  </a:cubicBezTo>
                  <a:lnTo>
                    <a:pt x="106" y="570"/>
                  </a:lnTo>
                  <a:cubicBezTo>
                    <a:pt x="130" y="570"/>
                    <a:pt x="150" y="551"/>
                    <a:pt x="150" y="52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dirty="0">
                <a:latin typeface="Source Han Sans CN Medium" panose="020B0500000000000000" pitchFamily="34" charset="-128"/>
                <a:ea typeface="Source Han Sans CN Medium" panose="020B0500000000000000" pitchFamily="34" charset="-128"/>
              </a:endParaRPr>
            </a:p>
          </p:txBody>
        </p:sp>
      </p:grpSp>
      <p:sp>
        <p:nvSpPr>
          <p:cNvPr id="48" name="矩形 4"/>
          <p:cNvSpPr>
            <a:spLocks noChangeArrowheads="1"/>
          </p:cNvSpPr>
          <p:nvPr/>
        </p:nvSpPr>
        <p:spPr bwMode="auto">
          <a:xfrm>
            <a:off x="6219557" y="1841922"/>
            <a:ext cx="3661044" cy="2100990"/>
          </a:xfrm>
          <a:prstGeom prst="rect">
            <a:avLst/>
          </a:prstGeom>
          <a:blipFill dpi="0" rotWithShape="1">
            <a:blip r:embed="rId3" cstate="print"/>
            <a:srcRect/>
            <a:tile tx="0" ty="635000" sx="38000" sy="38000" flip="none" algn="b"/>
          </a:blipFill>
          <a:ln>
            <a:noFill/>
          </a:ln>
        </p:spPr>
        <p:txBody>
          <a:bodyPr anchor="ctr"/>
          <a:lstStyle/>
          <a:p>
            <a:pPr algn="ctr"/>
            <a:endParaRPr lang="zh-CN" altLang="en-US" dirty="0">
              <a:solidFill>
                <a:srgbClr val="21A3D0"/>
              </a:solidFill>
              <a:latin typeface="Source Han Sans CN Medium" panose="020B0500000000000000" pitchFamily="34" charset="-128"/>
              <a:ea typeface="造字工房悦黑体验版常规体" pitchFamily="50" charset="-122"/>
            </a:endParaRPr>
          </a:p>
        </p:txBody>
      </p:sp>
      <p:sp>
        <p:nvSpPr>
          <p:cNvPr id="51" name="矩形 5"/>
          <p:cNvSpPr>
            <a:spLocks noChangeArrowheads="1"/>
          </p:cNvSpPr>
          <p:nvPr/>
        </p:nvSpPr>
        <p:spPr bwMode="auto">
          <a:xfrm>
            <a:off x="2158498" y="4156497"/>
            <a:ext cx="3659550" cy="2100990"/>
          </a:xfrm>
          <a:prstGeom prst="rect">
            <a:avLst/>
          </a:prstGeom>
          <a:blipFill dpi="0" rotWithShape="1">
            <a:blip r:embed="rId4" cstate="print"/>
            <a:srcRect/>
            <a:tile tx="0" ty="635000" sx="38000" sy="38000" flip="none" algn="b"/>
          </a:blipFill>
          <a:ln>
            <a:noFill/>
          </a:ln>
        </p:spPr>
        <p:txBody>
          <a:bodyPr anchor="ctr"/>
          <a:lstStyle/>
          <a:p>
            <a:pPr algn="ctr"/>
            <a:endParaRPr lang="zh-CN" altLang="en-US" dirty="0">
              <a:solidFill>
                <a:srgbClr val="21A3D0"/>
              </a:solidFill>
              <a:latin typeface="Source Han Sans CN Medium" panose="020B0500000000000000" pitchFamily="34" charset="-128"/>
              <a:ea typeface="造字工房悦黑体验版常规体" pitchFamily="50" charset="-122"/>
            </a:endParaRPr>
          </a:p>
        </p:txBody>
      </p:sp>
      <p:grpSp>
        <p:nvGrpSpPr>
          <p:cNvPr id="53" name="Group 11"/>
          <p:cNvGrpSpPr>
            <a:grpSpLocks/>
          </p:cNvGrpSpPr>
          <p:nvPr/>
        </p:nvGrpSpPr>
        <p:grpSpPr bwMode="auto">
          <a:xfrm>
            <a:off x="6219557" y="4156497"/>
            <a:ext cx="3661044" cy="2100990"/>
            <a:chOff x="0" y="0"/>
            <a:chExt cx="3888432" cy="2232248"/>
          </a:xfrm>
          <a:solidFill>
            <a:srgbClr val="F58C65"/>
          </a:solidFill>
        </p:grpSpPr>
        <p:sp>
          <p:nvSpPr>
            <p:cNvPr id="54" name="矩形 6"/>
            <p:cNvSpPr>
              <a:spLocks noChangeArrowheads="1"/>
            </p:cNvSpPr>
            <p:nvPr/>
          </p:nvSpPr>
          <p:spPr bwMode="auto">
            <a:xfrm>
              <a:off x="0" y="0"/>
              <a:ext cx="3888432" cy="2232248"/>
            </a:xfrm>
            <a:prstGeom prst="rect">
              <a:avLst/>
            </a:prstGeom>
            <a:solidFill>
              <a:srgbClr val="B6CF8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en-US" dirty="0">
                <a:solidFill>
                  <a:srgbClr val="21A3D0"/>
                </a:solidFill>
                <a:latin typeface="Source Han Sans CN Medium" panose="020B0500000000000000" pitchFamily="34" charset="-128"/>
                <a:ea typeface="造字工房悦黑体验版常规体" pitchFamily="50" charset="-122"/>
              </a:endParaRPr>
            </a:p>
          </p:txBody>
        </p:sp>
        <p:sp>
          <p:nvSpPr>
            <p:cNvPr id="55" name="Freeform 34"/>
            <p:cNvSpPr>
              <a:spLocks noEditPoints="1"/>
            </p:cNvSpPr>
            <p:nvPr/>
          </p:nvSpPr>
          <p:spPr bwMode="auto">
            <a:xfrm>
              <a:off x="2954318" y="1304287"/>
              <a:ext cx="866775" cy="822325"/>
            </a:xfrm>
            <a:custGeom>
              <a:avLst/>
              <a:gdLst>
                <a:gd name="T0" fmla="*/ 1071 w 1131"/>
                <a:gd name="T1" fmla="*/ 191 h 1073"/>
                <a:gd name="T2" fmla="*/ 821 w 1131"/>
                <a:gd name="T3" fmla="*/ 233 h 1073"/>
                <a:gd name="T4" fmla="*/ 818 w 1131"/>
                <a:gd name="T5" fmla="*/ 304 h 1073"/>
                <a:gd name="T6" fmla="*/ 916 w 1131"/>
                <a:gd name="T7" fmla="*/ 327 h 1073"/>
                <a:gd name="T8" fmla="*/ 934 w 1131"/>
                <a:gd name="T9" fmla="*/ 325 h 1073"/>
                <a:gd name="T10" fmla="*/ 1124 w 1131"/>
                <a:gd name="T11" fmla="*/ 217 h 1073"/>
                <a:gd name="T12" fmla="*/ 262 w 1131"/>
                <a:gd name="T13" fmla="*/ 315 h 1073"/>
                <a:gd name="T14" fmla="*/ 212 w 1131"/>
                <a:gd name="T15" fmla="*/ 247 h 1073"/>
                <a:gd name="T16" fmla="*/ 229 w 1131"/>
                <a:gd name="T17" fmla="*/ 260 h 1073"/>
                <a:gd name="T18" fmla="*/ 273 w 1131"/>
                <a:gd name="T19" fmla="*/ 282 h 1073"/>
                <a:gd name="T20" fmla="*/ 278 w 1131"/>
                <a:gd name="T21" fmla="*/ 291 h 1073"/>
                <a:gd name="T22" fmla="*/ 178 w 1131"/>
                <a:gd name="T23" fmla="*/ 394 h 1073"/>
                <a:gd name="T24" fmla="*/ 166 w 1131"/>
                <a:gd name="T25" fmla="*/ 322 h 1073"/>
                <a:gd name="T26" fmla="*/ 178 w 1131"/>
                <a:gd name="T27" fmla="*/ 394 h 1073"/>
                <a:gd name="T28" fmla="*/ 621 w 1131"/>
                <a:gd name="T29" fmla="*/ 507 h 1073"/>
                <a:gd name="T30" fmla="*/ 590 w 1131"/>
                <a:gd name="T31" fmla="*/ 496 h 1073"/>
                <a:gd name="T32" fmla="*/ 608 w 1131"/>
                <a:gd name="T33" fmla="*/ 452 h 1073"/>
                <a:gd name="T34" fmla="*/ 772 w 1131"/>
                <a:gd name="T35" fmla="*/ 287 h 1073"/>
                <a:gd name="T36" fmla="*/ 682 w 1131"/>
                <a:gd name="T37" fmla="*/ 313 h 1073"/>
                <a:gd name="T38" fmla="*/ 616 w 1131"/>
                <a:gd name="T39" fmla="*/ 161 h 1073"/>
                <a:gd name="T40" fmla="*/ 432 w 1131"/>
                <a:gd name="T41" fmla="*/ 112 h 1073"/>
                <a:gd name="T42" fmla="*/ 239 w 1131"/>
                <a:gd name="T43" fmla="*/ 210 h 1073"/>
                <a:gd name="T44" fmla="*/ 172 w 1131"/>
                <a:gd name="T45" fmla="*/ 238 h 1073"/>
                <a:gd name="T46" fmla="*/ 145 w 1131"/>
                <a:gd name="T47" fmla="*/ 216 h 1073"/>
                <a:gd name="T48" fmla="*/ 12 w 1131"/>
                <a:gd name="T49" fmla="*/ 322 h 1073"/>
                <a:gd name="T50" fmla="*/ 25 w 1131"/>
                <a:gd name="T51" fmla="*/ 376 h 1073"/>
                <a:gd name="T52" fmla="*/ 187 w 1131"/>
                <a:gd name="T53" fmla="*/ 513 h 1073"/>
                <a:gd name="T54" fmla="*/ 320 w 1131"/>
                <a:gd name="T55" fmla="*/ 407 h 1073"/>
                <a:gd name="T56" fmla="*/ 307 w 1131"/>
                <a:gd name="T57" fmla="*/ 354 h 1073"/>
                <a:gd name="T58" fmla="*/ 302 w 1131"/>
                <a:gd name="T59" fmla="*/ 324 h 1073"/>
                <a:gd name="T60" fmla="*/ 307 w 1131"/>
                <a:gd name="T61" fmla="*/ 268 h 1073"/>
                <a:gd name="T62" fmla="*/ 553 w 1131"/>
                <a:gd name="T63" fmla="*/ 228 h 1073"/>
                <a:gd name="T64" fmla="*/ 444 w 1131"/>
                <a:gd name="T65" fmla="*/ 531 h 1073"/>
                <a:gd name="T66" fmla="*/ 712 w 1131"/>
                <a:gd name="T67" fmla="*/ 654 h 1073"/>
                <a:gd name="T68" fmla="*/ 586 w 1131"/>
                <a:gd name="T69" fmla="*/ 920 h 1073"/>
                <a:gd name="T70" fmla="*/ 662 w 1131"/>
                <a:gd name="T71" fmla="*/ 908 h 1073"/>
                <a:gd name="T72" fmla="*/ 849 w 1131"/>
                <a:gd name="T73" fmla="*/ 611 h 1073"/>
                <a:gd name="T74" fmla="*/ 416 w 1131"/>
                <a:gd name="T75" fmla="*/ 578 h 1073"/>
                <a:gd name="T76" fmla="*/ 108 w 1131"/>
                <a:gd name="T77" fmla="*/ 980 h 1073"/>
                <a:gd name="T78" fmla="*/ 146 w 1131"/>
                <a:gd name="T79" fmla="*/ 1073 h 1073"/>
                <a:gd name="T80" fmla="*/ 425 w 1131"/>
                <a:gd name="T81" fmla="*/ 828 h 1073"/>
                <a:gd name="T82" fmla="*/ 513 w 1131"/>
                <a:gd name="T83" fmla="*/ 624 h 1073"/>
                <a:gd name="T84" fmla="*/ 416 w 1131"/>
                <a:gd name="T85" fmla="*/ 578 h 1073"/>
                <a:gd name="T86" fmla="*/ 871 w 1131"/>
                <a:gd name="T87" fmla="*/ 154 h 1073"/>
                <a:gd name="T88" fmla="*/ 700 w 1131"/>
                <a:gd name="T89" fmla="*/ 66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31" h="1073">
                  <a:moveTo>
                    <a:pt x="1124" y="217"/>
                  </a:moveTo>
                  <a:cubicBezTo>
                    <a:pt x="1116" y="195"/>
                    <a:pt x="1093" y="183"/>
                    <a:pt x="1071" y="191"/>
                  </a:cubicBezTo>
                  <a:lnTo>
                    <a:pt x="916" y="243"/>
                  </a:lnTo>
                  <a:lnTo>
                    <a:pt x="821" y="233"/>
                  </a:lnTo>
                  <a:cubicBezTo>
                    <a:pt x="835" y="262"/>
                    <a:pt x="827" y="287"/>
                    <a:pt x="821" y="299"/>
                  </a:cubicBezTo>
                  <a:cubicBezTo>
                    <a:pt x="820" y="301"/>
                    <a:pt x="819" y="302"/>
                    <a:pt x="818" y="304"/>
                  </a:cubicBezTo>
                  <a:lnTo>
                    <a:pt x="809" y="316"/>
                  </a:lnTo>
                  <a:lnTo>
                    <a:pt x="916" y="327"/>
                  </a:lnTo>
                  <a:cubicBezTo>
                    <a:pt x="918" y="327"/>
                    <a:pt x="919" y="327"/>
                    <a:pt x="921" y="327"/>
                  </a:cubicBezTo>
                  <a:cubicBezTo>
                    <a:pt x="925" y="327"/>
                    <a:pt x="930" y="327"/>
                    <a:pt x="934" y="325"/>
                  </a:cubicBezTo>
                  <a:lnTo>
                    <a:pt x="1098" y="270"/>
                  </a:lnTo>
                  <a:cubicBezTo>
                    <a:pt x="1119" y="263"/>
                    <a:pt x="1131" y="239"/>
                    <a:pt x="1124" y="217"/>
                  </a:cubicBezTo>
                  <a:close/>
                  <a:moveTo>
                    <a:pt x="275" y="301"/>
                  </a:moveTo>
                  <a:lnTo>
                    <a:pt x="262" y="315"/>
                  </a:lnTo>
                  <a:lnTo>
                    <a:pt x="199" y="262"/>
                  </a:lnTo>
                  <a:lnTo>
                    <a:pt x="212" y="247"/>
                  </a:lnTo>
                  <a:cubicBezTo>
                    <a:pt x="215" y="243"/>
                    <a:pt x="220" y="241"/>
                    <a:pt x="225" y="243"/>
                  </a:cubicBezTo>
                  <a:cubicBezTo>
                    <a:pt x="225" y="249"/>
                    <a:pt x="227" y="254"/>
                    <a:pt x="229" y="260"/>
                  </a:cubicBezTo>
                  <a:cubicBezTo>
                    <a:pt x="237" y="274"/>
                    <a:pt x="251" y="283"/>
                    <a:pt x="267" y="283"/>
                  </a:cubicBezTo>
                  <a:cubicBezTo>
                    <a:pt x="269" y="283"/>
                    <a:pt x="271" y="282"/>
                    <a:pt x="273" y="282"/>
                  </a:cubicBezTo>
                  <a:lnTo>
                    <a:pt x="274" y="283"/>
                  </a:lnTo>
                  <a:cubicBezTo>
                    <a:pt x="276" y="285"/>
                    <a:pt x="278" y="288"/>
                    <a:pt x="278" y="291"/>
                  </a:cubicBezTo>
                  <a:cubicBezTo>
                    <a:pt x="278" y="295"/>
                    <a:pt x="277" y="298"/>
                    <a:pt x="275" y="301"/>
                  </a:cubicBezTo>
                  <a:close/>
                  <a:moveTo>
                    <a:pt x="178" y="394"/>
                  </a:moveTo>
                  <a:lnTo>
                    <a:pt x="135" y="358"/>
                  </a:lnTo>
                  <a:lnTo>
                    <a:pt x="166" y="322"/>
                  </a:lnTo>
                  <a:lnTo>
                    <a:pt x="208" y="358"/>
                  </a:lnTo>
                  <a:lnTo>
                    <a:pt x="178" y="394"/>
                  </a:lnTo>
                  <a:close/>
                  <a:moveTo>
                    <a:pt x="816" y="577"/>
                  </a:moveTo>
                  <a:lnTo>
                    <a:pt x="621" y="507"/>
                  </a:lnTo>
                  <a:lnTo>
                    <a:pt x="613" y="504"/>
                  </a:lnTo>
                  <a:lnTo>
                    <a:pt x="590" y="496"/>
                  </a:lnTo>
                  <a:cubicBezTo>
                    <a:pt x="579" y="491"/>
                    <a:pt x="573" y="479"/>
                    <a:pt x="577" y="467"/>
                  </a:cubicBezTo>
                  <a:cubicBezTo>
                    <a:pt x="582" y="454"/>
                    <a:pt x="595" y="447"/>
                    <a:pt x="608" y="452"/>
                  </a:cubicBezTo>
                  <a:lnTo>
                    <a:pt x="649" y="466"/>
                  </a:lnTo>
                  <a:lnTo>
                    <a:pt x="772" y="287"/>
                  </a:lnTo>
                  <a:lnTo>
                    <a:pt x="746" y="275"/>
                  </a:lnTo>
                  <a:lnTo>
                    <a:pt x="682" y="313"/>
                  </a:lnTo>
                  <a:lnTo>
                    <a:pt x="693" y="193"/>
                  </a:lnTo>
                  <a:cubicBezTo>
                    <a:pt x="672" y="182"/>
                    <a:pt x="641" y="166"/>
                    <a:pt x="616" y="161"/>
                  </a:cubicBezTo>
                  <a:lnTo>
                    <a:pt x="464" y="110"/>
                  </a:lnTo>
                  <a:cubicBezTo>
                    <a:pt x="454" y="106"/>
                    <a:pt x="442" y="107"/>
                    <a:pt x="432" y="112"/>
                  </a:cubicBezTo>
                  <a:lnTo>
                    <a:pt x="248" y="203"/>
                  </a:lnTo>
                  <a:cubicBezTo>
                    <a:pt x="245" y="205"/>
                    <a:pt x="242" y="207"/>
                    <a:pt x="239" y="210"/>
                  </a:cubicBezTo>
                  <a:cubicBezTo>
                    <a:pt x="220" y="203"/>
                    <a:pt x="198" y="207"/>
                    <a:pt x="184" y="223"/>
                  </a:cubicBezTo>
                  <a:lnTo>
                    <a:pt x="172" y="238"/>
                  </a:lnTo>
                  <a:lnTo>
                    <a:pt x="154" y="224"/>
                  </a:lnTo>
                  <a:lnTo>
                    <a:pt x="145" y="216"/>
                  </a:lnTo>
                  <a:cubicBezTo>
                    <a:pt x="131" y="204"/>
                    <a:pt x="111" y="206"/>
                    <a:pt x="99" y="219"/>
                  </a:cubicBezTo>
                  <a:lnTo>
                    <a:pt x="12" y="322"/>
                  </a:lnTo>
                  <a:cubicBezTo>
                    <a:pt x="0" y="336"/>
                    <a:pt x="2" y="356"/>
                    <a:pt x="16" y="368"/>
                  </a:cubicBezTo>
                  <a:lnTo>
                    <a:pt x="25" y="376"/>
                  </a:lnTo>
                  <a:lnTo>
                    <a:pt x="178" y="506"/>
                  </a:lnTo>
                  <a:lnTo>
                    <a:pt x="187" y="513"/>
                  </a:lnTo>
                  <a:cubicBezTo>
                    <a:pt x="200" y="525"/>
                    <a:pt x="221" y="523"/>
                    <a:pt x="232" y="510"/>
                  </a:cubicBezTo>
                  <a:lnTo>
                    <a:pt x="320" y="407"/>
                  </a:lnTo>
                  <a:cubicBezTo>
                    <a:pt x="331" y="393"/>
                    <a:pt x="330" y="373"/>
                    <a:pt x="316" y="361"/>
                  </a:cubicBezTo>
                  <a:lnTo>
                    <a:pt x="307" y="354"/>
                  </a:lnTo>
                  <a:lnTo>
                    <a:pt x="290" y="339"/>
                  </a:lnTo>
                  <a:lnTo>
                    <a:pt x="302" y="324"/>
                  </a:lnTo>
                  <a:cubicBezTo>
                    <a:pt x="311" y="314"/>
                    <a:pt x="315" y="301"/>
                    <a:pt x="314" y="289"/>
                  </a:cubicBezTo>
                  <a:cubicBezTo>
                    <a:pt x="313" y="281"/>
                    <a:pt x="311" y="274"/>
                    <a:pt x="307" y="268"/>
                  </a:cubicBezTo>
                  <a:lnTo>
                    <a:pt x="454" y="195"/>
                  </a:lnTo>
                  <a:lnTo>
                    <a:pt x="553" y="228"/>
                  </a:lnTo>
                  <a:lnTo>
                    <a:pt x="454" y="473"/>
                  </a:lnTo>
                  <a:cubicBezTo>
                    <a:pt x="445" y="494"/>
                    <a:pt x="439" y="513"/>
                    <a:pt x="444" y="531"/>
                  </a:cubicBezTo>
                  <a:cubicBezTo>
                    <a:pt x="448" y="549"/>
                    <a:pt x="460" y="564"/>
                    <a:pt x="479" y="571"/>
                  </a:cubicBezTo>
                  <a:lnTo>
                    <a:pt x="712" y="654"/>
                  </a:lnTo>
                  <a:lnTo>
                    <a:pt x="574" y="845"/>
                  </a:lnTo>
                  <a:cubicBezTo>
                    <a:pt x="557" y="869"/>
                    <a:pt x="562" y="903"/>
                    <a:pt x="586" y="920"/>
                  </a:cubicBezTo>
                  <a:cubicBezTo>
                    <a:pt x="596" y="927"/>
                    <a:pt x="607" y="931"/>
                    <a:pt x="618" y="931"/>
                  </a:cubicBezTo>
                  <a:cubicBezTo>
                    <a:pt x="635" y="931"/>
                    <a:pt x="651" y="923"/>
                    <a:pt x="662" y="908"/>
                  </a:cubicBezTo>
                  <a:lnTo>
                    <a:pt x="842" y="659"/>
                  </a:lnTo>
                  <a:cubicBezTo>
                    <a:pt x="851" y="645"/>
                    <a:pt x="854" y="628"/>
                    <a:pt x="849" y="611"/>
                  </a:cubicBezTo>
                  <a:cubicBezTo>
                    <a:pt x="844" y="595"/>
                    <a:pt x="832" y="582"/>
                    <a:pt x="816" y="577"/>
                  </a:cubicBezTo>
                  <a:close/>
                  <a:moveTo>
                    <a:pt x="416" y="578"/>
                  </a:moveTo>
                  <a:lnTo>
                    <a:pt x="343" y="758"/>
                  </a:lnTo>
                  <a:lnTo>
                    <a:pt x="108" y="980"/>
                  </a:lnTo>
                  <a:cubicBezTo>
                    <a:pt x="87" y="1001"/>
                    <a:pt x="86" y="1035"/>
                    <a:pt x="106" y="1056"/>
                  </a:cubicBezTo>
                  <a:cubicBezTo>
                    <a:pt x="117" y="1067"/>
                    <a:pt x="131" y="1073"/>
                    <a:pt x="146" y="1073"/>
                  </a:cubicBezTo>
                  <a:cubicBezTo>
                    <a:pt x="159" y="1073"/>
                    <a:pt x="172" y="1068"/>
                    <a:pt x="183" y="1058"/>
                  </a:cubicBezTo>
                  <a:lnTo>
                    <a:pt x="425" y="828"/>
                  </a:lnTo>
                  <a:cubicBezTo>
                    <a:pt x="431" y="823"/>
                    <a:pt x="435" y="816"/>
                    <a:pt x="438" y="809"/>
                  </a:cubicBezTo>
                  <a:lnTo>
                    <a:pt x="513" y="624"/>
                  </a:lnTo>
                  <a:cubicBezTo>
                    <a:pt x="493" y="623"/>
                    <a:pt x="476" y="620"/>
                    <a:pt x="464" y="614"/>
                  </a:cubicBezTo>
                  <a:cubicBezTo>
                    <a:pt x="442" y="604"/>
                    <a:pt x="426" y="591"/>
                    <a:pt x="416" y="578"/>
                  </a:cubicBezTo>
                  <a:close/>
                  <a:moveTo>
                    <a:pt x="741" y="195"/>
                  </a:moveTo>
                  <a:cubicBezTo>
                    <a:pt x="789" y="220"/>
                    <a:pt x="847" y="201"/>
                    <a:pt x="871" y="154"/>
                  </a:cubicBezTo>
                  <a:cubicBezTo>
                    <a:pt x="895" y="107"/>
                    <a:pt x="877" y="49"/>
                    <a:pt x="830" y="24"/>
                  </a:cubicBezTo>
                  <a:cubicBezTo>
                    <a:pt x="782" y="0"/>
                    <a:pt x="724" y="19"/>
                    <a:pt x="700" y="66"/>
                  </a:cubicBezTo>
                  <a:cubicBezTo>
                    <a:pt x="676" y="113"/>
                    <a:pt x="694" y="171"/>
                    <a:pt x="741" y="19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dirty="0">
                <a:latin typeface="Source Han Sans CN Medium" panose="020B0500000000000000" pitchFamily="34" charset="-128"/>
                <a:ea typeface="Source Han Sans CN Medium" panose="020B0500000000000000" pitchFamily="34" charset="-128"/>
              </a:endParaRPr>
            </a:p>
          </p:txBody>
        </p:sp>
      </p:grpSp>
      <p:sp>
        <p:nvSpPr>
          <p:cNvPr id="2" name="Rectangle 1">
            <a:extLst>
              <a:ext uri="{FF2B5EF4-FFF2-40B4-BE49-F238E27FC236}">
                <a16:creationId xmlns:a16="http://schemas.microsoft.com/office/drawing/2014/main" id="{C2F7CD66-40D8-3840-A552-7A76447270C1}"/>
              </a:ext>
            </a:extLst>
          </p:cNvPr>
          <p:cNvSpPr/>
          <p:nvPr/>
        </p:nvSpPr>
        <p:spPr>
          <a:xfrm>
            <a:off x="3094294" y="1944465"/>
            <a:ext cx="2818387" cy="1895904"/>
          </a:xfrm>
          <a:prstGeom prst="rect">
            <a:avLst/>
          </a:prstGeom>
        </p:spPr>
        <p:txBody>
          <a:bodyPr wrap="square">
            <a:spAutoFit/>
          </a:bodyPr>
          <a:lstStyle/>
          <a:p>
            <a:pPr algn="just">
              <a:lnSpc>
                <a:spcPct val="115000"/>
              </a:lnSpc>
              <a:spcBef>
                <a:spcPts val="600"/>
              </a:spcBef>
              <a:spcAft>
                <a:spcPts val="600"/>
              </a:spcAft>
            </a:pPr>
            <a:r>
              <a:rPr lang="vi-VN" sz="2600" dirty="0">
                <a:solidFill>
                  <a:srgbClr val="000000"/>
                </a:solidFill>
                <a:latin typeface="Times New Roman" panose="02020603050405020304" pitchFamily="18" charset="0"/>
                <a:ea typeface="Calibri" panose="020F0502020204030204" pitchFamily="34" charset="0"/>
              </a:rPr>
              <a:t>Trạng ngữ:  </a:t>
            </a:r>
            <a:r>
              <a:rPr lang="vi-VN" sz="2600" i="1" dirty="0">
                <a:solidFill>
                  <a:srgbClr val="000000"/>
                </a:solidFill>
                <a:latin typeface="Times New Roman" panose="02020603050405020304" pitchFamily="18" charset="0"/>
                <a:ea typeface="Calibri" panose="020F0502020204030204" pitchFamily="34" charset="0"/>
              </a:rPr>
              <a:t>Một lần, khi được hỏi về thời gian sáng tác bài hát</a:t>
            </a:r>
            <a:endParaRPr lang="en-VN" sz="2600" dirty="0">
              <a:solidFill>
                <a:srgbClr val="000000"/>
              </a:solidFill>
              <a:latin typeface="Times New Roman" panose="02020603050405020304" pitchFamily="18" charset="0"/>
              <a:ea typeface="Calibri" panose="020F0502020204030204" pitchFamily="34" charset="0"/>
            </a:endParaRPr>
          </a:p>
        </p:txBody>
      </p:sp>
      <p:sp>
        <p:nvSpPr>
          <p:cNvPr id="3" name="Rectangle 2">
            <a:extLst>
              <a:ext uri="{FF2B5EF4-FFF2-40B4-BE49-F238E27FC236}">
                <a16:creationId xmlns:a16="http://schemas.microsoft.com/office/drawing/2014/main" id="{176AE180-7EA1-124C-BE7A-C7E1E0B73369}"/>
              </a:ext>
            </a:extLst>
          </p:cNvPr>
          <p:cNvSpPr/>
          <p:nvPr/>
        </p:nvSpPr>
        <p:spPr>
          <a:xfrm>
            <a:off x="6219557" y="4256579"/>
            <a:ext cx="3597643" cy="1920719"/>
          </a:xfrm>
          <a:prstGeom prst="rect">
            <a:avLst/>
          </a:prstGeom>
        </p:spPr>
        <p:txBody>
          <a:bodyPr wrap="square">
            <a:spAutoFit/>
          </a:bodyPr>
          <a:lstStyle/>
          <a:p>
            <a:pPr algn="just">
              <a:lnSpc>
                <a:spcPct val="115000"/>
              </a:lnSpc>
              <a:spcBef>
                <a:spcPts val="600"/>
              </a:spcBef>
              <a:spcAft>
                <a:spcPts val="600"/>
              </a:spcAft>
            </a:pPr>
            <a:r>
              <a:rPr lang="vi-VN" sz="2100" dirty="0">
                <a:solidFill>
                  <a:srgbClr val="000000"/>
                </a:solidFill>
                <a:latin typeface="Times New Roman" panose="02020603050405020304" pitchFamily="18" charset="0"/>
                <a:ea typeface="Calibri" panose="020F0502020204030204" pitchFamily="34" charset="0"/>
              </a:rPr>
              <a:t>Tác giả không cần nêu đích xác ngày tháng: vì thông tin được nêu không đòi hỏi/yêu cầu phải chính xác về thời gian, không gian.</a:t>
            </a:r>
            <a:endParaRPr lang="en-VN" sz="2100"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4928802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9" fill="hold" nodeType="after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additive="base">
                                        <p:cTn id="13" dur="500" fill="hold"/>
                                        <p:tgtEl>
                                          <p:spTgt spid="44"/>
                                        </p:tgtEl>
                                        <p:attrNameLst>
                                          <p:attrName>ppt_x</p:attrName>
                                        </p:attrNameLst>
                                      </p:cBhvr>
                                      <p:tavLst>
                                        <p:tav tm="0">
                                          <p:val>
                                            <p:strVal val="0-#ppt_w/2"/>
                                          </p:val>
                                        </p:tav>
                                        <p:tav tm="100000">
                                          <p:val>
                                            <p:strVal val="#ppt_x"/>
                                          </p:val>
                                        </p:tav>
                                      </p:tavLst>
                                    </p:anim>
                                    <p:anim calcmode="lin" valueType="num">
                                      <p:cBhvr additive="base">
                                        <p:cTn id="14" dur="500" fill="hold"/>
                                        <p:tgtEl>
                                          <p:spTgt spid="44"/>
                                        </p:tgtEl>
                                        <p:attrNameLst>
                                          <p:attrName>ppt_y</p:attrName>
                                        </p:attrNameLst>
                                      </p:cBhvr>
                                      <p:tavLst>
                                        <p:tav tm="0">
                                          <p:val>
                                            <p:strVal val="0-#ppt_h/2"/>
                                          </p:val>
                                        </p:tav>
                                        <p:tav tm="100000">
                                          <p:val>
                                            <p:strVal val="#ppt_y"/>
                                          </p:val>
                                        </p:tav>
                                      </p:tavLst>
                                    </p:anim>
                                  </p:childTnLst>
                                </p:cTn>
                              </p:par>
                              <p:par>
                                <p:cTn id="15" presetID="2" presetClass="entr" presetSubtype="6"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anim calcmode="lin" valueType="num">
                                      <p:cBhvr additive="base">
                                        <p:cTn id="17" dur="500" fill="hold"/>
                                        <p:tgtEl>
                                          <p:spTgt spid="53"/>
                                        </p:tgtEl>
                                        <p:attrNameLst>
                                          <p:attrName>ppt_x</p:attrName>
                                        </p:attrNameLst>
                                      </p:cBhvr>
                                      <p:tavLst>
                                        <p:tav tm="0">
                                          <p:val>
                                            <p:strVal val="1+#ppt_w/2"/>
                                          </p:val>
                                        </p:tav>
                                        <p:tav tm="100000">
                                          <p:val>
                                            <p:strVal val="#ppt_x"/>
                                          </p:val>
                                        </p:tav>
                                      </p:tavLst>
                                    </p:anim>
                                    <p:anim calcmode="lin" valueType="num">
                                      <p:cBhvr additive="base">
                                        <p:cTn id="18" dur="500" fill="hold"/>
                                        <p:tgtEl>
                                          <p:spTgt spid="53"/>
                                        </p:tgtEl>
                                        <p:attrNameLst>
                                          <p:attrName>ppt_y</p:attrName>
                                        </p:attrNameLst>
                                      </p:cBhvr>
                                      <p:tavLst>
                                        <p:tav tm="0">
                                          <p:val>
                                            <p:strVal val="1+#ppt_h/2"/>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1000"/>
                                        <p:tgtEl>
                                          <p:spTgt spid="48"/>
                                        </p:tgtEl>
                                      </p:cBhvr>
                                    </p:animEffect>
                                    <p:anim calcmode="lin" valueType="num">
                                      <p:cBhvr>
                                        <p:cTn id="22" dur="1000" fill="hold"/>
                                        <p:tgtEl>
                                          <p:spTgt spid="48"/>
                                        </p:tgtEl>
                                        <p:attrNameLst>
                                          <p:attrName>ppt_x</p:attrName>
                                        </p:attrNameLst>
                                      </p:cBhvr>
                                      <p:tavLst>
                                        <p:tav tm="0">
                                          <p:val>
                                            <p:strVal val="#ppt_x"/>
                                          </p:val>
                                        </p:tav>
                                        <p:tav tm="100000">
                                          <p:val>
                                            <p:strVal val="#ppt_x"/>
                                          </p:val>
                                        </p:tav>
                                      </p:tavLst>
                                    </p:anim>
                                    <p:anim calcmode="lin" valueType="num">
                                      <p:cBhvr>
                                        <p:cTn id="23" dur="1000" fill="hold"/>
                                        <p:tgtEl>
                                          <p:spTgt spid="4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1000"/>
                                        <p:tgtEl>
                                          <p:spTgt spid="51"/>
                                        </p:tgtEl>
                                      </p:cBhvr>
                                    </p:animEffect>
                                    <p:anim calcmode="lin" valueType="num">
                                      <p:cBhvr>
                                        <p:cTn id="27" dur="1000" fill="hold"/>
                                        <p:tgtEl>
                                          <p:spTgt spid="51"/>
                                        </p:tgtEl>
                                        <p:attrNameLst>
                                          <p:attrName>ppt_x</p:attrName>
                                        </p:attrNameLst>
                                      </p:cBhvr>
                                      <p:tavLst>
                                        <p:tav tm="0">
                                          <p:val>
                                            <p:strVal val="#ppt_x"/>
                                          </p:val>
                                        </p:tav>
                                        <p:tav tm="100000">
                                          <p:val>
                                            <p:strVal val="#ppt_x"/>
                                          </p:val>
                                        </p:tav>
                                      </p:tavLst>
                                    </p:anim>
                                    <p:anim calcmode="lin" valueType="num">
                                      <p:cBhvr>
                                        <p:cTn id="2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组合 7">
            <a:extLst>
              <a:ext uri="{FF2B5EF4-FFF2-40B4-BE49-F238E27FC236}">
                <a16:creationId xmlns:a16="http://schemas.microsoft.com/office/drawing/2014/main" id="{BC2A6C6F-1B68-8249-B3BB-6738611A3637}"/>
              </a:ext>
            </a:extLst>
          </p:cNvPr>
          <p:cNvGrpSpPr/>
          <p:nvPr/>
        </p:nvGrpSpPr>
        <p:grpSpPr>
          <a:xfrm>
            <a:off x="2942517" y="755026"/>
            <a:ext cx="6350000" cy="667428"/>
            <a:chOff x="3364550" y="667102"/>
            <a:chExt cx="6350000" cy="667428"/>
          </a:xfrm>
        </p:grpSpPr>
        <p:sp>
          <p:nvSpPr>
            <p:cNvPr id="59" name="TextBox 2">
              <a:extLst>
                <a:ext uri="{FF2B5EF4-FFF2-40B4-BE49-F238E27FC236}">
                  <a16:creationId xmlns:a16="http://schemas.microsoft.com/office/drawing/2014/main" id="{D26EBB8F-C65E-CF4B-8A45-CBF15C420C44}"/>
                </a:ext>
              </a:extLst>
            </p:cNvPr>
            <p:cNvSpPr txBox="1"/>
            <p:nvPr/>
          </p:nvSpPr>
          <p:spPr>
            <a:xfrm>
              <a:off x="4692442" y="667102"/>
              <a:ext cx="3694216" cy="584775"/>
            </a:xfrm>
            <a:prstGeom prst="rect">
              <a:avLst/>
            </a:prstGeom>
            <a:noFill/>
          </p:spPr>
          <p:txBody>
            <a:bodyPr wrap="none" rtlCol="0">
              <a:spAutoFit/>
            </a:bodyPr>
            <a:lstStyle/>
            <a:p>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1.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Tìm</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hiểu</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ngữ</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liệu</a:t>
              </a:r>
              <a:endParaRPr lang="zh-CN" altLang="en-US"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cxnSp>
          <p:nvCxnSpPr>
            <p:cNvPr id="60" name="直接连接符 6">
              <a:extLst>
                <a:ext uri="{FF2B5EF4-FFF2-40B4-BE49-F238E27FC236}">
                  <a16:creationId xmlns:a16="http://schemas.microsoft.com/office/drawing/2014/main" id="{38B7C6AD-FCD6-664A-AAA0-650462CC85EA}"/>
                </a:ext>
              </a:extLst>
            </p:cNvPr>
            <p:cNvCxnSpPr/>
            <p:nvPr/>
          </p:nvCxnSpPr>
          <p:spPr>
            <a:xfrm>
              <a:off x="3364550" y="1334530"/>
              <a:ext cx="6350000" cy="0"/>
            </a:xfrm>
            <a:prstGeom prst="line">
              <a:avLst/>
            </a:prstGeom>
            <a:ln w="3175">
              <a:solidFill>
                <a:srgbClr val="EFA292"/>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BC11819E-B0A6-9646-99F5-18E21CE81F1E}"/>
              </a:ext>
            </a:extLst>
          </p:cNvPr>
          <p:cNvSpPr/>
          <p:nvPr/>
        </p:nvSpPr>
        <p:spPr>
          <a:xfrm>
            <a:off x="6766982" y="1702729"/>
            <a:ext cx="4732032" cy="4305602"/>
          </a:xfrm>
          <a:prstGeom prst="rect">
            <a:avLst/>
          </a:prstGeom>
        </p:spPr>
        <p:txBody>
          <a:bodyPr wrap="square">
            <a:spAutoFit/>
          </a:bodyPr>
          <a:lstStyle/>
          <a:p>
            <a:pPr algn="just">
              <a:lnSpc>
                <a:spcPct val="115000"/>
              </a:lnSpc>
            </a:pPr>
            <a:r>
              <a:rPr lang="vi-VN" sz="2400" dirty="0">
                <a:solidFill>
                  <a:srgbClr val="000000"/>
                </a:solidFill>
                <a:latin typeface="Times New Roman" panose="02020603050405020304" pitchFamily="18" charset="0"/>
                <a:ea typeface="Calibri" panose="020F0502020204030204" pitchFamily="34" charset="0"/>
              </a:rPr>
              <a:t>- Trạng ngữ: </a:t>
            </a:r>
            <a:r>
              <a:rPr lang="vi-VN" sz="2400" i="1" dirty="0">
                <a:solidFill>
                  <a:srgbClr val="000000"/>
                </a:solidFill>
                <a:latin typeface="Times New Roman" panose="02020603050405020304" pitchFamily="18" charset="0"/>
                <a:ea typeface="Calibri" panose="020F0502020204030204" pitchFamily="34" charset="0"/>
              </a:rPr>
              <a:t>trong hai tiếng cộng cả cuộc đời</a:t>
            </a:r>
            <a:endParaRPr lang="en-VN" sz="24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400" dirty="0">
                <a:solidFill>
                  <a:srgbClr val="000000"/>
                </a:solidFill>
                <a:latin typeface="Times New Roman" panose="02020603050405020304" pitchFamily="18" charset="0"/>
                <a:ea typeface="Calibri" panose="020F0502020204030204" pitchFamily="34" charset="0"/>
              </a:rPr>
              <a:t>- Vị trí: cuối câu</a:t>
            </a:r>
            <a:endParaRPr lang="en-VN" sz="24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400" i="1" dirty="0">
                <a:solidFill>
                  <a:srgbClr val="000000"/>
                </a:solidFill>
                <a:latin typeface="Times New Roman" panose="02020603050405020304" pitchFamily="18" charset="0"/>
                <a:ea typeface="Calibri" panose="020F0502020204030204" pitchFamily="34" charset="0"/>
              </a:rPr>
              <a:t>­</a:t>
            </a:r>
            <a:r>
              <a:rPr lang="vi-VN" sz="2400" dirty="0">
                <a:solidFill>
                  <a:srgbClr val="000000"/>
                </a:solidFill>
                <a:latin typeface="Times New Roman" panose="02020603050405020304" pitchFamily="18" charset="0"/>
                <a:ea typeface="Calibri" panose="020F0502020204030204" pitchFamily="34" charset="0"/>
              </a:rPr>
              <a:t>- Công dụng: chỉ thời gian</a:t>
            </a:r>
            <a:endParaRPr lang="en-VN" sz="24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400" dirty="0">
                <a:solidFill>
                  <a:srgbClr val="000000"/>
                </a:solidFill>
                <a:latin typeface="Times New Roman" panose="02020603050405020304" pitchFamily="18" charset="0"/>
                <a:ea typeface="Calibri" panose="020F0502020204030204" pitchFamily="34" charset="0"/>
              </a:rPr>
              <a:t>- Mối quan hệ của trạng ngữ với những câu tiếp theo:  </a:t>
            </a:r>
            <a:endParaRPr lang="en-VN" sz="24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400" dirty="0">
                <a:solidFill>
                  <a:srgbClr val="000000"/>
                </a:solidFill>
                <a:latin typeface="Times New Roman" panose="02020603050405020304" pitchFamily="18" charset="0"/>
                <a:ea typeface="Calibri" panose="020F0502020204030204" pitchFamily="34" charset="0"/>
              </a:rPr>
              <a:t>+ TN: chỉ kết quả</a:t>
            </a:r>
            <a:endParaRPr lang="en-VN" sz="24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400" dirty="0">
                <a:solidFill>
                  <a:srgbClr val="000000"/>
                </a:solidFill>
                <a:latin typeface="Times New Roman" panose="02020603050405020304" pitchFamily="18" charset="0"/>
                <a:ea typeface="Calibri" panose="020F0502020204030204" pitchFamily="34" charset="0"/>
              </a:rPr>
              <a:t>+ Những câu tiếp theo: chỉ nguyên nhân, giải thích rõ hơn nội dung (thông tin) được nêu ở trạng ngữ.</a:t>
            </a:r>
            <a:endParaRPr lang="en-VN" sz="2400" dirty="0">
              <a:solidFill>
                <a:srgbClr val="000000"/>
              </a:solidFill>
              <a:latin typeface="Times New Roman" panose="02020603050405020304" pitchFamily="18" charset="0"/>
              <a:ea typeface="Calibri" panose="020F0502020204030204" pitchFamily="34" charset="0"/>
            </a:endParaRPr>
          </a:p>
        </p:txBody>
      </p:sp>
      <p:sp>
        <p:nvSpPr>
          <p:cNvPr id="3" name="Rectangle 2">
            <a:extLst>
              <a:ext uri="{FF2B5EF4-FFF2-40B4-BE49-F238E27FC236}">
                <a16:creationId xmlns:a16="http://schemas.microsoft.com/office/drawing/2014/main" id="{C6B1FF9F-FD36-3B46-8914-98815D286941}"/>
              </a:ext>
            </a:extLst>
          </p:cNvPr>
          <p:cNvSpPr/>
          <p:nvPr/>
        </p:nvSpPr>
        <p:spPr>
          <a:xfrm>
            <a:off x="515283" y="5100582"/>
            <a:ext cx="6092825" cy="907749"/>
          </a:xfrm>
          <a:prstGeom prst="rect">
            <a:avLst/>
          </a:prstGeom>
        </p:spPr>
        <p:txBody>
          <a:bodyPr>
            <a:spAutoFit/>
          </a:bodyPr>
          <a:lstStyle/>
          <a:p>
            <a:pPr algn="just">
              <a:lnSpc>
                <a:spcPct val="115000"/>
              </a:lnSpc>
              <a:spcBef>
                <a:spcPts val="600"/>
              </a:spcBef>
              <a:spcAft>
                <a:spcPts val="600"/>
              </a:spcAft>
            </a:pPr>
            <a:r>
              <a:rPr lang="vi-VN" sz="2400" dirty="0">
                <a:solidFill>
                  <a:srgbClr val="000000"/>
                </a:solidFill>
                <a:latin typeface="Times New Roman" panose="02020603050405020304" pitchFamily="18" charset="0"/>
                <a:ea typeface="Calibri" panose="020F0502020204030204" pitchFamily="34" charset="0"/>
              </a:rPr>
              <a:t>- Tác dụng của việc lựa chọn cấu trúc câu: giúp thông tin cung cấp được rõ ràng, trong bài viết.</a:t>
            </a:r>
            <a:endParaRPr lang="en-VN" sz="2400" dirty="0">
              <a:solidFill>
                <a:srgbClr val="000000"/>
              </a:solidFill>
              <a:latin typeface="Times New Roman" panose="02020603050405020304" pitchFamily="18" charset="0"/>
              <a:ea typeface="Calibri" panose="020F0502020204030204" pitchFamily="34" charset="0"/>
            </a:endParaRPr>
          </a:p>
        </p:txBody>
      </p:sp>
      <p:pic>
        <p:nvPicPr>
          <p:cNvPr id="3074" name="Picture 2" descr="🔆🔆🔆 CHIẾN THẮNG LỊCH SỬ 30/4 - CHIẾN... - Tin tức Thành đô | Facebook">
            <a:extLst>
              <a:ext uri="{FF2B5EF4-FFF2-40B4-BE49-F238E27FC236}">
                <a16:creationId xmlns:a16="http://schemas.microsoft.com/office/drawing/2014/main" id="{909C8B48-C67A-6C4D-A539-10491CCBD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638" y="1759006"/>
            <a:ext cx="5754470" cy="3222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8542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750"/>
                                        <p:tgtEl>
                                          <p:spTgt spid="58"/>
                                        </p:tgtEl>
                                      </p:cBhvr>
                                    </p:animEffect>
                                    <p:anim calcmode="lin" valueType="num">
                                      <p:cBhvr>
                                        <p:cTn id="8" dur="750" fill="hold"/>
                                        <p:tgtEl>
                                          <p:spTgt spid="58"/>
                                        </p:tgtEl>
                                        <p:attrNameLst>
                                          <p:attrName>ppt_x</p:attrName>
                                        </p:attrNameLst>
                                      </p:cBhvr>
                                      <p:tavLst>
                                        <p:tav tm="0">
                                          <p:val>
                                            <p:strVal val="#ppt_x"/>
                                          </p:val>
                                        </p:tav>
                                        <p:tav tm="100000">
                                          <p:val>
                                            <p:strVal val="#ppt_x"/>
                                          </p:val>
                                        </p:tav>
                                      </p:tavLst>
                                    </p:anim>
                                    <p:anim calcmode="lin" valueType="num">
                                      <p:cBhvr>
                                        <p:cTn id="9" dur="75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checkerboard(across)">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checkerboard(across)">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checkerboard(across)">
                                      <p:cBhvr>
                                        <p:cTn id="24" dur="500"/>
                                        <p:tgtEl>
                                          <p:spTgt spid="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checkerboard(across)">
                                      <p:cBhvr>
                                        <p:cTn id="29" dur="500"/>
                                        <p:tgtEl>
                                          <p:spTgt spid="2">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checkerboard(across)">
                                      <p:cBhvr>
                                        <p:cTn id="34" dur="500"/>
                                        <p:tgtEl>
                                          <p:spTgt spid="2">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checkerboard(across)">
                                      <p:cBhvr>
                                        <p:cTn id="39" dur="500"/>
                                        <p:tgtEl>
                                          <p:spTgt spid="2">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checkerboard(across)">
                                      <p:cBhvr>
                                        <p:cTn id="4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334B6C-D62D-2544-9A54-84C4536489E2}"/>
              </a:ext>
            </a:extLst>
          </p:cNvPr>
          <p:cNvSpPr/>
          <p:nvPr/>
        </p:nvSpPr>
        <p:spPr>
          <a:xfrm>
            <a:off x="1264779" y="1601361"/>
            <a:ext cx="9705474" cy="4974247"/>
          </a:xfrm>
          <a:prstGeom prst="rect">
            <a:avLst/>
          </a:prstGeom>
        </p:spPr>
        <p:txBody>
          <a:bodyPr wrap="square">
            <a:spAutoFit/>
          </a:bodyPr>
          <a:lstStyle/>
          <a:p>
            <a:pPr algn="just">
              <a:lnSpc>
                <a:spcPct val="114000"/>
              </a:lnSpc>
            </a:pPr>
            <a:r>
              <a:rPr lang="vi-VN" sz="2800" dirty="0">
                <a:solidFill>
                  <a:srgbClr val="000000"/>
                </a:solidFill>
                <a:latin typeface="Times New Roman" panose="02020603050405020304" pitchFamily="18" charset="0"/>
                <a:ea typeface="Calibri" panose="020F0502020204030204" pitchFamily="34" charset="0"/>
              </a:rPr>
              <a:t>- Bên cạnh yêu cầu đặt câu đúng ngữ pháp, việc đặt câu còn phải phù hợp với yêu cầu thể hiện nghĩa của văn bản. Cụ thể là:</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800" dirty="0">
                <a:solidFill>
                  <a:srgbClr val="000000"/>
                </a:solidFill>
                <a:latin typeface="Times New Roman" panose="02020603050405020304" pitchFamily="18" charset="0"/>
                <a:ea typeface="Calibri" panose="020F0502020204030204" pitchFamily="34" charset="0"/>
              </a:rPr>
              <a:t>+ Đặt câu phù hợp với</a:t>
            </a:r>
            <a:r>
              <a:rPr lang="vi-VN" sz="2800" b="1" dirty="0">
                <a:solidFill>
                  <a:srgbClr val="000000"/>
                </a:solidFill>
                <a:latin typeface="Times New Roman" panose="02020603050405020304" pitchFamily="18" charset="0"/>
                <a:ea typeface="Calibri" panose="020F0502020204030204" pitchFamily="34" charset="0"/>
              </a:rPr>
              <a:t> tính chất</a:t>
            </a:r>
            <a:r>
              <a:rPr lang="vi-VN" sz="2800" dirty="0">
                <a:solidFill>
                  <a:srgbClr val="000000"/>
                </a:solidFill>
                <a:latin typeface="Times New Roman" panose="02020603050405020304" pitchFamily="18" charset="0"/>
                <a:ea typeface="Calibri" panose="020F0502020204030204" pitchFamily="34" charset="0"/>
              </a:rPr>
              <a:t> của loại văn bản. Ví dụ: Văn bản hành chính, thư từ có những quy ước về cách viết; văn bản truyện dân gian thường mở đầu bằng những câu giới thiệu sự tồn tại của đối tượng, kiểu: </a:t>
            </a:r>
            <a:r>
              <a:rPr lang="vi-VN" sz="2800" i="1" dirty="0">
                <a:solidFill>
                  <a:srgbClr val="000000"/>
                </a:solidFill>
                <a:latin typeface="Times New Roman" panose="02020603050405020304" pitchFamily="18" charset="0"/>
                <a:ea typeface="Calibri" panose="020F0502020204030204" pitchFamily="34" charset="0"/>
              </a:rPr>
              <a:t>“Ngày xửa ngày xưa có…”. </a:t>
            </a:r>
            <a:endParaRPr lang="en-VN" sz="2800" dirty="0">
              <a:solidFill>
                <a:srgbClr val="000000"/>
              </a:solidFill>
              <a:latin typeface="Times New Roman" panose="02020603050405020304" pitchFamily="18" charset="0"/>
              <a:ea typeface="Calibri" panose="020F0502020204030204" pitchFamily="34" charset="0"/>
            </a:endParaRPr>
          </a:p>
          <a:p>
            <a:pPr>
              <a:lnSpc>
                <a:spcPct val="114000"/>
              </a:lnSpc>
            </a:pPr>
            <a:r>
              <a:rPr lang="vi-VN" sz="2800" i="1" dirty="0">
                <a:solidFill>
                  <a:srgbClr val="000000"/>
                </a:solidFill>
                <a:latin typeface="Times New Roman" panose="02020603050405020304" pitchFamily="18" charset="0"/>
                <a:ea typeface="Calibri" panose="020F0502020204030204" pitchFamily="34" charset="0"/>
              </a:rPr>
              <a:t>+ </a:t>
            </a:r>
            <a:r>
              <a:rPr lang="vi-VN" sz="2800" dirty="0">
                <a:solidFill>
                  <a:srgbClr val="000000"/>
                </a:solidFill>
                <a:latin typeface="Times New Roman" panose="02020603050405020304" pitchFamily="18" charset="0"/>
                <a:ea typeface="Calibri" panose="020F0502020204030204" pitchFamily="34" charset="0"/>
              </a:rPr>
              <a:t>Việc lựa chọn cấu trúc câu cũng cần phù hợp với </a:t>
            </a:r>
            <a:r>
              <a:rPr lang="vi-VN" sz="2800" b="1" dirty="0">
                <a:solidFill>
                  <a:srgbClr val="000000"/>
                </a:solidFill>
                <a:latin typeface="Times New Roman" panose="02020603050405020304" pitchFamily="18" charset="0"/>
                <a:ea typeface="Calibri" panose="020F0502020204030204" pitchFamily="34" charset="0"/>
              </a:rPr>
              <a:t>ngữ cảnh</a:t>
            </a:r>
            <a:r>
              <a:rPr lang="vi-VN" sz="2800" dirty="0">
                <a:solidFill>
                  <a:srgbClr val="000000"/>
                </a:solidFill>
                <a:latin typeface="Times New Roman" panose="02020603050405020304" pitchFamily="18" charset="0"/>
                <a:ea typeface="Calibri" panose="020F0502020204030204" pitchFamily="34" charset="0"/>
              </a:rPr>
              <a:t> (tức là phù hợp với những câu đứng trước và đứng sau) để tạo thành một mạch văn thống nhất, đồng thời không lặp cấu trúc, gây nhàm chán. </a:t>
            </a:r>
            <a:endParaRPr lang="en-VN" sz="2800" dirty="0"/>
          </a:p>
        </p:txBody>
      </p:sp>
      <p:grpSp>
        <p:nvGrpSpPr>
          <p:cNvPr id="3" name="组合 7">
            <a:extLst>
              <a:ext uri="{FF2B5EF4-FFF2-40B4-BE49-F238E27FC236}">
                <a16:creationId xmlns:a16="http://schemas.microsoft.com/office/drawing/2014/main" id="{DF9CED42-0CC7-D34F-99BF-DA797C345FDC}"/>
              </a:ext>
            </a:extLst>
          </p:cNvPr>
          <p:cNvGrpSpPr/>
          <p:nvPr/>
        </p:nvGrpSpPr>
        <p:grpSpPr>
          <a:xfrm>
            <a:off x="2942517" y="658773"/>
            <a:ext cx="6350000" cy="763681"/>
            <a:chOff x="3364550" y="570849"/>
            <a:chExt cx="6350000" cy="763681"/>
          </a:xfrm>
        </p:grpSpPr>
        <p:sp>
          <p:nvSpPr>
            <p:cNvPr id="4" name="TextBox 2">
              <a:extLst>
                <a:ext uri="{FF2B5EF4-FFF2-40B4-BE49-F238E27FC236}">
                  <a16:creationId xmlns:a16="http://schemas.microsoft.com/office/drawing/2014/main" id="{07FD720C-74FB-BF4C-8E0B-1EDB704F0D78}"/>
                </a:ext>
              </a:extLst>
            </p:cNvPr>
            <p:cNvSpPr txBox="1"/>
            <p:nvPr/>
          </p:nvSpPr>
          <p:spPr>
            <a:xfrm>
              <a:off x="5484613" y="570849"/>
              <a:ext cx="2109873" cy="584775"/>
            </a:xfrm>
            <a:prstGeom prst="rect">
              <a:avLst/>
            </a:prstGeom>
            <a:noFill/>
          </p:spPr>
          <p:txBody>
            <a:bodyPr wrap="none" rtlCol="0">
              <a:spAutoFit/>
            </a:bodyPr>
            <a:lstStyle/>
            <a:p>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2.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Kết</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luận</a:t>
              </a:r>
              <a:endParaRPr lang="zh-CN" altLang="en-US"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cxnSp>
          <p:nvCxnSpPr>
            <p:cNvPr id="5" name="直接连接符 6">
              <a:extLst>
                <a:ext uri="{FF2B5EF4-FFF2-40B4-BE49-F238E27FC236}">
                  <a16:creationId xmlns:a16="http://schemas.microsoft.com/office/drawing/2014/main" id="{B5CC3BF1-BE7A-194A-B28B-403F02313268}"/>
                </a:ext>
              </a:extLst>
            </p:cNvPr>
            <p:cNvCxnSpPr/>
            <p:nvPr/>
          </p:nvCxnSpPr>
          <p:spPr>
            <a:xfrm>
              <a:off x="3364550" y="1334530"/>
              <a:ext cx="6350000" cy="0"/>
            </a:xfrm>
            <a:prstGeom prst="line">
              <a:avLst/>
            </a:prstGeom>
            <a:ln w="3175">
              <a:solidFill>
                <a:srgbClr val="EFA29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99873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barn(inVertical)">
                                      <p:cBhvr>
                                        <p:cTn id="2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sp>
        <p:nvSpPr>
          <p:cNvPr id="3" name="梯形 2"/>
          <p:cNvSpPr/>
          <p:nvPr/>
        </p:nvSpPr>
        <p:spPr>
          <a:xfrm rot="10800000">
            <a:off x="5178986" y="1143664"/>
            <a:ext cx="1834028" cy="2030214"/>
          </a:xfrm>
          <a:prstGeom prst="trapezoid">
            <a:avLst>
              <a:gd name="adj" fmla="val 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4" name="矩形 3"/>
          <p:cNvSpPr/>
          <p:nvPr/>
        </p:nvSpPr>
        <p:spPr>
          <a:xfrm>
            <a:off x="5016180" y="1578557"/>
            <a:ext cx="2159640" cy="1160429"/>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600" b="1"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rPr>
              <a:t>III</a:t>
            </a:r>
            <a:endParaRPr lang="zh-CN" altLang="en-US" sz="8600" b="1"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5" name="标题 1"/>
          <p:cNvSpPr txBox="1">
            <a:spLocks/>
          </p:cNvSpPr>
          <p:nvPr/>
        </p:nvSpPr>
        <p:spPr>
          <a:xfrm>
            <a:off x="2236079" y="3392400"/>
            <a:ext cx="7718253" cy="1193800"/>
          </a:xfrm>
          <a:prstGeom prst="rect">
            <a:avLst/>
          </a:prstGeom>
        </p:spPr>
        <p:txBody>
          <a:bodyPr rtlCol="0"/>
          <a:lstStyle>
            <a:lvl1pPr algn="ctr" defTabSz="1219170" rtl="0" eaLnBrk="1" latinLnBrk="0" hangingPunct="1">
              <a:spcBef>
                <a:spcPct val="0"/>
              </a:spcBef>
              <a:buNone/>
              <a:defRPr sz="5900" kern="1200">
                <a:solidFill>
                  <a:schemeClr val="tx1"/>
                </a:solidFill>
                <a:latin typeface="+mj-lt"/>
                <a:ea typeface="+mj-ea"/>
                <a:cs typeface="+mj-cs"/>
              </a:defRPr>
            </a:lvl1pPr>
          </a:lstStyle>
          <a:p>
            <a:pPr>
              <a:defRPr/>
            </a:pPr>
            <a:r>
              <a:rPr lang="en-US" altLang="zh-CN" sz="5400" b="1" spc="300" dirty="0">
                <a:solidFill>
                  <a:schemeClr val="accent1">
                    <a:lumMod val="75000"/>
                  </a:schemeClr>
                </a:solidFill>
                <a:latin typeface="Times New Roman" panose="02020603050405020304" pitchFamily="18" charset="0"/>
                <a:ea typeface="Source Han Sans CN Heavy" panose="020B0500000000000000" pitchFamily="34" charset="-128"/>
                <a:cs typeface="Times New Roman" panose="02020603050405020304" pitchFamily="18" charset="0"/>
              </a:rPr>
              <a:t>LUYỆN TẬP</a:t>
            </a:r>
          </a:p>
        </p:txBody>
      </p:sp>
      <p:cxnSp>
        <p:nvCxnSpPr>
          <p:cNvPr id="8" name="直接连接符 7"/>
          <p:cNvCxnSpPr/>
          <p:nvPr/>
        </p:nvCxnSpPr>
        <p:spPr>
          <a:xfrm>
            <a:off x="2932750" y="4369830"/>
            <a:ext cx="6350000"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77265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750"/>
                                        <p:tgtEl>
                                          <p:spTgt spid="7"/>
                                        </p:tgtEl>
                                      </p:cBhvr>
                                    </p:animEffect>
                                  </p:childTnLst>
                                </p:cTn>
                              </p:par>
                            </p:childTnLst>
                          </p:cTn>
                        </p:par>
                        <p:par>
                          <p:cTn id="8" fill="hold">
                            <p:stCondLst>
                              <p:cond delay="750"/>
                            </p:stCondLst>
                            <p:childTnLst>
                              <p:par>
                                <p:cTn id="9" presetID="2" presetClass="entr" presetSubtype="1" fill="hold" grpId="0" nodeType="afterEffect" nodePh="1">
                                  <p:stCondLst>
                                    <p:cond delay="0"/>
                                  </p:stCondLst>
                                  <p:endCondLst>
                                    <p:cond evt="begin" delay="0">
                                      <p:tn val="9"/>
                                    </p:cond>
                                  </p:end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42"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750"/>
                            </p:stCondLst>
                            <p:childTnLst>
                              <p:par>
                                <p:cTn id="20" presetID="42"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par>
                          <p:cTn id="25" fill="hold">
                            <p:stCondLst>
                              <p:cond delay="2250"/>
                            </p:stCondLst>
                            <p:childTnLst>
                              <p:par>
                                <p:cTn id="26" presetID="42"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
                                          </p:val>
                                        </p:tav>
                                        <p:tav tm="100000">
                                          <p:val>
                                            <p:strVal val="#ppt_x"/>
                                          </p:val>
                                        </p:tav>
                                      </p:tavLst>
                                    </p:anim>
                                    <p:anim calcmode="lin" valueType="num">
                                      <p:cBhvr>
                                        <p:cTn id="30"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B29CEF-76DF-7A4B-90F0-0227BBE1FC2E}"/>
              </a:ext>
            </a:extLst>
          </p:cNvPr>
          <p:cNvSpPr/>
          <p:nvPr/>
        </p:nvSpPr>
        <p:spPr>
          <a:xfrm>
            <a:off x="378869" y="1272328"/>
            <a:ext cx="11477296" cy="5265480"/>
          </a:xfrm>
          <a:prstGeom prst="rect">
            <a:avLst/>
          </a:prstGeom>
        </p:spPr>
        <p:txBody>
          <a:bodyPr wrap="square">
            <a:spAutoFit/>
          </a:bodyPr>
          <a:lstStyle/>
          <a:p>
            <a:pPr algn="ctr">
              <a:lnSpc>
                <a:spcPct val="115000"/>
              </a:lnSpc>
            </a:pPr>
            <a:r>
              <a:rPr lang="it-IT" sz="2100" dirty="0" err="1">
                <a:solidFill>
                  <a:srgbClr val="000000"/>
                </a:solidFill>
                <a:latin typeface="Times New Roman" panose="02020603050405020304" pitchFamily="18" charset="0"/>
                <a:ea typeface="Calibri" panose="020F0502020204030204" pitchFamily="34" charset="0"/>
              </a:rPr>
              <a:t>Đọc</a:t>
            </a:r>
            <a:r>
              <a:rPr lang="it-IT" sz="2100" dirty="0">
                <a:solidFill>
                  <a:srgbClr val="000000"/>
                </a:solidFill>
                <a:latin typeface="Times New Roman" panose="02020603050405020304" pitchFamily="18" charset="0"/>
                <a:ea typeface="Calibri" panose="020F0502020204030204" pitchFamily="34" charset="0"/>
              </a:rPr>
              <a:t> </a:t>
            </a:r>
            <a:r>
              <a:rPr lang="it-IT" sz="2100" dirty="0" err="1">
                <a:solidFill>
                  <a:srgbClr val="000000"/>
                </a:solidFill>
                <a:latin typeface="Times New Roman" panose="02020603050405020304" pitchFamily="18" charset="0"/>
                <a:ea typeface="Calibri" panose="020F0502020204030204" pitchFamily="34" charset="0"/>
              </a:rPr>
              <a:t>đoạn</a:t>
            </a:r>
            <a:r>
              <a:rPr lang="it-IT" sz="2100" dirty="0">
                <a:solidFill>
                  <a:srgbClr val="000000"/>
                </a:solidFill>
                <a:latin typeface="Times New Roman" panose="02020603050405020304" pitchFamily="18" charset="0"/>
                <a:ea typeface="Calibri" panose="020F0502020204030204" pitchFamily="34" charset="0"/>
              </a:rPr>
              <a:t> </a:t>
            </a:r>
            <a:r>
              <a:rPr lang="it-IT" sz="2100" dirty="0" err="1">
                <a:solidFill>
                  <a:srgbClr val="000000"/>
                </a:solidFill>
                <a:latin typeface="Times New Roman" panose="02020603050405020304" pitchFamily="18" charset="0"/>
                <a:ea typeface="Calibri" panose="020F0502020204030204" pitchFamily="34" charset="0"/>
              </a:rPr>
              <a:t>văn</a:t>
            </a:r>
            <a:r>
              <a:rPr lang="it-IT" sz="2100" dirty="0">
                <a:solidFill>
                  <a:srgbClr val="000000"/>
                </a:solidFill>
                <a:latin typeface="Times New Roman" panose="02020603050405020304" pitchFamily="18" charset="0"/>
                <a:ea typeface="Calibri" panose="020F0502020204030204" pitchFamily="34" charset="0"/>
              </a:rPr>
              <a:t> </a:t>
            </a:r>
            <a:r>
              <a:rPr lang="it-IT" sz="2100" dirty="0" err="1">
                <a:solidFill>
                  <a:srgbClr val="000000"/>
                </a:solidFill>
                <a:latin typeface="Times New Roman" panose="02020603050405020304" pitchFamily="18" charset="0"/>
                <a:ea typeface="Calibri" panose="020F0502020204030204" pitchFamily="34" charset="0"/>
              </a:rPr>
              <a:t>sau</a:t>
            </a:r>
            <a:r>
              <a:rPr lang="it-IT" sz="2100" dirty="0">
                <a:solidFill>
                  <a:srgbClr val="000000"/>
                </a:solidFill>
                <a:latin typeface="Times New Roman" panose="02020603050405020304" pitchFamily="18" charset="0"/>
                <a:ea typeface="Calibri" panose="020F0502020204030204" pitchFamily="34" charset="0"/>
              </a:rPr>
              <a:t> </a:t>
            </a:r>
            <a:r>
              <a:rPr lang="it-IT" sz="2100" dirty="0" err="1">
                <a:solidFill>
                  <a:srgbClr val="000000"/>
                </a:solidFill>
                <a:latin typeface="Times New Roman" panose="02020603050405020304" pitchFamily="18" charset="0"/>
                <a:ea typeface="Calibri" panose="020F0502020204030204" pitchFamily="34" charset="0"/>
              </a:rPr>
              <a:t>và</a:t>
            </a:r>
            <a:r>
              <a:rPr lang="it-IT" sz="2100" dirty="0">
                <a:solidFill>
                  <a:srgbClr val="000000"/>
                </a:solidFill>
                <a:latin typeface="Times New Roman" panose="02020603050405020304" pitchFamily="18" charset="0"/>
                <a:ea typeface="Calibri" panose="020F0502020204030204" pitchFamily="34" charset="0"/>
              </a:rPr>
              <a:t> </a:t>
            </a:r>
            <a:r>
              <a:rPr lang="it-IT" sz="2100" dirty="0" err="1">
                <a:solidFill>
                  <a:srgbClr val="000000"/>
                </a:solidFill>
                <a:latin typeface="Times New Roman" panose="02020603050405020304" pitchFamily="18" charset="0"/>
                <a:ea typeface="Calibri" panose="020F0502020204030204" pitchFamily="34" charset="0"/>
              </a:rPr>
              <a:t>trả</a:t>
            </a:r>
            <a:r>
              <a:rPr lang="it-IT" sz="2100" dirty="0">
                <a:solidFill>
                  <a:srgbClr val="000000"/>
                </a:solidFill>
                <a:latin typeface="Times New Roman" panose="02020603050405020304" pitchFamily="18" charset="0"/>
                <a:ea typeface="Calibri" panose="020F0502020204030204" pitchFamily="34" charset="0"/>
              </a:rPr>
              <a:t> </a:t>
            </a:r>
            <a:r>
              <a:rPr lang="it-IT" sz="2100" dirty="0" err="1">
                <a:solidFill>
                  <a:srgbClr val="000000"/>
                </a:solidFill>
                <a:latin typeface="Times New Roman" panose="02020603050405020304" pitchFamily="18" charset="0"/>
                <a:ea typeface="Calibri" panose="020F0502020204030204" pitchFamily="34" charset="0"/>
              </a:rPr>
              <a:t>lời</a:t>
            </a:r>
            <a:r>
              <a:rPr lang="it-IT" sz="2100" dirty="0">
                <a:solidFill>
                  <a:srgbClr val="000000"/>
                </a:solidFill>
                <a:latin typeface="Times New Roman" panose="02020603050405020304" pitchFamily="18" charset="0"/>
                <a:ea typeface="Calibri" panose="020F0502020204030204" pitchFamily="34" charset="0"/>
              </a:rPr>
              <a:t> </a:t>
            </a:r>
            <a:r>
              <a:rPr lang="it-IT" sz="2100" dirty="0" err="1">
                <a:solidFill>
                  <a:srgbClr val="000000"/>
                </a:solidFill>
                <a:latin typeface="Times New Roman" panose="02020603050405020304" pitchFamily="18" charset="0"/>
                <a:ea typeface="Calibri" panose="020F0502020204030204" pitchFamily="34" charset="0"/>
              </a:rPr>
              <a:t>câu</a:t>
            </a:r>
            <a:r>
              <a:rPr lang="it-IT" sz="2100" dirty="0">
                <a:solidFill>
                  <a:srgbClr val="000000"/>
                </a:solidFill>
                <a:latin typeface="Times New Roman" panose="02020603050405020304" pitchFamily="18" charset="0"/>
                <a:ea typeface="Calibri" panose="020F0502020204030204" pitchFamily="34" charset="0"/>
              </a:rPr>
              <a:t> </a:t>
            </a:r>
            <a:r>
              <a:rPr lang="it-IT" sz="2100" dirty="0" err="1">
                <a:solidFill>
                  <a:srgbClr val="000000"/>
                </a:solidFill>
                <a:latin typeface="Times New Roman" panose="02020603050405020304" pitchFamily="18" charset="0"/>
                <a:ea typeface="Calibri" panose="020F0502020204030204" pitchFamily="34" charset="0"/>
              </a:rPr>
              <a:t>hỏi</a:t>
            </a:r>
            <a:r>
              <a:rPr lang="it-IT" sz="2100" dirty="0">
                <a:solidFill>
                  <a:srgbClr val="000000"/>
                </a:solidFill>
                <a:latin typeface="Times New Roman" panose="02020603050405020304" pitchFamily="18" charset="0"/>
                <a:ea typeface="Calibri" panose="020F0502020204030204" pitchFamily="34" charset="0"/>
              </a:rPr>
              <a:t>:</a:t>
            </a:r>
            <a:endParaRPr lang="en-VN" sz="21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100" i="1" dirty="0">
                <a:solidFill>
                  <a:srgbClr val="000000"/>
                </a:solidFill>
                <a:latin typeface="Times New Roman" panose="02020603050405020304" pitchFamily="18" charset="0"/>
                <a:ea typeface="Calibri" panose="020F0502020204030204" pitchFamily="34" charset="0"/>
              </a:rPr>
              <a:t>	“(1) Cũng lời Văn Cao kể, đấy là một đêm mùa đông giá buốt của Hà Nội 1944. (2) Buổi chiều, ông đi dọc đường phố qua ga Hàng Cỏ (nay là ga Hà Nội), qua Hàng Bông rồi ra Bờ Hồ. (3) Ông vừa đi vừa ngẫm nghĩ tìm ý cho bản hành khúc mà tổ chức vừa giao trách nhiệm. (4) Hiện thực đập vào mắt ông là những tốp người đói khổ từ nông thôn tràn về Hà Nội, là ánh mắt của bé gái chừng ba tuổi, là ngọn lửa tím sẫm bập bùng trong hốc mắt mọi người. (5) Đêm ấy, về căn gác nhỏ số 171 phố Mông-gơ-răng (nay là 45 Nguyễn Thượng Hiền), nhạc sĩ Văn Cao đã viết nốt nhạc đầu tiên cho bản hành khúc. (6) Cũng phải mất rất nhiều ngày, bản hành khúc cho một dự báo mới hoàn chỉnh. (7) Do đang trong thời kỳ hoạt động bí mật, “Tiến quân ca” được ghi tên tác giả bằng mật danh Anh Thọ.”</a:t>
            </a:r>
            <a:endParaRPr lang="en-VN" sz="21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100" dirty="0">
                <a:solidFill>
                  <a:srgbClr val="000000"/>
                </a:solidFill>
                <a:latin typeface="Times New Roman" panose="02020603050405020304" pitchFamily="18" charset="0"/>
                <a:ea typeface="Calibri" panose="020F0502020204030204" pitchFamily="34" charset="0"/>
              </a:rPr>
              <a:t>(Theo Nguyễn Thụy Kha</a:t>
            </a:r>
            <a:r>
              <a:rPr lang="vi-VN" sz="2100" i="1" dirty="0">
                <a:solidFill>
                  <a:srgbClr val="000000"/>
                </a:solidFill>
                <a:latin typeface="Times New Roman" panose="02020603050405020304" pitchFamily="18" charset="0"/>
                <a:ea typeface="Calibri" panose="020F0502020204030204" pitchFamily="34" charset="0"/>
              </a:rPr>
              <a:t> </a:t>
            </a:r>
            <a:r>
              <a:rPr lang="vi-VN" sz="2100" dirty="0">
                <a:solidFill>
                  <a:srgbClr val="000000"/>
                </a:solidFill>
                <a:latin typeface="Times New Roman" panose="02020603050405020304" pitchFamily="18" charset="0"/>
                <a:ea typeface="Calibri" panose="020F0502020204030204" pitchFamily="34" charset="0"/>
              </a:rPr>
              <a:t>– </a:t>
            </a:r>
            <a:r>
              <a:rPr lang="vi-VN" sz="2100" i="1" dirty="0">
                <a:solidFill>
                  <a:srgbClr val="000000"/>
                </a:solidFill>
                <a:latin typeface="Times New Roman" panose="02020603050405020304" pitchFamily="18" charset="0"/>
                <a:ea typeface="Calibri" panose="020F0502020204030204" pitchFamily="34" charset="0"/>
              </a:rPr>
              <a:t>“</a:t>
            </a:r>
            <a:r>
              <a:rPr lang="vi-VN" sz="2100" i="1" kern="1800" dirty="0">
                <a:solidFill>
                  <a:srgbClr val="000000"/>
                </a:solidFill>
                <a:latin typeface="Times New Roman" panose="02020603050405020304" pitchFamily="18" charset="0"/>
                <a:ea typeface="Calibri" panose="020F0502020204030204" pitchFamily="34" charset="0"/>
              </a:rPr>
              <a:t>Nhạc sĩ Văn Cao và Tiến quân ca”</a:t>
            </a:r>
            <a:r>
              <a:rPr lang="vi-VN" sz="2100" kern="1800" dirty="0">
                <a:solidFill>
                  <a:srgbClr val="000000"/>
                </a:solidFill>
                <a:latin typeface="Times New Roman" panose="02020603050405020304" pitchFamily="18" charset="0"/>
                <a:ea typeface="Calibri" panose="020F0502020204030204" pitchFamily="34" charset="0"/>
              </a:rPr>
              <a:t> - </a:t>
            </a:r>
            <a:r>
              <a:rPr lang="vi-VN" sz="2100" dirty="0">
                <a:solidFill>
                  <a:srgbClr val="000000"/>
                </a:solidFill>
                <a:latin typeface="Times New Roman" panose="02020603050405020304" pitchFamily="18" charset="0"/>
                <a:ea typeface="Calibri" panose="020F0502020204030204" pitchFamily="34" charset="0"/>
              </a:rPr>
              <a:t>Thứ Hai, 17 - 08 - 2015, nhandan.vn)</a:t>
            </a:r>
            <a:endParaRPr lang="en-VN" sz="21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100" dirty="0">
                <a:solidFill>
                  <a:srgbClr val="000000"/>
                </a:solidFill>
                <a:latin typeface="Times New Roman" panose="02020603050405020304" pitchFamily="18" charset="0"/>
                <a:ea typeface="Calibri" panose="020F0502020204030204" pitchFamily="34" charset="0"/>
              </a:rPr>
              <a:t>1.Tìm các từ ngữ chuyên dùng trong lĩnh vực âm nhạc được sử dụng trong đoạn trích trên</a:t>
            </a:r>
            <a:r>
              <a:rPr lang="vi-VN" sz="2100" i="1" dirty="0">
                <a:solidFill>
                  <a:srgbClr val="000000"/>
                </a:solidFill>
                <a:latin typeface="Times New Roman" panose="02020603050405020304" pitchFamily="18" charset="0"/>
                <a:ea typeface="Calibri" panose="020F0502020204030204" pitchFamily="34" charset="0"/>
              </a:rPr>
              <a:t>? </a:t>
            </a:r>
            <a:r>
              <a:rPr lang="vi-VN" sz="2100" dirty="0">
                <a:solidFill>
                  <a:srgbClr val="000000"/>
                </a:solidFill>
                <a:latin typeface="Times New Roman" panose="02020603050405020304" pitchFamily="18" charset="0"/>
                <a:ea typeface="Calibri" panose="020F0502020204030204" pitchFamily="34" charset="0"/>
              </a:rPr>
              <a:t>Các từ ngữ đó phù hợp với đề tài, tính chất và bạn đọc của bài viết như thế nào?</a:t>
            </a:r>
            <a:endParaRPr lang="en-VN" sz="21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100" dirty="0">
                <a:solidFill>
                  <a:srgbClr val="000000"/>
                </a:solidFill>
                <a:latin typeface="Times New Roman" panose="02020603050405020304" pitchFamily="18" charset="0"/>
                <a:ea typeface="Calibri" panose="020F0502020204030204" pitchFamily="34" charset="0"/>
              </a:rPr>
              <a:t>2. Phân tích tính mạch lạc, khoa học trong cách trình bày của đoạn văn được thể hiện trong các câu (1), (2), (3), (4), (5). (Chú ý mối quan hệ nguyên nhân – kết quả giữa các câu, cách dùng từ ngữ thay thế.)</a:t>
            </a:r>
            <a:endParaRPr lang="en-VN" sz="2100" dirty="0">
              <a:solidFill>
                <a:srgbClr val="000000"/>
              </a:solidFill>
              <a:latin typeface="Times New Roman" panose="02020603050405020304" pitchFamily="18" charset="0"/>
              <a:ea typeface="Calibri" panose="020F0502020204030204" pitchFamily="34" charset="0"/>
            </a:endParaRPr>
          </a:p>
        </p:txBody>
      </p:sp>
      <p:grpSp>
        <p:nvGrpSpPr>
          <p:cNvPr id="3" name="组合 7">
            <a:extLst>
              <a:ext uri="{FF2B5EF4-FFF2-40B4-BE49-F238E27FC236}">
                <a16:creationId xmlns:a16="http://schemas.microsoft.com/office/drawing/2014/main" id="{3BC5B54D-21DF-9C43-90F9-2230D88A0C84}"/>
              </a:ext>
            </a:extLst>
          </p:cNvPr>
          <p:cNvGrpSpPr/>
          <p:nvPr/>
        </p:nvGrpSpPr>
        <p:grpSpPr>
          <a:xfrm>
            <a:off x="2942517" y="497378"/>
            <a:ext cx="6350000" cy="662318"/>
            <a:chOff x="3364550" y="577619"/>
            <a:chExt cx="6350000" cy="662318"/>
          </a:xfrm>
        </p:grpSpPr>
        <p:sp>
          <p:nvSpPr>
            <p:cNvPr id="4" name="TextBox 2">
              <a:extLst>
                <a:ext uri="{FF2B5EF4-FFF2-40B4-BE49-F238E27FC236}">
                  <a16:creationId xmlns:a16="http://schemas.microsoft.com/office/drawing/2014/main" id="{35BDE110-DE3E-8C45-A733-7801E53B8CBA}"/>
                </a:ext>
              </a:extLst>
            </p:cNvPr>
            <p:cNvSpPr txBox="1"/>
            <p:nvPr/>
          </p:nvSpPr>
          <p:spPr>
            <a:xfrm>
              <a:off x="5660944" y="577619"/>
              <a:ext cx="1757212" cy="584775"/>
            </a:xfrm>
            <a:prstGeom prst="rect">
              <a:avLst/>
            </a:prstGeom>
            <a:noFill/>
          </p:spPr>
          <p:txBody>
            <a:bodyPr wrap="none" rtlCol="0">
              <a:spAutoFit/>
            </a:bodyPr>
            <a:lstStyle/>
            <a:p>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Bài</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tập</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1</a:t>
              </a:r>
              <a:endParaRPr lang="zh-CN" altLang="en-US"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cxnSp>
          <p:nvCxnSpPr>
            <p:cNvPr id="5" name="直接连接符 6">
              <a:extLst>
                <a:ext uri="{FF2B5EF4-FFF2-40B4-BE49-F238E27FC236}">
                  <a16:creationId xmlns:a16="http://schemas.microsoft.com/office/drawing/2014/main" id="{5DF0C4A1-6138-8448-85F9-98C1851B00C9}"/>
                </a:ext>
              </a:extLst>
            </p:cNvPr>
            <p:cNvCxnSpPr/>
            <p:nvPr/>
          </p:nvCxnSpPr>
          <p:spPr>
            <a:xfrm>
              <a:off x="3364550" y="1239937"/>
              <a:ext cx="6350000" cy="0"/>
            </a:xfrm>
            <a:prstGeom prst="line">
              <a:avLst/>
            </a:prstGeom>
            <a:ln w="3175">
              <a:solidFill>
                <a:srgbClr val="EFA29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0357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CC1032-0935-D244-95CA-AF70638558AB}"/>
              </a:ext>
            </a:extLst>
          </p:cNvPr>
          <p:cNvSpPr/>
          <p:nvPr/>
        </p:nvSpPr>
        <p:spPr>
          <a:xfrm>
            <a:off x="1219477" y="1207655"/>
            <a:ext cx="6568689" cy="5116785"/>
          </a:xfrm>
          <a:prstGeom prst="rect">
            <a:avLst/>
          </a:prstGeom>
        </p:spPr>
        <p:txBody>
          <a:bodyPr wrap="square">
            <a:spAutoFit/>
          </a:bodyPr>
          <a:lstStyle/>
          <a:p>
            <a:pPr algn="just">
              <a:lnSpc>
                <a:spcPct val="115000"/>
              </a:lnSpc>
            </a:pPr>
            <a:r>
              <a:rPr lang="it-IT" sz="2600" dirty="0">
                <a:solidFill>
                  <a:srgbClr val="000000"/>
                </a:solidFill>
                <a:latin typeface="Times New Roman" panose="02020603050405020304" pitchFamily="18" charset="0"/>
                <a:ea typeface="Calibri" panose="020F0502020204030204" pitchFamily="34" charset="0"/>
              </a:rPr>
              <a:t>1. </a:t>
            </a:r>
            <a:r>
              <a:rPr lang="nl-NL"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Các</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từ</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ngữ</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chuyên</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dùng</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trong</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lĩnh</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vực</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âm</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nhạc</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được</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sử</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dụng</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trong</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đoạn</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trích</a:t>
            </a:r>
            <a:r>
              <a:rPr lang="it-IT" sz="2600" dirty="0">
                <a:solidFill>
                  <a:srgbClr val="000000"/>
                </a:solidFill>
                <a:latin typeface="Times New Roman" panose="02020603050405020304" pitchFamily="18" charset="0"/>
                <a:ea typeface="Calibri" panose="020F0502020204030204" pitchFamily="34" charset="0"/>
              </a:rPr>
              <a:t>: </a:t>
            </a:r>
            <a:r>
              <a:rPr lang="it-IT" sz="2600" i="1" dirty="0" err="1">
                <a:solidFill>
                  <a:srgbClr val="000000"/>
                </a:solidFill>
                <a:latin typeface="Times New Roman" panose="02020603050405020304" pitchFamily="18" charset="0"/>
                <a:ea typeface="Calibri" panose="020F0502020204030204" pitchFamily="34" charset="0"/>
              </a:rPr>
              <a:t>hành</a:t>
            </a:r>
            <a:r>
              <a:rPr lang="it-IT" sz="2600" i="1" dirty="0">
                <a:solidFill>
                  <a:srgbClr val="000000"/>
                </a:solidFill>
                <a:latin typeface="Times New Roman" panose="02020603050405020304" pitchFamily="18" charset="0"/>
                <a:ea typeface="Calibri" panose="020F0502020204030204" pitchFamily="34" charset="0"/>
              </a:rPr>
              <a:t> </a:t>
            </a:r>
            <a:r>
              <a:rPr lang="it-IT" sz="2600" i="1" dirty="0" err="1">
                <a:solidFill>
                  <a:srgbClr val="000000"/>
                </a:solidFill>
                <a:latin typeface="Times New Roman" panose="02020603050405020304" pitchFamily="18" charset="0"/>
                <a:ea typeface="Calibri" panose="020F0502020204030204" pitchFamily="34" charset="0"/>
              </a:rPr>
              <a:t>khúc</a:t>
            </a:r>
            <a:r>
              <a:rPr lang="nl-NL" sz="2600" i="1" dirty="0">
                <a:solidFill>
                  <a:srgbClr val="000000"/>
                </a:solidFill>
                <a:latin typeface="Times New Roman" panose="02020603050405020304" pitchFamily="18" charset="0"/>
                <a:ea typeface="Calibri" panose="020F0502020204030204" pitchFamily="34" charset="0"/>
              </a:rPr>
              <a:t>, </a:t>
            </a:r>
            <a:r>
              <a:rPr lang="it-IT" sz="2600" i="1" dirty="0" err="1">
                <a:solidFill>
                  <a:srgbClr val="000000"/>
                </a:solidFill>
                <a:latin typeface="Times New Roman" panose="02020603050405020304" pitchFamily="18" charset="0"/>
                <a:ea typeface="Calibri" panose="020F0502020204030204" pitchFamily="34" charset="0"/>
              </a:rPr>
              <a:t>nhạc</a:t>
            </a:r>
            <a:r>
              <a:rPr lang="it-IT" sz="2600" i="1" dirty="0">
                <a:solidFill>
                  <a:srgbClr val="000000"/>
                </a:solidFill>
                <a:latin typeface="Times New Roman" panose="02020603050405020304" pitchFamily="18" charset="0"/>
                <a:ea typeface="Calibri" panose="020F0502020204030204" pitchFamily="34" charset="0"/>
              </a:rPr>
              <a:t> </a:t>
            </a:r>
            <a:r>
              <a:rPr lang="it-IT" sz="2600" i="1" dirty="0" err="1">
                <a:solidFill>
                  <a:srgbClr val="000000"/>
                </a:solidFill>
                <a:latin typeface="Times New Roman" panose="02020603050405020304" pitchFamily="18" charset="0"/>
                <a:ea typeface="Calibri" panose="020F0502020204030204" pitchFamily="34" charset="0"/>
              </a:rPr>
              <a:t>sĩ</a:t>
            </a:r>
            <a:r>
              <a:rPr lang="it-IT" sz="2600" i="1" dirty="0">
                <a:solidFill>
                  <a:srgbClr val="000000"/>
                </a:solidFill>
                <a:latin typeface="Times New Roman" panose="02020603050405020304" pitchFamily="18" charset="0"/>
                <a:ea typeface="Calibri" panose="020F0502020204030204" pitchFamily="34" charset="0"/>
              </a:rPr>
              <a:t> </a:t>
            </a:r>
            <a:r>
              <a:rPr lang="it-IT" sz="2600" i="1" dirty="0" err="1">
                <a:solidFill>
                  <a:srgbClr val="000000"/>
                </a:solidFill>
                <a:latin typeface="Times New Roman" panose="02020603050405020304" pitchFamily="18" charset="0"/>
                <a:ea typeface="Calibri" panose="020F0502020204030204" pitchFamily="34" charset="0"/>
              </a:rPr>
              <a:t>Văn</a:t>
            </a:r>
            <a:r>
              <a:rPr lang="it-IT" sz="2600" i="1" dirty="0">
                <a:solidFill>
                  <a:srgbClr val="000000"/>
                </a:solidFill>
                <a:latin typeface="Times New Roman" panose="02020603050405020304" pitchFamily="18" charset="0"/>
                <a:ea typeface="Calibri" panose="020F0502020204030204" pitchFamily="34" charset="0"/>
              </a:rPr>
              <a:t> </a:t>
            </a:r>
            <a:r>
              <a:rPr lang="it-IT" sz="2600" i="1" dirty="0" err="1">
                <a:solidFill>
                  <a:srgbClr val="000000"/>
                </a:solidFill>
                <a:latin typeface="Times New Roman" panose="02020603050405020304" pitchFamily="18" charset="0"/>
                <a:ea typeface="Calibri" panose="020F0502020204030204" pitchFamily="34" charset="0"/>
              </a:rPr>
              <a:t>Cao</a:t>
            </a:r>
            <a:r>
              <a:rPr lang="nl-NL" sz="2600" i="1" dirty="0">
                <a:solidFill>
                  <a:srgbClr val="000000"/>
                </a:solidFill>
                <a:latin typeface="Times New Roman" panose="02020603050405020304" pitchFamily="18" charset="0"/>
                <a:ea typeface="Calibri" panose="020F0502020204030204" pitchFamily="34" charset="0"/>
              </a:rPr>
              <a:t>, </a:t>
            </a:r>
            <a:r>
              <a:rPr lang="it-IT" sz="2600" i="1" dirty="0" err="1">
                <a:solidFill>
                  <a:srgbClr val="000000"/>
                </a:solidFill>
                <a:latin typeface="Times New Roman" panose="02020603050405020304" pitchFamily="18" charset="0"/>
                <a:ea typeface="Calibri" panose="020F0502020204030204" pitchFamily="34" charset="0"/>
              </a:rPr>
              <a:t>nốt</a:t>
            </a:r>
            <a:r>
              <a:rPr lang="it-IT" sz="2600" i="1" dirty="0">
                <a:solidFill>
                  <a:srgbClr val="000000"/>
                </a:solidFill>
                <a:latin typeface="Times New Roman" panose="02020603050405020304" pitchFamily="18" charset="0"/>
                <a:ea typeface="Calibri" panose="020F0502020204030204" pitchFamily="34" charset="0"/>
              </a:rPr>
              <a:t> </a:t>
            </a:r>
            <a:r>
              <a:rPr lang="it-IT" sz="2600" i="1" dirty="0" err="1">
                <a:solidFill>
                  <a:srgbClr val="000000"/>
                </a:solidFill>
                <a:latin typeface="Times New Roman" panose="02020603050405020304" pitchFamily="18" charset="0"/>
                <a:ea typeface="Calibri" panose="020F0502020204030204" pitchFamily="34" charset="0"/>
              </a:rPr>
              <a:t>nhạc</a:t>
            </a:r>
            <a:r>
              <a:rPr lang="nl-NL" sz="2600" i="1" dirty="0">
                <a:solidFill>
                  <a:srgbClr val="000000"/>
                </a:solidFill>
                <a:latin typeface="Times New Roman" panose="02020603050405020304" pitchFamily="18" charset="0"/>
                <a:ea typeface="Calibri" panose="020F0502020204030204" pitchFamily="34" charset="0"/>
              </a:rPr>
              <a:t>, </a:t>
            </a:r>
            <a:r>
              <a:rPr lang="it-IT" sz="2600" i="1" dirty="0" err="1">
                <a:solidFill>
                  <a:srgbClr val="000000"/>
                </a:solidFill>
                <a:latin typeface="Times New Roman" panose="02020603050405020304" pitchFamily="18" charset="0"/>
                <a:ea typeface="Calibri" panose="020F0502020204030204" pitchFamily="34" charset="0"/>
              </a:rPr>
              <a:t>Tiến</a:t>
            </a:r>
            <a:r>
              <a:rPr lang="it-IT" sz="2600" i="1" dirty="0">
                <a:solidFill>
                  <a:srgbClr val="000000"/>
                </a:solidFill>
                <a:latin typeface="Times New Roman" panose="02020603050405020304" pitchFamily="18" charset="0"/>
                <a:ea typeface="Calibri" panose="020F0502020204030204" pitchFamily="34" charset="0"/>
              </a:rPr>
              <a:t> </a:t>
            </a:r>
            <a:r>
              <a:rPr lang="it-IT" sz="2600" i="1" dirty="0" err="1">
                <a:solidFill>
                  <a:srgbClr val="000000"/>
                </a:solidFill>
                <a:latin typeface="Times New Roman" panose="02020603050405020304" pitchFamily="18" charset="0"/>
                <a:ea typeface="Calibri" panose="020F0502020204030204" pitchFamily="34" charset="0"/>
              </a:rPr>
              <a:t>quân</a:t>
            </a:r>
            <a:r>
              <a:rPr lang="it-IT" sz="2600" i="1" dirty="0">
                <a:solidFill>
                  <a:srgbClr val="000000"/>
                </a:solidFill>
                <a:latin typeface="Times New Roman" panose="02020603050405020304" pitchFamily="18" charset="0"/>
                <a:ea typeface="Calibri" panose="020F0502020204030204" pitchFamily="34" charset="0"/>
              </a:rPr>
              <a:t> </a:t>
            </a:r>
            <a:r>
              <a:rPr lang="it-IT" sz="2600" i="1" dirty="0" err="1">
                <a:solidFill>
                  <a:srgbClr val="000000"/>
                </a:solidFill>
                <a:latin typeface="Times New Roman" panose="02020603050405020304" pitchFamily="18" charset="0"/>
                <a:ea typeface="Calibri" panose="020F0502020204030204" pitchFamily="34" charset="0"/>
              </a:rPr>
              <a:t>ca</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Đặc</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điểm</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tính</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chất</a:t>
            </a:r>
            <a:r>
              <a:rPr lang="nl-NL" sz="2600" dirty="0">
                <a:solidFill>
                  <a:srgbClr val="000000"/>
                </a:solidFill>
                <a:latin typeface="Times New Roman" panose="02020603050405020304" pitchFamily="18" charset="0"/>
                <a:ea typeface="Calibri" panose="020F0502020204030204" pitchFamily="34" charset="0"/>
              </a:rPr>
              <a:t>: </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phù</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hợp</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với</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đề</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tài</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về</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văn</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hóa</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thể</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hiện</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rõ</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chủ</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đề</a:t>
            </a:r>
            <a:r>
              <a:rPr lang="nl-NL" sz="2600" dirty="0">
                <a:solidFill>
                  <a:srgbClr val="000000"/>
                </a:solidFill>
                <a:latin typeface="Times New Roman" panose="02020603050405020304" pitchFamily="18" charset="0"/>
                <a:ea typeface="Calibri" panose="020F0502020204030204" pitchFamily="34" charset="0"/>
              </a:rPr>
              <a:t> (quá </a:t>
            </a:r>
            <a:r>
              <a:rPr lang="nl-NL" sz="2600" dirty="0" err="1">
                <a:solidFill>
                  <a:srgbClr val="000000"/>
                </a:solidFill>
                <a:latin typeface="Times New Roman" panose="02020603050405020304" pitchFamily="18" charset="0"/>
                <a:ea typeface="Calibri" panose="020F0502020204030204" pitchFamily="34" charset="0"/>
              </a:rPr>
              <a:t>trình</a:t>
            </a:r>
            <a:r>
              <a:rPr lang="nl-NL" sz="2600" dirty="0">
                <a:solidFill>
                  <a:srgbClr val="000000"/>
                </a:solidFill>
                <a:latin typeface="Times New Roman" panose="02020603050405020304" pitchFamily="18" charset="0"/>
                <a:ea typeface="Calibri" panose="020F0502020204030204" pitchFamily="34" charset="0"/>
              </a:rPr>
              <a:t> sáng </a:t>
            </a:r>
            <a:r>
              <a:rPr lang="nl-NL" sz="2600" dirty="0" err="1">
                <a:solidFill>
                  <a:srgbClr val="000000"/>
                </a:solidFill>
                <a:latin typeface="Times New Roman" panose="02020603050405020304" pitchFamily="18" charset="0"/>
                <a:ea typeface="Calibri" panose="020F0502020204030204" pitchFamily="34" charset="0"/>
              </a:rPr>
              <a:t>tác</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bài</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Tiến</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quân</a:t>
            </a:r>
            <a:r>
              <a:rPr lang="nl-NL" sz="2600" dirty="0">
                <a:solidFill>
                  <a:srgbClr val="000000"/>
                </a:solidFill>
                <a:latin typeface="Times New Roman" panose="02020603050405020304" pitchFamily="18" charset="0"/>
                <a:ea typeface="Calibri" panose="020F0502020204030204" pitchFamily="34" charset="0"/>
              </a:rPr>
              <a:t> ca”)</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thể</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hiện</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tính</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chất</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trang</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trọng</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gần</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gũi</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phù</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hợp</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với</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đối</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tượng</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độc</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giả</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làm</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nghệ</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thuật</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trong</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lĩnh</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vực</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âm</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nhạc</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và</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đối</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nhiều</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tượng</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khác</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thuộc</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các</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lứa</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tuổi</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ngành</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nghề</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tầng</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lớp</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vùng</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miền</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khác</a:t>
            </a:r>
            <a:r>
              <a:rPr lang="nl-NL" sz="2600" dirty="0">
                <a:solidFill>
                  <a:srgbClr val="000000"/>
                </a:solidFill>
                <a:latin typeface="Times New Roman" panose="02020603050405020304" pitchFamily="18" charset="0"/>
                <a:ea typeface="Calibri" panose="020F0502020204030204" pitchFamily="34" charset="0"/>
              </a:rPr>
              <a:t> </a:t>
            </a:r>
            <a:r>
              <a:rPr lang="nl-NL" sz="2600" dirty="0" err="1">
                <a:solidFill>
                  <a:srgbClr val="000000"/>
                </a:solidFill>
                <a:latin typeface="Times New Roman" panose="02020603050405020304" pitchFamily="18" charset="0"/>
                <a:ea typeface="Calibri" panose="020F0502020204030204" pitchFamily="34" charset="0"/>
              </a:rPr>
              <a:t>nhau</a:t>
            </a:r>
            <a:endParaRPr lang="en-VN" sz="2600" dirty="0">
              <a:solidFill>
                <a:srgbClr val="000000"/>
              </a:solidFill>
              <a:latin typeface="Times New Roman" panose="02020603050405020304" pitchFamily="18" charset="0"/>
              <a:ea typeface="Calibri" panose="020F0502020204030204" pitchFamily="34" charset="0"/>
            </a:endParaRPr>
          </a:p>
        </p:txBody>
      </p:sp>
      <p:grpSp>
        <p:nvGrpSpPr>
          <p:cNvPr id="3" name="组合 7">
            <a:extLst>
              <a:ext uri="{FF2B5EF4-FFF2-40B4-BE49-F238E27FC236}">
                <a16:creationId xmlns:a16="http://schemas.microsoft.com/office/drawing/2014/main" id="{F549E538-1907-DB40-B37F-3B5E24E378F6}"/>
              </a:ext>
            </a:extLst>
          </p:cNvPr>
          <p:cNvGrpSpPr/>
          <p:nvPr/>
        </p:nvGrpSpPr>
        <p:grpSpPr>
          <a:xfrm>
            <a:off x="2920206" y="538579"/>
            <a:ext cx="6350000" cy="662318"/>
            <a:chOff x="3364550" y="577619"/>
            <a:chExt cx="6350000" cy="662318"/>
          </a:xfrm>
        </p:grpSpPr>
        <p:sp>
          <p:nvSpPr>
            <p:cNvPr id="4" name="TextBox 2">
              <a:extLst>
                <a:ext uri="{FF2B5EF4-FFF2-40B4-BE49-F238E27FC236}">
                  <a16:creationId xmlns:a16="http://schemas.microsoft.com/office/drawing/2014/main" id="{C8719D6B-A8F1-574D-861E-C98EEF3CFA10}"/>
                </a:ext>
              </a:extLst>
            </p:cNvPr>
            <p:cNvSpPr txBox="1"/>
            <p:nvPr/>
          </p:nvSpPr>
          <p:spPr>
            <a:xfrm>
              <a:off x="5660944" y="577619"/>
              <a:ext cx="1757212" cy="584775"/>
            </a:xfrm>
            <a:prstGeom prst="rect">
              <a:avLst/>
            </a:prstGeom>
            <a:noFill/>
          </p:spPr>
          <p:txBody>
            <a:bodyPr wrap="none" rtlCol="0">
              <a:spAutoFit/>
            </a:bodyPr>
            <a:lstStyle/>
            <a:p>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Bài</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tập</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1</a:t>
              </a:r>
              <a:endParaRPr lang="zh-CN" altLang="en-US"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cxnSp>
          <p:nvCxnSpPr>
            <p:cNvPr id="5" name="直接连接符 6">
              <a:extLst>
                <a:ext uri="{FF2B5EF4-FFF2-40B4-BE49-F238E27FC236}">
                  <a16:creationId xmlns:a16="http://schemas.microsoft.com/office/drawing/2014/main" id="{85205C50-389D-5E4E-91C9-19E149274500}"/>
                </a:ext>
              </a:extLst>
            </p:cNvPr>
            <p:cNvCxnSpPr/>
            <p:nvPr/>
          </p:nvCxnSpPr>
          <p:spPr>
            <a:xfrm>
              <a:off x="3364550" y="1239937"/>
              <a:ext cx="6350000" cy="0"/>
            </a:xfrm>
            <a:prstGeom prst="line">
              <a:avLst/>
            </a:prstGeom>
            <a:ln w="3175">
              <a:solidFill>
                <a:srgbClr val="EFA292"/>
              </a:solidFill>
            </a:ln>
          </p:spPr>
          <p:style>
            <a:lnRef idx="1">
              <a:schemeClr val="accent1"/>
            </a:lnRef>
            <a:fillRef idx="0">
              <a:schemeClr val="accent1"/>
            </a:fillRef>
            <a:effectRef idx="0">
              <a:schemeClr val="accent1"/>
            </a:effectRef>
            <a:fontRef idx="minor">
              <a:schemeClr val="tx1"/>
            </a:fontRef>
          </p:style>
        </p:cxnSp>
      </p:grpSp>
      <p:pic>
        <p:nvPicPr>
          <p:cNvPr id="9218" name="Picture 2" descr="Nhạc sĩ Văn Cao - Cây cổ thụ 3 ngọn của nền nghệ thuật Việt Nam">
            <a:extLst>
              <a:ext uri="{FF2B5EF4-FFF2-40B4-BE49-F238E27FC236}">
                <a16:creationId xmlns:a16="http://schemas.microsoft.com/office/drawing/2014/main" id="{43F2C4DB-8E13-894B-BB4D-629B222883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2667" y="1194140"/>
            <a:ext cx="3695783" cy="277325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hiêng liêng giờ phút hàng vạn người hát “Tiến quân ca” trên Quảng trường  Ba Đình | VOV.VN">
            <a:extLst>
              <a:ext uri="{FF2B5EF4-FFF2-40B4-BE49-F238E27FC236}">
                <a16:creationId xmlns:a16="http://schemas.microsoft.com/office/drawing/2014/main" id="{56F2186A-0A1F-FA4D-B61E-C9D647516F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2668" y="4029316"/>
            <a:ext cx="3695782" cy="2295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68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linds(horizontal)">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linds(horizont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blinds(horizontal)">
                                      <p:cBhvr>
                                        <p:cTn id="24" dur="500"/>
                                        <p:tgtEl>
                                          <p:spTgt spid="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blinds(horizontal)">
                                      <p:cBhvr>
                                        <p:cTn id="29" dur="500"/>
                                        <p:tgtEl>
                                          <p:spTgt spid="2">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blinds(horizontal)">
                                      <p:cBhvr>
                                        <p:cTn id="34"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72A0D2-2DBF-B043-B81A-EF9DACEE8768}"/>
              </a:ext>
            </a:extLst>
          </p:cNvPr>
          <p:cNvSpPr/>
          <p:nvPr/>
        </p:nvSpPr>
        <p:spPr>
          <a:xfrm>
            <a:off x="1324305" y="1351639"/>
            <a:ext cx="9774620" cy="5085366"/>
          </a:xfrm>
          <a:prstGeom prst="rect">
            <a:avLst/>
          </a:prstGeom>
        </p:spPr>
        <p:txBody>
          <a:bodyPr wrap="square">
            <a:spAutoFit/>
          </a:bodyPr>
          <a:lstStyle/>
          <a:p>
            <a:pPr algn="just">
              <a:lnSpc>
                <a:spcPct val="114000"/>
              </a:lnSpc>
            </a:pPr>
            <a:r>
              <a:rPr lang="nl-NL" sz="2200" dirty="0">
                <a:solidFill>
                  <a:srgbClr val="000000"/>
                </a:solidFill>
                <a:latin typeface="Times New Roman" panose="02020603050405020304" pitchFamily="18" charset="0"/>
                <a:ea typeface="Calibri" panose="020F0502020204030204" pitchFamily="34" charset="0"/>
              </a:rPr>
              <a:t>2. </a:t>
            </a:r>
            <a:r>
              <a:rPr lang="nl-NL" sz="2200" dirty="0" err="1">
                <a:solidFill>
                  <a:srgbClr val="000000"/>
                </a:solidFill>
                <a:latin typeface="Times New Roman" panose="02020603050405020304" pitchFamily="18" charset="0"/>
                <a:ea typeface="Calibri" panose="020F0502020204030204" pitchFamily="34" charset="0"/>
              </a:rPr>
              <a:t>Phân</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tích</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tính</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mạch</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lạc</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khoa</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học</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trong</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cách</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trình</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bày</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của</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đoạn</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văn</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được</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thể</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hiện</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trong</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các</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câu</a:t>
            </a:r>
            <a:r>
              <a:rPr lang="nl-NL" sz="2200" dirty="0">
                <a:solidFill>
                  <a:srgbClr val="000000"/>
                </a:solidFill>
                <a:latin typeface="Times New Roman" panose="02020603050405020304" pitchFamily="18" charset="0"/>
                <a:ea typeface="Calibri" panose="020F0502020204030204" pitchFamily="34" charset="0"/>
              </a:rPr>
              <a:t> </a:t>
            </a:r>
            <a:r>
              <a:rPr lang="vi-VN" sz="2200" dirty="0">
                <a:solidFill>
                  <a:srgbClr val="000000"/>
                </a:solidFill>
                <a:latin typeface="Times New Roman" panose="02020603050405020304" pitchFamily="18" charset="0"/>
                <a:ea typeface="Calibri" panose="020F0502020204030204" pitchFamily="34" charset="0"/>
              </a:rPr>
              <a:t>(1), </a:t>
            </a:r>
            <a:r>
              <a:rPr lang="nl-NL" sz="2200" dirty="0">
                <a:solidFill>
                  <a:srgbClr val="000000"/>
                </a:solidFill>
                <a:latin typeface="Times New Roman" panose="02020603050405020304" pitchFamily="18" charset="0"/>
                <a:ea typeface="Calibri" panose="020F0502020204030204" pitchFamily="34" charset="0"/>
              </a:rPr>
              <a:t>(2), (3), (4), (5). (</a:t>
            </a:r>
            <a:r>
              <a:rPr lang="nl-NL" sz="2200" dirty="0" err="1">
                <a:solidFill>
                  <a:srgbClr val="000000"/>
                </a:solidFill>
                <a:latin typeface="Times New Roman" panose="02020603050405020304" pitchFamily="18" charset="0"/>
                <a:ea typeface="Calibri" panose="020F0502020204030204" pitchFamily="34" charset="0"/>
              </a:rPr>
              <a:t>Chú</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ý</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mối</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quan</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hệ</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nguyên</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nhân</a:t>
            </a:r>
            <a:r>
              <a:rPr lang="nl-NL" sz="2200" dirty="0">
                <a:solidFill>
                  <a:srgbClr val="000000"/>
                </a:solidFill>
                <a:latin typeface="Times New Roman" panose="02020603050405020304" pitchFamily="18" charset="0"/>
                <a:ea typeface="Calibri" panose="020F0502020204030204" pitchFamily="34" charset="0"/>
              </a:rPr>
              <a:t> – </a:t>
            </a:r>
            <a:r>
              <a:rPr lang="nl-NL" sz="2200" dirty="0" err="1">
                <a:solidFill>
                  <a:srgbClr val="000000"/>
                </a:solidFill>
                <a:latin typeface="Times New Roman" panose="02020603050405020304" pitchFamily="18" charset="0"/>
                <a:ea typeface="Calibri" panose="020F0502020204030204" pitchFamily="34" charset="0"/>
              </a:rPr>
              <a:t>kết</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quả</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giữa</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các</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câu</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cách</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dùng</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từ</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ngữ</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thay</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thế</a:t>
            </a:r>
            <a:r>
              <a:rPr lang="nl-NL" sz="2200" dirty="0">
                <a:solidFill>
                  <a:srgbClr val="000000"/>
                </a:solidFill>
                <a:latin typeface="Times New Roman" panose="02020603050405020304" pitchFamily="18" charset="0"/>
                <a:ea typeface="Calibri" panose="020F0502020204030204" pitchFamily="34" charset="0"/>
              </a:rPr>
              <a:t>.)</a:t>
            </a:r>
            <a:endParaRPr lang="en-VN" sz="22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200" dirty="0">
                <a:solidFill>
                  <a:srgbClr val="000000"/>
                </a:solidFill>
                <a:latin typeface="Times New Roman" panose="02020603050405020304" pitchFamily="18" charset="0"/>
                <a:ea typeface="Calibri" panose="020F0502020204030204" pitchFamily="34" charset="0"/>
              </a:rPr>
              <a:t>* Mối quan hệ nguyên nhân – kết quả</a:t>
            </a:r>
            <a:endParaRPr lang="en-VN" sz="22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200" dirty="0">
                <a:solidFill>
                  <a:srgbClr val="000000"/>
                </a:solidFill>
                <a:latin typeface="Times New Roman" panose="02020603050405020304" pitchFamily="18" charset="0"/>
                <a:ea typeface="Calibri" panose="020F0502020204030204" pitchFamily="34" charset="0"/>
              </a:rPr>
              <a:t>- (1): nguyên nhân – (2,3,4,5): kết quả</a:t>
            </a:r>
            <a:endParaRPr lang="en-VN" sz="22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200" dirty="0">
                <a:solidFill>
                  <a:srgbClr val="000000"/>
                </a:solidFill>
                <a:latin typeface="Times New Roman" panose="02020603050405020304" pitchFamily="18" charset="0"/>
                <a:ea typeface="Calibri" panose="020F0502020204030204" pitchFamily="34" charset="0"/>
              </a:rPr>
              <a:t>- (2): nguyên nhân – (3): kết quả</a:t>
            </a:r>
            <a:endParaRPr lang="en-VN" sz="22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200" dirty="0">
                <a:solidFill>
                  <a:srgbClr val="000000"/>
                </a:solidFill>
                <a:latin typeface="Times New Roman" panose="02020603050405020304" pitchFamily="18" charset="0"/>
                <a:ea typeface="Calibri" panose="020F0502020204030204" pitchFamily="34" charset="0"/>
              </a:rPr>
              <a:t>- (3): nguyên nhân – (4): kết quả</a:t>
            </a:r>
            <a:endParaRPr lang="en-VN" sz="22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200" dirty="0">
                <a:solidFill>
                  <a:srgbClr val="000000"/>
                </a:solidFill>
                <a:latin typeface="Times New Roman" panose="02020603050405020304" pitchFamily="18" charset="0"/>
                <a:ea typeface="Calibri" panose="020F0502020204030204" pitchFamily="34" charset="0"/>
              </a:rPr>
              <a:t>- (3), (4): nguyên nhân – (5): kết quả</a:t>
            </a:r>
            <a:endParaRPr lang="en-VN" sz="22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en-US" sz="2200" dirty="0">
                <a:solidFill>
                  <a:srgbClr val="000000"/>
                </a:solidFill>
                <a:latin typeface="Times New Roman" panose="02020603050405020304" pitchFamily="18" charset="0"/>
                <a:ea typeface="Calibri" panose="020F0502020204030204" pitchFamily="34" charset="0"/>
                <a:sym typeface="Wingdings" pitchFamily="2" charset="2"/>
              </a:rPr>
              <a:t></a:t>
            </a:r>
            <a:r>
              <a:rPr lang="vi-VN" sz="2200" dirty="0">
                <a:solidFill>
                  <a:srgbClr val="000000"/>
                </a:solidFill>
                <a:latin typeface="Times New Roman" panose="02020603050405020304" pitchFamily="18" charset="0"/>
                <a:ea typeface="Calibri" panose="020F0502020204030204" pitchFamily="34" charset="0"/>
              </a:rPr>
              <a:t> đoạn văn mạch lạc</a:t>
            </a:r>
            <a:endParaRPr lang="en-VN" sz="22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200" dirty="0">
                <a:solidFill>
                  <a:srgbClr val="000000"/>
                </a:solidFill>
                <a:latin typeface="Times New Roman" panose="02020603050405020304" pitchFamily="18" charset="0"/>
                <a:ea typeface="Calibri" panose="020F0502020204030204" pitchFamily="34" charset="0"/>
              </a:rPr>
              <a:t>* Thay thế từ ngữ</a:t>
            </a:r>
            <a:endParaRPr lang="en-VN" sz="22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200" dirty="0">
                <a:solidFill>
                  <a:srgbClr val="000000"/>
                </a:solidFill>
                <a:latin typeface="Times New Roman" panose="02020603050405020304" pitchFamily="18" charset="0"/>
                <a:ea typeface="Calibri" panose="020F0502020204030204" pitchFamily="34" charset="0"/>
              </a:rPr>
              <a:t>- “ông” (câu 2,3,4) thế cho Văn Cao (câu 1); đêm ấy (câu 5) thế cho “một đêm mùa đông giá buốt của Hà Nội 1944” (câu 1)</a:t>
            </a:r>
            <a:endParaRPr lang="en-VN" sz="2200" dirty="0">
              <a:solidFill>
                <a:srgbClr val="000000"/>
              </a:solidFill>
              <a:latin typeface="Times New Roman" panose="02020603050405020304" pitchFamily="18" charset="0"/>
              <a:ea typeface="Calibri" panose="020F0502020204030204" pitchFamily="34" charset="0"/>
            </a:endParaRPr>
          </a:p>
          <a:p>
            <a:pPr>
              <a:lnSpc>
                <a:spcPct val="114000"/>
              </a:lnSpc>
            </a:pP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itchFamily="2" charset="2"/>
              </a:rPr>
              <a:t></a:t>
            </a:r>
            <a:r>
              <a:rPr lang="vi-VN" sz="2200" dirty="0">
                <a:solidFill>
                  <a:srgbClr val="000000"/>
                </a:solidFill>
                <a:latin typeface="Times New Roman" panose="02020603050405020304" pitchFamily="18" charset="0"/>
                <a:ea typeface="Calibri" panose="020F0502020204030204" pitchFamily="34" charset="0"/>
              </a:rPr>
              <a:t> đoạn văn trình bày khoa học, tránh lặp từ</a:t>
            </a:r>
            <a:r>
              <a:rPr lang="en-VN" sz="2200" dirty="0"/>
              <a:t> </a:t>
            </a:r>
          </a:p>
        </p:txBody>
      </p:sp>
      <p:grpSp>
        <p:nvGrpSpPr>
          <p:cNvPr id="3" name="组合 7">
            <a:extLst>
              <a:ext uri="{FF2B5EF4-FFF2-40B4-BE49-F238E27FC236}">
                <a16:creationId xmlns:a16="http://schemas.microsoft.com/office/drawing/2014/main" id="{50C8167E-9438-744F-999B-006358026E52}"/>
              </a:ext>
            </a:extLst>
          </p:cNvPr>
          <p:cNvGrpSpPr/>
          <p:nvPr/>
        </p:nvGrpSpPr>
        <p:grpSpPr>
          <a:xfrm>
            <a:off x="2920206" y="554781"/>
            <a:ext cx="6350000" cy="662318"/>
            <a:chOff x="3364550" y="577619"/>
            <a:chExt cx="6350000" cy="662318"/>
          </a:xfrm>
        </p:grpSpPr>
        <p:sp>
          <p:nvSpPr>
            <p:cNvPr id="4" name="TextBox 2">
              <a:extLst>
                <a:ext uri="{FF2B5EF4-FFF2-40B4-BE49-F238E27FC236}">
                  <a16:creationId xmlns:a16="http://schemas.microsoft.com/office/drawing/2014/main" id="{42B9B5E9-294A-3F4F-841A-A27009C2FF1D}"/>
                </a:ext>
              </a:extLst>
            </p:cNvPr>
            <p:cNvSpPr txBox="1"/>
            <p:nvPr/>
          </p:nvSpPr>
          <p:spPr>
            <a:xfrm>
              <a:off x="5660944" y="577619"/>
              <a:ext cx="1757212" cy="584775"/>
            </a:xfrm>
            <a:prstGeom prst="rect">
              <a:avLst/>
            </a:prstGeom>
            <a:noFill/>
          </p:spPr>
          <p:txBody>
            <a:bodyPr wrap="none" rtlCol="0">
              <a:spAutoFit/>
            </a:bodyPr>
            <a:lstStyle/>
            <a:p>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Bài</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tập</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1</a:t>
              </a:r>
              <a:endParaRPr lang="zh-CN" altLang="en-US"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cxnSp>
          <p:nvCxnSpPr>
            <p:cNvPr id="5" name="直接连接符 6">
              <a:extLst>
                <a:ext uri="{FF2B5EF4-FFF2-40B4-BE49-F238E27FC236}">
                  <a16:creationId xmlns:a16="http://schemas.microsoft.com/office/drawing/2014/main" id="{90A9F28D-4F9B-F045-9E9B-8138EFA5CC89}"/>
                </a:ext>
              </a:extLst>
            </p:cNvPr>
            <p:cNvCxnSpPr/>
            <p:nvPr/>
          </p:nvCxnSpPr>
          <p:spPr>
            <a:xfrm>
              <a:off x="3364550" y="1239937"/>
              <a:ext cx="6350000" cy="0"/>
            </a:xfrm>
            <a:prstGeom prst="line">
              <a:avLst/>
            </a:prstGeom>
            <a:ln w="3175">
              <a:solidFill>
                <a:srgbClr val="EFA292"/>
              </a:solidFill>
            </a:ln>
          </p:spPr>
          <p:style>
            <a:lnRef idx="1">
              <a:schemeClr val="accent1"/>
            </a:lnRef>
            <a:fillRef idx="0">
              <a:schemeClr val="accent1"/>
            </a:fillRef>
            <a:effectRef idx="0">
              <a:schemeClr val="accent1"/>
            </a:effectRef>
            <a:fontRef idx="minor">
              <a:schemeClr val="tx1"/>
            </a:fontRef>
          </p:style>
        </p:cxnSp>
      </p:grpSp>
      <p:pic>
        <p:nvPicPr>
          <p:cNvPr id="8194" name="Picture 2" descr="Chuyện ít biết về số phận bi tráng của Quốc ca Việt Nam | Báo Dân trí">
            <a:extLst>
              <a:ext uri="{FF2B5EF4-FFF2-40B4-BE49-F238E27FC236}">
                <a16:creationId xmlns:a16="http://schemas.microsoft.com/office/drawing/2014/main" id="{D95A71CE-5514-5145-893B-85D4684C1D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2957" y="2252477"/>
            <a:ext cx="5559916" cy="2918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86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heckerboard(across)">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heckerboard(across)">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checkerboard(across)">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checkerboard(across)">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checkerboard(across)">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checkerboard(across)">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checkerboard(across)">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checkerboard(across)">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checkerboard(across)">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checkerboard(across)">
                                      <p:cBhvr>
                                        <p:cTn id="52" dur="500"/>
                                        <p:tgtEl>
                                          <p:spTgt spid="2">
                                            <p:txEl>
                                              <p:pRg st="9" end="9"/>
                                            </p:txEl>
                                          </p:spTgt>
                                        </p:tgtEl>
                                      </p:cBhvr>
                                    </p:animEffect>
                                  </p:childTnLst>
                                </p:cTn>
                              </p:par>
                              <p:par>
                                <p:cTn id="53" presetID="42" presetClass="entr" presetSubtype="0"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750"/>
                                        <p:tgtEl>
                                          <p:spTgt spid="3"/>
                                        </p:tgtEl>
                                      </p:cBhvr>
                                    </p:animEffect>
                                    <p:anim calcmode="lin" valueType="num">
                                      <p:cBhvr>
                                        <p:cTn id="56" dur="750" fill="hold"/>
                                        <p:tgtEl>
                                          <p:spTgt spid="3"/>
                                        </p:tgtEl>
                                        <p:attrNameLst>
                                          <p:attrName>ppt_x</p:attrName>
                                        </p:attrNameLst>
                                      </p:cBhvr>
                                      <p:tavLst>
                                        <p:tav tm="0">
                                          <p:val>
                                            <p:strVal val="#ppt_x"/>
                                          </p:val>
                                        </p:tav>
                                        <p:tav tm="100000">
                                          <p:val>
                                            <p:strVal val="#ppt_x"/>
                                          </p:val>
                                        </p:tav>
                                      </p:tavLst>
                                    </p:anim>
                                    <p:anim calcmode="lin" valueType="num">
                                      <p:cBhvr>
                                        <p:cTn id="57"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5768060" y="2048477"/>
            <a:ext cx="4986722" cy="3801794"/>
          </a:xfrm>
          <a:prstGeom prst="rect">
            <a:avLst/>
          </a:prstGeom>
          <a:blipFill dpi="0" rotWithShape="1">
            <a:blip r:embed="rId3" cstate="print"/>
            <a:srcRect/>
            <a:tile tx="0" ty="0" sx="72000" sy="72000" flip="none" algn="ctr"/>
          </a:blip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kumimoji="1" lang="zh-CN" altLang="en-US" dirty="0">
              <a:solidFill>
                <a:prstClr val="white"/>
              </a:solidFill>
              <a:latin typeface="Source Han Sans CN Medium" panose="020B0500000000000000" pitchFamily="34" charset="-128"/>
              <a:ea typeface="Source Han Sans CN Medium" panose="020B0500000000000000" pitchFamily="34" charset="-128"/>
            </a:endParaRPr>
          </a:p>
        </p:txBody>
      </p:sp>
      <p:sp>
        <p:nvSpPr>
          <p:cNvPr id="2" name="Rectangle 1">
            <a:extLst>
              <a:ext uri="{FF2B5EF4-FFF2-40B4-BE49-F238E27FC236}">
                <a16:creationId xmlns:a16="http://schemas.microsoft.com/office/drawing/2014/main" id="{B37DE3B4-5862-EB45-B818-23272691FC5A}"/>
              </a:ext>
            </a:extLst>
          </p:cNvPr>
          <p:cNvSpPr/>
          <p:nvPr/>
        </p:nvSpPr>
        <p:spPr>
          <a:xfrm>
            <a:off x="1435631" y="1943825"/>
            <a:ext cx="4050632" cy="4011098"/>
          </a:xfrm>
          <a:prstGeom prst="rect">
            <a:avLst/>
          </a:prstGeom>
        </p:spPr>
        <p:txBody>
          <a:bodyPr wrap="square">
            <a:spAutoFit/>
          </a:bodyPr>
          <a:lstStyle/>
          <a:p>
            <a:pPr algn="just">
              <a:lnSpc>
                <a:spcPct val="115000"/>
              </a:lnSpc>
              <a:spcBef>
                <a:spcPts val="600"/>
              </a:spcBef>
              <a:spcAft>
                <a:spcPts val="600"/>
              </a:spcAft>
            </a:pPr>
            <a:r>
              <a:rPr lang="vi-VN" sz="3200" dirty="0">
                <a:solidFill>
                  <a:srgbClr val="000000"/>
                </a:solidFill>
                <a:latin typeface="Times New Roman" panose="02020603050405020304" pitchFamily="18" charset="0"/>
                <a:ea typeface="Calibri" panose="020F0502020204030204" pitchFamily="34" charset="0"/>
              </a:rPr>
              <a:t>(Bài tập 4 sgk/98) Viết một đoạn văn ngắn (khoảng 4 – 5 dòng) nói về cảm xúc của em khi xem một buổi biểu diễn văn nghệ hoặc một cuộc thi thể thao.</a:t>
            </a:r>
            <a:endParaRPr lang="en-VN" sz="3200" dirty="0">
              <a:solidFill>
                <a:srgbClr val="000000"/>
              </a:solidFill>
              <a:latin typeface="Times New Roman" panose="02020603050405020304" pitchFamily="18" charset="0"/>
              <a:ea typeface="Calibri" panose="020F0502020204030204" pitchFamily="34" charset="0"/>
            </a:endParaRPr>
          </a:p>
        </p:txBody>
      </p:sp>
      <p:grpSp>
        <p:nvGrpSpPr>
          <p:cNvPr id="15" name="组合 7">
            <a:extLst>
              <a:ext uri="{FF2B5EF4-FFF2-40B4-BE49-F238E27FC236}">
                <a16:creationId xmlns:a16="http://schemas.microsoft.com/office/drawing/2014/main" id="{E0AC8AF3-1259-8640-BBC0-C6EF4CCEB4E9}"/>
              </a:ext>
            </a:extLst>
          </p:cNvPr>
          <p:cNvGrpSpPr/>
          <p:nvPr/>
        </p:nvGrpSpPr>
        <p:grpSpPr>
          <a:xfrm>
            <a:off x="2920206" y="880602"/>
            <a:ext cx="6350000" cy="662318"/>
            <a:chOff x="3364550" y="577619"/>
            <a:chExt cx="6350000" cy="662318"/>
          </a:xfrm>
        </p:grpSpPr>
        <p:sp>
          <p:nvSpPr>
            <p:cNvPr id="16" name="TextBox 2">
              <a:extLst>
                <a:ext uri="{FF2B5EF4-FFF2-40B4-BE49-F238E27FC236}">
                  <a16:creationId xmlns:a16="http://schemas.microsoft.com/office/drawing/2014/main" id="{BA870AD8-2F7F-7448-8EF9-AA5C482BDDE8}"/>
                </a:ext>
              </a:extLst>
            </p:cNvPr>
            <p:cNvSpPr txBox="1"/>
            <p:nvPr/>
          </p:nvSpPr>
          <p:spPr>
            <a:xfrm>
              <a:off x="5660944" y="577619"/>
              <a:ext cx="1757212" cy="584775"/>
            </a:xfrm>
            <a:prstGeom prst="rect">
              <a:avLst/>
            </a:prstGeom>
            <a:noFill/>
          </p:spPr>
          <p:txBody>
            <a:bodyPr wrap="none" rtlCol="0">
              <a:spAutoFit/>
            </a:bodyPr>
            <a:lstStyle/>
            <a:p>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Bài</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tập</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2</a:t>
              </a:r>
              <a:endParaRPr lang="zh-CN" altLang="en-US"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cxnSp>
          <p:nvCxnSpPr>
            <p:cNvPr id="17" name="直接连接符 6">
              <a:extLst>
                <a:ext uri="{FF2B5EF4-FFF2-40B4-BE49-F238E27FC236}">
                  <a16:creationId xmlns:a16="http://schemas.microsoft.com/office/drawing/2014/main" id="{734726D2-D403-1A46-9381-1E087392061F}"/>
                </a:ext>
              </a:extLst>
            </p:cNvPr>
            <p:cNvCxnSpPr/>
            <p:nvPr/>
          </p:nvCxnSpPr>
          <p:spPr>
            <a:xfrm>
              <a:off x="3364550" y="1239937"/>
              <a:ext cx="6350000" cy="0"/>
            </a:xfrm>
            <a:prstGeom prst="line">
              <a:avLst/>
            </a:prstGeom>
            <a:ln w="3175">
              <a:solidFill>
                <a:srgbClr val="EFA29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320581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250" fill="hold"/>
                                        <p:tgtEl>
                                          <p:spTgt spid="14"/>
                                        </p:tgtEl>
                                        <p:attrNameLst>
                                          <p:attrName>ppt_x</p:attrName>
                                        </p:attrNameLst>
                                      </p:cBhvr>
                                      <p:tavLst>
                                        <p:tav tm="0">
                                          <p:val>
                                            <p:strVal val="#ppt_x"/>
                                          </p:val>
                                        </p:tav>
                                        <p:tav tm="100000">
                                          <p:val>
                                            <p:strVal val="#ppt_x"/>
                                          </p:val>
                                        </p:tav>
                                      </p:tavLst>
                                    </p:anim>
                                    <p:anim calcmode="lin" valueType="num">
                                      <p:cBhvr additive="base">
                                        <p:cTn id="8" dur="250" fill="hold"/>
                                        <p:tgtEl>
                                          <p:spTgt spid="1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750"/>
                                        <p:tgtEl>
                                          <p:spTgt spid="15"/>
                                        </p:tgtEl>
                                      </p:cBhvr>
                                    </p:animEffect>
                                    <p:anim calcmode="lin" valueType="num">
                                      <p:cBhvr>
                                        <p:cTn id="12" dur="750" fill="hold"/>
                                        <p:tgtEl>
                                          <p:spTgt spid="15"/>
                                        </p:tgtEl>
                                        <p:attrNameLst>
                                          <p:attrName>ppt_x</p:attrName>
                                        </p:attrNameLst>
                                      </p:cBhvr>
                                      <p:tavLst>
                                        <p:tav tm="0">
                                          <p:val>
                                            <p:strVal val="#ppt_x"/>
                                          </p:val>
                                        </p:tav>
                                        <p:tav tm="100000">
                                          <p:val>
                                            <p:strVal val="#ppt_x"/>
                                          </p:val>
                                        </p:tav>
                                      </p:tavLst>
                                    </p:anim>
                                    <p:anim calcmode="lin" valueType="num">
                                      <p:cBhvr>
                                        <p:cTn id="13" dur="7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7">
            <a:extLst>
              <a:ext uri="{FF2B5EF4-FFF2-40B4-BE49-F238E27FC236}">
                <a16:creationId xmlns:a16="http://schemas.microsoft.com/office/drawing/2014/main" id="{E0AC8AF3-1259-8640-BBC0-C6EF4CCEB4E9}"/>
              </a:ext>
            </a:extLst>
          </p:cNvPr>
          <p:cNvGrpSpPr/>
          <p:nvPr/>
        </p:nvGrpSpPr>
        <p:grpSpPr>
          <a:xfrm>
            <a:off x="2920206" y="880602"/>
            <a:ext cx="6350000" cy="662318"/>
            <a:chOff x="3364550" y="577619"/>
            <a:chExt cx="6350000" cy="662318"/>
          </a:xfrm>
        </p:grpSpPr>
        <p:sp>
          <p:nvSpPr>
            <p:cNvPr id="16" name="TextBox 2">
              <a:extLst>
                <a:ext uri="{FF2B5EF4-FFF2-40B4-BE49-F238E27FC236}">
                  <a16:creationId xmlns:a16="http://schemas.microsoft.com/office/drawing/2014/main" id="{BA870AD8-2F7F-7448-8EF9-AA5C482BDDE8}"/>
                </a:ext>
              </a:extLst>
            </p:cNvPr>
            <p:cNvSpPr txBox="1"/>
            <p:nvPr/>
          </p:nvSpPr>
          <p:spPr>
            <a:xfrm>
              <a:off x="5660944" y="577619"/>
              <a:ext cx="1757212" cy="584775"/>
            </a:xfrm>
            <a:prstGeom prst="rect">
              <a:avLst/>
            </a:prstGeom>
            <a:noFill/>
          </p:spPr>
          <p:txBody>
            <a:bodyPr wrap="none" rtlCol="0">
              <a:spAutoFit/>
            </a:bodyPr>
            <a:lstStyle/>
            <a:p>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Bài</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tập</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2</a:t>
              </a:r>
              <a:endParaRPr lang="zh-CN" altLang="en-US"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cxnSp>
          <p:nvCxnSpPr>
            <p:cNvPr id="17" name="直接连接符 6">
              <a:extLst>
                <a:ext uri="{FF2B5EF4-FFF2-40B4-BE49-F238E27FC236}">
                  <a16:creationId xmlns:a16="http://schemas.microsoft.com/office/drawing/2014/main" id="{734726D2-D403-1A46-9381-1E087392061F}"/>
                </a:ext>
              </a:extLst>
            </p:cNvPr>
            <p:cNvCxnSpPr/>
            <p:nvPr/>
          </p:nvCxnSpPr>
          <p:spPr>
            <a:xfrm>
              <a:off x="3364550" y="1239937"/>
              <a:ext cx="6350000" cy="0"/>
            </a:xfrm>
            <a:prstGeom prst="line">
              <a:avLst/>
            </a:prstGeom>
            <a:ln w="3175">
              <a:solidFill>
                <a:srgbClr val="EFA292"/>
              </a:solidFill>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98F994BE-4B23-E74F-94BA-A84C4AFD6F05}"/>
              </a:ext>
            </a:extLst>
          </p:cNvPr>
          <p:cNvSpPr/>
          <p:nvPr/>
        </p:nvSpPr>
        <p:spPr>
          <a:xfrm>
            <a:off x="6296528" y="1573205"/>
            <a:ext cx="5229726" cy="5081840"/>
          </a:xfrm>
          <a:prstGeom prst="rect">
            <a:avLst/>
          </a:prstGeom>
        </p:spPr>
        <p:txBody>
          <a:bodyPr wrap="square">
            <a:spAutoFit/>
          </a:bodyPr>
          <a:lstStyle/>
          <a:p>
            <a:pPr algn="just">
              <a:lnSpc>
                <a:spcPct val="114000"/>
              </a:lnSpc>
            </a:pP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Hình</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thức</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đoạn</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văn</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khoảng</a:t>
            </a:r>
            <a:r>
              <a:rPr lang="it-IT" sz="2600" dirty="0">
                <a:solidFill>
                  <a:srgbClr val="000000"/>
                </a:solidFill>
                <a:latin typeface="Times New Roman" panose="02020603050405020304" pitchFamily="18" charset="0"/>
                <a:ea typeface="Calibri" panose="020F0502020204030204" pitchFamily="34" charset="0"/>
              </a:rPr>
              <a:t> 4 – 5 </a:t>
            </a:r>
            <a:r>
              <a:rPr lang="it-IT" sz="2600" dirty="0" err="1">
                <a:solidFill>
                  <a:srgbClr val="000000"/>
                </a:solidFill>
                <a:latin typeface="Times New Roman" panose="02020603050405020304" pitchFamily="18" charset="0"/>
                <a:ea typeface="Calibri" panose="020F0502020204030204" pitchFamily="34" charset="0"/>
              </a:rPr>
              <a:t>dòng</a:t>
            </a:r>
            <a:r>
              <a:rPr lang="it-IT" sz="2600" dirty="0">
                <a:solidFill>
                  <a:srgbClr val="000000"/>
                </a:solidFill>
                <a:latin typeface="Times New Roman" panose="02020603050405020304" pitchFamily="18" charset="0"/>
                <a:ea typeface="Calibri" panose="020F0502020204030204" pitchFamily="34" charset="0"/>
              </a:rPr>
              <a:t>)</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mạch</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lạc</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lời</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văn</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trong</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sáng</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tự</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nhiên</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giàu</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cảm</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xúc</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Nội</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dung</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Cảm</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xúc</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thích</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thú</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xúc</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động</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Lí</a:t>
            </a:r>
            <a:r>
              <a:rPr lang="it-IT" sz="2600" dirty="0">
                <a:solidFill>
                  <a:srgbClr val="000000"/>
                </a:solidFill>
                <a:latin typeface="Times New Roman" panose="02020603050405020304" pitchFamily="18" charset="0"/>
                <a:ea typeface="Calibri" panose="020F0502020204030204" pitchFamily="34" charset="0"/>
              </a:rPr>
              <a:t> do: </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Nội</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dung</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buổi</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biểu</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diễn</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Phong</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cách</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biểu</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diễn</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của</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nghệ</a:t>
            </a:r>
            <a:r>
              <a:rPr lang="it-IT" sz="2600" dirty="0">
                <a:solidFill>
                  <a:srgbClr val="000000"/>
                </a:solidFill>
                <a:latin typeface="Times New Roman" panose="02020603050405020304" pitchFamily="18" charset="0"/>
                <a:ea typeface="Calibri" panose="020F0502020204030204" pitchFamily="34" charset="0"/>
              </a:rPr>
              <a:t> </a:t>
            </a:r>
            <a:r>
              <a:rPr lang="it-IT" sz="2600" dirty="0" err="1">
                <a:solidFill>
                  <a:srgbClr val="000000"/>
                </a:solidFill>
                <a:latin typeface="Times New Roman" panose="02020603050405020304" pitchFamily="18" charset="0"/>
                <a:ea typeface="Calibri" panose="020F0502020204030204" pitchFamily="34" charset="0"/>
              </a:rPr>
              <a:t>sĩ</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en-US" sz="2600" dirty="0">
                <a:solidFill>
                  <a:srgbClr val="000000"/>
                </a:solidFill>
                <a:latin typeface="Times New Roman" panose="02020603050405020304" pitchFamily="18" charset="0"/>
                <a:ea typeface="Calibri" panose="020F0502020204030204" pitchFamily="34" charset="0"/>
              </a:rPr>
              <a:t>+ Trang </a:t>
            </a:r>
            <a:r>
              <a:rPr lang="en-US" sz="2600" dirty="0" err="1">
                <a:solidFill>
                  <a:srgbClr val="000000"/>
                </a:solidFill>
                <a:latin typeface="Times New Roman" panose="02020603050405020304" pitchFamily="18" charset="0"/>
                <a:ea typeface="Calibri" panose="020F0502020204030204" pitchFamily="34" charset="0"/>
              </a:rPr>
              <a:t>trí</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sân</a:t>
            </a:r>
            <a:r>
              <a:rPr lang="en-US" sz="2600" dirty="0">
                <a:solidFill>
                  <a:srgbClr val="000000"/>
                </a:solidFill>
                <a:latin typeface="Times New Roman" panose="02020603050405020304" pitchFamily="18" charset="0"/>
                <a:ea typeface="Calibri" panose="020F0502020204030204" pitchFamily="34" charset="0"/>
              </a:rPr>
              <a:t> </a:t>
            </a:r>
            <a:r>
              <a:rPr lang="en-US" sz="2600" dirty="0" err="1">
                <a:solidFill>
                  <a:srgbClr val="000000"/>
                </a:solidFill>
                <a:latin typeface="Times New Roman" panose="02020603050405020304" pitchFamily="18" charset="0"/>
                <a:ea typeface="Calibri" panose="020F0502020204030204" pitchFamily="34" charset="0"/>
              </a:rPr>
              <a:t>khấu</a:t>
            </a:r>
            <a:endParaRPr lang="en-VN" sz="2600" dirty="0">
              <a:solidFill>
                <a:srgbClr val="000000"/>
              </a:solidFill>
              <a:latin typeface="Times New Roman" panose="02020603050405020304" pitchFamily="18" charset="0"/>
              <a:ea typeface="Calibri" panose="020F0502020204030204" pitchFamily="34" charset="0"/>
            </a:endParaRPr>
          </a:p>
          <a:p>
            <a:pPr>
              <a:lnSpc>
                <a:spcPct val="114000"/>
              </a:lnSpc>
            </a:pPr>
            <a:r>
              <a:rPr lang="en-US" sz="2600" dirty="0">
                <a:solidFill>
                  <a:srgbClr val="000000"/>
                </a:solidFill>
                <a:latin typeface="Times New Roman" panose="02020603050405020304" pitchFamily="18" charset="0"/>
                <a:ea typeface="Calibri" panose="020F0502020204030204" pitchFamily="34" charset="0"/>
              </a:rPr>
              <a:t>+… </a:t>
            </a:r>
            <a:endParaRPr lang="en-VN" sz="2600" dirty="0"/>
          </a:p>
        </p:txBody>
      </p:sp>
      <p:pic>
        <p:nvPicPr>
          <p:cNvPr id="10242" name="Picture 2" descr="Kể về một buổi biểu diễn văn nghệ | Học giỏi văn">
            <a:extLst>
              <a:ext uri="{FF2B5EF4-FFF2-40B4-BE49-F238E27FC236}">
                <a16:creationId xmlns:a16="http://schemas.microsoft.com/office/drawing/2014/main" id="{7AAEA7EE-0210-444A-B283-B5A557C713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259" y="1646754"/>
            <a:ext cx="3968626" cy="236353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Khai mạc Lotteria Challenge Cup 2014: Cổ vũ cho giấc mơ bóng đá của thiếu  nhi Việt Nam | VTV.VN">
            <a:extLst>
              <a:ext uri="{FF2B5EF4-FFF2-40B4-BE49-F238E27FC236}">
                <a16:creationId xmlns:a16="http://schemas.microsoft.com/office/drawing/2014/main" id="{85D6DC72-DA3E-0949-BB67-806FD124DC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158" y="4114125"/>
            <a:ext cx="4748665" cy="2540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2110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linds(horizont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linds(horizont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linds(horizont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linds(horizont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linds(horizont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linds(horizontal)">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blinds(horizontal)">
                                      <p:cBhvr>
                                        <p:cTn id="44" dur="5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blinds(horizontal)">
                                      <p:cBhvr>
                                        <p:cTn id="49" dur="500"/>
                                        <p:tgtEl>
                                          <p:spTgt spid="3">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nodeType="click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Effect transition="in" filter="blinds(horizontal)">
                                      <p:cBhvr>
                                        <p:cTn id="54" dur="500"/>
                                        <p:tgtEl>
                                          <p:spTgt spid="3">
                                            <p:txEl>
                                              <p:pRg st="8" end="8"/>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nodeType="click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animEffect transition="in" filter="blinds(horizontal)">
                                      <p:cBhvr>
                                        <p:cTn id="59"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cstate="print"/>
          <a:stretch>
            <a:fillRect/>
          </a:stretch>
        </p:blipFill>
        <p:spPr>
          <a:xfrm>
            <a:off x="-765599" y="-1676722"/>
            <a:ext cx="609600" cy="609600"/>
          </a:xfrm>
          <a:prstGeom prst="rect">
            <a:avLst/>
          </a:prstGeom>
        </p:spPr>
      </p:pic>
      <p:sp>
        <p:nvSpPr>
          <p:cNvPr id="11" name="等腰三角形 10"/>
          <p:cNvSpPr/>
          <p:nvPr/>
        </p:nvSpPr>
        <p:spPr>
          <a:xfrm flipV="1">
            <a:off x="5780017" y="2290764"/>
            <a:ext cx="359478" cy="376349"/>
          </a:xfrm>
          <a:prstGeom prst="triangle">
            <a:avLst>
              <a:gd name="adj" fmla="val 58621"/>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4" name="矩形 13"/>
          <p:cNvSpPr/>
          <p:nvPr/>
        </p:nvSpPr>
        <p:spPr>
          <a:xfrm>
            <a:off x="3632037" y="2695685"/>
            <a:ext cx="296279" cy="635793"/>
          </a:xfrm>
          <a:prstGeom prst="rect">
            <a:avLst/>
          </a:prstGeom>
          <a:solidFill>
            <a:srgbClr val="87B6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3" name="矩形 12"/>
          <p:cNvSpPr/>
          <p:nvPr/>
        </p:nvSpPr>
        <p:spPr>
          <a:xfrm>
            <a:off x="6779928" y="3046449"/>
            <a:ext cx="703365" cy="279295"/>
          </a:xfrm>
          <a:prstGeom prst="rect">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82538" y="2478938"/>
            <a:ext cx="693489" cy="546168"/>
          </a:xfrm>
          <a:prstGeom prst="rect">
            <a:avLst/>
          </a:prstGeom>
        </p:spPr>
      </p:pic>
      <p:sp>
        <p:nvSpPr>
          <p:cNvPr id="10" name="矩形 9"/>
          <p:cNvSpPr/>
          <p:nvPr/>
        </p:nvSpPr>
        <p:spPr>
          <a:xfrm>
            <a:off x="3461090" y="2283543"/>
            <a:ext cx="638175" cy="269081"/>
          </a:xfrm>
          <a:prstGeom prst="rect">
            <a:avLst/>
          </a:prstGeom>
          <a:solidFill>
            <a:srgbClr val="B6C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22" name="TextBox 4"/>
          <p:cNvSpPr txBox="1"/>
          <p:nvPr/>
        </p:nvSpPr>
        <p:spPr>
          <a:xfrm>
            <a:off x="2178206" y="4175727"/>
            <a:ext cx="7203622" cy="461665"/>
          </a:xfrm>
          <a:prstGeom prst="rect">
            <a:avLst/>
          </a:prstGeom>
          <a:noFill/>
        </p:spPr>
        <p:txBody>
          <a:bodyPr wrap="square" rtlCol="0">
            <a:spAutoFit/>
          </a:bodyPr>
          <a:lstStyle/>
          <a:p>
            <a:pPr algn="ctr"/>
            <a:r>
              <a:rPr lang="en-US" altLang="zh-CN" sz="2400" spc="300" dirty="0">
                <a:solidFill>
                  <a:srgbClr val="87B6E0"/>
                </a:solidFill>
                <a:latin typeface="Times New Roman" panose="02020603050405020304" pitchFamily="18" charset="0"/>
                <a:ea typeface="Source Han Sans CN Medium" panose="020B0500000000000000" pitchFamily="34" charset="-128"/>
                <a:cs typeface="Times New Roman" panose="02020603050405020304" pitchFamily="18" charset="0"/>
              </a:rPr>
              <a:t>GV: PHẠM THỊ KIM DUNG</a:t>
            </a:r>
          </a:p>
        </p:txBody>
      </p:sp>
      <p:grpSp>
        <p:nvGrpSpPr>
          <p:cNvPr id="25" name="Group 38"/>
          <p:cNvGrpSpPr/>
          <p:nvPr/>
        </p:nvGrpSpPr>
        <p:grpSpPr>
          <a:xfrm flipV="1">
            <a:off x="10224749" y="5817862"/>
            <a:ext cx="1097982" cy="112096"/>
            <a:chOff x="5548426" y="3343939"/>
            <a:chExt cx="833173" cy="85061"/>
          </a:xfrm>
          <a:solidFill>
            <a:srgbClr val="87B6E0"/>
          </a:solidFill>
        </p:grpSpPr>
        <p:sp>
          <p:nvSpPr>
            <p:cNvPr id="26" name="Oval 31"/>
            <p:cNvSpPr/>
            <p:nvPr/>
          </p:nvSpPr>
          <p:spPr>
            <a:xfrm>
              <a:off x="5548426" y="3343939"/>
              <a:ext cx="85061" cy="85061"/>
            </a:xfrm>
            <a:prstGeom prst="ellipse">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8" name="Oval 32"/>
            <p:cNvSpPr/>
            <p:nvPr/>
          </p:nvSpPr>
          <p:spPr>
            <a:xfrm>
              <a:off x="5698049" y="3343939"/>
              <a:ext cx="85061" cy="85061"/>
            </a:xfrm>
            <a:prstGeom prst="ellipse">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9" name="Oval 33"/>
            <p:cNvSpPr/>
            <p:nvPr/>
          </p:nvSpPr>
          <p:spPr>
            <a:xfrm>
              <a:off x="5847671" y="3343939"/>
              <a:ext cx="85061" cy="850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0" name="Oval 34"/>
            <p:cNvSpPr/>
            <p:nvPr/>
          </p:nvSpPr>
          <p:spPr>
            <a:xfrm>
              <a:off x="5997294" y="3343939"/>
              <a:ext cx="85061" cy="850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1" name="Oval 35"/>
            <p:cNvSpPr/>
            <p:nvPr/>
          </p:nvSpPr>
          <p:spPr>
            <a:xfrm>
              <a:off x="6146917" y="3343939"/>
              <a:ext cx="85061" cy="85061"/>
            </a:xfrm>
            <a:prstGeom prst="ellipse">
              <a:avLst/>
            </a:prstGeom>
            <a:solidFill>
              <a:srgbClr val="B6C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2" name="Oval 36"/>
            <p:cNvSpPr/>
            <p:nvPr/>
          </p:nvSpPr>
          <p:spPr>
            <a:xfrm>
              <a:off x="6296538" y="3343939"/>
              <a:ext cx="85061" cy="85061"/>
            </a:xfrm>
            <a:prstGeom prst="ellipse">
              <a:avLst/>
            </a:prstGeom>
            <a:solidFill>
              <a:srgbClr val="B6C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sp>
        <p:nvSpPr>
          <p:cNvPr id="7" name="Title 1"/>
          <p:cNvSpPr txBox="1">
            <a:spLocks/>
          </p:cNvSpPr>
          <p:nvPr/>
        </p:nvSpPr>
        <p:spPr>
          <a:xfrm>
            <a:off x="1710055" y="1471377"/>
            <a:ext cx="8139924" cy="2561289"/>
          </a:xfrm>
          <a:prstGeom prst="rect">
            <a:avLst/>
          </a:prstGeom>
        </p:spPr>
        <p:txBody>
          <a:bodyPr vert="horz" lIns="0" tIns="0" rIns="0" bIns="0" rtlCol="0" anchor="ctr">
            <a:normAutofit fontScale="92500" lnSpcReduction="10000"/>
          </a:bodyPr>
          <a:lstStyle>
            <a:lvl1pPr algn="ctr" defTabSz="914400" rtl="0" eaLnBrk="1" latinLnBrk="0" hangingPunct="1">
              <a:lnSpc>
                <a:spcPts val="4800"/>
              </a:lnSpc>
              <a:spcBef>
                <a:spcPct val="0"/>
              </a:spcBef>
              <a:buNone/>
              <a:defRPr sz="9000" b="0" kern="12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a:lnSpc>
                <a:spcPct val="114000"/>
              </a:lnSpc>
            </a:pPr>
            <a:r>
              <a:rPr lang="en-US" altLang="zh-CN" sz="8800" b="1" dirty="0">
                <a:solidFill>
                  <a:schemeClr val="tx2">
                    <a:lumMod val="50000"/>
                  </a:schemeClr>
                </a:solidFill>
                <a:latin typeface="Times New Roman" panose="02020603050405020304" pitchFamily="18" charset="0"/>
                <a:ea typeface="Source Han Sans CN Heavy" panose="020B0500000000000000" pitchFamily="34" charset="-128"/>
                <a:cs typeface="Times New Roman" panose="02020603050405020304" pitchFamily="18" charset="0"/>
              </a:rPr>
              <a:t>THỰC HÀNH TIẾNG VIỆT</a:t>
            </a:r>
            <a:endParaRPr lang="id-ID" sz="8800" b="1" dirty="0">
              <a:solidFill>
                <a:schemeClr val="tx2">
                  <a:lumMod val="50000"/>
                </a:schemeClr>
              </a:solidFill>
              <a:latin typeface="Times New Roman" panose="02020603050405020304" pitchFamily="18" charset="0"/>
              <a:ea typeface="Source Han Sans CN Heavy" panose="020B0500000000000000" pitchFamily="34" charset="-128"/>
              <a:cs typeface="Times New Roman" panose="02020603050405020304" pitchFamily="18" charset="0"/>
            </a:endParaRPr>
          </a:p>
        </p:txBody>
      </p:sp>
    </p:spTree>
    <p:extLst>
      <p:ext uri="{BB962C8B-B14F-4D97-AF65-F5344CB8AC3E}">
        <p14:creationId xmlns:p14="http://schemas.microsoft.com/office/powerpoint/2010/main" val="40334600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7"/>
                                        </p:tgtEl>
                                      </p:cBhvr>
                                    </p:cmd>
                                  </p:childTnLst>
                                </p:cTn>
                              </p:par>
                              <p:par>
                                <p:cTn id="7" presetID="14" presetClass="entr" presetSubtype="1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randombar(horizontal)">
                                      <p:cBhvr>
                                        <p:cTn id="9" dur="750"/>
                                        <p:tgtEl>
                                          <p:spTgt spid="3"/>
                                        </p:tgtEl>
                                      </p:cBhvr>
                                    </p:animEffect>
                                  </p:childTnLst>
                                </p:cTn>
                              </p:par>
                            </p:childTnLst>
                          </p:cTn>
                        </p:par>
                        <p:par>
                          <p:cTn id="10" fill="hold">
                            <p:stCondLst>
                              <p:cond delay="750"/>
                            </p:stCondLst>
                            <p:childTnLst>
                              <p:par>
                                <p:cTn id="11" presetID="14" presetClass="entr" presetSubtype="10" fill="hold" grpId="0" nodeType="afterEffect">
                                  <p:stCondLst>
                                    <p:cond delay="0"/>
                                  </p:stCondLst>
                                  <p:iterate type="lt">
                                    <p:tmPct val="30000"/>
                                  </p:iterate>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250"/>
                                        <p:tgtEl>
                                          <p:spTgt spid="22"/>
                                        </p:tgtEl>
                                      </p:cBhvr>
                                    </p:animEffect>
                                  </p:childTnLst>
                                </p:cTn>
                              </p:par>
                            </p:childTnLst>
                          </p:cTn>
                        </p:par>
                        <p:par>
                          <p:cTn id="14" fill="hold">
                            <p:stCondLst>
                              <p:cond delay="2200"/>
                            </p:stCondLst>
                            <p:childTnLst>
                              <p:par>
                                <p:cTn id="15" presetID="42" presetClass="entr" presetSubtype="0" fill="hold" nodeType="after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750"/>
                                        <p:tgtEl>
                                          <p:spTgt spid="25"/>
                                        </p:tgtEl>
                                      </p:cBhvr>
                                    </p:animEffect>
                                    <p:anim calcmode="lin" valueType="num">
                                      <p:cBhvr>
                                        <p:cTn id="18" dur="750" fill="hold"/>
                                        <p:tgtEl>
                                          <p:spTgt spid="25"/>
                                        </p:tgtEl>
                                        <p:attrNameLst>
                                          <p:attrName>ppt_x</p:attrName>
                                        </p:attrNameLst>
                                      </p:cBhvr>
                                      <p:tavLst>
                                        <p:tav tm="0">
                                          <p:val>
                                            <p:strVal val="#ppt_x"/>
                                          </p:val>
                                        </p:tav>
                                        <p:tav tm="100000">
                                          <p:val>
                                            <p:strVal val="#ppt_x"/>
                                          </p:val>
                                        </p:tav>
                                      </p:tavLst>
                                    </p:anim>
                                    <p:anim calcmode="lin" valueType="num">
                                      <p:cBhvr>
                                        <p:cTn id="19" dur="75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20" fill="hold" display="0">
                  <p:stCondLst>
                    <p:cond delay="indefinite"/>
                  </p:stCondLst>
                  <p:endCondLst>
                    <p:cond evt="onStopAudio" delay="0">
                      <p:tgtEl>
                        <p:sldTgt/>
                      </p:tgtEl>
                    </p:cond>
                  </p:endCondLst>
                </p:cTn>
                <p:tgtEl>
                  <p:spTgt spid="27"/>
                </p:tgtEl>
              </p:cMediaNode>
            </p:audio>
          </p:childTnLst>
        </p:cTn>
      </p:par>
    </p:tnLst>
    <p:bldLst>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sp>
        <p:nvSpPr>
          <p:cNvPr id="3" name="梯形 2"/>
          <p:cNvSpPr/>
          <p:nvPr/>
        </p:nvSpPr>
        <p:spPr>
          <a:xfrm rot="10800000">
            <a:off x="5178986" y="1143664"/>
            <a:ext cx="1834028" cy="2030214"/>
          </a:xfrm>
          <a:prstGeom prst="trapezoid">
            <a:avLst>
              <a:gd name="adj" fmla="val 0"/>
            </a:avLst>
          </a:prstGeom>
          <a:solidFill>
            <a:schemeClr val="accent4">
              <a:lumMod val="75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4" name="矩形 3"/>
          <p:cNvSpPr/>
          <p:nvPr/>
        </p:nvSpPr>
        <p:spPr>
          <a:xfrm>
            <a:off x="5016180" y="1578557"/>
            <a:ext cx="2159640" cy="1160429"/>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600" b="1"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rPr>
              <a:t>III</a:t>
            </a:r>
            <a:endParaRPr lang="zh-CN" altLang="en-US" sz="8600" b="1"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5" name="标题 1"/>
          <p:cNvSpPr txBox="1">
            <a:spLocks/>
          </p:cNvSpPr>
          <p:nvPr/>
        </p:nvSpPr>
        <p:spPr>
          <a:xfrm>
            <a:off x="2236079" y="3392400"/>
            <a:ext cx="7718253" cy="1193800"/>
          </a:xfrm>
          <a:prstGeom prst="rect">
            <a:avLst/>
          </a:prstGeom>
        </p:spPr>
        <p:txBody>
          <a:bodyPr rtlCol="0"/>
          <a:lstStyle>
            <a:lvl1pPr algn="ctr" defTabSz="1219170" rtl="0" eaLnBrk="1" latinLnBrk="0" hangingPunct="1">
              <a:spcBef>
                <a:spcPct val="0"/>
              </a:spcBef>
              <a:buNone/>
              <a:defRPr sz="5900" kern="1200">
                <a:solidFill>
                  <a:schemeClr val="tx1"/>
                </a:solidFill>
                <a:latin typeface="+mj-lt"/>
                <a:ea typeface="+mj-ea"/>
                <a:cs typeface="+mj-cs"/>
              </a:defRPr>
            </a:lvl1pPr>
          </a:lstStyle>
          <a:p>
            <a:pPr>
              <a:defRPr/>
            </a:pPr>
            <a:r>
              <a:rPr lang="en-US" altLang="zh-CN" sz="5400" b="1" spc="300" dirty="0">
                <a:solidFill>
                  <a:schemeClr val="accent4">
                    <a:lumMod val="75000"/>
                  </a:schemeClr>
                </a:solidFill>
                <a:latin typeface="Times New Roman" panose="02020603050405020304" pitchFamily="18" charset="0"/>
                <a:ea typeface="Source Han Sans CN Heavy" panose="020B0500000000000000" pitchFamily="34" charset="-128"/>
                <a:cs typeface="Times New Roman" panose="02020603050405020304" pitchFamily="18" charset="0"/>
              </a:rPr>
              <a:t>VẬN DỤNG</a:t>
            </a:r>
          </a:p>
        </p:txBody>
      </p:sp>
      <p:cxnSp>
        <p:nvCxnSpPr>
          <p:cNvPr id="8" name="直接连接符 7"/>
          <p:cNvCxnSpPr/>
          <p:nvPr/>
        </p:nvCxnSpPr>
        <p:spPr>
          <a:xfrm>
            <a:off x="2932750" y="4369830"/>
            <a:ext cx="6350000" cy="0"/>
          </a:xfrm>
          <a:prstGeom prst="line">
            <a:avLst/>
          </a:prstGeom>
          <a:ln w="3175">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87619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750"/>
                                        <p:tgtEl>
                                          <p:spTgt spid="7"/>
                                        </p:tgtEl>
                                      </p:cBhvr>
                                    </p:animEffect>
                                  </p:childTnLst>
                                </p:cTn>
                              </p:par>
                            </p:childTnLst>
                          </p:cTn>
                        </p:par>
                        <p:par>
                          <p:cTn id="8" fill="hold">
                            <p:stCondLst>
                              <p:cond delay="750"/>
                            </p:stCondLst>
                            <p:childTnLst>
                              <p:par>
                                <p:cTn id="9" presetID="2" presetClass="entr" presetSubtype="1" fill="hold" grpId="0" nodeType="afterEffect" nodePh="1">
                                  <p:stCondLst>
                                    <p:cond delay="0"/>
                                  </p:stCondLst>
                                  <p:endCondLst>
                                    <p:cond evt="begin" delay="0">
                                      <p:tn val="9"/>
                                    </p:cond>
                                  </p:end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42"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750"/>
                            </p:stCondLst>
                            <p:childTnLst>
                              <p:par>
                                <p:cTn id="20" presetID="42"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par>
                          <p:cTn id="25" fill="hold">
                            <p:stCondLst>
                              <p:cond delay="2250"/>
                            </p:stCondLst>
                            <p:childTnLst>
                              <p:par>
                                <p:cTn id="26" presetID="42"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
                                          </p:val>
                                        </p:tav>
                                        <p:tav tm="100000">
                                          <p:val>
                                            <p:strVal val="#ppt_x"/>
                                          </p:val>
                                        </p:tav>
                                      </p:tavLst>
                                    </p:anim>
                                    <p:anim calcmode="lin" valueType="num">
                                      <p:cBhvr>
                                        <p:cTn id="30"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76831E-44FF-5745-A007-2DD208BDE312}"/>
              </a:ext>
            </a:extLst>
          </p:cNvPr>
          <p:cNvSpPr/>
          <p:nvPr/>
        </p:nvSpPr>
        <p:spPr>
          <a:xfrm>
            <a:off x="1423003" y="1971551"/>
            <a:ext cx="8839200" cy="4512261"/>
          </a:xfrm>
          <a:prstGeom prst="rect">
            <a:avLst/>
          </a:prstGeom>
        </p:spPr>
        <p:txBody>
          <a:bodyPr wrap="square">
            <a:spAutoFit/>
          </a:bodyPr>
          <a:lstStyle/>
          <a:p>
            <a:pPr algn="just">
              <a:lnSpc>
                <a:spcPct val="115000"/>
              </a:lnSpc>
            </a:pPr>
            <a:r>
              <a:rPr lang="nl-NL" sz="2800" u="sng" dirty="0" err="1">
                <a:solidFill>
                  <a:srgbClr val="000000"/>
                </a:solidFill>
                <a:latin typeface="Times New Roman" panose="02020603050405020304" pitchFamily="18" charset="0"/>
                <a:ea typeface="Calibri" panose="020F0502020204030204" pitchFamily="34" charset="0"/>
              </a:rPr>
              <a:t>Đề</a:t>
            </a:r>
            <a:r>
              <a:rPr lang="nl-NL" sz="2800" u="sng" dirty="0">
                <a:solidFill>
                  <a:srgbClr val="000000"/>
                </a:solidFill>
                <a:latin typeface="Times New Roman" panose="02020603050405020304" pitchFamily="18" charset="0"/>
                <a:ea typeface="Calibri" panose="020F0502020204030204" pitchFamily="34" charset="0"/>
              </a:rPr>
              <a:t> </a:t>
            </a:r>
            <a:r>
              <a:rPr lang="nl-NL" sz="2800" u="sng" dirty="0" err="1">
                <a:solidFill>
                  <a:srgbClr val="000000"/>
                </a:solidFill>
                <a:latin typeface="Times New Roman" panose="02020603050405020304" pitchFamily="18" charset="0"/>
                <a:ea typeface="Calibri" panose="020F0502020204030204" pitchFamily="34" charset="0"/>
              </a:rPr>
              <a:t>tài</a:t>
            </a:r>
            <a:r>
              <a:rPr lang="nl-NL" sz="2800" u="sng" dirty="0">
                <a:solidFill>
                  <a:srgbClr val="000000"/>
                </a:solidFill>
                <a:latin typeface="Times New Roman" panose="02020603050405020304" pitchFamily="18" charset="0"/>
                <a:ea typeface="Calibri" panose="020F0502020204030204" pitchFamily="34" charset="0"/>
              </a:rPr>
              <a:t>:</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Chào</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mừng</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kỉ</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niệm</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ngày</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giải</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phóng</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miền</a:t>
            </a:r>
            <a:r>
              <a:rPr lang="nl-NL" sz="2800" dirty="0">
                <a:solidFill>
                  <a:srgbClr val="000000"/>
                </a:solidFill>
                <a:latin typeface="Times New Roman" panose="02020603050405020304" pitchFamily="18" charset="0"/>
                <a:ea typeface="Calibri" panose="020F0502020204030204" pitchFamily="34" charset="0"/>
              </a:rPr>
              <a:t> Nam 30/4 </a:t>
            </a:r>
            <a:r>
              <a:rPr lang="nl-NL" sz="2800" dirty="0" err="1">
                <a:solidFill>
                  <a:srgbClr val="000000"/>
                </a:solidFill>
                <a:latin typeface="Times New Roman" panose="02020603050405020304" pitchFamily="18" charset="0"/>
                <a:ea typeface="Calibri" panose="020F0502020204030204" pitchFamily="34" charset="0"/>
              </a:rPr>
              <a:t>và</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ngày</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quốc</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tế</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lao</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động</a:t>
            </a:r>
            <a:r>
              <a:rPr lang="nl-NL" sz="2800" dirty="0">
                <a:solidFill>
                  <a:srgbClr val="000000"/>
                </a:solidFill>
                <a:latin typeface="Times New Roman" panose="02020603050405020304" pitchFamily="18" charset="0"/>
                <a:ea typeface="Calibri" panose="020F0502020204030204" pitchFamily="34" charset="0"/>
              </a:rPr>
              <a:t> 1/5, </a:t>
            </a:r>
            <a:r>
              <a:rPr lang="nl-NL" sz="2800" dirty="0" err="1">
                <a:solidFill>
                  <a:srgbClr val="000000"/>
                </a:solidFill>
                <a:latin typeface="Times New Roman" panose="02020603050405020304" pitchFamily="18" charset="0"/>
                <a:ea typeface="Calibri" panose="020F0502020204030204" pitchFamily="34" charset="0"/>
              </a:rPr>
              <a:t>liên</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đội</a:t>
            </a:r>
            <a:r>
              <a:rPr lang="nl-NL" sz="2800" dirty="0">
                <a:solidFill>
                  <a:srgbClr val="000000"/>
                </a:solidFill>
                <a:latin typeface="Times New Roman" panose="02020603050405020304" pitchFamily="18" charset="0"/>
                <a:ea typeface="Calibri" panose="020F0502020204030204" pitchFamily="34" charset="0"/>
              </a:rPr>
              <a:t> TNTP </a:t>
            </a:r>
            <a:r>
              <a:rPr lang="nl-NL" sz="2800" dirty="0" err="1">
                <a:solidFill>
                  <a:srgbClr val="000000"/>
                </a:solidFill>
                <a:latin typeface="Times New Roman" panose="02020603050405020304" pitchFamily="18" charset="0"/>
                <a:ea typeface="Calibri" panose="020F0502020204030204" pitchFamily="34" charset="0"/>
              </a:rPr>
              <a:t>nhà</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trường</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phát</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động</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phong</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trào</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làm</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Tập</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san</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Hãy</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viết</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một</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văn</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bản</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thông</a:t>
            </a:r>
            <a:r>
              <a:rPr lang="nl-NL" sz="2800" dirty="0">
                <a:solidFill>
                  <a:srgbClr val="000000"/>
                </a:solidFill>
                <a:latin typeface="Times New Roman" panose="02020603050405020304" pitchFamily="18" charset="0"/>
                <a:ea typeface="Calibri" panose="020F0502020204030204" pitchFamily="34" charset="0"/>
              </a:rPr>
              <a:t> tin </a:t>
            </a:r>
            <a:r>
              <a:rPr lang="nl-NL" sz="2800" dirty="0" err="1">
                <a:solidFill>
                  <a:srgbClr val="000000"/>
                </a:solidFill>
                <a:latin typeface="Times New Roman" panose="02020603050405020304" pitchFamily="18" charset="0"/>
                <a:ea typeface="Calibri" panose="020F0502020204030204" pitchFamily="34" charset="0"/>
              </a:rPr>
              <a:t>tham</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gia</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sự</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kiện</a:t>
            </a:r>
            <a:r>
              <a:rPr lang="nl-NL" sz="2800" dirty="0">
                <a:solidFill>
                  <a:srgbClr val="000000"/>
                </a:solidFill>
                <a:latin typeface="Times New Roman" panose="02020603050405020304" pitchFamily="18" charset="0"/>
                <a:ea typeface="Calibri" panose="020F0502020204030204" pitchFamily="34" charset="0"/>
              </a:rPr>
              <a:t> có </a:t>
            </a:r>
            <a:r>
              <a:rPr lang="nl-NL" sz="2800" dirty="0" err="1">
                <a:solidFill>
                  <a:srgbClr val="000000"/>
                </a:solidFill>
                <a:latin typeface="Times New Roman" panose="02020603050405020304" pitchFamily="18" charset="0"/>
                <a:ea typeface="Calibri" panose="020F0502020204030204" pitchFamily="34" charset="0"/>
              </a:rPr>
              <a:t>ý</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nghĩa</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này</a:t>
            </a:r>
            <a:r>
              <a:rPr lang="nl-NL" sz="2800" dirty="0">
                <a:solidFill>
                  <a:srgbClr val="000000"/>
                </a:solidFill>
                <a:latin typeface="Times New Roman" panose="02020603050405020304" pitchFamily="18" charset="0"/>
                <a:ea typeface="Calibri" panose="020F0502020204030204" pitchFamily="34" charset="0"/>
              </a:rPr>
              <a:t>.</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Bước</a:t>
            </a:r>
            <a:r>
              <a:rPr lang="nl-NL" sz="2800" dirty="0">
                <a:solidFill>
                  <a:srgbClr val="000000"/>
                </a:solidFill>
                <a:latin typeface="Times New Roman" panose="02020603050405020304" pitchFamily="18" charset="0"/>
                <a:ea typeface="Calibri" panose="020F0502020204030204" pitchFamily="34" charset="0"/>
              </a:rPr>
              <a:t> 1: </a:t>
            </a:r>
            <a:r>
              <a:rPr lang="nl-NL" sz="2800" dirty="0" err="1">
                <a:solidFill>
                  <a:srgbClr val="000000"/>
                </a:solidFill>
                <a:latin typeface="Times New Roman" panose="02020603050405020304" pitchFamily="18" charset="0"/>
                <a:ea typeface="Calibri" panose="020F0502020204030204" pitchFamily="34" charset="0"/>
              </a:rPr>
              <a:t>Lựa</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chọn</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đề</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tài</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Bước</a:t>
            </a:r>
            <a:r>
              <a:rPr lang="nl-NL" sz="2800" dirty="0">
                <a:solidFill>
                  <a:srgbClr val="000000"/>
                </a:solidFill>
                <a:latin typeface="Times New Roman" panose="02020603050405020304" pitchFamily="18" charset="0"/>
                <a:ea typeface="Calibri" panose="020F0502020204030204" pitchFamily="34" charset="0"/>
              </a:rPr>
              <a:t> 2: </a:t>
            </a:r>
            <a:r>
              <a:rPr lang="nl-NL" sz="2800" dirty="0" err="1">
                <a:solidFill>
                  <a:srgbClr val="000000"/>
                </a:solidFill>
                <a:latin typeface="Times New Roman" panose="02020603050405020304" pitchFamily="18" charset="0"/>
                <a:ea typeface="Calibri" panose="020F0502020204030204" pitchFamily="34" charset="0"/>
              </a:rPr>
              <a:t>Viết</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tiêu</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đề</a:t>
            </a:r>
            <a:r>
              <a:rPr lang="nl-NL" sz="2800" dirty="0">
                <a:solidFill>
                  <a:srgbClr val="000000"/>
                </a:solidFill>
                <a:latin typeface="Times New Roman" panose="02020603050405020304" pitchFamily="18" charset="0"/>
                <a:ea typeface="Calibri" panose="020F0502020204030204" pitchFamily="34" charset="0"/>
              </a:rPr>
              <a:t>, sa </a:t>
            </a:r>
            <a:r>
              <a:rPr lang="nl-NL" sz="2800" dirty="0" err="1">
                <a:solidFill>
                  <a:srgbClr val="000000"/>
                </a:solidFill>
                <a:latin typeface="Times New Roman" panose="02020603050405020304" pitchFamily="18" charset="0"/>
                <a:ea typeface="Calibri" panose="020F0502020204030204" pitchFamily="34" charset="0"/>
              </a:rPr>
              <a:t>pô</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Bước</a:t>
            </a:r>
            <a:r>
              <a:rPr lang="nl-NL" sz="2800" dirty="0">
                <a:solidFill>
                  <a:srgbClr val="000000"/>
                </a:solidFill>
                <a:latin typeface="Times New Roman" panose="02020603050405020304" pitchFamily="18" charset="0"/>
                <a:ea typeface="Calibri" panose="020F0502020204030204" pitchFamily="34" charset="0"/>
              </a:rPr>
              <a:t> 3: </a:t>
            </a:r>
            <a:r>
              <a:rPr lang="nl-NL" sz="2800" dirty="0" err="1">
                <a:solidFill>
                  <a:srgbClr val="000000"/>
                </a:solidFill>
                <a:latin typeface="Times New Roman" panose="02020603050405020304" pitchFamily="18" charset="0"/>
                <a:ea typeface="Calibri" panose="020F0502020204030204" pitchFamily="34" charset="0"/>
              </a:rPr>
              <a:t>Tìm</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ý</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lập</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dàn</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ý</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bài</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viết</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tìm</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hình</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ảnh</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minh</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họa</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Bước</a:t>
            </a:r>
            <a:r>
              <a:rPr lang="nl-NL" sz="2800" dirty="0">
                <a:solidFill>
                  <a:srgbClr val="000000"/>
                </a:solidFill>
                <a:latin typeface="Times New Roman" panose="02020603050405020304" pitchFamily="18" charset="0"/>
                <a:ea typeface="Calibri" panose="020F0502020204030204" pitchFamily="34" charset="0"/>
              </a:rPr>
              <a:t> 4: </a:t>
            </a:r>
            <a:r>
              <a:rPr lang="nl-NL" sz="2800" dirty="0" err="1">
                <a:solidFill>
                  <a:srgbClr val="000000"/>
                </a:solidFill>
                <a:latin typeface="Times New Roman" panose="02020603050405020304" pitchFamily="18" charset="0"/>
                <a:ea typeface="Calibri" panose="020F0502020204030204" pitchFamily="34" charset="0"/>
              </a:rPr>
              <a:t>Viết</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bài</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lựa</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chọn</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hình</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thức</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trình</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bày</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Bước</a:t>
            </a:r>
            <a:r>
              <a:rPr lang="nl-NL" sz="2800" dirty="0">
                <a:solidFill>
                  <a:srgbClr val="000000"/>
                </a:solidFill>
                <a:latin typeface="Times New Roman" panose="02020603050405020304" pitchFamily="18" charset="0"/>
                <a:ea typeface="Calibri" panose="020F0502020204030204" pitchFamily="34" charset="0"/>
              </a:rPr>
              <a:t> 5: </a:t>
            </a:r>
            <a:r>
              <a:rPr lang="nl-NL" sz="2800" dirty="0" err="1">
                <a:solidFill>
                  <a:srgbClr val="000000"/>
                </a:solidFill>
                <a:latin typeface="Times New Roman" panose="02020603050405020304" pitchFamily="18" charset="0"/>
                <a:ea typeface="Calibri" panose="020F0502020204030204" pitchFamily="34" charset="0"/>
              </a:rPr>
              <a:t>Đọc</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sửa</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chữa</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nếu</a:t>
            </a:r>
            <a:r>
              <a:rPr lang="nl-NL" sz="2800" dirty="0">
                <a:solidFill>
                  <a:srgbClr val="000000"/>
                </a:solidFill>
                <a:latin typeface="Times New Roman" panose="02020603050405020304" pitchFamily="18" charset="0"/>
                <a:ea typeface="Calibri" panose="020F0502020204030204" pitchFamily="34" charset="0"/>
              </a:rPr>
              <a:t> </a:t>
            </a:r>
            <a:r>
              <a:rPr lang="nl-NL" sz="2800" dirty="0" err="1">
                <a:solidFill>
                  <a:srgbClr val="000000"/>
                </a:solidFill>
                <a:latin typeface="Times New Roman" panose="02020603050405020304" pitchFamily="18" charset="0"/>
                <a:ea typeface="Calibri" panose="020F0502020204030204" pitchFamily="34" charset="0"/>
              </a:rPr>
              <a:t>cần</a:t>
            </a:r>
            <a:r>
              <a:rPr lang="nl-NL" sz="2800" dirty="0">
                <a:solidFill>
                  <a:srgbClr val="000000"/>
                </a:solidFill>
                <a:latin typeface="Times New Roman" panose="02020603050405020304" pitchFamily="18" charset="0"/>
                <a:ea typeface="Calibri" panose="020F0502020204030204" pitchFamily="34" charset="0"/>
              </a:rPr>
              <a:t>)</a:t>
            </a:r>
            <a:endParaRPr lang="en-VN" sz="2800" dirty="0">
              <a:solidFill>
                <a:srgbClr val="000000"/>
              </a:solidFill>
              <a:latin typeface="Times New Roman" panose="02020603050405020304" pitchFamily="18" charset="0"/>
              <a:ea typeface="Calibri" panose="020F0502020204030204" pitchFamily="34" charset="0"/>
            </a:endParaRPr>
          </a:p>
        </p:txBody>
      </p:sp>
      <p:pic>
        <p:nvPicPr>
          <p:cNvPr id="11266" name="Picture 2" descr="Giải Phóng Miền Nam - Tốp Ca Quân Khu 7 [Official MV] - YouTube">
            <a:extLst>
              <a:ext uri="{FF2B5EF4-FFF2-40B4-BE49-F238E27FC236}">
                <a16:creationId xmlns:a16="http://schemas.microsoft.com/office/drawing/2014/main" id="{4F10B90E-64B5-F84C-8070-F81B6C1A00B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 b="25522"/>
          <a:stretch/>
        </p:blipFill>
        <p:spPr bwMode="auto">
          <a:xfrm>
            <a:off x="1112948" y="-9653"/>
            <a:ext cx="4729655" cy="198120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Kỷ niệm 134 năm Ngày Quốc tế Lao động (01/5/1886 - 01/5/2020)">
            <a:extLst>
              <a:ext uri="{FF2B5EF4-FFF2-40B4-BE49-F238E27FC236}">
                <a16:creationId xmlns:a16="http://schemas.microsoft.com/office/drawing/2014/main" id="{A1EE251A-9D72-6241-B491-0D7E453A6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2603" y="0"/>
            <a:ext cx="4729655" cy="1971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255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942517" y="633548"/>
            <a:ext cx="6350000" cy="788906"/>
            <a:chOff x="3364550" y="545624"/>
            <a:chExt cx="6350000" cy="788906"/>
          </a:xfrm>
        </p:grpSpPr>
        <p:sp>
          <p:nvSpPr>
            <p:cNvPr id="6" name="TextBox 2"/>
            <p:cNvSpPr txBox="1"/>
            <p:nvPr/>
          </p:nvSpPr>
          <p:spPr>
            <a:xfrm>
              <a:off x="4828315" y="545624"/>
              <a:ext cx="3377848" cy="584775"/>
            </a:xfrm>
            <a:prstGeom prst="rect">
              <a:avLst/>
            </a:prstGeom>
            <a:noFill/>
          </p:spPr>
          <p:txBody>
            <a:bodyPr wrap="none" rtlCol="0">
              <a:spAutoFit/>
            </a:bodyPr>
            <a:lstStyle/>
            <a:p>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Hướng</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dẫn</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tự</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học</a:t>
              </a:r>
              <a:endParaRPr lang="zh-CN" altLang="en-US"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cxnSp>
          <p:nvCxnSpPr>
            <p:cNvPr id="7" name="直接连接符 6"/>
            <p:cNvCxnSpPr/>
            <p:nvPr/>
          </p:nvCxnSpPr>
          <p:spPr>
            <a:xfrm>
              <a:off x="3364550" y="1334530"/>
              <a:ext cx="6350000" cy="0"/>
            </a:xfrm>
            <a:prstGeom prst="line">
              <a:avLst/>
            </a:prstGeom>
            <a:ln w="3175">
              <a:solidFill>
                <a:srgbClr val="EFA292"/>
              </a:solidFill>
            </a:ln>
          </p:spPr>
          <p:style>
            <a:lnRef idx="1">
              <a:schemeClr val="accent1"/>
            </a:lnRef>
            <a:fillRef idx="0">
              <a:schemeClr val="accent1"/>
            </a:fillRef>
            <a:effectRef idx="0">
              <a:schemeClr val="accent1"/>
            </a:effectRef>
            <a:fontRef idx="minor">
              <a:schemeClr val="tx1"/>
            </a:fontRef>
          </p:style>
        </p:cxnSp>
      </p:grpSp>
      <p:sp>
        <p:nvSpPr>
          <p:cNvPr id="5" name="椭圆 4"/>
          <p:cNvSpPr/>
          <p:nvPr/>
        </p:nvSpPr>
        <p:spPr>
          <a:xfrm>
            <a:off x="1617392" y="4168236"/>
            <a:ext cx="2019872" cy="2019872"/>
          </a:xfrm>
          <a:prstGeom prst="ellipse">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9" name="椭圆 8"/>
          <p:cNvSpPr/>
          <p:nvPr/>
        </p:nvSpPr>
        <p:spPr>
          <a:xfrm>
            <a:off x="4008954" y="4168236"/>
            <a:ext cx="2019872" cy="2019872"/>
          </a:xfrm>
          <a:prstGeom prst="ellipse">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0" name="椭圆 9"/>
          <p:cNvSpPr/>
          <p:nvPr/>
        </p:nvSpPr>
        <p:spPr>
          <a:xfrm>
            <a:off x="6400516" y="4168236"/>
            <a:ext cx="2019872" cy="2019872"/>
          </a:xfrm>
          <a:prstGeom prst="ellipse">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1" name="椭圆 10"/>
          <p:cNvSpPr/>
          <p:nvPr/>
        </p:nvSpPr>
        <p:spPr>
          <a:xfrm>
            <a:off x="8792078" y="4168236"/>
            <a:ext cx="2019872" cy="2019872"/>
          </a:xfrm>
          <a:prstGeom prst="ellipse">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2" name="任意多边形 9"/>
          <p:cNvSpPr/>
          <p:nvPr/>
        </p:nvSpPr>
        <p:spPr>
          <a:xfrm>
            <a:off x="1617392" y="1892300"/>
            <a:ext cx="2005033" cy="2055181"/>
          </a:xfrm>
          <a:custGeom>
            <a:avLst/>
            <a:gdLst>
              <a:gd name="connsiteX0" fmla="*/ 127235 w 1980000"/>
              <a:gd name="connsiteY0" fmla="*/ 0 h 2827279"/>
              <a:gd name="connsiteX1" fmla="*/ 1852765 w 1980000"/>
              <a:gd name="connsiteY1" fmla="*/ 0 h 2827279"/>
              <a:gd name="connsiteX2" fmla="*/ 1980000 w 1980000"/>
              <a:gd name="connsiteY2" fmla="*/ 127235 h 2827279"/>
              <a:gd name="connsiteX3" fmla="*/ 1980000 w 1980000"/>
              <a:gd name="connsiteY3" fmla="*/ 2572765 h 2827279"/>
              <a:gd name="connsiteX4" fmla="*/ 1852765 w 1980000"/>
              <a:gd name="connsiteY4" fmla="*/ 2700000 h 2827279"/>
              <a:gd name="connsiteX5" fmla="*/ 1117279 w 1980000"/>
              <a:gd name="connsiteY5" fmla="*/ 2700000 h 2827279"/>
              <a:gd name="connsiteX6" fmla="*/ 990000 w 1980000"/>
              <a:gd name="connsiteY6" fmla="*/ 2827279 h 2827279"/>
              <a:gd name="connsiteX7" fmla="*/ 862721 w 1980000"/>
              <a:gd name="connsiteY7" fmla="*/ 2700000 h 2827279"/>
              <a:gd name="connsiteX8" fmla="*/ 127235 w 1980000"/>
              <a:gd name="connsiteY8" fmla="*/ 2700000 h 2827279"/>
              <a:gd name="connsiteX9" fmla="*/ 0 w 1980000"/>
              <a:gd name="connsiteY9" fmla="*/ 2572765 h 2827279"/>
              <a:gd name="connsiteX10" fmla="*/ 0 w 1980000"/>
              <a:gd name="connsiteY10" fmla="*/ 127235 h 2827279"/>
              <a:gd name="connsiteX11" fmla="*/ 127235 w 1980000"/>
              <a:gd name="connsiteY11" fmla="*/ 0 h 28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000" h="2827279">
                <a:moveTo>
                  <a:pt x="127235" y="0"/>
                </a:moveTo>
                <a:lnTo>
                  <a:pt x="1852765" y="0"/>
                </a:lnTo>
                <a:cubicBezTo>
                  <a:pt x="1923035" y="0"/>
                  <a:pt x="1980000" y="56965"/>
                  <a:pt x="1980000" y="127235"/>
                </a:cubicBezTo>
                <a:lnTo>
                  <a:pt x="1980000" y="2572765"/>
                </a:lnTo>
                <a:cubicBezTo>
                  <a:pt x="1980000" y="2643035"/>
                  <a:pt x="1923035" y="2700000"/>
                  <a:pt x="1852765" y="2700000"/>
                </a:cubicBezTo>
                <a:lnTo>
                  <a:pt x="1117279" y="2700000"/>
                </a:lnTo>
                <a:lnTo>
                  <a:pt x="990000" y="2827279"/>
                </a:lnTo>
                <a:lnTo>
                  <a:pt x="862721" y="2700000"/>
                </a:lnTo>
                <a:lnTo>
                  <a:pt x="127235" y="2700000"/>
                </a:lnTo>
                <a:cubicBezTo>
                  <a:pt x="56965" y="2700000"/>
                  <a:pt x="0" y="2643035"/>
                  <a:pt x="0" y="2572765"/>
                </a:cubicBezTo>
                <a:lnTo>
                  <a:pt x="0" y="127235"/>
                </a:lnTo>
                <a:cubicBezTo>
                  <a:pt x="0" y="56965"/>
                  <a:pt x="56965" y="0"/>
                  <a:pt x="127235" y="0"/>
                </a:cubicBezTo>
                <a:close/>
              </a:path>
            </a:pathLst>
          </a:cu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3" name="任意多边形 10"/>
          <p:cNvSpPr/>
          <p:nvPr/>
        </p:nvSpPr>
        <p:spPr>
          <a:xfrm>
            <a:off x="4008954" y="1892300"/>
            <a:ext cx="2005033" cy="2055181"/>
          </a:xfrm>
          <a:custGeom>
            <a:avLst/>
            <a:gdLst>
              <a:gd name="connsiteX0" fmla="*/ 127235 w 1980000"/>
              <a:gd name="connsiteY0" fmla="*/ 0 h 2827279"/>
              <a:gd name="connsiteX1" fmla="*/ 1852765 w 1980000"/>
              <a:gd name="connsiteY1" fmla="*/ 0 h 2827279"/>
              <a:gd name="connsiteX2" fmla="*/ 1980000 w 1980000"/>
              <a:gd name="connsiteY2" fmla="*/ 127235 h 2827279"/>
              <a:gd name="connsiteX3" fmla="*/ 1980000 w 1980000"/>
              <a:gd name="connsiteY3" fmla="*/ 2572765 h 2827279"/>
              <a:gd name="connsiteX4" fmla="*/ 1852765 w 1980000"/>
              <a:gd name="connsiteY4" fmla="*/ 2700000 h 2827279"/>
              <a:gd name="connsiteX5" fmla="*/ 1117279 w 1980000"/>
              <a:gd name="connsiteY5" fmla="*/ 2700000 h 2827279"/>
              <a:gd name="connsiteX6" fmla="*/ 990000 w 1980000"/>
              <a:gd name="connsiteY6" fmla="*/ 2827279 h 2827279"/>
              <a:gd name="connsiteX7" fmla="*/ 862721 w 1980000"/>
              <a:gd name="connsiteY7" fmla="*/ 2700000 h 2827279"/>
              <a:gd name="connsiteX8" fmla="*/ 127235 w 1980000"/>
              <a:gd name="connsiteY8" fmla="*/ 2700000 h 2827279"/>
              <a:gd name="connsiteX9" fmla="*/ 0 w 1980000"/>
              <a:gd name="connsiteY9" fmla="*/ 2572765 h 2827279"/>
              <a:gd name="connsiteX10" fmla="*/ 0 w 1980000"/>
              <a:gd name="connsiteY10" fmla="*/ 127235 h 2827279"/>
              <a:gd name="connsiteX11" fmla="*/ 127235 w 1980000"/>
              <a:gd name="connsiteY11" fmla="*/ 0 h 28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000" h="2827279">
                <a:moveTo>
                  <a:pt x="127235" y="0"/>
                </a:moveTo>
                <a:lnTo>
                  <a:pt x="1852765" y="0"/>
                </a:lnTo>
                <a:cubicBezTo>
                  <a:pt x="1923035" y="0"/>
                  <a:pt x="1980000" y="56965"/>
                  <a:pt x="1980000" y="127235"/>
                </a:cubicBezTo>
                <a:lnTo>
                  <a:pt x="1980000" y="2572765"/>
                </a:lnTo>
                <a:cubicBezTo>
                  <a:pt x="1980000" y="2643035"/>
                  <a:pt x="1923035" y="2700000"/>
                  <a:pt x="1852765" y="2700000"/>
                </a:cubicBezTo>
                <a:lnTo>
                  <a:pt x="1117279" y="2700000"/>
                </a:lnTo>
                <a:lnTo>
                  <a:pt x="990000" y="2827279"/>
                </a:lnTo>
                <a:lnTo>
                  <a:pt x="862721" y="2700000"/>
                </a:lnTo>
                <a:lnTo>
                  <a:pt x="127235" y="2700000"/>
                </a:lnTo>
                <a:cubicBezTo>
                  <a:pt x="56965" y="2700000"/>
                  <a:pt x="0" y="2643035"/>
                  <a:pt x="0" y="2572765"/>
                </a:cubicBezTo>
                <a:lnTo>
                  <a:pt x="0" y="127235"/>
                </a:lnTo>
                <a:cubicBezTo>
                  <a:pt x="0" y="56965"/>
                  <a:pt x="56965" y="0"/>
                  <a:pt x="127235" y="0"/>
                </a:cubicBezTo>
                <a:close/>
              </a:path>
            </a:pathLst>
          </a:custGeom>
          <a:solidFill>
            <a:srgbClr val="B6CF8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4" name="任意多边形 11"/>
          <p:cNvSpPr/>
          <p:nvPr/>
        </p:nvSpPr>
        <p:spPr>
          <a:xfrm>
            <a:off x="6400516" y="1892300"/>
            <a:ext cx="2005033" cy="2055181"/>
          </a:xfrm>
          <a:custGeom>
            <a:avLst/>
            <a:gdLst>
              <a:gd name="connsiteX0" fmla="*/ 127235 w 1980000"/>
              <a:gd name="connsiteY0" fmla="*/ 0 h 2827279"/>
              <a:gd name="connsiteX1" fmla="*/ 1852765 w 1980000"/>
              <a:gd name="connsiteY1" fmla="*/ 0 h 2827279"/>
              <a:gd name="connsiteX2" fmla="*/ 1980000 w 1980000"/>
              <a:gd name="connsiteY2" fmla="*/ 127235 h 2827279"/>
              <a:gd name="connsiteX3" fmla="*/ 1980000 w 1980000"/>
              <a:gd name="connsiteY3" fmla="*/ 2572765 h 2827279"/>
              <a:gd name="connsiteX4" fmla="*/ 1852765 w 1980000"/>
              <a:gd name="connsiteY4" fmla="*/ 2700000 h 2827279"/>
              <a:gd name="connsiteX5" fmla="*/ 1117279 w 1980000"/>
              <a:gd name="connsiteY5" fmla="*/ 2700000 h 2827279"/>
              <a:gd name="connsiteX6" fmla="*/ 990000 w 1980000"/>
              <a:gd name="connsiteY6" fmla="*/ 2827279 h 2827279"/>
              <a:gd name="connsiteX7" fmla="*/ 862721 w 1980000"/>
              <a:gd name="connsiteY7" fmla="*/ 2700000 h 2827279"/>
              <a:gd name="connsiteX8" fmla="*/ 127235 w 1980000"/>
              <a:gd name="connsiteY8" fmla="*/ 2700000 h 2827279"/>
              <a:gd name="connsiteX9" fmla="*/ 0 w 1980000"/>
              <a:gd name="connsiteY9" fmla="*/ 2572765 h 2827279"/>
              <a:gd name="connsiteX10" fmla="*/ 0 w 1980000"/>
              <a:gd name="connsiteY10" fmla="*/ 127235 h 2827279"/>
              <a:gd name="connsiteX11" fmla="*/ 127235 w 1980000"/>
              <a:gd name="connsiteY11" fmla="*/ 0 h 28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000" h="2827279">
                <a:moveTo>
                  <a:pt x="127235" y="0"/>
                </a:moveTo>
                <a:lnTo>
                  <a:pt x="1852765" y="0"/>
                </a:lnTo>
                <a:cubicBezTo>
                  <a:pt x="1923035" y="0"/>
                  <a:pt x="1980000" y="56965"/>
                  <a:pt x="1980000" y="127235"/>
                </a:cubicBezTo>
                <a:lnTo>
                  <a:pt x="1980000" y="2572765"/>
                </a:lnTo>
                <a:cubicBezTo>
                  <a:pt x="1980000" y="2643035"/>
                  <a:pt x="1923035" y="2700000"/>
                  <a:pt x="1852765" y="2700000"/>
                </a:cubicBezTo>
                <a:lnTo>
                  <a:pt x="1117279" y="2700000"/>
                </a:lnTo>
                <a:lnTo>
                  <a:pt x="990000" y="2827279"/>
                </a:lnTo>
                <a:lnTo>
                  <a:pt x="862721" y="2700000"/>
                </a:lnTo>
                <a:lnTo>
                  <a:pt x="127235" y="2700000"/>
                </a:lnTo>
                <a:cubicBezTo>
                  <a:pt x="56965" y="2700000"/>
                  <a:pt x="0" y="2643035"/>
                  <a:pt x="0" y="2572765"/>
                </a:cubicBezTo>
                <a:lnTo>
                  <a:pt x="0" y="127235"/>
                </a:lnTo>
                <a:cubicBezTo>
                  <a:pt x="0" y="56965"/>
                  <a:pt x="56965" y="0"/>
                  <a:pt x="127235" y="0"/>
                </a:cubicBezTo>
                <a:close/>
              </a:path>
            </a:pathLst>
          </a:cu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5" name="任意多边形 12"/>
          <p:cNvSpPr/>
          <p:nvPr/>
        </p:nvSpPr>
        <p:spPr>
          <a:xfrm>
            <a:off x="8792078" y="1892300"/>
            <a:ext cx="2005033" cy="2055181"/>
          </a:xfrm>
          <a:custGeom>
            <a:avLst/>
            <a:gdLst>
              <a:gd name="connsiteX0" fmla="*/ 127235 w 1980000"/>
              <a:gd name="connsiteY0" fmla="*/ 0 h 2827279"/>
              <a:gd name="connsiteX1" fmla="*/ 1852765 w 1980000"/>
              <a:gd name="connsiteY1" fmla="*/ 0 h 2827279"/>
              <a:gd name="connsiteX2" fmla="*/ 1980000 w 1980000"/>
              <a:gd name="connsiteY2" fmla="*/ 127235 h 2827279"/>
              <a:gd name="connsiteX3" fmla="*/ 1980000 w 1980000"/>
              <a:gd name="connsiteY3" fmla="*/ 2572765 h 2827279"/>
              <a:gd name="connsiteX4" fmla="*/ 1852765 w 1980000"/>
              <a:gd name="connsiteY4" fmla="*/ 2700000 h 2827279"/>
              <a:gd name="connsiteX5" fmla="*/ 1117279 w 1980000"/>
              <a:gd name="connsiteY5" fmla="*/ 2700000 h 2827279"/>
              <a:gd name="connsiteX6" fmla="*/ 990000 w 1980000"/>
              <a:gd name="connsiteY6" fmla="*/ 2827279 h 2827279"/>
              <a:gd name="connsiteX7" fmla="*/ 862721 w 1980000"/>
              <a:gd name="connsiteY7" fmla="*/ 2700000 h 2827279"/>
              <a:gd name="connsiteX8" fmla="*/ 127235 w 1980000"/>
              <a:gd name="connsiteY8" fmla="*/ 2700000 h 2827279"/>
              <a:gd name="connsiteX9" fmla="*/ 0 w 1980000"/>
              <a:gd name="connsiteY9" fmla="*/ 2572765 h 2827279"/>
              <a:gd name="connsiteX10" fmla="*/ 0 w 1980000"/>
              <a:gd name="connsiteY10" fmla="*/ 127235 h 2827279"/>
              <a:gd name="connsiteX11" fmla="*/ 127235 w 1980000"/>
              <a:gd name="connsiteY11" fmla="*/ 0 h 28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000" h="2827279">
                <a:moveTo>
                  <a:pt x="127235" y="0"/>
                </a:moveTo>
                <a:lnTo>
                  <a:pt x="1852765" y="0"/>
                </a:lnTo>
                <a:cubicBezTo>
                  <a:pt x="1923035" y="0"/>
                  <a:pt x="1980000" y="56965"/>
                  <a:pt x="1980000" y="127235"/>
                </a:cubicBezTo>
                <a:lnTo>
                  <a:pt x="1980000" y="2572765"/>
                </a:lnTo>
                <a:cubicBezTo>
                  <a:pt x="1980000" y="2643035"/>
                  <a:pt x="1923035" y="2700000"/>
                  <a:pt x="1852765" y="2700000"/>
                </a:cubicBezTo>
                <a:lnTo>
                  <a:pt x="1117279" y="2700000"/>
                </a:lnTo>
                <a:lnTo>
                  <a:pt x="990000" y="2827279"/>
                </a:lnTo>
                <a:lnTo>
                  <a:pt x="862721" y="2700000"/>
                </a:lnTo>
                <a:lnTo>
                  <a:pt x="127235" y="2700000"/>
                </a:lnTo>
                <a:cubicBezTo>
                  <a:pt x="56965" y="2700000"/>
                  <a:pt x="0" y="2643035"/>
                  <a:pt x="0" y="2572765"/>
                </a:cubicBezTo>
                <a:lnTo>
                  <a:pt x="0" y="127235"/>
                </a:lnTo>
                <a:cubicBezTo>
                  <a:pt x="0" y="56965"/>
                  <a:pt x="56965" y="0"/>
                  <a:pt x="127235" y="0"/>
                </a:cubicBezTo>
                <a:close/>
              </a:path>
            </a:pathLst>
          </a:custGeom>
          <a:solidFill>
            <a:srgbClr val="87B6E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2" name="Rectangle 1">
            <a:extLst>
              <a:ext uri="{FF2B5EF4-FFF2-40B4-BE49-F238E27FC236}">
                <a16:creationId xmlns:a16="http://schemas.microsoft.com/office/drawing/2014/main" id="{551615C2-DC29-9F40-9E9F-6BF2687D5481}"/>
              </a:ext>
            </a:extLst>
          </p:cNvPr>
          <p:cNvSpPr/>
          <p:nvPr/>
        </p:nvSpPr>
        <p:spPr>
          <a:xfrm>
            <a:off x="1617392" y="2013266"/>
            <a:ext cx="2005033" cy="1229119"/>
          </a:xfrm>
          <a:prstGeom prst="rect">
            <a:avLst/>
          </a:prstGeom>
        </p:spPr>
        <p:txBody>
          <a:bodyPr wrap="square">
            <a:spAutoFit/>
          </a:bodyPr>
          <a:lstStyle/>
          <a:p>
            <a:pPr algn="just">
              <a:lnSpc>
                <a:spcPct val="115000"/>
              </a:lnSpc>
              <a:spcBef>
                <a:spcPts val="600"/>
              </a:spcBef>
              <a:spcAft>
                <a:spcPts val="600"/>
              </a:spcAft>
            </a:pPr>
            <a:r>
              <a:rPr lang="nl-NL" sz="2200" dirty="0" err="1">
                <a:solidFill>
                  <a:srgbClr val="000000"/>
                </a:solidFill>
                <a:latin typeface="Times New Roman" panose="02020603050405020304" pitchFamily="18" charset="0"/>
                <a:ea typeface="Calibri" panose="020F0502020204030204" pitchFamily="34" charset="0"/>
              </a:rPr>
              <a:t>Ôn</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lại</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và</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nắm</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chắc</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kiến</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thức</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đã</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học</a:t>
            </a:r>
            <a:endParaRPr lang="en-VN" sz="2200" dirty="0">
              <a:solidFill>
                <a:srgbClr val="000000"/>
              </a:solidFill>
              <a:latin typeface="Times New Roman" panose="02020603050405020304" pitchFamily="18" charset="0"/>
              <a:ea typeface="Calibri" panose="020F0502020204030204" pitchFamily="34" charset="0"/>
            </a:endParaRPr>
          </a:p>
        </p:txBody>
      </p:sp>
      <p:sp>
        <p:nvSpPr>
          <p:cNvPr id="3" name="Rectangle 2">
            <a:extLst>
              <a:ext uri="{FF2B5EF4-FFF2-40B4-BE49-F238E27FC236}">
                <a16:creationId xmlns:a16="http://schemas.microsoft.com/office/drawing/2014/main" id="{3DD8AB6A-9030-754E-A2D4-0885F639F4F7}"/>
              </a:ext>
            </a:extLst>
          </p:cNvPr>
          <p:cNvSpPr/>
          <p:nvPr/>
        </p:nvSpPr>
        <p:spPr>
          <a:xfrm>
            <a:off x="4008954" y="2013266"/>
            <a:ext cx="2005033" cy="1785104"/>
          </a:xfrm>
          <a:prstGeom prst="rect">
            <a:avLst/>
          </a:prstGeom>
        </p:spPr>
        <p:txBody>
          <a:bodyPr wrap="square">
            <a:spAutoFit/>
          </a:bodyPr>
          <a:lstStyle/>
          <a:p>
            <a:pPr algn="just"/>
            <a:r>
              <a:rPr lang="nl-NL" sz="2200" dirty="0" err="1">
                <a:solidFill>
                  <a:srgbClr val="000000"/>
                </a:solidFill>
                <a:latin typeface="Times New Roman" panose="02020603050405020304" pitchFamily="18" charset="0"/>
                <a:ea typeface="Calibri" panose="020F0502020204030204" pitchFamily="34" charset="0"/>
              </a:rPr>
              <a:t>Hoàn</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thiện</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bài</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tập</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Lập</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kế</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hoạch</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và</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thực</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hiện</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tốt</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bài</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tập</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vận</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dụng</a:t>
            </a:r>
            <a:r>
              <a:rPr lang="en-VN" sz="2200" dirty="0"/>
              <a:t> </a:t>
            </a:r>
          </a:p>
        </p:txBody>
      </p:sp>
      <p:sp>
        <p:nvSpPr>
          <p:cNvPr id="4" name="Rectangle 3">
            <a:extLst>
              <a:ext uri="{FF2B5EF4-FFF2-40B4-BE49-F238E27FC236}">
                <a16:creationId xmlns:a16="http://schemas.microsoft.com/office/drawing/2014/main" id="{55F9A39B-D863-2646-A139-9175F3CBB76E}"/>
              </a:ext>
            </a:extLst>
          </p:cNvPr>
          <p:cNvSpPr/>
          <p:nvPr/>
        </p:nvSpPr>
        <p:spPr>
          <a:xfrm>
            <a:off x="6400516" y="2026461"/>
            <a:ext cx="2019872" cy="1618456"/>
          </a:xfrm>
          <a:prstGeom prst="rect">
            <a:avLst/>
          </a:prstGeom>
        </p:spPr>
        <p:txBody>
          <a:bodyPr wrap="square">
            <a:spAutoFit/>
          </a:bodyPr>
          <a:lstStyle/>
          <a:p>
            <a:pPr algn="just">
              <a:lnSpc>
                <a:spcPct val="115000"/>
              </a:lnSpc>
              <a:spcBef>
                <a:spcPts val="600"/>
              </a:spcBef>
              <a:spcAft>
                <a:spcPts val="600"/>
              </a:spcAft>
            </a:pPr>
            <a:r>
              <a:rPr lang="nl-NL" sz="2200" dirty="0" err="1">
                <a:solidFill>
                  <a:srgbClr val="000000"/>
                </a:solidFill>
                <a:latin typeface="Times New Roman" panose="02020603050405020304" pitchFamily="18" charset="0"/>
                <a:ea typeface="Calibri" panose="020F0502020204030204" pitchFamily="34" charset="0"/>
              </a:rPr>
              <a:t>Soạn</a:t>
            </a:r>
            <a:r>
              <a:rPr lang="nl-NL" sz="2200" dirty="0">
                <a:solidFill>
                  <a:srgbClr val="000000"/>
                </a:solidFill>
                <a:latin typeface="Times New Roman" panose="02020603050405020304" pitchFamily="18" charset="0"/>
                <a:ea typeface="Calibri" panose="020F0502020204030204" pitchFamily="34" charset="0"/>
              </a:rPr>
              <a:t> </a:t>
            </a:r>
            <a:r>
              <a:rPr lang="nl-NL" sz="2200" dirty="0" err="1">
                <a:solidFill>
                  <a:srgbClr val="000000"/>
                </a:solidFill>
                <a:latin typeface="Times New Roman" panose="02020603050405020304" pitchFamily="18" charset="0"/>
                <a:ea typeface="Calibri" panose="020F0502020204030204" pitchFamily="34" charset="0"/>
              </a:rPr>
              <a:t>bài</a:t>
            </a:r>
            <a:r>
              <a:rPr lang="nl-NL" sz="2200" dirty="0">
                <a:solidFill>
                  <a:srgbClr val="000000"/>
                </a:solidFill>
                <a:latin typeface="Times New Roman" panose="02020603050405020304" pitchFamily="18" charset="0"/>
                <a:ea typeface="Calibri" panose="020F0502020204030204" pitchFamily="34" charset="0"/>
              </a:rPr>
              <a:t>: </a:t>
            </a:r>
            <a:r>
              <a:rPr lang="nl-NL" sz="2200" i="1" dirty="0" err="1">
                <a:solidFill>
                  <a:srgbClr val="000000"/>
                </a:solidFill>
                <a:latin typeface="Times New Roman" panose="02020603050405020304" pitchFamily="18" charset="0"/>
                <a:ea typeface="Calibri" panose="020F0502020204030204" pitchFamily="34" charset="0"/>
              </a:rPr>
              <a:t>Những</a:t>
            </a:r>
            <a:r>
              <a:rPr lang="nl-NL" sz="2200" i="1" dirty="0">
                <a:solidFill>
                  <a:srgbClr val="000000"/>
                </a:solidFill>
                <a:latin typeface="Times New Roman" panose="02020603050405020304" pitchFamily="18" charset="0"/>
                <a:ea typeface="Calibri" panose="020F0502020204030204" pitchFamily="34" charset="0"/>
              </a:rPr>
              <a:t> </a:t>
            </a:r>
            <a:r>
              <a:rPr lang="nl-NL" sz="2200" i="1" dirty="0" err="1">
                <a:solidFill>
                  <a:srgbClr val="000000"/>
                </a:solidFill>
                <a:latin typeface="Times New Roman" panose="02020603050405020304" pitchFamily="18" charset="0"/>
                <a:ea typeface="Calibri" panose="020F0502020204030204" pitchFamily="34" charset="0"/>
              </a:rPr>
              <a:t>phát</a:t>
            </a:r>
            <a:r>
              <a:rPr lang="nl-NL" sz="2200" i="1" dirty="0">
                <a:solidFill>
                  <a:srgbClr val="000000"/>
                </a:solidFill>
                <a:latin typeface="Times New Roman" panose="02020603050405020304" pitchFamily="18" charset="0"/>
                <a:ea typeface="Calibri" panose="020F0502020204030204" pitchFamily="34" charset="0"/>
              </a:rPr>
              <a:t> </a:t>
            </a:r>
            <a:r>
              <a:rPr lang="nl-NL" sz="2200" i="1" dirty="0" err="1">
                <a:solidFill>
                  <a:srgbClr val="000000"/>
                </a:solidFill>
                <a:latin typeface="Times New Roman" panose="02020603050405020304" pitchFamily="18" charset="0"/>
                <a:ea typeface="Calibri" panose="020F0502020204030204" pitchFamily="34" charset="0"/>
              </a:rPr>
              <a:t>minh</a:t>
            </a:r>
            <a:r>
              <a:rPr lang="nl-NL" sz="2200" i="1" dirty="0">
                <a:solidFill>
                  <a:srgbClr val="000000"/>
                </a:solidFill>
                <a:latin typeface="Times New Roman" panose="02020603050405020304" pitchFamily="18" charset="0"/>
                <a:ea typeface="Calibri" panose="020F0502020204030204" pitchFamily="34" charset="0"/>
              </a:rPr>
              <a:t> </a:t>
            </a:r>
            <a:r>
              <a:rPr lang="nl-NL" sz="2200" i="1" dirty="0" err="1">
                <a:solidFill>
                  <a:srgbClr val="000000"/>
                </a:solidFill>
                <a:latin typeface="Times New Roman" panose="02020603050405020304" pitchFamily="18" charset="0"/>
                <a:ea typeface="Calibri" panose="020F0502020204030204" pitchFamily="34" charset="0"/>
              </a:rPr>
              <a:t>tình</a:t>
            </a:r>
            <a:r>
              <a:rPr lang="nl-NL" sz="2200" i="1" dirty="0">
                <a:solidFill>
                  <a:srgbClr val="000000"/>
                </a:solidFill>
                <a:latin typeface="Times New Roman" panose="02020603050405020304" pitchFamily="18" charset="0"/>
                <a:ea typeface="Calibri" panose="020F0502020204030204" pitchFamily="34" charset="0"/>
              </a:rPr>
              <a:t> </a:t>
            </a:r>
            <a:r>
              <a:rPr lang="nl-NL" sz="2200" i="1" dirty="0" err="1">
                <a:solidFill>
                  <a:srgbClr val="000000"/>
                </a:solidFill>
                <a:latin typeface="Times New Roman" panose="02020603050405020304" pitchFamily="18" charset="0"/>
                <a:ea typeface="Calibri" panose="020F0502020204030204" pitchFamily="34" charset="0"/>
              </a:rPr>
              <a:t>cờ</a:t>
            </a:r>
            <a:r>
              <a:rPr lang="nl-NL" sz="2200" i="1" dirty="0">
                <a:solidFill>
                  <a:srgbClr val="000000"/>
                </a:solidFill>
                <a:latin typeface="Times New Roman" panose="02020603050405020304" pitchFamily="18" charset="0"/>
                <a:ea typeface="Calibri" panose="020F0502020204030204" pitchFamily="34" charset="0"/>
              </a:rPr>
              <a:t> </a:t>
            </a:r>
            <a:r>
              <a:rPr lang="nl-NL" sz="2200" i="1" dirty="0" err="1">
                <a:solidFill>
                  <a:srgbClr val="000000"/>
                </a:solidFill>
                <a:latin typeface="Times New Roman" panose="02020603050405020304" pitchFamily="18" charset="0"/>
                <a:ea typeface="Calibri" panose="020F0502020204030204" pitchFamily="34" charset="0"/>
              </a:rPr>
              <a:t>và</a:t>
            </a:r>
            <a:r>
              <a:rPr lang="nl-NL" sz="2200" i="1" dirty="0">
                <a:solidFill>
                  <a:srgbClr val="000000"/>
                </a:solidFill>
                <a:latin typeface="Times New Roman" panose="02020603050405020304" pitchFamily="18" charset="0"/>
                <a:ea typeface="Calibri" panose="020F0502020204030204" pitchFamily="34" charset="0"/>
              </a:rPr>
              <a:t> </a:t>
            </a:r>
            <a:r>
              <a:rPr lang="nl-NL" sz="2200" i="1" dirty="0" err="1">
                <a:solidFill>
                  <a:srgbClr val="000000"/>
                </a:solidFill>
                <a:latin typeface="Times New Roman" panose="02020603050405020304" pitchFamily="18" charset="0"/>
                <a:ea typeface="Calibri" panose="020F0502020204030204" pitchFamily="34" charset="0"/>
              </a:rPr>
              <a:t>bất</a:t>
            </a:r>
            <a:r>
              <a:rPr lang="nl-NL" sz="2200" i="1" dirty="0">
                <a:solidFill>
                  <a:srgbClr val="000000"/>
                </a:solidFill>
                <a:latin typeface="Times New Roman" panose="02020603050405020304" pitchFamily="18" charset="0"/>
                <a:ea typeface="Calibri" panose="020F0502020204030204" pitchFamily="34" charset="0"/>
              </a:rPr>
              <a:t> </a:t>
            </a:r>
            <a:r>
              <a:rPr lang="nl-NL" sz="2200" i="1" dirty="0" err="1">
                <a:solidFill>
                  <a:srgbClr val="000000"/>
                </a:solidFill>
                <a:latin typeface="Times New Roman" panose="02020603050405020304" pitchFamily="18" charset="0"/>
                <a:ea typeface="Calibri" panose="020F0502020204030204" pitchFamily="34" charset="0"/>
              </a:rPr>
              <a:t>ngờ</a:t>
            </a:r>
            <a:endParaRPr lang="en-VN" sz="2200" dirty="0">
              <a:solidFill>
                <a:srgbClr val="000000"/>
              </a:solidFill>
              <a:latin typeface="Times New Roman" panose="02020603050405020304" pitchFamily="18" charset="0"/>
              <a:ea typeface="Calibri" panose="020F0502020204030204" pitchFamily="34" charset="0"/>
            </a:endParaRPr>
          </a:p>
        </p:txBody>
      </p:sp>
      <p:sp>
        <p:nvSpPr>
          <p:cNvPr id="24" name="Rectangle 23">
            <a:extLst>
              <a:ext uri="{FF2B5EF4-FFF2-40B4-BE49-F238E27FC236}">
                <a16:creationId xmlns:a16="http://schemas.microsoft.com/office/drawing/2014/main" id="{37C62185-2DF5-F043-9B46-1871FFA705DC}"/>
              </a:ext>
            </a:extLst>
          </p:cNvPr>
          <p:cNvSpPr/>
          <p:nvPr/>
        </p:nvSpPr>
        <p:spPr>
          <a:xfrm>
            <a:off x="8777239" y="1977320"/>
            <a:ext cx="2019872" cy="1229119"/>
          </a:xfrm>
          <a:prstGeom prst="rect">
            <a:avLst/>
          </a:prstGeom>
        </p:spPr>
        <p:txBody>
          <a:bodyPr wrap="square">
            <a:spAutoFit/>
          </a:bodyPr>
          <a:lstStyle/>
          <a:p>
            <a:pPr>
              <a:lnSpc>
                <a:spcPct val="115000"/>
              </a:lnSpc>
              <a:spcBef>
                <a:spcPts val="600"/>
              </a:spcBef>
              <a:spcAft>
                <a:spcPts val="600"/>
              </a:spcAft>
            </a:pPr>
            <a:r>
              <a:rPr lang="it-IT" sz="2200" dirty="0" err="1">
                <a:solidFill>
                  <a:srgbClr val="000000"/>
                </a:solidFill>
                <a:latin typeface="Times New Roman" panose="02020603050405020304" pitchFamily="18" charset="0"/>
                <a:ea typeface="Calibri" panose="020F0502020204030204" pitchFamily="34" charset="0"/>
              </a:rPr>
              <a:t>Trả</a:t>
            </a:r>
            <a:r>
              <a:rPr lang="it-IT" sz="2200" dirty="0">
                <a:solidFill>
                  <a:srgbClr val="000000"/>
                </a:solidFill>
                <a:latin typeface="Times New Roman" panose="02020603050405020304" pitchFamily="18" charset="0"/>
                <a:ea typeface="Calibri" panose="020F0502020204030204" pitchFamily="34" charset="0"/>
              </a:rPr>
              <a:t> </a:t>
            </a:r>
            <a:r>
              <a:rPr lang="it-IT" sz="2200" dirty="0" err="1">
                <a:solidFill>
                  <a:srgbClr val="000000"/>
                </a:solidFill>
                <a:latin typeface="Times New Roman" panose="02020603050405020304" pitchFamily="18" charset="0"/>
                <a:ea typeface="Calibri" panose="020F0502020204030204" pitchFamily="34" charset="0"/>
              </a:rPr>
              <a:t>lời</a:t>
            </a:r>
            <a:r>
              <a:rPr lang="it-IT" sz="2200" dirty="0">
                <a:solidFill>
                  <a:srgbClr val="000000"/>
                </a:solidFill>
                <a:latin typeface="Times New Roman" panose="02020603050405020304" pitchFamily="18" charset="0"/>
                <a:ea typeface="Calibri" panose="020F0502020204030204" pitchFamily="34" charset="0"/>
              </a:rPr>
              <a:t> </a:t>
            </a:r>
            <a:r>
              <a:rPr lang="it-IT" sz="2200" dirty="0" err="1">
                <a:solidFill>
                  <a:srgbClr val="000000"/>
                </a:solidFill>
                <a:latin typeface="Times New Roman" panose="02020603050405020304" pitchFamily="18" charset="0"/>
                <a:ea typeface="Calibri" panose="020F0502020204030204" pitchFamily="34" charset="0"/>
              </a:rPr>
              <a:t>câu</a:t>
            </a:r>
            <a:r>
              <a:rPr lang="it-IT" sz="2200" dirty="0">
                <a:solidFill>
                  <a:srgbClr val="000000"/>
                </a:solidFill>
                <a:latin typeface="Times New Roman" panose="02020603050405020304" pitchFamily="18" charset="0"/>
                <a:ea typeface="Calibri" panose="020F0502020204030204" pitchFamily="34" charset="0"/>
              </a:rPr>
              <a:t> </a:t>
            </a:r>
            <a:r>
              <a:rPr lang="it-IT" sz="2200" dirty="0" err="1">
                <a:solidFill>
                  <a:srgbClr val="000000"/>
                </a:solidFill>
                <a:latin typeface="Times New Roman" panose="02020603050405020304" pitchFamily="18" charset="0"/>
                <a:ea typeface="Calibri" panose="020F0502020204030204" pitchFamily="34" charset="0"/>
              </a:rPr>
              <a:t>hỏi</a:t>
            </a:r>
            <a:r>
              <a:rPr lang="it-IT" sz="2200" dirty="0">
                <a:solidFill>
                  <a:srgbClr val="000000"/>
                </a:solidFill>
                <a:latin typeface="Times New Roman" panose="02020603050405020304" pitchFamily="18" charset="0"/>
                <a:ea typeface="Calibri" panose="020F0502020204030204" pitchFamily="34" charset="0"/>
              </a:rPr>
              <a:t> </a:t>
            </a:r>
            <a:r>
              <a:rPr lang="it-IT" sz="2200" dirty="0" err="1">
                <a:solidFill>
                  <a:srgbClr val="000000"/>
                </a:solidFill>
                <a:latin typeface="Times New Roman" panose="02020603050405020304" pitchFamily="18" charset="0"/>
                <a:ea typeface="Calibri" panose="020F0502020204030204" pitchFamily="34" charset="0"/>
              </a:rPr>
              <a:t>theo</a:t>
            </a:r>
            <a:r>
              <a:rPr lang="it-IT" sz="2200" dirty="0">
                <a:solidFill>
                  <a:srgbClr val="000000"/>
                </a:solidFill>
                <a:latin typeface="Times New Roman" panose="02020603050405020304" pitchFamily="18" charset="0"/>
                <a:ea typeface="Calibri" panose="020F0502020204030204" pitchFamily="34" charset="0"/>
              </a:rPr>
              <a:t> </a:t>
            </a:r>
            <a:r>
              <a:rPr lang="it-IT" sz="2200" dirty="0" err="1">
                <a:solidFill>
                  <a:srgbClr val="000000"/>
                </a:solidFill>
                <a:latin typeface="Times New Roman" panose="02020603050405020304" pitchFamily="18" charset="0"/>
                <a:ea typeface="Calibri" panose="020F0502020204030204" pitchFamily="34" charset="0"/>
              </a:rPr>
              <a:t>hướng</a:t>
            </a:r>
            <a:r>
              <a:rPr lang="it-IT" sz="2200" dirty="0">
                <a:solidFill>
                  <a:srgbClr val="000000"/>
                </a:solidFill>
                <a:latin typeface="Times New Roman" panose="02020603050405020304" pitchFamily="18" charset="0"/>
                <a:ea typeface="Calibri" panose="020F0502020204030204" pitchFamily="34" charset="0"/>
              </a:rPr>
              <a:t> </a:t>
            </a:r>
            <a:r>
              <a:rPr lang="it-IT" sz="2200" dirty="0" err="1">
                <a:solidFill>
                  <a:srgbClr val="000000"/>
                </a:solidFill>
                <a:latin typeface="Times New Roman" panose="02020603050405020304" pitchFamily="18" charset="0"/>
                <a:ea typeface="Calibri" panose="020F0502020204030204" pitchFamily="34" charset="0"/>
              </a:rPr>
              <a:t>dẫn</a:t>
            </a:r>
            <a:r>
              <a:rPr lang="it-IT" sz="2200" dirty="0">
                <a:solidFill>
                  <a:srgbClr val="000000"/>
                </a:solidFill>
                <a:latin typeface="Times New Roman" panose="02020603050405020304" pitchFamily="18" charset="0"/>
                <a:ea typeface="Calibri" panose="020F0502020204030204" pitchFamily="34" charset="0"/>
              </a:rPr>
              <a:t> </a:t>
            </a:r>
            <a:r>
              <a:rPr lang="it-IT" sz="2200" dirty="0" err="1">
                <a:solidFill>
                  <a:srgbClr val="000000"/>
                </a:solidFill>
                <a:latin typeface="Times New Roman" panose="02020603050405020304" pitchFamily="18" charset="0"/>
                <a:ea typeface="Calibri" panose="020F0502020204030204" pitchFamily="34" charset="0"/>
              </a:rPr>
              <a:t>sgk</a:t>
            </a:r>
            <a:endParaRPr lang="en-VN" sz="2200"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9396922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grpSp>
        <p:nvGrpSpPr>
          <p:cNvPr id="3" name="组合 2"/>
          <p:cNvGrpSpPr/>
          <p:nvPr/>
        </p:nvGrpSpPr>
        <p:grpSpPr>
          <a:xfrm>
            <a:off x="5350370" y="2056119"/>
            <a:ext cx="624684" cy="600549"/>
            <a:chOff x="2215144" y="982844"/>
            <a:chExt cx="1120898" cy="842780"/>
          </a:xfrm>
          <a:solidFill>
            <a:srgbClr val="EFA292"/>
          </a:solidFill>
        </p:grpSpPr>
        <p:sp>
          <p:nvSpPr>
            <p:cNvPr id="4" name="平行四边形 3"/>
            <p:cNvSpPr/>
            <p:nvPr/>
          </p:nvSpPr>
          <p:spPr>
            <a:xfrm>
              <a:off x="2215144" y="982844"/>
              <a:ext cx="1120898" cy="84278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5" name="文本框 9"/>
            <p:cNvSpPr txBox="1"/>
            <p:nvPr/>
          </p:nvSpPr>
          <p:spPr>
            <a:xfrm>
              <a:off x="2245058" y="1046848"/>
              <a:ext cx="1066799" cy="647877"/>
            </a:xfrm>
            <a:prstGeom prst="rect">
              <a:avLst/>
            </a:prstGeom>
            <a:grpFill/>
            <a:ln>
              <a:noFill/>
            </a:ln>
          </p:spPr>
          <p:txBody>
            <a:bodyPr wrap="square" rtlCol="0">
              <a:spAutoFit/>
            </a:bodyPr>
            <a:lstStyle/>
            <a:p>
              <a:pPr algn="ctr"/>
              <a:r>
                <a:rPr lang="en-US" altLang="zh-CN" sz="2400"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rPr>
                <a:t>01</a:t>
              </a:r>
              <a:endParaRPr lang="zh-CN" altLang="en-US" sz="2400"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grpSp>
      <p:grpSp>
        <p:nvGrpSpPr>
          <p:cNvPr id="6" name="组合 5"/>
          <p:cNvGrpSpPr/>
          <p:nvPr/>
        </p:nvGrpSpPr>
        <p:grpSpPr>
          <a:xfrm>
            <a:off x="5350370" y="4078101"/>
            <a:ext cx="624684" cy="600549"/>
            <a:chOff x="2215144" y="982844"/>
            <a:chExt cx="1120898" cy="842780"/>
          </a:xfrm>
          <a:solidFill>
            <a:srgbClr val="EFA292"/>
          </a:solidFill>
        </p:grpSpPr>
        <p:sp>
          <p:nvSpPr>
            <p:cNvPr id="7" name="平行四边形 6"/>
            <p:cNvSpPr/>
            <p:nvPr/>
          </p:nvSpPr>
          <p:spPr>
            <a:xfrm>
              <a:off x="2215144" y="982844"/>
              <a:ext cx="1120898" cy="84278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8" name="文本框 9"/>
            <p:cNvSpPr txBox="1"/>
            <p:nvPr/>
          </p:nvSpPr>
          <p:spPr>
            <a:xfrm>
              <a:off x="2245058" y="1046848"/>
              <a:ext cx="1066799" cy="647877"/>
            </a:xfrm>
            <a:prstGeom prst="rect">
              <a:avLst/>
            </a:prstGeom>
            <a:grpFill/>
            <a:ln>
              <a:noFill/>
            </a:ln>
          </p:spPr>
          <p:txBody>
            <a:bodyPr wrap="square" rtlCol="0">
              <a:spAutoFit/>
            </a:bodyPr>
            <a:lstStyle/>
            <a:p>
              <a:pPr algn="ctr"/>
              <a:r>
                <a:rPr lang="en-US" altLang="zh-CN" sz="2400"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rPr>
                <a:t>03</a:t>
              </a:r>
              <a:endParaRPr lang="zh-CN" altLang="en-US" sz="2400"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grpSp>
      <p:grpSp>
        <p:nvGrpSpPr>
          <p:cNvPr id="9" name="组合 8"/>
          <p:cNvGrpSpPr/>
          <p:nvPr/>
        </p:nvGrpSpPr>
        <p:grpSpPr>
          <a:xfrm>
            <a:off x="5350370" y="3067110"/>
            <a:ext cx="624684" cy="600549"/>
            <a:chOff x="2215144" y="982844"/>
            <a:chExt cx="1120898" cy="842780"/>
          </a:xfrm>
          <a:solidFill>
            <a:srgbClr val="87B6E0"/>
          </a:solidFill>
        </p:grpSpPr>
        <p:sp>
          <p:nvSpPr>
            <p:cNvPr id="10" name="平行四边形 9"/>
            <p:cNvSpPr/>
            <p:nvPr/>
          </p:nvSpPr>
          <p:spPr>
            <a:xfrm>
              <a:off x="2215144" y="982844"/>
              <a:ext cx="1120898" cy="84278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1" name="文本框 9"/>
            <p:cNvSpPr txBox="1"/>
            <p:nvPr/>
          </p:nvSpPr>
          <p:spPr>
            <a:xfrm>
              <a:off x="2245058" y="1046848"/>
              <a:ext cx="1066799" cy="647877"/>
            </a:xfrm>
            <a:prstGeom prst="rect">
              <a:avLst/>
            </a:prstGeom>
            <a:grpFill/>
            <a:ln>
              <a:noFill/>
            </a:ln>
          </p:spPr>
          <p:txBody>
            <a:bodyPr wrap="square" rtlCol="0">
              <a:spAutoFit/>
            </a:bodyPr>
            <a:lstStyle/>
            <a:p>
              <a:pPr algn="ctr"/>
              <a:r>
                <a:rPr lang="en-US" altLang="zh-CN" sz="2400"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rPr>
                <a:t>02</a:t>
              </a:r>
              <a:endParaRPr lang="zh-CN" altLang="en-US" sz="2400"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grpSp>
      <p:grpSp>
        <p:nvGrpSpPr>
          <p:cNvPr id="12" name="组合 11"/>
          <p:cNvGrpSpPr/>
          <p:nvPr/>
        </p:nvGrpSpPr>
        <p:grpSpPr>
          <a:xfrm>
            <a:off x="5350370" y="5089091"/>
            <a:ext cx="624684" cy="600549"/>
            <a:chOff x="2215144" y="982844"/>
            <a:chExt cx="1120898" cy="842780"/>
          </a:xfrm>
          <a:solidFill>
            <a:srgbClr val="B6CF8D"/>
          </a:solidFill>
        </p:grpSpPr>
        <p:sp>
          <p:nvSpPr>
            <p:cNvPr id="13" name="平行四边形 12"/>
            <p:cNvSpPr/>
            <p:nvPr/>
          </p:nvSpPr>
          <p:spPr>
            <a:xfrm>
              <a:off x="2215144" y="982844"/>
              <a:ext cx="1120898" cy="842780"/>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4" name="文本框 9"/>
            <p:cNvSpPr txBox="1"/>
            <p:nvPr/>
          </p:nvSpPr>
          <p:spPr>
            <a:xfrm>
              <a:off x="2245058" y="1046848"/>
              <a:ext cx="1066799" cy="647877"/>
            </a:xfrm>
            <a:prstGeom prst="rect">
              <a:avLst/>
            </a:prstGeom>
            <a:grpFill/>
            <a:ln>
              <a:noFill/>
            </a:ln>
          </p:spPr>
          <p:txBody>
            <a:bodyPr wrap="square" rtlCol="0">
              <a:spAutoFit/>
            </a:bodyPr>
            <a:lstStyle/>
            <a:p>
              <a:pPr algn="ctr"/>
              <a:r>
                <a:rPr lang="en-US" altLang="zh-CN" sz="2400"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rPr>
                <a:t>04</a:t>
              </a:r>
              <a:endParaRPr lang="zh-CN" altLang="en-US" sz="2400"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grpSp>
      <p:grpSp>
        <p:nvGrpSpPr>
          <p:cNvPr id="15" name="组合 14"/>
          <p:cNvGrpSpPr/>
          <p:nvPr/>
        </p:nvGrpSpPr>
        <p:grpSpPr>
          <a:xfrm>
            <a:off x="6329066" y="2104149"/>
            <a:ext cx="2753667" cy="3498576"/>
            <a:chOff x="7848779" y="1598933"/>
            <a:chExt cx="2753667" cy="3498576"/>
          </a:xfrm>
        </p:grpSpPr>
        <p:grpSp>
          <p:nvGrpSpPr>
            <p:cNvPr id="16" name="组合 15"/>
            <p:cNvGrpSpPr/>
            <p:nvPr/>
          </p:nvGrpSpPr>
          <p:grpSpPr>
            <a:xfrm>
              <a:off x="7848779" y="1598933"/>
              <a:ext cx="2713464" cy="463420"/>
              <a:chOff x="3382715" y="1432965"/>
              <a:chExt cx="2713464" cy="463420"/>
            </a:xfrm>
            <a:solidFill>
              <a:schemeClr val="accent5"/>
            </a:solidFill>
          </p:grpSpPr>
          <p:sp>
            <p:nvSpPr>
              <p:cNvPr id="26" name="燕尾形 80"/>
              <p:cNvSpPr/>
              <p:nvPr/>
            </p:nvSpPr>
            <p:spPr>
              <a:xfrm>
                <a:off x="3382715" y="1432965"/>
                <a:ext cx="2713464" cy="463420"/>
              </a:xfrm>
              <a:prstGeom prst="chevron">
                <a:avLst/>
              </a:prstGeom>
              <a:noFill/>
              <a:ln>
                <a:solidFill>
                  <a:srgbClr val="EFA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27" name="矩形 26"/>
              <p:cNvSpPr/>
              <p:nvPr/>
            </p:nvSpPr>
            <p:spPr>
              <a:xfrm>
                <a:off x="3756119" y="1452840"/>
                <a:ext cx="2136099" cy="400110"/>
              </a:xfrm>
              <a:prstGeom prst="rect">
                <a:avLst/>
              </a:prstGeom>
              <a:noFill/>
            </p:spPr>
            <p:txBody>
              <a:bodyPr wrap="square">
                <a:spAutoFit/>
              </a:bodyPr>
              <a:lstStyle/>
              <a:p>
                <a:pPr fontAlgn="base">
                  <a:spcBef>
                    <a:spcPct val="0"/>
                  </a:spcBef>
                  <a:spcAft>
                    <a:spcPct val="0"/>
                  </a:spcAft>
                </a:pPr>
                <a:r>
                  <a:rPr lang="en-US" altLang="zh-CN" sz="2000" dirty="0" err="1">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Lựa</a:t>
                </a:r>
                <a:r>
                  <a:rPr lang="en-US" altLang="zh-CN" sz="20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2000" dirty="0" err="1">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chọn</a:t>
                </a:r>
                <a:r>
                  <a:rPr lang="en-US" altLang="zh-CN" sz="20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2000" dirty="0" err="1">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từ</a:t>
                </a:r>
                <a:r>
                  <a:rPr lang="en-US" altLang="zh-CN" sz="20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2000" dirty="0" err="1">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ngữ</a:t>
                </a:r>
                <a:endParaRPr lang="zh-CN" altLang="en-US" sz="20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grpSp>
        <p:grpSp>
          <p:nvGrpSpPr>
            <p:cNvPr id="17" name="组合 16"/>
            <p:cNvGrpSpPr/>
            <p:nvPr/>
          </p:nvGrpSpPr>
          <p:grpSpPr>
            <a:xfrm>
              <a:off x="7848779" y="2624727"/>
              <a:ext cx="2753667" cy="463420"/>
              <a:chOff x="4463688" y="2372845"/>
              <a:chExt cx="2753667" cy="463420"/>
            </a:xfrm>
            <a:solidFill>
              <a:schemeClr val="accent5"/>
            </a:solidFill>
          </p:grpSpPr>
          <p:sp>
            <p:nvSpPr>
              <p:cNvPr id="24" name="燕尾形 78"/>
              <p:cNvSpPr/>
              <p:nvPr/>
            </p:nvSpPr>
            <p:spPr>
              <a:xfrm>
                <a:off x="4463688" y="2372845"/>
                <a:ext cx="2713464" cy="463420"/>
              </a:xfrm>
              <a:prstGeom prst="chevron">
                <a:avLst/>
              </a:prstGeom>
              <a:noFill/>
              <a:ln>
                <a:solidFill>
                  <a:srgbClr val="87B6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25" name="矩形 24"/>
              <p:cNvSpPr/>
              <p:nvPr/>
            </p:nvSpPr>
            <p:spPr>
              <a:xfrm>
                <a:off x="4673513" y="2386397"/>
                <a:ext cx="2543842" cy="400110"/>
              </a:xfrm>
              <a:prstGeom prst="rect">
                <a:avLst/>
              </a:prstGeom>
              <a:noFill/>
            </p:spPr>
            <p:txBody>
              <a:bodyPr wrap="square">
                <a:spAutoFit/>
              </a:bodyPr>
              <a:lstStyle/>
              <a:p>
                <a:pPr fontAlgn="base">
                  <a:spcBef>
                    <a:spcPct val="0"/>
                  </a:spcBef>
                  <a:spcAft>
                    <a:spcPct val="0"/>
                  </a:spcAft>
                </a:pPr>
                <a:r>
                  <a:rPr lang="en-US" altLang="zh-CN" sz="2000" dirty="0" err="1">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Lựa</a:t>
                </a:r>
                <a:r>
                  <a:rPr lang="en-US" altLang="zh-CN" sz="20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2000" dirty="0" err="1">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chọn</a:t>
                </a:r>
                <a:r>
                  <a:rPr lang="en-US" altLang="zh-CN" sz="20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2000" dirty="0" err="1">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cấu</a:t>
                </a:r>
                <a:r>
                  <a:rPr lang="en-US" altLang="zh-CN" sz="20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2000" dirty="0" err="1">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trúc</a:t>
                </a:r>
                <a:r>
                  <a:rPr lang="en-US" altLang="zh-CN" sz="20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2000" dirty="0" err="1">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câu</a:t>
                </a:r>
                <a:endParaRPr lang="zh-CN" altLang="en-US" sz="20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grpSp>
        <p:grpSp>
          <p:nvGrpSpPr>
            <p:cNvPr id="18" name="组合 17"/>
            <p:cNvGrpSpPr/>
            <p:nvPr/>
          </p:nvGrpSpPr>
          <p:grpSpPr>
            <a:xfrm>
              <a:off x="7848779" y="3613512"/>
              <a:ext cx="2713464" cy="463420"/>
              <a:chOff x="5477851" y="3145090"/>
              <a:chExt cx="2713464" cy="463420"/>
            </a:xfrm>
            <a:solidFill>
              <a:schemeClr val="accent5"/>
            </a:solidFill>
          </p:grpSpPr>
          <p:sp>
            <p:nvSpPr>
              <p:cNvPr id="22" name="燕尾形 76"/>
              <p:cNvSpPr/>
              <p:nvPr/>
            </p:nvSpPr>
            <p:spPr>
              <a:xfrm>
                <a:off x="5477851" y="3145090"/>
                <a:ext cx="2713464" cy="463420"/>
              </a:xfrm>
              <a:prstGeom prst="chevron">
                <a:avLst/>
              </a:prstGeom>
              <a:noFill/>
              <a:ln>
                <a:solidFill>
                  <a:srgbClr val="EFA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23" name="矩形 22"/>
              <p:cNvSpPr/>
              <p:nvPr/>
            </p:nvSpPr>
            <p:spPr>
              <a:xfrm>
                <a:off x="5851379" y="3175839"/>
                <a:ext cx="2136099" cy="400110"/>
              </a:xfrm>
              <a:prstGeom prst="rect">
                <a:avLst/>
              </a:prstGeom>
              <a:noFill/>
            </p:spPr>
            <p:txBody>
              <a:bodyPr wrap="square">
                <a:spAutoFit/>
              </a:bodyPr>
              <a:lstStyle/>
              <a:p>
                <a:pPr fontAlgn="base">
                  <a:spcBef>
                    <a:spcPct val="0"/>
                  </a:spcBef>
                  <a:spcAft>
                    <a:spcPct val="0"/>
                  </a:spcAft>
                </a:pPr>
                <a:r>
                  <a:rPr lang="en-US" altLang="zh-CN" sz="2000" dirty="0" err="1">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Luyện</a:t>
                </a:r>
                <a:r>
                  <a:rPr lang="en-US" altLang="zh-CN" sz="20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2000" dirty="0" err="1">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tập</a:t>
                </a:r>
                <a:endParaRPr lang="zh-CN" altLang="en-US" sz="20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grpSp>
        <p:grpSp>
          <p:nvGrpSpPr>
            <p:cNvPr id="19" name="组合 18"/>
            <p:cNvGrpSpPr/>
            <p:nvPr/>
          </p:nvGrpSpPr>
          <p:grpSpPr>
            <a:xfrm>
              <a:off x="7848779" y="4634089"/>
              <a:ext cx="2713464" cy="463420"/>
              <a:chOff x="4469387" y="4065239"/>
              <a:chExt cx="2713464" cy="463420"/>
            </a:xfrm>
            <a:solidFill>
              <a:schemeClr val="accent5"/>
            </a:solidFill>
          </p:grpSpPr>
          <p:sp>
            <p:nvSpPr>
              <p:cNvPr id="20" name="燕尾形 74"/>
              <p:cNvSpPr/>
              <p:nvPr/>
            </p:nvSpPr>
            <p:spPr>
              <a:xfrm>
                <a:off x="4469387" y="4065239"/>
                <a:ext cx="2713464" cy="463420"/>
              </a:xfrm>
              <a:prstGeom prst="chevron">
                <a:avLst/>
              </a:prstGeom>
              <a:noFill/>
              <a:ln>
                <a:solidFill>
                  <a:srgbClr val="B6CF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21" name="矩形 20"/>
              <p:cNvSpPr/>
              <p:nvPr/>
            </p:nvSpPr>
            <p:spPr>
              <a:xfrm>
                <a:off x="4868523" y="4084242"/>
                <a:ext cx="2136099" cy="400110"/>
              </a:xfrm>
              <a:prstGeom prst="rect">
                <a:avLst/>
              </a:prstGeom>
              <a:noFill/>
            </p:spPr>
            <p:txBody>
              <a:bodyPr wrap="square">
                <a:spAutoFit/>
              </a:bodyPr>
              <a:lstStyle/>
              <a:p>
                <a:pPr fontAlgn="base">
                  <a:spcBef>
                    <a:spcPct val="0"/>
                  </a:spcBef>
                  <a:spcAft>
                    <a:spcPct val="0"/>
                  </a:spcAft>
                </a:pPr>
                <a:r>
                  <a:rPr lang="en-US" altLang="zh-CN" sz="2000" dirty="0" err="1">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Vận</a:t>
                </a:r>
                <a:r>
                  <a:rPr lang="en-US" altLang="zh-CN" sz="20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2000" dirty="0" err="1">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rPr>
                  <a:t>dụng</a:t>
                </a:r>
                <a:endParaRPr lang="zh-CN" altLang="en-US" sz="2000" dirty="0">
                  <a:solidFill>
                    <a:schemeClr val="tx1">
                      <a:lumMod val="85000"/>
                      <a:lumOff val="15000"/>
                    </a:schemeClr>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grpSp>
      </p:grpSp>
      <p:sp>
        <p:nvSpPr>
          <p:cNvPr id="28" name="梯形 27"/>
          <p:cNvSpPr/>
          <p:nvPr/>
        </p:nvSpPr>
        <p:spPr>
          <a:xfrm rot="10800000">
            <a:off x="1716849" y="1132732"/>
            <a:ext cx="3421208" cy="2030214"/>
          </a:xfrm>
          <a:prstGeom prst="trapezoid">
            <a:avLst>
              <a:gd name="adj" fmla="val 0"/>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29" name="矩形 28"/>
          <p:cNvSpPr/>
          <p:nvPr/>
        </p:nvSpPr>
        <p:spPr>
          <a:xfrm>
            <a:off x="1548165" y="1567624"/>
            <a:ext cx="3818876" cy="1160429"/>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b="1" dirty="0" err="1">
                <a:solidFill>
                  <a:schemeClr val="bg1"/>
                </a:solidFill>
                <a:latin typeface="Times New Roman" panose="02020603050405020304" pitchFamily="18" charset="0"/>
                <a:ea typeface="Source Han Sans CN Heavy" panose="020B0500000000000000" pitchFamily="34" charset="-128"/>
                <a:cs typeface="Times New Roman" panose="02020603050405020304" pitchFamily="18" charset="0"/>
              </a:rPr>
              <a:t>Nội</a:t>
            </a:r>
            <a:r>
              <a:rPr lang="en-US" altLang="zh-CN" sz="4800" b="1" dirty="0">
                <a:solidFill>
                  <a:schemeClr val="bg1"/>
                </a:solidFill>
                <a:latin typeface="Times New Roman" panose="02020603050405020304" pitchFamily="18" charset="0"/>
                <a:ea typeface="Source Han Sans CN Heavy" panose="020B0500000000000000" pitchFamily="34" charset="-128"/>
                <a:cs typeface="Times New Roman" panose="02020603050405020304" pitchFamily="18" charset="0"/>
              </a:rPr>
              <a:t> dung </a:t>
            </a:r>
          </a:p>
          <a:p>
            <a:pPr algn="ctr"/>
            <a:r>
              <a:rPr lang="en-US" altLang="zh-CN" sz="4800" b="1" dirty="0" err="1">
                <a:solidFill>
                  <a:schemeClr val="bg1"/>
                </a:solidFill>
                <a:latin typeface="Times New Roman" panose="02020603050405020304" pitchFamily="18" charset="0"/>
                <a:ea typeface="Source Han Sans CN Heavy" panose="020B0500000000000000" pitchFamily="34" charset="-128"/>
                <a:cs typeface="Times New Roman" panose="02020603050405020304" pitchFamily="18" charset="0"/>
              </a:rPr>
              <a:t>bài</a:t>
            </a:r>
            <a:r>
              <a:rPr lang="en-US" altLang="zh-CN" sz="4800" b="1" dirty="0">
                <a:solidFill>
                  <a:schemeClr val="bg1"/>
                </a:solidFill>
                <a:latin typeface="Times New Roman" panose="02020603050405020304" pitchFamily="18" charset="0"/>
                <a:ea typeface="Source Han Sans CN Heavy" panose="020B0500000000000000" pitchFamily="34" charset="-128"/>
                <a:cs typeface="Times New Roman" panose="02020603050405020304" pitchFamily="18" charset="0"/>
              </a:rPr>
              <a:t> </a:t>
            </a:r>
            <a:r>
              <a:rPr lang="en-US" altLang="zh-CN" sz="4800" b="1" dirty="0" err="1">
                <a:solidFill>
                  <a:schemeClr val="bg1"/>
                </a:solidFill>
                <a:latin typeface="Times New Roman" panose="02020603050405020304" pitchFamily="18" charset="0"/>
                <a:ea typeface="Source Han Sans CN Heavy" panose="020B0500000000000000" pitchFamily="34" charset="-128"/>
                <a:cs typeface="Times New Roman" panose="02020603050405020304" pitchFamily="18" charset="0"/>
              </a:rPr>
              <a:t>học</a:t>
            </a:r>
            <a:endParaRPr lang="zh-CN" altLang="en-US" sz="4800" b="1" dirty="0">
              <a:solidFill>
                <a:schemeClr val="bg1"/>
              </a:solidFill>
              <a:latin typeface="Times New Roman" panose="02020603050405020304" pitchFamily="18" charset="0"/>
              <a:ea typeface="Source Han Sans CN Heavy" panose="020B0500000000000000" pitchFamily="34" charset="-128"/>
              <a:cs typeface="Times New Roman" panose="02020603050405020304" pitchFamily="18" charset="0"/>
            </a:endParaRPr>
          </a:p>
        </p:txBody>
      </p:sp>
    </p:spTree>
    <p:extLst>
      <p:ext uri="{BB962C8B-B14F-4D97-AF65-F5344CB8AC3E}">
        <p14:creationId xmlns:p14="http://schemas.microsoft.com/office/powerpoint/2010/main" val="8048040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750"/>
                                        <p:tgtEl>
                                          <p:spTgt spid="40"/>
                                        </p:tgtEl>
                                      </p:cBhvr>
                                    </p:animEffect>
                                  </p:childTnLst>
                                </p:cTn>
                              </p:par>
                            </p:childTnLst>
                          </p:cTn>
                        </p:par>
                        <p:par>
                          <p:cTn id="8" fill="hold">
                            <p:stCondLst>
                              <p:cond delay="750"/>
                            </p:stCondLst>
                            <p:childTnLst>
                              <p:par>
                                <p:cTn id="9" presetID="2" presetClass="entr" presetSubtype="1" fill="hold" grpId="0" nodeType="afterEffect" nodePh="1">
                                  <p:stCondLst>
                                    <p:cond delay="0"/>
                                  </p:stCondLst>
                                  <p:endCondLst>
                                    <p:cond evt="begin" delay="0">
                                      <p:tn val="9"/>
                                    </p:cond>
                                  </p:end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42" presetClass="entr" presetSubtype="0"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anim calcmode="lin" valueType="num">
                                      <p:cBhvr>
                                        <p:cTn id="17" dur="500" fill="hold"/>
                                        <p:tgtEl>
                                          <p:spTgt spid="29"/>
                                        </p:tgtEl>
                                        <p:attrNameLst>
                                          <p:attrName>ppt_x</p:attrName>
                                        </p:attrNameLst>
                                      </p:cBhvr>
                                      <p:tavLst>
                                        <p:tav tm="0">
                                          <p:val>
                                            <p:strVal val="#ppt_x"/>
                                          </p:val>
                                        </p:tav>
                                        <p:tav tm="100000">
                                          <p:val>
                                            <p:strVal val="#ppt_x"/>
                                          </p:val>
                                        </p:tav>
                                      </p:tavLst>
                                    </p:anim>
                                    <p:anim calcmode="lin" valueType="num">
                                      <p:cBhvr>
                                        <p:cTn id="18" dur="500" fill="hold"/>
                                        <p:tgtEl>
                                          <p:spTgt spid="29"/>
                                        </p:tgtEl>
                                        <p:attrNameLst>
                                          <p:attrName>ppt_y</p:attrName>
                                        </p:attrNameLst>
                                      </p:cBhvr>
                                      <p:tavLst>
                                        <p:tav tm="0">
                                          <p:val>
                                            <p:strVal val="#ppt_y+.1"/>
                                          </p:val>
                                        </p:tav>
                                        <p:tav tm="100000">
                                          <p:val>
                                            <p:strVal val="#ppt_y"/>
                                          </p:val>
                                        </p:tav>
                                      </p:tavLst>
                                    </p:anim>
                                  </p:childTnLst>
                                </p:cTn>
                              </p:par>
                            </p:childTnLst>
                          </p:cTn>
                        </p:par>
                        <p:par>
                          <p:cTn id="19" fill="hold">
                            <p:stCondLst>
                              <p:cond delay="1750"/>
                            </p:stCondLst>
                            <p:childTnLst>
                              <p:par>
                                <p:cTn id="20" presetID="2" presetClass="entr" presetSubtype="8"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0-#ppt_w/2"/>
                                          </p:val>
                                        </p:tav>
                                        <p:tav tm="100000">
                                          <p:val>
                                            <p:strVal val="#ppt_x"/>
                                          </p:val>
                                        </p:tav>
                                      </p:tavLst>
                                    </p:anim>
                                    <p:anim calcmode="lin" valueType="num">
                                      <p:cBhvr additive="base">
                                        <p:cTn id="23" dur="500" fill="hold"/>
                                        <p:tgtEl>
                                          <p:spTgt spid="3"/>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0-#ppt_w/2"/>
                                          </p:val>
                                        </p:tav>
                                        <p:tav tm="100000">
                                          <p:val>
                                            <p:strVal val="#ppt_x"/>
                                          </p:val>
                                        </p:tav>
                                      </p:tavLst>
                                    </p:anim>
                                    <p:anim calcmode="lin" valueType="num">
                                      <p:cBhvr additive="base">
                                        <p:cTn id="27" dur="500" fill="hold"/>
                                        <p:tgtEl>
                                          <p:spTgt spid="6"/>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0-#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0-#ppt_w/2"/>
                                          </p:val>
                                        </p:tav>
                                        <p:tav tm="100000">
                                          <p:val>
                                            <p:strVal val="#ppt_x"/>
                                          </p:val>
                                        </p:tav>
                                      </p:tavLst>
                                    </p:anim>
                                    <p:anim calcmode="lin" valueType="num">
                                      <p:cBhvr additive="base">
                                        <p:cTn id="35" dur="500" fill="hold"/>
                                        <p:tgtEl>
                                          <p:spTgt spid="12"/>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sp>
        <p:nvSpPr>
          <p:cNvPr id="3" name="梯形 2"/>
          <p:cNvSpPr/>
          <p:nvPr/>
        </p:nvSpPr>
        <p:spPr>
          <a:xfrm rot="10800000">
            <a:off x="5178986" y="1143664"/>
            <a:ext cx="1834028" cy="2030214"/>
          </a:xfrm>
          <a:prstGeom prst="trapezoid">
            <a:avLst>
              <a:gd name="adj" fmla="val 0"/>
            </a:avLst>
          </a:pr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4" name="矩形 3"/>
          <p:cNvSpPr/>
          <p:nvPr/>
        </p:nvSpPr>
        <p:spPr>
          <a:xfrm>
            <a:off x="5016180" y="1578557"/>
            <a:ext cx="2159640" cy="1160429"/>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800" b="1"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rPr>
              <a:t>I</a:t>
            </a:r>
            <a:endParaRPr lang="zh-CN" altLang="en-US" sz="8800" b="1"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5" name="标题 1"/>
          <p:cNvSpPr txBox="1">
            <a:spLocks/>
          </p:cNvSpPr>
          <p:nvPr/>
        </p:nvSpPr>
        <p:spPr>
          <a:xfrm>
            <a:off x="2580779" y="3354712"/>
            <a:ext cx="7053942" cy="1193800"/>
          </a:xfrm>
          <a:prstGeom prst="rect">
            <a:avLst/>
          </a:prstGeom>
        </p:spPr>
        <p:txBody>
          <a:bodyPr rtlCol="0"/>
          <a:lstStyle>
            <a:lvl1pPr algn="ctr" defTabSz="1219170" rtl="0" eaLnBrk="1" latinLnBrk="0" hangingPunct="1">
              <a:spcBef>
                <a:spcPct val="0"/>
              </a:spcBef>
              <a:buNone/>
              <a:defRPr sz="5900" kern="1200">
                <a:solidFill>
                  <a:schemeClr val="tx1"/>
                </a:solidFill>
                <a:latin typeface="+mj-lt"/>
                <a:ea typeface="+mj-ea"/>
                <a:cs typeface="+mj-cs"/>
              </a:defRPr>
            </a:lvl1pPr>
          </a:lstStyle>
          <a:p>
            <a:pPr>
              <a:defRPr/>
            </a:pPr>
            <a:r>
              <a:rPr lang="en-US" altLang="zh-CN" sz="5400" b="1" spc="300" dirty="0" err="1">
                <a:solidFill>
                  <a:schemeClr val="accent2"/>
                </a:solidFill>
                <a:latin typeface="Times New Roman" panose="02020603050405020304" pitchFamily="18" charset="0"/>
                <a:ea typeface="Source Han Sans CN Heavy" panose="020B0500000000000000" pitchFamily="34" charset="-128"/>
                <a:cs typeface="Times New Roman" panose="02020603050405020304" pitchFamily="18" charset="0"/>
              </a:rPr>
              <a:t>Lựa</a:t>
            </a:r>
            <a:r>
              <a:rPr lang="en-US" altLang="zh-CN" sz="5400" b="1" spc="300" dirty="0">
                <a:solidFill>
                  <a:schemeClr val="accent2"/>
                </a:solidFill>
                <a:latin typeface="Times New Roman" panose="02020603050405020304" pitchFamily="18" charset="0"/>
                <a:ea typeface="Source Han Sans CN Heavy" panose="020B0500000000000000" pitchFamily="34" charset="-128"/>
                <a:cs typeface="Times New Roman" panose="02020603050405020304" pitchFamily="18" charset="0"/>
              </a:rPr>
              <a:t> </a:t>
            </a:r>
            <a:r>
              <a:rPr lang="en-US" altLang="zh-CN" sz="5400" b="1" spc="300" dirty="0" err="1">
                <a:solidFill>
                  <a:schemeClr val="accent2"/>
                </a:solidFill>
                <a:latin typeface="Times New Roman" panose="02020603050405020304" pitchFamily="18" charset="0"/>
                <a:ea typeface="Source Han Sans CN Heavy" panose="020B0500000000000000" pitchFamily="34" charset="-128"/>
                <a:cs typeface="Times New Roman" panose="02020603050405020304" pitchFamily="18" charset="0"/>
              </a:rPr>
              <a:t>chọn</a:t>
            </a:r>
            <a:r>
              <a:rPr lang="en-US" altLang="zh-CN" sz="5400" b="1" spc="300" dirty="0">
                <a:solidFill>
                  <a:schemeClr val="accent2"/>
                </a:solidFill>
                <a:latin typeface="Times New Roman" panose="02020603050405020304" pitchFamily="18" charset="0"/>
                <a:ea typeface="Source Han Sans CN Heavy" panose="020B0500000000000000" pitchFamily="34" charset="-128"/>
                <a:cs typeface="Times New Roman" panose="02020603050405020304" pitchFamily="18" charset="0"/>
              </a:rPr>
              <a:t> </a:t>
            </a:r>
            <a:r>
              <a:rPr lang="en-US" altLang="zh-CN" sz="5400" b="1" spc="300" dirty="0" err="1">
                <a:solidFill>
                  <a:schemeClr val="accent2"/>
                </a:solidFill>
                <a:latin typeface="Times New Roman" panose="02020603050405020304" pitchFamily="18" charset="0"/>
                <a:ea typeface="Source Han Sans CN Heavy" panose="020B0500000000000000" pitchFamily="34" charset="-128"/>
                <a:cs typeface="Times New Roman" panose="02020603050405020304" pitchFamily="18" charset="0"/>
              </a:rPr>
              <a:t>từ</a:t>
            </a:r>
            <a:r>
              <a:rPr lang="en-US" altLang="zh-CN" sz="5400" b="1" spc="300" dirty="0">
                <a:solidFill>
                  <a:schemeClr val="accent2"/>
                </a:solidFill>
                <a:latin typeface="Times New Roman" panose="02020603050405020304" pitchFamily="18" charset="0"/>
                <a:ea typeface="Source Han Sans CN Heavy" panose="020B0500000000000000" pitchFamily="34" charset="-128"/>
                <a:cs typeface="Times New Roman" panose="02020603050405020304" pitchFamily="18" charset="0"/>
              </a:rPr>
              <a:t> </a:t>
            </a:r>
            <a:r>
              <a:rPr lang="en-US" altLang="zh-CN" sz="5400" b="1" spc="300" dirty="0" err="1">
                <a:solidFill>
                  <a:schemeClr val="accent2"/>
                </a:solidFill>
                <a:latin typeface="Times New Roman" panose="02020603050405020304" pitchFamily="18" charset="0"/>
                <a:ea typeface="Source Han Sans CN Heavy" panose="020B0500000000000000" pitchFamily="34" charset="-128"/>
                <a:cs typeface="Times New Roman" panose="02020603050405020304" pitchFamily="18" charset="0"/>
              </a:rPr>
              <a:t>ngữ</a:t>
            </a:r>
            <a:endParaRPr lang="zh-CN" altLang="en-US" sz="5400" b="1" spc="300" dirty="0">
              <a:solidFill>
                <a:schemeClr val="accent2"/>
              </a:solidFill>
              <a:latin typeface="Times New Roman" panose="02020603050405020304" pitchFamily="18" charset="0"/>
              <a:ea typeface="Source Han Sans CN Heavy" panose="020B0500000000000000" pitchFamily="34" charset="-128"/>
              <a:cs typeface="Times New Roman" panose="02020603050405020304" pitchFamily="18" charset="0"/>
            </a:endParaRPr>
          </a:p>
        </p:txBody>
      </p:sp>
      <p:cxnSp>
        <p:nvCxnSpPr>
          <p:cNvPr id="8" name="直接连接符 7"/>
          <p:cNvCxnSpPr/>
          <p:nvPr/>
        </p:nvCxnSpPr>
        <p:spPr>
          <a:xfrm>
            <a:off x="2932750" y="4369830"/>
            <a:ext cx="6350000" cy="0"/>
          </a:xfrm>
          <a:prstGeom prst="line">
            <a:avLst/>
          </a:prstGeom>
          <a:ln w="3175">
            <a:solidFill>
              <a:srgbClr val="EFA29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750"/>
                                        <p:tgtEl>
                                          <p:spTgt spid="7"/>
                                        </p:tgtEl>
                                      </p:cBhvr>
                                    </p:animEffect>
                                  </p:childTnLst>
                                </p:cTn>
                              </p:par>
                            </p:childTnLst>
                          </p:cTn>
                        </p:par>
                        <p:par>
                          <p:cTn id="8" fill="hold">
                            <p:stCondLst>
                              <p:cond delay="750"/>
                            </p:stCondLst>
                            <p:childTnLst>
                              <p:par>
                                <p:cTn id="9" presetID="2" presetClass="entr" presetSubtype="1" fill="hold" grpId="0" nodeType="afterEffect" nodePh="1">
                                  <p:stCondLst>
                                    <p:cond delay="0"/>
                                  </p:stCondLst>
                                  <p:endCondLst>
                                    <p:cond evt="begin" delay="0">
                                      <p:tn val="9"/>
                                    </p:cond>
                                  </p:end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42"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750"/>
                            </p:stCondLst>
                            <p:childTnLst>
                              <p:par>
                                <p:cTn id="20" presetID="42"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par>
                          <p:cTn id="25" fill="hold">
                            <p:stCondLst>
                              <p:cond delay="2250"/>
                            </p:stCondLst>
                            <p:childTnLst>
                              <p:par>
                                <p:cTn id="26" presetID="42"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
                                          </p:val>
                                        </p:tav>
                                        <p:tav tm="100000">
                                          <p:val>
                                            <p:strVal val="#ppt_x"/>
                                          </p:val>
                                        </p:tav>
                                      </p:tavLst>
                                    </p:anim>
                                    <p:anim calcmode="lin" valueType="num">
                                      <p:cBhvr>
                                        <p:cTn id="30"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942517" y="592360"/>
            <a:ext cx="6350000" cy="830094"/>
            <a:chOff x="3364550" y="504436"/>
            <a:chExt cx="6350000" cy="830094"/>
          </a:xfrm>
        </p:grpSpPr>
        <p:sp>
          <p:nvSpPr>
            <p:cNvPr id="6" name="TextBox 2"/>
            <p:cNvSpPr txBox="1"/>
            <p:nvPr/>
          </p:nvSpPr>
          <p:spPr>
            <a:xfrm>
              <a:off x="4941326" y="504436"/>
              <a:ext cx="3151825" cy="630942"/>
            </a:xfrm>
            <a:prstGeom prst="rect">
              <a:avLst/>
            </a:prstGeom>
            <a:noFill/>
          </p:spPr>
          <p:txBody>
            <a:bodyPr wrap="none" rtlCol="0">
              <a:spAutoFit/>
            </a:bodyPr>
            <a:lstStyle/>
            <a:p>
              <a:pPr algn="ctr"/>
              <a:r>
                <a:rPr lang="en-US" altLang="zh-CN" sz="3500" b="1" dirty="0" err="1">
                  <a:solidFill>
                    <a:schemeClr val="accent2"/>
                  </a:solidFill>
                  <a:latin typeface="Times New Roman" panose="02020603050405020304" pitchFamily="18" charset="0"/>
                  <a:ea typeface="Source Han Sans CN Medium" panose="020B0500000000000000" pitchFamily="34" charset="-128"/>
                  <a:cs typeface="Times New Roman" panose="02020603050405020304" pitchFamily="18" charset="0"/>
                </a:rPr>
                <a:t>Làm</a:t>
              </a:r>
              <a:r>
                <a:rPr lang="en-US" altLang="zh-CN" sz="3500" b="1" dirty="0">
                  <a:solidFill>
                    <a:schemeClr val="accent2"/>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500" b="1" dirty="0" err="1">
                  <a:solidFill>
                    <a:schemeClr val="accent2"/>
                  </a:solidFill>
                  <a:latin typeface="Times New Roman" panose="02020603050405020304" pitchFamily="18" charset="0"/>
                  <a:ea typeface="Source Han Sans CN Medium" panose="020B0500000000000000" pitchFamily="34" charset="-128"/>
                  <a:cs typeface="Times New Roman" panose="02020603050405020304" pitchFamily="18" charset="0"/>
                </a:rPr>
                <a:t>việc</a:t>
              </a:r>
              <a:r>
                <a:rPr lang="en-US" altLang="zh-CN" sz="3500" b="1" dirty="0">
                  <a:solidFill>
                    <a:schemeClr val="accent2"/>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500" b="1" dirty="0" err="1">
                  <a:solidFill>
                    <a:schemeClr val="accent2"/>
                  </a:solidFill>
                  <a:latin typeface="Times New Roman" panose="02020603050405020304" pitchFamily="18" charset="0"/>
                  <a:ea typeface="Source Han Sans CN Medium" panose="020B0500000000000000" pitchFamily="34" charset="-128"/>
                  <a:cs typeface="Times New Roman" panose="02020603050405020304" pitchFamily="18" charset="0"/>
                </a:rPr>
                <a:t>nhóm</a:t>
              </a:r>
              <a:endParaRPr lang="zh-CN" altLang="en-US" sz="3500" b="1" dirty="0">
                <a:solidFill>
                  <a:schemeClr val="accent2"/>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cxnSp>
          <p:nvCxnSpPr>
            <p:cNvPr id="7" name="直接连接符 6"/>
            <p:cNvCxnSpPr/>
            <p:nvPr/>
          </p:nvCxnSpPr>
          <p:spPr>
            <a:xfrm>
              <a:off x="3364550" y="1334530"/>
              <a:ext cx="6350000" cy="0"/>
            </a:xfrm>
            <a:prstGeom prst="line">
              <a:avLst/>
            </a:prstGeom>
            <a:ln w="3175">
              <a:solidFill>
                <a:srgbClr val="EFA292"/>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D4A65B9F-5116-7940-9463-8144AA83E891}"/>
              </a:ext>
            </a:extLst>
          </p:cNvPr>
          <p:cNvSpPr/>
          <p:nvPr/>
        </p:nvSpPr>
        <p:spPr>
          <a:xfrm>
            <a:off x="1151657" y="1621607"/>
            <a:ext cx="9931720" cy="4512261"/>
          </a:xfrm>
          <a:prstGeom prst="rect">
            <a:avLst/>
          </a:prstGeom>
        </p:spPr>
        <p:txBody>
          <a:bodyPr wrap="square">
            <a:spAutoFit/>
          </a:bodyPr>
          <a:lstStyle/>
          <a:p>
            <a:pPr algn="just">
              <a:lnSpc>
                <a:spcPct val="115000"/>
              </a:lnSpc>
            </a:pPr>
            <a:r>
              <a:rPr lang="vi-VN" sz="2800" dirty="0">
                <a:solidFill>
                  <a:srgbClr val="000000"/>
                </a:solidFill>
                <a:latin typeface="Times New Roman" panose="02020603050405020304" pitchFamily="18" charset="0"/>
                <a:ea typeface="Calibri" panose="020F0502020204030204" pitchFamily="34" charset="0"/>
              </a:rPr>
              <a:t>1. Tìm các từ ngữ chuyên dùng trong lĩnh vực âm nhạc được sử dụng trong bài viết </a:t>
            </a:r>
            <a:r>
              <a:rPr lang="vi-VN" sz="2800" i="1" dirty="0">
                <a:solidFill>
                  <a:srgbClr val="000000"/>
                </a:solidFill>
                <a:latin typeface="Times New Roman" panose="02020603050405020304" pitchFamily="18" charset="0"/>
                <a:ea typeface="Calibri" panose="020F0502020204030204" pitchFamily="34" charset="0"/>
              </a:rPr>
              <a:t>“Phạm Tuyên và ca khúc mừng chiến thắng”? </a:t>
            </a:r>
            <a:r>
              <a:rPr lang="vi-VN" sz="2800" dirty="0">
                <a:solidFill>
                  <a:srgbClr val="000000"/>
                </a:solidFill>
                <a:latin typeface="Times New Roman" panose="02020603050405020304" pitchFamily="18" charset="0"/>
                <a:ea typeface="Calibri" panose="020F0502020204030204" pitchFamily="34" charset="0"/>
              </a:rPr>
              <a:t>Các từ ngữ đó phù hợp với đề tài, tính chất và bạn đọc của bài viết như thế nào?</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800" dirty="0">
                <a:solidFill>
                  <a:srgbClr val="000000"/>
                </a:solidFill>
                <a:latin typeface="Times New Roman" panose="02020603050405020304" pitchFamily="18" charset="0"/>
                <a:ea typeface="Calibri" panose="020F0502020204030204" pitchFamily="34" charset="0"/>
              </a:rPr>
              <a:t>2. Tìm các từ ngữ chuyên dùng trong lĩnh vực bóng đá được sử dụng trong bài viết </a:t>
            </a:r>
            <a:r>
              <a:rPr lang="vi-VN" sz="2800" i="1" dirty="0">
                <a:solidFill>
                  <a:srgbClr val="000000"/>
                </a:solidFill>
                <a:latin typeface="Times New Roman" panose="02020603050405020304" pitchFamily="18" charset="0"/>
                <a:ea typeface="Calibri" panose="020F0502020204030204" pitchFamily="34" charset="0"/>
              </a:rPr>
              <a:t>“Điều gì giúp bóng đá Việt Nam chiến thắng?”</a:t>
            </a:r>
            <a:r>
              <a:rPr lang="vi-VN" sz="2800" dirty="0">
                <a:solidFill>
                  <a:srgbClr val="000000"/>
                </a:solidFill>
                <a:latin typeface="Times New Roman" panose="02020603050405020304" pitchFamily="18" charset="0"/>
                <a:ea typeface="Calibri" panose="020F0502020204030204" pitchFamily="34" charset="0"/>
              </a:rPr>
              <a:t>. Các từ ngữ đó phù hợp với đề tài, tính chất và bạn đọc của văn bản như thế nào?</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800" dirty="0">
                <a:solidFill>
                  <a:srgbClr val="000000"/>
                </a:solidFill>
                <a:latin typeface="Times New Roman" panose="02020603050405020304" pitchFamily="18" charset="0"/>
                <a:ea typeface="Calibri" panose="020F0502020204030204" pitchFamily="34" charset="0"/>
              </a:rPr>
              <a:t>3.Từ kiến thức trên, theo em, cần chú ý điều gì khi sử dụng từ ngữ?</a:t>
            </a:r>
            <a:endParaRPr lang="en-VN" sz="2800"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46247762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Ý nghĩa lịch sử ngày Giải phóng miền Nam 30/4 và ngày Quốc tế lao động 1/5  - Trường Đại học Lâm nghiệp">
            <a:extLst>
              <a:ext uri="{FF2B5EF4-FFF2-40B4-BE49-F238E27FC236}">
                <a16:creationId xmlns:a16="http://schemas.microsoft.com/office/drawing/2014/main" id="{209698FD-AB14-8E4E-A005-8C14DD0E1C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0557" y="397623"/>
            <a:ext cx="4507832" cy="305244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B2EA11B-1D02-874A-A16B-9BCEDD4E1DE4}"/>
              </a:ext>
            </a:extLst>
          </p:cNvPr>
          <p:cNvSpPr/>
          <p:nvPr/>
        </p:nvSpPr>
        <p:spPr>
          <a:xfrm>
            <a:off x="2277980" y="459963"/>
            <a:ext cx="4507832" cy="1384161"/>
          </a:xfrm>
          <a:prstGeom prst="rect">
            <a:avLst/>
          </a:prstGeom>
        </p:spPr>
        <p:txBody>
          <a:bodyPr wrap="square">
            <a:spAutoFit/>
          </a:bodyPr>
          <a:lstStyle/>
          <a:p>
            <a:pPr algn="just">
              <a:lnSpc>
                <a:spcPct val="115000"/>
              </a:lnSpc>
            </a:pPr>
            <a:r>
              <a:rPr lang="vi-VN" sz="2500" b="1" dirty="0">
                <a:solidFill>
                  <a:srgbClr val="C00000"/>
                </a:solidFill>
                <a:latin typeface="Times New Roman" panose="02020603050405020304" pitchFamily="18" charset="0"/>
                <a:ea typeface="Calibri" panose="020F0502020204030204" pitchFamily="34" charset="0"/>
              </a:rPr>
              <a:t>1. Tìm hiểu ngữ liệu</a:t>
            </a:r>
            <a:endParaRPr lang="en-VN" sz="2500" dirty="0">
              <a:solidFill>
                <a:srgbClr val="C00000"/>
              </a:solidFill>
              <a:latin typeface="Times New Roman" panose="02020603050405020304" pitchFamily="18" charset="0"/>
              <a:ea typeface="Calibri" panose="020F0502020204030204" pitchFamily="34" charset="0"/>
            </a:endParaRPr>
          </a:p>
          <a:p>
            <a:pPr algn="just">
              <a:lnSpc>
                <a:spcPct val="115000"/>
              </a:lnSpc>
            </a:pPr>
            <a:r>
              <a:rPr lang="vi-VN" sz="2500" b="1" i="1" dirty="0">
                <a:solidFill>
                  <a:srgbClr val="C00000"/>
                </a:solidFill>
                <a:latin typeface="Times New Roman" panose="02020603050405020304" pitchFamily="18" charset="0"/>
                <a:ea typeface="Calibri" panose="020F0502020204030204" pitchFamily="34" charset="0"/>
              </a:rPr>
              <a:t>* Văn bản “Phạm Tuyên và ca khúc mừng chiến thắng”:</a:t>
            </a:r>
            <a:endParaRPr lang="en-VN" sz="2500" dirty="0">
              <a:solidFill>
                <a:srgbClr val="C00000"/>
              </a:solidFill>
              <a:latin typeface="Times New Roman" panose="02020603050405020304" pitchFamily="18" charset="0"/>
              <a:ea typeface="Calibri" panose="020F0502020204030204" pitchFamily="34" charset="0"/>
            </a:endParaRPr>
          </a:p>
        </p:txBody>
      </p:sp>
      <p:sp>
        <p:nvSpPr>
          <p:cNvPr id="4" name="Rectangle 3">
            <a:extLst>
              <a:ext uri="{FF2B5EF4-FFF2-40B4-BE49-F238E27FC236}">
                <a16:creationId xmlns:a16="http://schemas.microsoft.com/office/drawing/2014/main" id="{9A3CC345-8B64-7B4E-8ECE-6B1A78322851}"/>
              </a:ext>
            </a:extLst>
          </p:cNvPr>
          <p:cNvSpPr/>
          <p:nvPr/>
        </p:nvSpPr>
        <p:spPr>
          <a:xfrm>
            <a:off x="1071311" y="2006159"/>
            <a:ext cx="6092825" cy="4481163"/>
          </a:xfrm>
          <a:prstGeom prst="rect">
            <a:avLst/>
          </a:prstGeom>
        </p:spPr>
        <p:txBody>
          <a:bodyPr>
            <a:spAutoFit/>
          </a:bodyPr>
          <a:lstStyle/>
          <a:p>
            <a:pPr algn="just">
              <a:lnSpc>
                <a:spcPct val="115000"/>
              </a:lnSpc>
            </a:pPr>
            <a:r>
              <a:rPr lang="vi-VN" sz="2500" dirty="0">
                <a:solidFill>
                  <a:srgbClr val="000000"/>
                </a:solidFill>
                <a:latin typeface="Times New Roman" panose="02020603050405020304" pitchFamily="18" charset="0"/>
                <a:ea typeface="Calibri" panose="020F0502020204030204" pitchFamily="34" charset="0"/>
              </a:rPr>
              <a:t>- Từ ngữ: </a:t>
            </a:r>
            <a:r>
              <a:rPr lang="vi-VN" sz="2500" i="1" dirty="0">
                <a:solidFill>
                  <a:srgbClr val="000000"/>
                </a:solidFill>
                <a:latin typeface="Times New Roman" panose="02020603050405020304" pitchFamily="18" charset="0"/>
                <a:ea typeface="Calibri" panose="020F0502020204030204" pitchFamily="34" charset="0"/>
              </a:rPr>
              <a:t>nhạc phẩm, bài hát, cánh nhạc sĩ, bản hợp xướng,…</a:t>
            </a:r>
            <a:endParaRPr lang="en-VN" sz="25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500" dirty="0">
                <a:solidFill>
                  <a:srgbClr val="000000"/>
                </a:solidFill>
                <a:latin typeface="Times New Roman" panose="02020603050405020304" pitchFamily="18" charset="0"/>
                <a:ea typeface="Calibri" panose="020F0502020204030204" pitchFamily="34" charset="0"/>
              </a:rPr>
              <a:t>- Đặc điểm, tính chất: </a:t>
            </a:r>
            <a:endParaRPr lang="en-VN" sz="25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500" dirty="0">
                <a:solidFill>
                  <a:srgbClr val="000000"/>
                </a:solidFill>
                <a:latin typeface="Times New Roman" panose="02020603050405020304" pitchFamily="18" charset="0"/>
                <a:ea typeface="Calibri" panose="020F0502020204030204" pitchFamily="34" charset="0"/>
              </a:rPr>
              <a:t>+ phù hợp với đề tài (về văn hóa), thể hiện rõ chủ đề (quá trình sáng tác bài hát)</a:t>
            </a:r>
            <a:endParaRPr lang="en-VN" sz="25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500" dirty="0">
                <a:solidFill>
                  <a:srgbClr val="000000"/>
                </a:solidFill>
                <a:latin typeface="Times New Roman" panose="02020603050405020304" pitchFamily="18" charset="0"/>
                <a:ea typeface="Calibri" panose="020F0502020204030204" pitchFamily="34" charset="0"/>
              </a:rPr>
              <a:t>+ thể hiện tính chất trang trọng, gần gũi</a:t>
            </a:r>
            <a:endParaRPr lang="en-VN" sz="25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500" dirty="0">
                <a:solidFill>
                  <a:srgbClr val="000000"/>
                </a:solidFill>
                <a:latin typeface="Times New Roman" panose="02020603050405020304" pitchFamily="18" charset="0"/>
                <a:ea typeface="Calibri" panose="020F0502020204030204" pitchFamily="34" charset="0"/>
              </a:rPr>
              <a:t>+ phù hợp với đối tượng độc giả làm nghệ thuật trong lĩnh vực âm nhạc và đối tượng khác thuộc nhiều lứa tuổi, ngành nghề, tầng lớp, vùng miền,… </a:t>
            </a:r>
            <a:endParaRPr lang="en-VN" sz="2500" dirty="0">
              <a:solidFill>
                <a:srgbClr val="000000"/>
              </a:solidFill>
              <a:latin typeface="Times New Roman" panose="02020603050405020304" pitchFamily="18" charset="0"/>
              <a:ea typeface="Calibri" panose="020F0502020204030204" pitchFamily="34" charset="0"/>
            </a:endParaRPr>
          </a:p>
        </p:txBody>
      </p:sp>
      <p:pic>
        <p:nvPicPr>
          <p:cNvPr id="1028" name="Picture 4" descr="Ý nghĩa ngày Giải phóng miền Nam thống nhất đất nước 30/4 và lịch sử ngày  Quốc tế Lao động 1/5">
            <a:extLst>
              <a:ext uri="{FF2B5EF4-FFF2-40B4-BE49-F238E27FC236}">
                <a16:creationId xmlns:a16="http://schemas.microsoft.com/office/drawing/2014/main" id="{E97A1B75-903C-744F-A364-2976937BFE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0557" y="3615063"/>
            <a:ext cx="4567911" cy="2846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2" name="Rectangle 70">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41" y="321806"/>
            <a:ext cx="7055750" cy="410380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ÔI YÊU VIỆT NAM. VIỆT NAM VÔ ĐỊCH">
            <a:extLst>
              <a:ext uri="{FF2B5EF4-FFF2-40B4-BE49-F238E27FC236}">
                <a16:creationId xmlns:a16="http://schemas.microsoft.com/office/drawing/2014/main" id="{72B81C40-6F80-BC45-A58F-407602A5939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3769" y="549841"/>
            <a:ext cx="6484855" cy="3647731"/>
          </a:xfrm>
          <a:prstGeom prst="rect">
            <a:avLst/>
          </a:prstGeom>
          <a:noFill/>
          <a:extLst>
            <a:ext uri="{909E8E84-426E-40DD-AFC4-6F175D3DCCD1}">
              <a14:hiddenFill xmlns:a14="http://schemas.microsoft.com/office/drawing/2010/main">
                <a:solidFill>
                  <a:srgbClr val="FFFFFF"/>
                </a:solidFill>
              </a14:hiddenFill>
            </a:ext>
          </a:extLst>
        </p:spPr>
      </p:pic>
      <p:sp>
        <p:nvSpPr>
          <p:cNvPr id="2053" name="Rectangle 7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03" y="4571949"/>
            <a:ext cx="7057388" cy="1964720"/>
          </a:xfrm>
          <a:prstGeom prst="rect">
            <a:avLst/>
          </a:prstGeom>
          <a:solidFill>
            <a:srgbClr val="323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29CF538-7337-5C4E-AB65-06F7A39D2612}"/>
              </a:ext>
            </a:extLst>
          </p:cNvPr>
          <p:cNvSpPr/>
          <p:nvPr/>
        </p:nvSpPr>
        <p:spPr>
          <a:xfrm>
            <a:off x="524187" y="4767066"/>
            <a:ext cx="6593331" cy="162558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500" b="1" i="1" kern="1200" dirty="0">
                <a:solidFill>
                  <a:srgbClr val="FFFFFF"/>
                </a:solidFill>
                <a:latin typeface="Times New Roman" panose="02020603050405020304" pitchFamily="18" charset="0"/>
                <a:ea typeface="+mj-ea"/>
                <a:cs typeface="Times New Roman" panose="02020603050405020304" pitchFamily="18" charset="0"/>
              </a:rPr>
              <a:t>* </a:t>
            </a:r>
            <a:r>
              <a:rPr lang="en-US" sz="3500" b="1" i="1" kern="1200" dirty="0" err="1">
                <a:solidFill>
                  <a:srgbClr val="FFFFFF"/>
                </a:solidFill>
                <a:latin typeface="Times New Roman" panose="02020603050405020304" pitchFamily="18" charset="0"/>
                <a:ea typeface="+mj-ea"/>
                <a:cs typeface="Times New Roman" panose="02020603050405020304" pitchFamily="18" charset="0"/>
              </a:rPr>
              <a:t>Văn</a:t>
            </a:r>
            <a:r>
              <a:rPr lang="en-US" sz="3500" b="1" i="1" kern="1200" dirty="0">
                <a:solidFill>
                  <a:srgbClr val="FFFFFF"/>
                </a:solidFill>
                <a:latin typeface="Times New Roman" panose="02020603050405020304" pitchFamily="18" charset="0"/>
                <a:ea typeface="+mj-ea"/>
                <a:cs typeface="Times New Roman" panose="02020603050405020304" pitchFamily="18" charset="0"/>
              </a:rPr>
              <a:t> </a:t>
            </a:r>
            <a:r>
              <a:rPr lang="en-US" sz="3500" b="1" i="1" kern="1200" dirty="0" err="1">
                <a:solidFill>
                  <a:srgbClr val="FFFFFF"/>
                </a:solidFill>
                <a:latin typeface="Times New Roman" panose="02020603050405020304" pitchFamily="18" charset="0"/>
                <a:ea typeface="+mj-ea"/>
                <a:cs typeface="Times New Roman" panose="02020603050405020304" pitchFamily="18" charset="0"/>
              </a:rPr>
              <a:t>bản</a:t>
            </a:r>
            <a:r>
              <a:rPr lang="en-US" sz="3500" b="1" i="1" kern="1200" dirty="0">
                <a:solidFill>
                  <a:srgbClr val="FFFFFF"/>
                </a:solidFill>
                <a:latin typeface="Times New Roman" panose="02020603050405020304" pitchFamily="18" charset="0"/>
                <a:ea typeface="+mj-ea"/>
                <a:cs typeface="Times New Roman" panose="02020603050405020304" pitchFamily="18" charset="0"/>
              </a:rPr>
              <a:t> “</a:t>
            </a:r>
            <a:r>
              <a:rPr lang="en-US" sz="3500" b="1" i="1" kern="1200" dirty="0" err="1">
                <a:solidFill>
                  <a:srgbClr val="FFFFFF"/>
                </a:solidFill>
                <a:latin typeface="Times New Roman" panose="02020603050405020304" pitchFamily="18" charset="0"/>
                <a:ea typeface="+mj-ea"/>
                <a:cs typeface="Times New Roman" panose="02020603050405020304" pitchFamily="18" charset="0"/>
              </a:rPr>
              <a:t>Điều</a:t>
            </a:r>
            <a:r>
              <a:rPr lang="en-US" sz="3500" b="1" i="1" kern="1200" dirty="0">
                <a:solidFill>
                  <a:srgbClr val="FFFFFF"/>
                </a:solidFill>
                <a:latin typeface="Times New Roman" panose="02020603050405020304" pitchFamily="18" charset="0"/>
                <a:ea typeface="+mj-ea"/>
                <a:cs typeface="Times New Roman" panose="02020603050405020304" pitchFamily="18" charset="0"/>
              </a:rPr>
              <a:t> </a:t>
            </a:r>
            <a:r>
              <a:rPr lang="en-US" sz="3500" b="1" i="1" kern="1200" dirty="0" err="1">
                <a:solidFill>
                  <a:srgbClr val="FFFFFF"/>
                </a:solidFill>
                <a:latin typeface="Times New Roman" panose="02020603050405020304" pitchFamily="18" charset="0"/>
                <a:ea typeface="+mj-ea"/>
                <a:cs typeface="Times New Roman" panose="02020603050405020304" pitchFamily="18" charset="0"/>
              </a:rPr>
              <a:t>gì</a:t>
            </a:r>
            <a:r>
              <a:rPr lang="en-US" sz="3500" b="1" i="1" kern="1200" dirty="0">
                <a:solidFill>
                  <a:srgbClr val="FFFFFF"/>
                </a:solidFill>
                <a:latin typeface="Times New Roman" panose="02020603050405020304" pitchFamily="18" charset="0"/>
                <a:ea typeface="+mj-ea"/>
                <a:cs typeface="Times New Roman" panose="02020603050405020304" pitchFamily="18" charset="0"/>
              </a:rPr>
              <a:t> </a:t>
            </a:r>
            <a:r>
              <a:rPr lang="en-US" sz="3500" b="1" i="1" kern="1200" dirty="0" err="1">
                <a:solidFill>
                  <a:srgbClr val="FFFFFF"/>
                </a:solidFill>
                <a:latin typeface="Times New Roman" panose="02020603050405020304" pitchFamily="18" charset="0"/>
                <a:ea typeface="+mj-ea"/>
                <a:cs typeface="Times New Roman" panose="02020603050405020304" pitchFamily="18" charset="0"/>
              </a:rPr>
              <a:t>giúp</a:t>
            </a:r>
            <a:r>
              <a:rPr lang="en-US" sz="3500" b="1" i="1" kern="1200" dirty="0">
                <a:solidFill>
                  <a:srgbClr val="FFFFFF"/>
                </a:solidFill>
                <a:latin typeface="Times New Roman" panose="02020603050405020304" pitchFamily="18" charset="0"/>
                <a:ea typeface="+mj-ea"/>
                <a:cs typeface="Times New Roman" panose="02020603050405020304" pitchFamily="18" charset="0"/>
              </a:rPr>
              <a:t> </a:t>
            </a:r>
            <a:r>
              <a:rPr lang="en-US" sz="3500" b="1" i="1" kern="1200" dirty="0" err="1">
                <a:solidFill>
                  <a:srgbClr val="FFFFFF"/>
                </a:solidFill>
                <a:latin typeface="Times New Roman" panose="02020603050405020304" pitchFamily="18" charset="0"/>
                <a:ea typeface="+mj-ea"/>
                <a:cs typeface="Times New Roman" panose="02020603050405020304" pitchFamily="18" charset="0"/>
              </a:rPr>
              <a:t>bóng</a:t>
            </a:r>
            <a:r>
              <a:rPr lang="en-US" sz="3500" b="1" i="1" kern="1200" dirty="0">
                <a:solidFill>
                  <a:srgbClr val="FFFFFF"/>
                </a:solidFill>
                <a:latin typeface="Times New Roman" panose="02020603050405020304" pitchFamily="18" charset="0"/>
                <a:ea typeface="+mj-ea"/>
                <a:cs typeface="Times New Roman" panose="02020603050405020304" pitchFamily="18" charset="0"/>
              </a:rPr>
              <a:t> </a:t>
            </a:r>
            <a:r>
              <a:rPr lang="en-US" sz="3500" b="1" i="1" kern="1200" dirty="0" err="1">
                <a:solidFill>
                  <a:srgbClr val="FFFFFF"/>
                </a:solidFill>
                <a:latin typeface="Times New Roman" panose="02020603050405020304" pitchFamily="18" charset="0"/>
                <a:ea typeface="+mj-ea"/>
                <a:cs typeface="Times New Roman" panose="02020603050405020304" pitchFamily="18" charset="0"/>
              </a:rPr>
              <a:t>đá</a:t>
            </a:r>
            <a:r>
              <a:rPr lang="en-US" sz="3500" b="1" i="1" kern="1200" dirty="0">
                <a:solidFill>
                  <a:srgbClr val="FFFFFF"/>
                </a:solidFill>
                <a:latin typeface="Times New Roman" panose="02020603050405020304" pitchFamily="18" charset="0"/>
                <a:ea typeface="+mj-ea"/>
                <a:cs typeface="Times New Roman" panose="02020603050405020304" pitchFamily="18" charset="0"/>
              </a:rPr>
              <a:t> </a:t>
            </a:r>
            <a:r>
              <a:rPr lang="en-US" sz="3500" b="1" i="1" kern="1200" dirty="0" err="1">
                <a:solidFill>
                  <a:srgbClr val="FFFFFF"/>
                </a:solidFill>
                <a:latin typeface="Times New Roman" panose="02020603050405020304" pitchFamily="18" charset="0"/>
                <a:ea typeface="+mj-ea"/>
                <a:cs typeface="Times New Roman" panose="02020603050405020304" pitchFamily="18" charset="0"/>
              </a:rPr>
              <a:t>Việt</a:t>
            </a:r>
            <a:r>
              <a:rPr lang="en-US" sz="3500" b="1" i="1" kern="1200" dirty="0">
                <a:solidFill>
                  <a:srgbClr val="FFFFFF"/>
                </a:solidFill>
                <a:latin typeface="Times New Roman" panose="02020603050405020304" pitchFamily="18" charset="0"/>
                <a:ea typeface="+mj-ea"/>
                <a:cs typeface="Times New Roman" panose="02020603050405020304" pitchFamily="18" charset="0"/>
              </a:rPr>
              <a:t> Nam </a:t>
            </a:r>
            <a:r>
              <a:rPr lang="en-US" sz="3500" b="1" i="1" kern="1200" dirty="0" err="1">
                <a:solidFill>
                  <a:srgbClr val="FFFFFF"/>
                </a:solidFill>
                <a:latin typeface="Times New Roman" panose="02020603050405020304" pitchFamily="18" charset="0"/>
                <a:ea typeface="+mj-ea"/>
                <a:cs typeface="Times New Roman" panose="02020603050405020304" pitchFamily="18" charset="0"/>
              </a:rPr>
              <a:t>chiến</a:t>
            </a:r>
            <a:r>
              <a:rPr lang="en-US" sz="3500" b="1" i="1" kern="1200" dirty="0">
                <a:solidFill>
                  <a:srgbClr val="FFFFFF"/>
                </a:solidFill>
                <a:latin typeface="Times New Roman" panose="02020603050405020304" pitchFamily="18" charset="0"/>
                <a:ea typeface="+mj-ea"/>
                <a:cs typeface="Times New Roman" panose="02020603050405020304" pitchFamily="18" charset="0"/>
              </a:rPr>
              <a:t> </a:t>
            </a:r>
            <a:r>
              <a:rPr lang="en-US" sz="3500" b="1" i="1" kern="1200" dirty="0" err="1">
                <a:solidFill>
                  <a:srgbClr val="FFFFFF"/>
                </a:solidFill>
                <a:latin typeface="Times New Roman" panose="02020603050405020304" pitchFamily="18" charset="0"/>
                <a:ea typeface="+mj-ea"/>
                <a:cs typeface="Times New Roman" panose="02020603050405020304" pitchFamily="18" charset="0"/>
              </a:rPr>
              <a:t>thắng</a:t>
            </a:r>
            <a:r>
              <a:rPr lang="en-US" sz="3500" b="1" i="1" kern="1200" dirty="0">
                <a:solidFill>
                  <a:srgbClr val="FFFFFF"/>
                </a:solidFill>
                <a:latin typeface="Times New Roman" panose="02020603050405020304" pitchFamily="18" charset="0"/>
                <a:ea typeface="+mj-ea"/>
                <a:cs typeface="Times New Roman" panose="02020603050405020304" pitchFamily="18" charset="0"/>
              </a:rPr>
              <a:t>?”:</a:t>
            </a:r>
            <a:endParaRPr lang="en-US" sz="3500" kern="1200" dirty="0">
              <a:solidFill>
                <a:srgbClr val="FFFFFF"/>
              </a:solidFill>
              <a:latin typeface="Times New Roman" panose="02020603050405020304" pitchFamily="18" charset="0"/>
              <a:ea typeface="+mj-ea"/>
              <a:cs typeface="Times New Roman" panose="02020603050405020304" pitchFamily="18" charset="0"/>
            </a:endParaRPr>
          </a:p>
        </p:txBody>
      </p:sp>
      <p:sp>
        <p:nvSpPr>
          <p:cNvPr id="2054" name="Rectangle 7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3673" y="321806"/>
            <a:ext cx="4335049" cy="6215973"/>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4130136-ED76-E54F-99AE-7ADB24424280}"/>
              </a:ext>
            </a:extLst>
          </p:cNvPr>
          <p:cNvSpPr/>
          <p:nvPr/>
        </p:nvSpPr>
        <p:spPr>
          <a:xfrm>
            <a:off x="7669519" y="508388"/>
            <a:ext cx="3907125" cy="5842811"/>
          </a:xfrm>
          <a:prstGeom prst="rect">
            <a:avLst/>
          </a:prstGeom>
        </p:spPr>
        <p:txBody>
          <a:bodyPr vert="horz" lIns="91440" tIns="45720" rIns="91440" bIns="45720" rtlCol="0" anchor="ctr">
            <a:noAutofit/>
          </a:bodyPr>
          <a:lstStyle/>
          <a:p>
            <a:pPr algn="just">
              <a:lnSpc>
                <a:spcPct val="90000"/>
              </a:lnSpc>
              <a:spcAft>
                <a:spcPts val="600"/>
              </a:spcAft>
            </a:pPr>
            <a:r>
              <a:rPr lang="en-US" sz="2500">
                <a:solidFill>
                  <a:srgbClr val="FFFFFF"/>
                </a:solidFill>
                <a:latin typeface="Times New Roman" panose="02020603050405020304" pitchFamily="18" charset="0"/>
                <a:cs typeface="Times New Roman" panose="02020603050405020304" pitchFamily="18" charset="0"/>
              </a:rPr>
              <a:t>- Từ ngữ: </a:t>
            </a:r>
            <a:r>
              <a:rPr lang="en-US" sz="2500" i="1">
                <a:solidFill>
                  <a:srgbClr val="FFFFFF"/>
                </a:solidFill>
                <a:latin typeface="Times New Roman" panose="02020603050405020304" pitchFamily="18" charset="0"/>
                <a:cs typeface="Times New Roman" panose="02020603050405020304" pitchFamily="18" charset="0"/>
              </a:rPr>
              <a:t>bóng đá Việt Nam, “thống trị”, đội tuyển bóng đá nam, vô địch AFF Cup, thi đấu, sân đấu, khát khao, quyết tâm giành chiến thắng,…</a:t>
            </a:r>
            <a:endParaRPr lang="en-US" sz="2500">
              <a:solidFill>
                <a:srgbClr val="FFFFFF"/>
              </a:solidFill>
              <a:latin typeface="Times New Roman" panose="02020603050405020304" pitchFamily="18" charset="0"/>
              <a:cs typeface="Times New Roman" panose="02020603050405020304" pitchFamily="18" charset="0"/>
            </a:endParaRPr>
          </a:p>
          <a:p>
            <a:pPr algn="just">
              <a:lnSpc>
                <a:spcPct val="90000"/>
              </a:lnSpc>
              <a:spcAft>
                <a:spcPts val="600"/>
              </a:spcAft>
            </a:pPr>
            <a:r>
              <a:rPr lang="en-US" sz="2500">
                <a:solidFill>
                  <a:srgbClr val="FFFFFF"/>
                </a:solidFill>
                <a:latin typeface="Times New Roman" panose="02020603050405020304" pitchFamily="18" charset="0"/>
                <a:cs typeface="Times New Roman" panose="02020603050405020304" pitchFamily="18" charset="0"/>
              </a:rPr>
              <a:t>- Đặc điểm, tính chất: </a:t>
            </a:r>
          </a:p>
          <a:p>
            <a:pPr algn="just">
              <a:lnSpc>
                <a:spcPct val="90000"/>
              </a:lnSpc>
              <a:spcAft>
                <a:spcPts val="600"/>
              </a:spcAft>
            </a:pPr>
            <a:r>
              <a:rPr lang="en-US" sz="2500">
                <a:solidFill>
                  <a:srgbClr val="FFFFFF"/>
                </a:solidFill>
                <a:latin typeface="Times New Roman" panose="02020603050405020304" pitchFamily="18" charset="0"/>
                <a:cs typeface="Times New Roman" panose="02020603050405020304" pitchFamily="18" charset="0"/>
              </a:rPr>
              <a:t>+ phù hợp với đề tài (về văn hóa), thể hiện rõ chủ đề (nguyên nhân chiến thắng của bóng đá Việt Nam)</a:t>
            </a:r>
          </a:p>
          <a:p>
            <a:pPr algn="just">
              <a:lnSpc>
                <a:spcPct val="90000"/>
              </a:lnSpc>
              <a:spcAft>
                <a:spcPts val="600"/>
              </a:spcAft>
            </a:pPr>
            <a:r>
              <a:rPr lang="en-US" sz="2500">
                <a:solidFill>
                  <a:srgbClr val="FFFFFF"/>
                </a:solidFill>
                <a:latin typeface="Times New Roman" panose="02020603050405020304" pitchFamily="18" charset="0"/>
                <a:cs typeface="Times New Roman" panose="02020603050405020304" pitchFamily="18" charset="0"/>
              </a:rPr>
              <a:t>+ thể hiện tính chất tươi vui, sôi nổi, tự hào</a:t>
            </a:r>
          </a:p>
          <a:p>
            <a:pPr algn="just">
              <a:lnSpc>
                <a:spcPct val="90000"/>
              </a:lnSpc>
              <a:spcAft>
                <a:spcPts val="600"/>
              </a:spcAft>
            </a:pPr>
            <a:r>
              <a:rPr lang="en-US" sz="2500">
                <a:solidFill>
                  <a:srgbClr val="FFFFFF"/>
                </a:solidFill>
                <a:latin typeface="Times New Roman" panose="02020603050405020304" pitchFamily="18" charset="0"/>
                <a:cs typeface="Times New Roman" panose="02020603050405020304" pitchFamily="18" charset="0"/>
              </a:rPr>
              <a:t>+ phù hợp với đối tượng độc giả là người hâm mộ, yêu thích thể thao</a:t>
            </a:r>
          </a:p>
        </p:txBody>
      </p:sp>
    </p:spTree>
    <p:extLst>
      <p:ext uri="{BB962C8B-B14F-4D97-AF65-F5344CB8AC3E}">
        <p14:creationId xmlns:p14="http://schemas.microsoft.com/office/powerpoint/2010/main" val="1944927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942517" y="649216"/>
            <a:ext cx="6350000" cy="773238"/>
            <a:chOff x="3364550" y="561292"/>
            <a:chExt cx="6350000" cy="773238"/>
          </a:xfrm>
        </p:grpSpPr>
        <p:sp>
          <p:nvSpPr>
            <p:cNvPr id="6" name="TextBox 2"/>
            <p:cNvSpPr txBox="1"/>
            <p:nvPr/>
          </p:nvSpPr>
          <p:spPr>
            <a:xfrm>
              <a:off x="5098766" y="561292"/>
              <a:ext cx="2109873" cy="584775"/>
            </a:xfrm>
            <a:prstGeom prst="rect">
              <a:avLst/>
            </a:prstGeom>
            <a:noFill/>
          </p:spPr>
          <p:txBody>
            <a:bodyPr wrap="none" rtlCol="0">
              <a:spAutoFit/>
            </a:bodyPr>
            <a:lstStyle/>
            <a:p>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2.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Kết</a:t>
              </a:r>
              <a:r>
                <a:rPr lang="en-US" altLang="zh-CN"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 </a:t>
              </a:r>
              <a:r>
                <a:rPr lang="en-US" altLang="zh-CN" sz="3200" b="1" dirty="0" err="1">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rPr>
                <a:t>luận</a:t>
              </a:r>
              <a:endParaRPr lang="zh-CN" altLang="en-US" sz="3200" b="1" dirty="0">
                <a:solidFill>
                  <a:srgbClr val="C00000"/>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cxnSp>
          <p:nvCxnSpPr>
            <p:cNvPr id="7" name="直接连接符 6"/>
            <p:cNvCxnSpPr/>
            <p:nvPr/>
          </p:nvCxnSpPr>
          <p:spPr>
            <a:xfrm>
              <a:off x="3364550" y="1334530"/>
              <a:ext cx="6350000" cy="0"/>
            </a:xfrm>
            <a:prstGeom prst="line">
              <a:avLst/>
            </a:prstGeom>
            <a:ln w="3175">
              <a:solidFill>
                <a:srgbClr val="EFA292"/>
              </a:solidFill>
            </a:ln>
          </p:spPr>
          <p:style>
            <a:lnRef idx="1">
              <a:schemeClr val="accent1"/>
            </a:lnRef>
            <a:fillRef idx="0">
              <a:schemeClr val="accent1"/>
            </a:fillRef>
            <a:effectRef idx="0">
              <a:schemeClr val="accent1"/>
            </a:effectRef>
            <a:fontRef idx="minor">
              <a:schemeClr val="tx1"/>
            </a:fontRef>
          </p:style>
        </p:cxnSp>
      </p:grpSp>
      <p:sp>
        <p:nvSpPr>
          <p:cNvPr id="5" name="Freeform 5"/>
          <p:cNvSpPr>
            <a:spLocks/>
          </p:cNvSpPr>
          <p:nvPr/>
        </p:nvSpPr>
        <p:spPr bwMode="auto">
          <a:xfrm>
            <a:off x="5551488" y="2459716"/>
            <a:ext cx="1452563" cy="1111250"/>
          </a:xfrm>
          <a:custGeom>
            <a:avLst/>
            <a:gdLst>
              <a:gd name="T0" fmla="*/ 179 w 486"/>
              <a:gd name="T1" fmla="*/ 194 h 372"/>
              <a:gd name="T2" fmla="*/ 13 w 486"/>
              <a:gd name="T3" fmla="*/ 363 h 372"/>
              <a:gd name="T4" fmla="*/ 7 w 486"/>
              <a:gd name="T5" fmla="*/ 362 h 372"/>
              <a:gd name="T6" fmla="*/ 7 w 486"/>
              <a:gd name="T7" fmla="*/ 328 h 372"/>
              <a:gd name="T8" fmla="*/ 11 w 486"/>
              <a:gd name="T9" fmla="*/ 241 h 372"/>
              <a:gd name="T10" fmla="*/ 70 w 486"/>
              <a:gd name="T11" fmla="*/ 177 h 372"/>
              <a:gd name="T12" fmla="*/ 119 w 486"/>
              <a:gd name="T13" fmla="*/ 131 h 372"/>
              <a:gd name="T14" fmla="*/ 110 w 486"/>
              <a:gd name="T15" fmla="*/ 114 h 372"/>
              <a:gd name="T16" fmla="*/ 130 w 486"/>
              <a:gd name="T17" fmla="*/ 22 h 372"/>
              <a:gd name="T18" fmla="*/ 223 w 486"/>
              <a:gd name="T19" fmla="*/ 20 h 372"/>
              <a:gd name="T20" fmla="*/ 247 w 486"/>
              <a:gd name="T21" fmla="*/ 110 h 372"/>
              <a:gd name="T22" fmla="*/ 252 w 486"/>
              <a:gd name="T23" fmla="*/ 138 h 372"/>
              <a:gd name="T24" fmla="*/ 466 w 486"/>
              <a:gd name="T25" fmla="*/ 351 h 372"/>
              <a:gd name="T26" fmla="*/ 486 w 486"/>
              <a:gd name="T27" fmla="*/ 361 h 372"/>
              <a:gd name="T28" fmla="*/ 479 w 486"/>
              <a:gd name="T29" fmla="*/ 371 h 372"/>
              <a:gd name="T30" fmla="*/ 361 w 486"/>
              <a:gd name="T31" fmla="*/ 370 h 372"/>
              <a:gd name="T32" fmla="*/ 342 w 486"/>
              <a:gd name="T33" fmla="*/ 357 h 372"/>
              <a:gd name="T34" fmla="*/ 179 w 486"/>
              <a:gd name="T35" fmla="*/ 194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6" h="372">
                <a:moveTo>
                  <a:pt x="179" y="194"/>
                </a:moveTo>
                <a:cubicBezTo>
                  <a:pt x="122" y="251"/>
                  <a:pt x="68" y="307"/>
                  <a:pt x="13" y="363"/>
                </a:cubicBezTo>
                <a:cubicBezTo>
                  <a:pt x="11" y="362"/>
                  <a:pt x="9" y="362"/>
                  <a:pt x="7" y="362"/>
                </a:cubicBezTo>
                <a:cubicBezTo>
                  <a:pt x="7" y="351"/>
                  <a:pt x="7" y="339"/>
                  <a:pt x="7" y="328"/>
                </a:cubicBezTo>
                <a:cubicBezTo>
                  <a:pt x="8" y="299"/>
                  <a:pt x="0" y="266"/>
                  <a:pt x="11" y="241"/>
                </a:cubicBezTo>
                <a:cubicBezTo>
                  <a:pt x="21" y="216"/>
                  <a:pt x="49" y="198"/>
                  <a:pt x="70" y="177"/>
                </a:cubicBezTo>
                <a:cubicBezTo>
                  <a:pt x="86" y="162"/>
                  <a:pt x="103" y="146"/>
                  <a:pt x="119" y="131"/>
                </a:cubicBezTo>
                <a:cubicBezTo>
                  <a:pt x="115" y="124"/>
                  <a:pt x="112" y="119"/>
                  <a:pt x="110" y="114"/>
                </a:cubicBezTo>
                <a:cubicBezTo>
                  <a:pt x="95" y="82"/>
                  <a:pt x="103" y="45"/>
                  <a:pt x="130" y="22"/>
                </a:cubicBezTo>
                <a:cubicBezTo>
                  <a:pt x="156" y="1"/>
                  <a:pt x="195" y="0"/>
                  <a:pt x="223" y="20"/>
                </a:cubicBezTo>
                <a:cubicBezTo>
                  <a:pt x="250" y="41"/>
                  <a:pt x="261" y="78"/>
                  <a:pt x="247" y="110"/>
                </a:cubicBezTo>
                <a:cubicBezTo>
                  <a:pt x="241" y="122"/>
                  <a:pt x="243" y="129"/>
                  <a:pt x="252" y="138"/>
                </a:cubicBezTo>
                <a:cubicBezTo>
                  <a:pt x="324" y="209"/>
                  <a:pt x="395" y="280"/>
                  <a:pt x="466" y="351"/>
                </a:cubicBezTo>
                <a:cubicBezTo>
                  <a:pt x="471" y="356"/>
                  <a:pt x="479" y="358"/>
                  <a:pt x="486" y="361"/>
                </a:cubicBezTo>
                <a:cubicBezTo>
                  <a:pt x="484" y="365"/>
                  <a:pt x="481" y="368"/>
                  <a:pt x="479" y="371"/>
                </a:cubicBezTo>
                <a:cubicBezTo>
                  <a:pt x="440" y="371"/>
                  <a:pt x="400" y="372"/>
                  <a:pt x="361" y="370"/>
                </a:cubicBezTo>
                <a:cubicBezTo>
                  <a:pt x="354" y="370"/>
                  <a:pt x="348" y="362"/>
                  <a:pt x="342" y="357"/>
                </a:cubicBezTo>
                <a:cubicBezTo>
                  <a:pt x="289" y="304"/>
                  <a:pt x="236" y="251"/>
                  <a:pt x="179" y="194"/>
                </a:cubicBezTo>
                <a:close/>
              </a:path>
            </a:pathLst>
          </a:cu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lt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9" name="Freeform 6"/>
          <p:cNvSpPr>
            <a:spLocks/>
          </p:cNvSpPr>
          <p:nvPr/>
        </p:nvSpPr>
        <p:spPr bwMode="auto">
          <a:xfrm>
            <a:off x="4527551" y="3221716"/>
            <a:ext cx="1039813" cy="1379538"/>
          </a:xfrm>
          <a:custGeom>
            <a:avLst/>
            <a:gdLst>
              <a:gd name="T0" fmla="*/ 338 w 348"/>
              <a:gd name="T1" fmla="*/ 6 h 462"/>
              <a:gd name="T2" fmla="*/ 338 w 348"/>
              <a:gd name="T3" fmla="*/ 116 h 462"/>
              <a:gd name="T4" fmla="*/ 325 w 348"/>
              <a:gd name="T5" fmla="*/ 137 h 462"/>
              <a:gd name="T6" fmla="*/ 191 w 348"/>
              <a:gd name="T7" fmla="*/ 270 h 462"/>
              <a:gd name="T8" fmla="*/ 174 w 348"/>
              <a:gd name="T9" fmla="*/ 288 h 462"/>
              <a:gd name="T10" fmla="*/ 348 w 348"/>
              <a:gd name="T11" fmla="*/ 455 h 462"/>
              <a:gd name="T12" fmla="*/ 344 w 348"/>
              <a:gd name="T13" fmla="*/ 462 h 462"/>
              <a:gd name="T14" fmla="*/ 229 w 348"/>
              <a:gd name="T15" fmla="*/ 461 h 462"/>
              <a:gd name="T16" fmla="*/ 213 w 348"/>
              <a:gd name="T17" fmla="*/ 451 h 462"/>
              <a:gd name="T18" fmla="*/ 126 w 348"/>
              <a:gd name="T19" fmla="*/ 365 h 462"/>
              <a:gd name="T20" fmla="*/ 93 w 348"/>
              <a:gd name="T21" fmla="*/ 354 h 462"/>
              <a:gd name="T22" fmla="*/ 15 w 348"/>
              <a:gd name="T23" fmla="*/ 319 h 462"/>
              <a:gd name="T24" fmla="*/ 20 w 348"/>
              <a:gd name="T25" fmla="*/ 236 h 462"/>
              <a:gd name="T26" fmla="*/ 103 w 348"/>
              <a:gd name="T27" fmla="*/ 212 h 462"/>
              <a:gd name="T28" fmla="*/ 132 w 348"/>
              <a:gd name="T29" fmla="*/ 205 h 462"/>
              <a:gd name="T30" fmla="*/ 313 w 348"/>
              <a:gd name="T31" fmla="*/ 23 h 462"/>
              <a:gd name="T32" fmla="*/ 330 w 348"/>
              <a:gd name="T33" fmla="*/ 0 h 462"/>
              <a:gd name="T34" fmla="*/ 338 w 348"/>
              <a:gd name="T35" fmla="*/ 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8" h="462">
                <a:moveTo>
                  <a:pt x="338" y="6"/>
                </a:moveTo>
                <a:cubicBezTo>
                  <a:pt x="338" y="42"/>
                  <a:pt x="339" y="79"/>
                  <a:pt x="338" y="116"/>
                </a:cubicBezTo>
                <a:cubicBezTo>
                  <a:pt x="337" y="123"/>
                  <a:pt x="331" y="131"/>
                  <a:pt x="325" y="137"/>
                </a:cubicBezTo>
                <a:cubicBezTo>
                  <a:pt x="281" y="182"/>
                  <a:pt x="236" y="226"/>
                  <a:pt x="191" y="270"/>
                </a:cubicBezTo>
                <a:cubicBezTo>
                  <a:pt x="186" y="275"/>
                  <a:pt x="182" y="280"/>
                  <a:pt x="174" y="288"/>
                </a:cubicBezTo>
                <a:cubicBezTo>
                  <a:pt x="232" y="344"/>
                  <a:pt x="290" y="400"/>
                  <a:pt x="348" y="455"/>
                </a:cubicBezTo>
                <a:cubicBezTo>
                  <a:pt x="347" y="457"/>
                  <a:pt x="345" y="459"/>
                  <a:pt x="344" y="462"/>
                </a:cubicBezTo>
                <a:cubicBezTo>
                  <a:pt x="305" y="462"/>
                  <a:pt x="267" y="462"/>
                  <a:pt x="229" y="461"/>
                </a:cubicBezTo>
                <a:cubicBezTo>
                  <a:pt x="223" y="461"/>
                  <a:pt x="217" y="455"/>
                  <a:pt x="213" y="451"/>
                </a:cubicBezTo>
                <a:cubicBezTo>
                  <a:pt x="184" y="422"/>
                  <a:pt x="155" y="394"/>
                  <a:pt x="126" y="365"/>
                </a:cubicBezTo>
                <a:cubicBezTo>
                  <a:pt x="117" y="355"/>
                  <a:pt x="108" y="351"/>
                  <a:pt x="93" y="354"/>
                </a:cubicBezTo>
                <a:cubicBezTo>
                  <a:pt x="61" y="361"/>
                  <a:pt x="31" y="347"/>
                  <a:pt x="15" y="319"/>
                </a:cubicBezTo>
                <a:cubicBezTo>
                  <a:pt x="0" y="294"/>
                  <a:pt x="2" y="260"/>
                  <a:pt x="20" y="236"/>
                </a:cubicBezTo>
                <a:cubicBezTo>
                  <a:pt x="39" y="212"/>
                  <a:pt x="72" y="202"/>
                  <a:pt x="103" y="212"/>
                </a:cubicBezTo>
                <a:cubicBezTo>
                  <a:pt x="116" y="217"/>
                  <a:pt x="123" y="214"/>
                  <a:pt x="132" y="205"/>
                </a:cubicBezTo>
                <a:cubicBezTo>
                  <a:pt x="192" y="144"/>
                  <a:pt x="253" y="84"/>
                  <a:pt x="313" y="23"/>
                </a:cubicBezTo>
                <a:cubicBezTo>
                  <a:pt x="320" y="16"/>
                  <a:pt x="324" y="7"/>
                  <a:pt x="330" y="0"/>
                </a:cubicBezTo>
                <a:cubicBezTo>
                  <a:pt x="333" y="2"/>
                  <a:pt x="336" y="4"/>
                  <a:pt x="338" y="6"/>
                </a:cubicBezTo>
                <a:close/>
              </a:path>
            </a:pathLst>
          </a:custGeom>
          <a:solidFill>
            <a:srgbClr val="B6C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lt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0" name="Freeform 7"/>
          <p:cNvSpPr>
            <a:spLocks/>
          </p:cNvSpPr>
          <p:nvPr/>
        </p:nvSpPr>
        <p:spPr bwMode="auto">
          <a:xfrm>
            <a:off x="6618288" y="3601128"/>
            <a:ext cx="1042988" cy="1370013"/>
          </a:xfrm>
          <a:custGeom>
            <a:avLst/>
            <a:gdLst>
              <a:gd name="T0" fmla="*/ 18 w 349"/>
              <a:gd name="T1" fmla="*/ 0 h 459"/>
              <a:gd name="T2" fmla="*/ 133 w 349"/>
              <a:gd name="T3" fmla="*/ 0 h 459"/>
              <a:gd name="T4" fmla="*/ 149 w 349"/>
              <a:gd name="T5" fmla="*/ 10 h 459"/>
              <a:gd name="T6" fmla="*/ 218 w 349"/>
              <a:gd name="T7" fmla="*/ 79 h 459"/>
              <a:gd name="T8" fmla="*/ 243 w 349"/>
              <a:gd name="T9" fmla="*/ 85 h 459"/>
              <a:gd name="T10" fmla="*/ 327 w 349"/>
              <a:gd name="T11" fmla="*/ 108 h 459"/>
              <a:gd name="T12" fmla="*/ 333 w 349"/>
              <a:gd name="T13" fmla="*/ 194 h 459"/>
              <a:gd name="T14" fmla="*/ 252 w 349"/>
              <a:gd name="T15" fmla="*/ 228 h 459"/>
              <a:gd name="T16" fmla="*/ 222 w 349"/>
              <a:gd name="T17" fmla="*/ 238 h 459"/>
              <a:gd name="T18" fmla="*/ 18 w 349"/>
              <a:gd name="T19" fmla="*/ 443 h 459"/>
              <a:gd name="T20" fmla="*/ 1 w 349"/>
              <a:gd name="T21" fmla="*/ 459 h 459"/>
              <a:gd name="T22" fmla="*/ 1 w 349"/>
              <a:gd name="T23" fmla="*/ 338 h 459"/>
              <a:gd name="T24" fmla="*/ 15 w 349"/>
              <a:gd name="T25" fmla="*/ 319 h 459"/>
              <a:gd name="T26" fmla="*/ 173 w 349"/>
              <a:gd name="T27" fmla="*/ 163 h 459"/>
              <a:gd name="T28" fmla="*/ 13 w 349"/>
              <a:gd name="T29" fmla="*/ 8 h 459"/>
              <a:gd name="T30" fmla="*/ 18 w 349"/>
              <a:gd name="T31"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9" h="459">
                <a:moveTo>
                  <a:pt x="18" y="0"/>
                </a:moveTo>
                <a:cubicBezTo>
                  <a:pt x="56" y="0"/>
                  <a:pt x="94" y="0"/>
                  <a:pt x="133" y="0"/>
                </a:cubicBezTo>
                <a:cubicBezTo>
                  <a:pt x="138" y="0"/>
                  <a:pt x="145" y="6"/>
                  <a:pt x="149" y="10"/>
                </a:cubicBezTo>
                <a:cubicBezTo>
                  <a:pt x="173" y="33"/>
                  <a:pt x="196" y="56"/>
                  <a:pt x="218" y="79"/>
                </a:cubicBezTo>
                <a:cubicBezTo>
                  <a:pt x="226" y="87"/>
                  <a:pt x="232" y="88"/>
                  <a:pt x="243" y="85"/>
                </a:cubicBezTo>
                <a:cubicBezTo>
                  <a:pt x="275" y="73"/>
                  <a:pt x="307" y="83"/>
                  <a:pt x="327" y="108"/>
                </a:cubicBezTo>
                <a:cubicBezTo>
                  <a:pt x="347" y="132"/>
                  <a:pt x="349" y="168"/>
                  <a:pt x="333" y="194"/>
                </a:cubicBezTo>
                <a:cubicBezTo>
                  <a:pt x="316" y="221"/>
                  <a:pt x="284" y="236"/>
                  <a:pt x="252" y="228"/>
                </a:cubicBezTo>
                <a:cubicBezTo>
                  <a:pt x="238" y="225"/>
                  <a:pt x="231" y="229"/>
                  <a:pt x="222" y="238"/>
                </a:cubicBezTo>
                <a:cubicBezTo>
                  <a:pt x="154" y="306"/>
                  <a:pt x="86" y="375"/>
                  <a:pt x="18" y="443"/>
                </a:cubicBezTo>
                <a:cubicBezTo>
                  <a:pt x="13" y="447"/>
                  <a:pt x="9" y="451"/>
                  <a:pt x="1" y="459"/>
                </a:cubicBezTo>
                <a:cubicBezTo>
                  <a:pt x="1" y="416"/>
                  <a:pt x="0" y="377"/>
                  <a:pt x="1" y="338"/>
                </a:cubicBezTo>
                <a:cubicBezTo>
                  <a:pt x="1" y="331"/>
                  <a:pt x="9" y="324"/>
                  <a:pt x="15" y="319"/>
                </a:cubicBezTo>
                <a:cubicBezTo>
                  <a:pt x="67" y="268"/>
                  <a:pt x="119" y="216"/>
                  <a:pt x="173" y="163"/>
                </a:cubicBezTo>
                <a:cubicBezTo>
                  <a:pt x="118" y="110"/>
                  <a:pt x="65" y="59"/>
                  <a:pt x="13" y="8"/>
                </a:cubicBezTo>
                <a:cubicBezTo>
                  <a:pt x="14" y="5"/>
                  <a:pt x="16" y="3"/>
                  <a:pt x="18" y="0"/>
                </a:cubicBezTo>
                <a:close/>
              </a:path>
            </a:pathLst>
          </a:custGeom>
          <a:solidFill>
            <a:srgbClr val="87B6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lt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11" name="Freeform 8"/>
          <p:cNvSpPr>
            <a:spLocks/>
          </p:cNvSpPr>
          <p:nvPr/>
        </p:nvSpPr>
        <p:spPr bwMode="auto">
          <a:xfrm>
            <a:off x="5235576" y="4639353"/>
            <a:ext cx="1354138" cy="981075"/>
          </a:xfrm>
          <a:custGeom>
            <a:avLst/>
            <a:gdLst>
              <a:gd name="T0" fmla="*/ 285 w 453"/>
              <a:gd name="T1" fmla="*/ 163 h 328"/>
              <a:gd name="T2" fmla="*/ 447 w 453"/>
              <a:gd name="T3" fmla="*/ 5 h 328"/>
              <a:gd name="T4" fmla="*/ 452 w 453"/>
              <a:gd name="T5" fmla="*/ 7 h 328"/>
              <a:gd name="T6" fmla="*/ 452 w 453"/>
              <a:gd name="T7" fmla="*/ 120 h 328"/>
              <a:gd name="T8" fmla="*/ 440 w 453"/>
              <a:gd name="T9" fmla="*/ 136 h 328"/>
              <a:gd name="T10" fmla="*/ 360 w 453"/>
              <a:gd name="T11" fmla="*/ 217 h 328"/>
              <a:gd name="T12" fmla="*/ 352 w 453"/>
              <a:gd name="T13" fmla="*/ 241 h 328"/>
              <a:gd name="T14" fmla="*/ 312 w 453"/>
              <a:gd name="T15" fmla="*/ 313 h 328"/>
              <a:gd name="T16" fmla="*/ 231 w 453"/>
              <a:gd name="T17" fmla="*/ 307 h 328"/>
              <a:gd name="T18" fmla="*/ 204 w 453"/>
              <a:gd name="T19" fmla="*/ 231 h 328"/>
              <a:gd name="T20" fmla="*/ 194 w 453"/>
              <a:gd name="T21" fmla="*/ 200 h 328"/>
              <a:gd name="T22" fmla="*/ 15 w 453"/>
              <a:gd name="T23" fmla="*/ 17 h 328"/>
              <a:gd name="T24" fmla="*/ 0 w 453"/>
              <a:gd name="T25" fmla="*/ 0 h 328"/>
              <a:gd name="T26" fmla="*/ 119 w 453"/>
              <a:gd name="T27" fmla="*/ 1 h 328"/>
              <a:gd name="T28" fmla="*/ 134 w 453"/>
              <a:gd name="T29" fmla="*/ 12 h 328"/>
              <a:gd name="T30" fmla="*/ 285 w 453"/>
              <a:gd name="T31" fmla="*/ 163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3" h="328">
                <a:moveTo>
                  <a:pt x="285" y="163"/>
                </a:moveTo>
                <a:cubicBezTo>
                  <a:pt x="340" y="109"/>
                  <a:pt x="394" y="57"/>
                  <a:pt x="447" y="5"/>
                </a:cubicBezTo>
                <a:cubicBezTo>
                  <a:pt x="449" y="6"/>
                  <a:pt x="451" y="7"/>
                  <a:pt x="452" y="7"/>
                </a:cubicBezTo>
                <a:cubicBezTo>
                  <a:pt x="452" y="45"/>
                  <a:pt x="453" y="83"/>
                  <a:pt x="452" y="120"/>
                </a:cubicBezTo>
                <a:cubicBezTo>
                  <a:pt x="452" y="125"/>
                  <a:pt x="445" y="131"/>
                  <a:pt x="440" y="136"/>
                </a:cubicBezTo>
                <a:cubicBezTo>
                  <a:pt x="414" y="163"/>
                  <a:pt x="386" y="189"/>
                  <a:pt x="360" y="217"/>
                </a:cubicBezTo>
                <a:cubicBezTo>
                  <a:pt x="355" y="223"/>
                  <a:pt x="351" y="233"/>
                  <a:pt x="352" y="241"/>
                </a:cubicBezTo>
                <a:cubicBezTo>
                  <a:pt x="352" y="273"/>
                  <a:pt x="340" y="298"/>
                  <a:pt x="312" y="313"/>
                </a:cubicBezTo>
                <a:cubicBezTo>
                  <a:pt x="284" y="328"/>
                  <a:pt x="256" y="326"/>
                  <a:pt x="231" y="307"/>
                </a:cubicBezTo>
                <a:cubicBezTo>
                  <a:pt x="206" y="288"/>
                  <a:pt x="195" y="261"/>
                  <a:pt x="204" y="231"/>
                </a:cubicBezTo>
                <a:cubicBezTo>
                  <a:pt x="207" y="217"/>
                  <a:pt x="203" y="209"/>
                  <a:pt x="194" y="200"/>
                </a:cubicBezTo>
                <a:cubicBezTo>
                  <a:pt x="134" y="139"/>
                  <a:pt x="74" y="78"/>
                  <a:pt x="15" y="17"/>
                </a:cubicBezTo>
                <a:cubicBezTo>
                  <a:pt x="11" y="13"/>
                  <a:pt x="7" y="9"/>
                  <a:pt x="0" y="0"/>
                </a:cubicBezTo>
                <a:cubicBezTo>
                  <a:pt x="42" y="0"/>
                  <a:pt x="81" y="0"/>
                  <a:pt x="119" y="1"/>
                </a:cubicBezTo>
                <a:cubicBezTo>
                  <a:pt x="124" y="1"/>
                  <a:pt x="130" y="8"/>
                  <a:pt x="134" y="12"/>
                </a:cubicBezTo>
                <a:cubicBezTo>
                  <a:pt x="184" y="62"/>
                  <a:pt x="233" y="111"/>
                  <a:pt x="285" y="163"/>
                </a:cubicBezTo>
                <a:close/>
              </a:path>
            </a:pathLst>
          </a:custGeom>
          <a:solidFill>
            <a:srgbClr val="EFA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lt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grpSp>
        <p:nvGrpSpPr>
          <p:cNvPr id="32" name="组合 31"/>
          <p:cNvGrpSpPr>
            <a:grpSpLocks noChangeAspect="1"/>
          </p:cNvGrpSpPr>
          <p:nvPr/>
        </p:nvGrpSpPr>
        <p:grpSpPr>
          <a:xfrm>
            <a:off x="5731670" y="3778812"/>
            <a:ext cx="722312" cy="614595"/>
            <a:chOff x="7909299" y="3772690"/>
            <a:chExt cx="667095" cy="567616"/>
          </a:xfrm>
          <a:solidFill>
            <a:schemeClr val="bg1">
              <a:lumMod val="50000"/>
            </a:schemeClr>
          </a:solidFill>
        </p:grpSpPr>
        <p:sp>
          <p:nvSpPr>
            <p:cNvPr id="33" name="Freeform 16"/>
            <p:cNvSpPr>
              <a:spLocks noEditPoints="1"/>
            </p:cNvSpPr>
            <p:nvPr/>
          </p:nvSpPr>
          <p:spPr bwMode="auto">
            <a:xfrm>
              <a:off x="7909299" y="3772690"/>
              <a:ext cx="623207" cy="567616"/>
            </a:xfrm>
            <a:custGeom>
              <a:avLst/>
              <a:gdLst>
                <a:gd name="T0" fmla="*/ 499 w 721"/>
                <a:gd name="T1" fmla="*/ 196 h 657"/>
                <a:gd name="T2" fmla="*/ 637 w 721"/>
                <a:gd name="T3" fmla="*/ 322 h 657"/>
                <a:gd name="T4" fmla="*/ 646 w 721"/>
                <a:gd name="T5" fmla="*/ 329 h 657"/>
                <a:gd name="T6" fmla="*/ 672 w 721"/>
                <a:gd name="T7" fmla="*/ 353 h 657"/>
                <a:gd name="T8" fmla="*/ 686 w 721"/>
                <a:gd name="T9" fmla="*/ 367 h 657"/>
                <a:gd name="T10" fmla="*/ 669 w 721"/>
                <a:gd name="T11" fmla="*/ 472 h 657"/>
                <a:gd name="T12" fmla="*/ 611 w 721"/>
                <a:gd name="T13" fmla="*/ 550 h 657"/>
                <a:gd name="T14" fmla="*/ 539 w 721"/>
                <a:gd name="T15" fmla="*/ 598 h 657"/>
                <a:gd name="T16" fmla="*/ 439 w 721"/>
                <a:gd name="T17" fmla="*/ 633 h 657"/>
                <a:gd name="T18" fmla="*/ 433 w 721"/>
                <a:gd name="T19" fmla="*/ 629 h 657"/>
                <a:gd name="T20" fmla="*/ 449 w 721"/>
                <a:gd name="T21" fmla="*/ 594 h 657"/>
                <a:gd name="T22" fmla="*/ 481 w 721"/>
                <a:gd name="T23" fmla="*/ 606 h 657"/>
                <a:gd name="T24" fmla="*/ 501 w 721"/>
                <a:gd name="T25" fmla="*/ 591 h 657"/>
                <a:gd name="T26" fmla="*/ 501 w 721"/>
                <a:gd name="T27" fmla="*/ 577 h 657"/>
                <a:gd name="T28" fmla="*/ 452 w 721"/>
                <a:gd name="T29" fmla="*/ 538 h 657"/>
                <a:gd name="T30" fmla="*/ 449 w 721"/>
                <a:gd name="T31" fmla="*/ 511 h 657"/>
                <a:gd name="T32" fmla="*/ 475 w 721"/>
                <a:gd name="T33" fmla="*/ 508 h 657"/>
                <a:gd name="T34" fmla="*/ 530 w 721"/>
                <a:gd name="T35" fmla="*/ 551 h 657"/>
                <a:gd name="T36" fmla="*/ 567 w 721"/>
                <a:gd name="T37" fmla="*/ 557 h 657"/>
                <a:gd name="T38" fmla="*/ 572 w 721"/>
                <a:gd name="T39" fmla="*/ 549 h 657"/>
                <a:gd name="T40" fmla="*/ 570 w 721"/>
                <a:gd name="T41" fmla="*/ 532 h 657"/>
                <a:gd name="T42" fmla="*/ 506 w 721"/>
                <a:gd name="T43" fmla="*/ 481 h 657"/>
                <a:gd name="T44" fmla="*/ 503 w 721"/>
                <a:gd name="T45" fmla="*/ 455 h 657"/>
                <a:gd name="T46" fmla="*/ 529 w 721"/>
                <a:gd name="T47" fmla="*/ 451 h 657"/>
                <a:gd name="T48" fmla="*/ 596 w 721"/>
                <a:gd name="T49" fmla="*/ 504 h 657"/>
                <a:gd name="T50" fmla="*/ 598 w 721"/>
                <a:gd name="T51" fmla="*/ 505 h 657"/>
                <a:gd name="T52" fmla="*/ 620 w 721"/>
                <a:gd name="T53" fmla="*/ 467 h 657"/>
                <a:gd name="T54" fmla="*/ 549 w 721"/>
                <a:gd name="T55" fmla="*/ 414 h 657"/>
                <a:gd name="T56" fmla="*/ 546 w 721"/>
                <a:gd name="T57" fmla="*/ 388 h 657"/>
                <a:gd name="T58" fmla="*/ 572 w 721"/>
                <a:gd name="T59" fmla="*/ 384 h 657"/>
                <a:gd name="T60" fmla="*/ 642 w 721"/>
                <a:gd name="T61" fmla="*/ 437 h 657"/>
                <a:gd name="T62" fmla="*/ 663 w 721"/>
                <a:gd name="T63" fmla="*/ 429 h 657"/>
                <a:gd name="T64" fmla="*/ 659 w 721"/>
                <a:gd name="T65" fmla="*/ 394 h 657"/>
                <a:gd name="T66" fmla="*/ 645 w 721"/>
                <a:gd name="T67" fmla="*/ 379 h 657"/>
                <a:gd name="T68" fmla="*/ 457 w 721"/>
                <a:gd name="T69" fmla="*/ 209 h 657"/>
                <a:gd name="T70" fmla="*/ 462 w 721"/>
                <a:gd name="T71" fmla="*/ 198 h 657"/>
                <a:gd name="T72" fmla="*/ 496 w 721"/>
                <a:gd name="T73" fmla="*/ 196 h 657"/>
                <a:gd name="T74" fmla="*/ 499 w 721"/>
                <a:gd name="T75" fmla="*/ 196 h 657"/>
                <a:gd name="T76" fmla="*/ 86 w 721"/>
                <a:gd name="T77" fmla="*/ 355 h 657"/>
                <a:gd name="T78" fmla="*/ 59 w 721"/>
                <a:gd name="T79" fmla="*/ 262 h 657"/>
                <a:gd name="T80" fmla="*/ 35 w 721"/>
                <a:gd name="T81" fmla="*/ 239 h 657"/>
                <a:gd name="T82" fmla="*/ 0 w 721"/>
                <a:gd name="T83" fmla="*/ 176 h 657"/>
                <a:gd name="T84" fmla="*/ 16 w 721"/>
                <a:gd name="T85" fmla="*/ 135 h 657"/>
                <a:gd name="T86" fmla="*/ 116 w 721"/>
                <a:gd name="T87" fmla="*/ 27 h 657"/>
                <a:gd name="T88" fmla="*/ 199 w 721"/>
                <a:gd name="T89" fmla="*/ 20 h 657"/>
                <a:gd name="T90" fmla="*/ 242 w 721"/>
                <a:gd name="T91" fmla="*/ 46 h 657"/>
                <a:gd name="T92" fmla="*/ 254 w 721"/>
                <a:gd name="T93" fmla="*/ 50 h 657"/>
                <a:gd name="T94" fmla="*/ 350 w 721"/>
                <a:gd name="T95" fmla="*/ 33 h 657"/>
                <a:gd name="T96" fmla="*/ 284 w 721"/>
                <a:gd name="T97" fmla="*/ 82 h 657"/>
                <a:gd name="T98" fmla="*/ 260 w 721"/>
                <a:gd name="T99" fmla="*/ 87 h 657"/>
                <a:gd name="T100" fmla="*/ 195 w 721"/>
                <a:gd name="T101" fmla="*/ 64 h 657"/>
                <a:gd name="T102" fmla="*/ 176 w 721"/>
                <a:gd name="T103" fmla="*/ 50 h 657"/>
                <a:gd name="T104" fmla="*/ 144 w 721"/>
                <a:gd name="T105" fmla="*/ 53 h 657"/>
                <a:gd name="T106" fmla="*/ 44 w 721"/>
                <a:gd name="T107" fmla="*/ 161 h 657"/>
                <a:gd name="T108" fmla="*/ 44 w 721"/>
                <a:gd name="T109" fmla="*/ 193 h 657"/>
                <a:gd name="T110" fmla="*/ 69 w 721"/>
                <a:gd name="T111" fmla="*/ 220 h 657"/>
                <a:gd name="T112" fmla="*/ 97 w 721"/>
                <a:gd name="T113" fmla="*/ 257 h 657"/>
                <a:gd name="T114" fmla="*/ 115 w 721"/>
                <a:gd name="T115" fmla="*/ 330 h 657"/>
                <a:gd name="T116" fmla="*/ 86 w 721"/>
                <a:gd name="T117" fmla="*/ 35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21" h="657">
                  <a:moveTo>
                    <a:pt x="499" y="196"/>
                  </a:moveTo>
                  <a:cubicBezTo>
                    <a:pt x="545" y="237"/>
                    <a:pt x="592" y="279"/>
                    <a:pt x="637" y="322"/>
                  </a:cubicBezTo>
                  <a:cubicBezTo>
                    <a:pt x="640" y="325"/>
                    <a:pt x="643" y="327"/>
                    <a:pt x="646" y="329"/>
                  </a:cubicBezTo>
                  <a:cubicBezTo>
                    <a:pt x="672" y="353"/>
                    <a:pt x="672" y="353"/>
                    <a:pt x="672" y="353"/>
                  </a:cubicBezTo>
                  <a:cubicBezTo>
                    <a:pt x="686" y="367"/>
                    <a:pt x="686" y="367"/>
                    <a:pt x="686" y="367"/>
                  </a:cubicBezTo>
                  <a:cubicBezTo>
                    <a:pt x="721" y="403"/>
                    <a:pt x="707" y="456"/>
                    <a:pt x="669" y="472"/>
                  </a:cubicBezTo>
                  <a:cubicBezTo>
                    <a:pt x="685" y="513"/>
                    <a:pt x="652" y="552"/>
                    <a:pt x="611" y="550"/>
                  </a:cubicBezTo>
                  <a:cubicBezTo>
                    <a:pt x="606" y="584"/>
                    <a:pt x="574" y="607"/>
                    <a:pt x="539" y="598"/>
                  </a:cubicBezTo>
                  <a:cubicBezTo>
                    <a:pt x="529" y="641"/>
                    <a:pt x="479" y="657"/>
                    <a:pt x="439" y="633"/>
                  </a:cubicBezTo>
                  <a:cubicBezTo>
                    <a:pt x="433" y="629"/>
                    <a:pt x="433" y="629"/>
                    <a:pt x="433" y="629"/>
                  </a:cubicBezTo>
                  <a:cubicBezTo>
                    <a:pt x="441" y="619"/>
                    <a:pt x="446" y="607"/>
                    <a:pt x="449" y="594"/>
                  </a:cubicBezTo>
                  <a:cubicBezTo>
                    <a:pt x="460" y="601"/>
                    <a:pt x="468" y="607"/>
                    <a:pt x="481" y="606"/>
                  </a:cubicBezTo>
                  <a:cubicBezTo>
                    <a:pt x="490" y="605"/>
                    <a:pt x="499" y="600"/>
                    <a:pt x="501" y="591"/>
                  </a:cubicBezTo>
                  <a:cubicBezTo>
                    <a:pt x="502" y="587"/>
                    <a:pt x="502" y="583"/>
                    <a:pt x="501" y="577"/>
                  </a:cubicBezTo>
                  <a:cubicBezTo>
                    <a:pt x="452" y="538"/>
                    <a:pt x="452" y="538"/>
                    <a:pt x="452" y="538"/>
                  </a:cubicBezTo>
                  <a:cubicBezTo>
                    <a:pt x="444" y="531"/>
                    <a:pt x="442" y="519"/>
                    <a:pt x="449" y="511"/>
                  </a:cubicBezTo>
                  <a:cubicBezTo>
                    <a:pt x="455" y="503"/>
                    <a:pt x="467" y="502"/>
                    <a:pt x="475" y="508"/>
                  </a:cubicBezTo>
                  <a:cubicBezTo>
                    <a:pt x="530" y="551"/>
                    <a:pt x="530" y="551"/>
                    <a:pt x="530" y="551"/>
                  </a:cubicBezTo>
                  <a:cubicBezTo>
                    <a:pt x="543" y="562"/>
                    <a:pt x="556" y="566"/>
                    <a:pt x="567" y="557"/>
                  </a:cubicBezTo>
                  <a:cubicBezTo>
                    <a:pt x="569" y="555"/>
                    <a:pt x="571" y="552"/>
                    <a:pt x="572" y="549"/>
                  </a:cubicBezTo>
                  <a:cubicBezTo>
                    <a:pt x="574" y="544"/>
                    <a:pt x="576" y="536"/>
                    <a:pt x="570" y="532"/>
                  </a:cubicBezTo>
                  <a:cubicBezTo>
                    <a:pt x="506" y="481"/>
                    <a:pt x="506" y="481"/>
                    <a:pt x="506" y="481"/>
                  </a:cubicBezTo>
                  <a:cubicBezTo>
                    <a:pt x="498" y="475"/>
                    <a:pt x="496" y="463"/>
                    <a:pt x="503" y="455"/>
                  </a:cubicBezTo>
                  <a:cubicBezTo>
                    <a:pt x="509" y="446"/>
                    <a:pt x="521" y="445"/>
                    <a:pt x="529" y="451"/>
                  </a:cubicBezTo>
                  <a:cubicBezTo>
                    <a:pt x="596" y="504"/>
                    <a:pt x="596" y="504"/>
                    <a:pt x="596" y="504"/>
                  </a:cubicBezTo>
                  <a:cubicBezTo>
                    <a:pt x="597" y="504"/>
                    <a:pt x="597" y="505"/>
                    <a:pt x="598" y="505"/>
                  </a:cubicBezTo>
                  <a:cubicBezTo>
                    <a:pt x="620" y="525"/>
                    <a:pt x="656" y="496"/>
                    <a:pt x="620" y="467"/>
                  </a:cubicBezTo>
                  <a:cubicBezTo>
                    <a:pt x="549" y="414"/>
                    <a:pt x="549" y="414"/>
                    <a:pt x="549" y="414"/>
                  </a:cubicBezTo>
                  <a:cubicBezTo>
                    <a:pt x="541" y="408"/>
                    <a:pt x="539" y="396"/>
                    <a:pt x="546" y="388"/>
                  </a:cubicBezTo>
                  <a:cubicBezTo>
                    <a:pt x="552" y="379"/>
                    <a:pt x="564" y="378"/>
                    <a:pt x="572" y="384"/>
                  </a:cubicBezTo>
                  <a:cubicBezTo>
                    <a:pt x="642" y="437"/>
                    <a:pt x="642" y="437"/>
                    <a:pt x="642" y="437"/>
                  </a:cubicBezTo>
                  <a:cubicBezTo>
                    <a:pt x="649" y="441"/>
                    <a:pt x="659" y="436"/>
                    <a:pt x="663" y="429"/>
                  </a:cubicBezTo>
                  <a:cubicBezTo>
                    <a:pt x="671" y="419"/>
                    <a:pt x="670" y="405"/>
                    <a:pt x="659" y="394"/>
                  </a:cubicBezTo>
                  <a:cubicBezTo>
                    <a:pt x="645" y="379"/>
                    <a:pt x="645" y="379"/>
                    <a:pt x="645" y="379"/>
                  </a:cubicBezTo>
                  <a:cubicBezTo>
                    <a:pt x="457" y="209"/>
                    <a:pt x="457" y="209"/>
                    <a:pt x="457" y="209"/>
                  </a:cubicBezTo>
                  <a:cubicBezTo>
                    <a:pt x="453" y="205"/>
                    <a:pt x="456" y="198"/>
                    <a:pt x="462" y="198"/>
                  </a:cubicBezTo>
                  <a:cubicBezTo>
                    <a:pt x="473" y="198"/>
                    <a:pt x="485" y="198"/>
                    <a:pt x="496" y="196"/>
                  </a:cubicBezTo>
                  <a:cubicBezTo>
                    <a:pt x="497" y="196"/>
                    <a:pt x="498" y="196"/>
                    <a:pt x="499" y="196"/>
                  </a:cubicBezTo>
                  <a:close/>
                  <a:moveTo>
                    <a:pt x="86" y="355"/>
                  </a:moveTo>
                  <a:cubicBezTo>
                    <a:pt x="66" y="330"/>
                    <a:pt x="64" y="295"/>
                    <a:pt x="59" y="262"/>
                  </a:cubicBezTo>
                  <a:cubicBezTo>
                    <a:pt x="35" y="239"/>
                    <a:pt x="35" y="239"/>
                    <a:pt x="35" y="239"/>
                  </a:cubicBezTo>
                  <a:cubicBezTo>
                    <a:pt x="17" y="219"/>
                    <a:pt x="0" y="205"/>
                    <a:pt x="0" y="176"/>
                  </a:cubicBezTo>
                  <a:cubicBezTo>
                    <a:pt x="0" y="161"/>
                    <a:pt x="6" y="147"/>
                    <a:pt x="16" y="135"/>
                  </a:cubicBezTo>
                  <a:cubicBezTo>
                    <a:pt x="116" y="27"/>
                    <a:pt x="116" y="27"/>
                    <a:pt x="116" y="27"/>
                  </a:cubicBezTo>
                  <a:cubicBezTo>
                    <a:pt x="138" y="3"/>
                    <a:pt x="174" y="0"/>
                    <a:pt x="199" y="20"/>
                  </a:cubicBezTo>
                  <a:cubicBezTo>
                    <a:pt x="215" y="31"/>
                    <a:pt x="221" y="38"/>
                    <a:pt x="242" y="46"/>
                  </a:cubicBezTo>
                  <a:cubicBezTo>
                    <a:pt x="248" y="48"/>
                    <a:pt x="253" y="50"/>
                    <a:pt x="254" y="50"/>
                  </a:cubicBezTo>
                  <a:cubicBezTo>
                    <a:pt x="284" y="46"/>
                    <a:pt x="316" y="32"/>
                    <a:pt x="350" y="33"/>
                  </a:cubicBezTo>
                  <a:cubicBezTo>
                    <a:pt x="337" y="42"/>
                    <a:pt x="286" y="82"/>
                    <a:pt x="284" y="82"/>
                  </a:cubicBezTo>
                  <a:cubicBezTo>
                    <a:pt x="276" y="84"/>
                    <a:pt x="268" y="86"/>
                    <a:pt x="260" y="87"/>
                  </a:cubicBezTo>
                  <a:cubicBezTo>
                    <a:pt x="241" y="90"/>
                    <a:pt x="208" y="74"/>
                    <a:pt x="195" y="64"/>
                  </a:cubicBezTo>
                  <a:cubicBezTo>
                    <a:pt x="176" y="50"/>
                    <a:pt x="176" y="50"/>
                    <a:pt x="176" y="50"/>
                  </a:cubicBezTo>
                  <a:cubicBezTo>
                    <a:pt x="166" y="42"/>
                    <a:pt x="152" y="44"/>
                    <a:pt x="144" y="53"/>
                  </a:cubicBezTo>
                  <a:cubicBezTo>
                    <a:pt x="44" y="161"/>
                    <a:pt x="44" y="161"/>
                    <a:pt x="44" y="161"/>
                  </a:cubicBezTo>
                  <a:cubicBezTo>
                    <a:pt x="36" y="170"/>
                    <a:pt x="36" y="184"/>
                    <a:pt x="44" y="193"/>
                  </a:cubicBezTo>
                  <a:cubicBezTo>
                    <a:pt x="53" y="203"/>
                    <a:pt x="59" y="210"/>
                    <a:pt x="69" y="220"/>
                  </a:cubicBezTo>
                  <a:cubicBezTo>
                    <a:pt x="80" y="230"/>
                    <a:pt x="95" y="244"/>
                    <a:pt x="97" y="257"/>
                  </a:cubicBezTo>
                  <a:cubicBezTo>
                    <a:pt x="100" y="280"/>
                    <a:pt x="102" y="313"/>
                    <a:pt x="115" y="330"/>
                  </a:cubicBezTo>
                  <a:cubicBezTo>
                    <a:pt x="102" y="337"/>
                    <a:pt x="95" y="344"/>
                    <a:pt x="86" y="355"/>
                  </a:cubicBezTo>
                  <a:close/>
                </a:path>
              </a:pathLst>
            </a:cu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lt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34" name="Freeform 17"/>
            <p:cNvSpPr>
              <a:spLocks noEditPoints="1"/>
            </p:cNvSpPr>
            <p:nvPr/>
          </p:nvSpPr>
          <p:spPr bwMode="auto">
            <a:xfrm>
              <a:off x="7980982" y="3772690"/>
              <a:ext cx="595412" cy="551158"/>
            </a:xfrm>
            <a:custGeom>
              <a:avLst/>
              <a:gdLst>
                <a:gd name="T0" fmla="*/ 319 w 689"/>
                <a:gd name="T1" fmla="*/ 543 h 638"/>
                <a:gd name="T2" fmla="*/ 262 w 689"/>
                <a:gd name="T3" fmla="*/ 538 h 638"/>
                <a:gd name="T4" fmla="*/ 258 w 689"/>
                <a:gd name="T5" fmla="*/ 538 h 638"/>
                <a:gd name="T6" fmla="*/ 257 w 689"/>
                <a:gd name="T7" fmla="*/ 535 h 638"/>
                <a:gd name="T8" fmla="*/ 241 w 689"/>
                <a:gd name="T9" fmla="*/ 489 h 638"/>
                <a:gd name="T10" fmla="*/ 241 w 689"/>
                <a:gd name="T11" fmla="*/ 489 h 638"/>
                <a:gd name="T12" fmla="*/ 185 w 689"/>
                <a:gd name="T13" fmla="*/ 484 h 638"/>
                <a:gd name="T14" fmla="*/ 181 w 689"/>
                <a:gd name="T15" fmla="*/ 484 h 638"/>
                <a:gd name="T16" fmla="*/ 180 w 689"/>
                <a:gd name="T17" fmla="*/ 481 h 638"/>
                <a:gd name="T18" fmla="*/ 164 w 689"/>
                <a:gd name="T19" fmla="*/ 435 h 638"/>
                <a:gd name="T20" fmla="*/ 164 w 689"/>
                <a:gd name="T21" fmla="*/ 435 h 638"/>
                <a:gd name="T22" fmla="*/ 117 w 689"/>
                <a:gd name="T23" fmla="*/ 425 h 638"/>
                <a:gd name="T24" fmla="*/ 113 w 689"/>
                <a:gd name="T25" fmla="*/ 425 h 638"/>
                <a:gd name="T26" fmla="*/ 113 w 689"/>
                <a:gd name="T27" fmla="*/ 421 h 638"/>
                <a:gd name="T28" fmla="*/ 100 w 689"/>
                <a:gd name="T29" fmla="*/ 365 h 638"/>
                <a:gd name="T30" fmla="*/ 100 w 689"/>
                <a:gd name="T31" fmla="*/ 365 h 638"/>
                <a:gd name="T32" fmla="*/ 32 w 689"/>
                <a:gd name="T33" fmla="*/ 370 h 638"/>
                <a:gd name="T34" fmla="*/ 18 w 689"/>
                <a:gd name="T35" fmla="*/ 386 h 638"/>
                <a:gd name="T36" fmla="*/ 23 w 689"/>
                <a:gd name="T37" fmla="*/ 455 h 638"/>
                <a:gd name="T38" fmla="*/ 23 w 689"/>
                <a:gd name="T39" fmla="*/ 455 h 638"/>
                <a:gd name="T40" fmla="*/ 66 w 689"/>
                <a:gd name="T41" fmla="*/ 465 h 638"/>
                <a:gd name="T42" fmla="*/ 70 w 689"/>
                <a:gd name="T43" fmla="*/ 466 h 638"/>
                <a:gd name="T44" fmla="*/ 69 w 689"/>
                <a:gd name="T45" fmla="*/ 470 h 638"/>
                <a:gd name="T46" fmla="*/ 76 w 689"/>
                <a:gd name="T47" fmla="*/ 536 h 638"/>
                <a:gd name="T48" fmla="*/ 76 w 689"/>
                <a:gd name="T49" fmla="*/ 536 h 638"/>
                <a:gd name="T50" fmla="*/ 142 w 689"/>
                <a:gd name="T51" fmla="*/ 534 h 638"/>
                <a:gd name="T52" fmla="*/ 145 w 689"/>
                <a:gd name="T53" fmla="*/ 534 h 638"/>
                <a:gd name="T54" fmla="*/ 147 w 689"/>
                <a:gd name="T55" fmla="*/ 537 h 638"/>
                <a:gd name="T56" fmla="*/ 164 w 689"/>
                <a:gd name="T57" fmla="*/ 578 h 638"/>
                <a:gd name="T58" fmla="*/ 164 w 689"/>
                <a:gd name="T59" fmla="*/ 578 h 638"/>
                <a:gd name="T60" fmla="*/ 230 w 689"/>
                <a:gd name="T61" fmla="*/ 576 h 638"/>
                <a:gd name="T62" fmla="*/ 233 w 689"/>
                <a:gd name="T63" fmla="*/ 576 h 638"/>
                <a:gd name="T64" fmla="*/ 235 w 689"/>
                <a:gd name="T65" fmla="*/ 579 h 638"/>
                <a:gd name="T66" fmla="*/ 252 w 689"/>
                <a:gd name="T67" fmla="*/ 621 h 638"/>
                <a:gd name="T68" fmla="*/ 320 w 689"/>
                <a:gd name="T69" fmla="*/ 615 h 638"/>
                <a:gd name="T70" fmla="*/ 324 w 689"/>
                <a:gd name="T71" fmla="*/ 611 h 638"/>
                <a:gd name="T72" fmla="*/ 319 w 689"/>
                <a:gd name="T73" fmla="*/ 543 h 638"/>
                <a:gd name="T74" fmla="*/ 449 w 689"/>
                <a:gd name="T75" fmla="*/ 177 h 638"/>
                <a:gd name="T76" fmla="*/ 576 w 689"/>
                <a:gd name="T77" fmla="*/ 299 h 638"/>
                <a:gd name="T78" fmla="*/ 597 w 689"/>
                <a:gd name="T79" fmla="*/ 306 h 638"/>
                <a:gd name="T80" fmla="*/ 616 w 689"/>
                <a:gd name="T81" fmla="*/ 293 h 638"/>
                <a:gd name="T82" fmla="*/ 636 w 689"/>
                <a:gd name="T83" fmla="*/ 234 h 638"/>
                <a:gd name="T84" fmla="*/ 649 w 689"/>
                <a:gd name="T85" fmla="*/ 209 h 638"/>
                <a:gd name="T86" fmla="*/ 671 w 689"/>
                <a:gd name="T87" fmla="*/ 186 h 638"/>
                <a:gd name="T88" fmla="*/ 672 w 689"/>
                <a:gd name="T89" fmla="*/ 121 h 638"/>
                <a:gd name="T90" fmla="*/ 580 w 689"/>
                <a:gd name="T91" fmla="*/ 21 h 638"/>
                <a:gd name="T92" fmla="*/ 515 w 689"/>
                <a:gd name="T93" fmla="*/ 16 h 638"/>
                <a:gd name="T94" fmla="*/ 493 w 689"/>
                <a:gd name="T95" fmla="*/ 34 h 638"/>
                <a:gd name="T96" fmla="*/ 457 w 689"/>
                <a:gd name="T97" fmla="*/ 44 h 638"/>
                <a:gd name="T98" fmla="*/ 390 w 689"/>
                <a:gd name="T99" fmla="*/ 36 h 638"/>
                <a:gd name="T100" fmla="*/ 274 w 689"/>
                <a:gd name="T101" fmla="*/ 67 h 638"/>
                <a:gd name="T102" fmla="*/ 139 w 689"/>
                <a:gd name="T103" fmla="*/ 171 h 638"/>
                <a:gd name="T104" fmla="*/ 203 w 689"/>
                <a:gd name="T105" fmla="*/ 222 h 638"/>
                <a:gd name="T106" fmla="*/ 301 w 689"/>
                <a:gd name="T107" fmla="*/ 161 h 638"/>
                <a:gd name="T108" fmla="*/ 346 w 689"/>
                <a:gd name="T109" fmla="*/ 158 h 638"/>
                <a:gd name="T110" fmla="*/ 408 w 689"/>
                <a:gd name="T111" fmla="*/ 165 h 638"/>
                <a:gd name="T112" fmla="*/ 449 w 689"/>
                <a:gd name="T113" fmla="*/ 177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9" h="638">
                  <a:moveTo>
                    <a:pt x="319" y="543"/>
                  </a:moveTo>
                  <a:cubicBezTo>
                    <a:pt x="302" y="529"/>
                    <a:pt x="279" y="528"/>
                    <a:pt x="262" y="538"/>
                  </a:cubicBezTo>
                  <a:cubicBezTo>
                    <a:pt x="261" y="539"/>
                    <a:pt x="259" y="539"/>
                    <a:pt x="258" y="538"/>
                  </a:cubicBezTo>
                  <a:cubicBezTo>
                    <a:pt x="257" y="537"/>
                    <a:pt x="257" y="536"/>
                    <a:pt x="257" y="535"/>
                  </a:cubicBezTo>
                  <a:cubicBezTo>
                    <a:pt x="260" y="518"/>
                    <a:pt x="255" y="500"/>
                    <a:pt x="241" y="489"/>
                  </a:cubicBezTo>
                  <a:cubicBezTo>
                    <a:pt x="241" y="489"/>
                    <a:pt x="241" y="489"/>
                    <a:pt x="241" y="489"/>
                  </a:cubicBezTo>
                  <a:cubicBezTo>
                    <a:pt x="225" y="475"/>
                    <a:pt x="202" y="473"/>
                    <a:pt x="185" y="484"/>
                  </a:cubicBezTo>
                  <a:cubicBezTo>
                    <a:pt x="183" y="485"/>
                    <a:pt x="182" y="484"/>
                    <a:pt x="181" y="484"/>
                  </a:cubicBezTo>
                  <a:cubicBezTo>
                    <a:pt x="180" y="483"/>
                    <a:pt x="180" y="482"/>
                    <a:pt x="180" y="481"/>
                  </a:cubicBezTo>
                  <a:cubicBezTo>
                    <a:pt x="183" y="464"/>
                    <a:pt x="177" y="446"/>
                    <a:pt x="164" y="435"/>
                  </a:cubicBezTo>
                  <a:cubicBezTo>
                    <a:pt x="164" y="435"/>
                    <a:pt x="164" y="435"/>
                    <a:pt x="164" y="435"/>
                  </a:cubicBezTo>
                  <a:cubicBezTo>
                    <a:pt x="150" y="423"/>
                    <a:pt x="132" y="420"/>
                    <a:pt x="117" y="425"/>
                  </a:cubicBezTo>
                  <a:cubicBezTo>
                    <a:pt x="115" y="426"/>
                    <a:pt x="114" y="425"/>
                    <a:pt x="113" y="425"/>
                  </a:cubicBezTo>
                  <a:cubicBezTo>
                    <a:pt x="112" y="424"/>
                    <a:pt x="112" y="422"/>
                    <a:pt x="113" y="421"/>
                  </a:cubicBezTo>
                  <a:cubicBezTo>
                    <a:pt x="121" y="402"/>
                    <a:pt x="116" y="379"/>
                    <a:pt x="100" y="365"/>
                  </a:cubicBezTo>
                  <a:cubicBezTo>
                    <a:pt x="100" y="365"/>
                    <a:pt x="100" y="365"/>
                    <a:pt x="100" y="365"/>
                  </a:cubicBezTo>
                  <a:cubicBezTo>
                    <a:pt x="80" y="347"/>
                    <a:pt x="49" y="350"/>
                    <a:pt x="32" y="370"/>
                  </a:cubicBezTo>
                  <a:cubicBezTo>
                    <a:pt x="18" y="386"/>
                    <a:pt x="18" y="386"/>
                    <a:pt x="18" y="386"/>
                  </a:cubicBezTo>
                  <a:cubicBezTo>
                    <a:pt x="0" y="406"/>
                    <a:pt x="2" y="437"/>
                    <a:pt x="23" y="455"/>
                  </a:cubicBezTo>
                  <a:cubicBezTo>
                    <a:pt x="23" y="455"/>
                    <a:pt x="23" y="455"/>
                    <a:pt x="23" y="455"/>
                  </a:cubicBezTo>
                  <a:cubicBezTo>
                    <a:pt x="35" y="465"/>
                    <a:pt x="51" y="469"/>
                    <a:pt x="66" y="465"/>
                  </a:cubicBezTo>
                  <a:cubicBezTo>
                    <a:pt x="68" y="465"/>
                    <a:pt x="69" y="465"/>
                    <a:pt x="70" y="466"/>
                  </a:cubicBezTo>
                  <a:cubicBezTo>
                    <a:pt x="70" y="467"/>
                    <a:pt x="70" y="469"/>
                    <a:pt x="69" y="470"/>
                  </a:cubicBezTo>
                  <a:cubicBezTo>
                    <a:pt x="54" y="490"/>
                    <a:pt x="57" y="519"/>
                    <a:pt x="76" y="536"/>
                  </a:cubicBezTo>
                  <a:cubicBezTo>
                    <a:pt x="76" y="536"/>
                    <a:pt x="76" y="536"/>
                    <a:pt x="76" y="536"/>
                  </a:cubicBezTo>
                  <a:cubicBezTo>
                    <a:pt x="95" y="553"/>
                    <a:pt x="124" y="552"/>
                    <a:pt x="142" y="534"/>
                  </a:cubicBezTo>
                  <a:cubicBezTo>
                    <a:pt x="143" y="533"/>
                    <a:pt x="144" y="533"/>
                    <a:pt x="145" y="534"/>
                  </a:cubicBezTo>
                  <a:cubicBezTo>
                    <a:pt x="147" y="534"/>
                    <a:pt x="147" y="535"/>
                    <a:pt x="147" y="537"/>
                  </a:cubicBezTo>
                  <a:cubicBezTo>
                    <a:pt x="146" y="552"/>
                    <a:pt x="151" y="568"/>
                    <a:pt x="164" y="578"/>
                  </a:cubicBezTo>
                  <a:cubicBezTo>
                    <a:pt x="164" y="578"/>
                    <a:pt x="164" y="578"/>
                    <a:pt x="164" y="578"/>
                  </a:cubicBezTo>
                  <a:cubicBezTo>
                    <a:pt x="183" y="595"/>
                    <a:pt x="212" y="594"/>
                    <a:pt x="230" y="576"/>
                  </a:cubicBezTo>
                  <a:cubicBezTo>
                    <a:pt x="231" y="575"/>
                    <a:pt x="232" y="575"/>
                    <a:pt x="233" y="576"/>
                  </a:cubicBezTo>
                  <a:cubicBezTo>
                    <a:pt x="234" y="576"/>
                    <a:pt x="235" y="577"/>
                    <a:pt x="235" y="579"/>
                  </a:cubicBezTo>
                  <a:cubicBezTo>
                    <a:pt x="233" y="594"/>
                    <a:pt x="239" y="610"/>
                    <a:pt x="252" y="621"/>
                  </a:cubicBezTo>
                  <a:cubicBezTo>
                    <a:pt x="272" y="638"/>
                    <a:pt x="303" y="636"/>
                    <a:pt x="320" y="615"/>
                  </a:cubicBezTo>
                  <a:cubicBezTo>
                    <a:pt x="324" y="611"/>
                    <a:pt x="324" y="611"/>
                    <a:pt x="324" y="611"/>
                  </a:cubicBezTo>
                  <a:cubicBezTo>
                    <a:pt x="341" y="591"/>
                    <a:pt x="339" y="560"/>
                    <a:pt x="319" y="543"/>
                  </a:cubicBezTo>
                  <a:close/>
                  <a:moveTo>
                    <a:pt x="449" y="177"/>
                  </a:moveTo>
                  <a:cubicBezTo>
                    <a:pt x="489" y="216"/>
                    <a:pt x="535" y="260"/>
                    <a:pt x="576" y="299"/>
                  </a:cubicBezTo>
                  <a:cubicBezTo>
                    <a:pt x="582" y="305"/>
                    <a:pt x="589" y="307"/>
                    <a:pt x="597" y="306"/>
                  </a:cubicBezTo>
                  <a:cubicBezTo>
                    <a:pt x="605" y="305"/>
                    <a:pt x="612" y="300"/>
                    <a:pt x="616" y="293"/>
                  </a:cubicBezTo>
                  <a:cubicBezTo>
                    <a:pt x="626" y="275"/>
                    <a:pt x="632" y="256"/>
                    <a:pt x="636" y="234"/>
                  </a:cubicBezTo>
                  <a:cubicBezTo>
                    <a:pt x="638" y="224"/>
                    <a:pt x="642" y="216"/>
                    <a:pt x="649" y="209"/>
                  </a:cubicBezTo>
                  <a:cubicBezTo>
                    <a:pt x="671" y="186"/>
                    <a:pt x="671" y="186"/>
                    <a:pt x="671" y="186"/>
                  </a:cubicBezTo>
                  <a:cubicBezTo>
                    <a:pt x="688" y="168"/>
                    <a:pt x="689" y="139"/>
                    <a:pt x="672" y="121"/>
                  </a:cubicBezTo>
                  <a:cubicBezTo>
                    <a:pt x="580" y="21"/>
                    <a:pt x="580" y="21"/>
                    <a:pt x="580" y="21"/>
                  </a:cubicBezTo>
                  <a:cubicBezTo>
                    <a:pt x="563" y="3"/>
                    <a:pt x="534" y="0"/>
                    <a:pt x="515" y="16"/>
                  </a:cubicBezTo>
                  <a:cubicBezTo>
                    <a:pt x="493" y="34"/>
                    <a:pt x="493" y="34"/>
                    <a:pt x="493" y="34"/>
                  </a:cubicBezTo>
                  <a:cubicBezTo>
                    <a:pt x="483" y="42"/>
                    <a:pt x="471" y="45"/>
                    <a:pt x="457" y="44"/>
                  </a:cubicBezTo>
                  <a:cubicBezTo>
                    <a:pt x="435" y="41"/>
                    <a:pt x="412" y="38"/>
                    <a:pt x="390" y="36"/>
                  </a:cubicBezTo>
                  <a:cubicBezTo>
                    <a:pt x="347" y="30"/>
                    <a:pt x="308" y="41"/>
                    <a:pt x="274" y="67"/>
                  </a:cubicBezTo>
                  <a:cubicBezTo>
                    <a:pt x="229" y="101"/>
                    <a:pt x="184" y="136"/>
                    <a:pt x="139" y="171"/>
                  </a:cubicBezTo>
                  <a:cubicBezTo>
                    <a:pt x="95" y="207"/>
                    <a:pt x="151" y="255"/>
                    <a:pt x="203" y="222"/>
                  </a:cubicBezTo>
                  <a:cubicBezTo>
                    <a:pt x="301" y="161"/>
                    <a:pt x="301" y="161"/>
                    <a:pt x="301" y="161"/>
                  </a:cubicBezTo>
                  <a:cubicBezTo>
                    <a:pt x="315" y="153"/>
                    <a:pt x="331" y="152"/>
                    <a:pt x="346" y="158"/>
                  </a:cubicBezTo>
                  <a:cubicBezTo>
                    <a:pt x="364" y="167"/>
                    <a:pt x="388" y="168"/>
                    <a:pt x="408" y="165"/>
                  </a:cubicBezTo>
                  <a:cubicBezTo>
                    <a:pt x="423" y="162"/>
                    <a:pt x="437" y="166"/>
                    <a:pt x="449" y="177"/>
                  </a:cubicBezTo>
                  <a:close/>
                </a:path>
              </a:pathLst>
            </a:cu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lt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grpSp>
      <p:sp>
        <p:nvSpPr>
          <p:cNvPr id="2" name="Rectangle 1">
            <a:extLst>
              <a:ext uri="{FF2B5EF4-FFF2-40B4-BE49-F238E27FC236}">
                <a16:creationId xmlns:a16="http://schemas.microsoft.com/office/drawing/2014/main" id="{3A28AAC1-DED7-EE42-9429-A0F9310E833E}"/>
              </a:ext>
            </a:extLst>
          </p:cNvPr>
          <p:cNvSpPr/>
          <p:nvPr/>
        </p:nvSpPr>
        <p:spPr>
          <a:xfrm>
            <a:off x="1126510" y="1471648"/>
            <a:ext cx="9885110" cy="907749"/>
          </a:xfrm>
          <a:prstGeom prst="rect">
            <a:avLst/>
          </a:prstGeom>
        </p:spPr>
        <p:txBody>
          <a:bodyPr wrap="square">
            <a:spAutoFit/>
          </a:bodyPr>
          <a:lstStyle/>
          <a:p>
            <a:pPr algn="ctr">
              <a:lnSpc>
                <a:spcPct val="115000"/>
              </a:lnSpc>
              <a:spcBef>
                <a:spcPts val="600"/>
              </a:spcBef>
              <a:spcAft>
                <a:spcPts val="600"/>
              </a:spcAft>
            </a:pPr>
            <a:r>
              <a:rPr lang="vi-VN" sz="2400" b="1" i="1" dirty="0">
                <a:solidFill>
                  <a:srgbClr val="000000"/>
                </a:solidFill>
                <a:latin typeface="Times New Roman" panose="02020603050405020304" pitchFamily="18" charset="0"/>
                <a:ea typeface="Calibri" panose="020F0502020204030204" pitchFamily="34" charset="0"/>
              </a:rPr>
              <a:t>Bên cạnh yêu cầu sử dụng từ ngữ đúng nghĩa, việc dùng từ ngữ còn phải phù hợp với yêu cầu thể hiện nghĩa của văn bản. Cụ thể là sử dụng từ ngữ:</a:t>
            </a:r>
            <a:endParaRPr lang="en-VN" sz="2400" b="1" i="1" dirty="0">
              <a:solidFill>
                <a:srgbClr val="000000"/>
              </a:solidFill>
              <a:latin typeface="Times New Roman" panose="02020603050405020304" pitchFamily="18" charset="0"/>
              <a:ea typeface="Calibri" panose="020F0502020204030204" pitchFamily="34" charset="0"/>
            </a:endParaRPr>
          </a:p>
        </p:txBody>
      </p:sp>
      <p:sp>
        <p:nvSpPr>
          <p:cNvPr id="3" name="Rectangle 2">
            <a:extLst>
              <a:ext uri="{FF2B5EF4-FFF2-40B4-BE49-F238E27FC236}">
                <a16:creationId xmlns:a16="http://schemas.microsoft.com/office/drawing/2014/main" id="{6562F505-8970-9F48-BD0B-BA3FA4F2E6AB}"/>
              </a:ext>
            </a:extLst>
          </p:cNvPr>
          <p:cNvSpPr/>
          <p:nvPr/>
        </p:nvSpPr>
        <p:spPr>
          <a:xfrm>
            <a:off x="958747" y="2844042"/>
            <a:ext cx="3568804" cy="1757212"/>
          </a:xfrm>
          <a:prstGeom prst="rect">
            <a:avLst/>
          </a:prstGeom>
        </p:spPr>
        <p:txBody>
          <a:bodyPr wrap="square">
            <a:spAutoFit/>
          </a:bodyPr>
          <a:lstStyle/>
          <a:p>
            <a:pPr algn="just">
              <a:lnSpc>
                <a:spcPct val="115000"/>
              </a:lnSpc>
              <a:spcBef>
                <a:spcPts val="600"/>
              </a:spcBef>
              <a:spcAft>
                <a:spcPts val="600"/>
              </a:spcAft>
            </a:pPr>
            <a:r>
              <a:rPr lang="vi-VN" sz="2400" dirty="0">
                <a:solidFill>
                  <a:srgbClr val="000000"/>
                </a:solidFill>
                <a:latin typeface="Times New Roman" panose="02020603050405020304" pitchFamily="18" charset="0"/>
                <a:ea typeface="Calibri" panose="020F0502020204030204" pitchFamily="34" charset="0"/>
              </a:rPr>
              <a:t>- phù hợp với </a:t>
            </a:r>
            <a:r>
              <a:rPr lang="vi-VN" sz="2400" b="1" dirty="0">
                <a:solidFill>
                  <a:srgbClr val="000000"/>
                </a:solidFill>
                <a:latin typeface="Times New Roman" panose="02020603050405020304" pitchFamily="18" charset="0"/>
                <a:ea typeface="Calibri" panose="020F0502020204030204" pitchFamily="34" charset="0"/>
              </a:rPr>
              <a:t>đề tài</a:t>
            </a:r>
            <a:r>
              <a:rPr lang="vi-VN" sz="2400" dirty="0">
                <a:solidFill>
                  <a:srgbClr val="000000"/>
                </a:solidFill>
                <a:latin typeface="Times New Roman" panose="02020603050405020304" pitchFamily="18" charset="0"/>
                <a:ea typeface="Calibri" panose="020F0502020204030204" pitchFamily="34" charset="0"/>
              </a:rPr>
              <a:t> của văn bản (về văn hóa, giáo dục hoặc thể thao, kinh tế, môi trường…)</a:t>
            </a:r>
            <a:endParaRPr lang="en-VN" sz="2400" dirty="0">
              <a:solidFill>
                <a:srgbClr val="000000"/>
              </a:solidFill>
              <a:latin typeface="Times New Roman" panose="02020603050405020304" pitchFamily="18" charset="0"/>
              <a:ea typeface="Calibri" panose="020F0502020204030204" pitchFamily="34" charset="0"/>
            </a:endParaRPr>
          </a:p>
        </p:txBody>
      </p:sp>
      <p:sp>
        <p:nvSpPr>
          <p:cNvPr id="4" name="Rectangle 3">
            <a:extLst>
              <a:ext uri="{FF2B5EF4-FFF2-40B4-BE49-F238E27FC236}">
                <a16:creationId xmlns:a16="http://schemas.microsoft.com/office/drawing/2014/main" id="{DDEBDC37-9DB2-544F-9B70-A3915DF5BFC1}"/>
              </a:ext>
            </a:extLst>
          </p:cNvPr>
          <p:cNvSpPr/>
          <p:nvPr/>
        </p:nvSpPr>
        <p:spPr>
          <a:xfrm>
            <a:off x="7660997" y="2492422"/>
            <a:ext cx="3938692" cy="2663999"/>
          </a:xfrm>
          <a:prstGeom prst="rect">
            <a:avLst/>
          </a:prstGeom>
        </p:spPr>
        <p:txBody>
          <a:bodyPr wrap="square">
            <a:spAutoFit/>
          </a:bodyPr>
          <a:lstStyle/>
          <a:p>
            <a:pPr algn="just">
              <a:lnSpc>
                <a:spcPct val="115000"/>
              </a:lnSpc>
              <a:spcBef>
                <a:spcPts val="600"/>
              </a:spcBef>
              <a:spcAft>
                <a:spcPts val="600"/>
              </a:spcAft>
            </a:pPr>
            <a:r>
              <a:rPr lang="vi-VN" sz="2100" dirty="0">
                <a:solidFill>
                  <a:srgbClr val="000000"/>
                </a:solidFill>
                <a:latin typeface="Times New Roman" panose="02020603050405020304" pitchFamily="18" charset="0"/>
                <a:ea typeface="Calibri" panose="020F0502020204030204" pitchFamily="34" charset="0"/>
              </a:rPr>
              <a:t>- phù hợp với </a:t>
            </a:r>
            <a:r>
              <a:rPr lang="vi-VN" sz="2100" b="1" dirty="0">
                <a:solidFill>
                  <a:srgbClr val="000000"/>
                </a:solidFill>
                <a:latin typeface="Times New Roman" panose="02020603050405020304" pitchFamily="18" charset="0"/>
                <a:ea typeface="Calibri" panose="020F0502020204030204" pitchFamily="34" charset="0"/>
              </a:rPr>
              <a:t>tính chất của loại văn bản</a:t>
            </a:r>
            <a:r>
              <a:rPr lang="vi-VN" sz="2100" dirty="0">
                <a:solidFill>
                  <a:srgbClr val="000000"/>
                </a:solidFill>
                <a:latin typeface="Times New Roman" panose="02020603050405020304" pitchFamily="18" charset="0"/>
                <a:ea typeface="Calibri" panose="020F0502020204030204" pitchFamily="34" charset="0"/>
              </a:rPr>
              <a:t> (VB hành chính sử dụng từ ngữ phải trang trọng; thư từ sử dụng từ ngữ thân mật, phù hợp với quan hệ giữa người viết và người  đọc; văn bản giải trí sử dụng từ ngữ vui tươi, giàu hình ảnh…); </a:t>
            </a:r>
            <a:endParaRPr lang="en-VN" sz="2100" dirty="0">
              <a:solidFill>
                <a:srgbClr val="000000"/>
              </a:solidFill>
              <a:latin typeface="Times New Roman" panose="02020603050405020304" pitchFamily="18" charset="0"/>
              <a:ea typeface="Calibri" panose="020F0502020204030204" pitchFamily="34" charset="0"/>
            </a:endParaRPr>
          </a:p>
        </p:txBody>
      </p:sp>
      <p:sp>
        <p:nvSpPr>
          <p:cNvPr id="35" name="Rectangle 34">
            <a:extLst>
              <a:ext uri="{FF2B5EF4-FFF2-40B4-BE49-F238E27FC236}">
                <a16:creationId xmlns:a16="http://schemas.microsoft.com/office/drawing/2014/main" id="{FBE83FFB-93C8-224A-A5C7-3A871CE1D915}"/>
              </a:ext>
            </a:extLst>
          </p:cNvPr>
          <p:cNvSpPr/>
          <p:nvPr/>
        </p:nvSpPr>
        <p:spPr>
          <a:xfrm>
            <a:off x="2671391" y="5670196"/>
            <a:ext cx="6795348" cy="738664"/>
          </a:xfrm>
          <a:prstGeom prst="rect">
            <a:avLst/>
          </a:prstGeom>
        </p:spPr>
        <p:txBody>
          <a:bodyPr wrap="square">
            <a:spAutoFit/>
          </a:bodyPr>
          <a:lstStyle/>
          <a:p>
            <a:r>
              <a:rPr lang="vi-VN" sz="2100" dirty="0">
                <a:solidFill>
                  <a:srgbClr val="000000"/>
                </a:solidFill>
                <a:latin typeface="Times New Roman" panose="02020603050405020304" pitchFamily="18" charset="0"/>
                <a:ea typeface="Calibri" panose="020F0502020204030204" pitchFamily="34" charset="0"/>
              </a:rPr>
              <a:t>- phù hợp với </a:t>
            </a:r>
            <a:r>
              <a:rPr lang="vi-VN" sz="2100" b="1" dirty="0">
                <a:solidFill>
                  <a:srgbClr val="000000"/>
                </a:solidFill>
                <a:latin typeface="Times New Roman" panose="02020603050405020304" pitchFamily="18" charset="0"/>
                <a:ea typeface="Calibri" panose="020F0502020204030204" pitchFamily="34" charset="0"/>
              </a:rPr>
              <a:t>bạn đọc</a:t>
            </a:r>
            <a:r>
              <a:rPr lang="vi-VN" sz="2100" dirty="0">
                <a:solidFill>
                  <a:srgbClr val="000000"/>
                </a:solidFill>
                <a:latin typeface="Times New Roman" panose="02020603050405020304" pitchFamily="18" charset="0"/>
                <a:ea typeface="Calibri" panose="020F0502020204030204" pitchFamily="34" charset="0"/>
              </a:rPr>
              <a:t> (người già hay người trẻ; người hâm mộ thể thao hay người quan tâm đến các vấn đề xã hội…) </a:t>
            </a:r>
            <a:endParaRPr lang="en-VN" sz="2100" dirty="0"/>
          </a:p>
        </p:txBody>
      </p:sp>
    </p:spTree>
    <p:extLst>
      <p:ext uri="{BB962C8B-B14F-4D97-AF65-F5344CB8AC3E}">
        <p14:creationId xmlns:p14="http://schemas.microsoft.com/office/powerpoint/2010/main" val="4896720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50"/>
                                        <p:tgtEl>
                                          <p:spTgt spid="9"/>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50"/>
                                        <p:tgtEl>
                                          <p:spTgt spid="5"/>
                                        </p:tgtEl>
                                      </p:cBhvr>
                                    </p:animEffect>
                                  </p:childTnLst>
                                </p:cTn>
                              </p:par>
                            </p:childTnLst>
                          </p:cTn>
                        </p:par>
                        <p:par>
                          <p:cTn id="18" fill="hold">
                            <p:stCondLst>
                              <p:cond delay="125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50"/>
                                        <p:tgtEl>
                                          <p:spTgt spid="11"/>
                                        </p:tgtEl>
                                      </p:cBhvr>
                                    </p:animEffect>
                                  </p:childTnLst>
                                </p:cTn>
                              </p:par>
                            </p:childTnLst>
                          </p:cTn>
                        </p:par>
                        <p:par>
                          <p:cTn id="26" fill="hold">
                            <p:stCondLst>
                              <p:cond delay="1750"/>
                            </p:stCondLst>
                            <p:childTnLst>
                              <p:par>
                                <p:cTn id="27" presetID="10" presetClass="entr" presetSubtype="0" fill="hold"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25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heel(1)">
                                      <p:cBhvr>
                                        <p:cTn id="34" dur="20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heel(1)">
                                      <p:cBhvr>
                                        <p:cTn id="39" dur="20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heel(1)">
                                      <p:cBhvr>
                                        <p:cTn id="44" dur="20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wheel(1)">
                                      <p:cBhvr>
                                        <p:cTn id="49"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2" grpId="0"/>
      <p:bldP spid="3" grpId="0"/>
      <p:bldP spid="4"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sp>
        <p:nvSpPr>
          <p:cNvPr id="3" name="梯形 2"/>
          <p:cNvSpPr/>
          <p:nvPr/>
        </p:nvSpPr>
        <p:spPr>
          <a:xfrm rot="10800000">
            <a:off x="5178986" y="1143664"/>
            <a:ext cx="1834028" cy="2030214"/>
          </a:xfrm>
          <a:prstGeom prst="trapezoid">
            <a:avLst>
              <a:gd name="adj"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4" name="矩形 3"/>
          <p:cNvSpPr/>
          <p:nvPr/>
        </p:nvSpPr>
        <p:spPr>
          <a:xfrm>
            <a:off x="5016180" y="1578557"/>
            <a:ext cx="2159640" cy="1160429"/>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600" b="1"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rPr>
              <a:t>II</a:t>
            </a:r>
            <a:endParaRPr lang="zh-CN" altLang="en-US" sz="8600" b="1" dirty="0">
              <a:solidFill>
                <a:schemeClr val="bg1"/>
              </a:solidFill>
              <a:latin typeface="Times New Roman" panose="02020603050405020304" pitchFamily="18" charset="0"/>
              <a:ea typeface="Source Han Sans CN Medium" panose="020B0500000000000000" pitchFamily="34" charset="-128"/>
              <a:cs typeface="Times New Roman" panose="02020603050405020304" pitchFamily="18" charset="0"/>
            </a:endParaRPr>
          </a:p>
        </p:txBody>
      </p:sp>
      <p:sp>
        <p:nvSpPr>
          <p:cNvPr id="5" name="标题 1"/>
          <p:cNvSpPr txBox="1">
            <a:spLocks/>
          </p:cNvSpPr>
          <p:nvPr/>
        </p:nvSpPr>
        <p:spPr>
          <a:xfrm>
            <a:off x="2236079" y="3392400"/>
            <a:ext cx="7718253" cy="1193800"/>
          </a:xfrm>
          <a:prstGeom prst="rect">
            <a:avLst/>
          </a:prstGeom>
        </p:spPr>
        <p:txBody>
          <a:bodyPr rtlCol="0"/>
          <a:lstStyle>
            <a:lvl1pPr algn="ctr" defTabSz="1219170" rtl="0" eaLnBrk="1" latinLnBrk="0" hangingPunct="1">
              <a:spcBef>
                <a:spcPct val="0"/>
              </a:spcBef>
              <a:buNone/>
              <a:defRPr sz="5900" kern="1200">
                <a:solidFill>
                  <a:schemeClr val="tx1"/>
                </a:solidFill>
                <a:latin typeface="+mj-lt"/>
                <a:ea typeface="+mj-ea"/>
                <a:cs typeface="+mj-cs"/>
              </a:defRPr>
            </a:lvl1pPr>
          </a:lstStyle>
          <a:p>
            <a:pPr>
              <a:defRPr/>
            </a:pPr>
            <a:r>
              <a:rPr lang="en-US" altLang="zh-CN" sz="5400" b="1" spc="300" dirty="0" err="1">
                <a:solidFill>
                  <a:srgbClr val="0070C0"/>
                </a:solidFill>
                <a:latin typeface="Times New Roman" panose="02020603050405020304" pitchFamily="18" charset="0"/>
                <a:ea typeface="Source Han Sans CN Heavy" panose="020B0500000000000000" pitchFamily="34" charset="-128"/>
                <a:cs typeface="Times New Roman" panose="02020603050405020304" pitchFamily="18" charset="0"/>
              </a:rPr>
              <a:t>Lựa</a:t>
            </a:r>
            <a:r>
              <a:rPr lang="en-US" altLang="zh-CN" sz="5400" b="1" spc="300" dirty="0">
                <a:solidFill>
                  <a:srgbClr val="0070C0"/>
                </a:solidFill>
                <a:latin typeface="Times New Roman" panose="02020603050405020304" pitchFamily="18" charset="0"/>
                <a:ea typeface="Source Han Sans CN Heavy" panose="020B0500000000000000" pitchFamily="34" charset="-128"/>
                <a:cs typeface="Times New Roman" panose="02020603050405020304" pitchFamily="18" charset="0"/>
              </a:rPr>
              <a:t> </a:t>
            </a:r>
            <a:r>
              <a:rPr lang="en-US" altLang="zh-CN" sz="5400" b="1" spc="300" dirty="0" err="1">
                <a:solidFill>
                  <a:srgbClr val="0070C0"/>
                </a:solidFill>
                <a:latin typeface="Times New Roman" panose="02020603050405020304" pitchFamily="18" charset="0"/>
                <a:ea typeface="Source Han Sans CN Heavy" panose="020B0500000000000000" pitchFamily="34" charset="-128"/>
                <a:cs typeface="Times New Roman" panose="02020603050405020304" pitchFamily="18" charset="0"/>
              </a:rPr>
              <a:t>chọn</a:t>
            </a:r>
            <a:r>
              <a:rPr lang="en-US" altLang="zh-CN" sz="5400" b="1" spc="300" dirty="0">
                <a:solidFill>
                  <a:srgbClr val="0070C0"/>
                </a:solidFill>
                <a:latin typeface="Times New Roman" panose="02020603050405020304" pitchFamily="18" charset="0"/>
                <a:ea typeface="Source Han Sans CN Heavy" panose="020B0500000000000000" pitchFamily="34" charset="-128"/>
                <a:cs typeface="Times New Roman" panose="02020603050405020304" pitchFamily="18" charset="0"/>
              </a:rPr>
              <a:t> </a:t>
            </a:r>
            <a:r>
              <a:rPr lang="en-US" altLang="zh-CN" sz="5400" b="1" spc="300" dirty="0" err="1">
                <a:solidFill>
                  <a:srgbClr val="0070C0"/>
                </a:solidFill>
                <a:latin typeface="Times New Roman" panose="02020603050405020304" pitchFamily="18" charset="0"/>
                <a:ea typeface="Source Han Sans CN Heavy" panose="020B0500000000000000" pitchFamily="34" charset="-128"/>
                <a:cs typeface="Times New Roman" panose="02020603050405020304" pitchFamily="18" charset="0"/>
              </a:rPr>
              <a:t>cấu</a:t>
            </a:r>
            <a:r>
              <a:rPr lang="en-US" altLang="zh-CN" sz="5400" b="1" spc="300" dirty="0">
                <a:solidFill>
                  <a:srgbClr val="0070C0"/>
                </a:solidFill>
                <a:latin typeface="Times New Roman" panose="02020603050405020304" pitchFamily="18" charset="0"/>
                <a:ea typeface="Source Han Sans CN Heavy" panose="020B0500000000000000" pitchFamily="34" charset="-128"/>
                <a:cs typeface="Times New Roman" panose="02020603050405020304" pitchFamily="18" charset="0"/>
              </a:rPr>
              <a:t> </a:t>
            </a:r>
            <a:r>
              <a:rPr lang="en-US" altLang="zh-CN" sz="5400" b="1" spc="300" dirty="0" err="1">
                <a:solidFill>
                  <a:srgbClr val="0070C0"/>
                </a:solidFill>
                <a:latin typeface="Times New Roman" panose="02020603050405020304" pitchFamily="18" charset="0"/>
                <a:ea typeface="Source Han Sans CN Heavy" panose="020B0500000000000000" pitchFamily="34" charset="-128"/>
                <a:cs typeface="Times New Roman" panose="02020603050405020304" pitchFamily="18" charset="0"/>
              </a:rPr>
              <a:t>trúc</a:t>
            </a:r>
            <a:r>
              <a:rPr lang="en-US" altLang="zh-CN" sz="5400" b="1" spc="300" dirty="0">
                <a:solidFill>
                  <a:srgbClr val="0070C0"/>
                </a:solidFill>
                <a:latin typeface="Times New Roman" panose="02020603050405020304" pitchFamily="18" charset="0"/>
                <a:ea typeface="Source Han Sans CN Heavy" panose="020B0500000000000000" pitchFamily="34" charset="-128"/>
                <a:cs typeface="Times New Roman" panose="02020603050405020304" pitchFamily="18" charset="0"/>
              </a:rPr>
              <a:t> </a:t>
            </a:r>
            <a:r>
              <a:rPr lang="en-US" altLang="zh-CN" sz="5400" b="1" spc="300" dirty="0" err="1">
                <a:solidFill>
                  <a:srgbClr val="0070C0"/>
                </a:solidFill>
                <a:latin typeface="Times New Roman" panose="02020603050405020304" pitchFamily="18" charset="0"/>
                <a:ea typeface="Source Han Sans CN Heavy" panose="020B0500000000000000" pitchFamily="34" charset="-128"/>
                <a:cs typeface="Times New Roman" panose="02020603050405020304" pitchFamily="18" charset="0"/>
              </a:rPr>
              <a:t>câu</a:t>
            </a:r>
            <a:endParaRPr lang="en-US" altLang="zh-CN" sz="5400" b="1" spc="300" dirty="0">
              <a:solidFill>
                <a:srgbClr val="0070C0"/>
              </a:solidFill>
              <a:latin typeface="Times New Roman" panose="02020603050405020304" pitchFamily="18" charset="0"/>
              <a:ea typeface="Source Han Sans CN Heavy" panose="020B0500000000000000" pitchFamily="34" charset="-128"/>
              <a:cs typeface="Times New Roman" panose="02020603050405020304" pitchFamily="18" charset="0"/>
            </a:endParaRPr>
          </a:p>
        </p:txBody>
      </p:sp>
      <p:cxnSp>
        <p:nvCxnSpPr>
          <p:cNvPr id="8" name="直接连接符 7"/>
          <p:cNvCxnSpPr/>
          <p:nvPr/>
        </p:nvCxnSpPr>
        <p:spPr>
          <a:xfrm>
            <a:off x="2932750" y="4369830"/>
            <a:ext cx="6350000" cy="0"/>
          </a:xfrm>
          <a:prstGeom prst="line">
            <a:avLst/>
          </a:prstGeom>
          <a:ln w="3175">
            <a:solidFill>
              <a:srgbClr val="87B6E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92522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750"/>
                                        <p:tgtEl>
                                          <p:spTgt spid="7"/>
                                        </p:tgtEl>
                                      </p:cBhvr>
                                    </p:animEffect>
                                  </p:childTnLst>
                                </p:cTn>
                              </p:par>
                            </p:childTnLst>
                          </p:cTn>
                        </p:par>
                        <p:par>
                          <p:cTn id="8" fill="hold">
                            <p:stCondLst>
                              <p:cond delay="750"/>
                            </p:stCondLst>
                            <p:childTnLst>
                              <p:par>
                                <p:cTn id="9" presetID="2" presetClass="entr" presetSubtype="1" fill="hold" grpId="0" nodeType="afterEffect" nodePh="1">
                                  <p:stCondLst>
                                    <p:cond delay="0"/>
                                  </p:stCondLst>
                                  <p:endCondLst>
                                    <p:cond evt="begin" delay="0">
                                      <p:tn val="9"/>
                                    </p:cond>
                                  </p:end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42"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750"/>
                            </p:stCondLst>
                            <p:childTnLst>
                              <p:par>
                                <p:cTn id="20" presetID="42"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par>
                          <p:cTn id="25" fill="hold">
                            <p:stCondLst>
                              <p:cond delay="2250"/>
                            </p:stCondLst>
                            <p:childTnLst>
                              <p:par>
                                <p:cTn id="26" presetID="42"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
                                          </p:val>
                                        </p:tav>
                                        <p:tav tm="100000">
                                          <p:val>
                                            <p:strVal val="#ppt_x"/>
                                          </p:val>
                                        </p:tav>
                                      </p:tavLst>
                                    </p:anim>
                                    <p:anim calcmode="lin" valueType="num">
                                      <p:cBhvr>
                                        <p:cTn id="30"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5231</TotalTime>
  <Words>2176</Words>
  <Application>Microsoft Office PowerPoint</Application>
  <PresentationFormat>Custom</PresentationFormat>
  <Paragraphs>132</Paragraphs>
  <Slides>22</Slides>
  <Notes>15</Notes>
  <HiddenSlides>0</HiddenSlides>
  <MMClips>2</MMClips>
  <ScaleCrop>false</ScaleCrop>
  <HeadingPairs>
    <vt:vector size="6" baseType="variant">
      <vt:variant>
        <vt:lpstr>Fonts Used</vt:lpstr>
      </vt:variant>
      <vt:variant>
        <vt:i4>8</vt:i4>
      </vt:variant>
      <vt:variant>
        <vt:lpstr>Theme</vt:lpstr>
      </vt:variant>
      <vt:variant>
        <vt:i4>10</vt:i4>
      </vt:variant>
      <vt:variant>
        <vt:lpstr>Slide Titles</vt:lpstr>
      </vt:variant>
      <vt:variant>
        <vt:i4>22</vt:i4>
      </vt:variant>
    </vt:vector>
  </HeadingPairs>
  <TitlesOfParts>
    <vt:vector size="40" baseType="lpstr">
      <vt:lpstr>Arial</vt:lpstr>
      <vt:lpstr>Calibri</vt:lpstr>
      <vt:lpstr>Open Sans Extrabold</vt:lpstr>
      <vt:lpstr>Source Han Sans CN Heavy</vt:lpstr>
      <vt:lpstr>Source Han Sans CN Medium</vt:lpstr>
      <vt:lpstr>Times New Roman</vt:lpstr>
      <vt:lpstr>Wingdings</vt:lpstr>
      <vt:lpstr>造字工房悦黑体验版常规体</vt: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商务ppt</dc:title>
  <dc:creator>lzj</dc:creator>
  <cp:lastModifiedBy>Administrator</cp:lastModifiedBy>
  <cp:revision>3061</cp:revision>
  <dcterms:created xsi:type="dcterms:W3CDTF">2015-12-01T09:06:39Z</dcterms:created>
  <dcterms:modified xsi:type="dcterms:W3CDTF">2024-05-17T15:45:48Z</dcterms:modified>
</cp:coreProperties>
</file>