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70" r:id="rId2"/>
    <p:sldId id="471" r:id="rId3"/>
    <p:sldId id="472" r:id="rId4"/>
    <p:sldId id="473" r:id="rId5"/>
    <p:sldId id="474" r:id="rId6"/>
    <p:sldId id="476" r:id="rId7"/>
    <p:sldId id="478" r:id="rId8"/>
    <p:sldId id="477" r:id="rId9"/>
    <p:sldId id="481" r:id="rId10"/>
    <p:sldId id="483" r:id="rId11"/>
    <p:sldId id="484" r:id="rId12"/>
    <p:sldId id="485" r:id="rId13"/>
    <p:sldId id="486" r:id="rId14"/>
    <p:sldId id="488" r:id="rId15"/>
    <p:sldId id="487" r:id="rId16"/>
    <p:sldId id="489" r:id="rId17"/>
    <p:sldId id="493" r:id="rId18"/>
    <p:sldId id="490" r:id="rId19"/>
    <p:sldId id="494" r:id="rId20"/>
    <p:sldId id="496" r:id="rId21"/>
    <p:sldId id="491" r:id="rId22"/>
    <p:sldId id="497" r:id="rId23"/>
    <p:sldId id="500" r:id="rId24"/>
    <p:sldId id="499" r:id="rId25"/>
    <p:sldId id="501" r:id="rId26"/>
    <p:sldId id="502" r:id="rId27"/>
    <p:sldId id="503" r:id="rId28"/>
    <p:sldId id="504" r:id="rId29"/>
    <p:sldId id="505" r:id="rId30"/>
    <p:sldId id="506" r:id="rId31"/>
    <p:sldId id="507" r:id="rId32"/>
    <p:sldId id="508" r:id="rId33"/>
    <p:sldId id="509" r:id="rId34"/>
    <p:sldId id="510" r:id="rId35"/>
    <p:sldId id="511" r:id="rId36"/>
    <p:sldId id="480"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FBB"/>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7"/>
    <p:restoredTop sz="95735"/>
  </p:normalViewPr>
  <p:slideViewPr>
    <p:cSldViewPr snapToGrid="0" snapToObjects="1">
      <p:cViewPr varScale="1">
        <p:scale>
          <a:sx n="107" d="100"/>
          <a:sy n="107" d="100"/>
        </p:scale>
        <p:origin x="3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4192C-4408-E54C-907E-C5037EC8D9D0}" type="datetimeFigureOut">
              <a:rPr lang="en-VN" smtClean="0"/>
              <a:t>05/19/2024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F02ED-5E61-F84F-86C2-30085408BD30}" type="slidenum">
              <a:rPr lang="en-VN" smtClean="0"/>
              <a:t>‹#›</a:t>
            </a:fld>
            <a:endParaRPr lang="en-VN"/>
          </a:p>
        </p:txBody>
      </p:sp>
    </p:spTree>
    <p:extLst>
      <p:ext uri="{BB962C8B-B14F-4D97-AF65-F5344CB8AC3E}">
        <p14:creationId xmlns:p14="http://schemas.microsoft.com/office/powerpoint/2010/main" val="226681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10</a:t>
            </a:fld>
            <a:endParaRPr lang="en-VN"/>
          </a:p>
        </p:txBody>
      </p:sp>
    </p:spTree>
    <p:extLst>
      <p:ext uri="{BB962C8B-B14F-4D97-AF65-F5344CB8AC3E}">
        <p14:creationId xmlns:p14="http://schemas.microsoft.com/office/powerpoint/2010/main" val="126396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11</a:t>
            </a:fld>
            <a:endParaRPr lang="en-VN"/>
          </a:p>
        </p:txBody>
      </p:sp>
    </p:spTree>
    <p:extLst>
      <p:ext uri="{BB962C8B-B14F-4D97-AF65-F5344CB8AC3E}">
        <p14:creationId xmlns:p14="http://schemas.microsoft.com/office/powerpoint/2010/main" val="351286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12</a:t>
            </a:fld>
            <a:endParaRPr lang="en-VN"/>
          </a:p>
        </p:txBody>
      </p:sp>
    </p:spTree>
    <p:extLst>
      <p:ext uri="{BB962C8B-B14F-4D97-AF65-F5344CB8AC3E}">
        <p14:creationId xmlns:p14="http://schemas.microsoft.com/office/powerpoint/2010/main" val="312542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13</a:t>
            </a:fld>
            <a:endParaRPr lang="en-VN"/>
          </a:p>
        </p:txBody>
      </p:sp>
    </p:spTree>
    <p:extLst>
      <p:ext uri="{BB962C8B-B14F-4D97-AF65-F5344CB8AC3E}">
        <p14:creationId xmlns:p14="http://schemas.microsoft.com/office/powerpoint/2010/main" val="126450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28652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15</a:t>
            </a:fld>
            <a:endParaRPr lang="en-VN"/>
          </a:p>
        </p:txBody>
      </p:sp>
    </p:spTree>
    <p:extLst>
      <p:ext uri="{BB962C8B-B14F-4D97-AF65-F5344CB8AC3E}">
        <p14:creationId xmlns:p14="http://schemas.microsoft.com/office/powerpoint/2010/main" val="309926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16</a:t>
            </a:fld>
            <a:endParaRPr lang="en-VN"/>
          </a:p>
        </p:txBody>
      </p:sp>
    </p:spTree>
    <p:extLst>
      <p:ext uri="{BB962C8B-B14F-4D97-AF65-F5344CB8AC3E}">
        <p14:creationId xmlns:p14="http://schemas.microsoft.com/office/powerpoint/2010/main" val="251467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17</a:t>
            </a:fld>
            <a:endParaRPr lang="en-VN"/>
          </a:p>
        </p:txBody>
      </p:sp>
    </p:spTree>
    <p:extLst>
      <p:ext uri="{BB962C8B-B14F-4D97-AF65-F5344CB8AC3E}">
        <p14:creationId xmlns:p14="http://schemas.microsoft.com/office/powerpoint/2010/main" val="347421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18</a:t>
            </a:fld>
            <a:endParaRPr lang="en-VN"/>
          </a:p>
        </p:txBody>
      </p:sp>
    </p:spTree>
    <p:extLst>
      <p:ext uri="{BB962C8B-B14F-4D97-AF65-F5344CB8AC3E}">
        <p14:creationId xmlns:p14="http://schemas.microsoft.com/office/powerpoint/2010/main" val="81082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19</a:t>
            </a:fld>
            <a:endParaRPr lang="en-VN"/>
          </a:p>
        </p:txBody>
      </p:sp>
    </p:spTree>
    <p:extLst>
      <p:ext uri="{BB962C8B-B14F-4D97-AF65-F5344CB8AC3E}">
        <p14:creationId xmlns:p14="http://schemas.microsoft.com/office/powerpoint/2010/main" val="35127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a:t>
            </a:fld>
            <a:endParaRPr lang="en-VN"/>
          </a:p>
        </p:txBody>
      </p:sp>
    </p:spTree>
    <p:extLst>
      <p:ext uri="{BB962C8B-B14F-4D97-AF65-F5344CB8AC3E}">
        <p14:creationId xmlns:p14="http://schemas.microsoft.com/office/powerpoint/2010/main" val="159555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20</a:t>
            </a:fld>
            <a:endParaRPr lang="en-VN"/>
          </a:p>
        </p:txBody>
      </p:sp>
    </p:spTree>
    <p:extLst>
      <p:ext uri="{BB962C8B-B14F-4D97-AF65-F5344CB8AC3E}">
        <p14:creationId xmlns:p14="http://schemas.microsoft.com/office/powerpoint/2010/main" val="367371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21</a:t>
            </a:fld>
            <a:endParaRPr lang="en-VN"/>
          </a:p>
        </p:txBody>
      </p:sp>
    </p:spTree>
    <p:extLst>
      <p:ext uri="{BB962C8B-B14F-4D97-AF65-F5344CB8AC3E}">
        <p14:creationId xmlns:p14="http://schemas.microsoft.com/office/powerpoint/2010/main" val="10354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22</a:t>
            </a:fld>
            <a:endParaRPr lang="en-VN"/>
          </a:p>
        </p:txBody>
      </p:sp>
    </p:spTree>
    <p:extLst>
      <p:ext uri="{BB962C8B-B14F-4D97-AF65-F5344CB8AC3E}">
        <p14:creationId xmlns:p14="http://schemas.microsoft.com/office/powerpoint/2010/main" val="412450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7202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24</a:t>
            </a:fld>
            <a:endParaRPr lang="en-VN"/>
          </a:p>
        </p:txBody>
      </p:sp>
    </p:spTree>
    <p:extLst>
      <p:ext uri="{BB962C8B-B14F-4D97-AF65-F5344CB8AC3E}">
        <p14:creationId xmlns:p14="http://schemas.microsoft.com/office/powerpoint/2010/main" val="3094856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25</a:t>
            </a:fld>
            <a:endParaRPr lang="en-VN"/>
          </a:p>
        </p:txBody>
      </p:sp>
    </p:spTree>
    <p:extLst>
      <p:ext uri="{BB962C8B-B14F-4D97-AF65-F5344CB8AC3E}">
        <p14:creationId xmlns:p14="http://schemas.microsoft.com/office/powerpoint/2010/main" val="238503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26</a:t>
            </a:fld>
            <a:endParaRPr lang="en-VN"/>
          </a:p>
        </p:txBody>
      </p:sp>
    </p:spTree>
    <p:extLst>
      <p:ext uri="{BB962C8B-B14F-4D97-AF65-F5344CB8AC3E}">
        <p14:creationId xmlns:p14="http://schemas.microsoft.com/office/powerpoint/2010/main" val="98430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568759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28</a:t>
            </a:fld>
            <a:endParaRPr lang="en-VN"/>
          </a:p>
        </p:txBody>
      </p:sp>
    </p:spTree>
    <p:extLst>
      <p:ext uri="{BB962C8B-B14F-4D97-AF65-F5344CB8AC3E}">
        <p14:creationId xmlns:p14="http://schemas.microsoft.com/office/powerpoint/2010/main" val="3370498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29</a:t>
            </a:fld>
            <a:endParaRPr lang="en-VN"/>
          </a:p>
        </p:txBody>
      </p:sp>
    </p:spTree>
    <p:extLst>
      <p:ext uri="{BB962C8B-B14F-4D97-AF65-F5344CB8AC3E}">
        <p14:creationId xmlns:p14="http://schemas.microsoft.com/office/powerpoint/2010/main" val="167928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a:t>
            </a:fld>
            <a:endParaRPr lang="en-VN"/>
          </a:p>
        </p:txBody>
      </p:sp>
    </p:spTree>
    <p:extLst>
      <p:ext uri="{BB962C8B-B14F-4D97-AF65-F5344CB8AC3E}">
        <p14:creationId xmlns:p14="http://schemas.microsoft.com/office/powerpoint/2010/main" val="2150043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30</a:t>
            </a:fld>
            <a:endParaRPr lang="en-VN"/>
          </a:p>
        </p:txBody>
      </p:sp>
    </p:spTree>
    <p:extLst>
      <p:ext uri="{BB962C8B-B14F-4D97-AF65-F5344CB8AC3E}">
        <p14:creationId xmlns:p14="http://schemas.microsoft.com/office/powerpoint/2010/main" val="4079728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31</a:t>
            </a:fld>
            <a:endParaRPr lang="en-VN"/>
          </a:p>
        </p:txBody>
      </p:sp>
    </p:spTree>
    <p:extLst>
      <p:ext uri="{BB962C8B-B14F-4D97-AF65-F5344CB8AC3E}">
        <p14:creationId xmlns:p14="http://schemas.microsoft.com/office/powerpoint/2010/main" val="4150445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32</a:t>
            </a:fld>
            <a:endParaRPr lang="en-VN"/>
          </a:p>
        </p:txBody>
      </p:sp>
    </p:spTree>
    <p:extLst>
      <p:ext uri="{BB962C8B-B14F-4D97-AF65-F5344CB8AC3E}">
        <p14:creationId xmlns:p14="http://schemas.microsoft.com/office/powerpoint/2010/main" val="959898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33</a:t>
            </a:fld>
            <a:endParaRPr lang="en-VN"/>
          </a:p>
        </p:txBody>
      </p:sp>
    </p:spTree>
    <p:extLst>
      <p:ext uri="{BB962C8B-B14F-4D97-AF65-F5344CB8AC3E}">
        <p14:creationId xmlns:p14="http://schemas.microsoft.com/office/powerpoint/2010/main" val="3997781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2095586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35</a:t>
            </a:fld>
            <a:endParaRPr lang="en-VN"/>
          </a:p>
        </p:txBody>
      </p:sp>
    </p:spTree>
    <p:extLst>
      <p:ext uri="{BB962C8B-B14F-4D97-AF65-F5344CB8AC3E}">
        <p14:creationId xmlns:p14="http://schemas.microsoft.com/office/powerpoint/2010/main" val="949783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36</a:t>
            </a:fld>
            <a:endParaRPr lang="en-VN"/>
          </a:p>
        </p:txBody>
      </p:sp>
    </p:spTree>
    <p:extLst>
      <p:ext uri="{BB962C8B-B14F-4D97-AF65-F5344CB8AC3E}">
        <p14:creationId xmlns:p14="http://schemas.microsoft.com/office/powerpoint/2010/main" val="36189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4</a:t>
            </a:fld>
            <a:endParaRPr lang="en-VN"/>
          </a:p>
        </p:txBody>
      </p:sp>
    </p:spTree>
    <p:extLst>
      <p:ext uri="{BB962C8B-B14F-4D97-AF65-F5344CB8AC3E}">
        <p14:creationId xmlns:p14="http://schemas.microsoft.com/office/powerpoint/2010/main" val="253431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5</a:t>
            </a:fld>
            <a:endParaRPr lang="en-VN"/>
          </a:p>
        </p:txBody>
      </p:sp>
    </p:spTree>
    <p:extLst>
      <p:ext uri="{BB962C8B-B14F-4D97-AF65-F5344CB8AC3E}">
        <p14:creationId xmlns:p14="http://schemas.microsoft.com/office/powerpoint/2010/main" val="181202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6</a:t>
            </a:fld>
            <a:endParaRPr lang="en-US"/>
          </a:p>
        </p:txBody>
      </p:sp>
    </p:spTree>
    <p:extLst>
      <p:ext uri="{BB962C8B-B14F-4D97-AF65-F5344CB8AC3E}">
        <p14:creationId xmlns:p14="http://schemas.microsoft.com/office/powerpoint/2010/main" val="313482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03002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8</a:t>
            </a:fld>
            <a:endParaRPr lang="en-VN"/>
          </a:p>
        </p:txBody>
      </p:sp>
    </p:spTree>
    <p:extLst>
      <p:ext uri="{BB962C8B-B14F-4D97-AF65-F5344CB8AC3E}">
        <p14:creationId xmlns:p14="http://schemas.microsoft.com/office/powerpoint/2010/main" val="76791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2FF02ED-5E61-F84F-86C2-30085408BD30}" type="slidenum">
              <a:rPr lang="en-VN" smtClean="0"/>
              <a:t>9</a:t>
            </a:fld>
            <a:endParaRPr lang="en-VN"/>
          </a:p>
        </p:txBody>
      </p:sp>
    </p:spTree>
    <p:extLst>
      <p:ext uri="{BB962C8B-B14F-4D97-AF65-F5344CB8AC3E}">
        <p14:creationId xmlns:p14="http://schemas.microsoft.com/office/powerpoint/2010/main" val="110770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B868-682C-D148-92C1-607AC9D27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09DD4C6-30D4-F942-A15E-F75987B15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6B0FD984-4747-024B-9FA7-E486E98A05B9}"/>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AE55F14D-FD8B-6546-A9E8-6E6FA0ABC0F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50B2713-DFCF-D342-9374-40173CD0D12D}"/>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217222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8879-1A96-B346-B9F1-D6BCB5D95243}"/>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F7EB25D-68D8-5348-B106-0AA16337E7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D819D01-2E36-7D48-8CC6-9178C9DBFC32}"/>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CDB60AF8-A622-BF41-B2E4-A4A179D16F3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E67809-8DE8-B243-879C-B9A201AB8A3E}"/>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132459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825A0-F983-F94C-AC73-F22923F228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CC803FBA-FEC8-9A46-B987-A5B72A78C3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464A7DD-38DB-1148-9B5B-74961CE177A8}"/>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43B1F676-9F9C-9A47-9D8A-6C3DC1084C2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95F747-4B94-274C-8C22-7F28A94BA19D}"/>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155066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6C0A-37AF-CC46-8FDA-924F9ED66F6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E8039E4-7352-8C48-A25B-79FE230FF0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A9C4813-7F12-2D41-B39C-7860F66FAD06}"/>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5948C881-DD43-2A4F-A0AE-CBE047E5162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C1D88EB-49EA-3846-B69C-490A89A05A60}"/>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222776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FB18-C940-5E4E-8952-37820DAAA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CDAEB0F-4482-8245-84B9-9489A13E7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D84BF-69C9-8F42-9CD4-297C75DC9DC8}"/>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14625F55-DC32-9448-AE77-51D24BEB0B0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0C1D15-526D-014F-A70C-AB382F1D6716}"/>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9436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A8F0-B2EE-A24A-ACB6-F0C8EC988B4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69877D9-05BC-1A4A-BFF1-0621B0CBB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7C4E382A-7C48-B840-909F-65C13FF52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EAD8DDCE-52BA-9B4B-BBD8-C4C1A0D9307F}"/>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6" name="Footer Placeholder 5">
            <a:extLst>
              <a:ext uri="{FF2B5EF4-FFF2-40B4-BE49-F238E27FC236}">
                <a16:creationId xmlns:a16="http://schemas.microsoft.com/office/drawing/2014/main" id="{0A3D69B5-D7B2-264D-8BDA-C9EEED754B5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432B383-E59B-FA47-8D81-AA2635306C48}"/>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387120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5131-F2E2-1A49-BD98-1CD79CFBB4E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86DDE4A-E380-DE48-BDA0-AEBE923EC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E30799-E7BE-7E4B-9CD2-53DC4B82BE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8D43F19-1CC0-F140-BD04-330978D7C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C6C9E-10A1-C34D-9018-652C5BAE6C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41008CBE-AB59-8340-AE64-F5047B23DFF3}"/>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8" name="Footer Placeholder 7">
            <a:extLst>
              <a:ext uri="{FF2B5EF4-FFF2-40B4-BE49-F238E27FC236}">
                <a16:creationId xmlns:a16="http://schemas.microsoft.com/office/drawing/2014/main" id="{85CA4411-0853-9C47-8AA4-8ECBCA317917}"/>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6B0DB70F-EEE0-CF49-9C57-130F69F91FF2}"/>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98998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874C-E175-154A-9823-A63DCD92981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3C2B27FE-F843-9548-8B25-95B798F7BB4E}"/>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4" name="Footer Placeholder 3">
            <a:extLst>
              <a:ext uri="{FF2B5EF4-FFF2-40B4-BE49-F238E27FC236}">
                <a16:creationId xmlns:a16="http://schemas.microsoft.com/office/drawing/2014/main" id="{24D3EC24-B780-E543-84CA-050DCBC6619F}"/>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4B821707-3994-8B4C-B330-F5148C0DD113}"/>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280474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691F1-6043-DF4C-A1EF-002F0837E0CD}"/>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3" name="Footer Placeholder 2">
            <a:extLst>
              <a:ext uri="{FF2B5EF4-FFF2-40B4-BE49-F238E27FC236}">
                <a16:creationId xmlns:a16="http://schemas.microsoft.com/office/drawing/2014/main" id="{CCE717EB-9A3A-D14C-B21E-093837E1621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04975B75-0974-F645-BF85-F92F500D63E1}"/>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292202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734A-7541-6A4E-85FA-97007A0F4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6AB802-0927-0343-B136-E93AFC9E1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5A155E7-A7AE-F248-AD85-DF9909B47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19C72-10C8-C448-B37E-8EBFE80598DB}"/>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6" name="Footer Placeholder 5">
            <a:extLst>
              <a:ext uri="{FF2B5EF4-FFF2-40B4-BE49-F238E27FC236}">
                <a16:creationId xmlns:a16="http://schemas.microsoft.com/office/drawing/2014/main" id="{9B12256A-87BC-3E4F-8EBB-371B4A33485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EEA1BFB-E56E-3E40-B096-9C0107C7891A}"/>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35698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66BF-1EA5-3D48-B577-36277A2F6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46D2EAA-F2D4-7245-ACE8-33B9ADAE8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0F5EDD9-F05B-3A45-B62D-BAF02E556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61692-41DD-D442-ACB9-454D84DA20A4}"/>
              </a:ext>
            </a:extLst>
          </p:cNvPr>
          <p:cNvSpPr>
            <a:spLocks noGrp="1"/>
          </p:cNvSpPr>
          <p:nvPr>
            <p:ph type="dt" sz="half" idx="10"/>
          </p:nvPr>
        </p:nvSpPr>
        <p:spPr/>
        <p:txBody>
          <a:bodyPr/>
          <a:lstStyle/>
          <a:p>
            <a:fld id="{915642FE-D94F-ED45-A278-E2C5B5CFBBC5}" type="datetimeFigureOut">
              <a:rPr lang="en-VN" smtClean="0"/>
              <a:t>05/19/2024</a:t>
            </a:fld>
            <a:endParaRPr lang="en-VN"/>
          </a:p>
        </p:txBody>
      </p:sp>
      <p:sp>
        <p:nvSpPr>
          <p:cNvPr id="6" name="Footer Placeholder 5">
            <a:extLst>
              <a:ext uri="{FF2B5EF4-FFF2-40B4-BE49-F238E27FC236}">
                <a16:creationId xmlns:a16="http://schemas.microsoft.com/office/drawing/2014/main" id="{274C3A60-AEC0-3843-AE6E-FF3754BB69D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9ACA409-7324-EC42-89EE-BDB66C58298D}"/>
              </a:ext>
            </a:extLst>
          </p:cNvPr>
          <p:cNvSpPr>
            <a:spLocks noGrp="1"/>
          </p:cNvSpPr>
          <p:nvPr>
            <p:ph type="sldNum" sz="quarter" idx="12"/>
          </p:nvPr>
        </p:nvSpPr>
        <p:spPr/>
        <p:txBody>
          <a:bodyPr/>
          <a:lstStyle/>
          <a:p>
            <a:fld id="{B1940D00-DA0B-2143-99D5-8B57F71C9698}" type="slidenum">
              <a:rPr lang="en-VN" smtClean="0"/>
              <a:t>‹#›</a:t>
            </a:fld>
            <a:endParaRPr lang="en-VN"/>
          </a:p>
        </p:txBody>
      </p:sp>
    </p:spTree>
    <p:extLst>
      <p:ext uri="{BB962C8B-B14F-4D97-AF65-F5344CB8AC3E}">
        <p14:creationId xmlns:p14="http://schemas.microsoft.com/office/powerpoint/2010/main" val="11243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1FE81-14A2-B641-9726-82B74C846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E93338C-0CEE-5F4F-8B86-6A451E0CB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60A1EB9-690E-D749-A863-D079D43EC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642FE-D94F-ED45-A278-E2C5B5CFBBC5}" type="datetimeFigureOut">
              <a:rPr lang="en-VN" smtClean="0"/>
              <a:t>05/19/2024</a:t>
            </a:fld>
            <a:endParaRPr lang="en-VN"/>
          </a:p>
        </p:txBody>
      </p:sp>
      <p:sp>
        <p:nvSpPr>
          <p:cNvPr id="5" name="Footer Placeholder 4">
            <a:extLst>
              <a:ext uri="{FF2B5EF4-FFF2-40B4-BE49-F238E27FC236}">
                <a16:creationId xmlns:a16="http://schemas.microsoft.com/office/drawing/2014/main" id="{3C885B14-23EA-F14D-9956-0489C4415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795D527-2DA6-C748-96CE-ABD7D11A0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0D00-DA0B-2143-99D5-8B57F71C9698}" type="slidenum">
              <a:rPr lang="en-VN" smtClean="0"/>
              <a:t>‹#›</a:t>
            </a:fld>
            <a:endParaRPr lang="en-VN"/>
          </a:p>
        </p:txBody>
      </p:sp>
    </p:spTree>
    <p:extLst>
      <p:ext uri="{BB962C8B-B14F-4D97-AF65-F5344CB8AC3E}">
        <p14:creationId xmlns:p14="http://schemas.microsoft.com/office/powerpoint/2010/main" val="332723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8.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7" name="TextBox 4">
            <a:extLst>
              <a:ext uri="{FF2B5EF4-FFF2-40B4-BE49-F238E27FC236}">
                <a16:creationId xmlns:a16="http://schemas.microsoft.com/office/drawing/2014/main" id="{718ACFBE-A9BA-4782-A58A-15C91DDFCC24}"/>
              </a:ext>
            </a:extLst>
          </p:cNvPr>
          <p:cNvSpPr txBox="1"/>
          <p:nvPr/>
        </p:nvSpPr>
        <p:spPr>
          <a:xfrm>
            <a:off x="5269491" y="810695"/>
            <a:ext cx="1653018" cy="707886"/>
          </a:xfrm>
          <a:prstGeom prst="rect">
            <a:avLst/>
          </a:prstGeom>
          <a:noFill/>
        </p:spPr>
        <p:txBody>
          <a:bodyPr wrap="none" rtlCol="0">
            <a:spAutoFit/>
          </a:bodyPr>
          <a:lstStyle/>
          <a:p>
            <a:pPr algn="ctr"/>
            <a:r>
              <a:rPr lang="en-US" altLang="zh-CN" sz="4000" b="1" dirty="0">
                <a:solidFill>
                  <a:schemeClr val="bg2">
                    <a:lumMod val="25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BÀI 5:</a:t>
            </a:r>
          </a:p>
        </p:txBody>
      </p:sp>
      <p:sp>
        <p:nvSpPr>
          <p:cNvPr id="8" name="矩形 7">
            <a:extLst>
              <a:ext uri="{FF2B5EF4-FFF2-40B4-BE49-F238E27FC236}">
                <a16:creationId xmlns:a16="http://schemas.microsoft.com/office/drawing/2014/main" id="{1F9F1FC4-2A4C-43C3-A35A-14A5DAA9656E}"/>
              </a:ext>
            </a:extLst>
          </p:cNvPr>
          <p:cNvSpPr/>
          <p:nvPr/>
        </p:nvSpPr>
        <p:spPr>
          <a:xfrm>
            <a:off x="3127850" y="4265621"/>
            <a:ext cx="5923321" cy="520654"/>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465B"/>
              </a:solidFill>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0" name="TextBox 4">
            <a:extLst>
              <a:ext uri="{FF2B5EF4-FFF2-40B4-BE49-F238E27FC236}">
                <a16:creationId xmlns:a16="http://schemas.microsoft.com/office/drawing/2014/main" id="{DF4C1965-A551-422F-A039-A664B5AA61D2}"/>
              </a:ext>
            </a:extLst>
          </p:cNvPr>
          <p:cNvSpPr txBox="1"/>
          <p:nvPr/>
        </p:nvSpPr>
        <p:spPr>
          <a:xfrm>
            <a:off x="4558020" y="4267984"/>
            <a:ext cx="3158237" cy="523092"/>
          </a:xfrm>
          <a:prstGeom prst="rect">
            <a:avLst/>
          </a:prstGeom>
          <a:noFill/>
        </p:spPr>
        <p:txBody>
          <a:bodyPr wrap="none" rtlCol="0">
            <a:spAutoFit/>
          </a:bodyPr>
          <a:lstStyle/>
          <a:p>
            <a:pPr algn="ctr"/>
            <a:r>
              <a:rPr lang="vi-VN" altLang="zh-CN" sz="2799" spc="800" dirty="0">
                <a:solidFill>
                  <a:schemeClr val="bg1"/>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GIÁO VIÊN:</a:t>
            </a:r>
            <a:endParaRPr lang="en-US" altLang="zh-CN" sz="2799" spc="800" dirty="0">
              <a:solidFill>
                <a:schemeClr val="bg1"/>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endParaRPr>
          </a:p>
        </p:txBody>
      </p:sp>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614463" y="1523382"/>
            <a:ext cx="8950093" cy="2400657"/>
          </a:xfrm>
          <a:prstGeom prst="rect">
            <a:avLst/>
          </a:prstGeom>
          <a:noFill/>
        </p:spPr>
        <p:txBody>
          <a:bodyPr wrap="square" rtlCol="0">
            <a:spAutoFit/>
          </a:bodyPr>
          <a:lstStyle/>
          <a:p>
            <a:pPr algn="ctr"/>
            <a:r>
              <a:rPr lang="en-US" altLang="zh-CN" sz="5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VĂN BẢN THÔNG TIN</a:t>
            </a:r>
          </a:p>
          <a:p>
            <a:pPr algn="ctr"/>
            <a:r>
              <a:rPr lang="en-US" altLang="zh-CN" sz="5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(THUẬT LẠI SỰ KIỆN THEO TRẬT TỰ THỜI GIAN)</a:t>
            </a:r>
          </a:p>
        </p:txBody>
      </p:sp>
      <p:sp>
        <p:nvSpPr>
          <p:cNvPr id="2" name="Rectangle 1">
            <a:extLst>
              <a:ext uri="{FF2B5EF4-FFF2-40B4-BE49-F238E27FC236}">
                <a16:creationId xmlns:a16="http://schemas.microsoft.com/office/drawing/2014/main" id="{430C567A-A8B0-0D4A-A4F5-A841192DB59B}"/>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2600"/>
                            </p:stCondLst>
                            <p:childTnLst>
                              <p:par>
                                <p:cTn id="19" presetID="14" presetClass="entr" presetSubtype="10" fill="hold" grpId="0" nodeType="afterEffect">
                                  <p:stCondLst>
                                    <p:cond delay="0"/>
                                  </p:stCondLst>
                                  <p:iterate type="lt">
                                    <p:tmPct val="30000"/>
                                  </p:iterate>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22" presetClass="entr" presetSubtype="8" fill="hold" grpId="0" nodeType="withEffect" nodePh="1">
                                  <p:stCondLst>
                                    <p:cond delay="0"/>
                                  </p:stCondLst>
                                  <p:endCondLst>
                                    <p:cond evt="begin" delay="0">
                                      <p:tn val="22"/>
                                    </p:cond>
                                  </p:end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150"/>
                            </p:stCondLst>
                            <p:childTnLst>
                              <p:par>
                                <p:cTn id="26" presetID="14" presetClass="entr" presetSubtype="10" fill="hold" grpId="0" nodeType="afterEffect">
                                  <p:stCondLst>
                                    <p:cond delay="0"/>
                                  </p:stCondLst>
                                  <p:iterate type="lt">
                                    <p:tmPct val="30000"/>
                                  </p:iterate>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6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A0B826-679C-8242-BEB9-7927431EC784}"/>
              </a:ext>
            </a:extLst>
          </p:cNvPr>
          <p:cNvSpPr/>
          <p:nvPr/>
        </p:nvSpPr>
        <p:spPr>
          <a:xfrm>
            <a:off x="2264963" y="258681"/>
            <a:ext cx="7662074" cy="784830"/>
          </a:xfrm>
          <a:prstGeom prst="rect">
            <a:avLst/>
          </a:prstGeom>
          <a:solidFill>
            <a:schemeClr val="accent4">
              <a:lumMod val="20000"/>
              <a:lumOff val="80000"/>
            </a:schemeClr>
          </a:solidFill>
        </p:spPr>
        <p:txBody>
          <a:bodyPr wrap="square">
            <a:spAutoFit/>
          </a:bodyPr>
          <a:lstStyle/>
          <a:p>
            <a:pPr algn="ct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Văn</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bản</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thông</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tin</a:t>
            </a:r>
            <a:endParaRPr lang="en-VN" sz="4500" dirty="0"/>
          </a:p>
        </p:txBody>
      </p:sp>
      <p:sp>
        <p:nvSpPr>
          <p:cNvPr id="10" name="Rectangle 9">
            <a:extLst>
              <a:ext uri="{FF2B5EF4-FFF2-40B4-BE49-F238E27FC236}">
                <a16:creationId xmlns:a16="http://schemas.microsoft.com/office/drawing/2014/main" id="{E574B4D6-24C0-E444-8AEC-DA03FAF44C8F}"/>
              </a:ext>
            </a:extLst>
          </p:cNvPr>
          <p:cNvSpPr/>
          <p:nvPr/>
        </p:nvSpPr>
        <p:spPr>
          <a:xfrm>
            <a:off x="3311282" y="1558269"/>
            <a:ext cx="8596937" cy="4832092"/>
          </a:xfrm>
          <a:prstGeom prst="rect">
            <a:avLst/>
          </a:prstGeom>
        </p:spPr>
        <p:txBody>
          <a:bodyPr wrap="square">
            <a:spAutoFit/>
          </a:bodyPr>
          <a:lstStyle/>
          <a:p>
            <a:pPr marL="457200" indent="-457200" algn="just">
              <a:buFont typeface="Wingdings" pitchFamily="2" charset="2"/>
              <a:buChar char="§"/>
            </a:pPr>
            <a:r>
              <a:rPr lang="vi-VN" sz="2800" dirty="0">
                <a:solidFill>
                  <a:srgbClr val="000000"/>
                </a:solidFill>
                <a:latin typeface="Times New Roman" panose="02020603050405020304" pitchFamily="18" charset="0"/>
              </a:rPr>
              <a:t>Văn bản thuật lại một sự kiện là loại văn bản thông tin, ở đó người viết thuyết minh (trình bày, miêu tả, kể lại) một sự kiện (lịch sử, văn hoá, khoa học,…). </a:t>
            </a:r>
          </a:p>
          <a:p>
            <a:pPr marL="457200" indent="-457200" algn="just">
              <a:buFont typeface="Wingdings" pitchFamily="2" charset="2"/>
              <a:buChar char="§"/>
            </a:pPr>
            <a:r>
              <a:rPr lang="vi-VN" sz="2800" dirty="0">
                <a:solidFill>
                  <a:srgbClr val="000000"/>
                </a:solidFill>
                <a:latin typeface="Times New Roman" panose="02020603050405020304" pitchFamily="18" charset="0"/>
              </a:rPr>
              <a:t>Trong văn bản, người viết thường sử dụng hình ảnh và nhiều câu trần thuật với trạng ngữ chỉ thời gian, nơi chốn; thông tin thường được trình bày theo trật tự thời gian hoặc mối quan hệ nguyên nhân – kết quả. </a:t>
            </a:r>
          </a:p>
          <a:p>
            <a:pPr marL="457200" indent="-457200" algn="just">
              <a:buFont typeface="Wingdings" pitchFamily="2" charset="2"/>
              <a:buChar char="§"/>
            </a:pPr>
            <a:r>
              <a:rPr lang="vi-VN" sz="2800" dirty="0">
                <a:solidFill>
                  <a:srgbClr val="000000"/>
                </a:solidFill>
                <a:latin typeface="Times New Roman" panose="02020603050405020304" pitchFamily="18" charset="0"/>
              </a:rPr>
              <a:t>Trong văn bản thuật lại một sự kiện theo trật tự thời gian, người viết thường sắp xếp các thông tin về sự kiện xảy ra theo thứ tự từ trước đến sau, từ mở đấu đến diễn biến và kết thúc. </a:t>
            </a:r>
            <a:endParaRPr lang="en-VN" sz="2800" dirty="0"/>
          </a:p>
        </p:txBody>
      </p:sp>
      <p:pic>
        <p:nvPicPr>
          <p:cNvPr id="4" name="Picture 3" descr="Shape&#10;&#10;Description automatically generated with medium confidence">
            <a:extLst>
              <a:ext uri="{FF2B5EF4-FFF2-40B4-BE49-F238E27FC236}">
                <a16:creationId xmlns:a16="http://schemas.microsoft.com/office/drawing/2014/main" id="{6C5617B0-3CC7-414E-8CAC-F2D8FF5334DF}"/>
              </a:ext>
            </a:extLst>
          </p:cNvPr>
          <p:cNvPicPr>
            <a:picLocks noChangeAspect="1"/>
          </p:cNvPicPr>
          <p:nvPr/>
        </p:nvPicPr>
        <p:blipFill>
          <a:blip r:embed="rId3"/>
          <a:stretch>
            <a:fillRect/>
          </a:stretch>
        </p:blipFill>
        <p:spPr>
          <a:xfrm>
            <a:off x="283781" y="2493634"/>
            <a:ext cx="2969610" cy="2961361"/>
          </a:xfrm>
          <a:prstGeom prst="rect">
            <a:avLst/>
          </a:prstGeom>
        </p:spPr>
      </p:pic>
      <p:sp>
        <p:nvSpPr>
          <p:cNvPr id="5" name="Rectangle 4">
            <a:extLst>
              <a:ext uri="{FF2B5EF4-FFF2-40B4-BE49-F238E27FC236}">
                <a16:creationId xmlns:a16="http://schemas.microsoft.com/office/drawing/2014/main" id="{36AEC49C-9735-2449-8293-831D1AAC85E8}"/>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9922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23084-AE84-B549-A12D-903C17B0AFAF}"/>
              </a:ext>
            </a:extLst>
          </p:cNvPr>
          <p:cNvSpPr/>
          <p:nvPr/>
        </p:nvSpPr>
        <p:spPr>
          <a:xfrm>
            <a:off x="2264963" y="258681"/>
            <a:ext cx="7662074" cy="784830"/>
          </a:xfrm>
          <a:prstGeom prst="rect">
            <a:avLst/>
          </a:prstGeom>
          <a:solidFill>
            <a:schemeClr val="accent4">
              <a:lumMod val="20000"/>
              <a:lumOff val="80000"/>
            </a:schemeClr>
          </a:solidFill>
        </p:spPr>
        <p:txBody>
          <a:bodyPr wrap="square">
            <a:spAutoFit/>
          </a:bodyPr>
          <a:lstStyle/>
          <a:p>
            <a:pPr algn="ct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Tác</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giả</a:t>
            </a:r>
            <a:endParaRPr lang="en-VN" sz="4500" dirty="0"/>
          </a:p>
        </p:txBody>
      </p:sp>
      <p:pic>
        <p:nvPicPr>
          <p:cNvPr id="4" name="Picture 3" descr="A person folding his arms&#10;&#10;Description automatically generated with medium confidence">
            <a:extLst>
              <a:ext uri="{FF2B5EF4-FFF2-40B4-BE49-F238E27FC236}">
                <a16:creationId xmlns:a16="http://schemas.microsoft.com/office/drawing/2014/main" id="{CD4A2986-3DC2-A84F-8A0B-824AA37D3F12}"/>
              </a:ext>
            </a:extLst>
          </p:cNvPr>
          <p:cNvPicPr>
            <a:picLocks noChangeAspect="1"/>
          </p:cNvPicPr>
          <p:nvPr/>
        </p:nvPicPr>
        <p:blipFill>
          <a:blip r:embed="rId3"/>
          <a:stretch>
            <a:fillRect/>
          </a:stretch>
        </p:blipFill>
        <p:spPr>
          <a:xfrm>
            <a:off x="7145079" y="1356856"/>
            <a:ext cx="5046921" cy="5501144"/>
          </a:xfrm>
          <a:prstGeom prst="rect">
            <a:avLst/>
          </a:prstGeom>
        </p:spPr>
      </p:pic>
      <p:sp>
        <p:nvSpPr>
          <p:cNvPr id="5" name="Rectangle 4">
            <a:extLst>
              <a:ext uri="{FF2B5EF4-FFF2-40B4-BE49-F238E27FC236}">
                <a16:creationId xmlns:a16="http://schemas.microsoft.com/office/drawing/2014/main" id="{D29A891C-B0D4-594B-A407-4DE4B40D2FDD}"/>
              </a:ext>
            </a:extLst>
          </p:cNvPr>
          <p:cNvSpPr/>
          <p:nvPr/>
        </p:nvSpPr>
        <p:spPr>
          <a:xfrm>
            <a:off x="1239520" y="1739628"/>
            <a:ext cx="5480256" cy="613245"/>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giả: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Bùi Đình Phong</a:t>
            </a:r>
            <a:endParaRPr lang="en-VN" sz="3200" dirty="0">
              <a:latin typeface="Times New Roman" panose="02020603050405020304" pitchFamily="18" charset="0"/>
              <a:ea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D994B83F-3039-564B-936E-623DC52E25BF}"/>
              </a:ext>
            </a:extLst>
          </p:cNvPr>
          <p:cNvPicPr>
            <a:picLocks noChangeAspect="1"/>
          </p:cNvPicPr>
          <p:nvPr/>
        </p:nvPicPr>
        <p:blipFill>
          <a:blip r:embed="rId4"/>
          <a:stretch>
            <a:fillRect/>
          </a:stretch>
        </p:blipFill>
        <p:spPr>
          <a:xfrm>
            <a:off x="444057" y="1739628"/>
            <a:ext cx="682994" cy="641882"/>
          </a:xfrm>
          <a:prstGeom prst="rect">
            <a:avLst/>
          </a:prstGeom>
        </p:spPr>
      </p:pic>
      <p:sp>
        <p:nvSpPr>
          <p:cNvPr id="8" name="Rectangle 7">
            <a:extLst>
              <a:ext uri="{FF2B5EF4-FFF2-40B4-BE49-F238E27FC236}">
                <a16:creationId xmlns:a16="http://schemas.microsoft.com/office/drawing/2014/main" id="{2090F510-330B-3A4F-A384-F955C4C2A389}"/>
              </a:ext>
            </a:extLst>
          </p:cNvPr>
          <p:cNvSpPr/>
          <p:nvPr/>
        </p:nvSpPr>
        <p:spPr>
          <a:xfrm>
            <a:off x="1239520" y="2653595"/>
            <a:ext cx="6096000" cy="613245"/>
          </a:xfrm>
          <a:prstGeom prst="rect">
            <a:avLst/>
          </a:prstGeom>
        </p:spPr>
        <p:txBody>
          <a:bodyPr>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 quán: Hà Tĩnh</a:t>
            </a:r>
            <a:endParaRPr lang="en-VN" sz="3200"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0FB0257D-2A17-BA46-A5B3-9ED8BADA1300}"/>
              </a:ext>
            </a:extLst>
          </p:cNvPr>
          <p:cNvSpPr/>
          <p:nvPr/>
        </p:nvSpPr>
        <p:spPr>
          <a:xfrm>
            <a:off x="1239520" y="3558587"/>
            <a:ext cx="6096000" cy="2878480"/>
          </a:xfrm>
          <a:prstGeom prst="rect">
            <a:avLst/>
          </a:prstGeom>
        </p:spPr>
        <p:txBody>
          <a:bodyPr>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nhà nghiên cứu hàng đầu về lãnh tụ Hồ Chí Minh với hàng loạt công trình có giá trị cao, đặc biệt là về tư tưởng, đạo đức, tác phong của Người.</a:t>
            </a:r>
            <a:endParaRPr lang="en-VN" sz="3200" dirty="0">
              <a:latin typeface="Times New Roman" panose="02020603050405020304" pitchFamily="18" charset="0"/>
              <a:ea typeface="Times New Roman" panose="02020603050405020304" pitchFamily="18" charset="0"/>
            </a:endParaRPr>
          </a:p>
        </p:txBody>
      </p:sp>
      <p:pic>
        <p:nvPicPr>
          <p:cNvPr id="10" name="Picture 9" descr="Icon&#10;&#10;Description automatically generated">
            <a:extLst>
              <a:ext uri="{FF2B5EF4-FFF2-40B4-BE49-F238E27FC236}">
                <a16:creationId xmlns:a16="http://schemas.microsoft.com/office/drawing/2014/main" id="{BCEACE9D-8855-BD49-9368-92FC8D0F6478}"/>
              </a:ext>
            </a:extLst>
          </p:cNvPr>
          <p:cNvPicPr>
            <a:picLocks noChangeAspect="1"/>
          </p:cNvPicPr>
          <p:nvPr/>
        </p:nvPicPr>
        <p:blipFill>
          <a:blip r:embed="rId4"/>
          <a:stretch>
            <a:fillRect/>
          </a:stretch>
        </p:blipFill>
        <p:spPr>
          <a:xfrm>
            <a:off x="445976" y="2639276"/>
            <a:ext cx="682994" cy="641882"/>
          </a:xfrm>
          <a:prstGeom prst="rect">
            <a:avLst/>
          </a:prstGeom>
        </p:spPr>
      </p:pic>
      <p:pic>
        <p:nvPicPr>
          <p:cNvPr id="11" name="Picture 10" descr="Icon&#10;&#10;Description automatically generated">
            <a:extLst>
              <a:ext uri="{FF2B5EF4-FFF2-40B4-BE49-F238E27FC236}">
                <a16:creationId xmlns:a16="http://schemas.microsoft.com/office/drawing/2014/main" id="{1DD608D9-49D4-9C4D-AEDE-A5E0EBC750FD}"/>
              </a:ext>
            </a:extLst>
          </p:cNvPr>
          <p:cNvPicPr>
            <a:picLocks noChangeAspect="1"/>
          </p:cNvPicPr>
          <p:nvPr/>
        </p:nvPicPr>
        <p:blipFill>
          <a:blip r:embed="rId4"/>
          <a:stretch>
            <a:fillRect/>
          </a:stretch>
        </p:blipFill>
        <p:spPr>
          <a:xfrm>
            <a:off x="444057" y="3538924"/>
            <a:ext cx="682994" cy="641882"/>
          </a:xfrm>
          <a:prstGeom prst="rect">
            <a:avLst/>
          </a:prstGeom>
        </p:spPr>
      </p:pic>
      <p:sp>
        <p:nvSpPr>
          <p:cNvPr id="12" name="Rectangle 11">
            <a:extLst>
              <a:ext uri="{FF2B5EF4-FFF2-40B4-BE49-F238E27FC236}">
                <a16:creationId xmlns:a16="http://schemas.microsoft.com/office/drawing/2014/main" id="{6E94FA48-316D-E74D-AAD8-B5DCB60853E5}"/>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037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allAtOnce"/>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75 năm Bác Hồ đọc Tuyên ngôn Độc lập: Quyền con người và quyền của mỗi dân  tộc">
            <a:extLst>
              <a:ext uri="{FF2B5EF4-FFF2-40B4-BE49-F238E27FC236}">
                <a16:creationId xmlns:a16="http://schemas.microsoft.com/office/drawing/2014/main" id="{D6DF5A07-C183-914D-8B75-02877A300B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37" b="-2"/>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603C32-8148-C840-9D02-2D36E0089749}"/>
              </a:ext>
            </a:extLst>
          </p:cNvPr>
          <p:cNvSpPr txBox="1"/>
          <p:nvPr/>
        </p:nvSpPr>
        <p:spPr>
          <a:xfrm>
            <a:off x="8364005" y="344823"/>
            <a:ext cx="3579287" cy="5673205"/>
          </a:xfrm>
          <a:prstGeom prst="rect">
            <a:avLst/>
          </a:prstGeom>
        </p:spPr>
        <p:txBody>
          <a:bodyPr vert="horz" lIns="91440" tIns="45720" rIns="91440" bIns="45720" rtlCol="0">
            <a:normAutofit lnSpcReduction="10000"/>
          </a:bodyPr>
          <a:lstStyle/>
          <a:p>
            <a:pPr>
              <a:lnSpc>
                <a:spcPct val="124000"/>
              </a:lnSpc>
            </a:pPr>
            <a:r>
              <a:rPr lang="en-US" sz="3200" b="1" dirty="0">
                <a:solidFill>
                  <a:srgbClr val="C00000"/>
                </a:solidFill>
                <a:latin typeface="Times New Roman" panose="02020603050405020304" pitchFamily="18" charset="0"/>
                <a:cs typeface="Times New Roman" panose="02020603050405020304" pitchFamily="18" charset="0"/>
              </a:rPr>
              <a:t>3. TÁC PHẨM</a:t>
            </a:r>
          </a:p>
          <a:p>
            <a:pPr marL="514350" indent="-514350">
              <a:lnSpc>
                <a:spcPct val="124000"/>
              </a:lnSpc>
              <a:buAutoNum type="alphaLcPeriod"/>
            </a:pP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chú</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thích</a:t>
            </a:r>
            <a:endParaRPr lang="en-US" sz="3200" b="1" dirty="0">
              <a:solidFill>
                <a:srgbClr val="C00000"/>
              </a:solidFill>
              <a:latin typeface="Times New Roman" panose="02020603050405020304" pitchFamily="18" charset="0"/>
              <a:cs typeface="Times New Roman" panose="02020603050405020304" pitchFamily="18" charset="0"/>
            </a:endParaRPr>
          </a:p>
          <a:p>
            <a:pPr marL="514350" indent="-514350">
              <a:lnSpc>
                <a:spcPct val="124000"/>
              </a:lnSpc>
              <a:buAutoNum type="alphaLcPeriod"/>
            </a:pPr>
            <a:r>
              <a:rPr lang="en-US" sz="3200" b="1" dirty="0" err="1">
                <a:solidFill>
                  <a:srgbClr val="C00000"/>
                </a:solidFill>
                <a:latin typeface="Times New Roman" panose="02020603050405020304" pitchFamily="18" charset="0"/>
                <a:cs typeface="Times New Roman" panose="02020603050405020304" pitchFamily="18" charset="0"/>
              </a:rPr>
              <a:t>Xuất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xứ</a:t>
            </a:r>
            <a:endParaRPr lang="en-US" sz="3200" b="1" dirty="0">
              <a:solidFill>
                <a:srgbClr val="C00000"/>
              </a:solidFill>
              <a:latin typeface="Times New Roman" panose="02020603050405020304" pitchFamily="18" charset="0"/>
              <a:cs typeface="Times New Roman" panose="02020603050405020304" pitchFamily="18" charset="0"/>
            </a:endParaRPr>
          </a:p>
          <a:p>
            <a:pPr>
              <a:lnSpc>
                <a:spcPct val="124000"/>
              </a:lnSpc>
            </a:pP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Danang.vn</a:t>
            </a:r>
            <a:r>
              <a:rPr lang="en-US" sz="3200" dirty="0">
                <a:latin typeface="Times New Roman" panose="02020603050405020304" pitchFamily="18" charset="0"/>
                <a:cs typeface="Times New Roman" panose="02020603050405020304" pitchFamily="18" charset="0"/>
              </a:rPr>
              <a:t> (1/9/2018)</a:t>
            </a:r>
          </a:p>
          <a:p>
            <a:pPr algn="just">
              <a:lnSpc>
                <a:spcPct val="124000"/>
              </a:lnSpc>
            </a:pPr>
            <a:r>
              <a:rPr lang="en-US" sz="3200" b="1" dirty="0">
                <a:solidFill>
                  <a:srgbClr val="C00000"/>
                </a:solidFill>
                <a:latin typeface="Times New Roman" panose="02020603050405020304" pitchFamily="18" charset="0"/>
                <a:cs typeface="Times New Roman" panose="02020603050405020304" pitchFamily="18" charset="0"/>
              </a:rPr>
              <a:t>c. </a:t>
            </a:r>
            <a:r>
              <a:rPr lang="en-US" sz="3200" b="1" dirty="0" err="1">
                <a:solidFill>
                  <a:srgbClr val="C00000"/>
                </a:solidFill>
                <a:latin typeface="Times New Roman" panose="02020603050405020304" pitchFamily="18" charset="0"/>
                <a:cs typeface="Times New Roman" panose="02020603050405020304" pitchFamily="18" charset="0"/>
              </a:rPr>
              <a:t>Thể</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loại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phương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thức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cục</a:t>
            </a:r>
            <a:endParaRPr lang="en-US" sz="3200" b="1" dirty="0">
              <a:solidFill>
                <a:srgbClr val="C00000"/>
              </a:solidFill>
              <a:latin typeface="Times New Roman" panose="02020603050405020304" pitchFamily="18" charset="0"/>
              <a:cs typeface="Times New Roman" panose="02020603050405020304" pitchFamily="18" charset="0"/>
            </a:endParaRPr>
          </a:p>
          <a:p>
            <a:pPr>
              <a:lnSpc>
                <a:spcPct val="124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p:txBody>
      </p:sp>
      <p:sp>
        <p:nvSpPr>
          <p:cNvPr id="193" name="Rectangle 19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BDE802-A119-D744-AE01-F2C739F6528F}"/>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4400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yên ngôn độc lập (Việt Nam Dân chủ Cộng hòa) – Wikipedia tiếng Việt">
            <a:extLst>
              <a:ext uri="{FF2B5EF4-FFF2-40B4-BE49-F238E27FC236}">
                <a16:creationId xmlns:a16="http://schemas.microsoft.com/office/drawing/2014/main" id="{C11A92E8-E9C6-C142-ADFC-1009DE19A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86" y="250308"/>
            <a:ext cx="2897198" cy="39902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740E4A-6954-9B4E-844A-A8AC2A456D35}"/>
              </a:ext>
            </a:extLst>
          </p:cNvPr>
          <p:cNvSpPr/>
          <p:nvPr/>
        </p:nvSpPr>
        <p:spPr>
          <a:xfrm>
            <a:off x="5400096" y="250308"/>
            <a:ext cx="6473517" cy="6518708"/>
          </a:xfrm>
          <a:prstGeom prst="rect">
            <a:avLst/>
          </a:prstGeom>
        </p:spPr>
        <p:txBody>
          <a:bodyPr wrap="square">
            <a:spAutoFit/>
          </a:bodyPr>
          <a:lstStyle/>
          <a:p>
            <a:pPr marL="285750" indent="-285750" algn="just">
              <a:lnSpc>
                <a:spcPct val="115000"/>
              </a:lnSpc>
              <a:buFont typeface="Wingdings" pitchFamily="2" charset="2"/>
              <a:buChar cha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kiện: Hồ Chí Minh viết và đọc bản TNĐL năm 1945, khai sinh nước VNDCCH.</a:t>
            </a:r>
            <a:endParaRPr lang="en-VN" sz="32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kiện đó được thuật lại theo trình tự thời gian. </a:t>
            </a:r>
            <a:endParaRPr lang="en-VN" sz="32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PTBĐ: Thuyết minh</a:t>
            </a:r>
          </a:p>
          <a:p>
            <a:pPr marL="285750" indent="-285750" algn="just">
              <a:lnSpc>
                <a:spcPct val="115000"/>
              </a:lnSpc>
              <a:buFont typeface="Wingdings" pitchFamily="2" charset="2"/>
              <a:buChar char="§"/>
            </a:pPr>
            <a:r>
              <a:rPr lang="vi-VN" sz="3200" dirty="0">
                <a:latin typeface="Times New Roman" panose="02020603050405020304" pitchFamily="18" charset="0"/>
                <a:cs typeface="Times New Roman" panose="02020603050405020304" pitchFamily="18" charset="0"/>
              </a:rPr>
              <a:t>Bố cục 3 phần:</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Giới thiệu sự kiện</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Diễn biến của sự kiện</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Kết thúc sự kiện</a:t>
            </a:r>
            <a:endParaRPr lang="en-VN" sz="3200" dirty="0">
              <a:latin typeface="Times New Roman" panose="02020603050405020304" pitchFamily="18" charset="0"/>
              <a:cs typeface="Times New Roman" panose="02020603050405020304" pitchFamily="18" charset="0"/>
            </a:endParaRPr>
          </a:p>
          <a:p>
            <a:pPr marL="457200" indent="-457200">
              <a:buFont typeface="Wingdings" pitchFamily="2" charset="2"/>
              <a:buChar char="§"/>
            </a:pPr>
            <a:r>
              <a:rPr lang="vi-VN" sz="3200" dirty="0">
                <a:latin typeface="Times New Roman" panose="02020603050405020304" pitchFamily="18" charset="0"/>
                <a:cs typeface="Times New Roman" panose="02020603050405020304" pitchFamily="18" charset="0"/>
              </a:rPr>
              <a:t>Phần in đậm: sapo</a:t>
            </a:r>
            <a:endParaRPr lang="en-VN" sz="3200" dirty="0">
              <a:latin typeface="Times New Roman" panose="02020603050405020304" pitchFamily="18" charset="0"/>
              <a:cs typeface="Times New Roman" panose="02020603050405020304" pitchFamily="18" charset="0"/>
            </a:endParaRPr>
          </a:p>
          <a:p>
            <a:pPr marL="457200" indent="-457200">
              <a:buFont typeface="Wingdings" pitchFamily="2" charset="2"/>
              <a:buChar char="§"/>
            </a:pPr>
            <a:r>
              <a:rPr lang="vi-VN" sz="3200" dirty="0">
                <a:latin typeface="Times New Roman" panose="02020603050405020304" pitchFamily="18" charset="0"/>
                <a:cs typeface="Times New Roman" panose="02020603050405020304" pitchFamily="18" charset="0"/>
              </a:rPr>
              <a:t>Ngày đăng tải: 1/9/2018</a:t>
            </a:r>
            <a:endParaRPr lang="en-VN" sz="3200" dirty="0">
              <a:latin typeface="Times New Roman" panose="02020603050405020304" pitchFamily="18" charset="0"/>
              <a:cs typeface="Times New Roman" panose="02020603050405020304" pitchFamily="18" charset="0"/>
            </a:endParaRPr>
          </a:p>
        </p:txBody>
      </p:sp>
      <p:pic>
        <p:nvPicPr>
          <p:cNvPr id="3076" name="Picture 4" descr="Tuyên ngôn Độc lập - ý chí và khát vọng của dân tộc Việt Nam - Báo Bà Rịa  Vũng Tàu Online">
            <a:extLst>
              <a:ext uri="{FF2B5EF4-FFF2-40B4-BE49-F238E27FC236}">
                <a16:creationId xmlns:a16="http://schemas.microsoft.com/office/drawing/2014/main" id="{4195231E-F8BA-BB47-B5B0-9DA5736DC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844" y="3158018"/>
            <a:ext cx="2719397" cy="35657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AB7720-AA84-D344-AAE0-21D7995AD345}"/>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005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175463" y="2259448"/>
            <a:ext cx="9923347" cy="1169551"/>
          </a:xfrm>
          <a:prstGeom prst="rect">
            <a:avLst/>
          </a:prstGeom>
          <a:noFill/>
        </p:spPr>
        <p:txBody>
          <a:bodyPr wrap="square" rtlCol="0">
            <a:spAutoFit/>
          </a:bodyPr>
          <a:lstStyle/>
          <a:p>
            <a:pPr algn="ctr"/>
            <a:r>
              <a:rPr lang="en-US" altLang="zh-CN" sz="7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ĐỌC – HIỂU VĂN BẢN</a:t>
            </a:r>
          </a:p>
        </p:txBody>
      </p:sp>
      <p:sp>
        <p:nvSpPr>
          <p:cNvPr id="2" name="Diamond 1">
            <a:extLst>
              <a:ext uri="{FF2B5EF4-FFF2-40B4-BE49-F238E27FC236}">
                <a16:creationId xmlns:a16="http://schemas.microsoft.com/office/drawing/2014/main" id="{A4DF3DB0-CF11-B24A-82D1-3534ACB1A798}"/>
              </a:ext>
            </a:extLst>
          </p:cNvPr>
          <p:cNvSpPr/>
          <p:nvPr/>
        </p:nvSpPr>
        <p:spPr>
          <a:xfrm>
            <a:off x="5485626" y="832401"/>
            <a:ext cx="1303020" cy="983059"/>
          </a:xfrm>
          <a:prstGeom prst="diamond">
            <a:avLst/>
          </a:prstGeom>
          <a:solidFill>
            <a:srgbClr val="5C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Times New Roman" panose="02020603050405020304" pitchFamily="18" charset="0"/>
                <a:cs typeface="Times New Roman" panose="02020603050405020304" pitchFamily="18" charset="0"/>
              </a:rPr>
              <a:t>II</a:t>
            </a:r>
          </a:p>
        </p:txBody>
      </p:sp>
      <p:sp>
        <p:nvSpPr>
          <p:cNvPr id="6" name="Rectangle 5">
            <a:extLst>
              <a:ext uri="{FF2B5EF4-FFF2-40B4-BE49-F238E27FC236}">
                <a16:creationId xmlns:a16="http://schemas.microsoft.com/office/drawing/2014/main" id="{2A849A4A-D18C-2E4B-91A8-276B497804BB}"/>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571247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18E1658F-F92F-F74B-9747-730D97D7211E}"/>
              </a:ext>
            </a:extLst>
          </p:cNvPr>
          <p:cNvPicPr>
            <a:picLocks noChangeAspect="1"/>
          </p:cNvPicPr>
          <p:nvPr/>
        </p:nvPicPr>
        <p:blipFill rotWithShape="1">
          <a:blip r:embed="rId3">
            <a:extLst>
              <a:ext uri="{28A0092B-C50C-407E-A947-70E740481C1C}">
                <a14:useLocalDpi xmlns:a14="http://schemas.microsoft.com/office/drawing/2010/main" val="0"/>
              </a:ext>
            </a:extLst>
          </a:blip>
          <a:srcRect t="50407" r="61731"/>
          <a:stretch/>
        </p:blipFill>
        <p:spPr>
          <a:xfrm>
            <a:off x="736793" y="1"/>
            <a:ext cx="7470047" cy="6857999"/>
          </a:xfrm>
          <a:prstGeom prst="rect">
            <a:avLst/>
          </a:prstGeom>
        </p:spPr>
      </p:pic>
      <p:sp>
        <p:nvSpPr>
          <p:cNvPr id="4" name="TextBox 20">
            <a:extLst>
              <a:ext uri="{FF2B5EF4-FFF2-40B4-BE49-F238E27FC236}">
                <a16:creationId xmlns:a16="http://schemas.microsoft.com/office/drawing/2014/main" id="{9C2DB9E7-6367-7646-B483-7667E261834C}"/>
              </a:ext>
            </a:extLst>
          </p:cNvPr>
          <p:cNvSpPr txBox="1"/>
          <p:nvPr/>
        </p:nvSpPr>
        <p:spPr>
          <a:xfrm>
            <a:off x="8029902" y="1171707"/>
            <a:ext cx="1282403" cy="1231106"/>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a:r>
              <a:rPr lang="en-US" altLang="zh-CN" sz="8000" b="1" dirty="0">
                <a:solidFill>
                  <a:schemeClr val="accent6">
                    <a:lumMod val="50000"/>
                  </a:schemeClr>
                </a:solidFill>
                <a:latin typeface="Times New Roman" panose="02020603050405020304" pitchFamily="18" charset="0"/>
                <a:cs typeface="Times New Roman" panose="02020603050405020304" pitchFamily="18" charset="0"/>
                <a:sym typeface="+mn-lt"/>
              </a:rPr>
              <a:t>01.</a:t>
            </a:r>
            <a:endParaRPr lang="zh-CN" altLang="en-US" sz="8000" b="1" dirty="0">
              <a:solidFill>
                <a:schemeClr val="accent6">
                  <a:lumMod val="50000"/>
                </a:schemeClr>
              </a:solidFill>
              <a:latin typeface="Times New Roman" panose="02020603050405020304" pitchFamily="18" charset="0"/>
              <a:cs typeface="Times New Roman" panose="02020603050405020304" pitchFamily="18" charset="0"/>
              <a:sym typeface="+mn-lt"/>
            </a:endParaRPr>
          </a:p>
        </p:txBody>
      </p:sp>
      <p:sp>
        <p:nvSpPr>
          <p:cNvPr id="5" name="矩形 259">
            <a:extLst>
              <a:ext uri="{FF2B5EF4-FFF2-40B4-BE49-F238E27FC236}">
                <a16:creationId xmlns:a16="http://schemas.microsoft.com/office/drawing/2014/main" id="{9D9F0362-5915-3C43-AB78-212EE23F4D2D}"/>
              </a:ext>
            </a:extLst>
          </p:cNvPr>
          <p:cNvSpPr>
            <a:spLocks noChangeArrowheads="1"/>
          </p:cNvSpPr>
          <p:nvPr/>
        </p:nvSpPr>
        <p:spPr bwMode="auto">
          <a:xfrm>
            <a:off x="5669225" y="2751545"/>
            <a:ext cx="600375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GIỚI THIỆU </a:t>
            </a:r>
          </a:p>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SỰ KIỆN</a:t>
            </a:r>
            <a:endParaRPr lang="en-US" altLang="zh-CN" sz="8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6" name="Rectangle 5">
            <a:extLst>
              <a:ext uri="{FF2B5EF4-FFF2-40B4-BE49-F238E27FC236}">
                <a16:creationId xmlns:a16="http://schemas.microsoft.com/office/drawing/2014/main" id="{49338ED2-D790-2E46-8602-7EA392E2B5CA}"/>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571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250"/>
                            </p:stCondLst>
                            <p:childTnLst>
                              <p:par>
                                <p:cTn id="9" presetID="53" presetClass="entr" presetSubtype="16" fill="hold" grpId="0" nodeType="after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750"/>
                            </p:stCondLst>
                            <p:childTnLst>
                              <p:par>
                                <p:cTn id="15" presetID="26" presetClass="emph" presetSubtype="0" fill="hold" grpId="1" nodeType="afterEffect">
                                  <p:stCondLst>
                                    <p:cond delay="0"/>
                                  </p:stCondLst>
                                  <p:iterate type="lt">
                                    <p:tmPct val="0"/>
                                  </p:iterate>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A4157361-DA03-8249-96BB-46BF82D66CF5}"/>
              </a:ext>
            </a:extLst>
          </p:cNvPr>
          <p:cNvGraphicFramePr>
            <a:graphicFrameLocks noGrp="1"/>
          </p:cNvGraphicFramePr>
          <p:nvPr>
            <p:extLst>
              <p:ext uri="{D42A27DB-BD31-4B8C-83A1-F6EECF244321}">
                <p14:modId xmlns:p14="http://schemas.microsoft.com/office/powerpoint/2010/main" val="347511338"/>
              </p:ext>
            </p:extLst>
          </p:nvPr>
        </p:nvGraphicFramePr>
        <p:xfrm>
          <a:off x="841471" y="662856"/>
          <a:ext cx="7411809" cy="5468493"/>
        </p:xfrm>
        <a:graphic>
          <a:graphicData uri="http://schemas.openxmlformats.org/drawingml/2006/table">
            <a:tbl>
              <a:tblPr firstRow="1" firstCol="1" bandRow="1">
                <a:tableStyleId>{8799B23B-EC83-4686-B30A-512413B5E67A}</a:tableStyleId>
              </a:tblPr>
              <a:tblGrid>
                <a:gridCol w="5234209">
                  <a:extLst>
                    <a:ext uri="{9D8B030D-6E8A-4147-A177-3AD203B41FA5}">
                      <a16:colId xmlns:a16="http://schemas.microsoft.com/office/drawing/2014/main" val="3299244561"/>
                    </a:ext>
                  </a:extLst>
                </a:gridCol>
                <a:gridCol w="2177600">
                  <a:extLst>
                    <a:ext uri="{9D8B030D-6E8A-4147-A177-3AD203B41FA5}">
                      <a16:colId xmlns:a16="http://schemas.microsoft.com/office/drawing/2014/main" val="2222975860"/>
                    </a:ext>
                  </a:extLst>
                </a:gridCol>
              </a:tblGrid>
              <a:tr h="909624">
                <a:tc gridSpan="2">
                  <a:txBody>
                    <a:bodyPr/>
                    <a:lstStyle/>
                    <a:p>
                      <a:pPr algn="ctr">
                        <a:lnSpc>
                          <a:spcPct val="115000"/>
                        </a:lnSpc>
                      </a:pPr>
                      <a:r>
                        <a:rPr lang="vi-VN" sz="2900" dirty="0">
                          <a:solidFill>
                            <a:srgbClr val="C00000"/>
                          </a:solidFill>
                          <a:effectLst/>
                          <a:latin typeface="Times New Roman" panose="02020603050405020304" pitchFamily="18" charset="0"/>
                          <a:cs typeface="Times New Roman" panose="02020603050405020304" pitchFamily="18" charset="0"/>
                        </a:rPr>
                        <a:t>Phiếu học tập số 2</a:t>
                      </a:r>
                      <a:endParaRPr lang="en-VN" sz="2900" dirty="0">
                        <a:solidFill>
                          <a:srgbClr val="C00000"/>
                        </a:solidFill>
                        <a:effectLst/>
                        <a:latin typeface="Times New Roman" panose="02020603050405020304" pitchFamily="18" charset="0"/>
                        <a:cs typeface="Times New Roman" panose="02020603050405020304" pitchFamily="18" charset="0"/>
                      </a:endParaRPr>
                    </a:p>
                    <a:p>
                      <a:pPr algn="ctr">
                        <a:lnSpc>
                          <a:spcPct val="115000"/>
                        </a:lnSpc>
                      </a:pPr>
                      <a:r>
                        <a:rPr lang="vi-VN" sz="2900" dirty="0">
                          <a:effectLst/>
                          <a:latin typeface="Times New Roman" panose="02020603050405020304" pitchFamily="18" charset="0"/>
                          <a:cs typeface="Times New Roman" panose="02020603050405020304" pitchFamily="18" charset="0"/>
                        </a:rPr>
                        <a:t>Đọc phần (1) của văn bản và </a:t>
                      </a:r>
                    </a:p>
                    <a:p>
                      <a:pPr algn="ctr">
                        <a:lnSpc>
                          <a:spcPct val="115000"/>
                        </a:lnSpc>
                      </a:pPr>
                      <a:r>
                        <a:rPr lang="vi-VN" sz="2900" dirty="0">
                          <a:effectLst/>
                          <a:latin typeface="Times New Roman" panose="02020603050405020304" pitchFamily="18" charset="0"/>
                          <a:cs typeface="Times New Roman" panose="02020603050405020304" pitchFamily="18" charset="0"/>
                        </a:rPr>
                        <a:t>trả lời câu hỏi sau:</a:t>
                      </a:r>
                      <a:endParaRPr lang="en-VN"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660" marR="127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1666770420"/>
                  </a:ext>
                </a:extLst>
              </a:tr>
              <a:tr h="1364625">
                <a:tc>
                  <a:txBody>
                    <a:bodyPr/>
                    <a:lstStyle/>
                    <a:p>
                      <a:pPr algn="just">
                        <a:lnSpc>
                          <a:spcPct val="115000"/>
                        </a:lnSpc>
                      </a:pPr>
                      <a:r>
                        <a:rPr lang="vi-VN" sz="2900" b="0" dirty="0">
                          <a:effectLst/>
                          <a:latin typeface="Times New Roman" panose="02020603050405020304" pitchFamily="18" charset="0"/>
                          <a:cs typeface="Times New Roman" panose="02020603050405020304" pitchFamily="18" charset="0"/>
                        </a:rPr>
                        <a:t>1/ Trong phần (1), thời gian và thông tin cụ thể nào được nhắc đến? Có ý nghĩa gì?</a:t>
                      </a:r>
                      <a:endParaRPr lang="en-VN" sz="2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660" marR="127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vi-VN" sz="2900" dirty="0">
                          <a:effectLst/>
                          <a:latin typeface="Times New Roman" panose="02020603050405020304" pitchFamily="18" charset="0"/>
                          <a:cs typeface="Times New Roman" panose="02020603050405020304" pitchFamily="18" charset="0"/>
                        </a:rPr>
                        <a:t> </a:t>
                      </a:r>
                      <a:endParaRPr lang="en-VN"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660" marR="127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4592514"/>
                  </a:ext>
                </a:extLst>
              </a:tr>
              <a:tr h="1819627">
                <a:tc>
                  <a:txBody>
                    <a:bodyPr/>
                    <a:lstStyle/>
                    <a:p>
                      <a:pPr algn="just">
                        <a:lnSpc>
                          <a:spcPct val="115000"/>
                        </a:lnSpc>
                      </a:pPr>
                      <a:r>
                        <a:rPr lang="vi-VN" sz="2900" b="0" dirty="0">
                          <a:effectLst/>
                          <a:latin typeface="Times New Roman" panose="02020603050405020304" pitchFamily="18" charset="0"/>
                          <a:cs typeface="Times New Roman" panose="02020603050405020304" pitchFamily="18" charset="0"/>
                        </a:rPr>
                        <a:t>2/ Qua tìm hiểu, em biết gì về bản “Tuyên ngôn độc lập” của Hoa Kì? Tại sao HCM lại đề nghị “thả dù” cho Người cuốn “Tuyên ngôn độc lập” của Hoa Kỳ?</a:t>
                      </a:r>
                      <a:endParaRPr lang="en-VN" sz="2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660" marR="127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vi-VN" sz="2900" dirty="0">
                          <a:effectLst/>
                          <a:latin typeface="Times New Roman" panose="02020603050405020304" pitchFamily="18" charset="0"/>
                          <a:cs typeface="Times New Roman" panose="02020603050405020304" pitchFamily="18" charset="0"/>
                        </a:rPr>
                        <a:t> </a:t>
                      </a:r>
                      <a:endParaRPr lang="en-VN"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660" marR="127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97587"/>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id="{8A6CCAAD-A860-B549-9A06-25FD3B915310}"/>
              </a:ext>
            </a:extLst>
          </p:cNvPr>
          <p:cNvPicPr>
            <a:picLocks noChangeAspect="1"/>
          </p:cNvPicPr>
          <p:nvPr/>
        </p:nvPicPr>
        <p:blipFill>
          <a:blip r:embed="rId3"/>
          <a:stretch>
            <a:fillRect/>
          </a:stretch>
        </p:blipFill>
        <p:spPr>
          <a:xfrm flipH="1">
            <a:off x="10025310" y="867870"/>
            <a:ext cx="2016993" cy="2764000"/>
          </a:xfrm>
          <a:prstGeom prst="rect">
            <a:avLst/>
          </a:prstGeom>
        </p:spPr>
      </p:pic>
      <p:pic>
        <p:nvPicPr>
          <p:cNvPr id="12" name="Picture 11" descr="Icon&#10;&#10;Description automatically generated">
            <a:extLst>
              <a:ext uri="{FF2B5EF4-FFF2-40B4-BE49-F238E27FC236}">
                <a16:creationId xmlns:a16="http://schemas.microsoft.com/office/drawing/2014/main" id="{640732B4-4F49-F044-A546-8CCFF3055ED2}"/>
              </a:ext>
            </a:extLst>
          </p:cNvPr>
          <p:cNvPicPr>
            <a:picLocks noChangeAspect="1"/>
          </p:cNvPicPr>
          <p:nvPr/>
        </p:nvPicPr>
        <p:blipFill>
          <a:blip r:embed="rId4"/>
          <a:stretch>
            <a:fillRect/>
          </a:stretch>
        </p:blipFill>
        <p:spPr>
          <a:xfrm>
            <a:off x="8588743" y="914094"/>
            <a:ext cx="2016994" cy="2453341"/>
          </a:xfrm>
          <a:prstGeom prst="rect">
            <a:avLst/>
          </a:prstGeom>
        </p:spPr>
      </p:pic>
      <p:sp>
        <p:nvSpPr>
          <p:cNvPr id="10" name="Rectangle 9">
            <a:extLst>
              <a:ext uri="{FF2B5EF4-FFF2-40B4-BE49-F238E27FC236}">
                <a16:creationId xmlns:a16="http://schemas.microsoft.com/office/drawing/2014/main" id="{99A97F6D-F0D6-E149-A0EF-5E217E62D38B}"/>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42720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uyên ngôn Độc lập - ý chí và khát vọng của dân tộc Việt Nam - Báo Bà Rịa  Vũng Tàu Online">
            <a:extLst>
              <a:ext uri="{FF2B5EF4-FFF2-40B4-BE49-F238E27FC236}">
                <a16:creationId xmlns:a16="http://schemas.microsoft.com/office/drawing/2014/main" id="{F12F8F13-9EC1-6C4D-881E-C6A5065FD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02" b="2"/>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599C509-CB53-1C4F-9CC2-4F0167B211A0}"/>
              </a:ext>
            </a:extLst>
          </p:cNvPr>
          <p:cNvSpPr/>
          <p:nvPr/>
        </p:nvSpPr>
        <p:spPr>
          <a:xfrm>
            <a:off x="5176373" y="771726"/>
            <a:ext cx="6370453" cy="5139976"/>
          </a:xfrm>
          <a:prstGeom prst="rect">
            <a:avLst/>
          </a:prstGeom>
        </p:spPr>
        <p:txBody>
          <a:bodyPr vert="horz" lIns="91440" tIns="45720" rIns="91440" bIns="45720" rtlCol="0" anchor="t">
            <a:noAutofit/>
          </a:bodyPr>
          <a:lstStyle/>
          <a:p>
            <a:pPr algn="just">
              <a:lnSpc>
                <a:spcPct val="150000"/>
              </a:lnSpc>
            </a:pPr>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Giới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thiệu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kiện</a:t>
            </a:r>
            <a:endParaRPr lang="en-US" sz="3200" dirty="0">
              <a:solidFill>
                <a:srgbClr val="C00000"/>
              </a:solidFill>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- 4/5/1945,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ngôn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ngôn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E2584DF9-C3EB-ED4A-90D5-463BB7A56E1A}"/>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949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18E1658F-F92F-F74B-9747-730D97D7211E}"/>
              </a:ext>
            </a:extLst>
          </p:cNvPr>
          <p:cNvPicPr>
            <a:picLocks noChangeAspect="1"/>
          </p:cNvPicPr>
          <p:nvPr/>
        </p:nvPicPr>
        <p:blipFill rotWithShape="1">
          <a:blip r:embed="rId3">
            <a:extLst>
              <a:ext uri="{28A0092B-C50C-407E-A947-70E740481C1C}">
                <a14:useLocalDpi xmlns:a14="http://schemas.microsoft.com/office/drawing/2010/main" val="0"/>
              </a:ext>
            </a:extLst>
          </a:blip>
          <a:srcRect t="50407" r="61731"/>
          <a:stretch/>
        </p:blipFill>
        <p:spPr>
          <a:xfrm>
            <a:off x="736793" y="1"/>
            <a:ext cx="7470047" cy="6857999"/>
          </a:xfrm>
          <a:prstGeom prst="rect">
            <a:avLst/>
          </a:prstGeom>
        </p:spPr>
      </p:pic>
      <p:sp>
        <p:nvSpPr>
          <p:cNvPr id="4" name="TextBox 20">
            <a:extLst>
              <a:ext uri="{FF2B5EF4-FFF2-40B4-BE49-F238E27FC236}">
                <a16:creationId xmlns:a16="http://schemas.microsoft.com/office/drawing/2014/main" id="{9C2DB9E7-6367-7646-B483-7667E261834C}"/>
              </a:ext>
            </a:extLst>
          </p:cNvPr>
          <p:cNvSpPr txBox="1"/>
          <p:nvPr/>
        </p:nvSpPr>
        <p:spPr>
          <a:xfrm>
            <a:off x="8029902" y="788935"/>
            <a:ext cx="1282403" cy="1231106"/>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a:r>
              <a:rPr lang="en-US" altLang="zh-CN" sz="8000" b="1" dirty="0">
                <a:solidFill>
                  <a:schemeClr val="accent6">
                    <a:lumMod val="50000"/>
                  </a:schemeClr>
                </a:solidFill>
                <a:latin typeface="Times New Roman" panose="02020603050405020304" pitchFamily="18" charset="0"/>
                <a:cs typeface="Times New Roman" panose="02020603050405020304" pitchFamily="18" charset="0"/>
                <a:sym typeface="+mn-lt"/>
              </a:rPr>
              <a:t>02.</a:t>
            </a:r>
            <a:endParaRPr lang="zh-CN" altLang="en-US" sz="8000" b="1" dirty="0">
              <a:solidFill>
                <a:schemeClr val="accent6">
                  <a:lumMod val="50000"/>
                </a:schemeClr>
              </a:solidFill>
              <a:latin typeface="Times New Roman" panose="02020603050405020304" pitchFamily="18" charset="0"/>
              <a:cs typeface="Times New Roman" panose="02020603050405020304" pitchFamily="18" charset="0"/>
              <a:sym typeface="+mn-lt"/>
            </a:endParaRPr>
          </a:p>
        </p:txBody>
      </p:sp>
      <p:sp>
        <p:nvSpPr>
          <p:cNvPr id="5" name="矩形 259">
            <a:extLst>
              <a:ext uri="{FF2B5EF4-FFF2-40B4-BE49-F238E27FC236}">
                <a16:creationId xmlns:a16="http://schemas.microsoft.com/office/drawing/2014/main" id="{9D9F0362-5915-3C43-AB78-212EE23F4D2D}"/>
              </a:ext>
            </a:extLst>
          </p:cNvPr>
          <p:cNvSpPr>
            <a:spLocks noChangeArrowheads="1"/>
          </p:cNvSpPr>
          <p:nvPr/>
        </p:nvSpPr>
        <p:spPr bwMode="auto">
          <a:xfrm>
            <a:off x="5669225" y="2368773"/>
            <a:ext cx="600375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DIỄN BIẾN CỦA</a:t>
            </a:r>
          </a:p>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SỰ KIỆN</a:t>
            </a:r>
            <a:endParaRPr lang="en-US" altLang="zh-CN" sz="8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6" name="Rectangle 5">
            <a:extLst>
              <a:ext uri="{FF2B5EF4-FFF2-40B4-BE49-F238E27FC236}">
                <a16:creationId xmlns:a16="http://schemas.microsoft.com/office/drawing/2014/main" id="{1630422E-4F6B-B848-86D7-B86BB9295FCC}"/>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5345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250"/>
                            </p:stCondLst>
                            <p:childTnLst>
                              <p:par>
                                <p:cTn id="9" presetID="53" presetClass="entr" presetSubtype="16" fill="hold" grpId="0" nodeType="after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750"/>
                            </p:stCondLst>
                            <p:childTnLst>
                              <p:par>
                                <p:cTn id="15" presetID="26" presetClass="emph" presetSubtype="0" fill="hold" grpId="1" nodeType="afterEffect">
                                  <p:stCondLst>
                                    <p:cond delay="0"/>
                                  </p:stCondLst>
                                  <p:iterate type="lt">
                                    <p:tmPct val="0"/>
                                  </p:iterate>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57521F3-181B-5845-B7CA-D2462FD78044}"/>
              </a:ext>
            </a:extLst>
          </p:cNvPr>
          <p:cNvGraphicFramePr>
            <a:graphicFrameLocks noGrp="1"/>
          </p:cNvGraphicFramePr>
          <p:nvPr>
            <p:extLst>
              <p:ext uri="{D42A27DB-BD31-4B8C-83A1-F6EECF244321}">
                <p14:modId xmlns:p14="http://schemas.microsoft.com/office/powerpoint/2010/main" val="1233921284"/>
              </p:ext>
            </p:extLst>
          </p:nvPr>
        </p:nvGraphicFramePr>
        <p:xfrm>
          <a:off x="1484110" y="643467"/>
          <a:ext cx="9223780" cy="5571069"/>
        </p:xfrm>
        <a:graphic>
          <a:graphicData uri="http://schemas.openxmlformats.org/drawingml/2006/table">
            <a:tbl>
              <a:tblPr firstRow="1" firstCol="1" bandRow="1"/>
              <a:tblGrid>
                <a:gridCol w="2386390">
                  <a:extLst>
                    <a:ext uri="{9D8B030D-6E8A-4147-A177-3AD203B41FA5}">
                      <a16:colId xmlns:a16="http://schemas.microsoft.com/office/drawing/2014/main" val="4021752899"/>
                    </a:ext>
                  </a:extLst>
                </a:gridCol>
                <a:gridCol w="6837390">
                  <a:extLst>
                    <a:ext uri="{9D8B030D-6E8A-4147-A177-3AD203B41FA5}">
                      <a16:colId xmlns:a16="http://schemas.microsoft.com/office/drawing/2014/main" val="561116112"/>
                    </a:ext>
                  </a:extLst>
                </a:gridCol>
              </a:tblGrid>
              <a:tr h="1509111">
                <a:tc gridSpan="2">
                  <a:txBody>
                    <a:bodyPr/>
                    <a:lstStyle/>
                    <a:p>
                      <a:pPr algn="ctr" fontAlgn="t">
                        <a:lnSpc>
                          <a:spcPct val="115000"/>
                        </a:lnSpc>
                        <a:spcBef>
                          <a:spcPts val="0"/>
                        </a:spcBef>
                        <a:spcAft>
                          <a:spcPts val="0"/>
                        </a:spcAft>
                      </a:pPr>
                      <a:r>
                        <a:rPr lang="vi-VN" sz="19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vi-VN" sz="2400" b="0" i="0" u="none" strike="noStrike" dirty="0">
                        <a:effectLst/>
                        <a:latin typeface="Arial" panose="020B0604020202020204" pitchFamily="34" charset="0"/>
                      </a:endParaRPr>
                    </a:p>
                    <a:p>
                      <a:pPr algn="ctr" fontAlgn="t">
                        <a:lnSpc>
                          <a:spcPct val="115000"/>
                        </a:lnSpc>
                        <a:spcBef>
                          <a:spcPts val="0"/>
                        </a:spcBef>
                        <a:spcAft>
                          <a:spcPts val="0"/>
                        </a:spcAft>
                      </a:pPr>
                      <a:r>
                        <a:rPr lang="vi-VN" sz="19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 phần (2) của văn bản và trả lời các câu hỏi sau:</a:t>
                      </a:r>
                      <a:endParaRPr lang="vi-VN" sz="2400" b="0" i="0" u="none" strike="noStrike" dirty="0">
                        <a:effectLst/>
                        <a:latin typeface="Arial" panose="020B0604020202020204" pitchFamily="34" charset="0"/>
                      </a:endParaRPr>
                    </a:p>
                    <a:p>
                      <a:pPr algn="just" fontAlgn="t">
                        <a:lnSpc>
                          <a:spcPct val="115000"/>
                        </a:lnSpc>
                        <a:spcBef>
                          <a:spcPts val="0"/>
                        </a:spcBef>
                        <a:spcAft>
                          <a:spcPts val="0"/>
                        </a:spcAft>
                      </a:pPr>
                      <a:r>
                        <a:rPr lang="vi-VN" sz="19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Ghi lại mỗi thông tin cụ thể trong phần (2) của văn bản (tương ứng với từng mốc thời gian) bằng một câu:</a:t>
                      </a:r>
                      <a:endParaRPr lang="vi-VN" sz="2400" b="0" i="0" u="none" strike="noStrike" dirty="0">
                        <a:effectLst/>
                        <a:latin typeface="Arial" panose="020B0604020202020204" pitchFamily="34" charset="0"/>
                      </a:endParaRPr>
                    </a:p>
                  </a:txBody>
                  <a:tcPr marL="124377" marR="124377" marT="62189" marB="621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4281176589"/>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22-8-1945</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Bác rời Tân Trào về Hà Nội</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882237"/>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3404"/>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900376"/>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289204"/>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145526"/>
                  </a:ext>
                </a:extLst>
              </a:tr>
              <a:tr h="396453">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93283" marR="93283" marT="129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441700"/>
                  </a:ext>
                </a:extLst>
              </a:tr>
              <a:tr h="841620">
                <a:tc gridSpan="2">
                  <a:txBody>
                    <a:bodyPr/>
                    <a:lstStyle/>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Tại sao Bác yêu cầu phải xét duyệt bản thảo “TNĐL” kĩ càng?</a:t>
                      </a:r>
                      <a:endParaRPr lang="vi-VN" sz="2400" b="0" i="0" u="none" strike="noStrike">
                        <a:effectLst/>
                        <a:latin typeface="Arial" panose="020B0604020202020204" pitchFamily="34" charset="0"/>
                      </a:endParaRPr>
                    </a:p>
                    <a:p>
                      <a:pPr algn="just" fontAlgn="t">
                        <a:lnSpc>
                          <a:spcPct val="115000"/>
                        </a:lnSpc>
                        <a:spcBef>
                          <a:spcPts val="0"/>
                        </a:spcBef>
                        <a:spcAft>
                          <a:spcPts val="0"/>
                        </a:spcAft>
                      </a:pPr>
                      <a:r>
                        <a:rPr lang="vi-VN"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a:effectLst/>
                        <a:latin typeface="Arial" panose="020B0604020202020204" pitchFamily="34" charset="0"/>
                      </a:endParaRPr>
                    </a:p>
                  </a:txBody>
                  <a:tcPr marL="124377" marR="124377" marT="62189" marB="621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728264167"/>
                  </a:ext>
                </a:extLst>
              </a:tr>
              <a:tr h="841620">
                <a:tc gridSpan="2">
                  <a:txBody>
                    <a:bodyPr/>
                    <a:lstStyle/>
                    <a:p>
                      <a:pPr algn="just" fontAlgn="t">
                        <a:lnSpc>
                          <a:spcPct val="115000"/>
                        </a:lnSpc>
                        <a:spcBef>
                          <a:spcPts val="0"/>
                        </a:spcBef>
                        <a:spcAft>
                          <a:spcPts val="0"/>
                        </a:spcAft>
                      </a:pPr>
                      <a:r>
                        <a:rPr lang="vi-VN" sz="19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Em có nhận xét gì về quá trình chuẩn bị cho bản TNĐL ra đời?</a:t>
                      </a:r>
                      <a:endParaRPr lang="vi-VN" sz="2400" b="0" i="0" u="none" strike="noStrike" dirty="0">
                        <a:effectLst/>
                        <a:latin typeface="Arial" panose="020B0604020202020204" pitchFamily="34" charset="0"/>
                      </a:endParaRPr>
                    </a:p>
                    <a:p>
                      <a:pPr algn="just" fontAlgn="t">
                        <a:lnSpc>
                          <a:spcPct val="115000"/>
                        </a:lnSpc>
                        <a:spcBef>
                          <a:spcPts val="0"/>
                        </a:spcBef>
                        <a:spcAft>
                          <a:spcPts val="0"/>
                        </a:spcAft>
                      </a:pPr>
                      <a:r>
                        <a:rPr lang="vi-VN" sz="19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24377" marR="124377" marT="62189" marB="621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2576091402"/>
                  </a:ext>
                </a:extLst>
              </a:tr>
            </a:tbl>
          </a:graphicData>
        </a:graphic>
      </p:graphicFrame>
      <p:pic>
        <p:nvPicPr>
          <p:cNvPr id="4" name="Picture 3" descr="Text&#10;&#10;Description automatically generated">
            <a:extLst>
              <a:ext uri="{FF2B5EF4-FFF2-40B4-BE49-F238E27FC236}">
                <a16:creationId xmlns:a16="http://schemas.microsoft.com/office/drawing/2014/main" id="{C1ED5836-E25E-7D41-97CB-6DB11A1808FE}"/>
              </a:ext>
            </a:extLst>
          </p:cNvPr>
          <p:cNvPicPr>
            <a:picLocks noChangeAspect="1"/>
          </p:cNvPicPr>
          <p:nvPr/>
        </p:nvPicPr>
        <p:blipFill>
          <a:blip r:embed="rId3"/>
          <a:stretch>
            <a:fillRect/>
          </a:stretch>
        </p:blipFill>
        <p:spPr>
          <a:xfrm>
            <a:off x="9762577" y="4407390"/>
            <a:ext cx="2429423" cy="2805592"/>
          </a:xfrm>
          <a:prstGeom prst="rect">
            <a:avLst/>
          </a:prstGeom>
        </p:spPr>
      </p:pic>
      <p:pic>
        <p:nvPicPr>
          <p:cNvPr id="6" name="Picture 5" descr="A group of people on a stage&#10;&#10;Description automatically generated with medium confidence">
            <a:extLst>
              <a:ext uri="{FF2B5EF4-FFF2-40B4-BE49-F238E27FC236}">
                <a16:creationId xmlns:a16="http://schemas.microsoft.com/office/drawing/2014/main" id="{14320B87-C1B9-AC4B-98FA-2AF9ACE6E25E}"/>
              </a:ext>
            </a:extLst>
          </p:cNvPr>
          <p:cNvPicPr>
            <a:picLocks noChangeAspect="1"/>
          </p:cNvPicPr>
          <p:nvPr/>
        </p:nvPicPr>
        <p:blipFill>
          <a:blip r:embed="rId4"/>
          <a:stretch>
            <a:fillRect/>
          </a:stretch>
        </p:blipFill>
        <p:spPr>
          <a:xfrm>
            <a:off x="-80073" y="5349820"/>
            <a:ext cx="2092123" cy="1567832"/>
          </a:xfrm>
          <a:prstGeom prst="rect">
            <a:avLst/>
          </a:prstGeom>
        </p:spPr>
      </p:pic>
      <p:sp>
        <p:nvSpPr>
          <p:cNvPr id="12" name="Rectangle 11">
            <a:extLst>
              <a:ext uri="{FF2B5EF4-FFF2-40B4-BE49-F238E27FC236}">
                <a16:creationId xmlns:a16="http://schemas.microsoft.com/office/drawing/2014/main" id="{03E0D940-BFA4-4A4E-893E-7B2F729A7EDF}"/>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21568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BDB4E0-1CF1-4841-B187-71DF2A71A081}"/>
              </a:ext>
            </a:extLst>
          </p:cNvPr>
          <p:cNvGrpSpPr/>
          <p:nvPr/>
        </p:nvGrpSpPr>
        <p:grpSpPr>
          <a:xfrm>
            <a:off x="3742139" y="1187019"/>
            <a:ext cx="8645801" cy="5105478"/>
            <a:chOff x="3101008" y="1260591"/>
            <a:chExt cx="8645801" cy="5105478"/>
          </a:xfrm>
        </p:grpSpPr>
        <p:pic>
          <p:nvPicPr>
            <p:cNvPr id="2" name="图片 3">
              <a:extLst>
                <a:ext uri="{FF2B5EF4-FFF2-40B4-BE49-F238E27FC236}">
                  <a16:creationId xmlns:a16="http://schemas.microsoft.com/office/drawing/2014/main" id="{590198CB-4FD1-5D47-92BD-B583A4765F88}"/>
                </a:ext>
              </a:extLst>
            </p:cNvPr>
            <p:cNvPicPr>
              <a:picLocks noChangeAspect="1"/>
            </p:cNvPicPr>
            <p:nvPr/>
          </p:nvPicPr>
          <p:blipFill>
            <a:blip r:embed="rId3">
              <a:extLst>
                <a:ext uri="{28A0092B-C50C-407E-A947-70E740481C1C}">
                  <a14:useLocalDpi xmlns:a14="http://schemas.microsoft.com/office/drawing/2010/main" val="0"/>
                </a:ext>
              </a:extLst>
            </a:blip>
            <a:srcRect l="20097" t="71127" r="33954" b="9795"/>
            <a:stretch>
              <a:fillRect/>
            </a:stretch>
          </p:blipFill>
          <p:spPr bwMode="auto">
            <a:xfrm>
              <a:off x="3101008" y="1260591"/>
              <a:ext cx="8645801" cy="510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736AD2D5-100F-124C-9FC8-1B88F3342242}"/>
                </a:ext>
              </a:extLst>
            </p:cNvPr>
            <p:cNvSpPr>
              <a:spLocks noChangeArrowheads="1"/>
            </p:cNvSpPr>
            <p:nvPr/>
          </p:nvSpPr>
          <p:spPr bwMode="auto">
            <a:xfrm>
              <a:off x="3717235" y="1955938"/>
              <a:ext cx="6365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200" b="1" dirty="0">
                  <a:solidFill>
                    <a:srgbClr val="ED655F"/>
                  </a:solidFill>
                  <a:latin typeface="Times New Roman" panose="02020603050405020304" pitchFamily="18" charset="0"/>
                  <a:cs typeface="Times New Roman" panose="02020603050405020304" pitchFamily="18" charset="0"/>
                </a:rPr>
                <a:t>TRÒ CHƠI:</a:t>
              </a:r>
              <a:endParaRPr lang="en-US" sz="4200" b="1" dirty="0">
                <a:latin typeface="Times New Roman" panose="02020603050405020304" pitchFamily="18" charset="0"/>
                <a:cs typeface="Times New Roman" panose="02020603050405020304" pitchFamily="18" charset="0"/>
              </a:endParaRPr>
            </a:p>
          </p:txBody>
        </p:sp>
        <p:sp>
          <p:nvSpPr>
            <p:cNvPr id="4" name="Rectangle 5">
              <a:extLst>
                <a:ext uri="{FF2B5EF4-FFF2-40B4-BE49-F238E27FC236}">
                  <a16:creationId xmlns:a16="http://schemas.microsoft.com/office/drawing/2014/main" id="{3A72746B-B686-FF44-98B4-077D841801FA}"/>
                </a:ext>
              </a:extLst>
            </p:cNvPr>
            <p:cNvSpPr>
              <a:spLocks noChangeArrowheads="1"/>
            </p:cNvSpPr>
            <p:nvPr/>
          </p:nvSpPr>
          <p:spPr bwMode="auto">
            <a:xfrm>
              <a:off x="3717235" y="2843834"/>
              <a:ext cx="6365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000" b="1" dirty="0">
                  <a:solidFill>
                    <a:srgbClr val="ED655F"/>
                  </a:solidFill>
                  <a:latin typeface="Times New Roman" panose="02020603050405020304" pitchFamily="18" charset="0"/>
                  <a:cs typeface="Times New Roman" panose="02020603050405020304" pitchFamily="18" charset="0"/>
                </a:rPr>
                <a:t>AI TINH </a:t>
              </a:r>
            </a:p>
            <a:p>
              <a:pPr algn="ctr"/>
              <a:r>
                <a:rPr lang="en-US" sz="6000" b="1" dirty="0">
                  <a:solidFill>
                    <a:srgbClr val="ED655F"/>
                  </a:solidFill>
                  <a:latin typeface="Times New Roman" panose="02020603050405020304" pitchFamily="18" charset="0"/>
                  <a:cs typeface="Times New Roman" panose="02020603050405020304" pitchFamily="18" charset="0"/>
                </a:rPr>
                <a:t>MẮT HƠN</a:t>
              </a:r>
              <a:endParaRPr lang="en-US" sz="6000" b="1" dirty="0">
                <a:latin typeface="Times New Roman" panose="02020603050405020304" pitchFamily="18" charset="0"/>
                <a:cs typeface="Times New Roman" panose="02020603050405020304" pitchFamily="18" charset="0"/>
              </a:endParaRPr>
            </a:p>
          </p:txBody>
        </p:sp>
      </p:grpSp>
      <p:pic>
        <p:nvPicPr>
          <p:cNvPr id="9" name="Picture 8" descr="A picture containing light&#10;&#10;Description automatically generated">
            <a:extLst>
              <a:ext uri="{FF2B5EF4-FFF2-40B4-BE49-F238E27FC236}">
                <a16:creationId xmlns:a16="http://schemas.microsoft.com/office/drawing/2014/main" id="{F38918CE-B289-4B40-AE83-3BF48C8BDDDC}"/>
              </a:ext>
            </a:extLst>
          </p:cNvPr>
          <p:cNvPicPr>
            <a:picLocks noChangeAspect="1"/>
          </p:cNvPicPr>
          <p:nvPr/>
        </p:nvPicPr>
        <p:blipFill>
          <a:blip r:embed="rId4"/>
          <a:stretch>
            <a:fillRect/>
          </a:stretch>
        </p:blipFill>
        <p:spPr>
          <a:xfrm>
            <a:off x="-278352" y="346460"/>
            <a:ext cx="5946037" cy="5946037"/>
          </a:xfrm>
          <a:prstGeom prst="rect">
            <a:avLst/>
          </a:prstGeom>
        </p:spPr>
      </p:pic>
      <p:sp>
        <p:nvSpPr>
          <p:cNvPr id="8" name="Rectangle 7">
            <a:extLst>
              <a:ext uri="{FF2B5EF4-FFF2-40B4-BE49-F238E27FC236}">
                <a16:creationId xmlns:a16="http://schemas.microsoft.com/office/drawing/2014/main" id="{93D9A454-A50F-8B4D-857A-F341EC93880F}"/>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27524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832EEAA-7DF0-5042-BF9C-8B872E02C232}"/>
              </a:ext>
            </a:extLst>
          </p:cNvPr>
          <p:cNvGraphicFramePr>
            <a:graphicFrameLocks noGrp="1"/>
          </p:cNvGraphicFramePr>
          <p:nvPr>
            <p:extLst>
              <p:ext uri="{D42A27DB-BD31-4B8C-83A1-F6EECF244321}">
                <p14:modId xmlns:p14="http://schemas.microsoft.com/office/powerpoint/2010/main" val="2980013844"/>
              </p:ext>
            </p:extLst>
          </p:nvPr>
        </p:nvGraphicFramePr>
        <p:xfrm>
          <a:off x="393933" y="435172"/>
          <a:ext cx="11404134" cy="5987655"/>
        </p:xfrm>
        <a:graphic>
          <a:graphicData uri="http://schemas.openxmlformats.org/drawingml/2006/table">
            <a:tbl>
              <a:tblPr firstRow="1" firstCol="1" bandRow="1">
                <a:tableStyleId>{5C22544A-7EE6-4342-B048-85BDC9FD1C3A}</a:tableStyleId>
              </a:tblPr>
              <a:tblGrid>
                <a:gridCol w="2694707">
                  <a:extLst>
                    <a:ext uri="{9D8B030D-6E8A-4147-A177-3AD203B41FA5}">
                      <a16:colId xmlns:a16="http://schemas.microsoft.com/office/drawing/2014/main" val="255887694"/>
                    </a:ext>
                  </a:extLst>
                </a:gridCol>
                <a:gridCol w="8709427">
                  <a:extLst>
                    <a:ext uri="{9D8B030D-6E8A-4147-A177-3AD203B41FA5}">
                      <a16:colId xmlns:a16="http://schemas.microsoft.com/office/drawing/2014/main" val="1679115690"/>
                    </a:ext>
                  </a:extLst>
                </a:gridCol>
              </a:tblGrid>
              <a:tr h="419740">
                <a:tc>
                  <a:txBody>
                    <a:bodyPr/>
                    <a:lstStyle/>
                    <a:p>
                      <a:pPr algn="ctr">
                        <a:lnSpc>
                          <a:spcPct val="115000"/>
                        </a:lnSpc>
                      </a:pPr>
                      <a:r>
                        <a:rPr lang="en-US" sz="2100" dirty="0" err="1">
                          <a:solidFill>
                            <a:srgbClr val="C00000"/>
                          </a:solidFill>
                          <a:effectLst/>
                          <a:latin typeface="Times New Roman" panose="02020603050405020304" pitchFamily="18" charset="0"/>
                          <a:cs typeface="Times New Roman" panose="02020603050405020304" pitchFamily="18" charset="0"/>
                        </a:rPr>
                        <a:t>Thời</a:t>
                      </a:r>
                      <a:r>
                        <a:rPr lang="en-US" sz="2100" dirty="0">
                          <a:solidFill>
                            <a:srgbClr val="C00000"/>
                          </a:solidFill>
                          <a:effectLst/>
                          <a:latin typeface="Times New Roman" panose="02020603050405020304" pitchFamily="18" charset="0"/>
                          <a:cs typeface="Times New Roman" panose="02020603050405020304" pitchFamily="18" charset="0"/>
                        </a:rPr>
                        <a:t> </a:t>
                      </a:r>
                      <a:r>
                        <a:rPr lang="en-US" sz="2100" dirty="0" err="1">
                          <a:solidFill>
                            <a:srgbClr val="C00000"/>
                          </a:solidFill>
                          <a:effectLst/>
                          <a:latin typeface="Times New Roman" panose="02020603050405020304" pitchFamily="18" charset="0"/>
                          <a:cs typeface="Times New Roman" panose="02020603050405020304" pitchFamily="18" charset="0"/>
                        </a:rPr>
                        <a:t>gian</a:t>
                      </a:r>
                      <a:endParaRPr lang="en-VN" sz="2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pPr>
                      <a:r>
                        <a:rPr lang="en-US" sz="2100" dirty="0" err="1">
                          <a:solidFill>
                            <a:srgbClr val="C00000"/>
                          </a:solidFill>
                          <a:effectLst/>
                          <a:latin typeface="Times New Roman" panose="02020603050405020304" pitchFamily="18" charset="0"/>
                          <a:cs typeface="Times New Roman" panose="02020603050405020304" pitchFamily="18" charset="0"/>
                        </a:rPr>
                        <a:t>Thông</a:t>
                      </a:r>
                      <a:r>
                        <a:rPr lang="en-US" sz="2100" dirty="0">
                          <a:solidFill>
                            <a:srgbClr val="C00000"/>
                          </a:solidFill>
                          <a:effectLst/>
                          <a:latin typeface="Times New Roman" panose="02020603050405020304" pitchFamily="18" charset="0"/>
                          <a:cs typeface="Times New Roman" panose="02020603050405020304" pitchFamily="18" charset="0"/>
                        </a:rPr>
                        <a:t> tin </a:t>
                      </a:r>
                      <a:r>
                        <a:rPr lang="en-US" sz="2100" dirty="0" err="1">
                          <a:solidFill>
                            <a:srgbClr val="C00000"/>
                          </a:solidFill>
                          <a:effectLst/>
                          <a:latin typeface="Times New Roman" panose="02020603050405020304" pitchFamily="18" charset="0"/>
                          <a:cs typeface="Times New Roman" panose="02020603050405020304" pitchFamily="18" charset="0"/>
                        </a:rPr>
                        <a:t>chính</a:t>
                      </a:r>
                      <a:r>
                        <a:rPr lang="en-US" sz="2100" dirty="0">
                          <a:solidFill>
                            <a:srgbClr val="C00000"/>
                          </a:solidFill>
                          <a:effectLst/>
                          <a:latin typeface="Times New Roman" panose="02020603050405020304" pitchFamily="18" charset="0"/>
                          <a:cs typeface="Times New Roman" panose="02020603050405020304" pitchFamily="18" charset="0"/>
                        </a:rPr>
                        <a:t> ( </a:t>
                      </a:r>
                      <a:r>
                        <a:rPr lang="en-US" sz="2100" dirty="0" err="1">
                          <a:solidFill>
                            <a:srgbClr val="C00000"/>
                          </a:solidFill>
                          <a:effectLst/>
                          <a:latin typeface="Times New Roman" panose="02020603050405020304" pitchFamily="18" charset="0"/>
                          <a:cs typeface="Times New Roman" panose="02020603050405020304" pitchFamily="18" charset="0"/>
                        </a:rPr>
                        <a:t>Sự</a:t>
                      </a:r>
                      <a:r>
                        <a:rPr lang="en-US" sz="2100" dirty="0">
                          <a:solidFill>
                            <a:srgbClr val="C00000"/>
                          </a:solidFill>
                          <a:effectLst/>
                          <a:latin typeface="Times New Roman" panose="02020603050405020304" pitchFamily="18" charset="0"/>
                          <a:cs typeface="Times New Roman" panose="02020603050405020304" pitchFamily="18" charset="0"/>
                        </a:rPr>
                        <a:t> </a:t>
                      </a:r>
                      <a:r>
                        <a:rPr lang="en-US" sz="2100" dirty="0" err="1">
                          <a:solidFill>
                            <a:srgbClr val="C00000"/>
                          </a:solidFill>
                          <a:effectLst/>
                          <a:latin typeface="Times New Roman" panose="02020603050405020304" pitchFamily="18" charset="0"/>
                          <a:cs typeface="Times New Roman" panose="02020603050405020304" pitchFamily="18" charset="0"/>
                        </a:rPr>
                        <a:t>kiện</a:t>
                      </a:r>
                      <a:r>
                        <a:rPr lang="en-US" sz="2100" dirty="0">
                          <a:solidFill>
                            <a:srgbClr val="C00000"/>
                          </a:solidFill>
                          <a:effectLst/>
                          <a:latin typeface="Times New Roman" panose="02020603050405020304" pitchFamily="18" charset="0"/>
                          <a:cs typeface="Times New Roman" panose="02020603050405020304" pitchFamily="18" charset="0"/>
                        </a:rPr>
                        <a:t>)</a:t>
                      </a:r>
                      <a:endParaRPr lang="en-VN" sz="2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46290890"/>
                  </a:ext>
                </a:extLst>
              </a:tr>
              <a:tr h="419740">
                <a:tc>
                  <a:txBody>
                    <a:bodyPr/>
                    <a:lstStyle/>
                    <a:p>
                      <a:pPr algn="just">
                        <a:lnSpc>
                          <a:spcPct val="115000"/>
                        </a:lnSpc>
                      </a:pPr>
                      <a:r>
                        <a:rPr lang="en-US" sz="2100" dirty="0">
                          <a:solidFill>
                            <a:schemeClr val="tx1"/>
                          </a:solidFill>
                          <a:effectLst/>
                          <a:latin typeface="Times New Roman" panose="02020603050405020304" pitchFamily="18" charset="0"/>
                          <a:cs typeface="Times New Roman" panose="02020603050405020304" pitchFamily="18" charset="0"/>
                        </a:rPr>
                        <a:t>4/5/1945</a:t>
                      </a:r>
                      <a:endParaRPr lang="en-VN"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186464"/>
                  </a:ext>
                </a:extLst>
              </a:tr>
              <a:tr h="419740">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22/8/1945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dirty="0" err="1">
                          <a:effectLst/>
                          <a:latin typeface="Times New Roman" panose="02020603050405020304" pitchFamily="18" charset="0"/>
                          <a:cs typeface="Times New Roman" panose="02020603050405020304" pitchFamily="18" charset="0"/>
                        </a:rPr>
                        <a:t>Bác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rời</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Tân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Trào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về</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Hà</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Nội</a:t>
                      </a:r>
                      <a:r>
                        <a:rPr lang="en-US" sz="2100" dirty="0">
                          <a:effectLst/>
                          <a:latin typeface="Times New Roman" panose="02020603050405020304" pitchFamily="18" charset="0"/>
                          <a:cs typeface="Times New Roman" panose="02020603050405020304" pitchFamily="18" charset="0"/>
                        </a:rPr>
                        <a:t>.</a:t>
                      </a: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415951"/>
                  </a:ext>
                </a:extLst>
              </a:tr>
              <a:tr h="419740">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25/8/1945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Bác vào ở nội thành, ở tầng 2 nhà 48 Hàng Ngang.</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063754"/>
                  </a:ext>
                </a:extLst>
              </a:tr>
              <a:tr h="694474">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Sáng 26/8/1945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HCM triệu tập họp Thường vụ Trung ương Đảng, chuẩn bị ra Tuyên ngôn Độc lập.</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228667"/>
                  </a:ext>
                </a:extLst>
              </a:tr>
              <a:tr h="969209">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27/8/2945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Bác tiếp các bộ trưởng mới tham gia Chính phủ đưa ra đề nghị Chính phủ ra mắt quốc dân, đọc Tuyên ngôn Độc lập mà Người đã chuẩn bị.</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463594"/>
                  </a:ext>
                </a:extLst>
              </a:tr>
              <a:tr h="694474">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Ngày 28 và 29/8/1945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Bác đến làm việc tại 12 Ngô Quyền, soạn thảo bản Tuyên ngôn Độc lập.</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580168"/>
                  </a:ext>
                </a:extLst>
              </a:tr>
              <a:tr h="419740">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30/8/1945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Bác mời mọi người tới trao đổi góp ý cho bản Tuyên ngôn độc lập.</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710256"/>
                  </a:ext>
                </a:extLst>
              </a:tr>
              <a:tr h="419740">
                <a:tc>
                  <a:txBody>
                    <a:bodyPr/>
                    <a:lstStyle/>
                    <a:p>
                      <a:pPr algn="just">
                        <a:lnSpc>
                          <a:spcPct val="115000"/>
                        </a:lnSpc>
                      </a:pPr>
                      <a:r>
                        <a:rPr lang="en-US" sz="2100">
                          <a:solidFill>
                            <a:schemeClr val="tx1"/>
                          </a:solidFill>
                          <a:effectLst/>
                          <a:latin typeface="Times New Roman" panose="02020603050405020304" pitchFamily="18" charset="0"/>
                          <a:cs typeface="Times New Roman" panose="02020603050405020304" pitchFamily="18" charset="0"/>
                        </a:rPr>
                        <a:t>31/8/1945</a:t>
                      </a:r>
                      <a:endParaRPr lang="en-VN" sz="2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a:effectLst/>
                          <a:latin typeface="Times New Roman" panose="02020603050405020304" pitchFamily="18" charset="0"/>
                          <a:cs typeface="Times New Roman" panose="02020603050405020304" pitchFamily="18" charset="0"/>
                        </a:rPr>
                        <a:t>Bác bổ sung một số điểm vào bản Tuyên ngôn độc lập.</a:t>
                      </a:r>
                      <a:endParaRPr lang="en-VN"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88306"/>
                  </a:ext>
                </a:extLst>
              </a:tr>
              <a:tr h="694474">
                <a:tc>
                  <a:txBody>
                    <a:bodyPr/>
                    <a:lstStyle/>
                    <a:p>
                      <a:pPr algn="just">
                        <a:lnSpc>
                          <a:spcPct val="115000"/>
                        </a:lnSpc>
                      </a:pPr>
                      <a:r>
                        <a:rPr lang="en-US" sz="2100" dirty="0">
                          <a:solidFill>
                            <a:schemeClr val="tx1"/>
                          </a:solidFill>
                          <a:effectLst/>
                          <a:latin typeface="Times New Roman" panose="02020603050405020304" pitchFamily="18" charset="0"/>
                          <a:cs typeface="Times New Roman" panose="02020603050405020304" pitchFamily="18" charset="0"/>
                        </a:rPr>
                        <a:t>14 </a:t>
                      </a:r>
                      <a:r>
                        <a:rPr lang="en-US" sz="2100" dirty="0" err="1">
                          <a:solidFill>
                            <a:schemeClr val="tx1"/>
                          </a:solidFill>
                          <a:effectLst/>
                          <a:latin typeface="Times New Roman" panose="02020603050405020304" pitchFamily="18" charset="0"/>
                          <a:cs typeface="Times New Roman" panose="02020603050405020304" pitchFamily="18" charset="0"/>
                        </a:rPr>
                        <a:t>giờ</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ngày</a:t>
                      </a:r>
                      <a:r>
                        <a:rPr lang="en-US" sz="2100" dirty="0">
                          <a:solidFill>
                            <a:schemeClr val="tx1"/>
                          </a:solidFill>
                          <a:effectLst/>
                          <a:latin typeface="Times New Roman" panose="02020603050405020304" pitchFamily="18" charset="0"/>
                          <a:cs typeface="Times New Roman" panose="02020603050405020304" pitchFamily="18" charset="0"/>
                        </a:rPr>
                        <a:t> 2/9/1945</a:t>
                      </a:r>
                      <a:endParaRPr lang="en-VN"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pPr>
                      <a:r>
                        <a:rPr lang="en-US" sz="2100" dirty="0" err="1">
                          <a:effectLst/>
                          <a:latin typeface="Times New Roman" panose="02020603050405020304" pitchFamily="18" charset="0"/>
                          <a:cs typeface="Times New Roman" panose="02020603050405020304" pitchFamily="18" charset="0"/>
                        </a:rPr>
                        <a:t>Chủ</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tịch</a:t>
                      </a:r>
                      <a:r>
                        <a:rPr lang="en-US" sz="2100" dirty="0">
                          <a:effectLst/>
                          <a:latin typeface="Times New Roman" panose="02020603050405020304" pitchFamily="18" charset="0"/>
                          <a:cs typeface="Times New Roman" panose="02020603050405020304" pitchFamily="18" charset="0"/>
                        </a:rPr>
                        <a:t> HCM </a:t>
                      </a:r>
                      <a:r>
                        <a:rPr lang="en-US" sz="2100" dirty="0" err="1">
                          <a:effectLst/>
                          <a:latin typeface="Times New Roman" panose="02020603050405020304" pitchFamily="18" charset="0"/>
                          <a:cs typeface="Times New Roman" panose="02020603050405020304" pitchFamily="18" charset="0"/>
                        </a:rPr>
                        <a:t>đọc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bản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Tuyên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ngôn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Độc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lập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khai</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sinh</a:t>
                      </a:r>
                      <a:r>
                        <a:rPr lang="en-US" sz="2100" dirty="0">
                          <a:effectLst/>
                          <a:latin typeface="Times New Roman" panose="02020603050405020304" pitchFamily="18" charset="0"/>
                          <a:cs typeface="Times New Roman" panose="02020603050405020304" pitchFamily="18" charset="0"/>
                        </a:rPr>
                        <a:t> ra </a:t>
                      </a:r>
                      <a:r>
                        <a:rPr lang="en-US" sz="2100" dirty="0" err="1">
                          <a:effectLst/>
                          <a:latin typeface="Times New Roman" panose="02020603050405020304" pitchFamily="18" charset="0"/>
                          <a:cs typeface="Times New Roman" panose="02020603050405020304" pitchFamily="18" charset="0"/>
                        </a:rPr>
                        <a:t>nước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Việt</a:t>
                      </a:r>
                      <a:r>
                        <a:rPr lang="en-US" sz="2100" dirty="0">
                          <a:effectLst/>
                          <a:latin typeface="Times New Roman" panose="02020603050405020304" pitchFamily="18" charset="0"/>
                          <a:cs typeface="Times New Roman" panose="02020603050405020304" pitchFamily="18" charset="0"/>
                        </a:rPr>
                        <a:t> Nam </a:t>
                      </a:r>
                      <a:r>
                        <a:rPr lang="en-US" sz="2100" dirty="0" err="1">
                          <a:effectLst/>
                          <a:latin typeface="Times New Roman" panose="02020603050405020304" pitchFamily="18" charset="0"/>
                          <a:cs typeface="Times New Roman" panose="02020603050405020304" pitchFamily="18" charset="0"/>
                        </a:rPr>
                        <a:t>Dân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chủ</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Cộng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hòa</a:t>
                      </a:r>
                      <a:r>
                        <a:rPr lang="en-US" sz="2100" dirty="0">
                          <a:effectLst/>
                          <a:latin typeface="Times New Roman" panose="02020603050405020304" pitchFamily="18" charset="0"/>
                          <a:cs typeface="Times New Roman" panose="02020603050405020304" pitchFamily="18" charset="0"/>
                        </a:rPr>
                        <a:t>.</a:t>
                      </a: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983" marR="54983" marT="54983" marB="549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406238"/>
                  </a:ext>
                </a:extLst>
              </a:tr>
            </a:tbl>
          </a:graphicData>
        </a:graphic>
      </p:graphicFrame>
      <p:sp>
        <p:nvSpPr>
          <p:cNvPr id="4" name="Rectangle 3">
            <a:extLst>
              <a:ext uri="{FF2B5EF4-FFF2-40B4-BE49-F238E27FC236}">
                <a16:creationId xmlns:a16="http://schemas.microsoft.com/office/drawing/2014/main" id="{E27EB22C-B2CB-5B40-8ABA-4260CAF28A7E}"/>
              </a:ext>
            </a:extLst>
          </p:cNvPr>
          <p:cNvSpPr/>
          <p:nvPr/>
        </p:nvSpPr>
        <p:spPr>
          <a:xfrm>
            <a:off x="3093703" y="917694"/>
            <a:ext cx="3475631" cy="415498"/>
          </a:xfrm>
          <a:prstGeom prst="rect">
            <a:avLst/>
          </a:prstGeom>
        </p:spPr>
        <p:txBody>
          <a:bodyPr wrap="none">
            <a:spAutoFit/>
          </a:bodyPr>
          <a:lstStyle/>
          <a:p>
            <a:r>
              <a:rPr lang="en-US" sz="2100" dirty="0">
                <a:latin typeface="Times New Roman" panose="02020603050405020304" pitchFamily="18" charset="0"/>
                <a:cs typeface="Times New Roman" panose="02020603050405020304" pitchFamily="18" charset="0"/>
              </a:rPr>
              <a:t>HCM </a:t>
            </a:r>
            <a:r>
              <a:rPr lang="en-US" sz="2100" dirty="0" err="1">
                <a:latin typeface="Times New Roman" panose="02020603050405020304" pitchFamily="18" charset="0"/>
                <a:cs typeface="Times New Roman" panose="02020603050405020304" pitchFamily="18" charset="0"/>
              </a:rPr>
              <a:t>rời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Trào</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5" name="Rectangle 4">
            <a:extLst>
              <a:ext uri="{FF2B5EF4-FFF2-40B4-BE49-F238E27FC236}">
                <a16:creationId xmlns:a16="http://schemas.microsoft.com/office/drawing/2014/main" id="{A51E0609-B09E-9B41-BCA0-46A16265910F}"/>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19248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18E1658F-F92F-F74B-9747-730D97D7211E}"/>
              </a:ext>
            </a:extLst>
          </p:cNvPr>
          <p:cNvPicPr>
            <a:picLocks noChangeAspect="1"/>
          </p:cNvPicPr>
          <p:nvPr/>
        </p:nvPicPr>
        <p:blipFill rotWithShape="1">
          <a:blip r:embed="rId3">
            <a:extLst>
              <a:ext uri="{28A0092B-C50C-407E-A947-70E740481C1C}">
                <a14:useLocalDpi xmlns:a14="http://schemas.microsoft.com/office/drawing/2010/main" val="0"/>
              </a:ext>
            </a:extLst>
          </a:blip>
          <a:srcRect t="50407" r="61731"/>
          <a:stretch/>
        </p:blipFill>
        <p:spPr>
          <a:xfrm>
            <a:off x="736793" y="1"/>
            <a:ext cx="7470047" cy="6857999"/>
          </a:xfrm>
          <a:prstGeom prst="rect">
            <a:avLst/>
          </a:prstGeom>
        </p:spPr>
      </p:pic>
      <p:sp>
        <p:nvSpPr>
          <p:cNvPr id="4" name="TextBox 20">
            <a:extLst>
              <a:ext uri="{FF2B5EF4-FFF2-40B4-BE49-F238E27FC236}">
                <a16:creationId xmlns:a16="http://schemas.microsoft.com/office/drawing/2014/main" id="{9C2DB9E7-6367-7646-B483-7667E261834C}"/>
              </a:ext>
            </a:extLst>
          </p:cNvPr>
          <p:cNvSpPr txBox="1"/>
          <p:nvPr/>
        </p:nvSpPr>
        <p:spPr>
          <a:xfrm>
            <a:off x="8029903" y="1192972"/>
            <a:ext cx="1282402" cy="1231106"/>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a:r>
              <a:rPr lang="en-US" altLang="zh-CN" sz="8000" b="1" dirty="0">
                <a:solidFill>
                  <a:schemeClr val="accent6">
                    <a:lumMod val="50000"/>
                  </a:schemeClr>
                </a:solidFill>
                <a:latin typeface="Times New Roman" panose="02020603050405020304" pitchFamily="18" charset="0"/>
                <a:cs typeface="Times New Roman" panose="02020603050405020304" pitchFamily="18" charset="0"/>
                <a:sym typeface="+mn-lt"/>
              </a:rPr>
              <a:t>03.</a:t>
            </a:r>
            <a:endParaRPr lang="zh-CN" altLang="en-US" sz="8000" b="1" dirty="0">
              <a:solidFill>
                <a:schemeClr val="accent6">
                  <a:lumMod val="50000"/>
                </a:schemeClr>
              </a:solidFill>
              <a:latin typeface="Times New Roman" panose="02020603050405020304" pitchFamily="18" charset="0"/>
              <a:cs typeface="Times New Roman" panose="02020603050405020304" pitchFamily="18" charset="0"/>
              <a:sym typeface="+mn-lt"/>
            </a:endParaRPr>
          </a:p>
        </p:txBody>
      </p:sp>
      <p:sp>
        <p:nvSpPr>
          <p:cNvPr id="5" name="矩形 259">
            <a:extLst>
              <a:ext uri="{FF2B5EF4-FFF2-40B4-BE49-F238E27FC236}">
                <a16:creationId xmlns:a16="http://schemas.microsoft.com/office/drawing/2014/main" id="{9D9F0362-5915-3C43-AB78-212EE23F4D2D}"/>
              </a:ext>
            </a:extLst>
          </p:cNvPr>
          <p:cNvSpPr>
            <a:spLocks noChangeArrowheads="1"/>
          </p:cNvSpPr>
          <p:nvPr/>
        </p:nvSpPr>
        <p:spPr bwMode="auto">
          <a:xfrm>
            <a:off x="5669225" y="2772810"/>
            <a:ext cx="600375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KẾT THÚC</a:t>
            </a:r>
          </a:p>
          <a:p>
            <a:pPr algn="ctr">
              <a:buNone/>
            </a:pPr>
            <a:r>
              <a:rPr lang="vi-VN" altLang="zh-CN" sz="8000" b="1" dirty="0">
                <a:solidFill>
                  <a:srgbClr val="C00000"/>
                </a:solidFill>
                <a:latin typeface="Times New Roman" panose="02020603050405020304" pitchFamily="18" charset="0"/>
                <a:ea typeface="+mn-ea"/>
                <a:cs typeface="Times New Roman" panose="02020603050405020304" pitchFamily="18" charset="0"/>
                <a:sym typeface="+mn-lt"/>
              </a:rPr>
              <a:t>SỰ KIỆN</a:t>
            </a:r>
            <a:endParaRPr lang="en-US" altLang="zh-CN" sz="8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6" name="Rectangle 5">
            <a:extLst>
              <a:ext uri="{FF2B5EF4-FFF2-40B4-BE49-F238E27FC236}">
                <a16:creationId xmlns:a16="http://schemas.microsoft.com/office/drawing/2014/main" id="{F8D98BC7-5A8B-5D49-8477-0C8DB2354C4D}"/>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8360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250"/>
                            </p:stCondLst>
                            <p:childTnLst>
                              <p:par>
                                <p:cTn id="9" presetID="53" presetClass="entr" presetSubtype="16" fill="hold" grpId="0" nodeType="after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750"/>
                            </p:stCondLst>
                            <p:childTnLst>
                              <p:par>
                                <p:cTn id="15" presetID="26" presetClass="emph" presetSubtype="0" fill="hold" grpId="1" nodeType="afterEffect">
                                  <p:stCondLst>
                                    <p:cond delay="0"/>
                                  </p:stCondLst>
                                  <p:iterate type="lt">
                                    <p:tmPct val="0"/>
                                  </p:iterate>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DFE37-9F21-1041-AE53-2D4EE9E441D7}"/>
              </a:ext>
            </a:extLst>
          </p:cNvPr>
          <p:cNvSpPr/>
          <p:nvPr/>
        </p:nvSpPr>
        <p:spPr>
          <a:xfrm>
            <a:off x="4808855" y="118113"/>
            <a:ext cx="7108825" cy="6420732"/>
          </a:xfrm>
          <a:prstGeom prst="rect">
            <a:avLst/>
          </a:prstGeom>
        </p:spPr>
        <p:txBody>
          <a:bodyPr wrap="square">
            <a:spAutoFit/>
          </a:bodyPr>
          <a:lstStyle/>
          <a:p>
            <a:pPr algn="just">
              <a:lnSpc>
                <a:spcPct val="115000"/>
              </a:lnSpc>
            </a:pP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Bác Hồ đọc bản Tuyên ngôn Độc lập</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 gian</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14h ngày 2-9-1945.</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 điểm</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Cuộc mít tinh vườn hoa Ba Đình.</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 phần tham gia</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Hàng chục vạn đồng bào.</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thức</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diễn đàn cao và trang nghiêm.</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Khẳng định quyền độc lập- tự do của nhân dân ta, kết thúc hơn 80 năm thực dân Pháp xâm lược và đô hộ nước ta. Khai sinh ra nước VNDCCH.</a:t>
            </a:r>
            <a:endParaRPr lang="en-VN" sz="3000" dirty="0">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717D333D-94F6-D940-ADFC-7E9A02431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813" y="3894648"/>
            <a:ext cx="1486187" cy="1486187"/>
          </a:xfrm>
          <a:prstGeom prst="rect">
            <a:avLst/>
          </a:prstGeom>
        </p:spPr>
      </p:pic>
      <p:pic>
        <p:nvPicPr>
          <p:cNvPr id="6" name="Picture 2" descr="PSD Bác Hồ và đất nước - Free.Vector6.com">
            <a:extLst>
              <a:ext uri="{FF2B5EF4-FFF2-40B4-BE49-F238E27FC236}">
                <a16:creationId xmlns:a16="http://schemas.microsoft.com/office/drawing/2014/main" id="{FB658D6F-704C-D842-9461-22A216AA2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5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36C5E3-CD95-D145-8FE1-15E81E84763E}"/>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9488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barn(inVertic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134326" y="2844223"/>
            <a:ext cx="9923347" cy="1169551"/>
          </a:xfrm>
          <a:prstGeom prst="rect">
            <a:avLst/>
          </a:prstGeom>
          <a:noFill/>
        </p:spPr>
        <p:txBody>
          <a:bodyPr wrap="square" rtlCol="0">
            <a:spAutoFit/>
          </a:bodyPr>
          <a:lstStyle/>
          <a:p>
            <a:pPr algn="ctr"/>
            <a:r>
              <a:rPr lang="en-US" altLang="zh-CN" sz="7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TỔNG KẾT</a:t>
            </a:r>
          </a:p>
        </p:txBody>
      </p:sp>
      <p:sp>
        <p:nvSpPr>
          <p:cNvPr id="2" name="Diamond 1">
            <a:extLst>
              <a:ext uri="{FF2B5EF4-FFF2-40B4-BE49-F238E27FC236}">
                <a16:creationId xmlns:a16="http://schemas.microsoft.com/office/drawing/2014/main" id="{A4DF3DB0-CF11-B24A-82D1-3534ACB1A798}"/>
              </a:ext>
            </a:extLst>
          </p:cNvPr>
          <p:cNvSpPr/>
          <p:nvPr/>
        </p:nvSpPr>
        <p:spPr>
          <a:xfrm>
            <a:off x="5169823" y="1246385"/>
            <a:ext cx="1770079" cy="1427047"/>
          </a:xfrm>
          <a:prstGeom prst="diamond">
            <a:avLst/>
          </a:prstGeom>
          <a:solidFill>
            <a:srgbClr val="5C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500" b="1" dirty="0">
                <a:latin typeface="Times New Roman" panose="02020603050405020304" pitchFamily="18" charset="0"/>
                <a:cs typeface="Times New Roman" panose="02020603050405020304" pitchFamily="18" charset="0"/>
              </a:rPr>
              <a:t>III</a:t>
            </a:r>
          </a:p>
        </p:txBody>
      </p:sp>
      <p:sp>
        <p:nvSpPr>
          <p:cNvPr id="6" name="Rectangle 5">
            <a:extLst>
              <a:ext uri="{FF2B5EF4-FFF2-40B4-BE49-F238E27FC236}">
                <a16:creationId xmlns:a16="http://schemas.microsoft.com/office/drawing/2014/main" id="{9CB1C31D-E00D-9F41-BAF9-FC8B93E8EB4D}"/>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783803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055AC-08BC-AC46-8856-00DFC1EE48CF}"/>
              </a:ext>
            </a:extLst>
          </p:cNvPr>
          <p:cNvSpPr/>
          <p:nvPr/>
        </p:nvSpPr>
        <p:spPr>
          <a:xfrm>
            <a:off x="5847906" y="1659285"/>
            <a:ext cx="5124892" cy="3539430"/>
          </a:xfrm>
          <a:prstGeom prst="rect">
            <a:avLst/>
          </a:prstGeom>
        </p:spPr>
        <p:txBody>
          <a:bodyPr wrap="square">
            <a:spAutoFit/>
          </a:bodyPr>
          <a:lstStyle/>
          <a:p>
            <a:pPr algn="just"/>
            <a:r>
              <a:rPr lang="vi-VN" sz="3200" dirty="0">
                <a:solidFill>
                  <a:srgbClr val="000000"/>
                </a:solidFill>
                <a:latin typeface="Times New Roman" panose="02020603050405020304" pitchFamily="18" charset="0"/>
                <a:ea typeface="Times New Roman" panose="02020603050405020304" pitchFamily="18" charset="0"/>
              </a:rPr>
              <a:t>Qua văn bản, em có thêm hiểu biết gì về vai trò của Chủ tịch Hồ Chí Minh đối với lịch sử dân tộc? Theo em, bản Tuyên ngôn Độc lập mà Hồ Chí Minh viết có ý nghĩa như thế nào?</a:t>
            </a:r>
            <a:r>
              <a:rPr lang="en-VN" sz="3200" dirty="0">
                <a:effectLst/>
              </a:rPr>
              <a:t> </a:t>
            </a:r>
            <a:endParaRPr lang="en-VN" sz="3200" dirty="0"/>
          </a:p>
        </p:txBody>
      </p:sp>
      <p:pic>
        <p:nvPicPr>
          <p:cNvPr id="4" name="Picture 3" descr="A cartoon of a child&#10;&#10;Description automatically generated with low confidence">
            <a:extLst>
              <a:ext uri="{FF2B5EF4-FFF2-40B4-BE49-F238E27FC236}">
                <a16:creationId xmlns:a16="http://schemas.microsoft.com/office/drawing/2014/main" id="{438401E8-FF55-D648-B82A-451C54739E9B}"/>
              </a:ext>
            </a:extLst>
          </p:cNvPr>
          <p:cNvPicPr>
            <a:picLocks noChangeAspect="1"/>
          </p:cNvPicPr>
          <p:nvPr/>
        </p:nvPicPr>
        <p:blipFill>
          <a:blip r:embed="rId3"/>
          <a:stretch>
            <a:fillRect/>
          </a:stretch>
        </p:blipFill>
        <p:spPr>
          <a:xfrm>
            <a:off x="1510621" y="989679"/>
            <a:ext cx="3997043" cy="5405327"/>
          </a:xfrm>
          <a:prstGeom prst="rect">
            <a:avLst/>
          </a:prstGeom>
        </p:spPr>
      </p:pic>
      <p:sp>
        <p:nvSpPr>
          <p:cNvPr id="5" name="Rectangle 4">
            <a:extLst>
              <a:ext uri="{FF2B5EF4-FFF2-40B4-BE49-F238E27FC236}">
                <a16:creationId xmlns:a16="http://schemas.microsoft.com/office/drawing/2014/main" id="{2CBB5FC1-4366-AD4B-A8E4-7FF9BBF7865D}"/>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5198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with low confidence">
            <a:extLst>
              <a:ext uri="{FF2B5EF4-FFF2-40B4-BE49-F238E27FC236}">
                <a16:creationId xmlns:a16="http://schemas.microsoft.com/office/drawing/2014/main" id="{438401E8-FF55-D648-B82A-451C54739E9B}"/>
              </a:ext>
            </a:extLst>
          </p:cNvPr>
          <p:cNvPicPr>
            <a:picLocks noChangeAspect="1"/>
          </p:cNvPicPr>
          <p:nvPr/>
        </p:nvPicPr>
        <p:blipFill>
          <a:blip r:embed="rId3"/>
          <a:stretch>
            <a:fillRect/>
          </a:stretch>
        </p:blipFill>
        <p:spPr>
          <a:xfrm>
            <a:off x="1510621" y="989679"/>
            <a:ext cx="3997043" cy="5405327"/>
          </a:xfrm>
          <a:prstGeom prst="rect">
            <a:avLst/>
          </a:prstGeom>
        </p:spPr>
      </p:pic>
      <p:sp>
        <p:nvSpPr>
          <p:cNvPr id="3" name="Rectangle 2">
            <a:extLst>
              <a:ext uri="{FF2B5EF4-FFF2-40B4-BE49-F238E27FC236}">
                <a16:creationId xmlns:a16="http://schemas.microsoft.com/office/drawing/2014/main" id="{84AA6090-6771-BA43-B085-91F97C906988}"/>
              </a:ext>
            </a:extLst>
          </p:cNvPr>
          <p:cNvSpPr/>
          <p:nvPr/>
        </p:nvSpPr>
        <p:spPr>
          <a:xfrm>
            <a:off x="6096000" y="1423451"/>
            <a:ext cx="4961860" cy="4011098"/>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cung cấp thông tin về sự kiện Bác Hồ viết Tuyên ngôn Độc lập, người viết đã sử dụng cách diễn đạt (dùng từ, đặt câu, sử dụng hình ảnh…) như thế nào? Tác dụng của cách diễn đạt đó? </a:t>
            </a:r>
            <a:endParaRPr lang="en-VN" sz="3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1EBC09DA-B241-2148-BB22-55D5D05DFE8B}"/>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39962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2229D4-5160-824B-8664-62580351DFCD}"/>
              </a:ext>
            </a:extLst>
          </p:cNvPr>
          <p:cNvGrpSpPr/>
          <p:nvPr/>
        </p:nvGrpSpPr>
        <p:grpSpPr>
          <a:xfrm>
            <a:off x="4618862" y="3274828"/>
            <a:ext cx="3231091" cy="3583172"/>
            <a:chOff x="3203575" y="1044711"/>
            <a:chExt cx="2733675" cy="3025775"/>
          </a:xfrm>
          <a:solidFill>
            <a:srgbClr val="AED30B"/>
          </a:solidFill>
        </p:grpSpPr>
        <p:sp>
          <p:nvSpPr>
            <p:cNvPr id="3" name="Freeform 5">
              <a:extLst>
                <a:ext uri="{FF2B5EF4-FFF2-40B4-BE49-F238E27FC236}">
                  <a16:creationId xmlns:a16="http://schemas.microsoft.com/office/drawing/2014/main" id="{BE09FF65-4DAB-A241-ABB0-8AF64ADA6608}"/>
                </a:ext>
              </a:extLst>
            </p:cNvPr>
            <p:cNvSpPr>
              <a:spLocks/>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 name="Freeform 6">
              <a:extLst>
                <a:ext uri="{FF2B5EF4-FFF2-40B4-BE49-F238E27FC236}">
                  <a16:creationId xmlns:a16="http://schemas.microsoft.com/office/drawing/2014/main" id="{1D16F89C-5959-5545-BF1E-4AEECA1DABFB}"/>
                </a:ext>
              </a:extLst>
            </p:cNvPr>
            <p:cNvSpPr>
              <a:spLocks/>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 name="Freeform 7">
              <a:extLst>
                <a:ext uri="{FF2B5EF4-FFF2-40B4-BE49-F238E27FC236}">
                  <a16:creationId xmlns:a16="http://schemas.microsoft.com/office/drawing/2014/main" id="{F1504A6A-530D-8247-B763-D94ECA9BB17E}"/>
                </a:ext>
              </a:extLst>
            </p:cNvPr>
            <p:cNvSpPr>
              <a:spLocks/>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 name="Freeform 8">
              <a:extLst>
                <a:ext uri="{FF2B5EF4-FFF2-40B4-BE49-F238E27FC236}">
                  <a16:creationId xmlns:a16="http://schemas.microsoft.com/office/drawing/2014/main" id="{EB24615E-FDAC-404C-9F21-CB4770EDC4BB}"/>
                </a:ext>
              </a:extLst>
            </p:cNvPr>
            <p:cNvSpPr>
              <a:spLocks/>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 name="Freeform 9">
              <a:extLst>
                <a:ext uri="{FF2B5EF4-FFF2-40B4-BE49-F238E27FC236}">
                  <a16:creationId xmlns:a16="http://schemas.microsoft.com/office/drawing/2014/main" id="{8210D8CF-8728-334C-8E7C-EBDE3F1323E6}"/>
                </a:ext>
              </a:extLst>
            </p:cNvPr>
            <p:cNvSpPr>
              <a:spLocks/>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 name="Freeform 10">
              <a:extLst>
                <a:ext uri="{FF2B5EF4-FFF2-40B4-BE49-F238E27FC236}">
                  <a16:creationId xmlns:a16="http://schemas.microsoft.com/office/drawing/2014/main" id="{FE3B62E6-B037-6B46-A7E1-B190E9CED36B}"/>
                </a:ext>
              </a:extLst>
            </p:cNvPr>
            <p:cNvSpPr>
              <a:spLocks/>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 name="Freeform 11">
              <a:extLst>
                <a:ext uri="{FF2B5EF4-FFF2-40B4-BE49-F238E27FC236}">
                  <a16:creationId xmlns:a16="http://schemas.microsoft.com/office/drawing/2014/main" id="{786F628F-C8D5-464E-A160-591793516CE8}"/>
                </a:ext>
              </a:extLst>
            </p:cNvPr>
            <p:cNvSpPr>
              <a:spLocks/>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 name="Freeform 12">
              <a:extLst>
                <a:ext uri="{FF2B5EF4-FFF2-40B4-BE49-F238E27FC236}">
                  <a16:creationId xmlns:a16="http://schemas.microsoft.com/office/drawing/2014/main" id="{9B74E6A1-4622-614D-AFE9-F673BB27D1CA}"/>
                </a:ext>
              </a:extLst>
            </p:cNvPr>
            <p:cNvSpPr>
              <a:spLocks/>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 name="Freeform 13">
              <a:extLst>
                <a:ext uri="{FF2B5EF4-FFF2-40B4-BE49-F238E27FC236}">
                  <a16:creationId xmlns:a16="http://schemas.microsoft.com/office/drawing/2014/main" id="{ABC8E1A9-22F4-264F-9A7D-021A79DE9C83}"/>
                </a:ext>
              </a:extLst>
            </p:cNvPr>
            <p:cNvSpPr>
              <a:spLocks/>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 name="Freeform 14">
              <a:extLst>
                <a:ext uri="{FF2B5EF4-FFF2-40B4-BE49-F238E27FC236}">
                  <a16:creationId xmlns:a16="http://schemas.microsoft.com/office/drawing/2014/main" id="{53148629-48F2-EB41-B98C-4971D9D8A524}"/>
                </a:ext>
              </a:extLst>
            </p:cNvPr>
            <p:cNvSpPr>
              <a:spLocks/>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 name="Freeform 15">
              <a:extLst>
                <a:ext uri="{FF2B5EF4-FFF2-40B4-BE49-F238E27FC236}">
                  <a16:creationId xmlns:a16="http://schemas.microsoft.com/office/drawing/2014/main" id="{F934BA98-D5D5-064B-8723-E90E807F143E}"/>
                </a:ext>
              </a:extLst>
            </p:cNvPr>
            <p:cNvSpPr>
              <a:spLocks/>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 name="Freeform 16">
              <a:extLst>
                <a:ext uri="{FF2B5EF4-FFF2-40B4-BE49-F238E27FC236}">
                  <a16:creationId xmlns:a16="http://schemas.microsoft.com/office/drawing/2014/main" id="{446BFA2B-A0B5-EB4B-AA0C-922034816C14}"/>
                </a:ext>
              </a:extLst>
            </p:cNvPr>
            <p:cNvSpPr>
              <a:spLocks/>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5" name="Freeform 17">
              <a:extLst>
                <a:ext uri="{FF2B5EF4-FFF2-40B4-BE49-F238E27FC236}">
                  <a16:creationId xmlns:a16="http://schemas.microsoft.com/office/drawing/2014/main" id="{401CDCCB-11CB-0342-A680-D228E87BB026}"/>
                </a:ext>
              </a:extLst>
            </p:cNvPr>
            <p:cNvSpPr>
              <a:spLocks/>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6" name="Freeform 18">
              <a:extLst>
                <a:ext uri="{FF2B5EF4-FFF2-40B4-BE49-F238E27FC236}">
                  <a16:creationId xmlns:a16="http://schemas.microsoft.com/office/drawing/2014/main" id="{1352EC3F-30AD-0C4D-B0B9-45417D8210FC}"/>
                </a:ext>
              </a:extLst>
            </p:cNvPr>
            <p:cNvSpPr>
              <a:spLocks/>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7" name="Freeform 19">
              <a:extLst>
                <a:ext uri="{FF2B5EF4-FFF2-40B4-BE49-F238E27FC236}">
                  <a16:creationId xmlns:a16="http://schemas.microsoft.com/office/drawing/2014/main" id="{C3C83F96-7266-A143-946D-AB47B033491E}"/>
                </a:ext>
              </a:extLst>
            </p:cNvPr>
            <p:cNvSpPr>
              <a:spLocks/>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grpSp>
      <p:sp>
        <p:nvSpPr>
          <p:cNvPr id="18" name="Rectangle 17">
            <a:extLst>
              <a:ext uri="{FF2B5EF4-FFF2-40B4-BE49-F238E27FC236}">
                <a16:creationId xmlns:a16="http://schemas.microsoft.com/office/drawing/2014/main" id="{26943823-7EB8-F74D-A927-F6F773E3C653}"/>
              </a:ext>
            </a:extLst>
          </p:cNvPr>
          <p:cNvSpPr/>
          <p:nvPr/>
        </p:nvSpPr>
        <p:spPr>
          <a:xfrm>
            <a:off x="1085528" y="637801"/>
            <a:ext cx="3010223" cy="784830"/>
          </a:xfrm>
          <a:prstGeom prst="rect">
            <a:avLst/>
          </a:prstGeom>
          <a:solidFill>
            <a:schemeClr val="accent4">
              <a:lumMod val="20000"/>
              <a:lumOff val="80000"/>
            </a:schemeClr>
          </a:solidFill>
        </p:spPr>
        <p:txBody>
          <a:bodyPr wrap="square">
            <a:spAutoFit/>
          </a:bodyPr>
          <a:lstStyle/>
          <a:p>
            <a:pPr algn="ct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Nội</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dung</a:t>
            </a:r>
            <a:endParaRPr lang="en-VN" sz="4500" dirty="0"/>
          </a:p>
        </p:txBody>
      </p:sp>
      <p:sp>
        <p:nvSpPr>
          <p:cNvPr id="19" name="Rectangle 18">
            <a:extLst>
              <a:ext uri="{FF2B5EF4-FFF2-40B4-BE49-F238E27FC236}">
                <a16:creationId xmlns:a16="http://schemas.microsoft.com/office/drawing/2014/main" id="{4C597595-C289-E64A-B810-0AC775D674F1}"/>
              </a:ext>
            </a:extLst>
          </p:cNvPr>
          <p:cNvSpPr/>
          <p:nvPr/>
        </p:nvSpPr>
        <p:spPr>
          <a:xfrm>
            <a:off x="7849953" y="637801"/>
            <a:ext cx="3885759" cy="784830"/>
          </a:xfrm>
          <a:prstGeom prst="rect">
            <a:avLst/>
          </a:prstGeom>
          <a:solidFill>
            <a:schemeClr val="accent4">
              <a:lumMod val="20000"/>
              <a:lumOff val="80000"/>
            </a:schemeClr>
          </a:solidFill>
        </p:spPr>
        <p:txBody>
          <a:bodyPr wrap="square">
            <a:spAutoFit/>
          </a:bodyPr>
          <a:lstStyle/>
          <a:p>
            <a:pPr algn="ct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Nghệ</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thuật</a:t>
            </a:r>
            <a:endParaRPr lang="en-VN" sz="4500" dirty="0"/>
          </a:p>
        </p:txBody>
      </p:sp>
      <p:sp>
        <p:nvSpPr>
          <p:cNvPr id="20" name="Rectangle 19">
            <a:extLst>
              <a:ext uri="{FF2B5EF4-FFF2-40B4-BE49-F238E27FC236}">
                <a16:creationId xmlns:a16="http://schemas.microsoft.com/office/drawing/2014/main" id="{F27848BB-788B-3C49-A84A-5A0465257B5A}"/>
              </a:ext>
            </a:extLst>
          </p:cNvPr>
          <p:cNvSpPr/>
          <p:nvPr/>
        </p:nvSpPr>
        <p:spPr>
          <a:xfrm>
            <a:off x="562418" y="1849019"/>
            <a:ext cx="4056444" cy="4577407"/>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Hồ Chí Minh và Tuyên ngôn Độc lập đã cung cấp đầy đủ thông tin về sự kiện ra đời bản Tuyên ngôn Độc lập, khai sinh ra nước Việt Nam Dân chủ Cộng hòa.</a:t>
            </a:r>
            <a:endParaRPr lang="en-VN" sz="3200" dirty="0">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2B0F412F-46BA-DB43-A3D8-7E85499FE146}"/>
              </a:ext>
            </a:extLst>
          </p:cNvPr>
          <p:cNvSpPr/>
          <p:nvPr/>
        </p:nvSpPr>
        <p:spPr>
          <a:xfrm>
            <a:off x="7891233" y="1985376"/>
            <a:ext cx="4056444" cy="3834896"/>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Ngôn ngữ rõ ràng, các mốc thời gian, địa điểm cụ thể, chính xác, thuyết phục.</a:t>
            </a:r>
            <a:endParaRPr lang="en-VN" sz="3200" dirty="0">
              <a:latin typeface="Times New Roman" panose="02020603050405020304" pitchFamily="18" charset="0"/>
              <a:ea typeface="Times New Roman" panose="02020603050405020304" pitchFamily="18" charset="0"/>
            </a:endParaRPr>
          </a:p>
          <a:p>
            <a:r>
              <a:rPr lang="vi-VN" sz="3200" dirty="0">
                <a:solidFill>
                  <a:srgbClr val="000000"/>
                </a:solidFill>
                <a:latin typeface="Times New Roman" panose="02020603050405020304" pitchFamily="18" charset="0"/>
                <a:ea typeface="Calibri" panose="020F0502020204030204" pitchFamily="34" charset="0"/>
              </a:rPr>
              <a:t>- Kết hợp với tranh ảnh để văn bản thông tin sinh động.</a:t>
            </a:r>
            <a:r>
              <a:rPr lang="en-VN" sz="3200" dirty="0">
                <a:effectLst/>
              </a:rPr>
              <a:t> </a:t>
            </a:r>
            <a:endParaRPr lang="en-VN" sz="3200" dirty="0"/>
          </a:p>
        </p:txBody>
      </p:sp>
      <p:sp>
        <p:nvSpPr>
          <p:cNvPr id="22" name="Rectangle 21">
            <a:extLst>
              <a:ext uri="{FF2B5EF4-FFF2-40B4-BE49-F238E27FC236}">
                <a16:creationId xmlns:a16="http://schemas.microsoft.com/office/drawing/2014/main" id="{1AFC1BF4-9F95-4341-B760-2B7C663380A7}"/>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80357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134326" y="2844223"/>
            <a:ext cx="9923347" cy="1169551"/>
          </a:xfrm>
          <a:prstGeom prst="rect">
            <a:avLst/>
          </a:prstGeom>
          <a:noFill/>
        </p:spPr>
        <p:txBody>
          <a:bodyPr wrap="square" rtlCol="0">
            <a:spAutoFit/>
          </a:bodyPr>
          <a:lstStyle/>
          <a:p>
            <a:pPr algn="ctr"/>
            <a:r>
              <a:rPr lang="en-US" altLang="zh-CN" sz="7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LUYỆN TẬP</a:t>
            </a:r>
          </a:p>
        </p:txBody>
      </p:sp>
      <p:sp>
        <p:nvSpPr>
          <p:cNvPr id="2" name="Diamond 1">
            <a:extLst>
              <a:ext uri="{FF2B5EF4-FFF2-40B4-BE49-F238E27FC236}">
                <a16:creationId xmlns:a16="http://schemas.microsoft.com/office/drawing/2014/main" id="{A4DF3DB0-CF11-B24A-82D1-3534ACB1A798}"/>
              </a:ext>
            </a:extLst>
          </p:cNvPr>
          <p:cNvSpPr/>
          <p:nvPr/>
        </p:nvSpPr>
        <p:spPr>
          <a:xfrm>
            <a:off x="5169823" y="1246385"/>
            <a:ext cx="1770079" cy="1427047"/>
          </a:xfrm>
          <a:prstGeom prst="diamond">
            <a:avLst/>
          </a:prstGeom>
          <a:solidFill>
            <a:srgbClr val="5C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500" b="1" dirty="0">
                <a:latin typeface="Times New Roman" panose="02020603050405020304" pitchFamily="18" charset="0"/>
                <a:cs typeface="Times New Roman" panose="02020603050405020304" pitchFamily="18" charset="0"/>
              </a:rPr>
              <a:t>IV</a:t>
            </a:r>
          </a:p>
        </p:txBody>
      </p:sp>
      <p:sp>
        <p:nvSpPr>
          <p:cNvPr id="6" name="Rectangle 5">
            <a:extLst>
              <a:ext uri="{FF2B5EF4-FFF2-40B4-BE49-F238E27FC236}">
                <a16:creationId xmlns:a16="http://schemas.microsoft.com/office/drawing/2014/main" id="{79A9BCD4-1CF0-0D4F-B836-F066043EC8D7}"/>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25250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5FEB9970-12E0-044B-8676-56ACBA9E99C2}"/>
              </a:ext>
            </a:extLst>
          </p:cNvPr>
          <p:cNvPicPr>
            <a:picLocks noChangeAspect="1"/>
          </p:cNvPicPr>
          <p:nvPr/>
        </p:nvPicPr>
        <p:blipFill>
          <a:blip r:embed="rId3"/>
          <a:stretch>
            <a:fillRect/>
          </a:stretch>
        </p:blipFill>
        <p:spPr>
          <a:xfrm>
            <a:off x="-469653" y="643466"/>
            <a:ext cx="4855339" cy="5571067"/>
          </a:xfrm>
          <a:prstGeom prst="rect">
            <a:avLst/>
          </a:prstGeom>
        </p:spPr>
      </p:pic>
      <p:sp>
        <p:nvSpPr>
          <p:cNvPr id="10" name="TextBox 9">
            <a:extLst>
              <a:ext uri="{FF2B5EF4-FFF2-40B4-BE49-F238E27FC236}">
                <a16:creationId xmlns:a16="http://schemas.microsoft.com/office/drawing/2014/main" id="{C6FDEB66-B054-714E-AE7A-89D4F8604B32}"/>
              </a:ext>
            </a:extLst>
          </p:cNvPr>
          <p:cNvSpPr txBox="1"/>
          <p:nvPr/>
        </p:nvSpPr>
        <p:spPr>
          <a:xfrm>
            <a:off x="246174" y="2857372"/>
            <a:ext cx="3423684" cy="1015663"/>
          </a:xfrm>
          <a:prstGeom prst="rect">
            <a:avLst/>
          </a:prstGeom>
          <a:noFill/>
        </p:spPr>
        <p:txBody>
          <a:bodyPr wrap="square" rtlCol="0">
            <a:spAutoFit/>
          </a:bodyPr>
          <a:lstStyle/>
          <a:p>
            <a:pPr algn="ctr"/>
            <a:r>
              <a:rPr lang="en-US" sz="6000" b="1" dirty="0">
                <a:solidFill>
                  <a:schemeClr val="accent6">
                    <a:lumMod val="50000"/>
                  </a:schemeClr>
                </a:solidFill>
                <a:latin typeface="Times New Roman" panose="02020603050405020304" pitchFamily="18" charset="0"/>
                <a:cs typeface="Times New Roman" panose="02020603050405020304" pitchFamily="18" charset="0"/>
              </a:rPr>
              <a:t>C</a:t>
            </a:r>
            <a:r>
              <a:rPr lang="en-VN" sz="6000" b="1" dirty="0">
                <a:solidFill>
                  <a:schemeClr val="accent6">
                    <a:lumMod val="50000"/>
                  </a:schemeClr>
                </a:solidFill>
                <a:latin typeface="Times New Roman" panose="02020603050405020304" pitchFamily="18" charset="0"/>
                <a:cs typeface="Times New Roman" panose="02020603050405020304" pitchFamily="18" charset="0"/>
              </a:rPr>
              <a:t>âu 1</a:t>
            </a:r>
          </a:p>
        </p:txBody>
      </p:sp>
      <p:sp>
        <p:nvSpPr>
          <p:cNvPr id="11" name="Rectangle 10">
            <a:extLst>
              <a:ext uri="{FF2B5EF4-FFF2-40B4-BE49-F238E27FC236}">
                <a16:creationId xmlns:a16="http://schemas.microsoft.com/office/drawing/2014/main" id="{CB59F7D5-8B68-CB4C-BBF3-0A36146385B2}"/>
              </a:ext>
            </a:extLst>
          </p:cNvPr>
          <p:cNvSpPr/>
          <p:nvPr/>
        </p:nvSpPr>
        <p:spPr>
          <a:xfrm>
            <a:off x="4045443" y="250339"/>
            <a:ext cx="7560139" cy="1281505"/>
          </a:xfrm>
          <a:prstGeom prst="rect">
            <a:avLst/>
          </a:prstGeom>
        </p:spPr>
        <p:txBody>
          <a:bodyPr wrap="square">
            <a:spAutoFit/>
          </a:bodyPr>
          <a:lstStyle/>
          <a:p>
            <a:pPr algn="just">
              <a:lnSpc>
                <a:spcPct val="115000"/>
              </a:lnSpc>
            </a:pP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346118FD-5742-E34C-917B-79A0EB787527}"/>
              </a:ext>
            </a:extLst>
          </p:cNvPr>
          <p:cNvSpPr/>
          <p:nvPr/>
        </p:nvSpPr>
        <p:spPr>
          <a:xfrm>
            <a:off x="4045443" y="1689883"/>
            <a:ext cx="7560140" cy="4997907"/>
          </a:xfrm>
          <a:prstGeom prst="rect">
            <a:avLst/>
          </a:prstGeom>
        </p:spPr>
        <p:txBody>
          <a:bodyPr wrap="square">
            <a:spAutoFit/>
          </a:bodyPr>
          <a:lstStyle/>
          <a:p>
            <a:pPr algn="just" fontAlgn="base">
              <a:lnSpc>
                <a:spcPct val="115000"/>
              </a:lnSpc>
            </a:pPr>
            <a:r>
              <a:rPr lang="pt-BR" sz="3500" dirty="0">
                <a:solidFill>
                  <a:srgbClr val="000000"/>
                </a:solidFill>
                <a:latin typeface="Times New Roman" panose="02020603050405020304" pitchFamily="18" charset="0"/>
                <a:cs typeface="Times New Roman" panose="02020603050405020304" pitchFamily="18" charset="0"/>
              </a:rPr>
              <a:t>A. </a:t>
            </a:r>
            <a:r>
              <a:rPr lang="pt-BR" sz="3500" dirty="0" err="1">
                <a:solidFill>
                  <a:srgbClr val="000000"/>
                </a:solidFill>
                <a:latin typeface="Times New Roman" panose="02020603050405020304" pitchFamily="18" charset="0"/>
                <a:cs typeface="Times New Roman" panose="02020603050405020304" pitchFamily="18" charset="0"/>
              </a:rPr>
              <a:t>Nhằm</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tái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hiện</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con</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người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và</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sự</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vật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một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cách</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sinh</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động</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thuyết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phục</a:t>
            </a:r>
            <a:r>
              <a:rPr lang="pt-BR" sz="3500" dirty="0">
                <a:solidFill>
                  <a:srgbClr val="000000"/>
                </a:solidFill>
                <a:latin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gn="just" fontAlgn="base">
              <a:lnSpc>
                <a:spcPct val="115000"/>
              </a:lnSpc>
            </a:pPr>
            <a:r>
              <a:rPr lang="pt-BR" sz="3500" dirty="0">
                <a:solidFill>
                  <a:srgbClr val="000000"/>
                </a:solidFill>
                <a:latin typeface="Times New Roman" panose="02020603050405020304" pitchFamily="18" charset="0"/>
                <a:cs typeface="Times New Roman" panose="02020603050405020304" pitchFamily="18" charset="0"/>
              </a:rPr>
              <a:t>B. </a:t>
            </a:r>
            <a:r>
              <a:rPr lang="pt-BR" sz="3500" dirty="0" err="1">
                <a:solidFill>
                  <a:srgbClr val="000000"/>
                </a:solidFill>
                <a:latin typeface="Times New Roman" panose="02020603050405020304" pitchFamily="18" charset="0"/>
                <a:cs typeface="Times New Roman" panose="02020603050405020304" pitchFamily="18" charset="0"/>
              </a:rPr>
              <a:t>Thuyết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phục</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người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đọc</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người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nghe</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về</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một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ý</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kiến</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nhận</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xét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nào</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đó</a:t>
            </a:r>
            <a:r>
              <a:rPr lang="pt-BR" sz="3500" dirty="0">
                <a:solidFill>
                  <a:srgbClr val="000000"/>
                </a:solidFill>
                <a:latin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gn="just" fontAlgn="base">
              <a:lnSpc>
                <a:spcPct val="115000"/>
              </a:lnSpc>
            </a:pPr>
            <a:r>
              <a:rPr lang="pt-BR" sz="3500" dirty="0">
                <a:solidFill>
                  <a:srgbClr val="000000"/>
                </a:solidFill>
                <a:latin typeface="Times New Roman" panose="02020603050405020304" pitchFamily="18" charset="0"/>
                <a:cs typeface="Times New Roman" panose="02020603050405020304" pitchFamily="18" charset="0"/>
              </a:rPr>
              <a:t>C. </a:t>
            </a:r>
            <a:r>
              <a:rPr lang="pt-BR" sz="3500" dirty="0" err="1">
                <a:solidFill>
                  <a:srgbClr val="000000"/>
                </a:solidFill>
                <a:latin typeface="Times New Roman" panose="02020603050405020304" pitchFamily="18" charset="0"/>
                <a:cs typeface="Times New Roman" panose="02020603050405020304" pitchFamily="18" charset="0"/>
              </a:rPr>
              <a:t>Bộc</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lộ</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tình</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cảm</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cảm</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xúc</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của</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người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nói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người</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viết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về</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một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sự</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vật</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hiện</a:t>
            </a:r>
            <a:r>
              <a:rPr lang="pt-BR" sz="3500" dirty="0">
                <a:solidFill>
                  <a:srgbClr val="000000"/>
                </a:solidFill>
                <a:latin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cs typeface="Times New Roman" panose="02020603050405020304" pitchFamily="18" charset="0"/>
              </a:rPr>
              <a:t>tượng</a:t>
            </a:r>
            <a:endParaRPr lang="pt-BR" sz="3500" dirty="0">
              <a:solidFill>
                <a:srgbClr val="000000"/>
              </a:solidFill>
              <a:latin typeface="Times New Roman" panose="02020603050405020304" pitchFamily="18" charset="0"/>
              <a:cs typeface="Times New Roman" panose="02020603050405020304" pitchFamily="18" charset="0"/>
            </a:endParaRPr>
          </a:p>
          <a:p>
            <a:pPr algn="just" fontAlgn="base">
              <a:lnSpc>
                <a:spcPct val="115000"/>
              </a:lnSpc>
            </a:pP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pt-BR"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27A9C4D4-1C90-264F-AD5C-80F503EDBB9F}"/>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566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
                                            <p:txEl>
                                              <p:pRg st="3" end="3"/>
                                            </p:txEl>
                                          </p:spTgt>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5FEB9970-12E0-044B-8676-56ACBA9E99C2}"/>
              </a:ext>
            </a:extLst>
          </p:cNvPr>
          <p:cNvPicPr>
            <a:picLocks noChangeAspect="1"/>
          </p:cNvPicPr>
          <p:nvPr/>
        </p:nvPicPr>
        <p:blipFill>
          <a:blip r:embed="rId3"/>
          <a:stretch>
            <a:fillRect/>
          </a:stretch>
        </p:blipFill>
        <p:spPr>
          <a:xfrm>
            <a:off x="-469653" y="643466"/>
            <a:ext cx="4855339" cy="5571067"/>
          </a:xfrm>
          <a:prstGeom prst="rect">
            <a:avLst/>
          </a:prstGeom>
        </p:spPr>
      </p:pic>
      <p:sp>
        <p:nvSpPr>
          <p:cNvPr id="10" name="TextBox 9">
            <a:extLst>
              <a:ext uri="{FF2B5EF4-FFF2-40B4-BE49-F238E27FC236}">
                <a16:creationId xmlns:a16="http://schemas.microsoft.com/office/drawing/2014/main" id="{C6FDEB66-B054-714E-AE7A-89D4F8604B32}"/>
              </a:ext>
            </a:extLst>
          </p:cNvPr>
          <p:cNvSpPr txBox="1"/>
          <p:nvPr/>
        </p:nvSpPr>
        <p:spPr>
          <a:xfrm>
            <a:off x="246174" y="2857372"/>
            <a:ext cx="3423684" cy="1015663"/>
          </a:xfrm>
          <a:prstGeom prst="rect">
            <a:avLst/>
          </a:prstGeom>
          <a:noFill/>
        </p:spPr>
        <p:txBody>
          <a:bodyPr wrap="square" rtlCol="0">
            <a:spAutoFit/>
          </a:bodyPr>
          <a:lstStyle/>
          <a:p>
            <a:pPr algn="ctr"/>
            <a:r>
              <a:rPr lang="en-US" sz="6000" b="1" dirty="0">
                <a:solidFill>
                  <a:schemeClr val="accent6">
                    <a:lumMod val="50000"/>
                  </a:schemeClr>
                </a:solidFill>
                <a:latin typeface="Times New Roman" panose="02020603050405020304" pitchFamily="18" charset="0"/>
                <a:cs typeface="Times New Roman" panose="02020603050405020304" pitchFamily="18" charset="0"/>
              </a:rPr>
              <a:t>C</a:t>
            </a:r>
            <a:r>
              <a:rPr lang="en-VN" sz="6000" b="1" dirty="0">
                <a:solidFill>
                  <a:schemeClr val="accent6">
                    <a:lumMod val="50000"/>
                  </a:schemeClr>
                </a:solidFill>
                <a:latin typeface="Times New Roman" panose="02020603050405020304" pitchFamily="18" charset="0"/>
                <a:cs typeface="Times New Roman" panose="02020603050405020304" pitchFamily="18" charset="0"/>
              </a:rPr>
              <a:t>âu 2</a:t>
            </a:r>
          </a:p>
        </p:txBody>
      </p:sp>
      <p:sp>
        <p:nvSpPr>
          <p:cNvPr id="11" name="Rectangle 10">
            <a:extLst>
              <a:ext uri="{FF2B5EF4-FFF2-40B4-BE49-F238E27FC236}">
                <a16:creationId xmlns:a16="http://schemas.microsoft.com/office/drawing/2014/main" id="{CB59F7D5-8B68-CB4C-BBF3-0A36146385B2}"/>
              </a:ext>
            </a:extLst>
          </p:cNvPr>
          <p:cNvSpPr/>
          <p:nvPr/>
        </p:nvSpPr>
        <p:spPr>
          <a:xfrm>
            <a:off x="4045443" y="793182"/>
            <a:ext cx="7560139" cy="662104"/>
          </a:xfrm>
          <a:prstGeom prst="rect">
            <a:avLst/>
          </a:prstGeom>
        </p:spPr>
        <p:txBody>
          <a:bodyPr wrap="square">
            <a:spAutoFit/>
          </a:bodyPr>
          <a:lstStyle/>
          <a:p>
            <a:pPr algn="just">
              <a:lnSpc>
                <a:spcPct val="115000"/>
              </a:lnSpc>
            </a:pP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61634D62-380E-BB4F-94F0-6BFCF4DF87C2}"/>
              </a:ext>
            </a:extLst>
          </p:cNvPr>
          <p:cNvSpPr/>
          <p:nvPr/>
        </p:nvSpPr>
        <p:spPr>
          <a:xfrm>
            <a:off x="4045443" y="1733370"/>
            <a:ext cx="7900383" cy="4481163"/>
          </a:xfrm>
          <a:prstGeom prst="rect">
            <a:avLst/>
          </a:prstGeom>
        </p:spPr>
        <p:txBody>
          <a:bodyPr wrap="square">
            <a:spAutoFit/>
          </a:bodyPr>
          <a:lstStyle/>
          <a:p>
            <a:pPr algn="just">
              <a:lnSpc>
                <a:spcPct val="115000"/>
              </a:lnSpc>
            </a:pP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effectLst/>
              <a:latin typeface="Times New Roman" panose="02020603050405020304" pitchFamily="18" charset="0"/>
              <a:ea typeface="Times New Roman" panose="02020603050405020304" pitchFamily="18" charset="0"/>
            </a:endParaRPr>
          </a:p>
          <a:p>
            <a:pPr algn="just">
              <a:lnSpc>
                <a:spcPct val="115000"/>
              </a:lnSpc>
            </a:pP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a:t>
            </a:r>
            <a:endParaRPr lang="en-VN" sz="2500" dirty="0">
              <a:effectLst/>
              <a:latin typeface="Times New Roman" panose="02020603050405020304" pitchFamily="18" charset="0"/>
              <a:ea typeface="Times New Roman" panose="02020603050405020304" pitchFamily="18" charset="0"/>
            </a:endParaRPr>
          </a:p>
          <a:p>
            <a:pPr algn="just">
              <a:lnSpc>
                <a:spcPct val="115000"/>
              </a:lnSpc>
            </a:pP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effectLst/>
              <a:latin typeface="Times New Roman" panose="02020603050405020304" pitchFamily="18" charset="0"/>
              <a:ea typeface="Times New Roman" panose="02020603050405020304" pitchFamily="18" charset="0"/>
            </a:endParaRPr>
          </a:p>
          <a:p>
            <a:pPr algn="just">
              <a:lnSpc>
                <a:spcPct val="115000"/>
              </a:lnSpc>
            </a:pP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pt-BR"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endParaRPr lang="en-VN" sz="25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EC96811-869E-EC43-8357-D2772CE3866C}"/>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7934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1" end="1"/>
                                            </p:txEl>
                                          </p:spTgt>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8">
            <a:extLst>
              <a:ext uri="{FF2B5EF4-FFF2-40B4-BE49-F238E27FC236}">
                <a16:creationId xmlns:a16="http://schemas.microsoft.com/office/drawing/2014/main" id="{FD407C82-EFD6-E142-AB04-0D179002E8B1}"/>
              </a:ext>
            </a:extLst>
          </p:cNvPr>
          <p:cNvSpPr/>
          <p:nvPr/>
        </p:nvSpPr>
        <p:spPr>
          <a:xfrm>
            <a:off x="695739" y="2851220"/>
            <a:ext cx="11205612" cy="197541"/>
          </a:xfrm>
          <a:prstGeom prst="rect">
            <a:avLst/>
          </a:prstGeom>
          <a:solidFill>
            <a:schemeClr val="tx1">
              <a:lumMod val="65000"/>
              <a:lumOff val="35000"/>
            </a:schemeClr>
          </a:solidFill>
          <a:ln w="25400" cap="flat" cmpd="sng" algn="ctr">
            <a:noFill/>
            <a:prstDash val="solid"/>
          </a:ln>
          <a:effectLst/>
        </p:spPr>
        <p:txBody>
          <a:bodyPr lIns="68580" tIns="34291" rIns="68580" bIns="34291" anchor="ctr"/>
          <a:lstStyle/>
          <a:p>
            <a:pPr algn="ctr" eaLnBrk="1" hangingPunct="1"/>
            <a:endParaRPr lang="zh-CN" altLang="en-US" sz="4200">
              <a:solidFill>
                <a:srgbClr val="FFFFFF"/>
              </a:solidFill>
              <a:latin typeface="Arial" pitchFamily="34" charset="0"/>
            </a:endParaRPr>
          </a:p>
        </p:txBody>
      </p:sp>
      <p:sp>
        <p:nvSpPr>
          <p:cNvPr id="3" name="矩形 2">
            <a:extLst>
              <a:ext uri="{FF2B5EF4-FFF2-40B4-BE49-F238E27FC236}">
                <a16:creationId xmlns:a16="http://schemas.microsoft.com/office/drawing/2014/main" id="{58B6F6F6-C9AC-1A4C-8C43-67736ECA6BA7}"/>
              </a:ext>
            </a:extLst>
          </p:cNvPr>
          <p:cNvSpPr/>
          <p:nvPr/>
        </p:nvSpPr>
        <p:spPr>
          <a:xfrm>
            <a:off x="1727529" y="2487682"/>
            <a:ext cx="1363662" cy="363538"/>
          </a:xfrm>
          <a:custGeom>
            <a:avLst/>
            <a:gdLst>
              <a:gd name="connsiteX0" fmla="*/ 0 w 1039961"/>
              <a:gd name="connsiteY0" fmla="*/ 0 h 361590"/>
              <a:gd name="connsiteX1" fmla="*/ 1039961 w 1039961"/>
              <a:gd name="connsiteY1" fmla="*/ 0 h 361590"/>
              <a:gd name="connsiteX2" fmla="*/ 1039961 w 1039961"/>
              <a:gd name="connsiteY2" fmla="*/ 361590 h 361590"/>
              <a:gd name="connsiteX3" fmla="*/ 0 w 1039961"/>
              <a:gd name="connsiteY3" fmla="*/ 361590 h 361590"/>
              <a:gd name="connsiteX4" fmla="*/ 0 w 1039961"/>
              <a:gd name="connsiteY4" fmla="*/ 0 h 361590"/>
              <a:gd name="connsiteX0" fmla="*/ 323850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23850 w 1363811"/>
              <a:gd name="connsiteY4" fmla="*/ 0 h 361590"/>
              <a:gd name="connsiteX0" fmla="*/ 339725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39725 w 1363811"/>
              <a:gd name="connsiteY4" fmla="*/ 0 h 361590"/>
              <a:gd name="connsiteX0" fmla="*/ 374650 w 1363811"/>
              <a:gd name="connsiteY0" fmla="*/ 12700 h 361590"/>
              <a:gd name="connsiteX1" fmla="*/ 1363811 w 1363811"/>
              <a:gd name="connsiteY1" fmla="*/ 0 h 361590"/>
              <a:gd name="connsiteX2" fmla="*/ 1363811 w 1363811"/>
              <a:gd name="connsiteY2" fmla="*/ 361590 h 361590"/>
              <a:gd name="connsiteX3" fmla="*/ 0 w 1363811"/>
              <a:gd name="connsiteY3" fmla="*/ 361590 h 361590"/>
              <a:gd name="connsiteX4" fmla="*/ 374650 w 1363811"/>
              <a:gd name="connsiteY4" fmla="*/ 12700 h 361590"/>
              <a:gd name="connsiteX0" fmla="*/ 352425 w 1363811"/>
              <a:gd name="connsiteY0" fmla="*/ 0 h 364765"/>
              <a:gd name="connsiteX1" fmla="*/ 1363811 w 1363811"/>
              <a:gd name="connsiteY1" fmla="*/ 3175 h 364765"/>
              <a:gd name="connsiteX2" fmla="*/ 1363811 w 1363811"/>
              <a:gd name="connsiteY2" fmla="*/ 364765 h 364765"/>
              <a:gd name="connsiteX3" fmla="*/ 0 w 1363811"/>
              <a:gd name="connsiteY3" fmla="*/ 364765 h 364765"/>
              <a:gd name="connsiteX4" fmla="*/ 352425 w 1363811"/>
              <a:gd name="connsiteY4" fmla="*/ 0 h 36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811" h="364765">
                <a:moveTo>
                  <a:pt x="352425" y="0"/>
                </a:moveTo>
                <a:lnTo>
                  <a:pt x="1363811" y="3175"/>
                </a:lnTo>
                <a:lnTo>
                  <a:pt x="1363811" y="364765"/>
                </a:lnTo>
                <a:lnTo>
                  <a:pt x="0" y="364765"/>
                </a:lnTo>
                <a:lnTo>
                  <a:pt x="352425" y="0"/>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200">
              <a:latin typeface="+mj-lt"/>
            </a:endParaRPr>
          </a:p>
        </p:txBody>
      </p:sp>
      <p:sp>
        <p:nvSpPr>
          <p:cNvPr id="4" name="等腰三角形 37">
            <a:extLst>
              <a:ext uri="{FF2B5EF4-FFF2-40B4-BE49-F238E27FC236}">
                <a16:creationId xmlns:a16="http://schemas.microsoft.com/office/drawing/2014/main" id="{B2F2CF0C-7E9D-C74B-8191-22F0E66644B0}"/>
              </a:ext>
            </a:extLst>
          </p:cNvPr>
          <p:cNvSpPr/>
          <p:nvPr/>
        </p:nvSpPr>
        <p:spPr>
          <a:xfrm flipV="1">
            <a:off x="2035504" y="3019495"/>
            <a:ext cx="755650" cy="801687"/>
          </a:xfrm>
          <a:prstGeom prst="triangle">
            <a:avLst/>
          </a:prstGeom>
          <a:solidFill>
            <a:sysClr val="window" lastClr="FFFFFF">
              <a:lumMod val="65000"/>
            </a:sysClr>
          </a:solidFill>
          <a:ln w="25400" cap="flat" cmpd="sng" algn="ctr">
            <a:noFill/>
            <a:prstDash val="solid"/>
          </a:ln>
          <a:effectLst/>
        </p:spPr>
        <p:txBody>
          <a:bodyPr lIns="68580" tIns="34291" rIns="68580" bIns="34291" anchor="ctr"/>
          <a:lstStyle/>
          <a:p>
            <a:pPr algn="ctr" eaLnBrk="1" hangingPunct="1"/>
            <a:endParaRPr lang="zh-CN" altLang="en-US" sz="4200">
              <a:solidFill>
                <a:srgbClr val="FFFFFF"/>
              </a:solidFill>
              <a:latin typeface="Arial" pitchFamily="34" charset="0"/>
            </a:endParaRPr>
          </a:p>
        </p:txBody>
      </p:sp>
      <p:sp>
        <p:nvSpPr>
          <p:cNvPr id="5" name="矩形 2">
            <a:extLst>
              <a:ext uri="{FF2B5EF4-FFF2-40B4-BE49-F238E27FC236}">
                <a16:creationId xmlns:a16="http://schemas.microsoft.com/office/drawing/2014/main" id="{F50D1C2F-E3C0-FA4E-B6ED-6FC55B610F4E}"/>
              </a:ext>
            </a:extLst>
          </p:cNvPr>
          <p:cNvSpPr/>
          <p:nvPr/>
        </p:nvSpPr>
        <p:spPr>
          <a:xfrm>
            <a:off x="5291307" y="2516948"/>
            <a:ext cx="1363663" cy="363538"/>
          </a:xfrm>
          <a:custGeom>
            <a:avLst/>
            <a:gdLst>
              <a:gd name="connsiteX0" fmla="*/ 0 w 1039961"/>
              <a:gd name="connsiteY0" fmla="*/ 0 h 361590"/>
              <a:gd name="connsiteX1" fmla="*/ 1039961 w 1039961"/>
              <a:gd name="connsiteY1" fmla="*/ 0 h 361590"/>
              <a:gd name="connsiteX2" fmla="*/ 1039961 w 1039961"/>
              <a:gd name="connsiteY2" fmla="*/ 361590 h 361590"/>
              <a:gd name="connsiteX3" fmla="*/ 0 w 1039961"/>
              <a:gd name="connsiteY3" fmla="*/ 361590 h 361590"/>
              <a:gd name="connsiteX4" fmla="*/ 0 w 1039961"/>
              <a:gd name="connsiteY4" fmla="*/ 0 h 361590"/>
              <a:gd name="connsiteX0" fmla="*/ 323850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23850 w 1363811"/>
              <a:gd name="connsiteY4" fmla="*/ 0 h 361590"/>
              <a:gd name="connsiteX0" fmla="*/ 339725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39725 w 1363811"/>
              <a:gd name="connsiteY4" fmla="*/ 0 h 361590"/>
              <a:gd name="connsiteX0" fmla="*/ 374650 w 1363811"/>
              <a:gd name="connsiteY0" fmla="*/ 12700 h 361590"/>
              <a:gd name="connsiteX1" fmla="*/ 1363811 w 1363811"/>
              <a:gd name="connsiteY1" fmla="*/ 0 h 361590"/>
              <a:gd name="connsiteX2" fmla="*/ 1363811 w 1363811"/>
              <a:gd name="connsiteY2" fmla="*/ 361590 h 361590"/>
              <a:gd name="connsiteX3" fmla="*/ 0 w 1363811"/>
              <a:gd name="connsiteY3" fmla="*/ 361590 h 361590"/>
              <a:gd name="connsiteX4" fmla="*/ 374650 w 1363811"/>
              <a:gd name="connsiteY4" fmla="*/ 12700 h 361590"/>
              <a:gd name="connsiteX0" fmla="*/ 352425 w 1363811"/>
              <a:gd name="connsiteY0" fmla="*/ 0 h 364765"/>
              <a:gd name="connsiteX1" fmla="*/ 1363811 w 1363811"/>
              <a:gd name="connsiteY1" fmla="*/ 3175 h 364765"/>
              <a:gd name="connsiteX2" fmla="*/ 1363811 w 1363811"/>
              <a:gd name="connsiteY2" fmla="*/ 364765 h 364765"/>
              <a:gd name="connsiteX3" fmla="*/ 0 w 1363811"/>
              <a:gd name="connsiteY3" fmla="*/ 364765 h 364765"/>
              <a:gd name="connsiteX4" fmla="*/ 352425 w 1363811"/>
              <a:gd name="connsiteY4" fmla="*/ 0 h 36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811" h="364765">
                <a:moveTo>
                  <a:pt x="352425" y="0"/>
                </a:moveTo>
                <a:lnTo>
                  <a:pt x="1363811" y="3175"/>
                </a:lnTo>
                <a:lnTo>
                  <a:pt x="1363811" y="364765"/>
                </a:lnTo>
                <a:lnTo>
                  <a:pt x="0" y="364765"/>
                </a:lnTo>
                <a:lnTo>
                  <a:pt x="352425" y="0"/>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200">
              <a:latin typeface="+mj-lt"/>
            </a:endParaRPr>
          </a:p>
        </p:txBody>
      </p:sp>
      <p:sp>
        <p:nvSpPr>
          <p:cNvPr id="6" name="等腰三角形 69">
            <a:extLst>
              <a:ext uri="{FF2B5EF4-FFF2-40B4-BE49-F238E27FC236}">
                <a16:creationId xmlns:a16="http://schemas.microsoft.com/office/drawing/2014/main" id="{0C10805D-4429-A94D-984A-7A2A226945B3}"/>
              </a:ext>
            </a:extLst>
          </p:cNvPr>
          <p:cNvSpPr/>
          <p:nvPr/>
        </p:nvSpPr>
        <p:spPr>
          <a:xfrm flipV="1">
            <a:off x="5600870" y="3048761"/>
            <a:ext cx="755650" cy="801687"/>
          </a:xfrm>
          <a:prstGeom prst="triangle">
            <a:avLst/>
          </a:prstGeom>
          <a:solidFill>
            <a:sysClr val="window" lastClr="FFFFFF">
              <a:lumMod val="65000"/>
            </a:sysClr>
          </a:solidFill>
          <a:ln w="25400" cap="flat" cmpd="sng" algn="ctr">
            <a:noFill/>
            <a:prstDash val="solid"/>
          </a:ln>
          <a:effectLst/>
        </p:spPr>
        <p:txBody>
          <a:bodyPr lIns="68580" tIns="34291" rIns="68580" bIns="34291" anchor="ctr"/>
          <a:lstStyle/>
          <a:p>
            <a:pPr algn="ctr" eaLnBrk="1" hangingPunct="1"/>
            <a:endParaRPr lang="zh-CN" altLang="en-US" sz="4200">
              <a:solidFill>
                <a:srgbClr val="FFFFFF"/>
              </a:solidFill>
              <a:latin typeface="Arial" pitchFamily="34" charset="0"/>
            </a:endParaRPr>
          </a:p>
        </p:txBody>
      </p:sp>
      <p:sp>
        <p:nvSpPr>
          <p:cNvPr id="7" name="矩形 2">
            <a:extLst>
              <a:ext uri="{FF2B5EF4-FFF2-40B4-BE49-F238E27FC236}">
                <a16:creationId xmlns:a16="http://schemas.microsoft.com/office/drawing/2014/main" id="{1AA2BDAD-B10D-E94E-8F98-C344747C513C}"/>
              </a:ext>
            </a:extLst>
          </p:cNvPr>
          <p:cNvSpPr/>
          <p:nvPr/>
        </p:nvSpPr>
        <p:spPr>
          <a:xfrm>
            <a:off x="9107158" y="2487682"/>
            <a:ext cx="1363663" cy="363538"/>
          </a:xfrm>
          <a:custGeom>
            <a:avLst/>
            <a:gdLst>
              <a:gd name="connsiteX0" fmla="*/ 0 w 1039961"/>
              <a:gd name="connsiteY0" fmla="*/ 0 h 361590"/>
              <a:gd name="connsiteX1" fmla="*/ 1039961 w 1039961"/>
              <a:gd name="connsiteY1" fmla="*/ 0 h 361590"/>
              <a:gd name="connsiteX2" fmla="*/ 1039961 w 1039961"/>
              <a:gd name="connsiteY2" fmla="*/ 361590 h 361590"/>
              <a:gd name="connsiteX3" fmla="*/ 0 w 1039961"/>
              <a:gd name="connsiteY3" fmla="*/ 361590 h 361590"/>
              <a:gd name="connsiteX4" fmla="*/ 0 w 1039961"/>
              <a:gd name="connsiteY4" fmla="*/ 0 h 361590"/>
              <a:gd name="connsiteX0" fmla="*/ 323850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23850 w 1363811"/>
              <a:gd name="connsiteY4" fmla="*/ 0 h 361590"/>
              <a:gd name="connsiteX0" fmla="*/ 339725 w 1363811"/>
              <a:gd name="connsiteY0" fmla="*/ 0 h 361590"/>
              <a:gd name="connsiteX1" fmla="*/ 1363811 w 1363811"/>
              <a:gd name="connsiteY1" fmla="*/ 0 h 361590"/>
              <a:gd name="connsiteX2" fmla="*/ 1363811 w 1363811"/>
              <a:gd name="connsiteY2" fmla="*/ 361590 h 361590"/>
              <a:gd name="connsiteX3" fmla="*/ 0 w 1363811"/>
              <a:gd name="connsiteY3" fmla="*/ 361590 h 361590"/>
              <a:gd name="connsiteX4" fmla="*/ 339725 w 1363811"/>
              <a:gd name="connsiteY4" fmla="*/ 0 h 361590"/>
              <a:gd name="connsiteX0" fmla="*/ 374650 w 1363811"/>
              <a:gd name="connsiteY0" fmla="*/ 12700 h 361590"/>
              <a:gd name="connsiteX1" fmla="*/ 1363811 w 1363811"/>
              <a:gd name="connsiteY1" fmla="*/ 0 h 361590"/>
              <a:gd name="connsiteX2" fmla="*/ 1363811 w 1363811"/>
              <a:gd name="connsiteY2" fmla="*/ 361590 h 361590"/>
              <a:gd name="connsiteX3" fmla="*/ 0 w 1363811"/>
              <a:gd name="connsiteY3" fmla="*/ 361590 h 361590"/>
              <a:gd name="connsiteX4" fmla="*/ 374650 w 1363811"/>
              <a:gd name="connsiteY4" fmla="*/ 12700 h 361590"/>
              <a:gd name="connsiteX0" fmla="*/ 352425 w 1363811"/>
              <a:gd name="connsiteY0" fmla="*/ 0 h 364765"/>
              <a:gd name="connsiteX1" fmla="*/ 1363811 w 1363811"/>
              <a:gd name="connsiteY1" fmla="*/ 3175 h 364765"/>
              <a:gd name="connsiteX2" fmla="*/ 1363811 w 1363811"/>
              <a:gd name="connsiteY2" fmla="*/ 364765 h 364765"/>
              <a:gd name="connsiteX3" fmla="*/ 0 w 1363811"/>
              <a:gd name="connsiteY3" fmla="*/ 364765 h 364765"/>
              <a:gd name="connsiteX4" fmla="*/ 352425 w 1363811"/>
              <a:gd name="connsiteY4" fmla="*/ 0 h 36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811" h="364765">
                <a:moveTo>
                  <a:pt x="352425" y="0"/>
                </a:moveTo>
                <a:lnTo>
                  <a:pt x="1363811" y="3175"/>
                </a:lnTo>
                <a:lnTo>
                  <a:pt x="1363811" y="364765"/>
                </a:lnTo>
                <a:lnTo>
                  <a:pt x="0" y="364765"/>
                </a:lnTo>
                <a:lnTo>
                  <a:pt x="352425" y="0"/>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200">
              <a:latin typeface="+mj-lt"/>
            </a:endParaRPr>
          </a:p>
        </p:txBody>
      </p:sp>
      <p:sp>
        <p:nvSpPr>
          <p:cNvPr id="8" name="等腰三角形 74">
            <a:extLst>
              <a:ext uri="{FF2B5EF4-FFF2-40B4-BE49-F238E27FC236}">
                <a16:creationId xmlns:a16="http://schemas.microsoft.com/office/drawing/2014/main" id="{36B2CEFE-7224-1B48-9E85-FE77AC799B04}"/>
              </a:ext>
            </a:extLst>
          </p:cNvPr>
          <p:cNvSpPr/>
          <p:nvPr/>
        </p:nvSpPr>
        <p:spPr>
          <a:xfrm flipV="1">
            <a:off x="9415133" y="3019495"/>
            <a:ext cx="757238" cy="801687"/>
          </a:xfrm>
          <a:prstGeom prst="triangle">
            <a:avLst/>
          </a:prstGeom>
          <a:solidFill>
            <a:sysClr val="window" lastClr="FFFFFF">
              <a:lumMod val="65000"/>
            </a:sysClr>
          </a:solidFill>
          <a:ln w="25400" cap="flat" cmpd="sng" algn="ctr">
            <a:noFill/>
            <a:prstDash val="solid"/>
          </a:ln>
          <a:effectLst/>
        </p:spPr>
        <p:txBody>
          <a:bodyPr lIns="68580" tIns="34291" rIns="68580" bIns="34291" anchor="ctr"/>
          <a:lstStyle/>
          <a:p>
            <a:pPr algn="ctr" eaLnBrk="1" hangingPunct="1"/>
            <a:endParaRPr lang="zh-CN" altLang="en-US" sz="4200">
              <a:solidFill>
                <a:srgbClr val="FFFFFF"/>
              </a:solidFill>
              <a:latin typeface="Arial" pitchFamily="34" charset="0"/>
            </a:endParaRPr>
          </a:p>
        </p:txBody>
      </p:sp>
      <p:sp>
        <p:nvSpPr>
          <p:cNvPr id="9" name="任意多边形 78">
            <a:extLst>
              <a:ext uri="{FF2B5EF4-FFF2-40B4-BE49-F238E27FC236}">
                <a16:creationId xmlns:a16="http://schemas.microsoft.com/office/drawing/2014/main" id="{4FD0D864-DCD3-CD4A-93CE-A08FECA995B4}"/>
              </a:ext>
            </a:extLst>
          </p:cNvPr>
          <p:cNvSpPr/>
          <p:nvPr/>
        </p:nvSpPr>
        <p:spPr>
          <a:xfrm>
            <a:off x="1657679" y="2309882"/>
            <a:ext cx="1674812" cy="1457325"/>
          </a:xfrm>
          <a:custGeom>
            <a:avLst/>
            <a:gdLst>
              <a:gd name="connsiteX0" fmla="*/ 0 w 1674186"/>
              <a:gd name="connsiteY0" fmla="*/ 0 h 1458162"/>
              <a:gd name="connsiteX1" fmla="*/ 1674186 w 1674186"/>
              <a:gd name="connsiteY1" fmla="*/ 0 h 1458162"/>
              <a:gd name="connsiteX2" fmla="*/ 807276 w 1674186"/>
              <a:gd name="connsiteY2" fmla="*/ 1458162 h 1458162"/>
            </a:gdLst>
            <a:ahLst/>
            <a:cxnLst>
              <a:cxn ang="0">
                <a:pos x="connsiteX0" y="connsiteY0"/>
              </a:cxn>
              <a:cxn ang="0">
                <a:pos x="connsiteX1" y="connsiteY1"/>
              </a:cxn>
              <a:cxn ang="0">
                <a:pos x="connsiteX2" y="connsiteY2"/>
              </a:cxn>
            </a:cxnLst>
            <a:rect l="l" t="t" r="r" b="b"/>
            <a:pathLst>
              <a:path w="1674186" h="1458162">
                <a:moveTo>
                  <a:pt x="0" y="0"/>
                </a:moveTo>
                <a:lnTo>
                  <a:pt x="1674186" y="0"/>
                </a:lnTo>
                <a:lnTo>
                  <a:pt x="807276" y="1458162"/>
                </a:lnTo>
                <a:close/>
              </a:path>
            </a:pathLst>
          </a:custGeom>
          <a:solidFill>
            <a:srgbClr val="ED655F"/>
          </a:solidFill>
          <a:ln w="25400" cap="flat" cmpd="sng" algn="ctr">
            <a:noFill/>
            <a:prstDash val="solid"/>
          </a:ln>
          <a:effectLst/>
        </p:spPr>
        <p:txBody>
          <a:bodyPr vert="eaVert" lIns="68580" tIns="34291" rIns="68580" bIns="34291" anchor="ctr"/>
          <a:lstStyle/>
          <a:p>
            <a:pPr algn="ctr" eaLnBrk="1" hangingPunct="1"/>
            <a:r>
              <a:rPr lang="en-US" altLang="zh-CN" sz="4200">
                <a:solidFill>
                  <a:srgbClr val="FFFFFF"/>
                </a:solidFill>
                <a:latin typeface="Arial" pitchFamily="34" charset="0"/>
                <a:ea typeface="Microsoft YaHei" pitchFamily="34" charset="-122"/>
              </a:rPr>
              <a:t> </a:t>
            </a:r>
            <a:endParaRPr lang="zh-CN" altLang="en-US" sz="4200">
              <a:solidFill>
                <a:srgbClr val="FFFFFF"/>
              </a:solidFill>
              <a:latin typeface="Arial" pitchFamily="34" charset="0"/>
              <a:ea typeface="Microsoft YaHei" pitchFamily="34" charset="-122"/>
            </a:endParaRPr>
          </a:p>
        </p:txBody>
      </p:sp>
      <p:sp>
        <p:nvSpPr>
          <p:cNvPr id="10" name="直角三角形 3">
            <a:extLst>
              <a:ext uri="{FF2B5EF4-FFF2-40B4-BE49-F238E27FC236}">
                <a16:creationId xmlns:a16="http://schemas.microsoft.com/office/drawing/2014/main" id="{1CBD74CC-3611-184E-BF9F-2463AC555EA9}"/>
              </a:ext>
            </a:extLst>
          </p:cNvPr>
          <p:cNvSpPr/>
          <p:nvPr/>
        </p:nvSpPr>
        <p:spPr>
          <a:xfrm flipH="1">
            <a:off x="2054554" y="1500257"/>
            <a:ext cx="1028700" cy="996950"/>
          </a:xfrm>
          <a:custGeom>
            <a:avLst/>
            <a:gdLst>
              <a:gd name="connsiteX0" fmla="*/ 0 w 1048062"/>
              <a:gd name="connsiteY0" fmla="*/ 987343 h 987343"/>
              <a:gd name="connsiteX1" fmla="*/ 0 w 1048062"/>
              <a:gd name="connsiteY1" fmla="*/ 0 h 987343"/>
              <a:gd name="connsiteX2" fmla="*/ 1048062 w 1048062"/>
              <a:gd name="connsiteY2" fmla="*/ 987343 h 987343"/>
              <a:gd name="connsiteX3" fmla="*/ 0 w 1048062"/>
              <a:gd name="connsiteY3" fmla="*/ 987343 h 987343"/>
              <a:gd name="connsiteX0" fmla="*/ 0 w 1029012"/>
              <a:gd name="connsiteY0" fmla="*/ 987343 h 996868"/>
              <a:gd name="connsiteX1" fmla="*/ 0 w 1029012"/>
              <a:gd name="connsiteY1" fmla="*/ 0 h 996868"/>
              <a:gd name="connsiteX2" fmla="*/ 1029012 w 1029012"/>
              <a:gd name="connsiteY2" fmla="*/ 996868 h 996868"/>
              <a:gd name="connsiteX3" fmla="*/ 0 w 1029012"/>
              <a:gd name="connsiteY3" fmla="*/ 987343 h 996868"/>
            </a:gdLst>
            <a:ahLst/>
            <a:cxnLst>
              <a:cxn ang="0">
                <a:pos x="connsiteX0" y="connsiteY0"/>
              </a:cxn>
              <a:cxn ang="0">
                <a:pos x="connsiteX1" y="connsiteY1"/>
              </a:cxn>
              <a:cxn ang="0">
                <a:pos x="connsiteX2" y="connsiteY2"/>
              </a:cxn>
              <a:cxn ang="0">
                <a:pos x="connsiteX3" y="connsiteY3"/>
              </a:cxn>
            </a:cxnLst>
            <a:rect l="l" t="t" r="r" b="b"/>
            <a:pathLst>
              <a:path w="1029012" h="996868">
                <a:moveTo>
                  <a:pt x="0" y="987343"/>
                </a:moveTo>
                <a:lnTo>
                  <a:pt x="0" y="0"/>
                </a:lnTo>
                <a:lnTo>
                  <a:pt x="1029012" y="996868"/>
                </a:lnTo>
                <a:lnTo>
                  <a:pt x="0" y="987343"/>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90000" bIns="0" anchor="ctr"/>
          <a:lstStyle/>
          <a:p>
            <a:pPr algn="r" eaLnBrk="1" hangingPunct="1"/>
            <a:r>
              <a:rPr lang="en-US" altLang="zh-CN" sz="4200" b="1">
                <a:solidFill>
                  <a:srgbClr val="B73C1F"/>
                </a:solidFill>
                <a:latin typeface="Arial" pitchFamily="34" charset="0"/>
              </a:rPr>
              <a:t>01</a:t>
            </a:r>
            <a:endParaRPr lang="zh-CN" altLang="en-US" sz="4200" b="1">
              <a:solidFill>
                <a:srgbClr val="B73C1F"/>
              </a:solidFill>
              <a:latin typeface="Arial" pitchFamily="34" charset="0"/>
            </a:endParaRPr>
          </a:p>
        </p:txBody>
      </p:sp>
      <p:sp>
        <p:nvSpPr>
          <p:cNvPr id="11" name="任意多边形 79">
            <a:extLst>
              <a:ext uri="{FF2B5EF4-FFF2-40B4-BE49-F238E27FC236}">
                <a16:creationId xmlns:a16="http://schemas.microsoft.com/office/drawing/2014/main" id="{916835CF-99F2-DD45-8576-4C195178317A}"/>
              </a:ext>
            </a:extLst>
          </p:cNvPr>
          <p:cNvSpPr/>
          <p:nvPr/>
        </p:nvSpPr>
        <p:spPr>
          <a:xfrm>
            <a:off x="5218282" y="2339148"/>
            <a:ext cx="1674813" cy="1457325"/>
          </a:xfrm>
          <a:custGeom>
            <a:avLst/>
            <a:gdLst>
              <a:gd name="connsiteX0" fmla="*/ 0 w 1674186"/>
              <a:gd name="connsiteY0" fmla="*/ 0 h 1458162"/>
              <a:gd name="connsiteX1" fmla="*/ 1674186 w 1674186"/>
              <a:gd name="connsiteY1" fmla="*/ 0 h 1458162"/>
              <a:gd name="connsiteX2" fmla="*/ 807276 w 1674186"/>
              <a:gd name="connsiteY2" fmla="*/ 1458162 h 1458162"/>
            </a:gdLst>
            <a:ahLst/>
            <a:cxnLst>
              <a:cxn ang="0">
                <a:pos x="connsiteX0" y="connsiteY0"/>
              </a:cxn>
              <a:cxn ang="0">
                <a:pos x="connsiteX1" y="connsiteY1"/>
              </a:cxn>
              <a:cxn ang="0">
                <a:pos x="connsiteX2" y="connsiteY2"/>
              </a:cxn>
            </a:cxnLst>
            <a:rect l="l" t="t" r="r" b="b"/>
            <a:pathLst>
              <a:path w="1674186" h="1458162">
                <a:moveTo>
                  <a:pt x="0" y="0"/>
                </a:moveTo>
                <a:lnTo>
                  <a:pt x="1674186" y="0"/>
                </a:lnTo>
                <a:lnTo>
                  <a:pt x="807276" y="1458162"/>
                </a:lnTo>
                <a:close/>
              </a:path>
            </a:pathLst>
          </a:custGeom>
          <a:solidFill>
            <a:srgbClr val="ED655F"/>
          </a:solidFill>
          <a:ln w="25400" cap="flat" cmpd="sng" algn="ctr">
            <a:noFill/>
            <a:prstDash val="solid"/>
          </a:ln>
          <a:effectLst/>
        </p:spPr>
        <p:txBody>
          <a:bodyPr vert="eaVert" lIns="68580" tIns="34291" rIns="68580" bIns="34291" anchor="ctr"/>
          <a:lstStyle/>
          <a:p>
            <a:pPr algn="ctr" eaLnBrk="1" hangingPunct="1"/>
            <a:r>
              <a:rPr lang="en-US" altLang="zh-CN" sz="4200">
                <a:solidFill>
                  <a:srgbClr val="FFFFFF"/>
                </a:solidFill>
                <a:latin typeface="Arial" pitchFamily="34" charset="0"/>
                <a:ea typeface="Microsoft YaHei" pitchFamily="34" charset="-122"/>
              </a:rPr>
              <a:t> </a:t>
            </a:r>
            <a:endParaRPr lang="zh-CN" altLang="en-US" sz="4200">
              <a:solidFill>
                <a:srgbClr val="FFFFFF"/>
              </a:solidFill>
              <a:latin typeface="Arial" pitchFamily="34" charset="0"/>
              <a:ea typeface="Microsoft YaHei" pitchFamily="34" charset="-122"/>
            </a:endParaRPr>
          </a:p>
        </p:txBody>
      </p:sp>
      <p:sp>
        <p:nvSpPr>
          <p:cNvPr id="12" name="任意多边形 80">
            <a:extLst>
              <a:ext uri="{FF2B5EF4-FFF2-40B4-BE49-F238E27FC236}">
                <a16:creationId xmlns:a16="http://schemas.microsoft.com/office/drawing/2014/main" id="{CF06EDD4-E13A-F549-861B-C5BEA092C913}"/>
              </a:ext>
            </a:extLst>
          </p:cNvPr>
          <p:cNvSpPr/>
          <p:nvPr/>
        </p:nvSpPr>
        <p:spPr>
          <a:xfrm>
            <a:off x="9029371" y="2309882"/>
            <a:ext cx="1674812" cy="1457325"/>
          </a:xfrm>
          <a:custGeom>
            <a:avLst/>
            <a:gdLst>
              <a:gd name="connsiteX0" fmla="*/ 0 w 1674186"/>
              <a:gd name="connsiteY0" fmla="*/ 0 h 1458162"/>
              <a:gd name="connsiteX1" fmla="*/ 1674186 w 1674186"/>
              <a:gd name="connsiteY1" fmla="*/ 0 h 1458162"/>
              <a:gd name="connsiteX2" fmla="*/ 807276 w 1674186"/>
              <a:gd name="connsiteY2" fmla="*/ 1458162 h 1458162"/>
            </a:gdLst>
            <a:ahLst/>
            <a:cxnLst>
              <a:cxn ang="0">
                <a:pos x="connsiteX0" y="connsiteY0"/>
              </a:cxn>
              <a:cxn ang="0">
                <a:pos x="connsiteX1" y="connsiteY1"/>
              </a:cxn>
              <a:cxn ang="0">
                <a:pos x="connsiteX2" y="connsiteY2"/>
              </a:cxn>
            </a:cxnLst>
            <a:rect l="l" t="t" r="r" b="b"/>
            <a:pathLst>
              <a:path w="1674186" h="1458162">
                <a:moveTo>
                  <a:pt x="0" y="0"/>
                </a:moveTo>
                <a:lnTo>
                  <a:pt x="1674186" y="0"/>
                </a:lnTo>
                <a:lnTo>
                  <a:pt x="807276" y="1458162"/>
                </a:lnTo>
                <a:close/>
              </a:path>
            </a:pathLst>
          </a:custGeom>
          <a:solidFill>
            <a:srgbClr val="ED655F"/>
          </a:solidFill>
          <a:ln w="25400" cap="flat" cmpd="sng" algn="ctr">
            <a:noFill/>
            <a:prstDash val="solid"/>
          </a:ln>
          <a:effectLst/>
        </p:spPr>
        <p:txBody>
          <a:bodyPr vert="eaVert" lIns="68580" tIns="34291" rIns="68580" bIns="34291" anchor="ctr"/>
          <a:lstStyle/>
          <a:p>
            <a:pPr algn="ctr" eaLnBrk="1" hangingPunct="1"/>
            <a:r>
              <a:rPr lang="en-US" altLang="zh-CN" sz="4200">
                <a:solidFill>
                  <a:srgbClr val="FFFFFF"/>
                </a:solidFill>
                <a:latin typeface="Arial" pitchFamily="34" charset="0"/>
                <a:ea typeface="Microsoft YaHei" pitchFamily="34" charset="-122"/>
              </a:rPr>
              <a:t> </a:t>
            </a:r>
            <a:endParaRPr lang="zh-CN" altLang="en-US" sz="4200">
              <a:solidFill>
                <a:srgbClr val="FFFFFF"/>
              </a:solidFill>
              <a:latin typeface="Arial" pitchFamily="34" charset="0"/>
              <a:ea typeface="Microsoft YaHei" pitchFamily="34" charset="-122"/>
            </a:endParaRPr>
          </a:p>
        </p:txBody>
      </p:sp>
      <p:sp>
        <p:nvSpPr>
          <p:cNvPr id="13" name="直角三角形 3">
            <a:extLst>
              <a:ext uri="{FF2B5EF4-FFF2-40B4-BE49-F238E27FC236}">
                <a16:creationId xmlns:a16="http://schemas.microsoft.com/office/drawing/2014/main" id="{855653E9-C252-A74A-BAEF-56810D791F7D}"/>
              </a:ext>
            </a:extLst>
          </p:cNvPr>
          <p:cNvSpPr/>
          <p:nvPr/>
        </p:nvSpPr>
        <p:spPr>
          <a:xfrm flipH="1">
            <a:off x="5619920" y="1529523"/>
            <a:ext cx="1028700" cy="996950"/>
          </a:xfrm>
          <a:custGeom>
            <a:avLst/>
            <a:gdLst>
              <a:gd name="connsiteX0" fmla="*/ 0 w 1048062"/>
              <a:gd name="connsiteY0" fmla="*/ 987343 h 987343"/>
              <a:gd name="connsiteX1" fmla="*/ 0 w 1048062"/>
              <a:gd name="connsiteY1" fmla="*/ 0 h 987343"/>
              <a:gd name="connsiteX2" fmla="*/ 1048062 w 1048062"/>
              <a:gd name="connsiteY2" fmla="*/ 987343 h 987343"/>
              <a:gd name="connsiteX3" fmla="*/ 0 w 1048062"/>
              <a:gd name="connsiteY3" fmla="*/ 987343 h 987343"/>
              <a:gd name="connsiteX0" fmla="*/ 0 w 1029012"/>
              <a:gd name="connsiteY0" fmla="*/ 987343 h 996868"/>
              <a:gd name="connsiteX1" fmla="*/ 0 w 1029012"/>
              <a:gd name="connsiteY1" fmla="*/ 0 h 996868"/>
              <a:gd name="connsiteX2" fmla="*/ 1029012 w 1029012"/>
              <a:gd name="connsiteY2" fmla="*/ 996868 h 996868"/>
              <a:gd name="connsiteX3" fmla="*/ 0 w 1029012"/>
              <a:gd name="connsiteY3" fmla="*/ 987343 h 996868"/>
            </a:gdLst>
            <a:ahLst/>
            <a:cxnLst>
              <a:cxn ang="0">
                <a:pos x="connsiteX0" y="connsiteY0"/>
              </a:cxn>
              <a:cxn ang="0">
                <a:pos x="connsiteX1" y="connsiteY1"/>
              </a:cxn>
              <a:cxn ang="0">
                <a:pos x="connsiteX2" y="connsiteY2"/>
              </a:cxn>
              <a:cxn ang="0">
                <a:pos x="connsiteX3" y="connsiteY3"/>
              </a:cxn>
            </a:cxnLst>
            <a:rect l="l" t="t" r="r" b="b"/>
            <a:pathLst>
              <a:path w="1029012" h="996868">
                <a:moveTo>
                  <a:pt x="0" y="987343"/>
                </a:moveTo>
                <a:lnTo>
                  <a:pt x="0" y="0"/>
                </a:lnTo>
                <a:lnTo>
                  <a:pt x="1029012" y="996868"/>
                </a:lnTo>
                <a:lnTo>
                  <a:pt x="0" y="987343"/>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90000" bIns="0" anchor="ctr"/>
          <a:lstStyle/>
          <a:p>
            <a:pPr algn="r" eaLnBrk="1" hangingPunct="1"/>
            <a:r>
              <a:rPr lang="en-US" altLang="zh-CN" sz="4200" b="1">
                <a:solidFill>
                  <a:srgbClr val="B73C1F"/>
                </a:solidFill>
                <a:latin typeface="Arial" pitchFamily="34" charset="0"/>
              </a:rPr>
              <a:t>02</a:t>
            </a:r>
            <a:endParaRPr lang="zh-CN" altLang="en-US" sz="4200" b="1">
              <a:solidFill>
                <a:srgbClr val="B73C1F"/>
              </a:solidFill>
              <a:latin typeface="Arial" pitchFamily="34" charset="0"/>
            </a:endParaRPr>
          </a:p>
        </p:txBody>
      </p:sp>
      <p:sp>
        <p:nvSpPr>
          <p:cNvPr id="14" name="直角三角形 3">
            <a:extLst>
              <a:ext uri="{FF2B5EF4-FFF2-40B4-BE49-F238E27FC236}">
                <a16:creationId xmlns:a16="http://schemas.microsoft.com/office/drawing/2014/main" id="{322AF2AD-5B69-6C41-A032-187DAF8A961E}"/>
              </a:ext>
            </a:extLst>
          </p:cNvPr>
          <p:cNvSpPr/>
          <p:nvPr/>
        </p:nvSpPr>
        <p:spPr>
          <a:xfrm flipH="1">
            <a:off x="9434183" y="1500257"/>
            <a:ext cx="1030288" cy="996950"/>
          </a:xfrm>
          <a:custGeom>
            <a:avLst/>
            <a:gdLst>
              <a:gd name="connsiteX0" fmla="*/ 0 w 1048062"/>
              <a:gd name="connsiteY0" fmla="*/ 987343 h 987343"/>
              <a:gd name="connsiteX1" fmla="*/ 0 w 1048062"/>
              <a:gd name="connsiteY1" fmla="*/ 0 h 987343"/>
              <a:gd name="connsiteX2" fmla="*/ 1048062 w 1048062"/>
              <a:gd name="connsiteY2" fmla="*/ 987343 h 987343"/>
              <a:gd name="connsiteX3" fmla="*/ 0 w 1048062"/>
              <a:gd name="connsiteY3" fmla="*/ 987343 h 987343"/>
              <a:gd name="connsiteX0" fmla="*/ 0 w 1029012"/>
              <a:gd name="connsiteY0" fmla="*/ 987343 h 996868"/>
              <a:gd name="connsiteX1" fmla="*/ 0 w 1029012"/>
              <a:gd name="connsiteY1" fmla="*/ 0 h 996868"/>
              <a:gd name="connsiteX2" fmla="*/ 1029012 w 1029012"/>
              <a:gd name="connsiteY2" fmla="*/ 996868 h 996868"/>
              <a:gd name="connsiteX3" fmla="*/ 0 w 1029012"/>
              <a:gd name="connsiteY3" fmla="*/ 987343 h 996868"/>
            </a:gdLst>
            <a:ahLst/>
            <a:cxnLst>
              <a:cxn ang="0">
                <a:pos x="connsiteX0" y="connsiteY0"/>
              </a:cxn>
              <a:cxn ang="0">
                <a:pos x="connsiteX1" y="connsiteY1"/>
              </a:cxn>
              <a:cxn ang="0">
                <a:pos x="connsiteX2" y="connsiteY2"/>
              </a:cxn>
              <a:cxn ang="0">
                <a:pos x="connsiteX3" y="connsiteY3"/>
              </a:cxn>
            </a:cxnLst>
            <a:rect l="l" t="t" r="r" b="b"/>
            <a:pathLst>
              <a:path w="1029012" h="996868">
                <a:moveTo>
                  <a:pt x="0" y="987343"/>
                </a:moveTo>
                <a:lnTo>
                  <a:pt x="0" y="0"/>
                </a:lnTo>
                <a:lnTo>
                  <a:pt x="1029012" y="996868"/>
                </a:lnTo>
                <a:lnTo>
                  <a:pt x="0" y="987343"/>
                </a:lnTo>
                <a:close/>
              </a:path>
            </a:pathLst>
          </a:custGeom>
          <a:solidFill>
            <a:srgbClr val="ECD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90000" bIns="0" anchor="ctr"/>
          <a:lstStyle/>
          <a:p>
            <a:pPr algn="r" eaLnBrk="1" hangingPunct="1"/>
            <a:r>
              <a:rPr lang="en-US" altLang="zh-CN" sz="4200" b="1">
                <a:solidFill>
                  <a:srgbClr val="B73C1F"/>
                </a:solidFill>
                <a:latin typeface="Arial" pitchFamily="34" charset="0"/>
              </a:rPr>
              <a:t>03</a:t>
            </a:r>
            <a:endParaRPr lang="zh-CN" altLang="en-US" sz="4200" b="1">
              <a:solidFill>
                <a:srgbClr val="B73C1F"/>
              </a:solidFill>
              <a:latin typeface="Arial" pitchFamily="34" charset="0"/>
            </a:endParaRPr>
          </a:p>
        </p:txBody>
      </p:sp>
      <p:sp>
        <p:nvSpPr>
          <p:cNvPr id="15" name="Title 1">
            <a:extLst>
              <a:ext uri="{FF2B5EF4-FFF2-40B4-BE49-F238E27FC236}">
                <a16:creationId xmlns:a16="http://schemas.microsoft.com/office/drawing/2014/main" id="{F408120A-CE4F-724D-8DD6-ECED251E6D44}"/>
              </a:ext>
            </a:extLst>
          </p:cNvPr>
          <p:cNvSpPr txBox="1">
            <a:spLocks/>
          </p:cNvSpPr>
          <p:nvPr/>
        </p:nvSpPr>
        <p:spPr bwMode="auto">
          <a:xfrm>
            <a:off x="1583531" y="321468"/>
            <a:ext cx="9201150"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ED655F"/>
                </a:solidFill>
                <a:latin typeface="Times New Roman" panose="02020603050405020304" pitchFamily="18" charset="0"/>
                <a:ea typeface="黑体"/>
                <a:cs typeface="Times New Roman" panose="02020603050405020304" pitchFamily="18" charset="0"/>
              </a:rPr>
              <a:t>LUẬT CHƠI</a:t>
            </a:r>
          </a:p>
        </p:txBody>
      </p:sp>
      <p:sp>
        <p:nvSpPr>
          <p:cNvPr id="16" name="Rectangle 15">
            <a:extLst>
              <a:ext uri="{FF2B5EF4-FFF2-40B4-BE49-F238E27FC236}">
                <a16:creationId xmlns:a16="http://schemas.microsoft.com/office/drawing/2014/main" id="{312D09FC-3658-054F-BD55-723BA7B32A45}"/>
              </a:ext>
            </a:extLst>
          </p:cNvPr>
          <p:cNvSpPr/>
          <p:nvPr/>
        </p:nvSpPr>
        <p:spPr>
          <a:xfrm>
            <a:off x="1282253" y="4090679"/>
            <a:ext cx="2119362" cy="2062103"/>
          </a:xfrm>
          <a:prstGeom prst="rect">
            <a:avLst/>
          </a:prstGeom>
        </p:spPr>
        <p:txBody>
          <a:bodyPr wrap="square">
            <a:spAutoFit/>
          </a:bodyPr>
          <a:lstStyle/>
          <a:p>
            <a:pPr algn="ctr"/>
            <a:r>
              <a:rPr lang="vi-VN" sz="3200" dirty="0">
                <a:solidFill>
                  <a:srgbClr val="000000"/>
                </a:solidFill>
                <a:latin typeface="Times New Roman" panose="02020603050405020304" pitchFamily="18" charset="0"/>
              </a:rPr>
              <a:t>Có 81 chữ cái ABC đã  được đảo các vị trí</a:t>
            </a:r>
            <a:r>
              <a:rPr lang="en-VN" sz="3200" dirty="0">
                <a:effectLst/>
              </a:rPr>
              <a:t> </a:t>
            </a:r>
            <a:endParaRPr lang="en-VN" sz="3200" dirty="0"/>
          </a:p>
        </p:txBody>
      </p:sp>
      <p:sp>
        <p:nvSpPr>
          <p:cNvPr id="18" name="Rectangle 17">
            <a:extLst>
              <a:ext uri="{FF2B5EF4-FFF2-40B4-BE49-F238E27FC236}">
                <a16:creationId xmlns:a16="http://schemas.microsoft.com/office/drawing/2014/main" id="{0E14001F-502A-EF46-A505-3A0E7717330A}"/>
              </a:ext>
            </a:extLst>
          </p:cNvPr>
          <p:cNvSpPr/>
          <p:nvPr/>
        </p:nvSpPr>
        <p:spPr>
          <a:xfrm>
            <a:off x="4223010" y="3796473"/>
            <a:ext cx="3558378" cy="3046988"/>
          </a:xfrm>
          <a:prstGeom prst="rect">
            <a:avLst/>
          </a:prstGeom>
        </p:spPr>
        <p:txBody>
          <a:bodyPr wrap="square">
            <a:spAutoFit/>
          </a:bodyPr>
          <a:lstStyle/>
          <a:p>
            <a:pPr algn="ctr"/>
            <a:r>
              <a:rPr lang="vi-VN" sz="3200" dirty="0">
                <a:solidFill>
                  <a:srgbClr val="000000"/>
                </a:solidFill>
                <a:latin typeface="Times New Roman" panose="02020603050405020304" pitchFamily="18" charset="0"/>
                <a:cs typeface="Times New Roman" panose="02020603050405020304" pitchFamily="18" charset="0"/>
              </a:rPr>
              <a:t>Hãy tìm trong 81 chữ trên theo hàng dọc, hàng ngang, hoặc đường chéo để tìm ra các kiểu văn bản đã học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200" dirty="0"/>
          </a:p>
        </p:txBody>
      </p:sp>
      <p:sp>
        <p:nvSpPr>
          <p:cNvPr id="19" name="Rectangle 18">
            <a:extLst>
              <a:ext uri="{FF2B5EF4-FFF2-40B4-BE49-F238E27FC236}">
                <a16:creationId xmlns:a16="http://schemas.microsoft.com/office/drawing/2014/main" id="{4386D224-2782-6C49-8C11-CFD21135B2BA}"/>
              </a:ext>
            </a:extLst>
          </p:cNvPr>
          <p:cNvSpPr/>
          <p:nvPr/>
        </p:nvSpPr>
        <p:spPr>
          <a:xfrm>
            <a:off x="7983277" y="3767207"/>
            <a:ext cx="3932100" cy="2878480"/>
          </a:xfrm>
          <a:prstGeom prst="rect">
            <a:avLst/>
          </a:prstGeom>
        </p:spPr>
        <p:txBody>
          <a:bodyPr wrap="square">
            <a:spAutoFit/>
          </a:bodyPr>
          <a:lstStyle/>
          <a:p>
            <a:pPr algn="ctr" fontAlgn="base">
              <a:lnSpc>
                <a:spcPct val="115000"/>
              </a:lnSpc>
            </a:pPr>
            <a:r>
              <a:rPr lang="vi-VN" sz="3200" dirty="0">
                <a:solidFill>
                  <a:srgbClr val="000000"/>
                </a:solidFill>
                <a:latin typeface="Times New Roman" panose="02020603050405020304" pitchFamily="18" charset="0"/>
                <a:cs typeface="Times New Roman" panose="02020603050405020304" pitchFamily="18" charset="0"/>
              </a:rPr>
              <a:t>Bạn nào trả lời nhanh và đúng bạn sẽ nhận được một phần quà, nếu sai thì sẽ nhường cơ hội cho người khác.</a:t>
            </a:r>
            <a:endParaRPr lang="en-VN" sz="3200" dirty="0">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7D9E9AE2-7AFE-164A-AFF7-951236039ABB}"/>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2459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5FEB9970-12E0-044B-8676-56ACBA9E99C2}"/>
              </a:ext>
            </a:extLst>
          </p:cNvPr>
          <p:cNvPicPr>
            <a:picLocks noChangeAspect="1"/>
          </p:cNvPicPr>
          <p:nvPr/>
        </p:nvPicPr>
        <p:blipFill>
          <a:blip r:embed="rId3"/>
          <a:stretch>
            <a:fillRect/>
          </a:stretch>
        </p:blipFill>
        <p:spPr>
          <a:xfrm>
            <a:off x="-469653" y="643466"/>
            <a:ext cx="4855339" cy="5571067"/>
          </a:xfrm>
          <a:prstGeom prst="rect">
            <a:avLst/>
          </a:prstGeom>
        </p:spPr>
      </p:pic>
      <p:sp>
        <p:nvSpPr>
          <p:cNvPr id="10" name="TextBox 9">
            <a:extLst>
              <a:ext uri="{FF2B5EF4-FFF2-40B4-BE49-F238E27FC236}">
                <a16:creationId xmlns:a16="http://schemas.microsoft.com/office/drawing/2014/main" id="{C6FDEB66-B054-714E-AE7A-89D4F8604B32}"/>
              </a:ext>
            </a:extLst>
          </p:cNvPr>
          <p:cNvSpPr txBox="1"/>
          <p:nvPr/>
        </p:nvSpPr>
        <p:spPr>
          <a:xfrm>
            <a:off x="246174" y="2857372"/>
            <a:ext cx="3423684" cy="1015663"/>
          </a:xfrm>
          <a:prstGeom prst="rect">
            <a:avLst/>
          </a:prstGeom>
          <a:noFill/>
        </p:spPr>
        <p:txBody>
          <a:bodyPr wrap="square" rtlCol="0">
            <a:spAutoFit/>
          </a:bodyPr>
          <a:lstStyle/>
          <a:p>
            <a:pPr algn="ctr"/>
            <a:r>
              <a:rPr lang="en-US" sz="6000" b="1" dirty="0">
                <a:solidFill>
                  <a:schemeClr val="accent6">
                    <a:lumMod val="50000"/>
                  </a:schemeClr>
                </a:solidFill>
                <a:latin typeface="Times New Roman" panose="02020603050405020304" pitchFamily="18" charset="0"/>
                <a:cs typeface="Times New Roman" panose="02020603050405020304" pitchFamily="18" charset="0"/>
              </a:rPr>
              <a:t>C</a:t>
            </a:r>
            <a:r>
              <a:rPr lang="en-VN" sz="6000" b="1" dirty="0">
                <a:solidFill>
                  <a:schemeClr val="accent6">
                    <a:lumMod val="50000"/>
                  </a:schemeClr>
                </a:solidFill>
                <a:latin typeface="Times New Roman" panose="02020603050405020304" pitchFamily="18" charset="0"/>
                <a:cs typeface="Times New Roman" panose="02020603050405020304" pitchFamily="18" charset="0"/>
              </a:rPr>
              <a:t>âu 3</a:t>
            </a:r>
          </a:p>
        </p:txBody>
      </p:sp>
      <p:sp>
        <p:nvSpPr>
          <p:cNvPr id="11" name="Rectangle 10">
            <a:extLst>
              <a:ext uri="{FF2B5EF4-FFF2-40B4-BE49-F238E27FC236}">
                <a16:creationId xmlns:a16="http://schemas.microsoft.com/office/drawing/2014/main" id="{CB59F7D5-8B68-CB4C-BBF3-0A36146385B2}"/>
              </a:ext>
            </a:extLst>
          </p:cNvPr>
          <p:cNvSpPr/>
          <p:nvPr/>
        </p:nvSpPr>
        <p:spPr>
          <a:xfrm>
            <a:off x="4026246" y="329787"/>
            <a:ext cx="7560139" cy="1281505"/>
          </a:xfrm>
          <a:prstGeom prst="rect">
            <a:avLst/>
          </a:prstGeom>
        </p:spPr>
        <p:txBody>
          <a:bodyPr wrap="square">
            <a:spAutoFit/>
          </a:bodyPr>
          <a:lstStyle/>
          <a:p>
            <a:pPr algn="just">
              <a:lnSpc>
                <a:spcPct val="115000"/>
              </a:lnSpc>
            </a:pP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pt-BR" sz="3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13575E97-9EDB-CC41-A2C9-E8F317D90D3E}"/>
              </a:ext>
            </a:extLst>
          </p:cNvPr>
          <p:cNvSpPr/>
          <p:nvPr/>
        </p:nvSpPr>
        <p:spPr>
          <a:xfrm>
            <a:off x="4026245" y="1901495"/>
            <a:ext cx="7560139" cy="3759106"/>
          </a:xfrm>
          <a:prstGeom prst="rect">
            <a:avLst/>
          </a:prstGeom>
        </p:spPr>
        <p:txBody>
          <a:bodyPr wrap="square">
            <a:spAutoFit/>
          </a:bodyPr>
          <a:lstStyle/>
          <a:p>
            <a:pPr algn="just">
              <a:lnSpc>
                <a:spcPct val="115000"/>
              </a:lnSpc>
            </a:pP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chẽ</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pt-BR"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04994ABC-A3BB-1F4A-828B-D0B35678B9B7}"/>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439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986">
            <a:extLst>
              <a:ext uri="{FF2B5EF4-FFF2-40B4-BE49-F238E27FC236}">
                <a16:creationId xmlns:a16="http://schemas.microsoft.com/office/drawing/2014/main" id="{3279B69E-BB41-404A-8EEC-D664E677EF71}"/>
              </a:ext>
            </a:extLst>
          </p:cNvPr>
          <p:cNvGrpSpPr/>
          <p:nvPr/>
        </p:nvGrpSpPr>
        <p:grpSpPr>
          <a:xfrm>
            <a:off x="1120458" y="478393"/>
            <a:ext cx="4297362" cy="5901214"/>
            <a:chOff x="388938" y="1597026"/>
            <a:chExt cx="1777999" cy="3370262"/>
          </a:xfrm>
        </p:grpSpPr>
        <p:sp>
          <p:nvSpPr>
            <p:cNvPr id="3" name="Freeform 3868">
              <a:extLst>
                <a:ext uri="{FF2B5EF4-FFF2-40B4-BE49-F238E27FC236}">
                  <a16:creationId xmlns:a16="http://schemas.microsoft.com/office/drawing/2014/main" id="{DCE3A257-0390-2B4F-8AEA-7ACF28C86B91}"/>
                </a:ext>
              </a:extLst>
            </p:cNvPr>
            <p:cNvSpPr>
              <a:spLocks/>
            </p:cNvSpPr>
            <p:nvPr/>
          </p:nvSpPr>
          <p:spPr bwMode="auto">
            <a:xfrm>
              <a:off x="679450" y="3529013"/>
              <a:ext cx="788987" cy="1263650"/>
            </a:xfrm>
            <a:custGeom>
              <a:avLst/>
              <a:gdLst>
                <a:gd name="T0" fmla="*/ 3 w 446"/>
                <a:gd name="T1" fmla="*/ 9 h 715"/>
                <a:gd name="T2" fmla="*/ 9 w 446"/>
                <a:gd name="T3" fmla="*/ 354 h 715"/>
                <a:gd name="T4" fmla="*/ 14 w 446"/>
                <a:gd name="T5" fmla="*/ 547 h 715"/>
                <a:gd name="T6" fmla="*/ 15 w 446"/>
                <a:gd name="T7" fmla="*/ 712 h 715"/>
                <a:gd name="T8" fmla="*/ 97 w 446"/>
                <a:gd name="T9" fmla="*/ 713 h 715"/>
                <a:gd name="T10" fmla="*/ 106 w 446"/>
                <a:gd name="T11" fmla="*/ 641 h 715"/>
                <a:gd name="T12" fmla="*/ 122 w 446"/>
                <a:gd name="T13" fmla="*/ 442 h 715"/>
                <a:gd name="T14" fmla="*/ 128 w 446"/>
                <a:gd name="T15" fmla="*/ 320 h 715"/>
                <a:gd name="T16" fmla="*/ 152 w 446"/>
                <a:gd name="T17" fmla="*/ 226 h 715"/>
                <a:gd name="T18" fmla="*/ 271 w 446"/>
                <a:gd name="T19" fmla="*/ 223 h 715"/>
                <a:gd name="T20" fmla="*/ 297 w 446"/>
                <a:gd name="T21" fmla="*/ 321 h 715"/>
                <a:gd name="T22" fmla="*/ 311 w 446"/>
                <a:gd name="T23" fmla="*/ 487 h 715"/>
                <a:gd name="T24" fmla="*/ 326 w 446"/>
                <a:gd name="T25" fmla="*/ 709 h 715"/>
                <a:gd name="T26" fmla="*/ 409 w 446"/>
                <a:gd name="T27" fmla="*/ 709 h 715"/>
                <a:gd name="T28" fmla="*/ 416 w 446"/>
                <a:gd name="T29" fmla="*/ 533 h 715"/>
                <a:gd name="T30" fmla="*/ 433 w 446"/>
                <a:gd name="T31" fmla="*/ 293 h 715"/>
                <a:gd name="T32" fmla="*/ 444 w 446"/>
                <a:gd name="T33" fmla="*/ 126 h 715"/>
                <a:gd name="T34" fmla="*/ 444 w 446"/>
                <a:gd name="T3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715">
                  <a:moveTo>
                    <a:pt x="3" y="9"/>
                  </a:moveTo>
                  <a:cubicBezTo>
                    <a:pt x="0" y="146"/>
                    <a:pt x="6" y="240"/>
                    <a:pt x="9" y="354"/>
                  </a:cubicBezTo>
                  <a:cubicBezTo>
                    <a:pt x="12" y="420"/>
                    <a:pt x="14" y="466"/>
                    <a:pt x="14" y="547"/>
                  </a:cubicBezTo>
                  <a:cubicBezTo>
                    <a:pt x="14" y="622"/>
                    <a:pt x="14" y="666"/>
                    <a:pt x="15" y="712"/>
                  </a:cubicBezTo>
                  <a:cubicBezTo>
                    <a:pt x="33" y="712"/>
                    <a:pt x="97" y="713"/>
                    <a:pt x="97" y="713"/>
                  </a:cubicBezTo>
                  <a:cubicBezTo>
                    <a:pt x="97" y="713"/>
                    <a:pt x="103" y="666"/>
                    <a:pt x="106" y="641"/>
                  </a:cubicBezTo>
                  <a:cubicBezTo>
                    <a:pt x="109" y="566"/>
                    <a:pt x="113" y="517"/>
                    <a:pt x="122" y="442"/>
                  </a:cubicBezTo>
                  <a:cubicBezTo>
                    <a:pt x="125" y="408"/>
                    <a:pt x="128" y="354"/>
                    <a:pt x="128" y="320"/>
                  </a:cubicBezTo>
                  <a:cubicBezTo>
                    <a:pt x="128" y="291"/>
                    <a:pt x="138" y="227"/>
                    <a:pt x="152" y="226"/>
                  </a:cubicBezTo>
                  <a:cubicBezTo>
                    <a:pt x="203" y="221"/>
                    <a:pt x="221" y="218"/>
                    <a:pt x="271" y="223"/>
                  </a:cubicBezTo>
                  <a:cubicBezTo>
                    <a:pt x="288" y="224"/>
                    <a:pt x="293" y="285"/>
                    <a:pt x="297" y="321"/>
                  </a:cubicBezTo>
                  <a:cubicBezTo>
                    <a:pt x="304" y="375"/>
                    <a:pt x="308" y="422"/>
                    <a:pt x="311" y="487"/>
                  </a:cubicBezTo>
                  <a:cubicBezTo>
                    <a:pt x="315" y="564"/>
                    <a:pt x="328" y="616"/>
                    <a:pt x="326" y="709"/>
                  </a:cubicBezTo>
                  <a:cubicBezTo>
                    <a:pt x="357" y="715"/>
                    <a:pt x="375" y="712"/>
                    <a:pt x="409" y="709"/>
                  </a:cubicBezTo>
                  <a:cubicBezTo>
                    <a:pt x="409" y="595"/>
                    <a:pt x="411" y="592"/>
                    <a:pt x="416" y="533"/>
                  </a:cubicBezTo>
                  <a:cubicBezTo>
                    <a:pt x="420" y="466"/>
                    <a:pt x="423" y="395"/>
                    <a:pt x="433" y="293"/>
                  </a:cubicBezTo>
                  <a:cubicBezTo>
                    <a:pt x="439" y="230"/>
                    <a:pt x="446" y="186"/>
                    <a:pt x="444" y="126"/>
                  </a:cubicBezTo>
                  <a:cubicBezTo>
                    <a:pt x="442" y="77"/>
                    <a:pt x="445" y="63"/>
                    <a:pt x="444" y="0"/>
                  </a:cubicBezTo>
                </a:path>
              </a:pathLst>
            </a:custGeom>
            <a:solidFill>
              <a:srgbClr val="22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3869">
              <a:extLst>
                <a:ext uri="{FF2B5EF4-FFF2-40B4-BE49-F238E27FC236}">
                  <a16:creationId xmlns:a16="http://schemas.microsoft.com/office/drawing/2014/main" id="{5261A3EA-1FCE-E040-ADD2-2767A5A3044F}"/>
                </a:ext>
              </a:extLst>
            </p:cNvPr>
            <p:cNvSpPr>
              <a:spLocks/>
            </p:cNvSpPr>
            <p:nvPr/>
          </p:nvSpPr>
          <p:spPr bwMode="auto">
            <a:xfrm>
              <a:off x="573088" y="4783138"/>
              <a:ext cx="288925" cy="184150"/>
            </a:xfrm>
            <a:custGeom>
              <a:avLst/>
              <a:gdLst>
                <a:gd name="T0" fmla="*/ 74 w 163"/>
                <a:gd name="T1" fmla="*/ 0 h 104"/>
                <a:gd name="T2" fmla="*/ 3 w 163"/>
                <a:gd name="T3" fmla="*/ 70 h 104"/>
                <a:gd name="T4" fmla="*/ 102 w 163"/>
                <a:gd name="T5" fmla="*/ 70 h 104"/>
                <a:gd name="T6" fmla="*/ 102 w 163"/>
                <a:gd name="T7" fmla="*/ 76 h 104"/>
                <a:gd name="T8" fmla="*/ 160 w 163"/>
                <a:gd name="T9" fmla="*/ 68 h 104"/>
                <a:gd name="T10" fmla="*/ 157 w 163"/>
                <a:gd name="T11" fmla="*/ 0 h 104"/>
              </a:gdLst>
              <a:ahLst/>
              <a:cxnLst>
                <a:cxn ang="0">
                  <a:pos x="T0" y="T1"/>
                </a:cxn>
                <a:cxn ang="0">
                  <a:pos x="T2" y="T3"/>
                </a:cxn>
                <a:cxn ang="0">
                  <a:pos x="T4" y="T5"/>
                </a:cxn>
                <a:cxn ang="0">
                  <a:pos x="T6" y="T7"/>
                </a:cxn>
                <a:cxn ang="0">
                  <a:pos x="T8" y="T9"/>
                </a:cxn>
                <a:cxn ang="0">
                  <a:pos x="T10" y="T11"/>
                </a:cxn>
              </a:cxnLst>
              <a:rect l="0" t="0" r="r" b="b"/>
              <a:pathLst>
                <a:path w="163" h="104">
                  <a:moveTo>
                    <a:pt x="74" y="0"/>
                  </a:moveTo>
                  <a:cubicBezTo>
                    <a:pt x="55" y="18"/>
                    <a:pt x="0" y="55"/>
                    <a:pt x="3" y="70"/>
                  </a:cubicBezTo>
                  <a:cubicBezTo>
                    <a:pt x="10" y="104"/>
                    <a:pt x="82" y="83"/>
                    <a:pt x="102" y="70"/>
                  </a:cubicBezTo>
                  <a:cubicBezTo>
                    <a:pt x="102" y="73"/>
                    <a:pt x="102" y="73"/>
                    <a:pt x="102" y="76"/>
                  </a:cubicBezTo>
                  <a:cubicBezTo>
                    <a:pt x="132" y="73"/>
                    <a:pt x="143" y="73"/>
                    <a:pt x="160" y="68"/>
                  </a:cubicBezTo>
                  <a:cubicBezTo>
                    <a:pt x="163" y="50"/>
                    <a:pt x="163" y="13"/>
                    <a:pt x="15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3870">
              <a:extLst>
                <a:ext uri="{FF2B5EF4-FFF2-40B4-BE49-F238E27FC236}">
                  <a16:creationId xmlns:a16="http://schemas.microsoft.com/office/drawing/2014/main" id="{972AAFF7-71F2-184B-BDD7-941FEA9155D2}"/>
                </a:ext>
              </a:extLst>
            </p:cNvPr>
            <p:cNvSpPr>
              <a:spLocks/>
            </p:cNvSpPr>
            <p:nvPr/>
          </p:nvSpPr>
          <p:spPr bwMode="auto">
            <a:xfrm>
              <a:off x="1244600" y="4776788"/>
              <a:ext cx="290512" cy="182563"/>
            </a:xfrm>
            <a:custGeom>
              <a:avLst/>
              <a:gdLst>
                <a:gd name="T0" fmla="*/ 90 w 164"/>
                <a:gd name="T1" fmla="*/ 0 h 104"/>
                <a:gd name="T2" fmla="*/ 161 w 164"/>
                <a:gd name="T3" fmla="*/ 70 h 104"/>
                <a:gd name="T4" fmla="*/ 62 w 164"/>
                <a:gd name="T5" fmla="*/ 70 h 104"/>
                <a:gd name="T6" fmla="*/ 62 w 164"/>
                <a:gd name="T7" fmla="*/ 76 h 104"/>
                <a:gd name="T8" fmla="*/ 4 w 164"/>
                <a:gd name="T9" fmla="*/ 68 h 104"/>
                <a:gd name="T10" fmla="*/ 7 w 164"/>
                <a:gd name="T11" fmla="*/ 0 h 104"/>
              </a:gdLst>
              <a:ahLst/>
              <a:cxnLst>
                <a:cxn ang="0">
                  <a:pos x="T0" y="T1"/>
                </a:cxn>
                <a:cxn ang="0">
                  <a:pos x="T2" y="T3"/>
                </a:cxn>
                <a:cxn ang="0">
                  <a:pos x="T4" y="T5"/>
                </a:cxn>
                <a:cxn ang="0">
                  <a:pos x="T6" y="T7"/>
                </a:cxn>
                <a:cxn ang="0">
                  <a:pos x="T8" y="T9"/>
                </a:cxn>
                <a:cxn ang="0">
                  <a:pos x="T10" y="T11"/>
                </a:cxn>
              </a:cxnLst>
              <a:rect l="0" t="0" r="r" b="b"/>
              <a:pathLst>
                <a:path w="164" h="104">
                  <a:moveTo>
                    <a:pt x="90" y="0"/>
                  </a:moveTo>
                  <a:cubicBezTo>
                    <a:pt x="109" y="18"/>
                    <a:pt x="164" y="55"/>
                    <a:pt x="161" y="70"/>
                  </a:cubicBezTo>
                  <a:cubicBezTo>
                    <a:pt x="153" y="104"/>
                    <a:pt x="82" y="83"/>
                    <a:pt x="62" y="70"/>
                  </a:cubicBezTo>
                  <a:cubicBezTo>
                    <a:pt x="62" y="73"/>
                    <a:pt x="62" y="73"/>
                    <a:pt x="62" y="76"/>
                  </a:cubicBezTo>
                  <a:cubicBezTo>
                    <a:pt x="32" y="73"/>
                    <a:pt x="21" y="73"/>
                    <a:pt x="4" y="68"/>
                  </a:cubicBezTo>
                  <a:cubicBezTo>
                    <a:pt x="0" y="50"/>
                    <a:pt x="0" y="13"/>
                    <a:pt x="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871">
              <a:extLst>
                <a:ext uri="{FF2B5EF4-FFF2-40B4-BE49-F238E27FC236}">
                  <a16:creationId xmlns:a16="http://schemas.microsoft.com/office/drawing/2014/main" id="{62B52689-C134-ED49-B059-E1161A11C80F}"/>
                </a:ext>
              </a:extLst>
            </p:cNvPr>
            <p:cNvSpPr>
              <a:spLocks/>
            </p:cNvSpPr>
            <p:nvPr/>
          </p:nvSpPr>
          <p:spPr bwMode="auto">
            <a:xfrm>
              <a:off x="685800" y="3589338"/>
              <a:ext cx="115887" cy="150813"/>
            </a:xfrm>
            <a:custGeom>
              <a:avLst/>
              <a:gdLst>
                <a:gd name="T0" fmla="*/ 63 w 66"/>
                <a:gd name="T1" fmla="*/ 0 h 86"/>
                <a:gd name="T2" fmla="*/ 64 w 66"/>
                <a:gd name="T3" fmla="*/ 5 h 86"/>
                <a:gd name="T4" fmla="*/ 66 w 66"/>
                <a:gd name="T5" fmla="*/ 19 h 86"/>
                <a:gd name="T6" fmla="*/ 65 w 66"/>
                <a:gd name="T7" fmla="*/ 28 h 86"/>
                <a:gd name="T8" fmla="*/ 63 w 66"/>
                <a:gd name="T9" fmla="*/ 38 h 86"/>
                <a:gd name="T10" fmla="*/ 60 w 66"/>
                <a:gd name="T11" fmla="*/ 49 h 86"/>
                <a:gd name="T12" fmla="*/ 54 w 66"/>
                <a:gd name="T13" fmla="*/ 60 h 86"/>
                <a:gd name="T14" fmla="*/ 47 w 66"/>
                <a:gd name="T15" fmla="*/ 69 h 86"/>
                <a:gd name="T16" fmla="*/ 37 w 66"/>
                <a:gd name="T17" fmla="*/ 76 h 86"/>
                <a:gd name="T18" fmla="*/ 28 w 66"/>
                <a:gd name="T19" fmla="*/ 82 h 86"/>
                <a:gd name="T20" fmla="*/ 19 w 66"/>
                <a:gd name="T21" fmla="*/ 85 h 86"/>
                <a:gd name="T22" fmla="*/ 11 w 66"/>
                <a:gd name="T23" fmla="*/ 86 h 86"/>
                <a:gd name="T24" fmla="*/ 5 w 66"/>
                <a:gd name="T25" fmla="*/ 86 h 86"/>
                <a:gd name="T26" fmla="*/ 0 w 66"/>
                <a:gd name="T27" fmla="*/ 86 h 86"/>
                <a:gd name="T28" fmla="*/ 0 w 66"/>
                <a:gd name="T29" fmla="*/ 85 h 86"/>
                <a:gd name="T30" fmla="*/ 4 w 66"/>
                <a:gd name="T31" fmla="*/ 84 h 86"/>
                <a:gd name="T32" fmla="*/ 10 w 66"/>
                <a:gd name="T33" fmla="*/ 82 h 86"/>
                <a:gd name="T34" fmla="*/ 17 w 66"/>
                <a:gd name="T35" fmla="*/ 80 h 86"/>
                <a:gd name="T36" fmla="*/ 25 w 66"/>
                <a:gd name="T37" fmla="*/ 76 h 86"/>
                <a:gd name="T38" fmla="*/ 33 w 66"/>
                <a:gd name="T39" fmla="*/ 71 h 86"/>
                <a:gd name="T40" fmla="*/ 41 w 66"/>
                <a:gd name="T41" fmla="*/ 64 h 86"/>
                <a:gd name="T42" fmla="*/ 48 w 66"/>
                <a:gd name="T43" fmla="*/ 55 h 86"/>
                <a:gd name="T44" fmla="*/ 61 w 66"/>
                <a:gd name="T45" fmla="*/ 18 h 86"/>
                <a:gd name="T46" fmla="*/ 62 w 66"/>
                <a:gd name="T47" fmla="*/ 0 h 86"/>
                <a:gd name="T48" fmla="*/ 63 w 66"/>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86">
                  <a:moveTo>
                    <a:pt x="63" y="0"/>
                  </a:moveTo>
                  <a:cubicBezTo>
                    <a:pt x="63" y="0"/>
                    <a:pt x="63" y="2"/>
                    <a:pt x="64" y="5"/>
                  </a:cubicBezTo>
                  <a:cubicBezTo>
                    <a:pt x="65" y="8"/>
                    <a:pt x="66" y="13"/>
                    <a:pt x="66" y="19"/>
                  </a:cubicBezTo>
                  <a:cubicBezTo>
                    <a:pt x="66" y="21"/>
                    <a:pt x="66" y="25"/>
                    <a:pt x="65" y="28"/>
                  </a:cubicBezTo>
                  <a:cubicBezTo>
                    <a:pt x="65" y="31"/>
                    <a:pt x="64" y="35"/>
                    <a:pt x="63" y="38"/>
                  </a:cubicBezTo>
                  <a:cubicBezTo>
                    <a:pt x="63" y="42"/>
                    <a:pt x="61" y="46"/>
                    <a:pt x="60" y="49"/>
                  </a:cubicBezTo>
                  <a:cubicBezTo>
                    <a:pt x="58" y="53"/>
                    <a:pt x="56" y="56"/>
                    <a:pt x="54" y="60"/>
                  </a:cubicBezTo>
                  <a:cubicBezTo>
                    <a:pt x="52" y="63"/>
                    <a:pt x="49" y="66"/>
                    <a:pt x="47" y="69"/>
                  </a:cubicBezTo>
                  <a:cubicBezTo>
                    <a:pt x="44" y="72"/>
                    <a:pt x="41" y="74"/>
                    <a:pt x="37" y="76"/>
                  </a:cubicBezTo>
                  <a:cubicBezTo>
                    <a:pt x="34" y="79"/>
                    <a:pt x="31" y="80"/>
                    <a:pt x="28" y="82"/>
                  </a:cubicBezTo>
                  <a:cubicBezTo>
                    <a:pt x="25" y="83"/>
                    <a:pt x="22" y="84"/>
                    <a:pt x="19" y="85"/>
                  </a:cubicBezTo>
                  <a:cubicBezTo>
                    <a:pt x="16" y="85"/>
                    <a:pt x="13" y="86"/>
                    <a:pt x="11" y="86"/>
                  </a:cubicBezTo>
                  <a:cubicBezTo>
                    <a:pt x="9" y="86"/>
                    <a:pt x="7" y="86"/>
                    <a:pt x="5" y="86"/>
                  </a:cubicBezTo>
                  <a:cubicBezTo>
                    <a:pt x="2" y="86"/>
                    <a:pt x="0" y="86"/>
                    <a:pt x="0" y="86"/>
                  </a:cubicBezTo>
                  <a:cubicBezTo>
                    <a:pt x="0" y="85"/>
                    <a:pt x="0" y="85"/>
                    <a:pt x="0" y="85"/>
                  </a:cubicBezTo>
                  <a:cubicBezTo>
                    <a:pt x="0" y="85"/>
                    <a:pt x="1" y="84"/>
                    <a:pt x="4" y="84"/>
                  </a:cubicBezTo>
                  <a:cubicBezTo>
                    <a:pt x="6" y="84"/>
                    <a:pt x="8" y="83"/>
                    <a:pt x="10" y="82"/>
                  </a:cubicBezTo>
                  <a:cubicBezTo>
                    <a:pt x="12" y="82"/>
                    <a:pt x="15" y="81"/>
                    <a:pt x="17" y="80"/>
                  </a:cubicBezTo>
                  <a:cubicBezTo>
                    <a:pt x="20" y="79"/>
                    <a:pt x="22" y="78"/>
                    <a:pt x="25" y="76"/>
                  </a:cubicBezTo>
                  <a:cubicBezTo>
                    <a:pt x="28" y="75"/>
                    <a:pt x="31" y="73"/>
                    <a:pt x="33" y="71"/>
                  </a:cubicBezTo>
                  <a:cubicBezTo>
                    <a:pt x="36" y="69"/>
                    <a:pt x="38" y="66"/>
                    <a:pt x="41" y="64"/>
                  </a:cubicBezTo>
                  <a:cubicBezTo>
                    <a:pt x="43" y="61"/>
                    <a:pt x="46" y="58"/>
                    <a:pt x="48" y="55"/>
                  </a:cubicBezTo>
                  <a:cubicBezTo>
                    <a:pt x="56" y="43"/>
                    <a:pt x="59" y="29"/>
                    <a:pt x="61" y="18"/>
                  </a:cubicBezTo>
                  <a:cubicBezTo>
                    <a:pt x="62" y="7"/>
                    <a:pt x="62" y="0"/>
                    <a:pt x="62" y="0"/>
                  </a:cubicBezTo>
                  <a:lnTo>
                    <a:pt x="63"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872">
              <a:extLst>
                <a:ext uri="{FF2B5EF4-FFF2-40B4-BE49-F238E27FC236}">
                  <a16:creationId xmlns:a16="http://schemas.microsoft.com/office/drawing/2014/main" id="{66ACB6C9-385C-3045-8222-1AD067919C9E}"/>
                </a:ext>
              </a:extLst>
            </p:cNvPr>
            <p:cNvSpPr>
              <a:spLocks/>
            </p:cNvSpPr>
            <p:nvPr/>
          </p:nvSpPr>
          <p:spPr bwMode="auto">
            <a:xfrm>
              <a:off x="1349375" y="3589338"/>
              <a:ext cx="111125" cy="150813"/>
            </a:xfrm>
            <a:custGeom>
              <a:avLst/>
              <a:gdLst>
                <a:gd name="T0" fmla="*/ 1 w 63"/>
                <a:gd name="T1" fmla="*/ 0 h 86"/>
                <a:gd name="T2" fmla="*/ 2 w 63"/>
                <a:gd name="T3" fmla="*/ 5 h 86"/>
                <a:gd name="T4" fmla="*/ 6 w 63"/>
                <a:gd name="T5" fmla="*/ 17 h 86"/>
                <a:gd name="T6" fmla="*/ 8 w 63"/>
                <a:gd name="T7" fmla="*/ 26 h 86"/>
                <a:gd name="T8" fmla="*/ 12 w 63"/>
                <a:gd name="T9" fmla="*/ 34 h 86"/>
                <a:gd name="T10" fmla="*/ 16 w 63"/>
                <a:gd name="T11" fmla="*/ 43 h 86"/>
                <a:gd name="T12" fmla="*/ 21 w 63"/>
                <a:gd name="T13" fmla="*/ 52 h 86"/>
                <a:gd name="T14" fmla="*/ 27 w 63"/>
                <a:gd name="T15" fmla="*/ 60 h 86"/>
                <a:gd name="T16" fmla="*/ 33 w 63"/>
                <a:gd name="T17" fmla="*/ 66 h 86"/>
                <a:gd name="T18" fmla="*/ 40 w 63"/>
                <a:gd name="T19" fmla="*/ 72 h 86"/>
                <a:gd name="T20" fmla="*/ 47 w 63"/>
                <a:gd name="T21" fmla="*/ 77 h 86"/>
                <a:gd name="T22" fmla="*/ 54 w 63"/>
                <a:gd name="T23" fmla="*/ 80 h 86"/>
                <a:gd name="T24" fmla="*/ 59 w 63"/>
                <a:gd name="T25" fmla="*/ 83 h 86"/>
                <a:gd name="T26" fmla="*/ 63 w 63"/>
                <a:gd name="T27" fmla="*/ 85 h 86"/>
                <a:gd name="T28" fmla="*/ 63 w 63"/>
                <a:gd name="T29" fmla="*/ 86 h 86"/>
                <a:gd name="T30" fmla="*/ 58 w 63"/>
                <a:gd name="T31" fmla="*/ 85 h 86"/>
                <a:gd name="T32" fmla="*/ 53 w 63"/>
                <a:gd name="T33" fmla="*/ 83 h 86"/>
                <a:gd name="T34" fmla="*/ 46 w 63"/>
                <a:gd name="T35" fmla="*/ 81 h 86"/>
                <a:gd name="T36" fmla="*/ 37 w 63"/>
                <a:gd name="T37" fmla="*/ 77 h 86"/>
                <a:gd name="T38" fmla="*/ 29 w 63"/>
                <a:gd name="T39" fmla="*/ 72 h 86"/>
                <a:gd name="T40" fmla="*/ 21 w 63"/>
                <a:gd name="T41" fmla="*/ 65 h 86"/>
                <a:gd name="T42" fmla="*/ 14 w 63"/>
                <a:gd name="T43" fmla="*/ 56 h 86"/>
                <a:gd name="T44" fmla="*/ 1 w 63"/>
                <a:gd name="T45" fmla="*/ 18 h 86"/>
                <a:gd name="T46" fmla="*/ 0 w 63"/>
                <a:gd name="T47" fmla="*/ 0 h 86"/>
                <a:gd name="T48" fmla="*/ 1 w 63"/>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86">
                  <a:moveTo>
                    <a:pt x="1" y="0"/>
                  </a:moveTo>
                  <a:cubicBezTo>
                    <a:pt x="1" y="0"/>
                    <a:pt x="2" y="2"/>
                    <a:pt x="2" y="5"/>
                  </a:cubicBezTo>
                  <a:cubicBezTo>
                    <a:pt x="3" y="8"/>
                    <a:pt x="4" y="12"/>
                    <a:pt x="6" y="17"/>
                  </a:cubicBezTo>
                  <a:cubicBezTo>
                    <a:pt x="7" y="20"/>
                    <a:pt x="8" y="23"/>
                    <a:pt x="8" y="26"/>
                  </a:cubicBezTo>
                  <a:cubicBezTo>
                    <a:pt x="9" y="28"/>
                    <a:pt x="11" y="31"/>
                    <a:pt x="12" y="34"/>
                  </a:cubicBezTo>
                  <a:cubicBezTo>
                    <a:pt x="13" y="37"/>
                    <a:pt x="14" y="40"/>
                    <a:pt x="16" y="43"/>
                  </a:cubicBezTo>
                  <a:cubicBezTo>
                    <a:pt x="17" y="46"/>
                    <a:pt x="19" y="49"/>
                    <a:pt x="21" y="52"/>
                  </a:cubicBezTo>
                  <a:cubicBezTo>
                    <a:pt x="23" y="55"/>
                    <a:pt x="25" y="57"/>
                    <a:pt x="27" y="60"/>
                  </a:cubicBezTo>
                  <a:cubicBezTo>
                    <a:pt x="29" y="62"/>
                    <a:pt x="31" y="64"/>
                    <a:pt x="33" y="66"/>
                  </a:cubicBezTo>
                  <a:cubicBezTo>
                    <a:pt x="36" y="68"/>
                    <a:pt x="38" y="70"/>
                    <a:pt x="40" y="72"/>
                  </a:cubicBezTo>
                  <a:cubicBezTo>
                    <a:pt x="43" y="74"/>
                    <a:pt x="45" y="75"/>
                    <a:pt x="47" y="77"/>
                  </a:cubicBezTo>
                  <a:cubicBezTo>
                    <a:pt x="50" y="78"/>
                    <a:pt x="52" y="79"/>
                    <a:pt x="54" y="80"/>
                  </a:cubicBezTo>
                  <a:cubicBezTo>
                    <a:pt x="56" y="81"/>
                    <a:pt x="57" y="82"/>
                    <a:pt x="59" y="83"/>
                  </a:cubicBezTo>
                  <a:cubicBezTo>
                    <a:pt x="62" y="84"/>
                    <a:pt x="63" y="85"/>
                    <a:pt x="63" y="85"/>
                  </a:cubicBezTo>
                  <a:cubicBezTo>
                    <a:pt x="63" y="86"/>
                    <a:pt x="63" y="86"/>
                    <a:pt x="63" y="86"/>
                  </a:cubicBezTo>
                  <a:cubicBezTo>
                    <a:pt x="63" y="86"/>
                    <a:pt x="62" y="85"/>
                    <a:pt x="58" y="85"/>
                  </a:cubicBezTo>
                  <a:cubicBezTo>
                    <a:pt x="57" y="84"/>
                    <a:pt x="55" y="84"/>
                    <a:pt x="53" y="83"/>
                  </a:cubicBezTo>
                  <a:cubicBezTo>
                    <a:pt x="51" y="83"/>
                    <a:pt x="48" y="82"/>
                    <a:pt x="46" y="81"/>
                  </a:cubicBezTo>
                  <a:cubicBezTo>
                    <a:pt x="43" y="80"/>
                    <a:pt x="40" y="79"/>
                    <a:pt x="37" y="77"/>
                  </a:cubicBezTo>
                  <a:cubicBezTo>
                    <a:pt x="35" y="76"/>
                    <a:pt x="32" y="74"/>
                    <a:pt x="29" y="72"/>
                  </a:cubicBezTo>
                  <a:cubicBezTo>
                    <a:pt x="26" y="70"/>
                    <a:pt x="24" y="67"/>
                    <a:pt x="21" y="65"/>
                  </a:cubicBezTo>
                  <a:cubicBezTo>
                    <a:pt x="19" y="62"/>
                    <a:pt x="16" y="59"/>
                    <a:pt x="14" y="56"/>
                  </a:cubicBezTo>
                  <a:cubicBezTo>
                    <a:pt x="6" y="44"/>
                    <a:pt x="2" y="29"/>
                    <a:pt x="1" y="18"/>
                  </a:cubicBezTo>
                  <a:cubicBezTo>
                    <a:pt x="0" y="7"/>
                    <a:pt x="0" y="0"/>
                    <a:pt x="0" y="0"/>
                  </a:cubicBezTo>
                  <a:lnTo>
                    <a:pt x="1"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3873">
              <a:extLst>
                <a:ext uri="{FF2B5EF4-FFF2-40B4-BE49-F238E27FC236}">
                  <a16:creationId xmlns:a16="http://schemas.microsoft.com/office/drawing/2014/main" id="{82BEA110-4BBB-F44A-97B1-ADF4489B181C}"/>
                </a:ext>
              </a:extLst>
            </p:cNvPr>
            <p:cNvSpPr>
              <a:spLocks/>
            </p:cNvSpPr>
            <p:nvPr/>
          </p:nvSpPr>
          <p:spPr bwMode="auto">
            <a:xfrm>
              <a:off x="2000250" y="2273301"/>
              <a:ext cx="166687" cy="266700"/>
            </a:xfrm>
            <a:custGeom>
              <a:avLst/>
              <a:gdLst>
                <a:gd name="T0" fmla="*/ 2 w 95"/>
                <a:gd name="T1" fmla="*/ 117 h 151"/>
                <a:gd name="T2" fmla="*/ 20 w 95"/>
                <a:gd name="T3" fmla="*/ 20 h 151"/>
                <a:gd name="T4" fmla="*/ 36 w 95"/>
                <a:gd name="T5" fmla="*/ 39 h 151"/>
                <a:gd name="T6" fmla="*/ 30 w 95"/>
                <a:gd name="T7" fmla="*/ 81 h 151"/>
                <a:gd name="T8" fmla="*/ 51 w 95"/>
                <a:gd name="T9" fmla="*/ 80 h 151"/>
                <a:gd name="T10" fmla="*/ 66 w 95"/>
                <a:gd name="T11" fmla="*/ 84 h 151"/>
                <a:gd name="T12" fmla="*/ 67 w 95"/>
                <a:gd name="T13" fmla="*/ 142 h 151"/>
                <a:gd name="T14" fmla="*/ 0 w 95"/>
                <a:gd name="T15" fmla="*/ 141 h 151"/>
                <a:gd name="T16" fmla="*/ 2 w 95"/>
                <a:gd name="T17"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51">
                  <a:moveTo>
                    <a:pt x="2" y="117"/>
                  </a:moveTo>
                  <a:cubicBezTo>
                    <a:pt x="2" y="98"/>
                    <a:pt x="10" y="43"/>
                    <a:pt x="20" y="20"/>
                  </a:cubicBezTo>
                  <a:cubicBezTo>
                    <a:pt x="29" y="0"/>
                    <a:pt x="41" y="10"/>
                    <a:pt x="36" y="39"/>
                  </a:cubicBezTo>
                  <a:cubicBezTo>
                    <a:pt x="34" y="53"/>
                    <a:pt x="33" y="62"/>
                    <a:pt x="30" y="81"/>
                  </a:cubicBezTo>
                  <a:cubicBezTo>
                    <a:pt x="36" y="72"/>
                    <a:pt x="46" y="68"/>
                    <a:pt x="51" y="80"/>
                  </a:cubicBezTo>
                  <a:cubicBezTo>
                    <a:pt x="57" y="76"/>
                    <a:pt x="63" y="75"/>
                    <a:pt x="66" y="84"/>
                  </a:cubicBezTo>
                  <a:cubicBezTo>
                    <a:pt x="95" y="66"/>
                    <a:pt x="79" y="133"/>
                    <a:pt x="67" y="142"/>
                  </a:cubicBezTo>
                  <a:cubicBezTo>
                    <a:pt x="57" y="151"/>
                    <a:pt x="0" y="141"/>
                    <a:pt x="0" y="141"/>
                  </a:cubicBezTo>
                  <a:cubicBezTo>
                    <a:pt x="2" y="119"/>
                    <a:pt x="2" y="119"/>
                    <a:pt x="2" y="119"/>
                  </a:cubicBezTo>
                </a:path>
              </a:pathLst>
            </a:custGeom>
            <a:solidFill>
              <a:srgbClr val="F1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874">
              <a:extLst>
                <a:ext uri="{FF2B5EF4-FFF2-40B4-BE49-F238E27FC236}">
                  <a16:creationId xmlns:a16="http://schemas.microsoft.com/office/drawing/2014/main" id="{76F0CA9B-8215-034A-96BF-FED5A7D57F21}"/>
                </a:ext>
              </a:extLst>
            </p:cNvPr>
            <p:cNvSpPr>
              <a:spLocks/>
            </p:cNvSpPr>
            <p:nvPr/>
          </p:nvSpPr>
          <p:spPr bwMode="auto">
            <a:xfrm>
              <a:off x="388938" y="2500313"/>
              <a:ext cx="1735137" cy="1192213"/>
            </a:xfrm>
            <a:custGeom>
              <a:avLst/>
              <a:gdLst>
                <a:gd name="T0" fmla="*/ 455 w 982"/>
                <a:gd name="T1" fmla="*/ 45 h 675"/>
                <a:gd name="T2" fmla="*/ 590 w 982"/>
                <a:gd name="T3" fmla="*/ 68 h 675"/>
                <a:gd name="T4" fmla="*/ 781 w 982"/>
                <a:gd name="T5" fmla="*/ 165 h 675"/>
                <a:gd name="T6" fmla="*/ 913 w 982"/>
                <a:gd name="T7" fmla="*/ 0 h 675"/>
                <a:gd name="T8" fmla="*/ 982 w 982"/>
                <a:gd name="T9" fmla="*/ 13 h 675"/>
                <a:gd name="T10" fmla="*/ 954 w 982"/>
                <a:gd name="T11" fmla="*/ 128 h 675"/>
                <a:gd name="T12" fmla="*/ 869 w 982"/>
                <a:gd name="T13" fmla="*/ 242 h 675"/>
                <a:gd name="T14" fmla="*/ 601 w 982"/>
                <a:gd name="T15" fmla="*/ 182 h 675"/>
                <a:gd name="T16" fmla="*/ 610 w 982"/>
                <a:gd name="T17" fmla="*/ 581 h 675"/>
                <a:gd name="T18" fmla="*/ 610 w 982"/>
                <a:gd name="T19" fmla="*/ 583 h 675"/>
                <a:gd name="T20" fmla="*/ 166 w 982"/>
                <a:gd name="T21" fmla="*/ 596 h 675"/>
                <a:gd name="T22" fmla="*/ 149 w 982"/>
                <a:gd name="T23" fmla="*/ 277 h 675"/>
                <a:gd name="T24" fmla="*/ 146 w 982"/>
                <a:gd name="T25" fmla="*/ 219 h 675"/>
                <a:gd name="T26" fmla="*/ 184 w 982"/>
                <a:gd name="T27" fmla="*/ 619 h 675"/>
                <a:gd name="T28" fmla="*/ 145 w 982"/>
                <a:gd name="T29" fmla="*/ 675 h 675"/>
                <a:gd name="T30" fmla="*/ 6 w 982"/>
                <a:gd name="T31" fmla="*/ 408 h 675"/>
                <a:gd name="T32" fmla="*/ 93 w 982"/>
                <a:gd name="T33" fmla="*/ 123 h 675"/>
                <a:gd name="T34" fmla="*/ 267 w 982"/>
                <a:gd name="T35" fmla="*/ 5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2" h="675">
                  <a:moveTo>
                    <a:pt x="455" y="45"/>
                  </a:moveTo>
                  <a:cubicBezTo>
                    <a:pt x="533" y="53"/>
                    <a:pt x="548" y="58"/>
                    <a:pt x="590" y="68"/>
                  </a:cubicBezTo>
                  <a:cubicBezTo>
                    <a:pt x="666" y="85"/>
                    <a:pt x="696" y="156"/>
                    <a:pt x="781" y="165"/>
                  </a:cubicBezTo>
                  <a:cubicBezTo>
                    <a:pt x="883" y="175"/>
                    <a:pt x="871" y="119"/>
                    <a:pt x="913" y="0"/>
                  </a:cubicBezTo>
                  <a:cubicBezTo>
                    <a:pt x="955" y="8"/>
                    <a:pt x="982" y="13"/>
                    <a:pt x="982" y="13"/>
                  </a:cubicBezTo>
                  <a:cubicBezTo>
                    <a:pt x="982" y="13"/>
                    <a:pt x="975" y="57"/>
                    <a:pt x="954" y="128"/>
                  </a:cubicBezTo>
                  <a:cubicBezTo>
                    <a:pt x="938" y="182"/>
                    <a:pt x="920" y="220"/>
                    <a:pt x="869" y="242"/>
                  </a:cubicBezTo>
                  <a:cubicBezTo>
                    <a:pt x="777" y="281"/>
                    <a:pt x="706" y="239"/>
                    <a:pt x="601" y="182"/>
                  </a:cubicBezTo>
                  <a:cubicBezTo>
                    <a:pt x="603" y="333"/>
                    <a:pt x="612" y="465"/>
                    <a:pt x="610" y="581"/>
                  </a:cubicBezTo>
                  <a:cubicBezTo>
                    <a:pt x="610" y="583"/>
                    <a:pt x="610" y="583"/>
                    <a:pt x="610" y="583"/>
                  </a:cubicBezTo>
                  <a:cubicBezTo>
                    <a:pt x="496" y="606"/>
                    <a:pt x="281" y="610"/>
                    <a:pt x="166" y="596"/>
                  </a:cubicBezTo>
                  <a:cubicBezTo>
                    <a:pt x="157" y="422"/>
                    <a:pt x="149" y="387"/>
                    <a:pt x="149" y="277"/>
                  </a:cubicBezTo>
                  <a:cubicBezTo>
                    <a:pt x="146" y="219"/>
                    <a:pt x="146" y="219"/>
                    <a:pt x="146" y="219"/>
                  </a:cubicBezTo>
                  <a:cubicBezTo>
                    <a:pt x="18" y="310"/>
                    <a:pt x="87" y="549"/>
                    <a:pt x="184" y="619"/>
                  </a:cubicBezTo>
                  <a:cubicBezTo>
                    <a:pt x="160" y="665"/>
                    <a:pt x="145" y="675"/>
                    <a:pt x="145" y="675"/>
                  </a:cubicBezTo>
                  <a:cubicBezTo>
                    <a:pt x="145" y="675"/>
                    <a:pt x="17" y="612"/>
                    <a:pt x="6" y="408"/>
                  </a:cubicBezTo>
                  <a:cubicBezTo>
                    <a:pt x="0" y="303"/>
                    <a:pt x="29" y="181"/>
                    <a:pt x="93" y="123"/>
                  </a:cubicBezTo>
                  <a:cubicBezTo>
                    <a:pt x="143" y="77"/>
                    <a:pt x="214" y="63"/>
                    <a:pt x="267" y="52"/>
                  </a:cubicBezTo>
                </a:path>
              </a:pathLst>
            </a:custGeom>
            <a:solidFill>
              <a:srgbClr val="AED30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875">
              <a:extLst>
                <a:ext uri="{FF2B5EF4-FFF2-40B4-BE49-F238E27FC236}">
                  <a16:creationId xmlns:a16="http://schemas.microsoft.com/office/drawing/2014/main" id="{68412D77-F9E4-E64E-8296-69FADACE200B}"/>
                </a:ext>
              </a:extLst>
            </p:cNvPr>
            <p:cNvSpPr>
              <a:spLocks/>
            </p:cNvSpPr>
            <p:nvPr/>
          </p:nvSpPr>
          <p:spPr bwMode="auto">
            <a:xfrm>
              <a:off x="642938" y="3594101"/>
              <a:ext cx="146050" cy="141288"/>
            </a:xfrm>
            <a:custGeom>
              <a:avLst/>
              <a:gdLst>
                <a:gd name="T0" fmla="*/ 0 w 83"/>
                <a:gd name="T1" fmla="*/ 56 h 80"/>
                <a:gd name="T2" fmla="*/ 34 w 83"/>
                <a:gd name="T3" fmla="*/ 80 h 80"/>
                <a:gd name="T4" fmla="*/ 80 w 83"/>
                <a:gd name="T5" fmla="*/ 39 h 80"/>
                <a:gd name="T6" fmla="*/ 83 w 83"/>
                <a:gd name="T7" fmla="*/ 28 h 80"/>
                <a:gd name="T8" fmla="*/ 68 w 83"/>
                <a:gd name="T9" fmla="*/ 14 h 80"/>
                <a:gd name="T10" fmla="*/ 39 w 83"/>
                <a:gd name="T11" fmla="*/ 0 h 80"/>
                <a:gd name="T12" fmla="*/ 11 w 83"/>
                <a:gd name="T13" fmla="*/ 43 h 80"/>
              </a:gdLst>
              <a:ahLst/>
              <a:cxnLst>
                <a:cxn ang="0">
                  <a:pos x="T0" y="T1"/>
                </a:cxn>
                <a:cxn ang="0">
                  <a:pos x="T2" y="T3"/>
                </a:cxn>
                <a:cxn ang="0">
                  <a:pos x="T4" y="T5"/>
                </a:cxn>
                <a:cxn ang="0">
                  <a:pos x="T6" y="T7"/>
                </a:cxn>
                <a:cxn ang="0">
                  <a:pos x="T8" y="T9"/>
                </a:cxn>
                <a:cxn ang="0">
                  <a:pos x="T10" y="T11"/>
                </a:cxn>
                <a:cxn ang="0">
                  <a:pos x="T12" y="T13"/>
                </a:cxn>
              </a:cxnLst>
              <a:rect l="0" t="0" r="r" b="b"/>
              <a:pathLst>
                <a:path w="83" h="80">
                  <a:moveTo>
                    <a:pt x="0" y="56"/>
                  </a:moveTo>
                  <a:cubicBezTo>
                    <a:pt x="11" y="70"/>
                    <a:pt x="34" y="80"/>
                    <a:pt x="34" y="80"/>
                  </a:cubicBezTo>
                  <a:cubicBezTo>
                    <a:pt x="34" y="80"/>
                    <a:pt x="69" y="74"/>
                    <a:pt x="80" y="39"/>
                  </a:cubicBezTo>
                  <a:cubicBezTo>
                    <a:pt x="82" y="33"/>
                    <a:pt x="83" y="28"/>
                    <a:pt x="83" y="28"/>
                  </a:cubicBezTo>
                  <a:cubicBezTo>
                    <a:pt x="83" y="28"/>
                    <a:pt x="81" y="23"/>
                    <a:pt x="68" y="14"/>
                  </a:cubicBezTo>
                  <a:cubicBezTo>
                    <a:pt x="56" y="6"/>
                    <a:pt x="39" y="0"/>
                    <a:pt x="39" y="0"/>
                  </a:cubicBezTo>
                  <a:cubicBezTo>
                    <a:pt x="39" y="0"/>
                    <a:pt x="32" y="17"/>
                    <a:pt x="11" y="43"/>
                  </a:cubicBezTo>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876">
              <a:extLst>
                <a:ext uri="{FF2B5EF4-FFF2-40B4-BE49-F238E27FC236}">
                  <a16:creationId xmlns:a16="http://schemas.microsoft.com/office/drawing/2014/main" id="{A34EE6CF-E4C4-DA48-A11A-B175157442DB}"/>
                </a:ext>
              </a:extLst>
            </p:cNvPr>
            <p:cNvSpPr>
              <a:spLocks/>
            </p:cNvSpPr>
            <p:nvPr/>
          </p:nvSpPr>
          <p:spPr bwMode="auto">
            <a:xfrm>
              <a:off x="955675" y="2659063"/>
              <a:ext cx="136525" cy="671513"/>
            </a:xfrm>
            <a:custGeom>
              <a:avLst/>
              <a:gdLst>
                <a:gd name="T0" fmla="*/ 0 w 77"/>
                <a:gd name="T1" fmla="*/ 31 h 380"/>
                <a:gd name="T2" fmla="*/ 39 w 77"/>
                <a:gd name="T3" fmla="*/ 0 h 380"/>
                <a:gd name="T4" fmla="*/ 77 w 77"/>
                <a:gd name="T5" fmla="*/ 31 h 380"/>
                <a:gd name="T6" fmla="*/ 49 w 77"/>
                <a:gd name="T7" fmla="*/ 62 h 380"/>
                <a:gd name="T8" fmla="*/ 71 w 77"/>
                <a:gd name="T9" fmla="*/ 330 h 380"/>
                <a:gd name="T10" fmla="*/ 41 w 77"/>
                <a:gd name="T11" fmla="*/ 380 h 380"/>
                <a:gd name="T12" fmla="*/ 9 w 77"/>
                <a:gd name="T13" fmla="*/ 332 h 380"/>
                <a:gd name="T14" fmla="*/ 27 w 77"/>
                <a:gd name="T15" fmla="*/ 62 h 380"/>
                <a:gd name="T16" fmla="*/ 0 w 77"/>
                <a:gd name="T17"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80">
                  <a:moveTo>
                    <a:pt x="0" y="31"/>
                  </a:moveTo>
                  <a:cubicBezTo>
                    <a:pt x="39" y="0"/>
                    <a:pt x="39" y="0"/>
                    <a:pt x="39" y="0"/>
                  </a:cubicBezTo>
                  <a:cubicBezTo>
                    <a:pt x="77" y="31"/>
                    <a:pt x="77" y="31"/>
                    <a:pt x="77" y="31"/>
                  </a:cubicBezTo>
                  <a:cubicBezTo>
                    <a:pt x="77" y="31"/>
                    <a:pt x="65" y="61"/>
                    <a:pt x="49" y="62"/>
                  </a:cubicBezTo>
                  <a:cubicBezTo>
                    <a:pt x="49" y="62"/>
                    <a:pt x="73" y="303"/>
                    <a:pt x="71" y="330"/>
                  </a:cubicBezTo>
                  <a:cubicBezTo>
                    <a:pt x="41" y="380"/>
                    <a:pt x="41" y="380"/>
                    <a:pt x="41" y="380"/>
                  </a:cubicBezTo>
                  <a:cubicBezTo>
                    <a:pt x="9" y="332"/>
                    <a:pt x="9" y="332"/>
                    <a:pt x="9" y="332"/>
                  </a:cubicBezTo>
                  <a:cubicBezTo>
                    <a:pt x="9" y="332"/>
                    <a:pt x="13" y="106"/>
                    <a:pt x="27" y="62"/>
                  </a:cubicBezTo>
                  <a:cubicBezTo>
                    <a:pt x="27" y="62"/>
                    <a:pt x="2" y="55"/>
                    <a:pt x="0" y="31"/>
                  </a:cubicBezTo>
                  <a:close/>
                </a:path>
              </a:pathLst>
            </a:custGeom>
            <a:solidFill>
              <a:srgbClr val="CC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877">
              <a:extLst>
                <a:ext uri="{FF2B5EF4-FFF2-40B4-BE49-F238E27FC236}">
                  <a16:creationId xmlns:a16="http://schemas.microsoft.com/office/drawing/2014/main" id="{ECAC1162-E8B9-E84D-A06B-994860B13B25}"/>
                </a:ext>
              </a:extLst>
            </p:cNvPr>
            <p:cNvSpPr>
              <a:spLocks/>
            </p:cNvSpPr>
            <p:nvPr/>
          </p:nvSpPr>
          <p:spPr bwMode="auto">
            <a:xfrm>
              <a:off x="857250" y="2587626"/>
              <a:ext cx="331787" cy="188913"/>
            </a:xfrm>
            <a:custGeom>
              <a:avLst/>
              <a:gdLst>
                <a:gd name="T0" fmla="*/ 209 w 209"/>
                <a:gd name="T1" fmla="*/ 0 h 119"/>
                <a:gd name="T2" fmla="*/ 100 w 209"/>
                <a:gd name="T3" fmla="*/ 2 h 119"/>
                <a:gd name="T4" fmla="*/ 0 w 209"/>
                <a:gd name="T5" fmla="*/ 0 h 119"/>
                <a:gd name="T6" fmla="*/ 22 w 209"/>
                <a:gd name="T7" fmla="*/ 117 h 119"/>
                <a:gd name="T8" fmla="*/ 105 w 209"/>
                <a:gd name="T9" fmla="*/ 48 h 119"/>
                <a:gd name="T10" fmla="*/ 190 w 209"/>
                <a:gd name="T11" fmla="*/ 119 h 119"/>
                <a:gd name="T12" fmla="*/ 209 w 20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09" h="119">
                  <a:moveTo>
                    <a:pt x="209" y="0"/>
                  </a:moveTo>
                  <a:lnTo>
                    <a:pt x="100" y="2"/>
                  </a:lnTo>
                  <a:lnTo>
                    <a:pt x="0" y="0"/>
                  </a:lnTo>
                  <a:lnTo>
                    <a:pt x="22" y="117"/>
                  </a:lnTo>
                  <a:lnTo>
                    <a:pt x="105" y="48"/>
                  </a:lnTo>
                  <a:lnTo>
                    <a:pt x="190" y="119"/>
                  </a:lnTo>
                  <a:lnTo>
                    <a:pt x="209" y="0"/>
                  </a:ln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878">
              <a:extLst>
                <a:ext uri="{FF2B5EF4-FFF2-40B4-BE49-F238E27FC236}">
                  <a16:creationId xmlns:a16="http://schemas.microsoft.com/office/drawing/2014/main" id="{4EA075BD-4134-C740-BEED-5BBB3352A21A}"/>
                </a:ext>
              </a:extLst>
            </p:cNvPr>
            <p:cNvSpPr>
              <a:spLocks/>
            </p:cNvSpPr>
            <p:nvPr/>
          </p:nvSpPr>
          <p:spPr bwMode="auto">
            <a:xfrm>
              <a:off x="857250" y="2462213"/>
              <a:ext cx="330200" cy="198438"/>
            </a:xfrm>
            <a:custGeom>
              <a:avLst/>
              <a:gdLst>
                <a:gd name="T0" fmla="*/ 208 w 208"/>
                <a:gd name="T1" fmla="*/ 79 h 125"/>
                <a:gd name="T2" fmla="*/ 105 w 208"/>
                <a:gd name="T3" fmla="*/ 125 h 125"/>
                <a:gd name="T4" fmla="*/ 0 w 208"/>
                <a:gd name="T5" fmla="*/ 79 h 125"/>
                <a:gd name="T6" fmla="*/ 0 w 208"/>
                <a:gd name="T7" fmla="*/ 0 h 125"/>
                <a:gd name="T8" fmla="*/ 208 w 208"/>
                <a:gd name="T9" fmla="*/ 0 h 125"/>
                <a:gd name="T10" fmla="*/ 208 w 208"/>
                <a:gd name="T11" fmla="*/ 79 h 125"/>
              </a:gdLst>
              <a:ahLst/>
              <a:cxnLst>
                <a:cxn ang="0">
                  <a:pos x="T0" y="T1"/>
                </a:cxn>
                <a:cxn ang="0">
                  <a:pos x="T2" y="T3"/>
                </a:cxn>
                <a:cxn ang="0">
                  <a:pos x="T4" y="T5"/>
                </a:cxn>
                <a:cxn ang="0">
                  <a:pos x="T6" y="T7"/>
                </a:cxn>
                <a:cxn ang="0">
                  <a:pos x="T8" y="T9"/>
                </a:cxn>
                <a:cxn ang="0">
                  <a:pos x="T10" y="T11"/>
                </a:cxn>
              </a:cxnLst>
              <a:rect l="0" t="0" r="r" b="b"/>
              <a:pathLst>
                <a:path w="208" h="125">
                  <a:moveTo>
                    <a:pt x="208" y="79"/>
                  </a:moveTo>
                  <a:lnTo>
                    <a:pt x="105" y="125"/>
                  </a:lnTo>
                  <a:lnTo>
                    <a:pt x="0" y="79"/>
                  </a:lnTo>
                  <a:lnTo>
                    <a:pt x="0" y="0"/>
                  </a:lnTo>
                  <a:lnTo>
                    <a:pt x="208" y="0"/>
                  </a:lnTo>
                  <a:lnTo>
                    <a:pt x="208" y="79"/>
                  </a:lnTo>
                  <a:close/>
                </a:path>
              </a:pathLst>
            </a:custGeom>
            <a:solidFill>
              <a:srgbClr val="EEC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879">
              <a:extLst>
                <a:ext uri="{FF2B5EF4-FFF2-40B4-BE49-F238E27FC236}">
                  <a16:creationId xmlns:a16="http://schemas.microsoft.com/office/drawing/2014/main" id="{8C44F395-B3F7-BF40-8FDB-36FA12251A15}"/>
                </a:ext>
              </a:extLst>
            </p:cNvPr>
            <p:cNvSpPr>
              <a:spLocks/>
            </p:cNvSpPr>
            <p:nvPr/>
          </p:nvSpPr>
          <p:spPr bwMode="auto">
            <a:xfrm>
              <a:off x="638175" y="1947863"/>
              <a:ext cx="779462" cy="568325"/>
            </a:xfrm>
            <a:custGeom>
              <a:avLst/>
              <a:gdLst>
                <a:gd name="T0" fmla="*/ 421 w 442"/>
                <a:gd name="T1" fmla="*/ 95 h 322"/>
                <a:gd name="T2" fmla="*/ 410 w 442"/>
                <a:gd name="T3" fmla="*/ 93 h 322"/>
                <a:gd name="T4" fmla="*/ 410 w 442"/>
                <a:gd name="T5" fmla="*/ 93 h 322"/>
                <a:gd name="T6" fmla="*/ 389 w 442"/>
                <a:gd name="T7" fmla="*/ 116 h 322"/>
                <a:gd name="T8" fmla="*/ 344 w 442"/>
                <a:gd name="T9" fmla="*/ 7 h 322"/>
                <a:gd name="T10" fmla="*/ 327 w 442"/>
                <a:gd name="T11" fmla="*/ 11 h 322"/>
                <a:gd name="T12" fmla="*/ 83 w 442"/>
                <a:gd name="T13" fmla="*/ 0 h 322"/>
                <a:gd name="T14" fmla="*/ 45 w 442"/>
                <a:gd name="T15" fmla="*/ 120 h 322"/>
                <a:gd name="T16" fmla="*/ 23 w 442"/>
                <a:gd name="T17" fmla="*/ 94 h 322"/>
                <a:gd name="T18" fmla="*/ 6 w 442"/>
                <a:gd name="T19" fmla="*/ 106 h 322"/>
                <a:gd name="T20" fmla="*/ 0 w 442"/>
                <a:gd name="T21" fmla="*/ 125 h 322"/>
                <a:gd name="T22" fmla="*/ 0 w 442"/>
                <a:gd name="T23" fmla="*/ 152 h 322"/>
                <a:gd name="T24" fmla="*/ 29 w 442"/>
                <a:gd name="T25" fmla="*/ 184 h 322"/>
                <a:gd name="T26" fmla="*/ 218 w 442"/>
                <a:gd name="T27" fmla="*/ 320 h 322"/>
                <a:gd name="T28" fmla="*/ 406 w 442"/>
                <a:gd name="T29" fmla="*/ 184 h 322"/>
                <a:gd name="T30" fmla="*/ 410 w 442"/>
                <a:gd name="T31" fmla="*/ 184 h 322"/>
                <a:gd name="T32" fmla="*/ 442 w 442"/>
                <a:gd name="T33" fmla="*/ 152 h 322"/>
                <a:gd name="T34" fmla="*/ 442 w 442"/>
                <a:gd name="T35" fmla="*/ 125 h 322"/>
                <a:gd name="T36" fmla="*/ 421 w 442"/>
                <a:gd name="T37" fmla="*/ 9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322">
                  <a:moveTo>
                    <a:pt x="421" y="95"/>
                  </a:moveTo>
                  <a:cubicBezTo>
                    <a:pt x="418" y="94"/>
                    <a:pt x="414" y="93"/>
                    <a:pt x="410" y="93"/>
                  </a:cubicBezTo>
                  <a:cubicBezTo>
                    <a:pt x="410" y="93"/>
                    <a:pt x="410" y="93"/>
                    <a:pt x="410" y="93"/>
                  </a:cubicBezTo>
                  <a:cubicBezTo>
                    <a:pt x="403" y="115"/>
                    <a:pt x="389" y="116"/>
                    <a:pt x="389" y="116"/>
                  </a:cubicBezTo>
                  <a:cubicBezTo>
                    <a:pt x="398" y="73"/>
                    <a:pt x="344" y="7"/>
                    <a:pt x="344" y="7"/>
                  </a:cubicBezTo>
                  <a:cubicBezTo>
                    <a:pt x="344" y="7"/>
                    <a:pt x="338" y="9"/>
                    <a:pt x="327" y="11"/>
                  </a:cubicBezTo>
                  <a:cubicBezTo>
                    <a:pt x="206" y="41"/>
                    <a:pt x="130" y="27"/>
                    <a:pt x="83" y="0"/>
                  </a:cubicBezTo>
                  <a:cubicBezTo>
                    <a:pt x="76" y="12"/>
                    <a:pt x="35" y="84"/>
                    <a:pt x="45" y="120"/>
                  </a:cubicBezTo>
                  <a:cubicBezTo>
                    <a:pt x="45" y="120"/>
                    <a:pt x="30" y="115"/>
                    <a:pt x="23" y="94"/>
                  </a:cubicBezTo>
                  <a:cubicBezTo>
                    <a:pt x="16" y="96"/>
                    <a:pt x="10" y="100"/>
                    <a:pt x="6" y="106"/>
                  </a:cubicBezTo>
                  <a:cubicBezTo>
                    <a:pt x="2" y="111"/>
                    <a:pt x="0" y="118"/>
                    <a:pt x="0" y="125"/>
                  </a:cubicBezTo>
                  <a:cubicBezTo>
                    <a:pt x="0" y="152"/>
                    <a:pt x="0" y="152"/>
                    <a:pt x="0" y="152"/>
                  </a:cubicBezTo>
                  <a:cubicBezTo>
                    <a:pt x="0" y="169"/>
                    <a:pt x="13" y="183"/>
                    <a:pt x="29" y="184"/>
                  </a:cubicBezTo>
                  <a:cubicBezTo>
                    <a:pt x="34" y="322"/>
                    <a:pt x="117" y="320"/>
                    <a:pt x="218" y="320"/>
                  </a:cubicBezTo>
                  <a:cubicBezTo>
                    <a:pt x="319" y="320"/>
                    <a:pt x="401" y="316"/>
                    <a:pt x="406" y="184"/>
                  </a:cubicBezTo>
                  <a:cubicBezTo>
                    <a:pt x="408" y="184"/>
                    <a:pt x="409" y="184"/>
                    <a:pt x="410" y="184"/>
                  </a:cubicBezTo>
                  <a:cubicBezTo>
                    <a:pt x="428" y="184"/>
                    <a:pt x="442" y="170"/>
                    <a:pt x="442" y="152"/>
                  </a:cubicBezTo>
                  <a:cubicBezTo>
                    <a:pt x="442" y="125"/>
                    <a:pt x="442" y="125"/>
                    <a:pt x="442" y="125"/>
                  </a:cubicBezTo>
                  <a:cubicBezTo>
                    <a:pt x="442" y="111"/>
                    <a:pt x="434" y="100"/>
                    <a:pt x="421" y="95"/>
                  </a:cubicBezTo>
                  <a:close/>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880">
              <a:extLst>
                <a:ext uri="{FF2B5EF4-FFF2-40B4-BE49-F238E27FC236}">
                  <a16:creationId xmlns:a16="http://schemas.microsoft.com/office/drawing/2014/main" id="{A2F5013A-AAEB-BE42-8C02-4D4DD0740680}"/>
                </a:ext>
              </a:extLst>
            </p:cNvPr>
            <p:cNvSpPr>
              <a:spLocks/>
            </p:cNvSpPr>
            <p:nvPr/>
          </p:nvSpPr>
          <p:spPr bwMode="auto">
            <a:xfrm>
              <a:off x="1214438" y="1839913"/>
              <a:ext cx="171450" cy="312738"/>
            </a:xfrm>
            <a:custGeom>
              <a:avLst/>
              <a:gdLst>
                <a:gd name="T0" fmla="*/ 50 w 97"/>
                <a:gd name="T1" fmla="*/ 47 h 177"/>
                <a:gd name="T2" fmla="*/ 30 w 97"/>
                <a:gd name="T3" fmla="*/ 64 h 177"/>
                <a:gd name="T4" fmla="*/ 0 w 97"/>
                <a:gd name="T5" fmla="*/ 72 h 177"/>
                <a:gd name="T6" fmla="*/ 17 w 97"/>
                <a:gd name="T7" fmla="*/ 68 h 177"/>
                <a:gd name="T8" fmla="*/ 62 w 97"/>
                <a:gd name="T9" fmla="*/ 177 h 177"/>
                <a:gd name="T10" fmla="*/ 83 w 97"/>
                <a:gd name="T11" fmla="*/ 154 h 177"/>
                <a:gd name="T12" fmla="*/ 83 w 97"/>
                <a:gd name="T13" fmla="*/ 154 h 177"/>
                <a:gd name="T14" fmla="*/ 94 w 97"/>
                <a:gd name="T15" fmla="*/ 156 h 177"/>
                <a:gd name="T16" fmla="*/ 97 w 97"/>
                <a:gd name="T17" fmla="*/ 123 h 177"/>
                <a:gd name="T18" fmla="*/ 63 w 97"/>
                <a:gd name="T19" fmla="*/ 0 h 177"/>
                <a:gd name="T20" fmla="*/ 50 w 97"/>
                <a:gd name="T21"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7">
                  <a:moveTo>
                    <a:pt x="50" y="47"/>
                  </a:moveTo>
                  <a:cubicBezTo>
                    <a:pt x="45" y="55"/>
                    <a:pt x="35" y="62"/>
                    <a:pt x="30" y="64"/>
                  </a:cubicBezTo>
                  <a:cubicBezTo>
                    <a:pt x="20" y="67"/>
                    <a:pt x="10" y="69"/>
                    <a:pt x="0" y="72"/>
                  </a:cubicBezTo>
                  <a:cubicBezTo>
                    <a:pt x="11" y="70"/>
                    <a:pt x="17" y="68"/>
                    <a:pt x="17" y="68"/>
                  </a:cubicBezTo>
                  <a:cubicBezTo>
                    <a:pt x="17" y="68"/>
                    <a:pt x="71" y="134"/>
                    <a:pt x="62" y="177"/>
                  </a:cubicBezTo>
                  <a:cubicBezTo>
                    <a:pt x="62" y="177"/>
                    <a:pt x="76" y="176"/>
                    <a:pt x="83" y="154"/>
                  </a:cubicBezTo>
                  <a:cubicBezTo>
                    <a:pt x="83" y="154"/>
                    <a:pt x="83" y="154"/>
                    <a:pt x="83" y="154"/>
                  </a:cubicBezTo>
                  <a:cubicBezTo>
                    <a:pt x="87" y="154"/>
                    <a:pt x="91" y="155"/>
                    <a:pt x="94" y="156"/>
                  </a:cubicBezTo>
                  <a:cubicBezTo>
                    <a:pt x="96" y="145"/>
                    <a:pt x="97" y="134"/>
                    <a:pt x="97" y="123"/>
                  </a:cubicBezTo>
                  <a:cubicBezTo>
                    <a:pt x="97" y="76"/>
                    <a:pt x="84" y="33"/>
                    <a:pt x="63" y="0"/>
                  </a:cubicBezTo>
                  <a:cubicBezTo>
                    <a:pt x="65" y="23"/>
                    <a:pt x="55" y="39"/>
                    <a:pt x="50" y="47"/>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881">
              <a:extLst>
                <a:ext uri="{FF2B5EF4-FFF2-40B4-BE49-F238E27FC236}">
                  <a16:creationId xmlns:a16="http://schemas.microsoft.com/office/drawing/2014/main" id="{8BC9F211-C109-904B-BD17-AC6FEF83A6A0}"/>
                </a:ext>
              </a:extLst>
            </p:cNvPr>
            <p:cNvSpPr>
              <a:spLocks/>
            </p:cNvSpPr>
            <p:nvPr/>
          </p:nvSpPr>
          <p:spPr bwMode="auto">
            <a:xfrm>
              <a:off x="641350" y="1865313"/>
              <a:ext cx="142875" cy="293688"/>
            </a:xfrm>
            <a:custGeom>
              <a:avLst/>
              <a:gdLst>
                <a:gd name="T0" fmla="*/ 21 w 81"/>
                <a:gd name="T1" fmla="*/ 141 h 167"/>
                <a:gd name="T2" fmla="*/ 43 w 81"/>
                <a:gd name="T3" fmla="*/ 167 h 167"/>
                <a:gd name="T4" fmla="*/ 81 w 81"/>
                <a:gd name="T5" fmla="*/ 47 h 167"/>
                <a:gd name="T6" fmla="*/ 31 w 81"/>
                <a:gd name="T7" fmla="*/ 0 h 167"/>
                <a:gd name="T8" fmla="*/ 0 w 81"/>
                <a:gd name="T9" fmla="*/ 109 h 167"/>
                <a:gd name="T10" fmla="*/ 4 w 81"/>
                <a:gd name="T11" fmla="*/ 153 h 167"/>
                <a:gd name="T12" fmla="*/ 21 w 81"/>
                <a:gd name="T13" fmla="*/ 141 h 167"/>
              </a:gdLst>
              <a:ahLst/>
              <a:cxnLst>
                <a:cxn ang="0">
                  <a:pos x="T0" y="T1"/>
                </a:cxn>
                <a:cxn ang="0">
                  <a:pos x="T2" y="T3"/>
                </a:cxn>
                <a:cxn ang="0">
                  <a:pos x="T4" y="T5"/>
                </a:cxn>
                <a:cxn ang="0">
                  <a:pos x="T6" y="T7"/>
                </a:cxn>
                <a:cxn ang="0">
                  <a:pos x="T8" y="T9"/>
                </a:cxn>
                <a:cxn ang="0">
                  <a:pos x="T10" y="T11"/>
                </a:cxn>
                <a:cxn ang="0">
                  <a:pos x="T12" y="T13"/>
                </a:cxn>
              </a:cxnLst>
              <a:rect l="0" t="0" r="r" b="b"/>
              <a:pathLst>
                <a:path w="81" h="167">
                  <a:moveTo>
                    <a:pt x="21" y="141"/>
                  </a:moveTo>
                  <a:cubicBezTo>
                    <a:pt x="28" y="162"/>
                    <a:pt x="43" y="167"/>
                    <a:pt x="43" y="167"/>
                  </a:cubicBezTo>
                  <a:cubicBezTo>
                    <a:pt x="33" y="131"/>
                    <a:pt x="74" y="59"/>
                    <a:pt x="81" y="47"/>
                  </a:cubicBezTo>
                  <a:cubicBezTo>
                    <a:pt x="58" y="33"/>
                    <a:pt x="42" y="16"/>
                    <a:pt x="31" y="0"/>
                  </a:cubicBezTo>
                  <a:cubicBezTo>
                    <a:pt x="12" y="28"/>
                    <a:pt x="0" y="65"/>
                    <a:pt x="0" y="109"/>
                  </a:cubicBezTo>
                  <a:cubicBezTo>
                    <a:pt x="0" y="124"/>
                    <a:pt x="2" y="139"/>
                    <a:pt x="4" y="153"/>
                  </a:cubicBezTo>
                  <a:cubicBezTo>
                    <a:pt x="8" y="147"/>
                    <a:pt x="14" y="143"/>
                    <a:pt x="21" y="141"/>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882">
              <a:extLst>
                <a:ext uri="{FF2B5EF4-FFF2-40B4-BE49-F238E27FC236}">
                  <a16:creationId xmlns:a16="http://schemas.microsoft.com/office/drawing/2014/main" id="{BB295F2C-2CA2-434C-B1C3-1E5278EEA8EC}"/>
                </a:ext>
              </a:extLst>
            </p:cNvPr>
            <p:cNvSpPr>
              <a:spLocks/>
            </p:cNvSpPr>
            <p:nvPr/>
          </p:nvSpPr>
          <p:spPr bwMode="auto">
            <a:xfrm>
              <a:off x="649288" y="1597026"/>
              <a:ext cx="681037" cy="422275"/>
            </a:xfrm>
            <a:custGeom>
              <a:avLst/>
              <a:gdLst>
                <a:gd name="T0" fmla="*/ 76 w 385"/>
                <a:gd name="T1" fmla="*/ 198 h 239"/>
                <a:gd name="T2" fmla="*/ 320 w 385"/>
                <a:gd name="T3" fmla="*/ 209 h 239"/>
                <a:gd name="T4" fmla="*/ 350 w 385"/>
                <a:gd name="T5" fmla="*/ 201 h 239"/>
                <a:gd name="T6" fmla="*/ 370 w 385"/>
                <a:gd name="T7" fmla="*/ 184 h 239"/>
                <a:gd name="T8" fmla="*/ 383 w 385"/>
                <a:gd name="T9" fmla="*/ 137 h 239"/>
                <a:gd name="T10" fmla="*/ 340 w 385"/>
                <a:gd name="T11" fmla="*/ 61 h 239"/>
                <a:gd name="T12" fmla="*/ 94 w 385"/>
                <a:gd name="T13" fmla="*/ 88 h 239"/>
                <a:gd name="T14" fmla="*/ 0 w 385"/>
                <a:gd name="T15" fmla="*/ 84 h 239"/>
                <a:gd name="T16" fmla="*/ 26 w 385"/>
                <a:gd name="T17" fmla="*/ 151 h 239"/>
                <a:gd name="T18" fmla="*/ 76 w 385"/>
                <a:gd name="T19" fmla="*/ 19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239">
                  <a:moveTo>
                    <a:pt x="76" y="198"/>
                  </a:moveTo>
                  <a:cubicBezTo>
                    <a:pt x="123" y="225"/>
                    <a:pt x="199" y="239"/>
                    <a:pt x="320" y="209"/>
                  </a:cubicBezTo>
                  <a:cubicBezTo>
                    <a:pt x="330" y="206"/>
                    <a:pt x="340" y="204"/>
                    <a:pt x="350" y="201"/>
                  </a:cubicBezTo>
                  <a:cubicBezTo>
                    <a:pt x="355" y="199"/>
                    <a:pt x="365" y="192"/>
                    <a:pt x="370" y="184"/>
                  </a:cubicBezTo>
                  <a:cubicBezTo>
                    <a:pt x="375" y="176"/>
                    <a:pt x="385" y="160"/>
                    <a:pt x="383" y="137"/>
                  </a:cubicBezTo>
                  <a:cubicBezTo>
                    <a:pt x="381" y="116"/>
                    <a:pt x="371" y="90"/>
                    <a:pt x="340" y="61"/>
                  </a:cubicBezTo>
                  <a:cubicBezTo>
                    <a:pt x="275" y="0"/>
                    <a:pt x="185" y="63"/>
                    <a:pt x="94" y="88"/>
                  </a:cubicBezTo>
                  <a:cubicBezTo>
                    <a:pt x="14" y="110"/>
                    <a:pt x="0" y="84"/>
                    <a:pt x="0" y="84"/>
                  </a:cubicBezTo>
                  <a:cubicBezTo>
                    <a:pt x="0" y="84"/>
                    <a:pt x="3" y="117"/>
                    <a:pt x="26" y="151"/>
                  </a:cubicBezTo>
                  <a:cubicBezTo>
                    <a:pt x="37" y="167"/>
                    <a:pt x="53" y="184"/>
                    <a:pt x="76" y="198"/>
                  </a:cubicBezTo>
                  <a:close/>
                </a:path>
              </a:pathLst>
            </a:custGeom>
            <a:solidFill>
              <a:srgbClr val="B17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3883">
              <a:extLst>
                <a:ext uri="{FF2B5EF4-FFF2-40B4-BE49-F238E27FC236}">
                  <a16:creationId xmlns:a16="http://schemas.microsoft.com/office/drawing/2014/main" id="{736191E8-C353-6C4C-9E45-E35FB349BE81}"/>
                </a:ext>
              </a:extLst>
            </p:cNvPr>
            <p:cNvSpPr>
              <a:spLocks noChangeArrowheads="1"/>
            </p:cNvSpPr>
            <p:nvPr/>
          </p:nvSpPr>
          <p:spPr bwMode="auto">
            <a:xfrm>
              <a:off x="831850" y="2109788"/>
              <a:ext cx="50800"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3884">
              <a:extLst>
                <a:ext uri="{FF2B5EF4-FFF2-40B4-BE49-F238E27FC236}">
                  <a16:creationId xmlns:a16="http://schemas.microsoft.com/office/drawing/2014/main" id="{361BBB80-F3FF-A045-A0E1-84252EA043E4}"/>
                </a:ext>
              </a:extLst>
            </p:cNvPr>
            <p:cNvSpPr>
              <a:spLocks noChangeArrowheads="1"/>
            </p:cNvSpPr>
            <p:nvPr/>
          </p:nvSpPr>
          <p:spPr bwMode="auto">
            <a:xfrm>
              <a:off x="1149350" y="2109788"/>
              <a:ext cx="52387"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885">
              <a:extLst>
                <a:ext uri="{FF2B5EF4-FFF2-40B4-BE49-F238E27FC236}">
                  <a16:creationId xmlns:a16="http://schemas.microsoft.com/office/drawing/2014/main" id="{EA216266-C7AA-2F42-9B47-D9EB26C10FC8}"/>
                </a:ext>
              </a:extLst>
            </p:cNvPr>
            <p:cNvSpPr>
              <a:spLocks/>
            </p:cNvSpPr>
            <p:nvPr/>
          </p:nvSpPr>
          <p:spPr bwMode="auto">
            <a:xfrm>
              <a:off x="1017588" y="2111376"/>
              <a:ext cx="47625" cy="171450"/>
            </a:xfrm>
            <a:custGeom>
              <a:avLst/>
              <a:gdLst>
                <a:gd name="T0" fmla="*/ 1 w 27"/>
                <a:gd name="T1" fmla="*/ 0 h 97"/>
                <a:gd name="T2" fmla="*/ 5 w 27"/>
                <a:gd name="T3" fmla="*/ 12 h 97"/>
                <a:gd name="T4" fmla="*/ 7 w 27"/>
                <a:gd name="T5" fmla="*/ 24 h 97"/>
                <a:gd name="T6" fmla="*/ 7 w 27"/>
                <a:gd name="T7" fmla="*/ 30 h 97"/>
                <a:gd name="T8" fmla="*/ 8 w 27"/>
                <a:gd name="T9" fmla="*/ 36 h 97"/>
                <a:gd name="T10" fmla="*/ 9 w 27"/>
                <a:gd name="T11" fmla="*/ 42 h 97"/>
                <a:gd name="T12" fmla="*/ 9 w 27"/>
                <a:gd name="T13" fmla="*/ 48 h 97"/>
                <a:gd name="T14" fmla="*/ 9 w 27"/>
                <a:gd name="T15" fmla="*/ 60 h 97"/>
                <a:gd name="T16" fmla="*/ 9 w 27"/>
                <a:gd name="T17" fmla="*/ 72 h 97"/>
                <a:gd name="T18" fmla="*/ 8 w 27"/>
                <a:gd name="T19" fmla="*/ 84 h 97"/>
                <a:gd name="T20" fmla="*/ 7 w 27"/>
                <a:gd name="T21" fmla="*/ 96 h 97"/>
                <a:gd name="T22" fmla="*/ 1 w 27"/>
                <a:gd name="T23" fmla="*/ 90 h 97"/>
                <a:gd name="T24" fmla="*/ 7 w 27"/>
                <a:gd name="T25" fmla="*/ 91 h 97"/>
                <a:gd name="T26" fmla="*/ 14 w 27"/>
                <a:gd name="T27" fmla="*/ 92 h 97"/>
                <a:gd name="T28" fmla="*/ 27 w 27"/>
                <a:gd name="T29" fmla="*/ 96 h 97"/>
                <a:gd name="T30" fmla="*/ 27 w 27"/>
                <a:gd name="T31" fmla="*/ 97 h 97"/>
                <a:gd name="T32" fmla="*/ 1 w 27"/>
                <a:gd name="T33" fmla="*/ 97 h 97"/>
                <a:gd name="T34" fmla="*/ 0 w 27"/>
                <a:gd name="T35" fmla="*/ 97 h 97"/>
                <a:gd name="T36" fmla="*/ 0 w 27"/>
                <a:gd name="T37" fmla="*/ 96 h 97"/>
                <a:gd name="T38" fmla="*/ 0 w 27"/>
                <a:gd name="T39" fmla="*/ 48 h 97"/>
                <a:gd name="T40" fmla="*/ 0 w 27"/>
                <a:gd name="T41" fmla="*/ 0 h 97"/>
                <a:gd name="T42" fmla="*/ 1 w 27"/>
                <a:gd name="T4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97">
                  <a:moveTo>
                    <a:pt x="1" y="0"/>
                  </a:moveTo>
                  <a:cubicBezTo>
                    <a:pt x="3" y="4"/>
                    <a:pt x="4" y="8"/>
                    <a:pt x="5" y="12"/>
                  </a:cubicBezTo>
                  <a:cubicBezTo>
                    <a:pt x="5" y="16"/>
                    <a:pt x="6" y="20"/>
                    <a:pt x="7" y="24"/>
                  </a:cubicBezTo>
                  <a:cubicBezTo>
                    <a:pt x="7" y="30"/>
                    <a:pt x="7" y="30"/>
                    <a:pt x="7" y="30"/>
                  </a:cubicBezTo>
                  <a:cubicBezTo>
                    <a:pt x="8" y="32"/>
                    <a:pt x="8" y="34"/>
                    <a:pt x="8" y="36"/>
                  </a:cubicBezTo>
                  <a:cubicBezTo>
                    <a:pt x="9" y="42"/>
                    <a:pt x="9" y="42"/>
                    <a:pt x="9" y="42"/>
                  </a:cubicBezTo>
                  <a:cubicBezTo>
                    <a:pt x="9" y="44"/>
                    <a:pt x="9" y="46"/>
                    <a:pt x="9" y="48"/>
                  </a:cubicBezTo>
                  <a:cubicBezTo>
                    <a:pt x="9" y="60"/>
                    <a:pt x="9" y="60"/>
                    <a:pt x="9" y="60"/>
                  </a:cubicBezTo>
                  <a:cubicBezTo>
                    <a:pt x="9" y="64"/>
                    <a:pt x="9" y="68"/>
                    <a:pt x="9" y="72"/>
                  </a:cubicBezTo>
                  <a:cubicBezTo>
                    <a:pt x="9" y="76"/>
                    <a:pt x="8" y="80"/>
                    <a:pt x="8" y="84"/>
                  </a:cubicBezTo>
                  <a:cubicBezTo>
                    <a:pt x="8" y="88"/>
                    <a:pt x="7" y="92"/>
                    <a:pt x="7" y="96"/>
                  </a:cubicBezTo>
                  <a:cubicBezTo>
                    <a:pt x="1" y="90"/>
                    <a:pt x="1" y="90"/>
                    <a:pt x="1" y="90"/>
                  </a:cubicBezTo>
                  <a:cubicBezTo>
                    <a:pt x="3" y="90"/>
                    <a:pt x="5" y="91"/>
                    <a:pt x="7" y="91"/>
                  </a:cubicBezTo>
                  <a:cubicBezTo>
                    <a:pt x="10" y="91"/>
                    <a:pt x="12" y="92"/>
                    <a:pt x="14" y="92"/>
                  </a:cubicBezTo>
                  <a:cubicBezTo>
                    <a:pt x="18" y="93"/>
                    <a:pt x="23" y="94"/>
                    <a:pt x="27" y="96"/>
                  </a:cubicBezTo>
                  <a:cubicBezTo>
                    <a:pt x="27" y="97"/>
                    <a:pt x="27" y="97"/>
                    <a:pt x="27" y="97"/>
                  </a:cubicBezTo>
                  <a:cubicBezTo>
                    <a:pt x="1" y="97"/>
                    <a:pt x="1" y="97"/>
                    <a:pt x="1" y="97"/>
                  </a:cubicBezTo>
                  <a:cubicBezTo>
                    <a:pt x="0" y="97"/>
                    <a:pt x="0" y="97"/>
                    <a:pt x="0" y="97"/>
                  </a:cubicBezTo>
                  <a:cubicBezTo>
                    <a:pt x="0" y="96"/>
                    <a:pt x="0" y="96"/>
                    <a:pt x="0" y="96"/>
                  </a:cubicBezTo>
                  <a:cubicBezTo>
                    <a:pt x="0" y="80"/>
                    <a:pt x="0" y="64"/>
                    <a:pt x="0" y="48"/>
                  </a:cubicBezTo>
                  <a:cubicBezTo>
                    <a:pt x="0" y="0"/>
                    <a:pt x="0" y="0"/>
                    <a:pt x="0" y="0"/>
                  </a:cubicBezTo>
                  <a:lnTo>
                    <a:pt x="1" y="0"/>
                  </a:lnTo>
                  <a:close/>
                </a:path>
              </a:pathLst>
            </a:custGeom>
            <a:solidFill>
              <a:srgbClr val="E4B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886">
              <a:extLst>
                <a:ext uri="{FF2B5EF4-FFF2-40B4-BE49-F238E27FC236}">
                  <a16:creationId xmlns:a16="http://schemas.microsoft.com/office/drawing/2014/main" id="{FA422D34-ED6A-2748-B3CE-C3893A9F0F75}"/>
                </a:ext>
              </a:extLst>
            </p:cNvPr>
            <p:cNvSpPr>
              <a:spLocks/>
            </p:cNvSpPr>
            <p:nvPr/>
          </p:nvSpPr>
          <p:spPr bwMode="auto">
            <a:xfrm>
              <a:off x="933450" y="2347913"/>
              <a:ext cx="200025" cy="85725"/>
            </a:xfrm>
            <a:custGeom>
              <a:avLst/>
              <a:gdLst>
                <a:gd name="T0" fmla="*/ 113 w 113"/>
                <a:gd name="T1" fmla="*/ 0 h 48"/>
                <a:gd name="T2" fmla="*/ 54 w 113"/>
                <a:gd name="T3" fmla="*/ 48 h 48"/>
                <a:gd name="T4" fmla="*/ 0 w 113"/>
                <a:gd name="T5" fmla="*/ 0 h 48"/>
                <a:gd name="T6" fmla="*/ 113 w 113"/>
                <a:gd name="T7" fmla="*/ 0 h 48"/>
              </a:gdLst>
              <a:ahLst/>
              <a:cxnLst>
                <a:cxn ang="0">
                  <a:pos x="T0" y="T1"/>
                </a:cxn>
                <a:cxn ang="0">
                  <a:pos x="T2" y="T3"/>
                </a:cxn>
                <a:cxn ang="0">
                  <a:pos x="T4" y="T5"/>
                </a:cxn>
                <a:cxn ang="0">
                  <a:pos x="T6" y="T7"/>
                </a:cxn>
              </a:cxnLst>
              <a:rect l="0" t="0" r="r" b="b"/>
              <a:pathLst>
                <a:path w="113" h="48">
                  <a:moveTo>
                    <a:pt x="113" y="0"/>
                  </a:moveTo>
                  <a:cubicBezTo>
                    <a:pt x="106" y="32"/>
                    <a:pt x="91" y="48"/>
                    <a:pt x="54" y="48"/>
                  </a:cubicBezTo>
                  <a:cubicBezTo>
                    <a:pt x="8" y="48"/>
                    <a:pt x="0" y="0"/>
                    <a:pt x="0" y="0"/>
                  </a:cubicBezTo>
                  <a:lnTo>
                    <a:pt x="113" y="0"/>
                  </a:lnTo>
                  <a:close/>
                </a:path>
              </a:pathLst>
            </a:custGeom>
            <a:solidFill>
              <a:srgbClr val="C36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87">
              <a:extLst>
                <a:ext uri="{FF2B5EF4-FFF2-40B4-BE49-F238E27FC236}">
                  <a16:creationId xmlns:a16="http://schemas.microsoft.com/office/drawing/2014/main" id="{55351159-F1A2-2746-899E-C5716210A63F}"/>
                </a:ext>
              </a:extLst>
            </p:cNvPr>
            <p:cNvSpPr>
              <a:spLocks/>
            </p:cNvSpPr>
            <p:nvPr/>
          </p:nvSpPr>
          <p:spPr bwMode="auto">
            <a:xfrm>
              <a:off x="950913" y="2355851"/>
              <a:ext cx="168275" cy="82550"/>
            </a:xfrm>
            <a:custGeom>
              <a:avLst/>
              <a:gdLst>
                <a:gd name="T0" fmla="*/ 0 w 96"/>
                <a:gd name="T1" fmla="*/ 19 h 47"/>
                <a:gd name="T2" fmla="*/ 96 w 96"/>
                <a:gd name="T3" fmla="*/ 17 h 47"/>
                <a:gd name="T4" fmla="*/ 39 w 96"/>
                <a:gd name="T5" fmla="*/ 44 h 47"/>
                <a:gd name="T6" fmla="*/ 0 w 96"/>
                <a:gd name="T7" fmla="*/ 19 h 47"/>
              </a:gdLst>
              <a:ahLst/>
              <a:cxnLst>
                <a:cxn ang="0">
                  <a:pos x="T0" y="T1"/>
                </a:cxn>
                <a:cxn ang="0">
                  <a:pos x="T2" y="T3"/>
                </a:cxn>
                <a:cxn ang="0">
                  <a:pos x="T4" y="T5"/>
                </a:cxn>
                <a:cxn ang="0">
                  <a:pos x="T6" y="T7"/>
                </a:cxn>
              </a:cxnLst>
              <a:rect l="0" t="0" r="r" b="b"/>
              <a:pathLst>
                <a:path w="96" h="47">
                  <a:moveTo>
                    <a:pt x="0" y="19"/>
                  </a:moveTo>
                  <a:cubicBezTo>
                    <a:pt x="0" y="19"/>
                    <a:pt x="38" y="0"/>
                    <a:pt x="96" y="17"/>
                  </a:cubicBezTo>
                  <a:cubicBezTo>
                    <a:pt x="96" y="17"/>
                    <a:pt x="89" y="47"/>
                    <a:pt x="39" y="44"/>
                  </a:cubicBezTo>
                  <a:cubicBezTo>
                    <a:pt x="13" y="42"/>
                    <a:pt x="5" y="25"/>
                    <a:pt x="0" y="19"/>
                  </a:cubicBezTo>
                  <a:close/>
                </a:path>
              </a:pathLst>
            </a:custGeom>
            <a:solidFill>
              <a:srgbClr val="F97A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Cloud 22">
            <a:extLst>
              <a:ext uri="{FF2B5EF4-FFF2-40B4-BE49-F238E27FC236}">
                <a16:creationId xmlns:a16="http://schemas.microsoft.com/office/drawing/2014/main" id="{88199259-6B99-BD47-BC34-D87DD49B7B73}"/>
              </a:ext>
            </a:extLst>
          </p:cNvPr>
          <p:cNvSpPr/>
          <p:nvPr/>
        </p:nvSpPr>
        <p:spPr>
          <a:xfrm>
            <a:off x="5653590" y="1376222"/>
            <a:ext cx="5405526" cy="3386095"/>
          </a:xfrm>
          <a:prstGeom prst="cloud">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latin typeface="Times New Roman" panose="02020603050405020304" pitchFamily="18" charset="0"/>
                <a:cs typeface="Times New Roman" panose="02020603050405020304" pitchFamily="18" charset="0"/>
              </a:rPr>
              <a:t>Có</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mấy</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bức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ảnh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được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đưa</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vào</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văn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bản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đưa</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vào</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nhằm</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mục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đích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gì</a:t>
            </a:r>
            <a:r>
              <a:rPr lang="en-SG" sz="3200" b="1" i="1" dirty="0">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1697D986-AAAC-864F-8BEA-8B6443CD7579}"/>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27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880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986">
            <a:extLst>
              <a:ext uri="{FF2B5EF4-FFF2-40B4-BE49-F238E27FC236}">
                <a16:creationId xmlns:a16="http://schemas.microsoft.com/office/drawing/2014/main" id="{3279B69E-BB41-404A-8EEC-D664E677EF71}"/>
              </a:ext>
            </a:extLst>
          </p:cNvPr>
          <p:cNvGrpSpPr/>
          <p:nvPr/>
        </p:nvGrpSpPr>
        <p:grpSpPr>
          <a:xfrm>
            <a:off x="1120458" y="478393"/>
            <a:ext cx="4297362" cy="5901214"/>
            <a:chOff x="388938" y="1597026"/>
            <a:chExt cx="1777999" cy="3370262"/>
          </a:xfrm>
        </p:grpSpPr>
        <p:sp>
          <p:nvSpPr>
            <p:cNvPr id="3" name="Freeform 3868">
              <a:extLst>
                <a:ext uri="{FF2B5EF4-FFF2-40B4-BE49-F238E27FC236}">
                  <a16:creationId xmlns:a16="http://schemas.microsoft.com/office/drawing/2014/main" id="{DCE3A257-0390-2B4F-8AEA-7ACF28C86B91}"/>
                </a:ext>
              </a:extLst>
            </p:cNvPr>
            <p:cNvSpPr>
              <a:spLocks/>
            </p:cNvSpPr>
            <p:nvPr/>
          </p:nvSpPr>
          <p:spPr bwMode="auto">
            <a:xfrm>
              <a:off x="679450" y="3529013"/>
              <a:ext cx="788987" cy="1263650"/>
            </a:xfrm>
            <a:custGeom>
              <a:avLst/>
              <a:gdLst>
                <a:gd name="T0" fmla="*/ 3 w 446"/>
                <a:gd name="T1" fmla="*/ 9 h 715"/>
                <a:gd name="T2" fmla="*/ 9 w 446"/>
                <a:gd name="T3" fmla="*/ 354 h 715"/>
                <a:gd name="T4" fmla="*/ 14 w 446"/>
                <a:gd name="T5" fmla="*/ 547 h 715"/>
                <a:gd name="T6" fmla="*/ 15 w 446"/>
                <a:gd name="T7" fmla="*/ 712 h 715"/>
                <a:gd name="T8" fmla="*/ 97 w 446"/>
                <a:gd name="T9" fmla="*/ 713 h 715"/>
                <a:gd name="T10" fmla="*/ 106 w 446"/>
                <a:gd name="T11" fmla="*/ 641 h 715"/>
                <a:gd name="T12" fmla="*/ 122 w 446"/>
                <a:gd name="T13" fmla="*/ 442 h 715"/>
                <a:gd name="T14" fmla="*/ 128 w 446"/>
                <a:gd name="T15" fmla="*/ 320 h 715"/>
                <a:gd name="T16" fmla="*/ 152 w 446"/>
                <a:gd name="T17" fmla="*/ 226 h 715"/>
                <a:gd name="T18" fmla="*/ 271 w 446"/>
                <a:gd name="T19" fmla="*/ 223 h 715"/>
                <a:gd name="T20" fmla="*/ 297 w 446"/>
                <a:gd name="T21" fmla="*/ 321 h 715"/>
                <a:gd name="T22" fmla="*/ 311 w 446"/>
                <a:gd name="T23" fmla="*/ 487 h 715"/>
                <a:gd name="T24" fmla="*/ 326 w 446"/>
                <a:gd name="T25" fmla="*/ 709 h 715"/>
                <a:gd name="T26" fmla="*/ 409 w 446"/>
                <a:gd name="T27" fmla="*/ 709 h 715"/>
                <a:gd name="T28" fmla="*/ 416 w 446"/>
                <a:gd name="T29" fmla="*/ 533 h 715"/>
                <a:gd name="T30" fmla="*/ 433 w 446"/>
                <a:gd name="T31" fmla="*/ 293 h 715"/>
                <a:gd name="T32" fmla="*/ 444 w 446"/>
                <a:gd name="T33" fmla="*/ 126 h 715"/>
                <a:gd name="T34" fmla="*/ 444 w 446"/>
                <a:gd name="T3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715">
                  <a:moveTo>
                    <a:pt x="3" y="9"/>
                  </a:moveTo>
                  <a:cubicBezTo>
                    <a:pt x="0" y="146"/>
                    <a:pt x="6" y="240"/>
                    <a:pt x="9" y="354"/>
                  </a:cubicBezTo>
                  <a:cubicBezTo>
                    <a:pt x="12" y="420"/>
                    <a:pt x="14" y="466"/>
                    <a:pt x="14" y="547"/>
                  </a:cubicBezTo>
                  <a:cubicBezTo>
                    <a:pt x="14" y="622"/>
                    <a:pt x="14" y="666"/>
                    <a:pt x="15" y="712"/>
                  </a:cubicBezTo>
                  <a:cubicBezTo>
                    <a:pt x="33" y="712"/>
                    <a:pt x="97" y="713"/>
                    <a:pt x="97" y="713"/>
                  </a:cubicBezTo>
                  <a:cubicBezTo>
                    <a:pt x="97" y="713"/>
                    <a:pt x="103" y="666"/>
                    <a:pt x="106" y="641"/>
                  </a:cubicBezTo>
                  <a:cubicBezTo>
                    <a:pt x="109" y="566"/>
                    <a:pt x="113" y="517"/>
                    <a:pt x="122" y="442"/>
                  </a:cubicBezTo>
                  <a:cubicBezTo>
                    <a:pt x="125" y="408"/>
                    <a:pt x="128" y="354"/>
                    <a:pt x="128" y="320"/>
                  </a:cubicBezTo>
                  <a:cubicBezTo>
                    <a:pt x="128" y="291"/>
                    <a:pt x="138" y="227"/>
                    <a:pt x="152" y="226"/>
                  </a:cubicBezTo>
                  <a:cubicBezTo>
                    <a:pt x="203" y="221"/>
                    <a:pt x="221" y="218"/>
                    <a:pt x="271" y="223"/>
                  </a:cubicBezTo>
                  <a:cubicBezTo>
                    <a:pt x="288" y="224"/>
                    <a:pt x="293" y="285"/>
                    <a:pt x="297" y="321"/>
                  </a:cubicBezTo>
                  <a:cubicBezTo>
                    <a:pt x="304" y="375"/>
                    <a:pt x="308" y="422"/>
                    <a:pt x="311" y="487"/>
                  </a:cubicBezTo>
                  <a:cubicBezTo>
                    <a:pt x="315" y="564"/>
                    <a:pt x="328" y="616"/>
                    <a:pt x="326" y="709"/>
                  </a:cubicBezTo>
                  <a:cubicBezTo>
                    <a:pt x="357" y="715"/>
                    <a:pt x="375" y="712"/>
                    <a:pt x="409" y="709"/>
                  </a:cubicBezTo>
                  <a:cubicBezTo>
                    <a:pt x="409" y="595"/>
                    <a:pt x="411" y="592"/>
                    <a:pt x="416" y="533"/>
                  </a:cubicBezTo>
                  <a:cubicBezTo>
                    <a:pt x="420" y="466"/>
                    <a:pt x="423" y="395"/>
                    <a:pt x="433" y="293"/>
                  </a:cubicBezTo>
                  <a:cubicBezTo>
                    <a:pt x="439" y="230"/>
                    <a:pt x="446" y="186"/>
                    <a:pt x="444" y="126"/>
                  </a:cubicBezTo>
                  <a:cubicBezTo>
                    <a:pt x="442" y="77"/>
                    <a:pt x="445" y="63"/>
                    <a:pt x="444" y="0"/>
                  </a:cubicBezTo>
                </a:path>
              </a:pathLst>
            </a:custGeom>
            <a:solidFill>
              <a:srgbClr val="22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3869">
              <a:extLst>
                <a:ext uri="{FF2B5EF4-FFF2-40B4-BE49-F238E27FC236}">
                  <a16:creationId xmlns:a16="http://schemas.microsoft.com/office/drawing/2014/main" id="{5261A3EA-1FCE-E040-ADD2-2767A5A3044F}"/>
                </a:ext>
              </a:extLst>
            </p:cNvPr>
            <p:cNvSpPr>
              <a:spLocks/>
            </p:cNvSpPr>
            <p:nvPr/>
          </p:nvSpPr>
          <p:spPr bwMode="auto">
            <a:xfrm>
              <a:off x="573088" y="4783138"/>
              <a:ext cx="288925" cy="184150"/>
            </a:xfrm>
            <a:custGeom>
              <a:avLst/>
              <a:gdLst>
                <a:gd name="T0" fmla="*/ 74 w 163"/>
                <a:gd name="T1" fmla="*/ 0 h 104"/>
                <a:gd name="T2" fmla="*/ 3 w 163"/>
                <a:gd name="T3" fmla="*/ 70 h 104"/>
                <a:gd name="T4" fmla="*/ 102 w 163"/>
                <a:gd name="T5" fmla="*/ 70 h 104"/>
                <a:gd name="T6" fmla="*/ 102 w 163"/>
                <a:gd name="T7" fmla="*/ 76 h 104"/>
                <a:gd name="T8" fmla="*/ 160 w 163"/>
                <a:gd name="T9" fmla="*/ 68 h 104"/>
                <a:gd name="T10" fmla="*/ 157 w 163"/>
                <a:gd name="T11" fmla="*/ 0 h 104"/>
              </a:gdLst>
              <a:ahLst/>
              <a:cxnLst>
                <a:cxn ang="0">
                  <a:pos x="T0" y="T1"/>
                </a:cxn>
                <a:cxn ang="0">
                  <a:pos x="T2" y="T3"/>
                </a:cxn>
                <a:cxn ang="0">
                  <a:pos x="T4" y="T5"/>
                </a:cxn>
                <a:cxn ang="0">
                  <a:pos x="T6" y="T7"/>
                </a:cxn>
                <a:cxn ang="0">
                  <a:pos x="T8" y="T9"/>
                </a:cxn>
                <a:cxn ang="0">
                  <a:pos x="T10" y="T11"/>
                </a:cxn>
              </a:cxnLst>
              <a:rect l="0" t="0" r="r" b="b"/>
              <a:pathLst>
                <a:path w="163" h="104">
                  <a:moveTo>
                    <a:pt x="74" y="0"/>
                  </a:moveTo>
                  <a:cubicBezTo>
                    <a:pt x="55" y="18"/>
                    <a:pt x="0" y="55"/>
                    <a:pt x="3" y="70"/>
                  </a:cubicBezTo>
                  <a:cubicBezTo>
                    <a:pt x="10" y="104"/>
                    <a:pt x="82" y="83"/>
                    <a:pt x="102" y="70"/>
                  </a:cubicBezTo>
                  <a:cubicBezTo>
                    <a:pt x="102" y="73"/>
                    <a:pt x="102" y="73"/>
                    <a:pt x="102" y="76"/>
                  </a:cubicBezTo>
                  <a:cubicBezTo>
                    <a:pt x="132" y="73"/>
                    <a:pt x="143" y="73"/>
                    <a:pt x="160" y="68"/>
                  </a:cubicBezTo>
                  <a:cubicBezTo>
                    <a:pt x="163" y="50"/>
                    <a:pt x="163" y="13"/>
                    <a:pt x="15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3870">
              <a:extLst>
                <a:ext uri="{FF2B5EF4-FFF2-40B4-BE49-F238E27FC236}">
                  <a16:creationId xmlns:a16="http://schemas.microsoft.com/office/drawing/2014/main" id="{972AAFF7-71F2-184B-BDD7-941FEA9155D2}"/>
                </a:ext>
              </a:extLst>
            </p:cNvPr>
            <p:cNvSpPr>
              <a:spLocks/>
            </p:cNvSpPr>
            <p:nvPr/>
          </p:nvSpPr>
          <p:spPr bwMode="auto">
            <a:xfrm>
              <a:off x="1244600" y="4776788"/>
              <a:ext cx="290512" cy="182563"/>
            </a:xfrm>
            <a:custGeom>
              <a:avLst/>
              <a:gdLst>
                <a:gd name="T0" fmla="*/ 90 w 164"/>
                <a:gd name="T1" fmla="*/ 0 h 104"/>
                <a:gd name="T2" fmla="*/ 161 w 164"/>
                <a:gd name="T3" fmla="*/ 70 h 104"/>
                <a:gd name="T4" fmla="*/ 62 w 164"/>
                <a:gd name="T5" fmla="*/ 70 h 104"/>
                <a:gd name="T6" fmla="*/ 62 w 164"/>
                <a:gd name="T7" fmla="*/ 76 h 104"/>
                <a:gd name="T8" fmla="*/ 4 w 164"/>
                <a:gd name="T9" fmla="*/ 68 h 104"/>
                <a:gd name="T10" fmla="*/ 7 w 164"/>
                <a:gd name="T11" fmla="*/ 0 h 104"/>
              </a:gdLst>
              <a:ahLst/>
              <a:cxnLst>
                <a:cxn ang="0">
                  <a:pos x="T0" y="T1"/>
                </a:cxn>
                <a:cxn ang="0">
                  <a:pos x="T2" y="T3"/>
                </a:cxn>
                <a:cxn ang="0">
                  <a:pos x="T4" y="T5"/>
                </a:cxn>
                <a:cxn ang="0">
                  <a:pos x="T6" y="T7"/>
                </a:cxn>
                <a:cxn ang="0">
                  <a:pos x="T8" y="T9"/>
                </a:cxn>
                <a:cxn ang="0">
                  <a:pos x="T10" y="T11"/>
                </a:cxn>
              </a:cxnLst>
              <a:rect l="0" t="0" r="r" b="b"/>
              <a:pathLst>
                <a:path w="164" h="104">
                  <a:moveTo>
                    <a:pt x="90" y="0"/>
                  </a:moveTo>
                  <a:cubicBezTo>
                    <a:pt x="109" y="18"/>
                    <a:pt x="164" y="55"/>
                    <a:pt x="161" y="70"/>
                  </a:cubicBezTo>
                  <a:cubicBezTo>
                    <a:pt x="153" y="104"/>
                    <a:pt x="82" y="83"/>
                    <a:pt x="62" y="70"/>
                  </a:cubicBezTo>
                  <a:cubicBezTo>
                    <a:pt x="62" y="73"/>
                    <a:pt x="62" y="73"/>
                    <a:pt x="62" y="76"/>
                  </a:cubicBezTo>
                  <a:cubicBezTo>
                    <a:pt x="32" y="73"/>
                    <a:pt x="21" y="73"/>
                    <a:pt x="4" y="68"/>
                  </a:cubicBezTo>
                  <a:cubicBezTo>
                    <a:pt x="0" y="50"/>
                    <a:pt x="0" y="13"/>
                    <a:pt x="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871">
              <a:extLst>
                <a:ext uri="{FF2B5EF4-FFF2-40B4-BE49-F238E27FC236}">
                  <a16:creationId xmlns:a16="http://schemas.microsoft.com/office/drawing/2014/main" id="{62B52689-C134-ED49-B059-E1161A11C80F}"/>
                </a:ext>
              </a:extLst>
            </p:cNvPr>
            <p:cNvSpPr>
              <a:spLocks/>
            </p:cNvSpPr>
            <p:nvPr/>
          </p:nvSpPr>
          <p:spPr bwMode="auto">
            <a:xfrm>
              <a:off x="685800" y="3589338"/>
              <a:ext cx="115887" cy="150813"/>
            </a:xfrm>
            <a:custGeom>
              <a:avLst/>
              <a:gdLst>
                <a:gd name="T0" fmla="*/ 63 w 66"/>
                <a:gd name="T1" fmla="*/ 0 h 86"/>
                <a:gd name="T2" fmla="*/ 64 w 66"/>
                <a:gd name="T3" fmla="*/ 5 h 86"/>
                <a:gd name="T4" fmla="*/ 66 w 66"/>
                <a:gd name="T5" fmla="*/ 19 h 86"/>
                <a:gd name="T6" fmla="*/ 65 w 66"/>
                <a:gd name="T7" fmla="*/ 28 h 86"/>
                <a:gd name="T8" fmla="*/ 63 w 66"/>
                <a:gd name="T9" fmla="*/ 38 h 86"/>
                <a:gd name="T10" fmla="*/ 60 w 66"/>
                <a:gd name="T11" fmla="*/ 49 h 86"/>
                <a:gd name="T12" fmla="*/ 54 w 66"/>
                <a:gd name="T13" fmla="*/ 60 h 86"/>
                <a:gd name="T14" fmla="*/ 47 w 66"/>
                <a:gd name="T15" fmla="*/ 69 h 86"/>
                <a:gd name="T16" fmla="*/ 37 w 66"/>
                <a:gd name="T17" fmla="*/ 76 h 86"/>
                <a:gd name="T18" fmla="*/ 28 w 66"/>
                <a:gd name="T19" fmla="*/ 82 h 86"/>
                <a:gd name="T20" fmla="*/ 19 w 66"/>
                <a:gd name="T21" fmla="*/ 85 h 86"/>
                <a:gd name="T22" fmla="*/ 11 w 66"/>
                <a:gd name="T23" fmla="*/ 86 h 86"/>
                <a:gd name="T24" fmla="*/ 5 w 66"/>
                <a:gd name="T25" fmla="*/ 86 h 86"/>
                <a:gd name="T26" fmla="*/ 0 w 66"/>
                <a:gd name="T27" fmla="*/ 86 h 86"/>
                <a:gd name="T28" fmla="*/ 0 w 66"/>
                <a:gd name="T29" fmla="*/ 85 h 86"/>
                <a:gd name="T30" fmla="*/ 4 w 66"/>
                <a:gd name="T31" fmla="*/ 84 h 86"/>
                <a:gd name="T32" fmla="*/ 10 w 66"/>
                <a:gd name="T33" fmla="*/ 82 h 86"/>
                <a:gd name="T34" fmla="*/ 17 w 66"/>
                <a:gd name="T35" fmla="*/ 80 h 86"/>
                <a:gd name="T36" fmla="*/ 25 w 66"/>
                <a:gd name="T37" fmla="*/ 76 h 86"/>
                <a:gd name="T38" fmla="*/ 33 w 66"/>
                <a:gd name="T39" fmla="*/ 71 h 86"/>
                <a:gd name="T40" fmla="*/ 41 w 66"/>
                <a:gd name="T41" fmla="*/ 64 h 86"/>
                <a:gd name="T42" fmla="*/ 48 w 66"/>
                <a:gd name="T43" fmla="*/ 55 h 86"/>
                <a:gd name="T44" fmla="*/ 61 w 66"/>
                <a:gd name="T45" fmla="*/ 18 h 86"/>
                <a:gd name="T46" fmla="*/ 62 w 66"/>
                <a:gd name="T47" fmla="*/ 0 h 86"/>
                <a:gd name="T48" fmla="*/ 63 w 66"/>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86">
                  <a:moveTo>
                    <a:pt x="63" y="0"/>
                  </a:moveTo>
                  <a:cubicBezTo>
                    <a:pt x="63" y="0"/>
                    <a:pt x="63" y="2"/>
                    <a:pt x="64" y="5"/>
                  </a:cubicBezTo>
                  <a:cubicBezTo>
                    <a:pt x="65" y="8"/>
                    <a:pt x="66" y="13"/>
                    <a:pt x="66" y="19"/>
                  </a:cubicBezTo>
                  <a:cubicBezTo>
                    <a:pt x="66" y="21"/>
                    <a:pt x="66" y="25"/>
                    <a:pt x="65" y="28"/>
                  </a:cubicBezTo>
                  <a:cubicBezTo>
                    <a:pt x="65" y="31"/>
                    <a:pt x="64" y="35"/>
                    <a:pt x="63" y="38"/>
                  </a:cubicBezTo>
                  <a:cubicBezTo>
                    <a:pt x="63" y="42"/>
                    <a:pt x="61" y="46"/>
                    <a:pt x="60" y="49"/>
                  </a:cubicBezTo>
                  <a:cubicBezTo>
                    <a:pt x="58" y="53"/>
                    <a:pt x="56" y="56"/>
                    <a:pt x="54" y="60"/>
                  </a:cubicBezTo>
                  <a:cubicBezTo>
                    <a:pt x="52" y="63"/>
                    <a:pt x="49" y="66"/>
                    <a:pt x="47" y="69"/>
                  </a:cubicBezTo>
                  <a:cubicBezTo>
                    <a:pt x="44" y="72"/>
                    <a:pt x="41" y="74"/>
                    <a:pt x="37" y="76"/>
                  </a:cubicBezTo>
                  <a:cubicBezTo>
                    <a:pt x="34" y="79"/>
                    <a:pt x="31" y="80"/>
                    <a:pt x="28" y="82"/>
                  </a:cubicBezTo>
                  <a:cubicBezTo>
                    <a:pt x="25" y="83"/>
                    <a:pt x="22" y="84"/>
                    <a:pt x="19" y="85"/>
                  </a:cubicBezTo>
                  <a:cubicBezTo>
                    <a:pt x="16" y="85"/>
                    <a:pt x="13" y="86"/>
                    <a:pt x="11" y="86"/>
                  </a:cubicBezTo>
                  <a:cubicBezTo>
                    <a:pt x="9" y="86"/>
                    <a:pt x="7" y="86"/>
                    <a:pt x="5" y="86"/>
                  </a:cubicBezTo>
                  <a:cubicBezTo>
                    <a:pt x="2" y="86"/>
                    <a:pt x="0" y="86"/>
                    <a:pt x="0" y="86"/>
                  </a:cubicBezTo>
                  <a:cubicBezTo>
                    <a:pt x="0" y="85"/>
                    <a:pt x="0" y="85"/>
                    <a:pt x="0" y="85"/>
                  </a:cubicBezTo>
                  <a:cubicBezTo>
                    <a:pt x="0" y="85"/>
                    <a:pt x="1" y="84"/>
                    <a:pt x="4" y="84"/>
                  </a:cubicBezTo>
                  <a:cubicBezTo>
                    <a:pt x="6" y="84"/>
                    <a:pt x="8" y="83"/>
                    <a:pt x="10" y="82"/>
                  </a:cubicBezTo>
                  <a:cubicBezTo>
                    <a:pt x="12" y="82"/>
                    <a:pt x="15" y="81"/>
                    <a:pt x="17" y="80"/>
                  </a:cubicBezTo>
                  <a:cubicBezTo>
                    <a:pt x="20" y="79"/>
                    <a:pt x="22" y="78"/>
                    <a:pt x="25" y="76"/>
                  </a:cubicBezTo>
                  <a:cubicBezTo>
                    <a:pt x="28" y="75"/>
                    <a:pt x="31" y="73"/>
                    <a:pt x="33" y="71"/>
                  </a:cubicBezTo>
                  <a:cubicBezTo>
                    <a:pt x="36" y="69"/>
                    <a:pt x="38" y="66"/>
                    <a:pt x="41" y="64"/>
                  </a:cubicBezTo>
                  <a:cubicBezTo>
                    <a:pt x="43" y="61"/>
                    <a:pt x="46" y="58"/>
                    <a:pt x="48" y="55"/>
                  </a:cubicBezTo>
                  <a:cubicBezTo>
                    <a:pt x="56" y="43"/>
                    <a:pt x="59" y="29"/>
                    <a:pt x="61" y="18"/>
                  </a:cubicBezTo>
                  <a:cubicBezTo>
                    <a:pt x="62" y="7"/>
                    <a:pt x="62" y="0"/>
                    <a:pt x="62" y="0"/>
                  </a:cubicBezTo>
                  <a:lnTo>
                    <a:pt x="63"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872">
              <a:extLst>
                <a:ext uri="{FF2B5EF4-FFF2-40B4-BE49-F238E27FC236}">
                  <a16:creationId xmlns:a16="http://schemas.microsoft.com/office/drawing/2014/main" id="{66ACB6C9-385C-3045-8222-1AD067919C9E}"/>
                </a:ext>
              </a:extLst>
            </p:cNvPr>
            <p:cNvSpPr>
              <a:spLocks/>
            </p:cNvSpPr>
            <p:nvPr/>
          </p:nvSpPr>
          <p:spPr bwMode="auto">
            <a:xfrm>
              <a:off x="1349375" y="3589338"/>
              <a:ext cx="111125" cy="150813"/>
            </a:xfrm>
            <a:custGeom>
              <a:avLst/>
              <a:gdLst>
                <a:gd name="T0" fmla="*/ 1 w 63"/>
                <a:gd name="T1" fmla="*/ 0 h 86"/>
                <a:gd name="T2" fmla="*/ 2 w 63"/>
                <a:gd name="T3" fmla="*/ 5 h 86"/>
                <a:gd name="T4" fmla="*/ 6 w 63"/>
                <a:gd name="T5" fmla="*/ 17 h 86"/>
                <a:gd name="T6" fmla="*/ 8 w 63"/>
                <a:gd name="T7" fmla="*/ 26 h 86"/>
                <a:gd name="T8" fmla="*/ 12 w 63"/>
                <a:gd name="T9" fmla="*/ 34 h 86"/>
                <a:gd name="T10" fmla="*/ 16 w 63"/>
                <a:gd name="T11" fmla="*/ 43 h 86"/>
                <a:gd name="T12" fmla="*/ 21 w 63"/>
                <a:gd name="T13" fmla="*/ 52 h 86"/>
                <a:gd name="T14" fmla="*/ 27 w 63"/>
                <a:gd name="T15" fmla="*/ 60 h 86"/>
                <a:gd name="T16" fmla="*/ 33 w 63"/>
                <a:gd name="T17" fmla="*/ 66 h 86"/>
                <a:gd name="T18" fmla="*/ 40 w 63"/>
                <a:gd name="T19" fmla="*/ 72 h 86"/>
                <a:gd name="T20" fmla="*/ 47 w 63"/>
                <a:gd name="T21" fmla="*/ 77 h 86"/>
                <a:gd name="T22" fmla="*/ 54 w 63"/>
                <a:gd name="T23" fmla="*/ 80 h 86"/>
                <a:gd name="T24" fmla="*/ 59 w 63"/>
                <a:gd name="T25" fmla="*/ 83 h 86"/>
                <a:gd name="T26" fmla="*/ 63 w 63"/>
                <a:gd name="T27" fmla="*/ 85 h 86"/>
                <a:gd name="T28" fmla="*/ 63 w 63"/>
                <a:gd name="T29" fmla="*/ 86 h 86"/>
                <a:gd name="T30" fmla="*/ 58 w 63"/>
                <a:gd name="T31" fmla="*/ 85 h 86"/>
                <a:gd name="T32" fmla="*/ 53 w 63"/>
                <a:gd name="T33" fmla="*/ 83 h 86"/>
                <a:gd name="T34" fmla="*/ 46 w 63"/>
                <a:gd name="T35" fmla="*/ 81 h 86"/>
                <a:gd name="T36" fmla="*/ 37 w 63"/>
                <a:gd name="T37" fmla="*/ 77 h 86"/>
                <a:gd name="T38" fmla="*/ 29 w 63"/>
                <a:gd name="T39" fmla="*/ 72 h 86"/>
                <a:gd name="T40" fmla="*/ 21 w 63"/>
                <a:gd name="T41" fmla="*/ 65 h 86"/>
                <a:gd name="T42" fmla="*/ 14 w 63"/>
                <a:gd name="T43" fmla="*/ 56 h 86"/>
                <a:gd name="T44" fmla="*/ 1 w 63"/>
                <a:gd name="T45" fmla="*/ 18 h 86"/>
                <a:gd name="T46" fmla="*/ 0 w 63"/>
                <a:gd name="T47" fmla="*/ 0 h 86"/>
                <a:gd name="T48" fmla="*/ 1 w 63"/>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86">
                  <a:moveTo>
                    <a:pt x="1" y="0"/>
                  </a:moveTo>
                  <a:cubicBezTo>
                    <a:pt x="1" y="0"/>
                    <a:pt x="2" y="2"/>
                    <a:pt x="2" y="5"/>
                  </a:cubicBezTo>
                  <a:cubicBezTo>
                    <a:pt x="3" y="8"/>
                    <a:pt x="4" y="12"/>
                    <a:pt x="6" y="17"/>
                  </a:cubicBezTo>
                  <a:cubicBezTo>
                    <a:pt x="7" y="20"/>
                    <a:pt x="8" y="23"/>
                    <a:pt x="8" y="26"/>
                  </a:cubicBezTo>
                  <a:cubicBezTo>
                    <a:pt x="9" y="28"/>
                    <a:pt x="11" y="31"/>
                    <a:pt x="12" y="34"/>
                  </a:cubicBezTo>
                  <a:cubicBezTo>
                    <a:pt x="13" y="37"/>
                    <a:pt x="14" y="40"/>
                    <a:pt x="16" y="43"/>
                  </a:cubicBezTo>
                  <a:cubicBezTo>
                    <a:pt x="17" y="46"/>
                    <a:pt x="19" y="49"/>
                    <a:pt x="21" y="52"/>
                  </a:cubicBezTo>
                  <a:cubicBezTo>
                    <a:pt x="23" y="55"/>
                    <a:pt x="25" y="57"/>
                    <a:pt x="27" y="60"/>
                  </a:cubicBezTo>
                  <a:cubicBezTo>
                    <a:pt x="29" y="62"/>
                    <a:pt x="31" y="64"/>
                    <a:pt x="33" y="66"/>
                  </a:cubicBezTo>
                  <a:cubicBezTo>
                    <a:pt x="36" y="68"/>
                    <a:pt x="38" y="70"/>
                    <a:pt x="40" y="72"/>
                  </a:cubicBezTo>
                  <a:cubicBezTo>
                    <a:pt x="43" y="74"/>
                    <a:pt x="45" y="75"/>
                    <a:pt x="47" y="77"/>
                  </a:cubicBezTo>
                  <a:cubicBezTo>
                    <a:pt x="50" y="78"/>
                    <a:pt x="52" y="79"/>
                    <a:pt x="54" y="80"/>
                  </a:cubicBezTo>
                  <a:cubicBezTo>
                    <a:pt x="56" y="81"/>
                    <a:pt x="57" y="82"/>
                    <a:pt x="59" y="83"/>
                  </a:cubicBezTo>
                  <a:cubicBezTo>
                    <a:pt x="62" y="84"/>
                    <a:pt x="63" y="85"/>
                    <a:pt x="63" y="85"/>
                  </a:cubicBezTo>
                  <a:cubicBezTo>
                    <a:pt x="63" y="86"/>
                    <a:pt x="63" y="86"/>
                    <a:pt x="63" y="86"/>
                  </a:cubicBezTo>
                  <a:cubicBezTo>
                    <a:pt x="63" y="86"/>
                    <a:pt x="62" y="85"/>
                    <a:pt x="58" y="85"/>
                  </a:cubicBezTo>
                  <a:cubicBezTo>
                    <a:pt x="57" y="84"/>
                    <a:pt x="55" y="84"/>
                    <a:pt x="53" y="83"/>
                  </a:cubicBezTo>
                  <a:cubicBezTo>
                    <a:pt x="51" y="83"/>
                    <a:pt x="48" y="82"/>
                    <a:pt x="46" y="81"/>
                  </a:cubicBezTo>
                  <a:cubicBezTo>
                    <a:pt x="43" y="80"/>
                    <a:pt x="40" y="79"/>
                    <a:pt x="37" y="77"/>
                  </a:cubicBezTo>
                  <a:cubicBezTo>
                    <a:pt x="35" y="76"/>
                    <a:pt x="32" y="74"/>
                    <a:pt x="29" y="72"/>
                  </a:cubicBezTo>
                  <a:cubicBezTo>
                    <a:pt x="26" y="70"/>
                    <a:pt x="24" y="67"/>
                    <a:pt x="21" y="65"/>
                  </a:cubicBezTo>
                  <a:cubicBezTo>
                    <a:pt x="19" y="62"/>
                    <a:pt x="16" y="59"/>
                    <a:pt x="14" y="56"/>
                  </a:cubicBezTo>
                  <a:cubicBezTo>
                    <a:pt x="6" y="44"/>
                    <a:pt x="2" y="29"/>
                    <a:pt x="1" y="18"/>
                  </a:cubicBezTo>
                  <a:cubicBezTo>
                    <a:pt x="0" y="7"/>
                    <a:pt x="0" y="0"/>
                    <a:pt x="0" y="0"/>
                  </a:cubicBezTo>
                  <a:lnTo>
                    <a:pt x="1"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3873">
              <a:extLst>
                <a:ext uri="{FF2B5EF4-FFF2-40B4-BE49-F238E27FC236}">
                  <a16:creationId xmlns:a16="http://schemas.microsoft.com/office/drawing/2014/main" id="{82BEA110-4BBB-F44A-97B1-ADF4489B181C}"/>
                </a:ext>
              </a:extLst>
            </p:cNvPr>
            <p:cNvSpPr>
              <a:spLocks/>
            </p:cNvSpPr>
            <p:nvPr/>
          </p:nvSpPr>
          <p:spPr bwMode="auto">
            <a:xfrm>
              <a:off x="2000250" y="2273301"/>
              <a:ext cx="166687" cy="266700"/>
            </a:xfrm>
            <a:custGeom>
              <a:avLst/>
              <a:gdLst>
                <a:gd name="T0" fmla="*/ 2 w 95"/>
                <a:gd name="T1" fmla="*/ 117 h 151"/>
                <a:gd name="T2" fmla="*/ 20 w 95"/>
                <a:gd name="T3" fmla="*/ 20 h 151"/>
                <a:gd name="T4" fmla="*/ 36 w 95"/>
                <a:gd name="T5" fmla="*/ 39 h 151"/>
                <a:gd name="T6" fmla="*/ 30 w 95"/>
                <a:gd name="T7" fmla="*/ 81 h 151"/>
                <a:gd name="T8" fmla="*/ 51 w 95"/>
                <a:gd name="T9" fmla="*/ 80 h 151"/>
                <a:gd name="T10" fmla="*/ 66 w 95"/>
                <a:gd name="T11" fmla="*/ 84 h 151"/>
                <a:gd name="T12" fmla="*/ 67 w 95"/>
                <a:gd name="T13" fmla="*/ 142 h 151"/>
                <a:gd name="T14" fmla="*/ 0 w 95"/>
                <a:gd name="T15" fmla="*/ 141 h 151"/>
                <a:gd name="T16" fmla="*/ 2 w 95"/>
                <a:gd name="T17"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51">
                  <a:moveTo>
                    <a:pt x="2" y="117"/>
                  </a:moveTo>
                  <a:cubicBezTo>
                    <a:pt x="2" y="98"/>
                    <a:pt x="10" y="43"/>
                    <a:pt x="20" y="20"/>
                  </a:cubicBezTo>
                  <a:cubicBezTo>
                    <a:pt x="29" y="0"/>
                    <a:pt x="41" y="10"/>
                    <a:pt x="36" y="39"/>
                  </a:cubicBezTo>
                  <a:cubicBezTo>
                    <a:pt x="34" y="53"/>
                    <a:pt x="33" y="62"/>
                    <a:pt x="30" y="81"/>
                  </a:cubicBezTo>
                  <a:cubicBezTo>
                    <a:pt x="36" y="72"/>
                    <a:pt x="46" y="68"/>
                    <a:pt x="51" y="80"/>
                  </a:cubicBezTo>
                  <a:cubicBezTo>
                    <a:pt x="57" y="76"/>
                    <a:pt x="63" y="75"/>
                    <a:pt x="66" y="84"/>
                  </a:cubicBezTo>
                  <a:cubicBezTo>
                    <a:pt x="95" y="66"/>
                    <a:pt x="79" y="133"/>
                    <a:pt x="67" y="142"/>
                  </a:cubicBezTo>
                  <a:cubicBezTo>
                    <a:pt x="57" y="151"/>
                    <a:pt x="0" y="141"/>
                    <a:pt x="0" y="141"/>
                  </a:cubicBezTo>
                  <a:cubicBezTo>
                    <a:pt x="2" y="119"/>
                    <a:pt x="2" y="119"/>
                    <a:pt x="2" y="119"/>
                  </a:cubicBezTo>
                </a:path>
              </a:pathLst>
            </a:custGeom>
            <a:solidFill>
              <a:srgbClr val="F1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874">
              <a:extLst>
                <a:ext uri="{FF2B5EF4-FFF2-40B4-BE49-F238E27FC236}">
                  <a16:creationId xmlns:a16="http://schemas.microsoft.com/office/drawing/2014/main" id="{76F0CA9B-8215-034A-96BF-FED5A7D57F21}"/>
                </a:ext>
              </a:extLst>
            </p:cNvPr>
            <p:cNvSpPr>
              <a:spLocks/>
            </p:cNvSpPr>
            <p:nvPr/>
          </p:nvSpPr>
          <p:spPr bwMode="auto">
            <a:xfrm>
              <a:off x="388938" y="2500313"/>
              <a:ext cx="1735137" cy="1192213"/>
            </a:xfrm>
            <a:custGeom>
              <a:avLst/>
              <a:gdLst>
                <a:gd name="T0" fmla="*/ 455 w 982"/>
                <a:gd name="T1" fmla="*/ 45 h 675"/>
                <a:gd name="T2" fmla="*/ 590 w 982"/>
                <a:gd name="T3" fmla="*/ 68 h 675"/>
                <a:gd name="T4" fmla="*/ 781 w 982"/>
                <a:gd name="T5" fmla="*/ 165 h 675"/>
                <a:gd name="T6" fmla="*/ 913 w 982"/>
                <a:gd name="T7" fmla="*/ 0 h 675"/>
                <a:gd name="T8" fmla="*/ 982 w 982"/>
                <a:gd name="T9" fmla="*/ 13 h 675"/>
                <a:gd name="T10" fmla="*/ 954 w 982"/>
                <a:gd name="T11" fmla="*/ 128 h 675"/>
                <a:gd name="T12" fmla="*/ 869 w 982"/>
                <a:gd name="T13" fmla="*/ 242 h 675"/>
                <a:gd name="T14" fmla="*/ 601 w 982"/>
                <a:gd name="T15" fmla="*/ 182 h 675"/>
                <a:gd name="T16" fmla="*/ 610 w 982"/>
                <a:gd name="T17" fmla="*/ 581 h 675"/>
                <a:gd name="T18" fmla="*/ 610 w 982"/>
                <a:gd name="T19" fmla="*/ 583 h 675"/>
                <a:gd name="T20" fmla="*/ 166 w 982"/>
                <a:gd name="T21" fmla="*/ 596 h 675"/>
                <a:gd name="T22" fmla="*/ 149 w 982"/>
                <a:gd name="T23" fmla="*/ 277 h 675"/>
                <a:gd name="T24" fmla="*/ 146 w 982"/>
                <a:gd name="T25" fmla="*/ 219 h 675"/>
                <a:gd name="T26" fmla="*/ 184 w 982"/>
                <a:gd name="T27" fmla="*/ 619 h 675"/>
                <a:gd name="T28" fmla="*/ 145 w 982"/>
                <a:gd name="T29" fmla="*/ 675 h 675"/>
                <a:gd name="T30" fmla="*/ 6 w 982"/>
                <a:gd name="T31" fmla="*/ 408 h 675"/>
                <a:gd name="T32" fmla="*/ 93 w 982"/>
                <a:gd name="T33" fmla="*/ 123 h 675"/>
                <a:gd name="T34" fmla="*/ 267 w 982"/>
                <a:gd name="T35" fmla="*/ 5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2" h="675">
                  <a:moveTo>
                    <a:pt x="455" y="45"/>
                  </a:moveTo>
                  <a:cubicBezTo>
                    <a:pt x="533" y="53"/>
                    <a:pt x="548" y="58"/>
                    <a:pt x="590" y="68"/>
                  </a:cubicBezTo>
                  <a:cubicBezTo>
                    <a:pt x="666" y="85"/>
                    <a:pt x="696" y="156"/>
                    <a:pt x="781" y="165"/>
                  </a:cubicBezTo>
                  <a:cubicBezTo>
                    <a:pt x="883" y="175"/>
                    <a:pt x="871" y="119"/>
                    <a:pt x="913" y="0"/>
                  </a:cubicBezTo>
                  <a:cubicBezTo>
                    <a:pt x="955" y="8"/>
                    <a:pt x="982" y="13"/>
                    <a:pt x="982" y="13"/>
                  </a:cubicBezTo>
                  <a:cubicBezTo>
                    <a:pt x="982" y="13"/>
                    <a:pt x="975" y="57"/>
                    <a:pt x="954" y="128"/>
                  </a:cubicBezTo>
                  <a:cubicBezTo>
                    <a:pt x="938" y="182"/>
                    <a:pt x="920" y="220"/>
                    <a:pt x="869" y="242"/>
                  </a:cubicBezTo>
                  <a:cubicBezTo>
                    <a:pt x="777" y="281"/>
                    <a:pt x="706" y="239"/>
                    <a:pt x="601" y="182"/>
                  </a:cubicBezTo>
                  <a:cubicBezTo>
                    <a:pt x="603" y="333"/>
                    <a:pt x="612" y="465"/>
                    <a:pt x="610" y="581"/>
                  </a:cubicBezTo>
                  <a:cubicBezTo>
                    <a:pt x="610" y="583"/>
                    <a:pt x="610" y="583"/>
                    <a:pt x="610" y="583"/>
                  </a:cubicBezTo>
                  <a:cubicBezTo>
                    <a:pt x="496" y="606"/>
                    <a:pt x="281" y="610"/>
                    <a:pt x="166" y="596"/>
                  </a:cubicBezTo>
                  <a:cubicBezTo>
                    <a:pt x="157" y="422"/>
                    <a:pt x="149" y="387"/>
                    <a:pt x="149" y="277"/>
                  </a:cubicBezTo>
                  <a:cubicBezTo>
                    <a:pt x="146" y="219"/>
                    <a:pt x="146" y="219"/>
                    <a:pt x="146" y="219"/>
                  </a:cubicBezTo>
                  <a:cubicBezTo>
                    <a:pt x="18" y="310"/>
                    <a:pt x="87" y="549"/>
                    <a:pt x="184" y="619"/>
                  </a:cubicBezTo>
                  <a:cubicBezTo>
                    <a:pt x="160" y="665"/>
                    <a:pt x="145" y="675"/>
                    <a:pt x="145" y="675"/>
                  </a:cubicBezTo>
                  <a:cubicBezTo>
                    <a:pt x="145" y="675"/>
                    <a:pt x="17" y="612"/>
                    <a:pt x="6" y="408"/>
                  </a:cubicBezTo>
                  <a:cubicBezTo>
                    <a:pt x="0" y="303"/>
                    <a:pt x="29" y="181"/>
                    <a:pt x="93" y="123"/>
                  </a:cubicBezTo>
                  <a:cubicBezTo>
                    <a:pt x="143" y="77"/>
                    <a:pt x="214" y="63"/>
                    <a:pt x="267" y="52"/>
                  </a:cubicBezTo>
                </a:path>
              </a:pathLst>
            </a:custGeom>
            <a:solidFill>
              <a:srgbClr val="AED30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875">
              <a:extLst>
                <a:ext uri="{FF2B5EF4-FFF2-40B4-BE49-F238E27FC236}">
                  <a16:creationId xmlns:a16="http://schemas.microsoft.com/office/drawing/2014/main" id="{68412D77-F9E4-E64E-8296-69FADACE200B}"/>
                </a:ext>
              </a:extLst>
            </p:cNvPr>
            <p:cNvSpPr>
              <a:spLocks/>
            </p:cNvSpPr>
            <p:nvPr/>
          </p:nvSpPr>
          <p:spPr bwMode="auto">
            <a:xfrm>
              <a:off x="642938" y="3594101"/>
              <a:ext cx="146050" cy="141288"/>
            </a:xfrm>
            <a:custGeom>
              <a:avLst/>
              <a:gdLst>
                <a:gd name="T0" fmla="*/ 0 w 83"/>
                <a:gd name="T1" fmla="*/ 56 h 80"/>
                <a:gd name="T2" fmla="*/ 34 w 83"/>
                <a:gd name="T3" fmla="*/ 80 h 80"/>
                <a:gd name="T4" fmla="*/ 80 w 83"/>
                <a:gd name="T5" fmla="*/ 39 h 80"/>
                <a:gd name="T6" fmla="*/ 83 w 83"/>
                <a:gd name="T7" fmla="*/ 28 h 80"/>
                <a:gd name="T8" fmla="*/ 68 w 83"/>
                <a:gd name="T9" fmla="*/ 14 h 80"/>
                <a:gd name="T10" fmla="*/ 39 w 83"/>
                <a:gd name="T11" fmla="*/ 0 h 80"/>
                <a:gd name="T12" fmla="*/ 11 w 83"/>
                <a:gd name="T13" fmla="*/ 43 h 80"/>
              </a:gdLst>
              <a:ahLst/>
              <a:cxnLst>
                <a:cxn ang="0">
                  <a:pos x="T0" y="T1"/>
                </a:cxn>
                <a:cxn ang="0">
                  <a:pos x="T2" y="T3"/>
                </a:cxn>
                <a:cxn ang="0">
                  <a:pos x="T4" y="T5"/>
                </a:cxn>
                <a:cxn ang="0">
                  <a:pos x="T6" y="T7"/>
                </a:cxn>
                <a:cxn ang="0">
                  <a:pos x="T8" y="T9"/>
                </a:cxn>
                <a:cxn ang="0">
                  <a:pos x="T10" y="T11"/>
                </a:cxn>
                <a:cxn ang="0">
                  <a:pos x="T12" y="T13"/>
                </a:cxn>
              </a:cxnLst>
              <a:rect l="0" t="0" r="r" b="b"/>
              <a:pathLst>
                <a:path w="83" h="80">
                  <a:moveTo>
                    <a:pt x="0" y="56"/>
                  </a:moveTo>
                  <a:cubicBezTo>
                    <a:pt x="11" y="70"/>
                    <a:pt x="34" y="80"/>
                    <a:pt x="34" y="80"/>
                  </a:cubicBezTo>
                  <a:cubicBezTo>
                    <a:pt x="34" y="80"/>
                    <a:pt x="69" y="74"/>
                    <a:pt x="80" y="39"/>
                  </a:cubicBezTo>
                  <a:cubicBezTo>
                    <a:pt x="82" y="33"/>
                    <a:pt x="83" y="28"/>
                    <a:pt x="83" y="28"/>
                  </a:cubicBezTo>
                  <a:cubicBezTo>
                    <a:pt x="83" y="28"/>
                    <a:pt x="81" y="23"/>
                    <a:pt x="68" y="14"/>
                  </a:cubicBezTo>
                  <a:cubicBezTo>
                    <a:pt x="56" y="6"/>
                    <a:pt x="39" y="0"/>
                    <a:pt x="39" y="0"/>
                  </a:cubicBezTo>
                  <a:cubicBezTo>
                    <a:pt x="39" y="0"/>
                    <a:pt x="32" y="17"/>
                    <a:pt x="11" y="43"/>
                  </a:cubicBezTo>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876">
              <a:extLst>
                <a:ext uri="{FF2B5EF4-FFF2-40B4-BE49-F238E27FC236}">
                  <a16:creationId xmlns:a16="http://schemas.microsoft.com/office/drawing/2014/main" id="{A34EE6CF-E4C4-DA48-A11A-B175157442DB}"/>
                </a:ext>
              </a:extLst>
            </p:cNvPr>
            <p:cNvSpPr>
              <a:spLocks/>
            </p:cNvSpPr>
            <p:nvPr/>
          </p:nvSpPr>
          <p:spPr bwMode="auto">
            <a:xfrm>
              <a:off x="955675" y="2659063"/>
              <a:ext cx="136525" cy="671513"/>
            </a:xfrm>
            <a:custGeom>
              <a:avLst/>
              <a:gdLst>
                <a:gd name="T0" fmla="*/ 0 w 77"/>
                <a:gd name="T1" fmla="*/ 31 h 380"/>
                <a:gd name="T2" fmla="*/ 39 w 77"/>
                <a:gd name="T3" fmla="*/ 0 h 380"/>
                <a:gd name="T4" fmla="*/ 77 w 77"/>
                <a:gd name="T5" fmla="*/ 31 h 380"/>
                <a:gd name="T6" fmla="*/ 49 w 77"/>
                <a:gd name="T7" fmla="*/ 62 h 380"/>
                <a:gd name="T8" fmla="*/ 71 w 77"/>
                <a:gd name="T9" fmla="*/ 330 h 380"/>
                <a:gd name="T10" fmla="*/ 41 w 77"/>
                <a:gd name="T11" fmla="*/ 380 h 380"/>
                <a:gd name="T12" fmla="*/ 9 w 77"/>
                <a:gd name="T13" fmla="*/ 332 h 380"/>
                <a:gd name="T14" fmla="*/ 27 w 77"/>
                <a:gd name="T15" fmla="*/ 62 h 380"/>
                <a:gd name="T16" fmla="*/ 0 w 77"/>
                <a:gd name="T17"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80">
                  <a:moveTo>
                    <a:pt x="0" y="31"/>
                  </a:moveTo>
                  <a:cubicBezTo>
                    <a:pt x="39" y="0"/>
                    <a:pt x="39" y="0"/>
                    <a:pt x="39" y="0"/>
                  </a:cubicBezTo>
                  <a:cubicBezTo>
                    <a:pt x="77" y="31"/>
                    <a:pt x="77" y="31"/>
                    <a:pt x="77" y="31"/>
                  </a:cubicBezTo>
                  <a:cubicBezTo>
                    <a:pt x="77" y="31"/>
                    <a:pt x="65" y="61"/>
                    <a:pt x="49" y="62"/>
                  </a:cubicBezTo>
                  <a:cubicBezTo>
                    <a:pt x="49" y="62"/>
                    <a:pt x="73" y="303"/>
                    <a:pt x="71" y="330"/>
                  </a:cubicBezTo>
                  <a:cubicBezTo>
                    <a:pt x="41" y="380"/>
                    <a:pt x="41" y="380"/>
                    <a:pt x="41" y="380"/>
                  </a:cubicBezTo>
                  <a:cubicBezTo>
                    <a:pt x="9" y="332"/>
                    <a:pt x="9" y="332"/>
                    <a:pt x="9" y="332"/>
                  </a:cubicBezTo>
                  <a:cubicBezTo>
                    <a:pt x="9" y="332"/>
                    <a:pt x="13" y="106"/>
                    <a:pt x="27" y="62"/>
                  </a:cubicBezTo>
                  <a:cubicBezTo>
                    <a:pt x="27" y="62"/>
                    <a:pt x="2" y="55"/>
                    <a:pt x="0" y="31"/>
                  </a:cubicBezTo>
                  <a:close/>
                </a:path>
              </a:pathLst>
            </a:custGeom>
            <a:solidFill>
              <a:srgbClr val="CC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877">
              <a:extLst>
                <a:ext uri="{FF2B5EF4-FFF2-40B4-BE49-F238E27FC236}">
                  <a16:creationId xmlns:a16="http://schemas.microsoft.com/office/drawing/2014/main" id="{ECAC1162-E8B9-E84D-A06B-994860B13B25}"/>
                </a:ext>
              </a:extLst>
            </p:cNvPr>
            <p:cNvSpPr>
              <a:spLocks/>
            </p:cNvSpPr>
            <p:nvPr/>
          </p:nvSpPr>
          <p:spPr bwMode="auto">
            <a:xfrm>
              <a:off x="857250" y="2587626"/>
              <a:ext cx="331787" cy="188913"/>
            </a:xfrm>
            <a:custGeom>
              <a:avLst/>
              <a:gdLst>
                <a:gd name="T0" fmla="*/ 209 w 209"/>
                <a:gd name="T1" fmla="*/ 0 h 119"/>
                <a:gd name="T2" fmla="*/ 100 w 209"/>
                <a:gd name="T3" fmla="*/ 2 h 119"/>
                <a:gd name="T4" fmla="*/ 0 w 209"/>
                <a:gd name="T5" fmla="*/ 0 h 119"/>
                <a:gd name="T6" fmla="*/ 22 w 209"/>
                <a:gd name="T7" fmla="*/ 117 h 119"/>
                <a:gd name="T8" fmla="*/ 105 w 209"/>
                <a:gd name="T9" fmla="*/ 48 h 119"/>
                <a:gd name="T10" fmla="*/ 190 w 209"/>
                <a:gd name="T11" fmla="*/ 119 h 119"/>
                <a:gd name="T12" fmla="*/ 209 w 20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09" h="119">
                  <a:moveTo>
                    <a:pt x="209" y="0"/>
                  </a:moveTo>
                  <a:lnTo>
                    <a:pt x="100" y="2"/>
                  </a:lnTo>
                  <a:lnTo>
                    <a:pt x="0" y="0"/>
                  </a:lnTo>
                  <a:lnTo>
                    <a:pt x="22" y="117"/>
                  </a:lnTo>
                  <a:lnTo>
                    <a:pt x="105" y="48"/>
                  </a:lnTo>
                  <a:lnTo>
                    <a:pt x="190" y="119"/>
                  </a:lnTo>
                  <a:lnTo>
                    <a:pt x="209" y="0"/>
                  </a:ln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878">
              <a:extLst>
                <a:ext uri="{FF2B5EF4-FFF2-40B4-BE49-F238E27FC236}">
                  <a16:creationId xmlns:a16="http://schemas.microsoft.com/office/drawing/2014/main" id="{4EA075BD-4134-C740-BEED-5BBB3352A21A}"/>
                </a:ext>
              </a:extLst>
            </p:cNvPr>
            <p:cNvSpPr>
              <a:spLocks/>
            </p:cNvSpPr>
            <p:nvPr/>
          </p:nvSpPr>
          <p:spPr bwMode="auto">
            <a:xfrm>
              <a:off x="857250" y="2462213"/>
              <a:ext cx="330200" cy="198438"/>
            </a:xfrm>
            <a:custGeom>
              <a:avLst/>
              <a:gdLst>
                <a:gd name="T0" fmla="*/ 208 w 208"/>
                <a:gd name="T1" fmla="*/ 79 h 125"/>
                <a:gd name="T2" fmla="*/ 105 w 208"/>
                <a:gd name="T3" fmla="*/ 125 h 125"/>
                <a:gd name="T4" fmla="*/ 0 w 208"/>
                <a:gd name="T5" fmla="*/ 79 h 125"/>
                <a:gd name="T6" fmla="*/ 0 w 208"/>
                <a:gd name="T7" fmla="*/ 0 h 125"/>
                <a:gd name="T8" fmla="*/ 208 w 208"/>
                <a:gd name="T9" fmla="*/ 0 h 125"/>
                <a:gd name="T10" fmla="*/ 208 w 208"/>
                <a:gd name="T11" fmla="*/ 79 h 125"/>
              </a:gdLst>
              <a:ahLst/>
              <a:cxnLst>
                <a:cxn ang="0">
                  <a:pos x="T0" y="T1"/>
                </a:cxn>
                <a:cxn ang="0">
                  <a:pos x="T2" y="T3"/>
                </a:cxn>
                <a:cxn ang="0">
                  <a:pos x="T4" y="T5"/>
                </a:cxn>
                <a:cxn ang="0">
                  <a:pos x="T6" y="T7"/>
                </a:cxn>
                <a:cxn ang="0">
                  <a:pos x="T8" y="T9"/>
                </a:cxn>
                <a:cxn ang="0">
                  <a:pos x="T10" y="T11"/>
                </a:cxn>
              </a:cxnLst>
              <a:rect l="0" t="0" r="r" b="b"/>
              <a:pathLst>
                <a:path w="208" h="125">
                  <a:moveTo>
                    <a:pt x="208" y="79"/>
                  </a:moveTo>
                  <a:lnTo>
                    <a:pt x="105" y="125"/>
                  </a:lnTo>
                  <a:lnTo>
                    <a:pt x="0" y="79"/>
                  </a:lnTo>
                  <a:lnTo>
                    <a:pt x="0" y="0"/>
                  </a:lnTo>
                  <a:lnTo>
                    <a:pt x="208" y="0"/>
                  </a:lnTo>
                  <a:lnTo>
                    <a:pt x="208" y="79"/>
                  </a:lnTo>
                  <a:close/>
                </a:path>
              </a:pathLst>
            </a:custGeom>
            <a:solidFill>
              <a:srgbClr val="EEC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879">
              <a:extLst>
                <a:ext uri="{FF2B5EF4-FFF2-40B4-BE49-F238E27FC236}">
                  <a16:creationId xmlns:a16="http://schemas.microsoft.com/office/drawing/2014/main" id="{8C44F395-B3F7-BF40-8FDB-36FA12251A15}"/>
                </a:ext>
              </a:extLst>
            </p:cNvPr>
            <p:cNvSpPr>
              <a:spLocks/>
            </p:cNvSpPr>
            <p:nvPr/>
          </p:nvSpPr>
          <p:spPr bwMode="auto">
            <a:xfrm>
              <a:off x="638175" y="1947863"/>
              <a:ext cx="779462" cy="568325"/>
            </a:xfrm>
            <a:custGeom>
              <a:avLst/>
              <a:gdLst>
                <a:gd name="T0" fmla="*/ 421 w 442"/>
                <a:gd name="T1" fmla="*/ 95 h 322"/>
                <a:gd name="T2" fmla="*/ 410 w 442"/>
                <a:gd name="T3" fmla="*/ 93 h 322"/>
                <a:gd name="T4" fmla="*/ 410 w 442"/>
                <a:gd name="T5" fmla="*/ 93 h 322"/>
                <a:gd name="T6" fmla="*/ 389 w 442"/>
                <a:gd name="T7" fmla="*/ 116 h 322"/>
                <a:gd name="T8" fmla="*/ 344 w 442"/>
                <a:gd name="T9" fmla="*/ 7 h 322"/>
                <a:gd name="T10" fmla="*/ 327 w 442"/>
                <a:gd name="T11" fmla="*/ 11 h 322"/>
                <a:gd name="T12" fmla="*/ 83 w 442"/>
                <a:gd name="T13" fmla="*/ 0 h 322"/>
                <a:gd name="T14" fmla="*/ 45 w 442"/>
                <a:gd name="T15" fmla="*/ 120 h 322"/>
                <a:gd name="T16" fmla="*/ 23 w 442"/>
                <a:gd name="T17" fmla="*/ 94 h 322"/>
                <a:gd name="T18" fmla="*/ 6 w 442"/>
                <a:gd name="T19" fmla="*/ 106 h 322"/>
                <a:gd name="T20" fmla="*/ 0 w 442"/>
                <a:gd name="T21" fmla="*/ 125 h 322"/>
                <a:gd name="T22" fmla="*/ 0 w 442"/>
                <a:gd name="T23" fmla="*/ 152 h 322"/>
                <a:gd name="T24" fmla="*/ 29 w 442"/>
                <a:gd name="T25" fmla="*/ 184 h 322"/>
                <a:gd name="T26" fmla="*/ 218 w 442"/>
                <a:gd name="T27" fmla="*/ 320 h 322"/>
                <a:gd name="T28" fmla="*/ 406 w 442"/>
                <a:gd name="T29" fmla="*/ 184 h 322"/>
                <a:gd name="T30" fmla="*/ 410 w 442"/>
                <a:gd name="T31" fmla="*/ 184 h 322"/>
                <a:gd name="T32" fmla="*/ 442 w 442"/>
                <a:gd name="T33" fmla="*/ 152 h 322"/>
                <a:gd name="T34" fmla="*/ 442 w 442"/>
                <a:gd name="T35" fmla="*/ 125 h 322"/>
                <a:gd name="T36" fmla="*/ 421 w 442"/>
                <a:gd name="T37" fmla="*/ 9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322">
                  <a:moveTo>
                    <a:pt x="421" y="95"/>
                  </a:moveTo>
                  <a:cubicBezTo>
                    <a:pt x="418" y="94"/>
                    <a:pt x="414" y="93"/>
                    <a:pt x="410" y="93"/>
                  </a:cubicBezTo>
                  <a:cubicBezTo>
                    <a:pt x="410" y="93"/>
                    <a:pt x="410" y="93"/>
                    <a:pt x="410" y="93"/>
                  </a:cubicBezTo>
                  <a:cubicBezTo>
                    <a:pt x="403" y="115"/>
                    <a:pt x="389" y="116"/>
                    <a:pt x="389" y="116"/>
                  </a:cubicBezTo>
                  <a:cubicBezTo>
                    <a:pt x="398" y="73"/>
                    <a:pt x="344" y="7"/>
                    <a:pt x="344" y="7"/>
                  </a:cubicBezTo>
                  <a:cubicBezTo>
                    <a:pt x="344" y="7"/>
                    <a:pt x="338" y="9"/>
                    <a:pt x="327" y="11"/>
                  </a:cubicBezTo>
                  <a:cubicBezTo>
                    <a:pt x="206" y="41"/>
                    <a:pt x="130" y="27"/>
                    <a:pt x="83" y="0"/>
                  </a:cubicBezTo>
                  <a:cubicBezTo>
                    <a:pt x="76" y="12"/>
                    <a:pt x="35" y="84"/>
                    <a:pt x="45" y="120"/>
                  </a:cubicBezTo>
                  <a:cubicBezTo>
                    <a:pt x="45" y="120"/>
                    <a:pt x="30" y="115"/>
                    <a:pt x="23" y="94"/>
                  </a:cubicBezTo>
                  <a:cubicBezTo>
                    <a:pt x="16" y="96"/>
                    <a:pt x="10" y="100"/>
                    <a:pt x="6" y="106"/>
                  </a:cubicBezTo>
                  <a:cubicBezTo>
                    <a:pt x="2" y="111"/>
                    <a:pt x="0" y="118"/>
                    <a:pt x="0" y="125"/>
                  </a:cubicBezTo>
                  <a:cubicBezTo>
                    <a:pt x="0" y="152"/>
                    <a:pt x="0" y="152"/>
                    <a:pt x="0" y="152"/>
                  </a:cubicBezTo>
                  <a:cubicBezTo>
                    <a:pt x="0" y="169"/>
                    <a:pt x="13" y="183"/>
                    <a:pt x="29" y="184"/>
                  </a:cubicBezTo>
                  <a:cubicBezTo>
                    <a:pt x="34" y="322"/>
                    <a:pt x="117" y="320"/>
                    <a:pt x="218" y="320"/>
                  </a:cubicBezTo>
                  <a:cubicBezTo>
                    <a:pt x="319" y="320"/>
                    <a:pt x="401" y="316"/>
                    <a:pt x="406" y="184"/>
                  </a:cubicBezTo>
                  <a:cubicBezTo>
                    <a:pt x="408" y="184"/>
                    <a:pt x="409" y="184"/>
                    <a:pt x="410" y="184"/>
                  </a:cubicBezTo>
                  <a:cubicBezTo>
                    <a:pt x="428" y="184"/>
                    <a:pt x="442" y="170"/>
                    <a:pt x="442" y="152"/>
                  </a:cubicBezTo>
                  <a:cubicBezTo>
                    <a:pt x="442" y="125"/>
                    <a:pt x="442" y="125"/>
                    <a:pt x="442" y="125"/>
                  </a:cubicBezTo>
                  <a:cubicBezTo>
                    <a:pt x="442" y="111"/>
                    <a:pt x="434" y="100"/>
                    <a:pt x="421" y="95"/>
                  </a:cubicBezTo>
                  <a:close/>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880">
              <a:extLst>
                <a:ext uri="{FF2B5EF4-FFF2-40B4-BE49-F238E27FC236}">
                  <a16:creationId xmlns:a16="http://schemas.microsoft.com/office/drawing/2014/main" id="{A2F5013A-AAEB-BE42-8C02-4D4DD0740680}"/>
                </a:ext>
              </a:extLst>
            </p:cNvPr>
            <p:cNvSpPr>
              <a:spLocks/>
            </p:cNvSpPr>
            <p:nvPr/>
          </p:nvSpPr>
          <p:spPr bwMode="auto">
            <a:xfrm>
              <a:off x="1214438" y="1839913"/>
              <a:ext cx="171450" cy="312738"/>
            </a:xfrm>
            <a:custGeom>
              <a:avLst/>
              <a:gdLst>
                <a:gd name="T0" fmla="*/ 50 w 97"/>
                <a:gd name="T1" fmla="*/ 47 h 177"/>
                <a:gd name="T2" fmla="*/ 30 w 97"/>
                <a:gd name="T3" fmla="*/ 64 h 177"/>
                <a:gd name="T4" fmla="*/ 0 w 97"/>
                <a:gd name="T5" fmla="*/ 72 h 177"/>
                <a:gd name="T6" fmla="*/ 17 w 97"/>
                <a:gd name="T7" fmla="*/ 68 h 177"/>
                <a:gd name="T8" fmla="*/ 62 w 97"/>
                <a:gd name="T9" fmla="*/ 177 h 177"/>
                <a:gd name="T10" fmla="*/ 83 w 97"/>
                <a:gd name="T11" fmla="*/ 154 h 177"/>
                <a:gd name="T12" fmla="*/ 83 w 97"/>
                <a:gd name="T13" fmla="*/ 154 h 177"/>
                <a:gd name="T14" fmla="*/ 94 w 97"/>
                <a:gd name="T15" fmla="*/ 156 h 177"/>
                <a:gd name="T16" fmla="*/ 97 w 97"/>
                <a:gd name="T17" fmla="*/ 123 h 177"/>
                <a:gd name="T18" fmla="*/ 63 w 97"/>
                <a:gd name="T19" fmla="*/ 0 h 177"/>
                <a:gd name="T20" fmla="*/ 50 w 97"/>
                <a:gd name="T21"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7">
                  <a:moveTo>
                    <a:pt x="50" y="47"/>
                  </a:moveTo>
                  <a:cubicBezTo>
                    <a:pt x="45" y="55"/>
                    <a:pt x="35" y="62"/>
                    <a:pt x="30" y="64"/>
                  </a:cubicBezTo>
                  <a:cubicBezTo>
                    <a:pt x="20" y="67"/>
                    <a:pt x="10" y="69"/>
                    <a:pt x="0" y="72"/>
                  </a:cubicBezTo>
                  <a:cubicBezTo>
                    <a:pt x="11" y="70"/>
                    <a:pt x="17" y="68"/>
                    <a:pt x="17" y="68"/>
                  </a:cubicBezTo>
                  <a:cubicBezTo>
                    <a:pt x="17" y="68"/>
                    <a:pt x="71" y="134"/>
                    <a:pt x="62" y="177"/>
                  </a:cubicBezTo>
                  <a:cubicBezTo>
                    <a:pt x="62" y="177"/>
                    <a:pt x="76" y="176"/>
                    <a:pt x="83" y="154"/>
                  </a:cubicBezTo>
                  <a:cubicBezTo>
                    <a:pt x="83" y="154"/>
                    <a:pt x="83" y="154"/>
                    <a:pt x="83" y="154"/>
                  </a:cubicBezTo>
                  <a:cubicBezTo>
                    <a:pt x="87" y="154"/>
                    <a:pt x="91" y="155"/>
                    <a:pt x="94" y="156"/>
                  </a:cubicBezTo>
                  <a:cubicBezTo>
                    <a:pt x="96" y="145"/>
                    <a:pt x="97" y="134"/>
                    <a:pt x="97" y="123"/>
                  </a:cubicBezTo>
                  <a:cubicBezTo>
                    <a:pt x="97" y="76"/>
                    <a:pt x="84" y="33"/>
                    <a:pt x="63" y="0"/>
                  </a:cubicBezTo>
                  <a:cubicBezTo>
                    <a:pt x="65" y="23"/>
                    <a:pt x="55" y="39"/>
                    <a:pt x="50" y="47"/>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881">
              <a:extLst>
                <a:ext uri="{FF2B5EF4-FFF2-40B4-BE49-F238E27FC236}">
                  <a16:creationId xmlns:a16="http://schemas.microsoft.com/office/drawing/2014/main" id="{8BC9F211-C109-904B-BD17-AC6FEF83A6A0}"/>
                </a:ext>
              </a:extLst>
            </p:cNvPr>
            <p:cNvSpPr>
              <a:spLocks/>
            </p:cNvSpPr>
            <p:nvPr/>
          </p:nvSpPr>
          <p:spPr bwMode="auto">
            <a:xfrm>
              <a:off x="641350" y="1865313"/>
              <a:ext cx="142875" cy="293688"/>
            </a:xfrm>
            <a:custGeom>
              <a:avLst/>
              <a:gdLst>
                <a:gd name="T0" fmla="*/ 21 w 81"/>
                <a:gd name="T1" fmla="*/ 141 h 167"/>
                <a:gd name="T2" fmla="*/ 43 w 81"/>
                <a:gd name="T3" fmla="*/ 167 h 167"/>
                <a:gd name="T4" fmla="*/ 81 w 81"/>
                <a:gd name="T5" fmla="*/ 47 h 167"/>
                <a:gd name="T6" fmla="*/ 31 w 81"/>
                <a:gd name="T7" fmla="*/ 0 h 167"/>
                <a:gd name="T8" fmla="*/ 0 w 81"/>
                <a:gd name="T9" fmla="*/ 109 h 167"/>
                <a:gd name="T10" fmla="*/ 4 w 81"/>
                <a:gd name="T11" fmla="*/ 153 h 167"/>
                <a:gd name="T12" fmla="*/ 21 w 81"/>
                <a:gd name="T13" fmla="*/ 141 h 167"/>
              </a:gdLst>
              <a:ahLst/>
              <a:cxnLst>
                <a:cxn ang="0">
                  <a:pos x="T0" y="T1"/>
                </a:cxn>
                <a:cxn ang="0">
                  <a:pos x="T2" y="T3"/>
                </a:cxn>
                <a:cxn ang="0">
                  <a:pos x="T4" y="T5"/>
                </a:cxn>
                <a:cxn ang="0">
                  <a:pos x="T6" y="T7"/>
                </a:cxn>
                <a:cxn ang="0">
                  <a:pos x="T8" y="T9"/>
                </a:cxn>
                <a:cxn ang="0">
                  <a:pos x="T10" y="T11"/>
                </a:cxn>
                <a:cxn ang="0">
                  <a:pos x="T12" y="T13"/>
                </a:cxn>
              </a:cxnLst>
              <a:rect l="0" t="0" r="r" b="b"/>
              <a:pathLst>
                <a:path w="81" h="167">
                  <a:moveTo>
                    <a:pt x="21" y="141"/>
                  </a:moveTo>
                  <a:cubicBezTo>
                    <a:pt x="28" y="162"/>
                    <a:pt x="43" y="167"/>
                    <a:pt x="43" y="167"/>
                  </a:cubicBezTo>
                  <a:cubicBezTo>
                    <a:pt x="33" y="131"/>
                    <a:pt x="74" y="59"/>
                    <a:pt x="81" y="47"/>
                  </a:cubicBezTo>
                  <a:cubicBezTo>
                    <a:pt x="58" y="33"/>
                    <a:pt x="42" y="16"/>
                    <a:pt x="31" y="0"/>
                  </a:cubicBezTo>
                  <a:cubicBezTo>
                    <a:pt x="12" y="28"/>
                    <a:pt x="0" y="65"/>
                    <a:pt x="0" y="109"/>
                  </a:cubicBezTo>
                  <a:cubicBezTo>
                    <a:pt x="0" y="124"/>
                    <a:pt x="2" y="139"/>
                    <a:pt x="4" y="153"/>
                  </a:cubicBezTo>
                  <a:cubicBezTo>
                    <a:pt x="8" y="147"/>
                    <a:pt x="14" y="143"/>
                    <a:pt x="21" y="141"/>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882">
              <a:extLst>
                <a:ext uri="{FF2B5EF4-FFF2-40B4-BE49-F238E27FC236}">
                  <a16:creationId xmlns:a16="http://schemas.microsoft.com/office/drawing/2014/main" id="{BB295F2C-2CA2-434C-B1C3-1E5278EEA8EC}"/>
                </a:ext>
              </a:extLst>
            </p:cNvPr>
            <p:cNvSpPr>
              <a:spLocks/>
            </p:cNvSpPr>
            <p:nvPr/>
          </p:nvSpPr>
          <p:spPr bwMode="auto">
            <a:xfrm>
              <a:off x="649288" y="1597026"/>
              <a:ext cx="681037" cy="422275"/>
            </a:xfrm>
            <a:custGeom>
              <a:avLst/>
              <a:gdLst>
                <a:gd name="T0" fmla="*/ 76 w 385"/>
                <a:gd name="T1" fmla="*/ 198 h 239"/>
                <a:gd name="T2" fmla="*/ 320 w 385"/>
                <a:gd name="T3" fmla="*/ 209 h 239"/>
                <a:gd name="T4" fmla="*/ 350 w 385"/>
                <a:gd name="T5" fmla="*/ 201 h 239"/>
                <a:gd name="T6" fmla="*/ 370 w 385"/>
                <a:gd name="T7" fmla="*/ 184 h 239"/>
                <a:gd name="T8" fmla="*/ 383 w 385"/>
                <a:gd name="T9" fmla="*/ 137 h 239"/>
                <a:gd name="T10" fmla="*/ 340 w 385"/>
                <a:gd name="T11" fmla="*/ 61 h 239"/>
                <a:gd name="T12" fmla="*/ 94 w 385"/>
                <a:gd name="T13" fmla="*/ 88 h 239"/>
                <a:gd name="T14" fmla="*/ 0 w 385"/>
                <a:gd name="T15" fmla="*/ 84 h 239"/>
                <a:gd name="T16" fmla="*/ 26 w 385"/>
                <a:gd name="T17" fmla="*/ 151 h 239"/>
                <a:gd name="T18" fmla="*/ 76 w 385"/>
                <a:gd name="T19" fmla="*/ 19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239">
                  <a:moveTo>
                    <a:pt x="76" y="198"/>
                  </a:moveTo>
                  <a:cubicBezTo>
                    <a:pt x="123" y="225"/>
                    <a:pt x="199" y="239"/>
                    <a:pt x="320" y="209"/>
                  </a:cubicBezTo>
                  <a:cubicBezTo>
                    <a:pt x="330" y="206"/>
                    <a:pt x="340" y="204"/>
                    <a:pt x="350" y="201"/>
                  </a:cubicBezTo>
                  <a:cubicBezTo>
                    <a:pt x="355" y="199"/>
                    <a:pt x="365" y="192"/>
                    <a:pt x="370" y="184"/>
                  </a:cubicBezTo>
                  <a:cubicBezTo>
                    <a:pt x="375" y="176"/>
                    <a:pt x="385" y="160"/>
                    <a:pt x="383" y="137"/>
                  </a:cubicBezTo>
                  <a:cubicBezTo>
                    <a:pt x="381" y="116"/>
                    <a:pt x="371" y="90"/>
                    <a:pt x="340" y="61"/>
                  </a:cubicBezTo>
                  <a:cubicBezTo>
                    <a:pt x="275" y="0"/>
                    <a:pt x="185" y="63"/>
                    <a:pt x="94" y="88"/>
                  </a:cubicBezTo>
                  <a:cubicBezTo>
                    <a:pt x="14" y="110"/>
                    <a:pt x="0" y="84"/>
                    <a:pt x="0" y="84"/>
                  </a:cubicBezTo>
                  <a:cubicBezTo>
                    <a:pt x="0" y="84"/>
                    <a:pt x="3" y="117"/>
                    <a:pt x="26" y="151"/>
                  </a:cubicBezTo>
                  <a:cubicBezTo>
                    <a:pt x="37" y="167"/>
                    <a:pt x="53" y="184"/>
                    <a:pt x="76" y="198"/>
                  </a:cubicBezTo>
                  <a:close/>
                </a:path>
              </a:pathLst>
            </a:custGeom>
            <a:solidFill>
              <a:srgbClr val="B17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3883">
              <a:extLst>
                <a:ext uri="{FF2B5EF4-FFF2-40B4-BE49-F238E27FC236}">
                  <a16:creationId xmlns:a16="http://schemas.microsoft.com/office/drawing/2014/main" id="{736191E8-C353-6C4C-9E45-E35FB349BE81}"/>
                </a:ext>
              </a:extLst>
            </p:cNvPr>
            <p:cNvSpPr>
              <a:spLocks noChangeArrowheads="1"/>
            </p:cNvSpPr>
            <p:nvPr/>
          </p:nvSpPr>
          <p:spPr bwMode="auto">
            <a:xfrm>
              <a:off x="831850" y="2109788"/>
              <a:ext cx="50800"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3884">
              <a:extLst>
                <a:ext uri="{FF2B5EF4-FFF2-40B4-BE49-F238E27FC236}">
                  <a16:creationId xmlns:a16="http://schemas.microsoft.com/office/drawing/2014/main" id="{361BBB80-F3FF-A045-A0E1-84252EA043E4}"/>
                </a:ext>
              </a:extLst>
            </p:cNvPr>
            <p:cNvSpPr>
              <a:spLocks noChangeArrowheads="1"/>
            </p:cNvSpPr>
            <p:nvPr/>
          </p:nvSpPr>
          <p:spPr bwMode="auto">
            <a:xfrm>
              <a:off x="1149350" y="2109788"/>
              <a:ext cx="52387"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885">
              <a:extLst>
                <a:ext uri="{FF2B5EF4-FFF2-40B4-BE49-F238E27FC236}">
                  <a16:creationId xmlns:a16="http://schemas.microsoft.com/office/drawing/2014/main" id="{EA216266-C7AA-2F42-9B47-D9EB26C10FC8}"/>
                </a:ext>
              </a:extLst>
            </p:cNvPr>
            <p:cNvSpPr>
              <a:spLocks/>
            </p:cNvSpPr>
            <p:nvPr/>
          </p:nvSpPr>
          <p:spPr bwMode="auto">
            <a:xfrm>
              <a:off x="1017588" y="2111376"/>
              <a:ext cx="47625" cy="171450"/>
            </a:xfrm>
            <a:custGeom>
              <a:avLst/>
              <a:gdLst>
                <a:gd name="T0" fmla="*/ 1 w 27"/>
                <a:gd name="T1" fmla="*/ 0 h 97"/>
                <a:gd name="T2" fmla="*/ 5 w 27"/>
                <a:gd name="T3" fmla="*/ 12 h 97"/>
                <a:gd name="T4" fmla="*/ 7 w 27"/>
                <a:gd name="T5" fmla="*/ 24 h 97"/>
                <a:gd name="T6" fmla="*/ 7 w 27"/>
                <a:gd name="T7" fmla="*/ 30 h 97"/>
                <a:gd name="T8" fmla="*/ 8 w 27"/>
                <a:gd name="T9" fmla="*/ 36 h 97"/>
                <a:gd name="T10" fmla="*/ 9 w 27"/>
                <a:gd name="T11" fmla="*/ 42 h 97"/>
                <a:gd name="T12" fmla="*/ 9 w 27"/>
                <a:gd name="T13" fmla="*/ 48 h 97"/>
                <a:gd name="T14" fmla="*/ 9 w 27"/>
                <a:gd name="T15" fmla="*/ 60 h 97"/>
                <a:gd name="T16" fmla="*/ 9 w 27"/>
                <a:gd name="T17" fmla="*/ 72 h 97"/>
                <a:gd name="T18" fmla="*/ 8 w 27"/>
                <a:gd name="T19" fmla="*/ 84 h 97"/>
                <a:gd name="T20" fmla="*/ 7 w 27"/>
                <a:gd name="T21" fmla="*/ 96 h 97"/>
                <a:gd name="T22" fmla="*/ 1 w 27"/>
                <a:gd name="T23" fmla="*/ 90 h 97"/>
                <a:gd name="T24" fmla="*/ 7 w 27"/>
                <a:gd name="T25" fmla="*/ 91 h 97"/>
                <a:gd name="T26" fmla="*/ 14 w 27"/>
                <a:gd name="T27" fmla="*/ 92 h 97"/>
                <a:gd name="T28" fmla="*/ 27 w 27"/>
                <a:gd name="T29" fmla="*/ 96 h 97"/>
                <a:gd name="T30" fmla="*/ 27 w 27"/>
                <a:gd name="T31" fmla="*/ 97 h 97"/>
                <a:gd name="T32" fmla="*/ 1 w 27"/>
                <a:gd name="T33" fmla="*/ 97 h 97"/>
                <a:gd name="T34" fmla="*/ 0 w 27"/>
                <a:gd name="T35" fmla="*/ 97 h 97"/>
                <a:gd name="T36" fmla="*/ 0 w 27"/>
                <a:gd name="T37" fmla="*/ 96 h 97"/>
                <a:gd name="T38" fmla="*/ 0 w 27"/>
                <a:gd name="T39" fmla="*/ 48 h 97"/>
                <a:gd name="T40" fmla="*/ 0 w 27"/>
                <a:gd name="T41" fmla="*/ 0 h 97"/>
                <a:gd name="T42" fmla="*/ 1 w 27"/>
                <a:gd name="T4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97">
                  <a:moveTo>
                    <a:pt x="1" y="0"/>
                  </a:moveTo>
                  <a:cubicBezTo>
                    <a:pt x="3" y="4"/>
                    <a:pt x="4" y="8"/>
                    <a:pt x="5" y="12"/>
                  </a:cubicBezTo>
                  <a:cubicBezTo>
                    <a:pt x="5" y="16"/>
                    <a:pt x="6" y="20"/>
                    <a:pt x="7" y="24"/>
                  </a:cubicBezTo>
                  <a:cubicBezTo>
                    <a:pt x="7" y="30"/>
                    <a:pt x="7" y="30"/>
                    <a:pt x="7" y="30"/>
                  </a:cubicBezTo>
                  <a:cubicBezTo>
                    <a:pt x="8" y="32"/>
                    <a:pt x="8" y="34"/>
                    <a:pt x="8" y="36"/>
                  </a:cubicBezTo>
                  <a:cubicBezTo>
                    <a:pt x="9" y="42"/>
                    <a:pt x="9" y="42"/>
                    <a:pt x="9" y="42"/>
                  </a:cubicBezTo>
                  <a:cubicBezTo>
                    <a:pt x="9" y="44"/>
                    <a:pt x="9" y="46"/>
                    <a:pt x="9" y="48"/>
                  </a:cubicBezTo>
                  <a:cubicBezTo>
                    <a:pt x="9" y="60"/>
                    <a:pt x="9" y="60"/>
                    <a:pt x="9" y="60"/>
                  </a:cubicBezTo>
                  <a:cubicBezTo>
                    <a:pt x="9" y="64"/>
                    <a:pt x="9" y="68"/>
                    <a:pt x="9" y="72"/>
                  </a:cubicBezTo>
                  <a:cubicBezTo>
                    <a:pt x="9" y="76"/>
                    <a:pt x="8" y="80"/>
                    <a:pt x="8" y="84"/>
                  </a:cubicBezTo>
                  <a:cubicBezTo>
                    <a:pt x="8" y="88"/>
                    <a:pt x="7" y="92"/>
                    <a:pt x="7" y="96"/>
                  </a:cubicBezTo>
                  <a:cubicBezTo>
                    <a:pt x="1" y="90"/>
                    <a:pt x="1" y="90"/>
                    <a:pt x="1" y="90"/>
                  </a:cubicBezTo>
                  <a:cubicBezTo>
                    <a:pt x="3" y="90"/>
                    <a:pt x="5" y="91"/>
                    <a:pt x="7" y="91"/>
                  </a:cubicBezTo>
                  <a:cubicBezTo>
                    <a:pt x="10" y="91"/>
                    <a:pt x="12" y="92"/>
                    <a:pt x="14" y="92"/>
                  </a:cubicBezTo>
                  <a:cubicBezTo>
                    <a:pt x="18" y="93"/>
                    <a:pt x="23" y="94"/>
                    <a:pt x="27" y="96"/>
                  </a:cubicBezTo>
                  <a:cubicBezTo>
                    <a:pt x="27" y="97"/>
                    <a:pt x="27" y="97"/>
                    <a:pt x="27" y="97"/>
                  </a:cubicBezTo>
                  <a:cubicBezTo>
                    <a:pt x="1" y="97"/>
                    <a:pt x="1" y="97"/>
                    <a:pt x="1" y="97"/>
                  </a:cubicBezTo>
                  <a:cubicBezTo>
                    <a:pt x="0" y="97"/>
                    <a:pt x="0" y="97"/>
                    <a:pt x="0" y="97"/>
                  </a:cubicBezTo>
                  <a:cubicBezTo>
                    <a:pt x="0" y="96"/>
                    <a:pt x="0" y="96"/>
                    <a:pt x="0" y="96"/>
                  </a:cubicBezTo>
                  <a:cubicBezTo>
                    <a:pt x="0" y="80"/>
                    <a:pt x="0" y="64"/>
                    <a:pt x="0" y="48"/>
                  </a:cubicBezTo>
                  <a:cubicBezTo>
                    <a:pt x="0" y="0"/>
                    <a:pt x="0" y="0"/>
                    <a:pt x="0" y="0"/>
                  </a:cubicBezTo>
                  <a:lnTo>
                    <a:pt x="1" y="0"/>
                  </a:lnTo>
                  <a:close/>
                </a:path>
              </a:pathLst>
            </a:custGeom>
            <a:solidFill>
              <a:srgbClr val="E4B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886">
              <a:extLst>
                <a:ext uri="{FF2B5EF4-FFF2-40B4-BE49-F238E27FC236}">
                  <a16:creationId xmlns:a16="http://schemas.microsoft.com/office/drawing/2014/main" id="{FA422D34-ED6A-2748-B3CE-C3893A9F0F75}"/>
                </a:ext>
              </a:extLst>
            </p:cNvPr>
            <p:cNvSpPr>
              <a:spLocks/>
            </p:cNvSpPr>
            <p:nvPr/>
          </p:nvSpPr>
          <p:spPr bwMode="auto">
            <a:xfrm>
              <a:off x="933450" y="2347913"/>
              <a:ext cx="200025" cy="85725"/>
            </a:xfrm>
            <a:custGeom>
              <a:avLst/>
              <a:gdLst>
                <a:gd name="T0" fmla="*/ 113 w 113"/>
                <a:gd name="T1" fmla="*/ 0 h 48"/>
                <a:gd name="T2" fmla="*/ 54 w 113"/>
                <a:gd name="T3" fmla="*/ 48 h 48"/>
                <a:gd name="T4" fmla="*/ 0 w 113"/>
                <a:gd name="T5" fmla="*/ 0 h 48"/>
                <a:gd name="T6" fmla="*/ 113 w 113"/>
                <a:gd name="T7" fmla="*/ 0 h 48"/>
              </a:gdLst>
              <a:ahLst/>
              <a:cxnLst>
                <a:cxn ang="0">
                  <a:pos x="T0" y="T1"/>
                </a:cxn>
                <a:cxn ang="0">
                  <a:pos x="T2" y="T3"/>
                </a:cxn>
                <a:cxn ang="0">
                  <a:pos x="T4" y="T5"/>
                </a:cxn>
                <a:cxn ang="0">
                  <a:pos x="T6" y="T7"/>
                </a:cxn>
              </a:cxnLst>
              <a:rect l="0" t="0" r="r" b="b"/>
              <a:pathLst>
                <a:path w="113" h="48">
                  <a:moveTo>
                    <a:pt x="113" y="0"/>
                  </a:moveTo>
                  <a:cubicBezTo>
                    <a:pt x="106" y="32"/>
                    <a:pt x="91" y="48"/>
                    <a:pt x="54" y="48"/>
                  </a:cubicBezTo>
                  <a:cubicBezTo>
                    <a:pt x="8" y="48"/>
                    <a:pt x="0" y="0"/>
                    <a:pt x="0" y="0"/>
                  </a:cubicBezTo>
                  <a:lnTo>
                    <a:pt x="113" y="0"/>
                  </a:lnTo>
                  <a:close/>
                </a:path>
              </a:pathLst>
            </a:custGeom>
            <a:solidFill>
              <a:srgbClr val="C36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87">
              <a:extLst>
                <a:ext uri="{FF2B5EF4-FFF2-40B4-BE49-F238E27FC236}">
                  <a16:creationId xmlns:a16="http://schemas.microsoft.com/office/drawing/2014/main" id="{55351159-F1A2-2746-899E-C5716210A63F}"/>
                </a:ext>
              </a:extLst>
            </p:cNvPr>
            <p:cNvSpPr>
              <a:spLocks/>
            </p:cNvSpPr>
            <p:nvPr/>
          </p:nvSpPr>
          <p:spPr bwMode="auto">
            <a:xfrm>
              <a:off x="950913" y="2355851"/>
              <a:ext cx="168275" cy="82550"/>
            </a:xfrm>
            <a:custGeom>
              <a:avLst/>
              <a:gdLst>
                <a:gd name="T0" fmla="*/ 0 w 96"/>
                <a:gd name="T1" fmla="*/ 19 h 47"/>
                <a:gd name="T2" fmla="*/ 96 w 96"/>
                <a:gd name="T3" fmla="*/ 17 h 47"/>
                <a:gd name="T4" fmla="*/ 39 w 96"/>
                <a:gd name="T5" fmla="*/ 44 h 47"/>
                <a:gd name="T6" fmla="*/ 0 w 96"/>
                <a:gd name="T7" fmla="*/ 19 h 47"/>
              </a:gdLst>
              <a:ahLst/>
              <a:cxnLst>
                <a:cxn ang="0">
                  <a:pos x="T0" y="T1"/>
                </a:cxn>
                <a:cxn ang="0">
                  <a:pos x="T2" y="T3"/>
                </a:cxn>
                <a:cxn ang="0">
                  <a:pos x="T4" y="T5"/>
                </a:cxn>
                <a:cxn ang="0">
                  <a:pos x="T6" y="T7"/>
                </a:cxn>
              </a:cxnLst>
              <a:rect l="0" t="0" r="r" b="b"/>
              <a:pathLst>
                <a:path w="96" h="47">
                  <a:moveTo>
                    <a:pt x="0" y="19"/>
                  </a:moveTo>
                  <a:cubicBezTo>
                    <a:pt x="0" y="19"/>
                    <a:pt x="38" y="0"/>
                    <a:pt x="96" y="17"/>
                  </a:cubicBezTo>
                  <a:cubicBezTo>
                    <a:pt x="96" y="17"/>
                    <a:pt x="89" y="47"/>
                    <a:pt x="39" y="44"/>
                  </a:cubicBezTo>
                  <a:cubicBezTo>
                    <a:pt x="13" y="42"/>
                    <a:pt x="5" y="25"/>
                    <a:pt x="0" y="19"/>
                  </a:cubicBezTo>
                  <a:close/>
                </a:path>
              </a:pathLst>
            </a:custGeom>
            <a:solidFill>
              <a:srgbClr val="F97A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Cloud 22">
            <a:extLst>
              <a:ext uri="{FF2B5EF4-FFF2-40B4-BE49-F238E27FC236}">
                <a16:creationId xmlns:a16="http://schemas.microsoft.com/office/drawing/2014/main" id="{88199259-6B99-BD47-BC34-D87DD49B7B73}"/>
              </a:ext>
            </a:extLst>
          </p:cNvPr>
          <p:cNvSpPr/>
          <p:nvPr/>
        </p:nvSpPr>
        <p:spPr>
          <a:xfrm>
            <a:off x="5356431" y="1217782"/>
            <a:ext cx="6212345" cy="4067648"/>
          </a:xfrm>
          <a:prstGeom prst="cloud">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latin typeface="Times New Roman" panose="02020603050405020304" pitchFamily="18" charset="0"/>
                <a:cs typeface="Times New Roman" panose="02020603050405020304" pitchFamily="18" charset="0"/>
              </a:rPr>
              <a:t>Em</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thấy</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thông</a:t>
            </a:r>
            <a:r>
              <a:rPr lang="en-SG" sz="3200" b="1" i="1" dirty="0">
                <a:latin typeface="Times New Roman" panose="02020603050405020304" pitchFamily="18" charset="0"/>
                <a:cs typeface="Times New Roman" panose="02020603050405020304" pitchFamily="18" charset="0"/>
              </a:rPr>
              <a:t> tin </a:t>
            </a:r>
            <a:r>
              <a:rPr lang="en-SG" sz="3200" b="1" i="1" dirty="0" err="1">
                <a:latin typeface="Times New Roman" panose="02020603050405020304" pitchFamily="18" charset="0"/>
                <a:cs typeface="Times New Roman" panose="02020603050405020304" pitchFamily="18" charset="0"/>
              </a:rPr>
              <a:t>nào</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trong</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văn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bản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cần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chú</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ý</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nhất</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Trong</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văn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bản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có</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yếu</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tố</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hư</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cấu</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tưởng</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tượng</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không</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Vì</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sao</a:t>
            </a:r>
            <a:r>
              <a:rPr lang="en-SG" sz="3200" b="1" i="1" dirty="0">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1C2C87C0-8DBA-1F44-B59B-5BB7E5DAE3DA}"/>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7596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880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923EE-01B2-8F4C-B747-6F71D209F5C2}"/>
              </a:ext>
            </a:extLst>
          </p:cNvPr>
          <p:cNvSpPr/>
          <p:nvPr/>
        </p:nvSpPr>
        <p:spPr>
          <a:xfrm>
            <a:off x="517450" y="1423451"/>
            <a:ext cx="5075276" cy="4577407"/>
          </a:xfrm>
          <a:prstGeom prst="rect">
            <a:avLst/>
          </a:prstGeom>
          <a:solidFill>
            <a:schemeClr val="accent6">
              <a:lumMod val="20000"/>
              <a:lumOff val="80000"/>
            </a:schemeClr>
          </a:solidFill>
        </p:spPr>
        <p:txBody>
          <a:bodyPr wrap="square">
            <a:spAutoFit/>
          </a:bodyPr>
          <a:lstStyle/>
          <a:p>
            <a:pPr algn="just">
              <a:lnSpc>
                <a:spcPct val="115000"/>
              </a:lnSpc>
              <a:tabLst>
                <a:tab pos="1714500" algn="l"/>
              </a:tabLst>
            </a:pP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Tờ</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tờ</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D27EF95-3D25-8B48-931F-8AF28C15B6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9070" y="196702"/>
            <a:ext cx="5745480" cy="6464596"/>
          </a:xfrm>
          <a:prstGeom prst="rect">
            <a:avLst/>
          </a:prstGeom>
          <a:noFill/>
          <a:ln>
            <a:noFill/>
          </a:ln>
        </p:spPr>
      </p:pic>
      <p:sp>
        <p:nvSpPr>
          <p:cNvPr id="5" name="Rectangle 4">
            <a:extLst>
              <a:ext uri="{FF2B5EF4-FFF2-40B4-BE49-F238E27FC236}">
                <a16:creationId xmlns:a16="http://schemas.microsoft.com/office/drawing/2014/main" id="{0F17EA11-AE3F-A042-83EB-4BB4432D1909}"/>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72268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134326" y="2844223"/>
            <a:ext cx="9923347" cy="1169551"/>
          </a:xfrm>
          <a:prstGeom prst="rect">
            <a:avLst/>
          </a:prstGeom>
          <a:noFill/>
        </p:spPr>
        <p:txBody>
          <a:bodyPr wrap="square" rtlCol="0">
            <a:spAutoFit/>
          </a:bodyPr>
          <a:lstStyle/>
          <a:p>
            <a:pPr algn="ctr"/>
            <a:r>
              <a:rPr lang="en-US" altLang="zh-CN" sz="7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VẬN DỤNG</a:t>
            </a:r>
          </a:p>
        </p:txBody>
      </p:sp>
      <p:sp>
        <p:nvSpPr>
          <p:cNvPr id="2" name="Diamond 1">
            <a:extLst>
              <a:ext uri="{FF2B5EF4-FFF2-40B4-BE49-F238E27FC236}">
                <a16:creationId xmlns:a16="http://schemas.microsoft.com/office/drawing/2014/main" id="{A4DF3DB0-CF11-B24A-82D1-3534ACB1A798}"/>
              </a:ext>
            </a:extLst>
          </p:cNvPr>
          <p:cNvSpPr/>
          <p:nvPr/>
        </p:nvSpPr>
        <p:spPr>
          <a:xfrm>
            <a:off x="5169823" y="1246385"/>
            <a:ext cx="1770079" cy="1427047"/>
          </a:xfrm>
          <a:prstGeom prst="diamond">
            <a:avLst/>
          </a:prstGeom>
          <a:solidFill>
            <a:srgbClr val="5C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500" b="1" dirty="0">
                <a:latin typeface="Times New Roman" panose="02020603050405020304" pitchFamily="18" charset="0"/>
                <a:cs typeface="Times New Roman" panose="02020603050405020304" pitchFamily="18" charset="0"/>
              </a:rPr>
              <a:t>V</a:t>
            </a:r>
          </a:p>
        </p:txBody>
      </p:sp>
      <p:sp>
        <p:nvSpPr>
          <p:cNvPr id="6" name="Rectangle 5">
            <a:extLst>
              <a:ext uri="{FF2B5EF4-FFF2-40B4-BE49-F238E27FC236}">
                <a16:creationId xmlns:a16="http://schemas.microsoft.com/office/drawing/2014/main" id="{36F8440F-7BF0-A142-9ED8-BD6990F3BEA9}"/>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326935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986">
            <a:extLst>
              <a:ext uri="{FF2B5EF4-FFF2-40B4-BE49-F238E27FC236}">
                <a16:creationId xmlns:a16="http://schemas.microsoft.com/office/drawing/2014/main" id="{3279B69E-BB41-404A-8EEC-D664E677EF71}"/>
              </a:ext>
            </a:extLst>
          </p:cNvPr>
          <p:cNvGrpSpPr/>
          <p:nvPr/>
        </p:nvGrpSpPr>
        <p:grpSpPr>
          <a:xfrm>
            <a:off x="1120458" y="478393"/>
            <a:ext cx="4297362" cy="5901214"/>
            <a:chOff x="388938" y="1597026"/>
            <a:chExt cx="1777999" cy="3370262"/>
          </a:xfrm>
        </p:grpSpPr>
        <p:sp>
          <p:nvSpPr>
            <p:cNvPr id="3" name="Freeform 3868">
              <a:extLst>
                <a:ext uri="{FF2B5EF4-FFF2-40B4-BE49-F238E27FC236}">
                  <a16:creationId xmlns:a16="http://schemas.microsoft.com/office/drawing/2014/main" id="{DCE3A257-0390-2B4F-8AEA-7ACF28C86B91}"/>
                </a:ext>
              </a:extLst>
            </p:cNvPr>
            <p:cNvSpPr>
              <a:spLocks/>
            </p:cNvSpPr>
            <p:nvPr/>
          </p:nvSpPr>
          <p:spPr bwMode="auto">
            <a:xfrm>
              <a:off x="679450" y="3529013"/>
              <a:ext cx="788987" cy="1263650"/>
            </a:xfrm>
            <a:custGeom>
              <a:avLst/>
              <a:gdLst>
                <a:gd name="T0" fmla="*/ 3 w 446"/>
                <a:gd name="T1" fmla="*/ 9 h 715"/>
                <a:gd name="T2" fmla="*/ 9 w 446"/>
                <a:gd name="T3" fmla="*/ 354 h 715"/>
                <a:gd name="T4" fmla="*/ 14 w 446"/>
                <a:gd name="T5" fmla="*/ 547 h 715"/>
                <a:gd name="T6" fmla="*/ 15 w 446"/>
                <a:gd name="T7" fmla="*/ 712 h 715"/>
                <a:gd name="T8" fmla="*/ 97 w 446"/>
                <a:gd name="T9" fmla="*/ 713 h 715"/>
                <a:gd name="T10" fmla="*/ 106 w 446"/>
                <a:gd name="T11" fmla="*/ 641 h 715"/>
                <a:gd name="T12" fmla="*/ 122 w 446"/>
                <a:gd name="T13" fmla="*/ 442 h 715"/>
                <a:gd name="T14" fmla="*/ 128 w 446"/>
                <a:gd name="T15" fmla="*/ 320 h 715"/>
                <a:gd name="T16" fmla="*/ 152 w 446"/>
                <a:gd name="T17" fmla="*/ 226 h 715"/>
                <a:gd name="T18" fmla="*/ 271 w 446"/>
                <a:gd name="T19" fmla="*/ 223 h 715"/>
                <a:gd name="T20" fmla="*/ 297 w 446"/>
                <a:gd name="T21" fmla="*/ 321 h 715"/>
                <a:gd name="T22" fmla="*/ 311 w 446"/>
                <a:gd name="T23" fmla="*/ 487 h 715"/>
                <a:gd name="T24" fmla="*/ 326 w 446"/>
                <a:gd name="T25" fmla="*/ 709 h 715"/>
                <a:gd name="T26" fmla="*/ 409 w 446"/>
                <a:gd name="T27" fmla="*/ 709 h 715"/>
                <a:gd name="T28" fmla="*/ 416 w 446"/>
                <a:gd name="T29" fmla="*/ 533 h 715"/>
                <a:gd name="T30" fmla="*/ 433 w 446"/>
                <a:gd name="T31" fmla="*/ 293 h 715"/>
                <a:gd name="T32" fmla="*/ 444 w 446"/>
                <a:gd name="T33" fmla="*/ 126 h 715"/>
                <a:gd name="T34" fmla="*/ 444 w 446"/>
                <a:gd name="T3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715">
                  <a:moveTo>
                    <a:pt x="3" y="9"/>
                  </a:moveTo>
                  <a:cubicBezTo>
                    <a:pt x="0" y="146"/>
                    <a:pt x="6" y="240"/>
                    <a:pt x="9" y="354"/>
                  </a:cubicBezTo>
                  <a:cubicBezTo>
                    <a:pt x="12" y="420"/>
                    <a:pt x="14" y="466"/>
                    <a:pt x="14" y="547"/>
                  </a:cubicBezTo>
                  <a:cubicBezTo>
                    <a:pt x="14" y="622"/>
                    <a:pt x="14" y="666"/>
                    <a:pt x="15" y="712"/>
                  </a:cubicBezTo>
                  <a:cubicBezTo>
                    <a:pt x="33" y="712"/>
                    <a:pt x="97" y="713"/>
                    <a:pt x="97" y="713"/>
                  </a:cubicBezTo>
                  <a:cubicBezTo>
                    <a:pt x="97" y="713"/>
                    <a:pt x="103" y="666"/>
                    <a:pt x="106" y="641"/>
                  </a:cubicBezTo>
                  <a:cubicBezTo>
                    <a:pt x="109" y="566"/>
                    <a:pt x="113" y="517"/>
                    <a:pt x="122" y="442"/>
                  </a:cubicBezTo>
                  <a:cubicBezTo>
                    <a:pt x="125" y="408"/>
                    <a:pt x="128" y="354"/>
                    <a:pt x="128" y="320"/>
                  </a:cubicBezTo>
                  <a:cubicBezTo>
                    <a:pt x="128" y="291"/>
                    <a:pt x="138" y="227"/>
                    <a:pt x="152" y="226"/>
                  </a:cubicBezTo>
                  <a:cubicBezTo>
                    <a:pt x="203" y="221"/>
                    <a:pt x="221" y="218"/>
                    <a:pt x="271" y="223"/>
                  </a:cubicBezTo>
                  <a:cubicBezTo>
                    <a:pt x="288" y="224"/>
                    <a:pt x="293" y="285"/>
                    <a:pt x="297" y="321"/>
                  </a:cubicBezTo>
                  <a:cubicBezTo>
                    <a:pt x="304" y="375"/>
                    <a:pt x="308" y="422"/>
                    <a:pt x="311" y="487"/>
                  </a:cubicBezTo>
                  <a:cubicBezTo>
                    <a:pt x="315" y="564"/>
                    <a:pt x="328" y="616"/>
                    <a:pt x="326" y="709"/>
                  </a:cubicBezTo>
                  <a:cubicBezTo>
                    <a:pt x="357" y="715"/>
                    <a:pt x="375" y="712"/>
                    <a:pt x="409" y="709"/>
                  </a:cubicBezTo>
                  <a:cubicBezTo>
                    <a:pt x="409" y="595"/>
                    <a:pt x="411" y="592"/>
                    <a:pt x="416" y="533"/>
                  </a:cubicBezTo>
                  <a:cubicBezTo>
                    <a:pt x="420" y="466"/>
                    <a:pt x="423" y="395"/>
                    <a:pt x="433" y="293"/>
                  </a:cubicBezTo>
                  <a:cubicBezTo>
                    <a:pt x="439" y="230"/>
                    <a:pt x="446" y="186"/>
                    <a:pt x="444" y="126"/>
                  </a:cubicBezTo>
                  <a:cubicBezTo>
                    <a:pt x="442" y="77"/>
                    <a:pt x="445" y="63"/>
                    <a:pt x="444" y="0"/>
                  </a:cubicBezTo>
                </a:path>
              </a:pathLst>
            </a:custGeom>
            <a:solidFill>
              <a:srgbClr val="22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3869">
              <a:extLst>
                <a:ext uri="{FF2B5EF4-FFF2-40B4-BE49-F238E27FC236}">
                  <a16:creationId xmlns:a16="http://schemas.microsoft.com/office/drawing/2014/main" id="{5261A3EA-1FCE-E040-ADD2-2767A5A3044F}"/>
                </a:ext>
              </a:extLst>
            </p:cNvPr>
            <p:cNvSpPr>
              <a:spLocks/>
            </p:cNvSpPr>
            <p:nvPr/>
          </p:nvSpPr>
          <p:spPr bwMode="auto">
            <a:xfrm>
              <a:off x="573088" y="4783138"/>
              <a:ext cx="288925" cy="184150"/>
            </a:xfrm>
            <a:custGeom>
              <a:avLst/>
              <a:gdLst>
                <a:gd name="T0" fmla="*/ 74 w 163"/>
                <a:gd name="T1" fmla="*/ 0 h 104"/>
                <a:gd name="T2" fmla="*/ 3 w 163"/>
                <a:gd name="T3" fmla="*/ 70 h 104"/>
                <a:gd name="T4" fmla="*/ 102 w 163"/>
                <a:gd name="T5" fmla="*/ 70 h 104"/>
                <a:gd name="T6" fmla="*/ 102 w 163"/>
                <a:gd name="T7" fmla="*/ 76 h 104"/>
                <a:gd name="T8" fmla="*/ 160 w 163"/>
                <a:gd name="T9" fmla="*/ 68 h 104"/>
                <a:gd name="T10" fmla="*/ 157 w 163"/>
                <a:gd name="T11" fmla="*/ 0 h 104"/>
              </a:gdLst>
              <a:ahLst/>
              <a:cxnLst>
                <a:cxn ang="0">
                  <a:pos x="T0" y="T1"/>
                </a:cxn>
                <a:cxn ang="0">
                  <a:pos x="T2" y="T3"/>
                </a:cxn>
                <a:cxn ang="0">
                  <a:pos x="T4" y="T5"/>
                </a:cxn>
                <a:cxn ang="0">
                  <a:pos x="T6" y="T7"/>
                </a:cxn>
                <a:cxn ang="0">
                  <a:pos x="T8" y="T9"/>
                </a:cxn>
                <a:cxn ang="0">
                  <a:pos x="T10" y="T11"/>
                </a:cxn>
              </a:cxnLst>
              <a:rect l="0" t="0" r="r" b="b"/>
              <a:pathLst>
                <a:path w="163" h="104">
                  <a:moveTo>
                    <a:pt x="74" y="0"/>
                  </a:moveTo>
                  <a:cubicBezTo>
                    <a:pt x="55" y="18"/>
                    <a:pt x="0" y="55"/>
                    <a:pt x="3" y="70"/>
                  </a:cubicBezTo>
                  <a:cubicBezTo>
                    <a:pt x="10" y="104"/>
                    <a:pt x="82" y="83"/>
                    <a:pt x="102" y="70"/>
                  </a:cubicBezTo>
                  <a:cubicBezTo>
                    <a:pt x="102" y="73"/>
                    <a:pt x="102" y="73"/>
                    <a:pt x="102" y="76"/>
                  </a:cubicBezTo>
                  <a:cubicBezTo>
                    <a:pt x="132" y="73"/>
                    <a:pt x="143" y="73"/>
                    <a:pt x="160" y="68"/>
                  </a:cubicBezTo>
                  <a:cubicBezTo>
                    <a:pt x="163" y="50"/>
                    <a:pt x="163" y="13"/>
                    <a:pt x="15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3870">
              <a:extLst>
                <a:ext uri="{FF2B5EF4-FFF2-40B4-BE49-F238E27FC236}">
                  <a16:creationId xmlns:a16="http://schemas.microsoft.com/office/drawing/2014/main" id="{972AAFF7-71F2-184B-BDD7-941FEA9155D2}"/>
                </a:ext>
              </a:extLst>
            </p:cNvPr>
            <p:cNvSpPr>
              <a:spLocks/>
            </p:cNvSpPr>
            <p:nvPr/>
          </p:nvSpPr>
          <p:spPr bwMode="auto">
            <a:xfrm>
              <a:off x="1244600" y="4776788"/>
              <a:ext cx="290512" cy="182563"/>
            </a:xfrm>
            <a:custGeom>
              <a:avLst/>
              <a:gdLst>
                <a:gd name="T0" fmla="*/ 90 w 164"/>
                <a:gd name="T1" fmla="*/ 0 h 104"/>
                <a:gd name="T2" fmla="*/ 161 w 164"/>
                <a:gd name="T3" fmla="*/ 70 h 104"/>
                <a:gd name="T4" fmla="*/ 62 w 164"/>
                <a:gd name="T5" fmla="*/ 70 h 104"/>
                <a:gd name="T6" fmla="*/ 62 w 164"/>
                <a:gd name="T7" fmla="*/ 76 h 104"/>
                <a:gd name="T8" fmla="*/ 4 w 164"/>
                <a:gd name="T9" fmla="*/ 68 h 104"/>
                <a:gd name="T10" fmla="*/ 7 w 164"/>
                <a:gd name="T11" fmla="*/ 0 h 104"/>
              </a:gdLst>
              <a:ahLst/>
              <a:cxnLst>
                <a:cxn ang="0">
                  <a:pos x="T0" y="T1"/>
                </a:cxn>
                <a:cxn ang="0">
                  <a:pos x="T2" y="T3"/>
                </a:cxn>
                <a:cxn ang="0">
                  <a:pos x="T4" y="T5"/>
                </a:cxn>
                <a:cxn ang="0">
                  <a:pos x="T6" y="T7"/>
                </a:cxn>
                <a:cxn ang="0">
                  <a:pos x="T8" y="T9"/>
                </a:cxn>
                <a:cxn ang="0">
                  <a:pos x="T10" y="T11"/>
                </a:cxn>
              </a:cxnLst>
              <a:rect l="0" t="0" r="r" b="b"/>
              <a:pathLst>
                <a:path w="164" h="104">
                  <a:moveTo>
                    <a:pt x="90" y="0"/>
                  </a:moveTo>
                  <a:cubicBezTo>
                    <a:pt x="109" y="18"/>
                    <a:pt x="164" y="55"/>
                    <a:pt x="161" y="70"/>
                  </a:cubicBezTo>
                  <a:cubicBezTo>
                    <a:pt x="153" y="104"/>
                    <a:pt x="82" y="83"/>
                    <a:pt x="62" y="70"/>
                  </a:cubicBezTo>
                  <a:cubicBezTo>
                    <a:pt x="62" y="73"/>
                    <a:pt x="62" y="73"/>
                    <a:pt x="62" y="76"/>
                  </a:cubicBezTo>
                  <a:cubicBezTo>
                    <a:pt x="32" y="73"/>
                    <a:pt x="21" y="73"/>
                    <a:pt x="4" y="68"/>
                  </a:cubicBezTo>
                  <a:cubicBezTo>
                    <a:pt x="0" y="50"/>
                    <a:pt x="0" y="13"/>
                    <a:pt x="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871">
              <a:extLst>
                <a:ext uri="{FF2B5EF4-FFF2-40B4-BE49-F238E27FC236}">
                  <a16:creationId xmlns:a16="http://schemas.microsoft.com/office/drawing/2014/main" id="{62B52689-C134-ED49-B059-E1161A11C80F}"/>
                </a:ext>
              </a:extLst>
            </p:cNvPr>
            <p:cNvSpPr>
              <a:spLocks/>
            </p:cNvSpPr>
            <p:nvPr/>
          </p:nvSpPr>
          <p:spPr bwMode="auto">
            <a:xfrm>
              <a:off x="685800" y="3589338"/>
              <a:ext cx="115887" cy="150813"/>
            </a:xfrm>
            <a:custGeom>
              <a:avLst/>
              <a:gdLst>
                <a:gd name="T0" fmla="*/ 63 w 66"/>
                <a:gd name="T1" fmla="*/ 0 h 86"/>
                <a:gd name="T2" fmla="*/ 64 w 66"/>
                <a:gd name="T3" fmla="*/ 5 h 86"/>
                <a:gd name="T4" fmla="*/ 66 w 66"/>
                <a:gd name="T5" fmla="*/ 19 h 86"/>
                <a:gd name="T6" fmla="*/ 65 w 66"/>
                <a:gd name="T7" fmla="*/ 28 h 86"/>
                <a:gd name="T8" fmla="*/ 63 w 66"/>
                <a:gd name="T9" fmla="*/ 38 h 86"/>
                <a:gd name="T10" fmla="*/ 60 w 66"/>
                <a:gd name="T11" fmla="*/ 49 h 86"/>
                <a:gd name="T12" fmla="*/ 54 w 66"/>
                <a:gd name="T13" fmla="*/ 60 h 86"/>
                <a:gd name="T14" fmla="*/ 47 w 66"/>
                <a:gd name="T15" fmla="*/ 69 h 86"/>
                <a:gd name="T16" fmla="*/ 37 w 66"/>
                <a:gd name="T17" fmla="*/ 76 h 86"/>
                <a:gd name="T18" fmla="*/ 28 w 66"/>
                <a:gd name="T19" fmla="*/ 82 h 86"/>
                <a:gd name="T20" fmla="*/ 19 w 66"/>
                <a:gd name="T21" fmla="*/ 85 h 86"/>
                <a:gd name="T22" fmla="*/ 11 w 66"/>
                <a:gd name="T23" fmla="*/ 86 h 86"/>
                <a:gd name="T24" fmla="*/ 5 w 66"/>
                <a:gd name="T25" fmla="*/ 86 h 86"/>
                <a:gd name="T26" fmla="*/ 0 w 66"/>
                <a:gd name="T27" fmla="*/ 86 h 86"/>
                <a:gd name="T28" fmla="*/ 0 w 66"/>
                <a:gd name="T29" fmla="*/ 85 h 86"/>
                <a:gd name="T30" fmla="*/ 4 w 66"/>
                <a:gd name="T31" fmla="*/ 84 h 86"/>
                <a:gd name="T32" fmla="*/ 10 w 66"/>
                <a:gd name="T33" fmla="*/ 82 h 86"/>
                <a:gd name="T34" fmla="*/ 17 w 66"/>
                <a:gd name="T35" fmla="*/ 80 h 86"/>
                <a:gd name="T36" fmla="*/ 25 w 66"/>
                <a:gd name="T37" fmla="*/ 76 h 86"/>
                <a:gd name="T38" fmla="*/ 33 w 66"/>
                <a:gd name="T39" fmla="*/ 71 h 86"/>
                <a:gd name="T40" fmla="*/ 41 w 66"/>
                <a:gd name="T41" fmla="*/ 64 h 86"/>
                <a:gd name="T42" fmla="*/ 48 w 66"/>
                <a:gd name="T43" fmla="*/ 55 h 86"/>
                <a:gd name="T44" fmla="*/ 61 w 66"/>
                <a:gd name="T45" fmla="*/ 18 h 86"/>
                <a:gd name="T46" fmla="*/ 62 w 66"/>
                <a:gd name="T47" fmla="*/ 0 h 86"/>
                <a:gd name="T48" fmla="*/ 63 w 66"/>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86">
                  <a:moveTo>
                    <a:pt x="63" y="0"/>
                  </a:moveTo>
                  <a:cubicBezTo>
                    <a:pt x="63" y="0"/>
                    <a:pt x="63" y="2"/>
                    <a:pt x="64" y="5"/>
                  </a:cubicBezTo>
                  <a:cubicBezTo>
                    <a:pt x="65" y="8"/>
                    <a:pt x="66" y="13"/>
                    <a:pt x="66" y="19"/>
                  </a:cubicBezTo>
                  <a:cubicBezTo>
                    <a:pt x="66" y="21"/>
                    <a:pt x="66" y="25"/>
                    <a:pt x="65" y="28"/>
                  </a:cubicBezTo>
                  <a:cubicBezTo>
                    <a:pt x="65" y="31"/>
                    <a:pt x="64" y="35"/>
                    <a:pt x="63" y="38"/>
                  </a:cubicBezTo>
                  <a:cubicBezTo>
                    <a:pt x="63" y="42"/>
                    <a:pt x="61" y="46"/>
                    <a:pt x="60" y="49"/>
                  </a:cubicBezTo>
                  <a:cubicBezTo>
                    <a:pt x="58" y="53"/>
                    <a:pt x="56" y="56"/>
                    <a:pt x="54" y="60"/>
                  </a:cubicBezTo>
                  <a:cubicBezTo>
                    <a:pt x="52" y="63"/>
                    <a:pt x="49" y="66"/>
                    <a:pt x="47" y="69"/>
                  </a:cubicBezTo>
                  <a:cubicBezTo>
                    <a:pt x="44" y="72"/>
                    <a:pt x="41" y="74"/>
                    <a:pt x="37" y="76"/>
                  </a:cubicBezTo>
                  <a:cubicBezTo>
                    <a:pt x="34" y="79"/>
                    <a:pt x="31" y="80"/>
                    <a:pt x="28" y="82"/>
                  </a:cubicBezTo>
                  <a:cubicBezTo>
                    <a:pt x="25" y="83"/>
                    <a:pt x="22" y="84"/>
                    <a:pt x="19" y="85"/>
                  </a:cubicBezTo>
                  <a:cubicBezTo>
                    <a:pt x="16" y="85"/>
                    <a:pt x="13" y="86"/>
                    <a:pt x="11" y="86"/>
                  </a:cubicBezTo>
                  <a:cubicBezTo>
                    <a:pt x="9" y="86"/>
                    <a:pt x="7" y="86"/>
                    <a:pt x="5" y="86"/>
                  </a:cubicBezTo>
                  <a:cubicBezTo>
                    <a:pt x="2" y="86"/>
                    <a:pt x="0" y="86"/>
                    <a:pt x="0" y="86"/>
                  </a:cubicBezTo>
                  <a:cubicBezTo>
                    <a:pt x="0" y="85"/>
                    <a:pt x="0" y="85"/>
                    <a:pt x="0" y="85"/>
                  </a:cubicBezTo>
                  <a:cubicBezTo>
                    <a:pt x="0" y="85"/>
                    <a:pt x="1" y="84"/>
                    <a:pt x="4" y="84"/>
                  </a:cubicBezTo>
                  <a:cubicBezTo>
                    <a:pt x="6" y="84"/>
                    <a:pt x="8" y="83"/>
                    <a:pt x="10" y="82"/>
                  </a:cubicBezTo>
                  <a:cubicBezTo>
                    <a:pt x="12" y="82"/>
                    <a:pt x="15" y="81"/>
                    <a:pt x="17" y="80"/>
                  </a:cubicBezTo>
                  <a:cubicBezTo>
                    <a:pt x="20" y="79"/>
                    <a:pt x="22" y="78"/>
                    <a:pt x="25" y="76"/>
                  </a:cubicBezTo>
                  <a:cubicBezTo>
                    <a:pt x="28" y="75"/>
                    <a:pt x="31" y="73"/>
                    <a:pt x="33" y="71"/>
                  </a:cubicBezTo>
                  <a:cubicBezTo>
                    <a:pt x="36" y="69"/>
                    <a:pt x="38" y="66"/>
                    <a:pt x="41" y="64"/>
                  </a:cubicBezTo>
                  <a:cubicBezTo>
                    <a:pt x="43" y="61"/>
                    <a:pt x="46" y="58"/>
                    <a:pt x="48" y="55"/>
                  </a:cubicBezTo>
                  <a:cubicBezTo>
                    <a:pt x="56" y="43"/>
                    <a:pt x="59" y="29"/>
                    <a:pt x="61" y="18"/>
                  </a:cubicBezTo>
                  <a:cubicBezTo>
                    <a:pt x="62" y="7"/>
                    <a:pt x="62" y="0"/>
                    <a:pt x="62" y="0"/>
                  </a:cubicBezTo>
                  <a:lnTo>
                    <a:pt x="63"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872">
              <a:extLst>
                <a:ext uri="{FF2B5EF4-FFF2-40B4-BE49-F238E27FC236}">
                  <a16:creationId xmlns:a16="http://schemas.microsoft.com/office/drawing/2014/main" id="{66ACB6C9-385C-3045-8222-1AD067919C9E}"/>
                </a:ext>
              </a:extLst>
            </p:cNvPr>
            <p:cNvSpPr>
              <a:spLocks/>
            </p:cNvSpPr>
            <p:nvPr/>
          </p:nvSpPr>
          <p:spPr bwMode="auto">
            <a:xfrm>
              <a:off x="1349375" y="3589338"/>
              <a:ext cx="111125" cy="150813"/>
            </a:xfrm>
            <a:custGeom>
              <a:avLst/>
              <a:gdLst>
                <a:gd name="T0" fmla="*/ 1 w 63"/>
                <a:gd name="T1" fmla="*/ 0 h 86"/>
                <a:gd name="T2" fmla="*/ 2 w 63"/>
                <a:gd name="T3" fmla="*/ 5 h 86"/>
                <a:gd name="T4" fmla="*/ 6 w 63"/>
                <a:gd name="T5" fmla="*/ 17 h 86"/>
                <a:gd name="T6" fmla="*/ 8 w 63"/>
                <a:gd name="T7" fmla="*/ 26 h 86"/>
                <a:gd name="T8" fmla="*/ 12 w 63"/>
                <a:gd name="T9" fmla="*/ 34 h 86"/>
                <a:gd name="T10" fmla="*/ 16 w 63"/>
                <a:gd name="T11" fmla="*/ 43 h 86"/>
                <a:gd name="T12" fmla="*/ 21 w 63"/>
                <a:gd name="T13" fmla="*/ 52 h 86"/>
                <a:gd name="T14" fmla="*/ 27 w 63"/>
                <a:gd name="T15" fmla="*/ 60 h 86"/>
                <a:gd name="T16" fmla="*/ 33 w 63"/>
                <a:gd name="T17" fmla="*/ 66 h 86"/>
                <a:gd name="T18" fmla="*/ 40 w 63"/>
                <a:gd name="T19" fmla="*/ 72 h 86"/>
                <a:gd name="T20" fmla="*/ 47 w 63"/>
                <a:gd name="T21" fmla="*/ 77 h 86"/>
                <a:gd name="T22" fmla="*/ 54 w 63"/>
                <a:gd name="T23" fmla="*/ 80 h 86"/>
                <a:gd name="T24" fmla="*/ 59 w 63"/>
                <a:gd name="T25" fmla="*/ 83 h 86"/>
                <a:gd name="T26" fmla="*/ 63 w 63"/>
                <a:gd name="T27" fmla="*/ 85 h 86"/>
                <a:gd name="T28" fmla="*/ 63 w 63"/>
                <a:gd name="T29" fmla="*/ 86 h 86"/>
                <a:gd name="T30" fmla="*/ 58 w 63"/>
                <a:gd name="T31" fmla="*/ 85 h 86"/>
                <a:gd name="T32" fmla="*/ 53 w 63"/>
                <a:gd name="T33" fmla="*/ 83 h 86"/>
                <a:gd name="T34" fmla="*/ 46 w 63"/>
                <a:gd name="T35" fmla="*/ 81 h 86"/>
                <a:gd name="T36" fmla="*/ 37 w 63"/>
                <a:gd name="T37" fmla="*/ 77 h 86"/>
                <a:gd name="T38" fmla="*/ 29 w 63"/>
                <a:gd name="T39" fmla="*/ 72 h 86"/>
                <a:gd name="T40" fmla="*/ 21 w 63"/>
                <a:gd name="T41" fmla="*/ 65 h 86"/>
                <a:gd name="T42" fmla="*/ 14 w 63"/>
                <a:gd name="T43" fmla="*/ 56 h 86"/>
                <a:gd name="T44" fmla="*/ 1 w 63"/>
                <a:gd name="T45" fmla="*/ 18 h 86"/>
                <a:gd name="T46" fmla="*/ 0 w 63"/>
                <a:gd name="T47" fmla="*/ 0 h 86"/>
                <a:gd name="T48" fmla="*/ 1 w 63"/>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86">
                  <a:moveTo>
                    <a:pt x="1" y="0"/>
                  </a:moveTo>
                  <a:cubicBezTo>
                    <a:pt x="1" y="0"/>
                    <a:pt x="2" y="2"/>
                    <a:pt x="2" y="5"/>
                  </a:cubicBezTo>
                  <a:cubicBezTo>
                    <a:pt x="3" y="8"/>
                    <a:pt x="4" y="12"/>
                    <a:pt x="6" y="17"/>
                  </a:cubicBezTo>
                  <a:cubicBezTo>
                    <a:pt x="7" y="20"/>
                    <a:pt x="8" y="23"/>
                    <a:pt x="8" y="26"/>
                  </a:cubicBezTo>
                  <a:cubicBezTo>
                    <a:pt x="9" y="28"/>
                    <a:pt x="11" y="31"/>
                    <a:pt x="12" y="34"/>
                  </a:cubicBezTo>
                  <a:cubicBezTo>
                    <a:pt x="13" y="37"/>
                    <a:pt x="14" y="40"/>
                    <a:pt x="16" y="43"/>
                  </a:cubicBezTo>
                  <a:cubicBezTo>
                    <a:pt x="17" y="46"/>
                    <a:pt x="19" y="49"/>
                    <a:pt x="21" y="52"/>
                  </a:cubicBezTo>
                  <a:cubicBezTo>
                    <a:pt x="23" y="55"/>
                    <a:pt x="25" y="57"/>
                    <a:pt x="27" y="60"/>
                  </a:cubicBezTo>
                  <a:cubicBezTo>
                    <a:pt x="29" y="62"/>
                    <a:pt x="31" y="64"/>
                    <a:pt x="33" y="66"/>
                  </a:cubicBezTo>
                  <a:cubicBezTo>
                    <a:pt x="36" y="68"/>
                    <a:pt x="38" y="70"/>
                    <a:pt x="40" y="72"/>
                  </a:cubicBezTo>
                  <a:cubicBezTo>
                    <a:pt x="43" y="74"/>
                    <a:pt x="45" y="75"/>
                    <a:pt x="47" y="77"/>
                  </a:cubicBezTo>
                  <a:cubicBezTo>
                    <a:pt x="50" y="78"/>
                    <a:pt x="52" y="79"/>
                    <a:pt x="54" y="80"/>
                  </a:cubicBezTo>
                  <a:cubicBezTo>
                    <a:pt x="56" y="81"/>
                    <a:pt x="57" y="82"/>
                    <a:pt x="59" y="83"/>
                  </a:cubicBezTo>
                  <a:cubicBezTo>
                    <a:pt x="62" y="84"/>
                    <a:pt x="63" y="85"/>
                    <a:pt x="63" y="85"/>
                  </a:cubicBezTo>
                  <a:cubicBezTo>
                    <a:pt x="63" y="86"/>
                    <a:pt x="63" y="86"/>
                    <a:pt x="63" y="86"/>
                  </a:cubicBezTo>
                  <a:cubicBezTo>
                    <a:pt x="63" y="86"/>
                    <a:pt x="62" y="85"/>
                    <a:pt x="58" y="85"/>
                  </a:cubicBezTo>
                  <a:cubicBezTo>
                    <a:pt x="57" y="84"/>
                    <a:pt x="55" y="84"/>
                    <a:pt x="53" y="83"/>
                  </a:cubicBezTo>
                  <a:cubicBezTo>
                    <a:pt x="51" y="83"/>
                    <a:pt x="48" y="82"/>
                    <a:pt x="46" y="81"/>
                  </a:cubicBezTo>
                  <a:cubicBezTo>
                    <a:pt x="43" y="80"/>
                    <a:pt x="40" y="79"/>
                    <a:pt x="37" y="77"/>
                  </a:cubicBezTo>
                  <a:cubicBezTo>
                    <a:pt x="35" y="76"/>
                    <a:pt x="32" y="74"/>
                    <a:pt x="29" y="72"/>
                  </a:cubicBezTo>
                  <a:cubicBezTo>
                    <a:pt x="26" y="70"/>
                    <a:pt x="24" y="67"/>
                    <a:pt x="21" y="65"/>
                  </a:cubicBezTo>
                  <a:cubicBezTo>
                    <a:pt x="19" y="62"/>
                    <a:pt x="16" y="59"/>
                    <a:pt x="14" y="56"/>
                  </a:cubicBezTo>
                  <a:cubicBezTo>
                    <a:pt x="6" y="44"/>
                    <a:pt x="2" y="29"/>
                    <a:pt x="1" y="18"/>
                  </a:cubicBezTo>
                  <a:cubicBezTo>
                    <a:pt x="0" y="7"/>
                    <a:pt x="0" y="0"/>
                    <a:pt x="0" y="0"/>
                  </a:cubicBezTo>
                  <a:lnTo>
                    <a:pt x="1"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3873">
              <a:extLst>
                <a:ext uri="{FF2B5EF4-FFF2-40B4-BE49-F238E27FC236}">
                  <a16:creationId xmlns:a16="http://schemas.microsoft.com/office/drawing/2014/main" id="{82BEA110-4BBB-F44A-97B1-ADF4489B181C}"/>
                </a:ext>
              </a:extLst>
            </p:cNvPr>
            <p:cNvSpPr>
              <a:spLocks/>
            </p:cNvSpPr>
            <p:nvPr/>
          </p:nvSpPr>
          <p:spPr bwMode="auto">
            <a:xfrm>
              <a:off x="2000250" y="2273301"/>
              <a:ext cx="166687" cy="266700"/>
            </a:xfrm>
            <a:custGeom>
              <a:avLst/>
              <a:gdLst>
                <a:gd name="T0" fmla="*/ 2 w 95"/>
                <a:gd name="T1" fmla="*/ 117 h 151"/>
                <a:gd name="T2" fmla="*/ 20 w 95"/>
                <a:gd name="T3" fmla="*/ 20 h 151"/>
                <a:gd name="T4" fmla="*/ 36 w 95"/>
                <a:gd name="T5" fmla="*/ 39 h 151"/>
                <a:gd name="T6" fmla="*/ 30 w 95"/>
                <a:gd name="T7" fmla="*/ 81 h 151"/>
                <a:gd name="T8" fmla="*/ 51 w 95"/>
                <a:gd name="T9" fmla="*/ 80 h 151"/>
                <a:gd name="T10" fmla="*/ 66 w 95"/>
                <a:gd name="T11" fmla="*/ 84 h 151"/>
                <a:gd name="T12" fmla="*/ 67 w 95"/>
                <a:gd name="T13" fmla="*/ 142 h 151"/>
                <a:gd name="T14" fmla="*/ 0 w 95"/>
                <a:gd name="T15" fmla="*/ 141 h 151"/>
                <a:gd name="T16" fmla="*/ 2 w 95"/>
                <a:gd name="T17"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51">
                  <a:moveTo>
                    <a:pt x="2" y="117"/>
                  </a:moveTo>
                  <a:cubicBezTo>
                    <a:pt x="2" y="98"/>
                    <a:pt x="10" y="43"/>
                    <a:pt x="20" y="20"/>
                  </a:cubicBezTo>
                  <a:cubicBezTo>
                    <a:pt x="29" y="0"/>
                    <a:pt x="41" y="10"/>
                    <a:pt x="36" y="39"/>
                  </a:cubicBezTo>
                  <a:cubicBezTo>
                    <a:pt x="34" y="53"/>
                    <a:pt x="33" y="62"/>
                    <a:pt x="30" y="81"/>
                  </a:cubicBezTo>
                  <a:cubicBezTo>
                    <a:pt x="36" y="72"/>
                    <a:pt x="46" y="68"/>
                    <a:pt x="51" y="80"/>
                  </a:cubicBezTo>
                  <a:cubicBezTo>
                    <a:pt x="57" y="76"/>
                    <a:pt x="63" y="75"/>
                    <a:pt x="66" y="84"/>
                  </a:cubicBezTo>
                  <a:cubicBezTo>
                    <a:pt x="95" y="66"/>
                    <a:pt x="79" y="133"/>
                    <a:pt x="67" y="142"/>
                  </a:cubicBezTo>
                  <a:cubicBezTo>
                    <a:pt x="57" y="151"/>
                    <a:pt x="0" y="141"/>
                    <a:pt x="0" y="141"/>
                  </a:cubicBezTo>
                  <a:cubicBezTo>
                    <a:pt x="2" y="119"/>
                    <a:pt x="2" y="119"/>
                    <a:pt x="2" y="119"/>
                  </a:cubicBezTo>
                </a:path>
              </a:pathLst>
            </a:custGeom>
            <a:solidFill>
              <a:srgbClr val="F1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874">
              <a:extLst>
                <a:ext uri="{FF2B5EF4-FFF2-40B4-BE49-F238E27FC236}">
                  <a16:creationId xmlns:a16="http://schemas.microsoft.com/office/drawing/2014/main" id="{76F0CA9B-8215-034A-96BF-FED5A7D57F21}"/>
                </a:ext>
              </a:extLst>
            </p:cNvPr>
            <p:cNvSpPr>
              <a:spLocks/>
            </p:cNvSpPr>
            <p:nvPr/>
          </p:nvSpPr>
          <p:spPr bwMode="auto">
            <a:xfrm>
              <a:off x="388938" y="2500313"/>
              <a:ext cx="1735137" cy="1192213"/>
            </a:xfrm>
            <a:custGeom>
              <a:avLst/>
              <a:gdLst>
                <a:gd name="T0" fmla="*/ 455 w 982"/>
                <a:gd name="T1" fmla="*/ 45 h 675"/>
                <a:gd name="T2" fmla="*/ 590 w 982"/>
                <a:gd name="T3" fmla="*/ 68 h 675"/>
                <a:gd name="T4" fmla="*/ 781 w 982"/>
                <a:gd name="T5" fmla="*/ 165 h 675"/>
                <a:gd name="T6" fmla="*/ 913 w 982"/>
                <a:gd name="T7" fmla="*/ 0 h 675"/>
                <a:gd name="T8" fmla="*/ 982 w 982"/>
                <a:gd name="T9" fmla="*/ 13 h 675"/>
                <a:gd name="T10" fmla="*/ 954 w 982"/>
                <a:gd name="T11" fmla="*/ 128 h 675"/>
                <a:gd name="T12" fmla="*/ 869 w 982"/>
                <a:gd name="T13" fmla="*/ 242 h 675"/>
                <a:gd name="T14" fmla="*/ 601 w 982"/>
                <a:gd name="T15" fmla="*/ 182 h 675"/>
                <a:gd name="T16" fmla="*/ 610 w 982"/>
                <a:gd name="T17" fmla="*/ 581 h 675"/>
                <a:gd name="T18" fmla="*/ 610 w 982"/>
                <a:gd name="T19" fmla="*/ 583 h 675"/>
                <a:gd name="T20" fmla="*/ 166 w 982"/>
                <a:gd name="T21" fmla="*/ 596 h 675"/>
                <a:gd name="T22" fmla="*/ 149 w 982"/>
                <a:gd name="T23" fmla="*/ 277 h 675"/>
                <a:gd name="T24" fmla="*/ 146 w 982"/>
                <a:gd name="T25" fmla="*/ 219 h 675"/>
                <a:gd name="T26" fmla="*/ 184 w 982"/>
                <a:gd name="T27" fmla="*/ 619 h 675"/>
                <a:gd name="T28" fmla="*/ 145 w 982"/>
                <a:gd name="T29" fmla="*/ 675 h 675"/>
                <a:gd name="T30" fmla="*/ 6 w 982"/>
                <a:gd name="T31" fmla="*/ 408 h 675"/>
                <a:gd name="T32" fmla="*/ 93 w 982"/>
                <a:gd name="T33" fmla="*/ 123 h 675"/>
                <a:gd name="T34" fmla="*/ 267 w 982"/>
                <a:gd name="T35" fmla="*/ 5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2" h="675">
                  <a:moveTo>
                    <a:pt x="455" y="45"/>
                  </a:moveTo>
                  <a:cubicBezTo>
                    <a:pt x="533" y="53"/>
                    <a:pt x="548" y="58"/>
                    <a:pt x="590" y="68"/>
                  </a:cubicBezTo>
                  <a:cubicBezTo>
                    <a:pt x="666" y="85"/>
                    <a:pt x="696" y="156"/>
                    <a:pt x="781" y="165"/>
                  </a:cubicBezTo>
                  <a:cubicBezTo>
                    <a:pt x="883" y="175"/>
                    <a:pt x="871" y="119"/>
                    <a:pt x="913" y="0"/>
                  </a:cubicBezTo>
                  <a:cubicBezTo>
                    <a:pt x="955" y="8"/>
                    <a:pt x="982" y="13"/>
                    <a:pt x="982" y="13"/>
                  </a:cubicBezTo>
                  <a:cubicBezTo>
                    <a:pt x="982" y="13"/>
                    <a:pt x="975" y="57"/>
                    <a:pt x="954" y="128"/>
                  </a:cubicBezTo>
                  <a:cubicBezTo>
                    <a:pt x="938" y="182"/>
                    <a:pt x="920" y="220"/>
                    <a:pt x="869" y="242"/>
                  </a:cubicBezTo>
                  <a:cubicBezTo>
                    <a:pt x="777" y="281"/>
                    <a:pt x="706" y="239"/>
                    <a:pt x="601" y="182"/>
                  </a:cubicBezTo>
                  <a:cubicBezTo>
                    <a:pt x="603" y="333"/>
                    <a:pt x="612" y="465"/>
                    <a:pt x="610" y="581"/>
                  </a:cubicBezTo>
                  <a:cubicBezTo>
                    <a:pt x="610" y="583"/>
                    <a:pt x="610" y="583"/>
                    <a:pt x="610" y="583"/>
                  </a:cubicBezTo>
                  <a:cubicBezTo>
                    <a:pt x="496" y="606"/>
                    <a:pt x="281" y="610"/>
                    <a:pt x="166" y="596"/>
                  </a:cubicBezTo>
                  <a:cubicBezTo>
                    <a:pt x="157" y="422"/>
                    <a:pt x="149" y="387"/>
                    <a:pt x="149" y="277"/>
                  </a:cubicBezTo>
                  <a:cubicBezTo>
                    <a:pt x="146" y="219"/>
                    <a:pt x="146" y="219"/>
                    <a:pt x="146" y="219"/>
                  </a:cubicBezTo>
                  <a:cubicBezTo>
                    <a:pt x="18" y="310"/>
                    <a:pt x="87" y="549"/>
                    <a:pt x="184" y="619"/>
                  </a:cubicBezTo>
                  <a:cubicBezTo>
                    <a:pt x="160" y="665"/>
                    <a:pt x="145" y="675"/>
                    <a:pt x="145" y="675"/>
                  </a:cubicBezTo>
                  <a:cubicBezTo>
                    <a:pt x="145" y="675"/>
                    <a:pt x="17" y="612"/>
                    <a:pt x="6" y="408"/>
                  </a:cubicBezTo>
                  <a:cubicBezTo>
                    <a:pt x="0" y="303"/>
                    <a:pt x="29" y="181"/>
                    <a:pt x="93" y="123"/>
                  </a:cubicBezTo>
                  <a:cubicBezTo>
                    <a:pt x="143" y="77"/>
                    <a:pt x="214" y="63"/>
                    <a:pt x="267" y="52"/>
                  </a:cubicBezTo>
                </a:path>
              </a:pathLst>
            </a:custGeom>
            <a:solidFill>
              <a:srgbClr val="AED30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875">
              <a:extLst>
                <a:ext uri="{FF2B5EF4-FFF2-40B4-BE49-F238E27FC236}">
                  <a16:creationId xmlns:a16="http://schemas.microsoft.com/office/drawing/2014/main" id="{68412D77-F9E4-E64E-8296-69FADACE200B}"/>
                </a:ext>
              </a:extLst>
            </p:cNvPr>
            <p:cNvSpPr>
              <a:spLocks/>
            </p:cNvSpPr>
            <p:nvPr/>
          </p:nvSpPr>
          <p:spPr bwMode="auto">
            <a:xfrm>
              <a:off x="642938" y="3594101"/>
              <a:ext cx="146050" cy="141288"/>
            </a:xfrm>
            <a:custGeom>
              <a:avLst/>
              <a:gdLst>
                <a:gd name="T0" fmla="*/ 0 w 83"/>
                <a:gd name="T1" fmla="*/ 56 h 80"/>
                <a:gd name="T2" fmla="*/ 34 w 83"/>
                <a:gd name="T3" fmla="*/ 80 h 80"/>
                <a:gd name="T4" fmla="*/ 80 w 83"/>
                <a:gd name="T5" fmla="*/ 39 h 80"/>
                <a:gd name="T6" fmla="*/ 83 w 83"/>
                <a:gd name="T7" fmla="*/ 28 h 80"/>
                <a:gd name="T8" fmla="*/ 68 w 83"/>
                <a:gd name="T9" fmla="*/ 14 h 80"/>
                <a:gd name="T10" fmla="*/ 39 w 83"/>
                <a:gd name="T11" fmla="*/ 0 h 80"/>
                <a:gd name="T12" fmla="*/ 11 w 83"/>
                <a:gd name="T13" fmla="*/ 43 h 80"/>
              </a:gdLst>
              <a:ahLst/>
              <a:cxnLst>
                <a:cxn ang="0">
                  <a:pos x="T0" y="T1"/>
                </a:cxn>
                <a:cxn ang="0">
                  <a:pos x="T2" y="T3"/>
                </a:cxn>
                <a:cxn ang="0">
                  <a:pos x="T4" y="T5"/>
                </a:cxn>
                <a:cxn ang="0">
                  <a:pos x="T6" y="T7"/>
                </a:cxn>
                <a:cxn ang="0">
                  <a:pos x="T8" y="T9"/>
                </a:cxn>
                <a:cxn ang="0">
                  <a:pos x="T10" y="T11"/>
                </a:cxn>
                <a:cxn ang="0">
                  <a:pos x="T12" y="T13"/>
                </a:cxn>
              </a:cxnLst>
              <a:rect l="0" t="0" r="r" b="b"/>
              <a:pathLst>
                <a:path w="83" h="80">
                  <a:moveTo>
                    <a:pt x="0" y="56"/>
                  </a:moveTo>
                  <a:cubicBezTo>
                    <a:pt x="11" y="70"/>
                    <a:pt x="34" y="80"/>
                    <a:pt x="34" y="80"/>
                  </a:cubicBezTo>
                  <a:cubicBezTo>
                    <a:pt x="34" y="80"/>
                    <a:pt x="69" y="74"/>
                    <a:pt x="80" y="39"/>
                  </a:cubicBezTo>
                  <a:cubicBezTo>
                    <a:pt x="82" y="33"/>
                    <a:pt x="83" y="28"/>
                    <a:pt x="83" y="28"/>
                  </a:cubicBezTo>
                  <a:cubicBezTo>
                    <a:pt x="83" y="28"/>
                    <a:pt x="81" y="23"/>
                    <a:pt x="68" y="14"/>
                  </a:cubicBezTo>
                  <a:cubicBezTo>
                    <a:pt x="56" y="6"/>
                    <a:pt x="39" y="0"/>
                    <a:pt x="39" y="0"/>
                  </a:cubicBezTo>
                  <a:cubicBezTo>
                    <a:pt x="39" y="0"/>
                    <a:pt x="32" y="17"/>
                    <a:pt x="11" y="43"/>
                  </a:cubicBezTo>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876">
              <a:extLst>
                <a:ext uri="{FF2B5EF4-FFF2-40B4-BE49-F238E27FC236}">
                  <a16:creationId xmlns:a16="http://schemas.microsoft.com/office/drawing/2014/main" id="{A34EE6CF-E4C4-DA48-A11A-B175157442DB}"/>
                </a:ext>
              </a:extLst>
            </p:cNvPr>
            <p:cNvSpPr>
              <a:spLocks/>
            </p:cNvSpPr>
            <p:nvPr/>
          </p:nvSpPr>
          <p:spPr bwMode="auto">
            <a:xfrm>
              <a:off x="955675" y="2659063"/>
              <a:ext cx="136525" cy="671513"/>
            </a:xfrm>
            <a:custGeom>
              <a:avLst/>
              <a:gdLst>
                <a:gd name="T0" fmla="*/ 0 w 77"/>
                <a:gd name="T1" fmla="*/ 31 h 380"/>
                <a:gd name="T2" fmla="*/ 39 w 77"/>
                <a:gd name="T3" fmla="*/ 0 h 380"/>
                <a:gd name="T4" fmla="*/ 77 w 77"/>
                <a:gd name="T5" fmla="*/ 31 h 380"/>
                <a:gd name="T6" fmla="*/ 49 w 77"/>
                <a:gd name="T7" fmla="*/ 62 h 380"/>
                <a:gd name="T8" fmla="*/ 71 w 77"/>
                <a:gd name="T9" fmla="*/ 330 h 380"/>
                <a:gd name="T10" fmla="*/ 41 w 77"/>
                <a:gd name="T11" fmla="*/ 380 h 380"/>
                <a:gd name="T12" fmla="*/ 9 w 77"/>
                <a:gd name="T13" fmla="*/ 332 h 380"/>
                <a:gd name="T14" fmla="*/ 27 w 77"/>
                <a:gd name="T15" fmla="*/ 62 h 380"/>
                <a:gd name="T16" fmla="*/ 0 w 77"/>
                <a:gd name="T17"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80">
                  <a:moveTo>
                    <a:pt x="0" y="31"/>
                  </a:moveTo>
                  <a:cubicBezTo>
                    <a:pt x="39" y="0"/>
                    <a:pt x="39" y="0"/>
                    <a:pt x="39" y="0"/>
                  </a:cubicBezTo>
                  <a:cubicBezTo>
                    <a:pt x="77" y="31"/>
                    <a:pt x="77" y="31"/>
                    <a:pt x="77" y="31"/>
                  </a:cubicBezTo>
                  <a:cubicBezTo>
                    <a:pt x="77" y="31"/>
                    <a:pt x="65" y="61"/>
                    <a:pt x="49" y="62"/>
                  </a:cubicBezTo>
                  <a:cubicBezTo>
                    <a:pt x="49" y="62"/>
                    <a:pt x="73" y="303"/>
                    <a:pt x="71" y="330"/>
                  </a:cubicBezTo>
                  <a:cubicBezTo>
                    <a:pt x="41" y="380"/>
                    <a:pt x="41" y="380"/>
                    <a:pt x="41" y="380"/>
                  </a:cubicBezTo>
                  <a:cubicBezTo>
                    <a:pt x="9" y="332"/>
                    <a:pt x="9" y="332"/>
                    <a:pt x="9" y="332"/>
                  </a:cubicBezTo>
                  <a:cubicBezTo>
                    <a:pt x="9" y="332"/>
                    <a:pt x="13" y="106"/>
                    <a:pt x="27" y="62"/>
                  </a:cubicBezTo>
                  <a:cubicBezTo>
                    <a:pt x="27" y="62"/>
                    <a:pt x="2" y="55"/>
                    <a:pt x="0" y="31"/>
                  </a:cubicBezTo>
                  <a:close/>
                </a:path>
              </a:pathLst>
            </a:custGeom>
            <a:solidFill>
              <a:srgbClr val="CC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877">
              <a:extLst>
                <a:ext uri="{FF2B5EF4-FFF2-40B4-BE49-F238E27FC236}">
                  <a16:creationId xmlns:a16="http://schemas.microsoft.com/office/drawing/2014/main" id="{ECAC1162-E8B9-E84D-A06B-994860B13B25}"/>
                </a:ext>
              </a:extLst>
            </p:cNvPr>
            <p:cNvSpPr>
              <a:spLocks/>
            </p:cNvSpPr>
            <p:nvPr/>
          </p:nvSpPr>
          <p:spPr bwMode="auto">
            <a:xfrm>
              <a:off x="857250" y="2587626"/>
              <a:ext cx="331787" cy="188913"/>
            </a:xfrm>
            <a:custGeom>
              <a:avLst/>
              <a:gdLst>
                <a:gd name="T0" fmla="*/ 209 w 209"/>
                <a:gd name="T1" fmla="*/ 0 h 119"/>
                <a:gd name="T2" fmla="*/ 100 w 209"/>
                <a:gd name="T3" fmla="*/ 2 h 119"/>
                <a:gd name="T4" fmla="*/ 0 w 209"/>
                <a:gd name="T5" fmla="*/ 0 h 119"/>
                <a:gd name="T6" fmla="*/ 22 w 209"/>
                <a:gd name="T7" fmla="*/ 117 h 119"/>
                <a:gd name="T8" fmla="*/ 105 w 209"/>
                <a:gd name="T9" fmla="*/ 48 h 119"/>
                <a:gd name="T10" fmla="*/ 190 w 209"/>
                <a:gd name="T11" fmla="*/ 119 h 119"/>
                <a:gd name="T12" fmla="*/ 209 w 20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09" h="119">
                  <a:moveTo>
                    <a:pt x="209" y="0"/>
                  </a:moveTo>
                  <a:lnTo>
                    <a:pt x="100" y="2"/>
                  </a:lnTo>
                  <a:lnTo>
                    <a:pt x="0" y="0"/>
                  </a:lnTo>
                  <a:lnTo>
                    <a:pt x="22" y="117"/>
                  </a:lnTo>
                  <a:lnTo>
                    <a:pt x="105" y="48"/>
                  </a:lnTo>
                  <a:lnTo>
                    <a:pt x="190" y="119"/>
                  </a:lnTo>
                  <a:lnTo>
                    <a:pt x="209" y="0"/>
                  </a:ln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878">
              <a:extLst>
                <a:ext uri="{FF2B5EF4-FFF2-40B4-BE49-F238E27FC236}">
                  <a16:creationId xmlns:a16="http://schemas.microsoft.com/office/drawing/2014/main" id="{4EA075BD-4134-C740-BEED-5BBB3352A21A}"/>
                </a:ext>
              </a:extLst>
            </p:cNvPr>
            <p:cNvSpPr>
              <a:spLocks/>
            </p:cNvSpPr>
            <p:nvPr/>
          </p:nvSpPr>
          <p:spPr bwMode="auto">
            <a:xfrm>
              <a:off x="857250" y="2462213"/>
              <a:ext cx="330200" cy="198438"/>
            </a:xfrm>
            <a:custGeom>
              <a:avLst/>
              <a:gdLst>
                <a:gd name="T0" fmla="*/ 208 w 208"/>
                <a:gd name="T1" fmla="*/ 79 h 125"/>
                <a:gd name="T2" fmla="*/ 105 w 208"/>
                <a:gd name="T3" fmla="*/ 125 h 125"/>
                <a:gd name="T4" fmla="*/ 0 w 208"/>
                <a:gd name="T5" fmla="*/ 79 h 125"/>
                <a:gd name="T6" fmla="*/ 0 w 208"/>
                <a:gd name="T7" fmla="*/ 0 h 125"/>
                <a:gd name="T8" fmla="*/ 208 w 208"/>
                <a:gd name="T9" fmla="*/ 0 h 125"/>
                <a:gd name="T10" fmla="*/ 208 w 208"/>
                <a:gd name="T11" fmla="*/ 79 h 125"/>
              </a:gdLst>
              <a:ahLst/>
              <a:cxnLst>
                <a:cxn ang="0">
                  <a:pos x="T0" y="T1"/>
                </a:cxn>
                <a:cxn ang="0">
                  <a:pos x="T2" y="T3"/>
                </a:cxn>
                <a:cxn ang="0">
                  <a:pos x="T4" y="T5"/>
                </a:cxn>
                <a:cxn ang="0">
                  <a:pos x="T6" y="T7"/>
                </a:cxn>
                <a:cxn ang="0">
                  <a:pos x="T8" y="T9"/>
                </a:cxn>
                <a:cxn ang="0">
                  <a:pos x="T10" y="T11"/>
                </a:cxn>
              </a:cxnLst>
              <a:rect l="0" t="0" r="r" b="b"/>
              <a:pathLst>
                <a:path w="208" h="125">
                  <a:moveTo>
                    <a:pt x="208" y="79"/>
                  </a:moveTo>
                  <a:lnTo>
                    <a:pt x="105" y="125"/>
                  </a:lnTo>
                  <a:lnTo>
                    <a:pt x="0" y="79"/>
                  </a:lnTo>
                  <a:lnTo>
                    <a:pt x="0" y="0"/>
                  </a:lnTo>
                  <a:lnTo>
                    <a:pt x="208" y="0"/>
                  </a:lnTo>
                  <a:lnTo>
                    <a:pt x="208" y="79"/>
                  </a:lnTo>
                  <a:close/>
                </a:path>
              </a:pathLst>
            </a:custGeom>
            <a:solidFill>
              <a:srgbClr val="EEC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879">
              <a:extLst>
                <a:ext uri="{FF2B5EF4-FFF2-40B4-BE49-F238E27FC236}">
                  <a16:creationId xmlns:a16="http://schemas.microsoft.com/office/drawing/2014/main" id="{8C44F395-B3F7-BF40-8FDB-36FA12251A15}"/>
                </a:ext>
              </a:extLst>
            </p:cNvPr>
            <p:cNvSpPr>
              <a:spLocks/>
            </p:cNvSpPr>
            <p:nvPr/>
          </p:nvSpPr>
          <p:spPr bwMode="auto">
            <a:xfrm>
              <a:off x="638175" y="1947863"/>
              <a:ext cx="779462" cy="568325"/>
            </a:xfrm>
            <a:custGeom>
              <a:avLst/>
              <a:gdLst>
                <a:gd name="T0" fmla="*/ 421 w 442"/>
                <a:gd name="T1" fmla="*/ 95 h 322"/>
                <a:gd name="T2" fmla="*/ 410 w 442"/>
                <a:gd name="T3" fmla="*/ 93 h 322"/>
                <a:gd name="T4" fmla="*/ 410 w 442"/>
                <a:gd name="T5" fmla="*/ 93 h 322"/>
                <a:gd name="T6" fmla="*/ 389 w 442"/>
                <a:gd name="T7" fmla="*/ 116 h 322"/>
                <a:gd name="T8" fmla="*/ 344 w 442"/>
                <a:gd name="T9" fmla="*/ 7 h 322"/>
                <a:gd name="T10" fmla="*/ 327 w 442"/>
                <a:gd name="T11" fmla="*/ 11 h 322"/>
                <a:gd name="T12" fmla="*/ 83 w 442"/>
                <a:gd name="T13" fmla="*/ 0 h 322"/>
                <a:gd name="T14" fmla="*/ 45 w 442"/>
                <a:gd name="T15" fmla="*/ 120 h 322"/>
                <a:gd name="T16" fmla="*/ 23 w 442"/>
                <a:gd name="T17" fmla="*/ 94 h 322"/>
                <a:gd name="T18" fmla="*/ 6 w 442"/>
                <a:gd name="T19" fmla="*/ 106 h 322"/>
                <a:gd name="T20" fmla="*/ 0 w 442"/>
                <a:gd name="T21" fmla="*/ 125 h 322"/>
                <a:gd name="T22" fmla="*/ 0 w 442"/>
                <a:gd name="T23" fmla="*/ 152 h 322"/>
                <a:gd name="T24" fmla="*/ 29 w 442"/>
                <a:gd name="T25" fmla="*/ 184 h 322"/>
                <a:gd name="T26" fmla="*/ 218 w 442"/>
                <a:gd name="T27" fmla="*/ 320 h 322"/>
                <a:gd name="T28" fmla="*/ 406 w 442"/>
                <a:gd name="T29" fmla="*/ 184 h 322"/>
                <a:gd name="T30" fmla="*/ 410 w 442"/>
                <a:gd name="T31" fmla="*/ 184 h 322"/>
                <a:gd name="T32" fmla="*/ 442 w 442"/>
                <a:gd name="T33" fmla="*/ 152 h 322"/>
                <a:gd name="T34" fmla="*/ 442 w 442"/>
                <a:gd name="T35" fmla="*/ 125 h 322"/>
                <a:gd name="T36" fmla="*/ 421 w 442"/>
                <a:gd name="T37" fmla="*/ 9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322">
                  <a:moveTo>
                    <a:pt x="421" y="95"/>
                  </a:moveTo>
                  <a:cubicBezTo>
                    <a:pt x="418" y="94"/>
                    <a:pt x="414" y="93"/>
                    <a:pt x="410" y="93"/>
                  </a:cubicBezTo>
                  <a:cubicBezTo>
                    <a:pt x="410" y="93"/>
                    <a:pt x="410" y="93"/>
                    <a:pt x="410" y="93"/>
                  </a:cubicBezTo>
                  <a:cubicBezTo>
                    <a:pt x="403" y="115"/>
                    <a:pt x="389" y="116"/>
                    <a:pt x="389" y="116"/>
                  </a:cubicBezTo>
                  <a:cubicBezTo>
                    <a:pt x="398" y="73"/>
                    <a:pt x="344" y="7"/>
                    <a:pt x="344" y="7"/>
                  </a:cubicBezTo>
                  <a:cubicBezTo>
                    <a:pt x="344" y="7"/>
                    <a:pt x="338" y="9"/>
                    <a:pt x="327" y="11"/>
                  </a:cubicBezTo>
                  <a:cubicBezTo>
                    <a:pt x="206" y="41"/>
                    <a:pt x="130" y="27"/>
                    <a:pt x="83" y="0"/>
                  </a:cubicBezTo>
                  <a:cubicBezTo>
                    <a:pt x="76" y="12"/>
                    <a:pt x="35" y="84"/>
                    <a:pt x="45" y="120"/>
                  </a:cubicBezTo>
                  <a:cubicBezTo>
                    <a:pt x="45" y="120"/>
                    <a:pt x="30" y="115"/>
                    <a:pt x="23" y="94"/>
                  </a:cubicBezTo>
                  <a:cubicBezTo>
                    <a:pt x="16" y="96"/>
                    <a:pt x="10" y="100"/>
                    <a:pt x="6" y="106"/>
                  </a:cubicBezTo>
                  <a:cubicBezTo>
                    <a:pt x="2" y="111"/>
                    <a:pt x="0" y="118"/>
                    <a:pt x="0" y="125"/>
                  </a:cubicBezTo>
                  <a:cubicBezTo>
                    <a:pt x="0" y="152"/>
                    <a:pt x="0" y="152"/>
                    <a:pt x="0" y="152"/>
                  </a:cubicBezTo>
                  <a:cubicBezTo>
                    <a:pt x="0" y="169"/>
                    <a:pt x="13" y="183"/>
                    <a:pt x="29" y="184"/>
                  </a:cubicBezTo>
                  <a:cubicBezTo>
                    <a:pt x="34" y="322"/>
                    <a:pt x="117" y="320"/>
                    <a:pt x="218" y="320"/>
                  </a:cubicBezTo>
                  <a:cubicBezTo>
                    <a:pt x="319" y="320"/>
                    <a:pt x="401" y="316"/>
                    <a:pt x="406" y="184"/>
                  </a:cubicBezTo>
                  <a:cubicBezTo>
                    <a:pt x="408" y="184"/>
                    <a:pt x="409" y="184"/>
                    <a:pt x="410" y="184"/>
                  </a:cubicBezTo>
                  <a:cubicBezTo>
                    <a:pt x="428" y="184"/>
                    <a:pt x="442" y="170"/>
                    <a:pt x="442" y="152"/>
                  </a:cubicBezTo>
                  <a:cubicBezTo>
                    <a:pt x="442" y="125"/>
                    <a:pt x="442" y="125"/>
                    <a:pt x="442" y="125"/>
                  </a:cubicBezTo>
                  <a:cubicBezTo>
                    <a:pt x="442" y="111"/>
                    <a:pt x="434" y="100"/>
                    <a:pt x="421" y="95"/>
                  </a:cubicBezTo>
                  <a:close/>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880">
              <a:extLst>
                <a:ext uri="{FF2B5EF4-FFF2-40B4-BE49-F238E27FC236}">
                  <a16:creationId xmlns:a16="http://schemas.microsoft.com/office/drawing/2014/main" id="{A2F5013A-AAEB-BE42-8C02-4D4DD0740680}"/>
                </a:ext>
              </a:extLst>
            </p:cNvPr>
            <p:cNvSpPr>
              <a:spLocks/>
            </p:cNvSpPr>
            <p:nvPr/>
          </p:nvSpPr>
          <p:spPr bwMode="auto">
            <a:xfrm>
              <a:off x="1214438" y="1839913"/>
              <a:ext cx="171450" cy="312738"/>
            </a:xfrm>
            <a:custGeom>
              <a:avLst/>
              <a:gdLst>
                <a:gd name="T0" fmla="*/ 50 w 97"/>
                <a:gd name="T1" fmla="*/ 47 h 177"/>
                <a:gd name="T2" fmla="*/ 30 w 97"/>
                <a:gd name="T3" fmla="*/ 64 h 177"/>
                <a:gd name="T4" fmla="*/ 0 w 97"/>
                <a:gd name="T5" fmla="*/ 72 h 177"/>
                <a:gd name="T6" fmla="*/ 17 w 97"/>
                <a:gd name="T7" fmla="*/ 68 h 177"/>
                <a:gd name="T8" fmla="*/ 62 w 97"/>
                <a:gd name="T9" fmla="*/ 177 h 177"/>
                <a:gd name="T10" fmla="*/ 83 w 97"/>
                <a:gd name="T11" fmla="*/ 154 h 177"/>
                <a:gd name="T12" fmla="*/ 83 w 97"/>
                <a:gd name="T13" fmla="*/ 154 h 177"/>
                <a:gd name="T14" fmla="*/ 94 w 97"/>
                <a:gd name="T15" fmla="*/ 156 h 177"/>
                <a:gd name="T16" fmla="*/ 97 w 97"/>
                <a:gd name="T17" fmla="*/ 123 h 177"/>
                <a:gd name="T18" fmla="*/ 63 w 97"/>
                <a:gd name="T19" fmla="*/ 0 h 177"/>
                <a:gd name="T20" fmla="*/ 50 w 97"/>
                <a:gd name="T21"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7">
                  <a:moveTo>
                    <a:pt x="50" y="47"/>
                  </a:moveTo>
                  <a:cubicBezTo>
                    <a:pt x="45" y="55"/>
                    <a:pt x="35" y="62"/>
                    <a:pt x="30" y="64"/>
                  </a:cubicBezTo>
                  <a:cubicBezTo>
                    <a:pt x="20" y="67"/>
                    <a:pt x="10" y="69"/>
                    <a:pt x="0" y="72"/>
                  </a:cubicBezTo>
                  <a:cubicBezTo>
                    <a:pt x="11" y="70"/>
                    <a:pt x="17" y="68"/>
                    <a:pt x="17" y="68"/>
                  </a:cubicBezTo>
                  <a:cubicBezTo>
                    <a:pt x="17" y="68"/>
                    <a:pt x="71" y="134"/>
                    <a:pt x="62" y="177"/>
                  </a:cubicBezTo>
                  <a:cubicBezTo>
                    <a:pt x="62" y="177"/>
                    <a:pt x="76" y="176"/>
                    <a:pt x="83" y="154"/>
                  </a:cubicBezTo>
                  <a:cubicBezTo>
                    <a:pt x="83" y="154"/>
                    <a:pt x="83" y="154"/>
                    <a:pt x="83" y="154"/>
                  </a:cubicBezTo>
                  <a:cubicBezTo>
                    <a:pt x="87" y="154"/>
                    <a:pt x="91" y="155"/>
                    <a:pt x="94" y="156"/>
                  </a:cubicBezTo>
                  <a:cubicBezTo>
                    <a:pt x="96" y="145"/>
                    <a:pt x="97" y="134"/>
                    <a:pt x="97" y="123"/>
                  </a:cubicBezTo>
                  <a:cubicBezTo>
                    <a:pt x="97" y="76"/>
                    <a:pt x="84" y="33"/>
                    <a:pt x="63" y="0"/>
                  </a:cubicBezTo>
                  <a:cubicBezTo>
                    <a:pt x="65" y="23"/>
                    <a:pt x="55" y="39"/>
                    <a:pt x="50" y="47"/>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881">
              <a:extLst>
                <a:ext uri="{FF2B5EF4-FFF2-40B4-BE49-F238E27FC236}">
                  <a16:creationId xmlns:a16="http://schemas.microsoft.com/office/drawing/2014/main" id="{8BC9F211-C109-904B-BD17-AC6FEF83A6A0}"/>
                </a:ext>
              </a:extLst>
            </p:cNvPr>
            <p:cNvSpPr>
              <a:spLocks/>
            </p:cNvSpPr>
            <p:nvPr/>
          </p:nvSpPr>
          <p:spPr bwMode="auto">
            <a:xfrm>
              <a:off x="641350" y="1865313"/>
              <a:ext cx="142875" cy="293688"/>
            </a:xfrm>
            <a:custGeom>
              <a:avLst/>
              <a:gdLst>
                <a:gd name="T0" fmla="*/ 21 w 81"/>
                <a:gd name="T1" fmla="*/ 141 h 167"/>
                <a:gd name="T2" fmla="*/ 43 w 81"/>
                <a:gd name="T3" fmla="*/ 167 h 167"/>
                <a:gd name="T4" fmla="*/ 81 w 81"/>
                <a:gd name="T5" fmla="*/ 47 h 167"/>
                <a:gd name="T6" fmla="*/ 31 w 81"/>
                <a:gd name="T7" fmla="*/ 0 h 167"/>
                <a:gd name="T8" fmla="*/ 0 w 81"/>
                <a:gd name="T9" fmla="*/ 109 h 167"/>
                <a:gd name="T10" fmla="*/ 4 w 81"/>
                <a:gd name="T11" fmla="*/ 153 h 167"/>
                <a:gd name="T12" fmla="*/ 21 w 81"/>
                <a:gd name="T13" fmla="*/ 141 h 167"/>
              </a:gdLst>
              <a:ahLst/>
              <a:cxnLst>
                <a:cxn ang="0">
                  <a:pos x="T0" y="T1"/>
                </a:cxn>
                <a:cxn ang="0">
                  <a:pos x="T2" y="T3"/>
                </a:cxn>
                <a:cxn ang="0">
                  <a:pos x="T4" y="T5"/>
                </a:cxn>
                <a:cxn ang="0">
                  <a:pos x="T6" y="T7"/>
                </a:cxn>
                <a:cxn ang="0">
                  <a:pos x="T8" y="T9"/>
                </a:cxn>
                <a:cxn ang="0">
                  <a:pos x="T10" y="T11"/>
                </a:cxn>
                <a:cxn ang="0">
                  <a:pos x="T12" y="T13"/>
                </a:cxn>
              </a:cxnLst>
              <a:rect l="0" t="0" r="r" b="b"/>
              <a:pathLst>
                <a:path w="81" h="167">
                  <a:moveTo>
                    <a:pt x="21" y="141"/>
                  </a:moveTo>
                  <a:cubicBezTo>
                    <a:pt x="28" y="162"/>
                    <a:pt x="43" y="167"/>
                    <a:pt x="43" y="167"/>
                  </a:cubicBezTo>
                  <a:cubicBezTo>
                    <a:pt x="33" y="131"/>
                    <a:pt x="74" y="59"/>
                    <a:pt x="81" y="47"/>
                  </a:cubicBezTo>
                  <a:cubicBezTo>
                    <a:pt x="58" y="33"/>
                    <a:pt x="42" y="16"/>
                    <a:pt x="31" y="0"/>
                  </a:cubicBezTo>
                  <a:cubicBezTo>
                    <a:pt x="12" y="28"/>
                    <a:pt x="0" y="65"/>
                    <a:pt x="0" y="109"/>
                  </a:cubicBezTo>
                  <a:cubicBezTo>
                    <a:pt x="0" y="124"/>
                    <a:pt x="2" y="139"/>
                    <a:pt x="4" y="153"/>
                  </a:cubicBezTo>
                  <a:cubicBezTo>
                    <a:pt x="8" y="147"/>
                    <a:pt x="14" y="143"/>
                    <a:pt x="21" y="141"/>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882">
              <a:extLst>
                <a:ext uri="{FF2B5EF4-FFF2-40B4-BE49-F238E27FC236}">
                  <a16:creationId xmlns:a16="http://schemas.microsoft.com/office/drawing/2014/main" id="{BB295F2C-2CA2-434C-B1C3-1E5278EEA8EC}"/>
                </a:ext>
              </a:extLst>
            </p:cNvPr>
            <p:cNvSpPr>
              <a:spLocks/>
            </p:cNvSpPr>
            <p:nvPr/>
          </p:nvSpPr>
          <p:spPr bwMode="auto">
            <a:xfrm>
              <a:off x="649288" y="1597026"/>
              <a:ext cx="681037" cy="422275"/>
            </a:xfrm>
            <a:custGeom>
              <a:avLst/>
              <a:gdLst>
                <a:gd name="T0" fmla="*/ 76 w 385"/>
                <a:gd name="T1" fmla="*/ 198 h 239"/>
                <a:gd name="T2" fmla="*/ 320 w 385"/>
                <a:gd name="T3" fmla="*/ 209 h 239"/>
                <a:gd name="T4" fmla="*/ 350 w 385"/>
                <a:gd name="T5" fmla="*/ 201 h 239"/>
                <a:gd name="T6" fmla="*/ 370 w 385"/>
                <a:gd name="T7" fmla="*/ 184 h 239"/>
                <a:gd name="T8" fmla="*/ 383 w 385"/>
                <a:gd name="T9" fmla="*/ 137 h 239"/>
                <a:gd name="T10" fmla="*/ 340 w 385"/>
                <a:gd name="T11" fmla="*/ 61 h 239"/>
                <a:gd name="T12" fmla="*/ 94 w 385"/>
                <a:gd name="T13" fmla="*/ 88 h 239"/>
                <a:gd name="T14" fmla="*/ 0 w 385"/>
                <a:gd name="T15" fmla="*/ 84 h 239"/>
                <a:gd name="T16" fmla="*/ 26 w 385"/>
                <a:gd name="T17" fmla="*/ 151 h 239"/>
                <a:gd name="T18" fmla="*/ 76 w 385"/>
                <a:gd name="T19" fmla="*/ 19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239">
                  <a:moveTo>
                    <a:pt x="76" y="198"/>
                  </a:moveTo>
                  <a:cubicBezTo>
                    <a:pt x="123" y="225"/>
                    <a:pt x="199" y="239"/>
                    <a:pt x="320" y="209"/>
                  </a:cubicBezTo>
                  <a:cubicBezTo>
                    <a:pt x="330" y="206"/>
                    <a:pt x="340" y="204"/>
                    <a:pt x="350" y="201"/>
                  </a:cubicBezTo>
                  <a:cubicBezTo>
                    <a:pt x="355" y="199"/>
                    <a:pt x="365" y="192"/>
                    <a:pt x="370" y="184"/>
                  </a:cubicBezTo>
                  <a:cubicBezTo>
                    <a:pt x="375" y="176"/>
                    <a:pt x="385" y="160"/>
                    <a:pt x="383" y="137"/>
                  </a:cubicBezTo>
                  <a:cubicBezTo>
                    <a:pt x="381" y="116"/>
                    <a:pt x="371" y="90"/>
                    <a:pt x="340" y="61"/>
                  </a:cubicBezTo>
                  <a:cubicBezTo>
                    <a:pt x="275" y="0"/>
                    <a:pt x="185" y="63"/>
                    <a:pt x="94" y="88"/>
                  </a:cubicBezTo>
                  <a:cubicBezTo>
                    <a:pt x="14" y="110"/>
                    <a:pt x="0" y="84"/>
                    <a:pt x="0" y="84"/>
                  </a:cubicBezTo>
                  <a:cubicBezTo>
                    <a:pt x="0" y="84"/>
                    <a:pt x="3" y="117"/>
                    <a:pt x="26" y="151"/>
                  </a:cubicBezTo>
                  <a:cubicBezTo>
                    <a:pt x="37" y="167"/>
                    <a:pt x="53" y="184"/>
                    <a:pt x="76" y="198"/>
                  </a:cubicBezTo>
                  <a:close/>
                </a:path>
              </a:pathLst>
            </a:custGeom>
            <a:solidFill>
              <a:srgbClr val="B17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3883">
              <a:extLst>
                <a:ext uri="{FF2B5EF4-FFF2-40B4-BE49-F238E27FC236}">
                  <a16:creationId xmlns:a16="http://schemas.microsoft.com/office/drawing/2014/main" id="{736191E8-C353-6C4C-9E45-E35FB349BE81}"/>
                </a:ext>
              </a:extLst>
            </p:cNvPr>
            <p:cNvSpPr>
              <a:spLocks noChangeArrowheads="1"/>
            </p:cNvSpPr>
            <p:nvPr/>
          </p:nvSpPr>
          <p:spPr bwMode="auto">
            <a:xfrm>
              <a:off x="831850" y="2109788"/>
              <a:ext cx="50800"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3884">
              <a:extLst>
                <a:ext uri="{FF2B5EF4-FFF2-40B4-BE49-F238E27FC236}">
                  <a16:creationId xmlns:a16="http://schemas.microsoft.com/office/drawing/2014/main" id="{361BBB80-F3FF-A045-A0E1-84252EA043E4}"/>
                </a:ext>
              </a:extLst>
            </p:cNvPr>
            <p:cNvSpPr>
              <a:spLocks noChangeArrowheads="1"/>
            </p:cNvSpPr>
            <p:nvPr/>
          </p:nvSpPr>
          <p:spPr bwMode="auto">
            <a:xfrm>
              <a:off x="1149350" y="2109788"/>
              <a:ext cx="52387"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885">
              <a:extLst>
                <a:ext uri="{FF2B5EF4-FFF2-40B4-BE49-F238E27FC236}">
                  <a16:creationId xmlns:a16="http://schemas.microsoft.com/office/drawing/2014/main" id="{EA216266-C7AA-2F42-9B47-D9EB26C10FC8}"/>
                </a:ext>
              </a:extLst>
            </p:cNvPr>
            <p:cNvSpPr>
              <a:spLocks/>
            </p:cNvSpPr>
            <p:nvPr/>
          </p:nvSpPr>
          <p:spPr bwMode="auto">
            <a:xfrm>
              <a:off x="1017588" y="2111376"/>
              <a:ext cx="47625" cy="171450"/>
            </a:xfrm>
            <a:custGeom>
              <a:avLst/>
              <a:gdLst>
                <a:gd name="T0" fmla="*/ 1 w 27"/>
                <a:gd name="T1" fmla="*/ 0 h 97"/>
                <a:gd name="T2" fmla="*/ 5 w 27"/>
                <a:gd name="T3" fmla="*/ 12 h 97"/>
                <a:gd name="T4" fmla="*/ 7 w 27"/>
                <a:gd name="T5" fmla="*/ 24 h 97"/>
                <a:gd name="T6" fmla="*/ 7 w 27"/>
                <a:gd name="T7" fmla="*/ 30 h 97"/>
                <a:gd name="T8" fmla="*/ 8 w 27"/>
                <a:gd name="T9" fmla="*/ 36 h 97"/>
                <a:gd name="T10" fmla="*/ 9 w 27"/>
                <a:gd name="T11" fmla="*/ 42 h 97"/>
                <a:gd name="T12" fmla="*/ 9 w 27"/>
                <a:gd name="T13" fmla="*/ 48 h 97"/>
                <a:gd name="T14" fmla="*/ 9 w 27"/>
                <a:gd name="T15" fmla="*/ 60 h 97"/>
                <a:gd name="T16" fmla="*/ 9 w 27"/>
                <a:gd name="T17" fmla="*/ 72 h 97"/>
                <a:gd name="T18" fmla="*/ 8 w 27"/>
                <a:gd name="T19" fmla="*/ 84 h 97"/>
                <a:gd name="T20" fmla="*/ 7 w 27"/>
                <a:gd name="T21" fmla="*/ 96 h 97"/>
                <a:gd name="T22" fmla="*/ 1 w 27"/>
                <a:gd name="T23" fmla="*/ 90 h 97"/>
                <a:gd name="T24" fmla="*/ 7 w 27"/>
                <a:gd name="T25" fmla="*/ 91 h 97"/>
                <a:gd name="T26" fmla="*/ 14 w 27"/>
                <a:gd name="T27" fmla="*/ 92 h 97"/>
                <a:gd name="T28" fmla="*/ 27 w 27"/>
                <a:gd name="T29" fmla="*/ 96 h 97"/>
                <a:gd name="T30" fmla="*/ 27 w 27"/>
                <a:gd name="T31" fmla="*/ 97 h 97"/>
                <a:gd name="T32" fmla="*/ 1 w 27"/>
                <a:gd name="T33" fmla="*/ 97 h 97"/>
                <a:gd name="T34" fmla="*/ 0 w 27"/>
                <a:gd name="T35" fmla="*/ 97 h 97"/>
                <a:gd name="T36" fmla="*/ 0 w 27"/>
                <a:gd name="T37" fmla="*/ 96 h 97"/>
                <a:gd name="T38" fmla="*/ 0 w 27"/>
                <a:gd name="T39" fmla="*/ 48 h 97"/>
                <a:gd name="T40" fmla="*/ 0 w 27"/>
                <a:gd name="T41" fmla="*/ 0 h 97"/>
                <a:gd name="T42" fmla="*/ 1 w 27"/>
                <a:gd name="T4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97">
                  <a:moveTo>
                    <a:pt x="1" y="0"/>
                  </a:moveTo>
                  <a:cubicBezTo>
                    <a:pt x="3" y="4"/>
                    <a:pt x="4" y="8"/>
                    <a:pt x="5" y="12"/>
                  </a:cubicBezTo>
                  <a:cubicBezTo>
                    <a:pt x="5" y="16"/>
                    <a:pt x="6" y="20"/>
                    <a:pt x="7" y="24"/>
                  </a:cubicBezTo>
                  <a:cubicBezTo>
                    <a:pt x="7" y="30"/>
                    <a:pt x="7" y="30"/>
                    <a:pt x="7" y="30"/>
                  </a:cubicBezTo>
                  <a:cubicBezTo>
                    <a:pt x="8" y="32"/>
                    <a:pt x="8" y="34"/>
                    <a:pt x="8" y="36"/>
                  </a:cubicBezTo>
                  <a:cubicBezTo>
                    <a:pt x="9" y="42"/>
                    <a:pt x="9" y="42"/>
                    <a:pt x="9" y="42"/>
                  </a:cubicBezTo>
                  <a:cubicBezTo>
                    <a:pt x="9" y="44"/>
                    <a:pt x="9" y="46"/>
                    <a:pt x="9" y="48"/>
                  </a:cubicBezTo>
                  <a:cubicBezTo>
                    <a:pt x="9" y="60"/>
                    <a:pt x="9" y="60"/>
                    <a:pt x="9" y="60"/>
                  </a:cubicBezTo>
                  <a:cubicBezTo>
                    <a:pt x="9" y="64"/>
                    <a:pt x="9" y="68"/>
                    <a:pt x="9" y="72"/>
                  </a:cubicBezTo>
                  <a:cubicBezTo>
                    <a:pt x="9" y="76"/>
                    <a:pt x="8" y="80"/>
                    <a:pt x="8" y="84"/>
                  </a:cubicBezTo>
                  <a:cubicBezTo>
                    <a:pt x="8" y="88"/>
                    <a:pt x="7" y="92"/>
                    <a:pt x="7" y="96"/>
                  </a:cubicBezTo>
                  <a:cubicBezTo>
                    <a:pt x="1" y="90"/>
                    <a:pt x="1" y="90"/>
                    <a:pt x="1" y="90"/>
                  </a:cubicBezTo>
                  <a:cubicBezTo>
                    <a:pt x="3" y="90"/>
                    <a:pt x="5" y="91"/>
                    <a:pt x="7" y="91"/>
                  </a:cubicBezTo>
                  <a:cubicBezTo>
                    <a:pt x="10" y="91"/>
                    <a:pt x="12" y="92"/>
                    <a:pt x="14" y="92"/>
                  </a:cubicBezTo>
                  <a:cubicBezTo>
                    <a:pt x="18" y="93"/>
                    <a:pt x="23" y="94"/>
                    <a:pt x="27" y="96"/>
                  </a:cubicBezTo>
                  <a:cubicBezTo>
                    <a:pt x="27" y="97"/>
                    <a:pt x="27" y="97"/>
                    <a:pt x="27" y="97"/>
                  </a:cubicBezTo>
                  <a:cubicBezTo>
                    <a:pt x="1" y="97"/>
                    <a:pt x="1" y="97"/>
                    <a:pt x="1" y="97"/>
                  </a:cubicBezTo>
                  <a:cubicBezTo>
                    <a:pt x="0" y="97"/>
                    <a:pt x="0" y="97"/>
                    <a:pt x="0" y="97"/>
                  </a:cubicBezTo>
                  <a:cubicBezTo>
                    <a:pt x="0" y="96"/>
                    <a:pt x="0" y="96"/>
                    <a:pt x="0" y="96"/>
                  </a:cubicBezTo>
                  <a:cubicBezTo>
                    <a:pt x="0" y="80"/>
                    <a:pt x="0" y="64"/>
                    <a:pt x="0" y="48"/>
                  </a:cubicBezTo>
                  <a:cubicBezTo>
                    <a:pt x="0" y="0"/>
                    <a:pt x="0" y="0"/>
                    <a:pt x="0" y="0"/>
                  </a:cubicBezTo>
                  <a:lnTo>
                    <a:pt x="1" y="0"/>
                  </a:lnTo>
                  <a:close/>
                </a:path>
              </a:pathLst>
            </a:custGeom>
            <a:solidFill>
              <a:srgbClr val="E4B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886">
              <a:extLst>
                <a:ext uri="{FF2B5EF4-FFF2-40B4-BE49-F238E27FC236}">
                  <a16:creationId xmlns:a16="http://schemas.microsoft.com/office/drawing/2014/main" id="{FA422D34-ED6A-2748-B3CE-C3893A9F0F75}"/>
                </a:ext>
              </a:extLst>
            </p:cNvPr>
            <p:cNvSpPr>
              <a:spLocks/>
            </p:cNvSpPr>
            <p:nvPr/>
          </p:nvSpPr>
          <p:spPr bwMode="auto">
            <a:xfrm>
              <a:off x="933450" y="2347913"/>
              <a:ext cx="200025" cy="85725"/>
            </a:xfrm>
            <a:custGeom>
              <a:avLst/>
              <a:gdLst>
                <a:gd name="T0" fmla="*/ 113 w 113"/>
                <a:gd name="T1" fmla="*/ 0 h 48"/>
                <a:gd name="T2" fmla="*/ 54 w 113"/>
                <a:gd name="T3" fmla="*/ 48 h 48"/>
                <a:gd name="T4" fmla="*/ 0 w 113"/>
                <a:gd name="T5" fmla="*/ 0 h 48"/>
                <a:gd name="T6" fmla="*/ 113 w 113"/>
                <a:gd name="T7" fmla="*/ 0 h 48"/>
              </a:gdLst>
              <a:ahLst/>
              <a:cxnLst>
                <a:cxn ang="0">
                  <a:pos x="T0" y="T1"/>
                </a:cxn>
                <a:cxn ang="0">
                  <a:pos x="T2" y="T3"/>
                </a:cxn>
                <a:cxn ang="0">
                  <a:pos x="T4" y="T5"/>
                </a:cxn>
                <a:cxn ang="0">
                  <a:pos x="T6" y="T7"/>
                </a:cxn>
              </a:cxnLst>
              <a:rect l="0" t="0" r="r" b="b"/>
              <a:pathLst>
                <a:path w="113" h="48">
                  <a:moveTo>
                    <a:pt x="113" y="0"/>
                  </a:moveTo>
                  <a:cubicBezTo>
                    <a:pt x="106" y="32"/>
                    <a:pt x="91" y="48"/>
                    <a:pt x="54" y="48"/>
                  </a:cubicBezTo>
                  <a:cubicBezTo>
                    <a:pt x="8" y="48"/>
                    <a:pt x="0" y="0"/>
                    <a:pt x="0" y="0"/>
                  </a:cubicBezTo>
                  <a:lnTo>
                    <a:pt x="113" y="0"/>
                  </a:lnTo>
                  <a:close/>
                </a:path>
              </a:pathLst>
            </a:custGeom>
            <a:solidFill>
              <a:srgbClr val="C36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87">
              <a:extLst>
                <a:ext uri="{FF2B5EF4-FFF2-40B4-BE49-F238E27FC236}">
                  <a16:creationId xmlns:a16="http://schemas.microsoft.com/office/drawing/2014/main" id="{55351159-F1A2-2746-899E-C5716210A63F}"/>
                </a:ext>
              </a:extLst>
            </p:cNvPr>
            <p:cNvSpPr>
              <a:spLocks/>
            </p:cNvSpPr>
            <p:nvPr/>
          </p:nvSpPr>
          <p:spPr bwMode="auto">
            <a:xfrm>
              <a:off x="950913" y="2355851"/>
              <a:ext cx="168275" cy="82550"/>
            </a:xfrm>
            <a:custGeom>
              <a:avLst/>
              <a:gdLst>
                <a:gd name="T0" fmla="*/ 0 w 96"/>
                <a:gd name="T1" fmla="*/ 19 h 47"/>
                <a:gd name="T2" fmla="*/ 96 w 96"/>
                <a:gd name="T3" fmla="*/ 17 h 47"/>
                <a:gd name="T4" fmla="*/ 39 w 96"/>
                <a:gd name="T5" fmla="*/ 44 h 47"/>
                <a:gd name="T6" fmla="*/ 0 w 96"/>
                <a:gd name="T7" fmla="*/ 19 h 47"/>
              </a:gdLst>
              <a:ahLst/>
              <a:cxnLst>
                <a:cxn ang="0">
                  <a:pos x="T0" y="T1"/>
                </a:cxn>
                <a:cxn ang="0">
                  <a:pos x="T2" y="T3"/>
                </a:cxn>
                <a:cxn ang="0">
                  <a:pos x="T4" y="T5"/>
                </a:cxn>
                <a:cxn ang="0">
                  <a:pos x="T6" y="T7"/>
                </a:cxn>
              </a:cxnLst>
              <a:rect l="0" t="0" r="r" b="b"/>
              <a:pathLst>
                <a:path w="96" h="47">
                  <a:moveTo>
                    <a:pt x="0" y="19"/>
                  </a:moveTo>
                  <a:cubicBezTo>
                    <a:pt x="0" y="19"/>
                    <a:pt x="38" y="0"/>
                    <a:pt x="96" y="17"/>
                  </a:cubicBezTo>
                  <a:cubicBezTo>
                    <a:pt x="96" y="17"/>
                    <a:pt x="89" y="47"/>
                    <a:pt x="39" y="44"/>
                  </a:cubicBezTo>
                  <a:cubicBezTo>
                    <a:pt x="13" y="42"/>
                    <a:pt x="5" y="25"/>
                    <a:pt x="0" y="19"/>
                  </a:cubicBezTo>
                  <a:close/>
                </a:path>
              </a:pathLst>
            </a:custGeom>
            <a:solidFill>
              <a:srgbClr val="F97A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Cloud 22">
            <a:extLst>
              <a:ext uri="{FF2B5EF4-FFF2-40B4-BE49-F238E27FC236}">
                <a16:creationId xmlns:a16="http://schemas.microsoft.com/office/drawing/2014/main" id="{88199259-6B99-BD47-BC34-D87DD49B7B73}"/>
              </a:ext>
            </a:extLst>
          </p:cNvPr>
          <p:cNvSpPr/>
          <p:nvPr/>
        </p:nvSpPr>
        <p:spPr>
          <a:xfrm>
            <a:off x="5517580" y="1092698"/>
            <a:ext cx="5541536" cy="3669620"/>
          </a:xfrm>
          <a:prstGeom prst="cloud">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latin typeface="Times New Roman" panose="02020603050405020304" pitchFamily="18" charset="0"/>
                <a:cs typeface="Times New Roman" panose="02020603050405020304" pitchFamily="18" charset="0"/>
              </a:rPr>
              <a:t>Hãy</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trình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bày</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một</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sự</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kiện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có</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liên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quan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đến</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Bác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Hồ</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và</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quá</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trình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thành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lập</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nước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mà</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em</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biết</a:t>
            </a:r>
            <a:endParaRPr lang="en-SG" sz="3200" b="1" i="1"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49C1D19-ADD8-D248-8E70-8E08198A1FFD}"/>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1291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880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1">
            <a:extLst>
              <a:ext uri="{FF2B5EF4-FFF2-40B4-BE49-F238E27FC236}">
                <a16:creationId xmlns:a16="http://schemas.microsoft.com/office/drawing/2014/main" id="{E820E071-44BA-494F-B69D-12F9C690F55D}"/>
              </a:ext>
            </a:extLst>
          </p:cNvPr>
          <p:cNvPicPr>
            <a:picLocks noChangeAspect="1"/>
          </p:cNvPicPr>
          <p:nvPr/>
        </p:nvPicPr>
        <p:blipFill rotWithShape="1">
          <a:blip r:embed="rId3">
            <a:extLst>
              <a:ext uri="{28A0092B-C50C-407E-A947-70E740481C1C}">
                <a14:useLocalDpi xmlns:a14="http://schemas.microsoft.com/office/drawing/2010/main" val="0"/>
              </a:ext>
            </a:extLst>
          </a:blip>
          <a:srcRect r="406" b="1678"/>
          <a:stretch>
            <a:fillRect/>
          </a:stretch>
        </p:blipFill>
        <p:spPr>
          <a:xfrm>
            <a:off x="0" y="0"/>
            <a:ext cx="12188969" cy="6860449"/>
          </a:xfrm>
          <a:prstGeom prst="rect">
            <a:avLst/>
          </a:prstGeom>
        </p:spPr>
      </p:pic>
      <p:sp>
        <p:nvSpPr>
          <p:cNvPr id="3" name="文本框 22">
            <a:extLst>
              <a:ext uri="{FF2B5EF4-FFF2-40B4-BE49-F238E27FC236}">
                <a16:creationId xmlns:a16="http://schemas.microsoft.com/office/drawing/2014/main" id="{3694DF1E-4228-EE4E-ACB7-3FBE1843C472}"/>
              </a:ext>
            </a:extLst>
          </p:cNvPr>
          <p:cNvSpPr>
            <a:spLocks noChangeArrowheads="1"/>
          </p:cNvSpPr>
          <p:nvPr/>
        </p:nvSpPr>
        <p:spPr bwMode="auto">
          <a:xfrm>
            <a:off x="5492432" y="521891"/>
            <a:ext cx="62976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en-US" altLang="zh-CN" sz="12800" dirty="0">
                <a:solidFill>
                  <a:srgbClr val="FF0000"/>
                </a:solidFill>
                <a:latin typeface="Cooper Std Black" panose="0208090304030B020404" pitchFamily="18" charset="0"/>
                <a:ea typeface="方正正粗黑简体" panose="02000000000000000000" pitchFamily="2" charset="-122"/>
              </a:rPr>
              <a:t>Thank </a:t>
            </a:r>
            <a:r>
              <a:rPr lang="en-US" altLang="zh-CN" sz="12800" dirty="0">
                <a:solidFill>
                  <a:srgbClr val="00B0F0"/>
                </a:solidFill>
                <a:latin typeface="Cooper Std Black" panose="0208090304030B020404" pitchFamily="18" charset="0"/>
                <a:ea typeface="方正正粗黑简体" panose="02000000000000000000" pitchFamily="2" charset="-122"/>
              </a:rPr>
              <a:t>you</a:t>
            </a:r>
            <a:r>
              <a:rPr lang="en-US" altLang="zh-CN" sz="12000" dirty="0">
                <a:solidFill>
                  <a:srgbClr val="FF9900"/>
                </a:solidFill>
                <a:latin typeface="Cooper Std Black" panose="0208090304030B020404" pitchFamily="18" charset="0"/>
                <a:ea typeface="方正正粗黑简体" panose="02000000000000000000" pitchFamily="2" charset="-122"/>
              </a:rPr>
              <a:t>!</a:t>
            </a:r>
            <a:r>
              <a:rPr lang="en-US" altLang="zh-CN" sz="11800" dirty="0">
                <a:solidFill>
                  <a:srgbClr val="92D050"/>
                </a:solidFill>
                <a:latin typeface="Cooper Std Black" panose="0208090304030B020404" pitchFamily="18" charset="0"/>
                <a:ea typeface="方正正粗黑简体" panose="02000000000000000000" pitchFamily="2" charset="-122"/>
              </a:rPr>
              <a:t>!</a:t>
            </a:r>
            <a:r>
              <a:rPr lang="en-US" altLang="zh-CN" sz="12000" dirty="0">
                <a:solidFill>
                  <a:schemeClr val="tx2">
                    <a:lumMod val="20000"/>
                    <a:lumOff val="80000"/>
                  </a:schemeClr>
                </a:solidFill>
                <a:latin typeface="Cooper Std Black" panose="0208090304030B020404" pitchFamily="18" charset="0"/>
                <a:ea typeface="方正正粗黑简体" panose="02000000000000000000" pitchFamily="2" charset="-122"/>
              </a:rPr>
              <a:t>!</a:t>
            </a:r>
            <a:endParaRPr lang="zh-CN" altLang="zh-CN" sz="12000" dirty="0">
              <a:solidFill>
                <a:schemeClr val="tx2">
                  <a:lumMod val="20000"/>
                  <a:lumOff val="80000"/>
                </a:schemeClr>
              </a:solidFill>
              <a:latin typeface="Cooper Std Black" panose="0208090304030B020404" pitchFamily="18" charset="0"/>
              <a:ea typeface="方正正粗黑简体" panose="02000000000000000000" pitchFamily="2" charset="-122"/>
            </a:endParaRPr>
          </a:p>
        </p:txBody>
      </p:sp>
      <p:sp>
        <p:nvSpPr>
          <p:cNvPr id="4" name="Rectangle 3">
            <a:extLst>
              <a:ext uri="{FF2B5EF4-FFF2-40B4-BE49-F238E27FC236}">
                <a16:creationId xmlns:a16="http://schemas.microsoft.com/office/drawing/2014/main" id="{F5DB3536-8727-094C-BE9D-E58BD14E6526}"/>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7663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able&#10;&#10;Description automatically generated">
            <a:extLst>
              <a:ext uri="{FF2B5EF4-FFF2-40B4-BE49-F238E27FC236}">
                <a16:creationId xmlns:a16="http://schemas.microsoft.com/office/drawing/2014/main" id="{CC5EC1DC-DA56-4645-B411-9793E75E703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470991" y="288485"/>
            <a:ext cx="9402344" cy="6164658"/>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5DE3A4-7E3D-BC44-A569-83999C7653B7}"/>
              </a:ext>
            </a:extLst>
          </p:cNvPr>
          <p:cNvSpPr/>
          <p:nvPr/>
        </p:nvSpPr>
        <p:spPr>
          <a:xfrm>
            <a:off x="6286500" y="1201175"/>
            <a:ext cx="2628900" cy="627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4DE062F8-B752-1540-92FE-85DD6125D525}"/>
              </a:ext>
            </a:extLst>
          </p:cNvPr>
          <p:cNvSpPr/>
          <p:nvPr/>
        </p:nvSpPr>
        <p:spPr>
          <a:xfrm>
            <a:off x="4267200" y="1857899"/>
            <a:ext cx="693420" cy="34456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58C2549A-46A7-2940-8366-E463E273C418}"/>
              </a:ext>
            </a:extLst>
          </p:cNvPr>
          <p:cNvSpPr/>
          <p:nvPr/>
        </p:nvSpPr>
        <p:spPr>
          <a:xfrm>
            <a:off x="4305299" y="5848378"/>
            <a:ext cx="5165557" cy="627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6DD5213-BA8C-8147-AA90-FC2FBDF6D53B}"/>
              </a:ext>
            </a:extLst>
          </p:cNvPr>
          <p:cNvSpPr/>
          <p:nvPr/>
        </p:nvSpPr>
        <p:spPr>
          <a:xfrm>
            <a:off x="9628411" y="1292253"/>
            <a:ext cx="640143" cy="40112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8" name="Rectangle 17">
            <a:extLst>
              <a:ext uri="{FF2B5EF4-FFF2-40B4-BE49-F238E27FC236}">
                <a16:creationId xmlns:a16="http://schemas.microsoft.com/office/drawing/2014/main" id="{088EA488-1C4F-084F-BEBE-63FDD5195E42}"/>
              </a:ext>
            </a:extLst>
          </p:cNvPr>
          <p:cNvSpPr/>
          <p:nvPr/>
        </p:nvSpPr>
        <p:spPr>
          <a:xfrm rot="18638855">
            <a:off x="7126132" y="1028803"/>
            <a:ext cx="460947" cy="58527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Rectangle 19">
            <a:extLst>
              <a:ext uri="{FF2B5EF4-FFF2-40B4-BE49-F238E27FC236}">
                <a16:creationId xmlns:a16="http://schemas.microsoft.com/office/drawing/2014/main" id="{043AF6FF-4722-A04C-A5D2-B5F8596723C8}"/>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383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Nhá»¯ng tÃ¡c pháº©m ná»i báº­t cá»§a BÃ¡c Há»">
            <a:extLst>
              <a:ext uri="{FF2B5EF4-FFF2-40B4-BE49-F238E27FC236}">
                <a16:creationId xmlns:a16="http://schemas.microsoft.com/office/drawing/2014/main" id="{DCDEF04F-F26D-8344-BC68-8A84FE3E94D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00" b="85556" l="0" r="66852">
                        <a14:foregroundMark x1="6296" y1="65833" x2="2778" y2="79722"/>
                        <a14:foregroundMark x1="2778" y1="79722" x2="12593" y2="77500"/>
                        <a14:foregroundMark x1="12593" y1="77500" x2="22963" y2="78611"/>
                        <a14:foregroundMark x1="22963" y1="78611" x2="32037" y2="75556"/>
                        <a14:foregroundMark x1="43333" y1="49722" x2="47963" y2="63333"/>
                        <a14:foregroundMark x1="47963" y1="63333" x2="54259" y2="63333"/>
                        <a14:foregroundMark x1="40741" y1="65000" x2="36481" y2="52500"/>
                        <a14:foregroundMark x1="36481" y1="52500" x2="44074" y2="61389"/>
                        <a14:foregroundMark x1="44074" y1="61389" x2="37778" y2="78056"/>
                        <a14:foregroundMark x1="37778" y1="78056" x2="26111" y2="83333"/>
                        <a14:foregroundMark x1="26111" y1="83333" x2="15926" y2="78889"/>
                        <a14:foregroundMark x1="15926" y1="78889" x2="24074" y2="71944"/>
                        <a14:foregroundMark x1="24074" y1="71944" x2="21481" y2="70833"/>
                        <a14:foregroundMark x1="67037" y1="67778" x2="63704" y2="67500"/>
                        <a14:foregroundMark x1="48333" y1="83889" x2="44074" y2="82222"/>
                        <a14:foregroundMark x1="19815" y1="7500" x2="21481" y2="11944"/>
                        <a14:foregroundMark x1="31481" y1="20833" x2="36481" y2="10278"/>
                        <a14:foregroundMark x1="1111" y1="30278" x2="3148" y2="32222"/>
                        <a14:foregroundMark x1="556" y1="77500" x2="0" y2="80000"/>
                        <a14:foregroundMark x1="4630" y1="85556" x2="2778" y2="85278"/>
                        <a14:backgroundMark x1="741" y1="43611" x2="3333" y2="58611"/>
                        <a14:backgroundMark x1="3333" y1="58611" x2="556" y2="44167"/>
                        <a14:backgroundMark x1="556" y1="44167" x2="1296" y2="43889"/>
                      </a14:backgroundRemoval>
                    </a14:imgEffect>
                  </a14:imgLayer>
                </a14:imgProps>
              </a:ext>
              <a:ext uri="{28A0092B-C50C-407E-A947-70E740481C1C}">
                <a14:useLocalDpi xmlns:a14="http://schemas.microsoft.com/office/drawing/2010/main" val="0"/>
              </a:ext>
            </a:extLst>
          </a:blip>
          <a:srcRect t="5773" b="99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9937D0-FD03-6241-B29D-422225078248}"/>
              </a:ext>
            </a:extLst>
          </p:cNvPr>
          <p:cNvSpPr txBox="1"/>
          <p:nvPr/>
        </p:nvSpPr>
        <p:spPr>
          <a:xfrm>
            <a:off x="6096000" y="2228671"/>
            <a:ext cx="6096000" cy="2400657"/>
          </a:xfrm>
          <a:prstGeom prst="rect">
            <a:avLst/>
          </a:prstGeom>
          <a:noFill/>
        </p:spPr>
        <p:txBody>
          <a:bodyPr wrap="square" rtlCol="0">
            <a:spAutoFit/>
          </a:bodyPr>
          <a:lstStyle/>
          <a:p>
            <a:pPr algn="ctr"/>
            <a:r>
              <a:rPr lang="en-US" altLang="zh-CN" sz="5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HỒ CHÍ MINH </a:t>
            </a:r>
          </a:p>
          <a:p>
            <a:pPr algn="ctr"/>
            <a:r>
              <a:rPr lang="en-US" altLang="zh-CN" sz="5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VÀ TUYÊN NGÔN ĐỘC LẬP</a:t>
            </a:r>
          </a:p>
        </p:txBody>
      </p:sp>
      <p:sp>
        <p:nvSpPr>
          <p:cNvPr id="6" name="TextBox 5">
            <a:extLst>
              <a:ext uri="{FF2B5EF4-FFF2-40B4-BE49-F238E27FC236}">
                <a16:creationId xmlns:a16="http://schemas.microsoft.com/office/drawing/2014/main" id="{02BF6148-F14D-0042-926D-E8F6D9698EAB}"/>
              </a:ext>
            </a:extLst>
          </p:cNvPr>
          <p:cNvSpPr txBox="1"/>
          <p:nvPr/>
        </p:nvSpPr>
        <p:spPr>
          <a:xfrm>
            <a:off x="6094476" y="4595603"/>
            <a:ext cx="6096000" cy="707886"/>
          </a:xfrm>
          <a:prstGeom prst="rect">
            <a:avLst/>
          </a:prstGeom>
          <a:noFill/>
        </p:spPr>
        <p:txBody>
          <a:bodyPr wrap="square" rtlCol="0">
            <a:spAutoFit/>
          </a:bodyPr>
          <a:lstStyle/>
          <a:p>
            <a:pPr algn="ctr"/>
            <a:r>
              <a:rPr lang="en-US" altLang="zh-CN" sz="4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a:t>
            </a:r>
            <a:r>
              <a:rPr lang="en-US" altLang="zh-CN" sz="4000" b="1" dirty="0" err="1">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Bùi</a:t>
            </a:r>
            <a:r>
              <a:rPr lang="en-US" altLang="zh-CN" sz="4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 </a:t>
            </a:r>
            <a:r>
              <a:rPr lang="en-US" altLang="zh-CN" sz="4000" b="1" dirty="0" err="1">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Đình</a:t>
            </a:r>
            <a:r>
              <a:rPr lang="en-US" altLang="zh-CN" sz="4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 </a:t>
            </a:r>
            <a:r>
              <a:rPr lang="en-US" altLang="zh-CN" sz="4000" b="1" dirty="0" err="1">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Phong</a:t>
            </a:r>
            <a:r>
              <a:rPr lang="en-US" altLang="zh-CN" sz="4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a:t>
            </a:r>
          </a:p>
        </p:txBody>
      </p:sp>
      <p:sp>
        <p:nvSpPr>
          <p:cNvPr id="8" name="TextBox 7">
            <a:extLst>
              <a:ext uri="{FF2B5EF4-FFF2-40B4-BE49-F238E27FC236}">
                <a16:creationId xmlns:a16="http://schemas.microsoft.com/office/drawing/2014/main" id="{F85AB60D-A721-5045-A690-00DEB20BD103}"/>
              </a:ext>
            </a:extLst>
          </p:cNvPr>
          <p:cNvSpPr txBox="1"/>
          <p:nvPr/>
        </p:nvSpPr>
        <p:spPr>
          <a:xfrm>
            <a:off x="5660136" y="5715775"/>
            <a:ext cx="6096000" cy="630942"/>
          </a:xfrm>
          <a:prstGeom prst="rect">
            <a:avLst/>
          </a:prstGeom>
          <a:noFill/>
        </p:spPr>
        <p:txBody>
          <a:bodyPr wrap="square" rtlCol="0">
            <a:spAutoFit/>
          </a:bodyPr>
          <a:lstStyle/>
          <a:p>
            <a:pPr algn="r"/>
            <a:r>
              <a:rPr lang="en-US" altLang="zh-CN" sz="3500" dirty="0">
                <a:solidFill>
                  <a:schemeClr val="accent2">
                    <a:lumMod val="50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GV: </a:t>
            </a:r>
            <a:r>
              <a:rPr lang="en-US" altLang="zh-CN" sz="3500" dirty="0" err="1">
                <a:solidFill>
                  <a:schemeClr val="accent2">
                    <a:lumMod val="50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Phạm</a:t>
            </a:r>
            <a:r>
              <a:rPr lang="en-US" altLang="zh-CN" sz="3500" dirty="0">
                <a:solidFill>
                  <a:schemeClr val="accent2">
                    <a:lumMod val="50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 </a:t>
            </a:r>
            <a:r>
              <a:rPr lang="en-US" altLang="zh-CN" sz="3500" dirty="0" err="1">
                <a:solidFill>
                  <a:schemeClr val="accent2">
                    <a:lumMod val="50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Thị</a:t>
            </a:r>
            <a:r>
              <a:rPr lang="en-US" altLang="zh-CN" sz="3500" dirty="0">
                <a:solidFill>
                  <a:schemeClr val="accent2">
                    <a:lumMod val="50000"/>
                  </a:schemeClr>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 Kim Dung</a:t>
            </a:r>
          </a:p>
        </p:txBody>
      </p:sp>
      <p:sp>
        <p:nvSpPr>
          <p:cNvPr id="9" name="TextBox 8">
            <a:extLst>
              <a:ext uri="{FF2B5EF4-FFF2-40B4-BE49-F238E27FC236}">
                <a16:creationId xmlns:a16="http://schemas.microsoft.com/office/drawing/2014/main" id="{4CBC6250-E976-834C-A350-E0381A0DF27F}"/>
              </a:ext>
            </a:extLst>
          </p:cNvPr>
          <p:cNvSpPr txBox="1"/>
          <p:nvPr/>
        </p:nvSpPr>
        <p:spPr>
          <a:xfrm>
            <a:off x="6246876" y="1294625"/>
            <a:ext cx="6096000" cy="707886"/>
          </a:xfrm>
          <a:prstGeom prst="rect">
            <a:avLst/>
          </a:prstGeom>
          <a:noFill/>
        </p:spPr>
        <p:txBody>
          <a:bodyPr wrap="square" rtlCol="0">
            <a:spAutoFit/>
          </a:bodyPr>
          <a:lstStyle/>
          <a:p>
            <a:pPr algn="ctr"/>
            <a:r>
              <a:rPr lang="en-US" altLang="zh-CN" sz="4000" b="1" dirty="0" err="1">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Tiết</a:t>
            </a:r>
            <a:r>
              <a:rPr lang="en-US" altLang="zh-CN" sz="4000" b="1" dirty="0">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a:t>
            </a:r>
          </a:p>
        </p:txBody>
      </p:sp>
      <p:sp>
        <p:nvSpPr>
          <p:cNvPr id="10" name="Rectangle 9">
            <a:extLst>
              <a:ext uri="{FF2B5EF4-FFF2-40B4-BE49-F238E27FC236}">
                <a16:creationId xmlns:a16="http://schemas.microsoft.com/office/drawing/2014/main" id="{A5285CD6-3CE2-FD42-97E1-AF592512DF53}"/>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552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1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5350"/>
                            </p:stCondLst>
                            <p:childTnLst>
                              <p:par>
                                <p:cTn id="13" presetID="14" presetClass="entr" presetSubtype="10" fill="hold" grpId="0" nodeType="afterEffect">
                                  <p:stCondLst>
                                    <p:cond delay="0"/>
                                  </p:stCondLst>
                                  <p:iterate type="lt">
                                    <p:tmPct val="30000"/>
                                  </p:iterate>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7800"/>
                            </p:stCondLst>
                            <p:childTnLst>
                              <p:par>
                                <p:cTn id="17" presetID="14" presetClass="entr" presetSubtype="10" fill="hold" grpId="0" nodeType="afterEffect">
                                  <p:stCondLst>
                                    <p:cond delay="0"/>
                                  </p:stCondLst>
                                  <p:iterate type="lt">
                                    <p:tmPct val="30000"/>
                                  </p:iterate>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30DA045-2687-4E84-BDC4-8939D07DC3CF}"/>
              </a:ext>
            </a:extLst>
          </p:cNvPr>
          <p:cNvGraphicFramePr>
            <a:graphicFrameLocks noGrp="1"/>
          </p:cNvGraphicFramePr>
          <p:nvPr>
            <p:extLst>
              <p:ext uri="{D42A27DB-BD31-4B8C-83A1-F6EECF244321}">
                <p14:modId xmlns:p14="http://schemas.microsoft.com/office/powerpoint/2010/main" val="1202984618"/>
              </p:ext>
            </p:extLst>
          </p:nvPr>
        </p:nvGraphicFramePr>
        <p:xfrm>
          <a:off x="504056" y="466896"/>
          <a:ext cx="11280576" cy="5914432"/>
        </p:xfrm>
        <a:graphic>
          <a:graphicData uri="http://schemas.openxmlformats.org/drawingml/2006/table">
            <a:tbl>
              <a:tblPr firstRow="1" bandRow="1">
                <a:tableStyleId>{5C22544A-7EE6-4342-B048-85BDC9FD1C3A}</a:tableStyleId>
              </a:tblPr>
              <a:tblGrid>
                <a:gridCol w="3760192">
                  <a:extLst>
                    <a:ext uri="{9D8B030D-6E8A-4147-A177-3AD203B41FA5}">
                      <a16:colId xmlns:a16="http://schemas.microsoft.com/office/drawing/2014/main" val="4281237554"/>
                    </a:ext>
                  </a:extLst>
                </a:gridCol>
                <a:gridCol w="3760192">
                  <a:extLst>
                    <a:ext uri="{9D8B030D-6E8A-4147-A177-3AD203B41FA5}">
                      <a16:colId xmlns:a16="http://schemas.microsoft.com/office/drawing/2014/main" val="890148192"/>
                    </a:ext>
                  </a:extLst>
                </a:gridCol>
                <a:gridCol w="3760192">
                  <a:extLst>
                    <a:ext uri="{9D8B030D-6E8A-4147-A177-3AD203B41FA5}">
                      <a16:colId xmlns:a16="http://schemas.microsoft.com/office/drawing/2014/main" val="4089852175"/>
                    </a:ext>
                  </a:extLst>
                </a:gridCol>
              </a:tblGrid>
              <a:tr h="3150386">
                <a:tc>
                  <a:txBody>
                    <a:bodyPr/>
                    <a:lstStyle/>
                    <a:p>
                      <a:pPr algn="ctr"/>
                      <a:r>
                        <a:rPr lang="en-SG" sz="3200" dirty="0">
                          <a:solidFill>
                            <a:schemeClr val="tx1"/>
                          </a:solidFill>
                          <a:latin typeface="Times New Roman" panose="02020603050405020304" pitchFamily="18" charset="0"/>
                          <a:cs typeface="Times New Roman" panose="02020603050405020304" pitchFamily="18" charset="0"/>
                        </a:rPr>
                        <a:t>K</a:t>
                      </a:r>
                    </a:p>
                    <a:p>
                      <a:pPr algn="ctr"/>
                      <a:r>
                        <a:rPr lang="en-SG" sz="3200" dirty="0">
                          <a:solidFill>
                            <a:schemeClr val="tx1"/>
                          </a:solidFill>
                          <a:latin typeface="Times New Roman" panose="02020603050405020304" pitchFamily="18" charset="0"/>
                          <a:cs typeface="Times New Roman" panose="02020603050405020304" pitchFamily="18" charset="0"/>
                        </a:rPr>
                        <a:t>(</a:t>
                      </a:r>
                      <a:r>
                        <a:rPr lang="en-SG" sz="3200" dirty="0" err="1">
                          <a:solidFill>
                            <a:schemeClr val="tx1"/>
                          </a:solidFill>
                          <a:latin typeface="Times New Roman" panose="02020603050405020304" pitchFamily="18" charset="0"/>
                          <a:cs typeface="Times New Roman" panose="02020603050405020304" pitchFamily="18" charset="0"/>
                        </a:rPr>
                        <a:t>Những</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điều</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em</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đã</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biết</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về</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Hồ</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Chí</a:t>
                      </a:r>
                      <a:r>
                        <a:rPr lang="en-SG" sz="3200" dirty="0">
                          <a:solidFill>
                            <a:schemeClr val="tx1"/>
                          </a:solidFill>
                          <a:latin typeface="Times New Roman" panose="02020603050405020304" pitchFamily="18" charset="0"/>
                          <a:cs typeface="Times New Roman" panose="02020603050405020304" pitchFamily="18" charset="0"/>
                        </a:rPr>
                        <a:t> Minh </a:t>
                      </a:r>
                      <a:r>
                        <a:rPr lang="en-SG" sz="3200" dirty="0" err="1">
                          <a:solidFill>
                            <a:schemeClr val="tx1"/>
                          </a:solidFill>
                          <a:latin typeface="Times New Roman" panose="02020603050405020304" pitchFamily="18" charset="0"/>
                          <a:cs typeface="Times New Roman" panose="02020603050405020304" pitchFamily="18" charset="0"/>
                        </a:rPr>
                        <a:t>và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bản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Tuyên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ngôn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độc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lập</a:t>
                      </a:r>
                      <a:r>
                        <a:rPr lang="en-SG" sz="32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alpha val="36078"/>
                      </a:srgbClr>
                    </a:solidFill>
                  </a:tcPr>
                </a:tc>
                <a:tc>
                  <a:txBody>
                    <a:bodyPr/>
                    <a:lstStyle/>
                    <a:p>
                      <a:pPr algn="ctr"/>
                      <a:r>
                        <a:rPr lang="en-SG" sz="3200" dirty="0">
                          <a:solidFill>
                            <a:schemeClr val="tx1"/>
                          </a:solidFill>
                          <a:latin typeface="Times New Roman" panose="02020603050405020304" pitchFamily="18" charset="0"/>
                          <a:cs typeface="Times New Roman" panose="02020603050405020304" pitchFamily="18" charset="0"/>
                        </a:rPr>
                        <a:t>W</a:t>
                      </a:r>
                    </a:p>
                    <a:p>
                      <a:pPr marL="0" marR="0" lvl="0" indent="0" algn="ctr" defTabSz="914400" rtl="0" eaLnBrk="1" fontAlgn="auto" latinLnBrk="0" hangingPunct="1">
                        <a:lnSpc>
                          <a:spcPct val="100000"/>
                        </a:lnSpc>
                        <a:spcBef>
                          <a:spcPts val="0"/>
                        </a:spcBef>
                        <a:spcAft>
                          <a:spcPts val="0"/>
                        </a:spcAft>
                        <a:buClrTx/>
                        <a:buSzTx/>
                        <a:buFontTx/>
                        <a:buNone/>
                        <a:tabLst/>
                        <a:defRPr/>
                      </a:pPr>
                      <a:r>
                        <a:rPr lang="en-SG" sz="3200" dirty="0">
                          <a:solidFill>
                            <a:schemeClr val="tx1"/>
                          </a:solidFill>
                          <a:latin typeface="Times New Roman" panose="02020603050405020304" pitchFamily="18" charset="0"/>
                          <a:cs typeface="Times New Roman" panose="02020603050405020304" pitchFamily="18" charset="0"/>
                        </a:rPr>
                        <a:t>(</a:t>
                      </a:r>
                      <a:r>
                        <a:rPr lang="en-SG" sz="3200" dirty="0" err="1">
                          <a:solidFill>
                            <a:schemeClr val="tx1"/>
                          </a:solidFill>
                          <a:latin typeface="Times New Roman" panose="02020603050405020304" pitchFamily="18" charset="0"/>
                          <a:cs typeface="Times New Roman" panose="02020603050405020304" pitchFamily="18" charset="0"/>
                        </a:rPr>
                        <a:t>Những</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điều</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em</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muốn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biết</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về</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Hồ</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Chí</a:t>
                      </a:r>
                      <a:r>
                        <a:rPr lang="en-SG" sz="3200" dirty="0">
                          <a:solidFill>
                            <a:schemeClr val="tx1"/>
                          </a:solidFill>
                          <a:latin typeface="Times New Roman" panose="02020603050405020304" pitchFamily="18" charset="0"/>
                          <a:cs typeface="Times New Roman" panose="02020603050405020304" pitchFamily="18" charset="0"/>
                        </a:rPr>
                        <a:t> Minh </a:t>
                      </a:r>
                      <a:r>
                        <a:rPr lang="en-SG" sz="3200" dirty="0" err="1">
                          <a:solidFill>
                            <a:schemeClr val="tx1"/>
                          </a:solidFill>
                          <a:latin typeface="Times New Roman" panose="02020603050405020304" pitchFamily="18" charset="0"/>
                          <a:cs typeface="Times New Roman" panose="02020603050405020304" pitchFamily="18" charset="0"/>
                        </a:rPr>
                        <a:t>và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bản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Tuyên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ngôn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độc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lập</a:t>
                      </a:r>
                      <a:r>
                        <a:rPr lang="en-SG" sz="3200" dirty="0">
                          <a:solidFill>
                            <a:schemeClr val="tx1"/>
                          </a:solidFill>
                          <a:latin typeface="Times New Roman" panose="02020603050405020304" pitchFamily="18" charset="0"/>
                          <a:cs typeface="Times New Roman" panose="02020603050405020304" pitchFamily="18" charset="0"/>
                        </a:rPr>
                        <a:t>)</a:t>
                      </a:r>
                    </a:p>
                    <a:p>
                      <a:pPr algn="ctr"/>
                      <a:endParaRPr lang="en-SG"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alpha val="36078"/>
                      </a:srgbClr>
                    </a:solidFill>
                  </a:tcPr>
                </a:tc>
                <a:tc>
                  <a:txBody>
                    <a:bodyPr/>
                    <a:lstStyle/>
                    <a:p>
                      <a:pPr algn="ctr"/>
                      <a:r>
                        <a:rPr lang="en-SG" sz="3200" dirty="0">
                          <a:solidFill>
                            <a:schemeClr val="tx1"/>
                          </a:solidFill>
                          <a:latin typeface="Times New Roman" panose="02020603050405020304" pitchFamily="18" charset="0"/>
                          <a:cs typeface="Times New Roman" panose="02020603050405020304" pitchFamily="18" charset="0"/>
                        </a:rPr>
                        <a:t>L</a:t>
                      </a:r>
                    </a:p>
                    <a:p>
                      <a:pPr algn="ctr"/>
                      <a:r>
                        <a:rPr lang="en-SG" sz="3200" dirty="0">
                          <a:solidFill>
                            <a:schemeClr val="tx1"/>
                          </a:solidFill>
                          <a:latin typeface="Times New Roman" panose="02020603050405020304" pitchFamily="18" charset="0"/>
                          <a:cs typeface="Times New Roman" panose="02020603050405020304" pitchFamily="18" charset="0"/>
                        </a:rPr>
                        <a:t>(</a:t>
                      </a:r>
                      <a:r>
                        <a:rPr lang="en-SG" sz="3200" dirty="0" err="1">
                          <a:solidFill>
                            <a:schemeClr val="tx1"/>
                          </a:solidFill>
                          <a:latin typeface="Times New Roman" panose="02020603050405020304" pitchFamily="18" charset="0"/>
                          <a:cs typeface="Times New Roman" panose="02020603050405020304" pitchFamily="18" charset="0"/>
                        </a:rPr>
                        <a:t>Những</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điều</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em</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biết</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thêm</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về</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Hồ</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Chí</a:t>
                      </a:r>
                      <a:r>
                        <a:rPr lang="en-SG" sz="3200" dirty="0">
                          <a:solidFill>
                            <a:schemeClr val="tx1"/>
                          </a:solidFill>
                          <a:latin typeface="Times New Roman" panose="02020603050405020304" pitchFamily="18" charset="0"/>
                          <a:cs typeface="Times New Roman" panose="02020603050405020304" pitchFamily="18" charset="0"/>
                        </a:rPr>
                        <a:t> Minh </a:t>
                      </a:r>
                      <a:r>
                        <a:rPr lang="en-SG" sz="3200" dirty="0" err="1">
                          <a:solidFill>
                            <a:schemeClr val="tx1"/>
                          </a:solidFill>
                          <a:latin typeface="Times New Roman" panose="02020603050405020304" pitchFamily="18" charset="0"/>
                          <a:cs typeface="Times New Roman" panose="02020603050405020304" pitchFamily="18" charset="0"/>
                        </a:rPr>
                        <a:t>và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bản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Tuyên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ngôn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độc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lập</a:t>
                      </a:r>
                      <a:r>
                        <a:rPr lang="en-SG" sz="32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alpha val="36078"/>
                      </a:srgbClr>
                    </a:solidFill>
                  </a:tcPr>
                </a:tc>
                <a:extLst>
                  <a:ext uri="{0D108BD9-81ED-4DB2-BD59-A6C34878D82A}">
                    <a16:rowId xmlns:a16="http://schemas.microsoft.com/office/drawing/2014/main" val="1110328399"/>
                  </a:ext>
                </a:extLst>
              </a:tr>
              <a:tr h="2764046">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S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73811"/>
                  </a:ext>
                </a:extLst>
              </a:tr>
            </a:tbl>
          </a:graphicData>
        </a:graphic>
      </p:graphicFrame>
      <p:sp>
        <p:nvSpPr>
          <p:cNvPr id="3" name="Rectangle 2">
            <a:extLst>
              <a:ext uri="{FF2B5EF4-FFF2-40B4-BE49-F238E27FC236}">
                <a16:creationId xmlns:a16="http://schemas.microsoft.com/office/drawing/2014/main" id="{FBD5F728-1373-0D47-A558-77DD333C42AA}"/>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3225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A6D9BEA-C2BD-4507-97EC-AB55B3FB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61" name="矩形 60">
            <a:extLst>
              <a:ext uri="{FF2B5EF4-FFF2-40B4-BE49-F238E27FC236}">
                <a16:creationId xmlns:a16="http://schemas.microsoft.com/office/drawing/2014/main" id="{FD30A291-A4FF-4412-9AF8-69DD8978E0A0}"/>
              </a:ext>
            </a:extLst>
          </p:cNvPr>
          <p:cNvSpPr/>
          <p:nvPr/>
        </p:nvSpPr>
        <p:spPr>
          <a:xfrm>
            <a:off x="356135" y="342821"/>
            <a:ext cx="11479731" cy="6172357"/>
          </a:xfrm>
          <a:prstGeom prst="rect">
            <a:avLst/>
          </a:prstGeom>
          <a:noFill/>
          <a:ln>
            <a:solidFill>
              <a:srgbClr val="5C9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24hao-zhenhunshoushu" panose="00000500000000000000" pitchFamily="2" charset="-122"/>
              <a:ea typeface="zihun24hao-zhenhunshoushu" panose="00000500000000000000" pitchFamily="2" charset="-122"/>
              <a:sym typeface="zihun24hao-zhenhunshoushu" panose="00000500000000000000" pitchFamily="2" charset="-122"/>
            </a:endParaRPr>
          </a:p>
        </p:txBody>
      </p:sp>
      <p:sp>
        <p:nvSpPr>
          <p:cNvPr id="15" name="TextBox 4">
            <a:extLst>
              <a:ext uri="{FF2B5EF4-FFF2-40B4-BE49-F238E27FC236}">
                <a16:creationId xmlns:a16="http://schemas.microsoft.com/office/drawing/2014/main" id="{53D0D9C2-2260-C64B-B245-C0A589B64959}"/>
              </a:ext>
            </a:extLst>
          </p:cNvPr>
          <p:cNvSpPr txBox="1"/>
          <p:nvPr/>
        </p:nvSpPr>
        <p:spPr>
          <a:xfrm>
            <a:off x="1175464" y="2218942"/>
            <a:ext cx="9923347" cy="1323439"/>
          </a:xfrm>
          <a:prstGeom prst="rect">
            <a:avLst/>
          </a:prstGeom>
          <a:noFill/>
        </p:spPr>
        <p:txBody>
          <a:bodyPr wrap="square" rtlCol="0">
            <a:spAutoFit/>
          </a:bodyPr>
          <a:lstStyle/>
          <a:p>
            <a:pPr algn="ctr"/>
            <a:r>
              <a:rPr lang="en-US" altLang="zh-CN" sz="8000" b="1" dirty="0">
                <a:solidFill>
                  <a:srgbClr val="5C9FBA"/>
                </a:solidFill>
                <a:latin typeface="Times New Roman" panose="02020603050405020304" pitchFamily="18" charset="0"/>
                <a:ea typeface="zihun24hao-zhenhunshoushu" panose="00000500000000000000" pitchFamily="2" charset="-122"/>
                <a:cs typeface="Times New Roman" panose="02020603050405020304" pitchFamily="18" charset="0"/>
                <a:sym typeface="zihun24hao-zhenhunshoushu" panose="00000500000000000000" pitchFamily="2" charset="-122"/>
              </a:rPr>
              <a:t>TÌM HIỂU CHUNG</a:t>
            </a:r>
          </a:p>
        </p:txBody>
      </p:sp>
      <p:sp>
        <p:nvSpPr>
          <p:cNvPr id="2" name="Diamond 1">
            <a:extLst>
              <a:ext uri="{FF2B5EF4-FFF2-40B4-BE49-F238E27FC236}">
                <a16:creationId xmlns:a16="http://schemas.microsoft.com/office/drawing/2014/main" id="{A4DF3DB0-CF11-B24A-82D1-3534ACB1A798}"/>
              </a:ext>
            </a:extLst>
          </p:cNvPr>
          <p:cNvSpPr/>
          <p:nvPr/>
        </p:nvSpPr>
        <p:spPr>
          <a:xfrm>
            <a:off x="5485627" y="789352"/>
            <a:ext cx="1303020" cy="983059"/>
          </a:xfrm>
          <a:prstGeom prst="diamond">
            <a:avLst/>
          </a:prstGeom>
          <a:solidFill>
            <a:srgbClr val="5C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Times New Roman" panose="02020603050405020304" pitchFamily="18" charset="0"/>
                <a:cs typeface="Times New Roman" panose="02020603050405020304" pitchFamily="18" charset="0"/>
              </a:rPr>
              <a:t>I</a:t>
            </a:r>
          </a:p>
        </p:txBody>
      </p:sp>
      <p:sp>
        <p:nvSpPr>
          <p:cNvPr id="6" name="Rectangle 5">
            <a:extLst>
              <a:ext uri="{FF2B5EF4-FFF2-40B4-BE49-F238E27FC236}">
                <a16:creationId xmlns:a16="http://schemas.microsoft.com/office/drawing/2014/main" id="{8212836D-4916-1143-A9F6-910ABCBABA00}"/>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058711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fltVal val="0"/>
                                          </p:val>
                                        </p:tav>
                                        <p:tav tm="100000">
                                          <p:val>
                                            <p:strVal val="#ppt_h"/>
                                          </p:val>
                                        </p:tav>
                                      </p:tavLst>
                                    </p:anim>
                                    <p:animEffect transition="in" filter="fade">
                                      <p:cBhvr>
                                        <p:cTn id="13" dur="750"/>
                                        <p:tgtEl>
                                          <p:spTgt spid="61"/>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1986">
            <a:extLst>
              <a:ext uri="{FF2B5EF4-FFF2-40B4-BE49-F238E27FC236}">
                <a16:creationId xmlns:a16="http://schemas.microsoft.com/office/drawing/2014/main" id="{041A86EA-AA84-1040-BB3A-47C8C30DDE44}"/>
              </a:ext>
            </a:extLst>
          </p:cNvPr>
          <p:cNvGrpSpPr/>
          <p:nvPr/>
        </p:nvGrpSpPr>
        <p:grpSpPr>
          <a:xfrm>
            <a:off x="1120458" y="478393"/>
            <a:ext cx="4297362" cy="5901214"/>
            <a:chOff x="388938" y="1597026"/>
            <a:chExt cx="1777999" cy="3370262"/>
          </a:xfrm>
        </p:grpSpPr>
        <p:sp>
          <p:nvSpPr>
            <p:cNvPr id="24" name="Freeform 3868">
              <a:extLst>
                <a:ext uri="{FF2B5EF4-FFF2-40B4-BE49-F238E27FC236}">
                  <a16:creationId xmlns:a16="http://schemas.microsoft.com/office/drawing/2014/main" id="{217BF262-CE33-B94D-BAFC-29727E946DFE}"/>
                </a:ext>
              </a:extLst>
            </p:cNvPr>
            <p:cNvSpPr>
              <a:spLocks/>
            </p:cNvSpPr>
            <p:nvPr/>
          </p:nvSpPr>
          <p:spPr bwMode="auto">
            <a:xfrm>
              <a:off x="679450" y="3529013"/>
              <a:ext cx="788987" cy="1263650"/>
            </a:xfrm>
            <a:custGeom>
              <a:avLst/>
              <a:gdLst>
                <a:gd name="T0" fmla="*/ 3 w 446"/>
                <a:gd name="T1" fmla="*/ 9 h 715"/>
                <a:gd name="T2" fmla="*/ 9 w 446"/>
                <a:gd name="T3" fmla="*/ 354 h 715"/>
                <a:gd name="T4" fmla="*/ 14 w 446"/>
                <a:gd name="T5" fmla="*/ 547 h 715"/>
                <a:gd name="T6" fmla="*/ 15 w 446"/>
                <a:gd name="T7" fmla="*/ 712 h 715"/>
                <a:gd name="T8" fmla="*/ 97 w 446"/>
                <a:gd name="T9" fmla="*/ 713 h 715"/>
                <a:gd name="T10" fmla="*/ 106 w 446"/>
                <a:gd name="T11" fmla="*/ 641 h 715"/>
                <a:gd name="T12" fmla="*/ 122 w 446"/>
                <a:gd name="T13" fmla="*/ 442 h 715"/>
                <a:gd name="T14" fmla="*/ 128 w 446"/>
                <a:gd name="T15" fmla="*/ 320 h 715"/>
                <a:gd name="T16" fmla="*/ 152 w 446"/>
                <a:gd name="T17" fmla="*/ 226 h 715"/>
                <a:gd name="T18" fmla="*/ 271 w 446"/>
                <a:gd name="T19" fmla="*/ 223 h 715"/>
                <a:gd name="T20" fmla="*/ 297 w 446"/>
                <a:gd name="T21" fmla="*/ 321 h 715"/>
                <a:gd name="T22" fmla="*/ 311 w 446"/>
                <a:gd name="T23" fmla="*/ 487 h 715"/>
                <a:gd name="T24" fmla="*/ 326 w 446"/>
                <a:gd name="T25" fmla="*/ 709 h 715"/>
                <a:gd name="T26" fmla="*/ 409 w 446"/>
                <a:gd name="T27" fmla="*/ 709 h 715"/>
                <a:gd name="T28" fmla="*/ 416 w 446"/>
                <a:gd name="T29" fmla="*/ 533 h 715"/>
                <a:gd name="T30" fmla="*/ 433 w 446"/>
                <a:gd name="T31" fmla="*/ 293 h 715"/>
                <a:gd name="T32" fmla="*/ 444 w 446"/>
                <a:gd name="T33" fmla="*/ 126 h 715"/>
                <a:gd name="T34" fmla="*/ 444 w 446"/>
                <a:gd name="T3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715">
                  <a:moveTo>
                    <a:pt x="3" y="9"/>
                  </a:moveTo>
                  <a:cubicBezTo>
                    <a:pt x="0" y="146"/>
                    <a:pt x="6" y="240"/>
                    <a:pt x="9" y="354"/>
                  </a:cubicBezTo>
                  <a:cubicBezTo>
                    <a:pt x="12" y="420"/>
                    <a:pt x="14" y="466"/>
                    <a:pt x="14" y="547"/>
                  </a:cubicBezTo>
                  <a:cubicBezTo>
                    <a:pt x="14" y="622"/>
                    <a:pt x="14" y="666"/>
                    <a:pt x="15" y="712"/>
                  </a:cubicBezTo>
                  <a:cubicBezTo>
                    <a:pt x="33" y="712"/>
                    <a:pt x="97" y="713"/>
                    <a:pt x="97" y="713"/>
                  </a:cubicBezTo>
                  <a:cubicBezTo>
                    <a:pt x="97" y="713"/>
                    <a:pt x="103" y="666"/>
                    <a:pt x="106" y="641"/>
                  </a:cubicBezTo>
                  <a:cubicBezTo>
                    <a:pt x="109" y="566"/>
                    <a:pt x="113" y="517"/>
                    <a:pt x="122" y="442"/>
                  </a:cubicBezTo>
                  <a:cubicBezTo>
                    <a:pt x="125" y="408"/>
                    <a:pt x="128" y="354"/>
                    <a:pt x="128" y="320"/>
                  </a:cubicBezTo>
                  <a:cubicBezTo>
                    <a:pt x="128" y="291"/>
                    <a:pt x="138" y="227"/>
                    <a:pt x="152" y="226"/>
                  </a:cubicBezTo>
                  <a:cubicBezTo>
                    <a:pt x="203" y="221"/>
                    <a:pt x="221" y="218"/>
                    <a:pt x="271" y="223"/>
                  </a:cubicBezTo>
                  <a:cubicBezTo>
                    <a:pt x="288" y="224"/>
                    <a:pt x="293" y="285"/>
                    <a:pt x="297" y="321"/>
                  </a:cubicBezTo>
                  <a:cubicBezTo>
                    <a:pt x="304" y="375"/>
                    <a:pt x="308" y="422"/>
                    <a:pt x="311" y="487"/>
                  </a:cubicBezTo>
                  <a:cubicBezTo>
                    <a:pt x="315" y="564"/>
                    <a:pt x="328" y="616"/>
                    <a:pt x="326" y="709"/>
                  </a:cubicBezTo>
                  <a:cubicBezTo>
                    <a:pt x="357" y="715"/>
                    <a:pt x="375" y="712"/>
                    <a:pt x="409" y="709"/>
                  </a:cubicBezTo>
                  <a:cubicBezTo>
                    <a:pt x="409" y="595"/>
                    <a:pt x="411" y="592"/>
                    <a:pt x="416" y="533"/>
                  </a:cubicBezTo>
                  <a:cubicBezTo>
                    <a:pt x="420" y="466"/>
                    <a:pt x="423" y="395"/>
                    <a:pt x="433" y="293"/>
                  </a:cubicBezTo>
                  <a:cubicBezTo>
                    <a:pt x="439" y="230"/>
                    <a:pt x="446" y="186"/>
                    <a:pt x="444" y="126"/>
                  </a:cubicBezTo>
                  <a:cubicBezTo>
                    <a:pt x="442" y="77"/>
                    <a:pt x="445" y="63"/>
                    <a:pt x="444" y="0"/>
                  </a:cubicBezTo>
                </a:path>
              </a:pathLst>
            </a:custGeom>
            <a:solidFill>
              <a:srgbClr val="22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69">
              <a:extLst>
                <a:ext uri="{FF2B5EF4-FFF2-40B4-BE49-F238E27FC236}">
                  <a16:creationId xmlns:a16="http://schemas.microsoft.com/office/drawing/2014/main" id="{F336B995-1E99-D84D-95B7-E79E171A549F}"/>
                </a:ext>
              </a:extLst>
            </p:cNvPr>
            <p:cNvSpPr>
              <a:spLocks/>
            </p:cNvSpPr>
            <p:nvPr/>
          </p:nvSpPr>
          <p:spPr bwMode="auto">
            <a:xfrm>
              <a:off x="573088" y="4783138"/>
              <a:ext cx="288925" cy="184150"/>
            </a:xfrm>
            <a:custGeom>
              <a:avLst/>
              <a:gdLst>
                <a:gd name="T0" fmla="*/ 74 w 163"/>
                <a:gd name="T1" fmla="*/ 0 h 104"/>
                <a:gd name="T2" fmla="*/ 3 w 163"/>
                <a:gd name="T3" fmla="*/ 70 h 104"/>
                <a:gd name="T4" fmla="*/ 102 w 163"/>
                <a:gd name="T5" fmla="*/ 70 h 104"/>
                <a:gd name="T6" fmla="*/ 102 w 163"/>
                <a:gd name="T7" fmla="*/ 76 h 104"/>
                <a:gd name="T8" fmla="*/ 160 w 163"/>
                <a:gd name="T9" fmla="*/ 68 h 104"/>
                <a:gd name="T10" fmla="*/ 157 w 163"/>
                <a:gd name="T11" fmla="*/ 0 h 104"/>
              </a:gdLst>
              <a:ahLst/>
              <a:cxnLst>
                <a:cxn ang="0">
                  <a:pos x="T0" y="T1"/>
                </a:cxn>
                <a:cxn ang="0">
                  <a:pos x="T2" y="T3"/>
                </a:cxn>
                <a:cxn ang="0">
                  <a:pos x="T4" y="T5"/>
                </a:cxn>
                <a:cxn ang="0">
                  <a:pos x="T6" y="T7"/>
                </a:cxn>
                <a:cxn ang="0">
                  <a:pos x="T8" y="T9"/>
                </a:cxn>
                <a:cxn ang="0">
                  <a:pos x="T10" y="T11"/>
                </a:cxn>
              </a:cxnLst>
              <a:rect l="0" t="0" r="r" b="b"/>
              <a:pathLst>
                <a:path w="163" h="104">
                  <a:moveTo>
                    <a:pt x="74" y="0"/>
                  </a:moveTo>
                  <a:cubicBezTo>
                    <a:pt x="55" y="18"/>
                    <a:pt x="0" y="55"/>
                    <a:pt x="3" y="70"/>
                  </a:cubicBezTo>
                  <a:cubicBezTo>
                    <a:pt x="10" y="104"/>
                    <a:pt x="82" y="83"/>
                    <a:pt x="102" y="70"/>
                  </a:cubicBezTo>
                  <a:cubicBezTo>
                    <a:pt x="102" y="73"/>
                    <a:pt x="102" y="73"/>
                    <a:pt x="102" y="76"/>
                  </a:cubicBezTo>
                  <a:cubicBezTo>
                    <a:pt x="132" y="73"/>
                    <a:pt x="143" y="73"/>
                    <a:pt x="160" y="68"/>
                  </a:cubicBezTo>
                  <a:cubicBezTo>
                    <a:pt x="163" y="50"/>
                    <a:pt x="163" y="13"/>
                    <a:pt x="15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70">
              <a:extLst>
                <a:ext uri="{FF2B5EF4-FFF2-40B4-BE49-F238E27FC236}">
                  <a16:creationId xmlns:a16="http://schemas.microsoft.com/office/drawing/2014/main" id="{EC9C39A3-99CB-0C48-9684-5EDD681E03B1}"/>
                </a:ext>
              </a:extLst>
            </p:cNvPr>
            <p:cNvSpPr>
              <a:spLocks/>
            </p:cNvSpPr>
            <p:nvPr/>
          </p:nvSpPr>
          <p:spPr bwMode="auto">
            <a:xfrm>
              <a:off x="1244600" y="4776788"/>
              <a:ext cx="290512" cy="182563"/>
            </a:xfrm>
            <a:custGeom>
              <a:avLst/>
              <a:gdLst>
                <a:gd name="T0" fmla="*/ 90 w 164"/>
                <a:gd name="T1" fmla="*/ 0 h 104"/>
                <a:gd name="T2" fmla="*/ 161 w 164"/>
                <a:gd name="T3" fmla="*/ 70 h 104"/>
                <a:gd name="T4" fmla="*/ 62 w 164"/>
                <a:gd name="T5" fmla="*/ 70 h 104"/>
                <a:gd name="T6" fmla="*/ 62 w 164"/>
                <a:gd name="T7" fmla="*/ 76 h 104"/>
                <a:gd name="T8" fmla="*/ 4 w 164"/>
                <a:gd name="T9" fmla="*/ 68 h 104"/>
                <a:gd name="T10" fmla="*/ 7 w 164"/>
                <a:gd name="T11" fmla="*/ 0 h 104"/>
              </a:gdLst>
              <a:ahLst/>
              <a:cxnLst>
                <a:cxn ang="0">
                  <a:pos x="T0" y="T1"/>
                </a:cxn>
                <a:cxn ang="0">
                  <a:pos x="T2" y="T3"/>
                </a:cxn>
                <a:cxn ang="0">
                  <a:pos x="T4" y="T5"/>
                </a:cxn>
                <a:cxn ang="0">
                  <a:pos x="T6" y="T7"/>
                </a:cxn>
                <a:cxn ang="0">
                  <a:pos x="T8" y="T9"/>
                </a:cxn>
                <a:cxn ang="0">
                  <a:pos x="T10" y="T11"/>
                </a:cxn>
              </a:cxnLst>
              <a:rect l="0" t="0" r="r" b="b"/>
              <a:pathLst>
                <a:path w="164" h="104">
                  <a:moveTo>
                    <a:pt x="90" y="0"/>
                  </a:moveTo>
                  <a:cubicBezTo>
                    <a:pt x="109" y="18"/>
                    <a:pt x="164" y="55"/>
                    <a:pt x="161" y="70"/>
                  </a:cubicBezTo>
                  <a:cubicBezTo>
                    <a:pt x="153" y="104"/>
                    <a:pt x="82" y="83"/>
                    <a:pt x="62" y="70"/>
                  </a:cubicBezTo>
                  <a:cubicBezTo>
                    <a:pt x="62" y="73"/>
                    <a:pt x="62" y="73"/>
                    <a:pt x="62" y="76"/>
                  </a:cubicBezTo>
                  <a:cubicBezTo>
                    <a:pt x="32" y="73"/>
                    <a:pt x="21" y="73"/>
                    <a:pt x="4" y="68"/>
                  </a:cubicBezTo>
                  <a:cubicBezTo>
                    <a:pt x="0" y="50"/>
                    <a:pt x="0" y="13"/>
                    <a:pt x="7"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71">
              <a:extLst>
                <a:ext uri="{FF2B5EF4-FFF2-40B4-BE49-F238E27FC236}">
                  <a16:creationId xmlns:a16="http://schemas.microsoft.com/office/drawing/2014/main" id="{F3FEB842-2160-594C-883B-4EDB9F307578}"/>
                </a:ext>
              </a:extLst>
            </p:cNvPr>
            <p:cNvSpPr>
              <a:spLocks/>
            </p:cNvSpPr>
            <p:nvPr/>
          </p:nvSpPr>
          <p:spPr bwMode="auto">
            <a:xfrm>
              <a:off x="685800" y="3589338"/>
              <a:ext cx="115887" cy="150813"/>
            </a:xfrm>
            <a:custGeom>
              <a:avLst/>
              <a:gdLst>
                <a:gd name="T0" fmla="*/ 63 w 66"/>
                <a:gd name="T1" fmla="*/ 0 h 86"/>
                <a:gd name="T2" fmla="*/ 64 w 66"/>
                <a:gd name="T3" fmla="*/ 5 h 86"/>
                <a:gd name="T4" fmla="*/ 66 w 66"/>
                <a:gd name="T5" fmla="*/ 19 h 86"/>
                <a:gd name="T6" fmla="*/ 65 w 66"/>
                <a:gd name="T7" fmla="*/ 28 h 86"/>
                <a:gd name="T8" fmla="*/ 63 w 66"/>
                <a:gd name="T9" fmla="*/ 38 h 86"/>
                <a:gd name="T10" fmla="*/ 60 w 66"/>
                <a:gd name="T11" fmla="*/ 49 h 86"/>
                <a:gd name="T12" fmla="*/ 54 w 66"/>
                <a:gd name="T13" fmla="*/ 60 h 86"/>
                <a:gd name="T14" fmla="*/ 47 w 66"/>
                <a:gd name="T15" fmla="*/ 69 h 86"/>
                <a:gd name="T16" fmla="*/ 37 w 66"/>
                <a:gd name="T17" fmla="*/ 76 h 86"/>
                <a:gd name="T18" fmla="*/ 28 w 66"/>
                <a:gd name="T19" fmla="*/ 82 h 86"/>
                <a:gd name="T20" fmla="*/ 19 w 66"/>
                <a:gd name="T21" fmla="*/ 85 h 86"/>
                <a:gd name="T22" fmla="*/ 11 w 66"/>
                <a:gd name="T23" fmla="*/ 86 h 86"/>
                <a:gd name="T24" fmla="*/ 5 w 66"/>
                <a:gd name="T25" fmla="*/ 86 h 86"/>
                <a:gd name="T26" fmla="*/ 0 w 66"/>
                <a:gd name="T27" fmla="*/ 86 h 86"/>
                <a:gd name="T28" fmla="*/ 0 w 66"/>
                <a:gd name="T29" fmla="*/ 85 h 86"/>
                <a:gd name="T30" fmla="*/ 4 w 66"/>
                <a:gd name="T31" fmla="*/ 84 h 86"/>
                <a:gd name="T32" fmla="*/ 10 w 66"/>
                <a:gd name="T33" fmla="*/ 82 h 86"/>
                <a:gd name="T34" fmla="*/ 17 w 66"/>
                <a:gd name="T35" fmla="*/ 80 h 86"/>
                <a:gd name="T36" fmla="*/ 25 w 66"/>
                <a:gd name="T37" fmla="*/ 76 h 86"/>
                <a:gd name="T38" fmla="*/ 33 w 66"/>
                <a:gd name="T39" fmla="*/ 71 h 86"/>
                <a:gd name="T40" fmla="*/ 41 w 66"/>
                <a:gd name="T41" fmla="*/ 64 h 86"/>
                <a:gd name="T42" fmla="*/ 48 w 66"/>
                <a:gd name="T43" fmla="*/ 55 h 86"/>
                <a:gd name="T44" fmla="*/ 61 w 66"/>
                <a:gd name="T45" fmla="*/ 18 h 86"/>
                <a:gd name="T46" fmla="*/ 62 w 66"/>
                <a:gd name="T47" fmla="*/ 0 h 86"/>
                <a:gd name="T48" fmla="*/ 63 w 66"/>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86">
                  <a:moveTo>
                    <a:pt x="63" y="0"/>
                  </a:moveTo>
                  <a:cubicBezTo>
                    <a:pt x="63" y="0"/>
                    <a:pt x="63" y="2"/>
                    <a:pt x="64" y="5"/>
                  </a:cubicBezTo>
                  <a:cubicBezTo>
                    <a:pt x="65" y="8"/>
                    <a:pt x="66" y="13"/>
                    <a:pt x="66" y="19"/>
                  </a:cubicBezTo>
                  <a:cubicBezTo>
                    <a:pt x="66" y="21"/>
                    <a:pt x="66" y="25"/>
                    <a:pt x="65" y="28"/>
                  </a:cubicBezTo>
                  <a:cubicBezTo>
                    <a:pt x="65" y="31"/>
                    <a:pt x="64" y="35"/>
                    <a:pt x="63" y="38"/>
                  </a:cubicBezTo>
                  <a:cubicBezTo>
                    <a:pt x="63" y="42"/>
                    <a:pt x="61" y="46"/>
                    <a:pt x="60" y="49"/>
                  </a:cubicBezTo>
                  <a:cubicBezTo>
                    <a:pt x="58" y="53"/>
                    <a:pt x="56" y="56"/>
                    <a:pt x="54" y="60"/>
                  </a:cubicBezTo>
                  <a:cubicBezTo>
                    <a:pt x="52" y="63"/>
                    <a:pt x="49" y="66"/>
                    <a:pt x="47" y="69"/>
                  </a:cubicBezTo>
                  <a:cubicBezTo>
                    <a:pt x="44" y="72"/>
                    <a:pt x="41" y="74"/>
                    <a:pt x="37" y="76"/>
                  </a:cubicBezTo>
                  <a:cubicBezTo>
                    <a:pt x="34" y="79"/>
                    <a:pt x="31" y="80"/>
                    <a:pt x="28" y="82"/>
                  </a:cubicBezTo>
                  <a:cubicBezTo>
                    <a:pt x="25" y="83"/>
                    <a:pt x="22" y="84"/>
                    <a:pt x="19" y="85"/>
                  </a:cubicBezTo>
                  <a:cubicBezTo>
                    <a:pt x="16" y="85"/>
                    <a:pt x="13" y="86"/>
                    <a:pt x="11" y="86"/>
                  </a:cubicBezTo>
                  <a:cubicBezTo>
                    <a:pt x="9" y="86"/>
                    <a:pt x="7" y="86"/>
                    <a:pt x="5" y="86"/>
                  </a:cubicBezTo>
                  <a:cubicBezTo>
                    <a:pt x="2" y="86"/>
                    <a:pt x="0" y="86"/>
                    <a:pt x="0" y="86"/>
                  </a:cubicBezTo>
                  <a:cubicBezTo>
                    <a:pt x="0" y="85"/>
                    <a:pt x="0" y="85"/>
                    <a:pt x="0" y="85"/>
                  </a:cubicBezTo>
                  <a:cubicBezTo>
                    <a:pt x="0" y="85"/>
                    <a:pt x="1" y="84"/>
                    <a:pt x="4" y="84"/>
                  </a:cubicBezTo>
                  <a:cubicBezTo>
                    <a:pt x="6" y="84"/>
                    <a:pt x="8" y="83"/>
                    <a:pt x="10" y="82"/>
                  </a:cubicBezTo>
                  <a:cubicBezTo>
                    <a:pt x="12" y="82"/>
                    <a:pt x="15" y="81"/>
                    <a:pt x="17" y="80"/>
                  </a:cubicBezTo>
                  <a:cubicBezTo>
                    <a:pt x="20" y="79"/>
                    <a:pt x="22" y="78"/>
                    <a:pt x="25" y="76"/>
                  </a:cubicBezTo>
                  <a:cubicBezTo>
                    <a:pt x="28" y="75"/>
                    <a:pt x="31" y="73"/>
                    <a:pt x="33" y="71"/>
                  </a:cubicBezTo>
                  <a:cubicBezTo>
                    <a:pt x="36" y="69"/>
                    <a:pt x="38" y="66"/>
                    <a:pt x="41" y="64"/>
                  </a:cubicBezTo>
                  <a:cubicBezTo>
                    <a:pt x="43" y="61"/>
                    <a:pt x="46" y="58"/>
                    <a:pt x="48" y="55"/>
                  </a:cubicBezTo>
                  <a:cubicBezTo>
                    <a:pt x="56" y="43"/>
                    <a:pt x="59" y="29"/>
                    <a:pt x="61" y="18"/>
                  </a:cubicBezTo>
                  <a:cubicBezTo>
                    <a:pt x="62" y="7"/>
                    <a:pt x="62" y="0"/>
                    <a:pt x="62" y="0"/>
                  </a:cubicBezTo>
                  <a:lnTo>
                    <a:pt x="63"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72">
              <a:extLst>
                <a:ext uri="{FF2B5EF4-FFF2-40B4-BE49-F238E27FC236}">
                  <a16:creationId xmlns:a16="http://schemas.microsoft.com/office/drawing/2014/main" id="{1B48D747-289C-C04A-AAF5-7F69BE2C86D3}"/>
                </a:ext>
              </a:extLst>
            </p:cNvPr>
            <p:cNvSpPr>
              <a:spLocks/>
            </p:cNvSpPr>
            <p:nvPr/>
          </p:nvSpPr>
          <p:spPr bwMode="auto">
            <a:xfrm>
              <a:off x="1349375" y="3589338"/>
              <a:ext cx="111125" cy="150813"/>
            </a:xfrm>
            <a:custGeom>
              <a:avLst/>
              <a:gdLst>
                <a:gd name="T0" fmla="*/ 1 w 63"/>
                <a:gd name="T1" fmla="*/ 0 h 86"/>
                <a:gd name="T2" fmla="*/ 2 w 63"/>
                <a:gd name="T3" fmla="*/ 5 h 86"/>
                <a:gd name="T4" fmla="*/ 6 w 63"/>
                <a:gd name="T5" fmla="*/ 17 h 86"/>
                <a:gd name="T6" fmla="*/ 8 w 63"/>
                <a:gd name="T7" fmla="*/ 26 h 86"/>
                <a:gd name="T8" fmla="*/ 12 w 63"/>
                <a:gd name="T9" fmla="*/ 34 h 86"/>
                <a:gd name="T10" fmla="*/ 16 w 63"/>
                <a:gd name="T11" fmla="*/ 43 h 86"/>
                <a:gd name="T12" fmla="*/ 21 w 63"/>
                <a:gd name="T13" fmla="*/ 52 h 86"/>
                <a:gd name="T14" fmla="*/ 27 w 63"/>
                <a:gd name="T15" fmla="*/ 60 h 86"/>
                <a:gd name="T16" fmla="*/ 33 w 63"/>
                <a:gd name="T17" fmla="*/ 66 h 86"/>
                <a:gd name="T18" fmla="*/ 40 w 63"/>
                <a:gd name="T19" fmla="*/ 72 h 86"/>
                <a:gd name="T20" fmla="*/ 47 w 63"/>
                <a:gd name="T21" fmla="*/ 77 h 86"/>
                <a:gd name="T22" fmla="*/ 54 w 63"/>
                <a:gd name="T23" fmla="*/ 80 h 86"/>
                <a:gd name="T24" fmla="*/ 59 w 63"/>
                <a:gd name="T25" fmla="*/ 83 h 86"/>
                <a:gd name="T26" fmla="*/ 63 w 63"/>
                <a:gd name="T27" fmla="*/ 85 h 86"/>
                <a:gd name="T28" fmla="*/ 63 w 63"/>
                <a:gd name="T29" fmla="*/ 86 h 86"/>
                <a:gd name="T30" fmla="*/ 58 w 63"/>
                <a:gd name="T31" fmla="*/ 85 h 86"/>
                <a:gd name="T32" fmla="*/ 53 w 63"/>
                <a:gd name="T33" fmla="*/ 83 h 86"/>
                <a:gd name="T34" fmla="*/ 46 w 63"/>
                <a:gd name="T35" fmla="*/ 81 h 86"/>
                <a:gd name="T36" fmla="*/ 37 w 63"/>
                <a:gd name="T37" fmla="*/ 77 h 86"/>
                <a:gd name="T38" fmla="*/ 29 w 63"/>
                <a:gd name="T39" fmla="*/ 72 h 86"/>
                <a:gd name="T40" fmla="*/ 21 w 63"/>
                <a:gd name="T41" fmla="*/ 65 h 86"/>
                <a:gd name="T42" fmla="*/ 14 w 63"/>
                <a:gd name="T43" fmla="*/ 56 h 86"/>
                <a:gd name="T44" fmla="*/ 1 w 63"/>
                <a:gd name="T45" fmla="*/ 18 h 86"/>
                <a:gd name="T46" fmla="*/ 0 w 63"/>
                <a:gd name="T47" fmla="*/ 0 h 86"/>
                <a:gd name="T48" fmla="*/ 1 w 63"/>
                <a:gd name="T4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86">
                  <a:moveTo>
                    <a:pt x="1" y="0"/>
                  </a:moveTo>
                  <a:cubicBezTo>
                    <a:pt x="1" y="0"/>
                    <a:pt x="2" y="2"/>
                    <a:pt x="2" y="5"/>
                  </a:cubicBezTo>
                  <a:cubicBezTo>
                    <a:pt x="3" y="8"/>
                    <a:pt x="4" y="12"/>
                    <a:pt x="6" y="17"/>
                  </a:cubicBezTo>
                  <a:cubicBezTo>
                    <a:pt x="7" y="20"/>
                    <a:pt x="8" y="23"/>
                    <a:pt x="8" y="26"/>
                  </a:cubicBezTo>
                  <a:cubicBezTo>
                    <a:pt x="9" y="28"/>
                    <a:pt x="11" y="31"/>
                    <a:pt x="12" y="34"/>
                  </a:cubicBezTo>
                  <a:cubicBezTo>
                    <a:pt x="13" y="37"/>
                    <a:pt x="14" y="40"/>
                    <a:pt x="16" y="43"/>
                  </a:cubicBezTo>
                  <a:cubicBezTo>
                    <a:pt x="17" y="46"/>
                    <a:pt x="19" y="49"/>
                    <a:pt x="21" y="52"/>
                  </a:cubicBezTo>
                  <a:cubicBezTo>
                    <a:pt x="23" y="55"/>
                    <a:pt x="25" y="57"/>
                    <a:pt x="27" y="60"/>
                  </a:cubicBezTo>
                  <a:cubicBezTo>
                    <a:pt x="29" y="62"/>
                    <a:pt x="31" y="64"/>
                    <a:pt x="33" y="66"/>
                  </a:cubicBezTo>
                  <a:cubicBezTo>
                    <a:pt x="36" y="68"/>
                    <a:pt x="38" y="70"/>
                    <a:pt x="40" y="72"/>
                  </a:cubicBezTo>
                  <a:cubicBezTo>
                    <a:pt x="43" y="74"/>
                    <a:pt x="45" y="75"/>
                    <a:pt x="47" y="77"/>
                  </a:cubicBezTo>
                  <a:cubicBezTo>
                    <a:pt x="50" y="78"/>
                    <a:pt x="52" y="79"/>
                    <a:pt x="54" y="80"/>
                  </a:cubicBezTo>
                  <a:cubicBezTo>
                    <a:pt x="56" y="81"/>
                    <a:pt x="57" y="82"/>
                    <a:pt x="59" y="83"/>
                  </a:cubicBezTo>
                  <a:cubicBezTo>
                    <a:pt x="62" y="84"/>
                    <a:pt x="63" y="85"/>
                    <a:pt x="63" y="85"/>
                  </a:cubicBezTo>
                  <a:cubicBezTo>
                    <a:pt x="63" y="86"/>
                    <a:pt x="63" y="86"/>
                    <a:pt x="63" y="86"/>
                  </a:cubicBezTo>
                  <a:cubicBezTo>
                    <a:pt x="63" y="86"/>
                    <a:pt x="62" y="85"/>
                    <a:pt x="58" y="85"/>
                  </a:cubicBezTo>
                  <a:cubicBezTo>
                    <a:pt x="57" y="84"/>
                    <a:pt x="55" y="84"/>
                    <a:pt x="53" y="83"/>
                  </a:cubicBezTo>
                  <a:cubicBezTo>
                    <a:pt x="51" y="83"/>
                    <a:pt x="48" y="82"/>
                    <a:pt x="46" y="81"/>
                  </a:cubicBezTo>
                  <a:cubicBezTo>
                    <a:pt x="43" y="80"/>
                    <a:pt x="40" y="79"/>
                    <a:pt x="37" y="77"/>
                  </a:cubicBezTo>
                  <a:cubicBezTo>
                    <a:pt x="35" y="76"/>
                    <a:pt x="32" y="74"/>
                    <a:pt x="29" y="72"/>
                  </a:cubicBezTo>
                  <a:cubicBezTo>
                    <a:pt x="26" y="70"/>
                    <a:pt x="24" y="67"/>
                    <a:pt x="21" y="65"/>
                  </a:cubicBezTo>
                  <a:cubicBezTo>
                    <a:pt x="19" y="62"/>
                    <a:pt x="16" y="59"/>
                    <a:pt x="14" y="56"/>
                  </a:cubicBezTo>
                  <a:cubicBezTo>
                    <a:pt x="6" y="44"/>
                    <a:pt x="2" y="29"/>
                    <a:pt x="1" y="18"/>
                  </a:cubicBezTo>
                  <a:cubicBezTo>
                    <a:pt x="0" y="7"/>
                    <a:pt x="0" y="0"/>
                    <a:pt x="0" y="0"/>
                  </a:cubicBezTo>
                  <a:lnTo>
                    <a:pt x="1" y="0"/>
                  </a:lnTo>
                  <a:close/>
                </a:path>
              </a:pathLst>
            </a:custGeom>
            <a:solidFill>
              <a:srgbClr val="1D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73">
              <a:extLst>
                <a:ext uri="{FF2B5EF4-FFF2-40B4-BE49-F238E27FC236}">
                  <a16:creationId xmlns:a16="http://schemas.microsoft.com/office/drawing/2014/main" id="{D1CB4445-A5DD-2641-9F5F-7652B56D353E}"/>
                </a:ext>
              </a:extLst>
            </p:cNvPr>
            <p:cNvSpPr>
              <a:spLocks/>
            </p:cNvSpPr>
            <p:nvPr/>
          </p:nvSpPr>
          <p:spPr bwMode="auto">
            <a:xfrm>
              <a:off x="2000250" y="2273301"/>
              <a:ext cx="166687" cy="266700"/>
            </a:xfrm>
            <a:custGeom>
              <a:avLst/>
              <a:gdLst>
                <a:gd name="T0" fmla="*/ 2 w 95"/>
                <a:gd name="T1" fmla="*/ 117 h 151"/>
                <a:gd name="T2" fmla="*/ 20 w 95"/>
                <a:gd name="T3" fmla="*/ 20 h 151"/>
                <a:gd name="T4" fmla="*/ 36 w 95"/>
                <a:gd name="T5" fmla="*/ 39 h 151"/>
                <a:gd name="T6" fmla="*/ 30 w 95"/>
                <a:gd name="T7" fmla="*/ 81 h 151"/>
                <a:gd name="T8" fmla="*/ 51 w 95"/>
                <a:gd name="T9" fmla="*/ 80 h 151"/>
                <a:gd name="T10" fmla="*/ 66 w 95"/>
                <a:gd name="T11" fmla="*/ 84 h 151"/>
                <a:gd name="T12" fmla="*/ 67 w 95"/>
                <a:gd name="T13" fmla="*/ 142 h 151"/>
                <a:gd name="T14" fmla="*/ 0 w 95"/>
                <a:gd name="T15" fmla="*/ 141 h 151"/>
                <a:gd name="T16" fmla="*/ 2 w 95"/>
                <a:gd name="T17"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51">
                  <a:moveTo>
                    <a:pt x="2" y="117"/>
                  </a:moveTo>
                  <a:cubicBezTo>
                    <a:pt x="2" y="98"/>
                    <a:pt x="10" y="43"/>
                    <a:pt x="20" y="20"/>
                  </a:cubicBezTo>
                  <a:cubicBezTo>
                    <a:pt x="29" y="0"/>
                    <a:pt x="41" y="10"/>
                    <a:pt x="36" y="39"/>
                  </a:cubicBezTo>
                  <a:cubicBezTo>
                    <a:pt x="34" y="53"/>
                    <a:pt x="33" y="62"/>
                    <a:pt x="30" y="81"/>
                  </a:cubicBezTo>
                  <a:cubicBezTo>
                    <a:pt x="36" y="72"/>
                    <a:pt x="46" y="68"/>
                    <a:pt x="51" y="80"/>
                  </a:cubicBezTo>
                  <a:cubicBezTo>
                    <a:pt x="57" y="76"/>
                    <a:pt x="63" y="75"/>
                    <a:pt x="66" y="84"/>
                  </a:cubicBezTo>
                  <a:cubicBezTo>
                    <a:pt x="95" y="66"/>
                    <a:pt x="79" y="133"/>
                    <a:pt x="67" y="142"/>
                  </a:cubicBezTo>
                  <a:cubicBezTo>
                    <a:pt x="57" y="151"/>
                    <a:pt x="0" y="141"/>
                    <a:pt x="0" y="141"/>
                  </a:cubicBezTo>
                  <a:cubicBezTo>
                    <a:pt x="2" y="119"/>
                    <a:pt x="2" y="119"/>
                    <a:pt x="2" y="119"/>
                  </a:cubicBezTo>
                </a:path>
              </a:pathLst>
            </a:custGeom>
            <a:solidFill>
              <a:srgbClr val="F1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74">
              <a:extLst>
                <a:ext uri="{FF2B5EF4-FFF2-40B4-BE49-F238E27FC236}">
                  <a16:creationId xmlns:a16="http://schemas.microsoft.com/office/drawing/2014/main" id="{A3082AF7-DAEE-F744-95FA-FA8FF9F5220B}"/>
                </a:ext>
              </a:extLst>
            </p:cNvPr>
            <p:cNvSpPr>
              <a:spLocks/>
            </p:cNvSpPr>
            <p:nvPr/>
          </p:nvSpPr>
          <p:spPr bwMode="auto">
            <a:xfrm>
              <a:off x="388938" y="2500313"/>
              <a:ext cx="1735137" cy="1192213"/>
            </a:xfrm>
            <a:custGeom>
              <a:avLst/>
              <a:gdLst>
                <a:gd name="T0" fmla="*/ 455 w 982"/>
                <a:gd name="T1" fmla="*/ 45 h 675"/>
                <a:gd name="T2" fmla="*/ 590 w 982"/>
                <a:gd name="T3" fmla="*/ 68 h 675"/>
                <a:gd name="T4" fmla="*/ 781 w 982"/>
                <a:gd name="T5" fmla="*/ 165 h 675"/>
                <a:gd name="T6" fmla="*/ 913 w 982"/>
                <a:gd name="T7" fmla="*/ 0 h 675"/>
                <a:gd name="T8" fmla="*/ 982 w 982"/>
                <a:gd name="T9" fmla="*/ 13 h 675"/>
                <a:gd name="T10" fmla="*/ 954 w 982"/>
                <a:gd name="T11" fmla="*/ 128 h 675"/>
                <a:gd name="T12" fmla="*/ 869 w 982"/>
                <a:gd name="T13" fmla="*/ 242 h 675"/>
                <a:gd name="T14" fmla="*/ 601 w 982"/>
                <a:gd name="T15" fmla="*/ 182 h 675"/>
                <a:gd name="T16" fmla="*/ 610 w 982"/>
                <a:gd name="T17" fmla="*/ 581 h 675"/>
                <a:gd name="T18" fmla="*/ 610 w 982"/>
                <a:gd name="T19" fmla="*/ 583 h 675"/>
                <a:gd name="T20" fmla="*/ 166 w 982"/>
                <a:gd name="T21" fmla="*/ 596 h 675"/>
                <a:gd name="T22" fmla="*/ 149 w 982"/>
                <a:gd name="T23" fmla="*/ 277 h 675"/>
                <a:gd name="T24" fmla="*/ 146 w 982"/>
                <a:gd name="T25" fmla="*/ 219 h 675"/>
                <a:gd name="T26" fmla="*/ 184 w 982"/>
                <a:gd name="T27" fmla="*/ 619 h 675"/>
                <a:gd name="T28" fmla="*/ 145 w 982"/>
                <a:gd name="T29" fmla="*/ 675 h 675"/>
                <a:gd name="T30" fmla="*/ 6 w 982"/>
                <a:gd name="T31" fmla="*/ 408 h 675"/>
                <a:gd name="T32" fmla="*/ 93 w 982"/>
                <a:gd name="T33" fmla="*/ 123 h 675"/>
                <a:gd name="T34" fmla="*/ 267 w 982"/>
                <a:gd name="T35" fmla="*/ 5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2" h="675">
                  <a:moveTo>
                    <a:pt x="455" y="45"/>
                  </a:moveTo>
                  <a:cubicBezTo>
                    <a:pt x="533" y="53"/>
                    <a:pt x="548" y="58"/>
                    <a:pt x="590" y="68"/>
                  </a:cubicBezTo>
                  <a:cubicBezTo>
                    <a:pt x="666" y="85"/>
                    <a:pt x="696" y="156"/>
                    <a:pt x="781" y="165"/>
                  </a:cubicBezTo>
                  <a:cubicBezTo>
                    <a:pt x="883" y="175"/>
                    <a:pt x="871" y="119"/>
                    <a:pt x="913" y="0"/>
                  </a:cubicBezTo>
                  <a:cubicBezTo>
                    <a:pt x="955" y="8"/>
                    <a:pt x="982" y="13"/>
                    <a:pt x="982" y="13"/>
                  </a:cubicBezTo>
                  <a:cubicBezTo>
                    <a:pt x="982" y="13"/>
                    <a:pt x="975" y="57"/>
                    <a:pt x="954" y="128"/>
                  </a:cubicBezTo>
                  <a:cubicBezTo>
                    <a:pt x="938" y="182"/>
                    <a:pt x="920" y="220"/>
                    <a:pt x="869" y="242"/>
                  </a:cubicBezTo>
                  <a:cubicBezTo>
                    <a:pt x="777" y="281"/>
                    <a:pt x="706" y="239"/>
                    <a:pt x="601" y="182"/>
                  </a:cubicBezTo>
                  <a:cubicBezTo>
                    <a:pt x="603" y="333"/>
                    <a:pt x="612" y="465"/>
                    <a:pt x="610" y="581"/>
                  </a:cubicBezTo>
                  <a:cubicBezTo>
                    <a:pt x="610" y="583"/>
                    <a:pt x="610" y="583"/>
                    <a:pt x="610" y="583"/>
                  </a:cubicBezTo>
                  <a:cubicBezTo>
                    <a:pt x="496" y="606"/>
                    <a:pt x="281" y="610"/>
                    <a:pt x="166" y="596"/>
                  </a:cubicBezTo>
                  <a:cubicBezTo>
                    <a:pt x="157" y="422"/>
                    <a:pt x="149" y="387"/>
                    <a:pt x="149" y="277"/>
                  </a:cubicBezTo>
                  <a:cubicBezTo>
                    <a:pt x="146" y="219"/>
                    <a:pt x="146" y="219"/>
                    <a:pt x="146" y="219"/>
                  </a:cubicBezTo>
                  <a:cubicBezTo>
                    <a:pt x="18" y="310"/>
                    <a:pt x="87" y="549"/>
                    <a:pt x="184" y="619"/>
                  </a:cubicBezTo>
                  <a:cubicBezTo>
                    <a:pt x="160" y="665"/>
                    <a:pt x="145" y="675"/>
                    <a:pt x="145" y="675"/>
                  </a:cubicBezTo>
                  <a:cubicBezTo>
                    <a:pt x="145" y="675"/>
                    <a:pt x="17" y="612"/>
                    <a:pt x="6" y="408"/>
                  </a:cubicBezTo>
                  <a:cubicBezTo>
                    <a:pt x="0" y="303"/>
                    <a:pt x="29" y="181"/>
                    <a:pt x="93" y="123"/>
                  </a:cubicBezTo>
                  <a:cubicBezTo>
                    <a:pt x="143" y="77"/>
                    <a:pt x="214" y="63"/>
                    <a:pt x="267" y="52"/>
                  </a:cubicBezTo>
                </a:path>
              </a:pathLst>
            </a:custGeom>
            <a:solidFill>
              <a:srgbClr val="AED30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875">
              <a:extLst>
                <a:ext uri="{FF2B5EF4-FFF2-40B4-BE49-F238E27FC236}">
                  <a16:creationId xmlns:a16="http://schemas.microsoft.com/office/drawing/2014/main" id="{35351E81-7FDB-E64B-ACDB-04971A341E9C}"/>
                </a:ext>
              </a:extLst>
            </p:cNvPr>
            <p:cNvSpPr>
              <a:spLocks/>
            </p:cNvSpPr>
            <p:nvPr/>
          </p:nvSpPr>
          <p:spPr bwMode="auto">
            <a:xfrm>
              <a:off x="642938" y="3594101"/>
              <a:ext cx="146050" cy="141288"/>
            </a:xfrm>
            <a:custGeom>
              <a:avLst/>
              <a:gdLst>
                <a:gd name="T0" fmla="*/ 0 w 83"/>
                <a:gd name="T1" fmla="*/ 56 h 80"/>
                <a:gd name="T2" fmla="*/ 34 w 83"/>
                <a:gd name="T3" fmla="*/ 80 h 80"/>
                <a:gd name="T4" fmla="*/ 80 w 83"/>
                <a:gd name="T5" fmla="*/ 39 h 80"/>
                <a:gd name="T6" fmla="*/ 83 w 83"/>
                <a:gd name="T7" fmla="*/ 28 h 80"/>
                <a:gd name="T8" fmla="*/ 68 w 83"/>
                <a:gd name="T9" fmla="*/ 14 h 80"/>
                <a:gd name="T10" fmla="*/ 39 w 83"/>
                <a:gd name="T11" fmla="*/ 0 h 80"/>
                <a:gd name="T12" fmla="*/ 11 w 83"/>
                <a:gd name="T13" fmla="*/ 43 h 80"/>
              </a:gdLst>
              <a:ahLst/>
              <a:cxnLst>
                <a:cxn ang="0">
                  <a:pos x="T0" y="T1"/>
                </a:cxn>
                <a:cxn ang="0">
                  <a:pos x="T2" y="T3"/>
                </a:cxn>
                <a:cxn ang="0">
                  <a:pos x="T4" y="T5"/>
                </a:cxn>
                <a:cxn ang="0">
                  <a:pos x="T6" y="T7"/>
                </a:cxn>
                <a:cxn ang="0">
                  <a:pos x="T8" y="T9"/>
                </a:cxn>
                <a:cxn ang="0">
                  <a:pos x="T10" y="T11"/>
                </a:cxn>
                <a:cxn ang="0">
                  <a:pos x="T12" y="T13"/>
                </a:cxn>
              </a:cxnLst>
              <a:rect l="0" t="0" r="r" b="b"/>
              <a:pathLst>
                <a:path w="83" h="80">
                  <a:moveTo>
                    <a:pt x="0" y="56"/>
                  </a:moveTo>
                  <a:cubicBezTo>
                    <a:pt x="11" y="70"/>
                    <a:pt x="34" y="80"/>
                    <a:pt x="34" y="80"/>
                  </a:cubicBezTo>
                  <a:cubicBezTo>
                    <a:pt x="34" y="80"/>
                    <a:pt x="69" y="74"/>
                    <a:pt x="80" y="39"/>
                  </a:cubicBezTo>
                  <a:cubicBezTo>
                    <a:pt x="82" y="33"/>
                    <a:pt x="83" y="28"/>
                    <a:pt x="83" y="28"/>
                  </a:cubicBezTo>
                  <a:cubicBezTo>
                    <a:pt x="83" y="28"/>
                    <a:pt x="81" y="23"/>
                    <a:pt x="68" y="14"/>
                  </a:cubicBezTo>
                  <a:cubicBezTo>
                    <a:pt x="56" y="6"/>
                    <a:pt x="39" y="0"/>
                    <a:pt x="39" y="0"/>
                  </a:cubicBezTo>
                  <a:cubicBezTo>
                    <a:pt x="39" y="0"/>
                    <a:pt x="32" y="17"/>
                    <a:pt x="11" y="43"/>
                  </a:cubicBezTo>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876">
              <a:extLst>
                <a:ext uri="{FF2B5EF4-FFF2-40B4-BE49-F238E27FC236}">
                  <a16:creationId xmlns:a16="http://schemas.microsoft.com/office/drawing/2014/main" id="{BF040C20-0156-2340-92FC-95B7C6275998}"/>
                </a:ext>
              </a:extLst>
            </p:cNvPr>
            <p:cNvSpPr>
              <a:spLocks/>
            </p:cNvSpPr>
            <p:nvPr/>
          </p:nvSpPr>
          <p:spPr bwMode="auto">
            <a:xfrm>
              <a:off x="955675" y="2659063"/>
              <a:ext cx="136525" cy="671513"/>
            </a:xfrm>
            <a:custGeom>
              <a:avLst/>
              <a:gdLst>
                <a:gd name="T0" fmla="*/ 0 w 77"/>
                <a:gd name="T1" fmla="*/ 31 h 380"/>
                <a:gd name="T2" fmla="*/ 39 w 77"/>
                <a:gd name="T3" fmla="*/ 0 h 380"/>
                <a:gd name="T4" fmla="*/ 77 w 77"/>
                <a:gd name="T5" fmla="*/ 31 h 380"/>
                <a:gd name="T6" fmla="*/ 49 w 77"/>
                <a:gd name="T7" fmla="*/ 62 h 380"/>
                <a:gd name="T8" fmla="*/ 71 w 77"/>
                <a:gd name="T9" fmla="*/ 330 h 380"/>
                <a:gd name="T10" fmla="*/ 41 w 77"/>
                <a:gd name="T11" fmla="*/ 380 h 380"/>
                <a:gd name="T12" fmla="*/ 9 w 77"/>
                <a:gd name="T13" fmla="*/ 332 h 380"/>
                <a:gd name="T14" fmla="*/ 27 w 77"/>
                <a:gd name="T15" fmla="*/ 62 h 380"/>
                <a:gd name="T16" fmla="*/ 0 w 77"/>
                <a:gd name="T17"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80">
                  <a:moveTo>
                    <a:pt x="0" y="31"/>
                  </a:moveTo>
                  <a:cubicBezTo>
                    <a:pt x="39" y="0"/>
                    <a:pt x="39" y="0"/>
                    <a:pt x="39" y="0"/>
                  </a:cubicBezTo>
                  <a:cubicBezTo>
                    <a:pt x="77" y="31"/>
                    <a:pt x="77" y="31"/>
                    <a:pt x="77" y="31"/>
                  </a:cubicBezTo>
                  <a:cubicBezTo>
                    <a:pt x="77" y="31"/>
                    <a:pt x="65" y="61"/>
                    <a:pt x="49" y="62"/>
                  </a:cubicBezTo>
                  <a:cubicBezTo>
                    <a:pt x="49" y="62"/>
                    <a:pt x="73" y="303"/>
                    <a:pt x="71" y="330"/>
                  </a:cubicBezTo>
                  <a:cubicBezTo>
                    <a:pt x="41" y="380"/>
                    <a:pt x="41" y="380"/>
                    <a:pt x="41" y="380"/>
                  </a:cubicBezTo>
                  <a:cubicBezTo>
                    <a:pt x="9" y="332"/>
                    <a:pt x="9" y="332"/>
                    <a:pt x="9" y="332"/>
                  </a:cubicBezTo>
                  <a:cubicBezTo>
                    <a:pt x="9" y="332"/>
                    <a:pt x="13" y="106"/>
                    <a:pt x="27" y="62"/>
                  </a:cubicBezTo>
                  <a:cubicBezTo>
                    <a:pt x="27" y="62"/>
                    <a:pt x="2" y="55"/>
                    <a:pt x="0" y="31"/>
                  </a:cubicBezTo>
                  <a:close/>
                </a:path>
              </a:pathLst>
            </a:custGeom>
            <a:solidFill>
              <a:srgbClr val="CC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877">
              <a:extLst>
                <a:ext uri="{FF2B5EF4-FFF2-40B4-BE49-F238E27FC236}">
                  <a16:creationId xmlns:a16="http://schemas.microsoft.com/office/drawing/2014/main" id="{4FB3CED5-F12E-0B40-9E95-DBA583C2FF6D}"/>
                </a:ext>
              </a:extLst>
            </p:cNvPr>
            <p:cNvSpPr>
              <a:spLocks/>
            </p:cNvSpPr>
            <p:nvPr/>
          </p:nvSpPr>
          <p:spPr bwMode="auto">
            <a:xfrm>
              <a:off x="857250" y="2587626"/>
              <a:ext cx="331787" cy="188913"/>
            </a:xfrm>
            <a:custGeom>
              <a:avLst/>
              <a:gdLst>
                <a:gd name="T0" fmla="*/ 209 w 209"/>
                <a:gd name="T1" fmla="*/ 0 h 119"/>
                <a:gd name="T2" fmla="*/ 100 w 209"/>
                <a:gd name="T3" fmla="*/ 2 h 119"/>
                <a:gd name="T4" fmla="*/ 0 w 209"/>
                <a:gd name="T5" fmla="*/ 0 h 119"/>
                <a:gd name="T6" fmla="*/ 22 w 209"/>
                <a:gd name="T7" fmla="*/ 117 h 119"/>
                <a:gd name="T8" fmla="*/ 105 w 209"/>
                <a:gd name="T9" fmla="*/ 48 h 119"/>
                <a:gd name="T10" fmla="*/ 190 w 209"/>
                <a:gd name="T11" fmla="*/ 119 h 119"/>
                <a:gd name="T12" fmla="*/ 209 w 20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09" h="119">
                  <a:moveTo>
                    <a:pt x="209" y="0"/>
                  </a:moveTo>
                  <a:lnTo>
                    <a:pt x="100" y="2"/>
                  </a:lnTo>
                  <a:lnTo>
                    <a:pt x="0" y="0"/>
                  </a:lnTo>
                  <a:lnTo>
                    <a:pt x="22" y="117"/>
                  </a:lnTo>
                  <a:lnTo>
                    <a:pt x="105" y="48"/>
                  </a:lnTo>
                  <a:lnTo>
                    <a:pt x="190" y="119"/>
                  </a:lnTo>
                  <a:lnTo>
                    <a:pt x="209" y="0"/>
                  </a:ln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878">
              <a:extLst>
                <a:ext uri="{FF2B5EF4-FFF2-40B4-BE49-F238E27FC236}">
                  <a16:creationId xmlns:a16="http://schemas.microsoft.com/office/drawing/2014/main" id="{673E8F4C-B086-BE4B-88C4-AB52ABA152F8}"/>
                </a:ext>
              </a:extLst>
            </p:cNvPr>
            <p:cNvSpPr>
              <a:spLocks/>
            </p:cNvSpPr>
            <p:nvPr/>
          </p:nvSpPr>
          <p:spPr bwMode="auto">
            <a:xfrm>
              <a:off x="857250" y="2462213"/>
              <a:ext cx="330200" cy="198438"/>
            </a:xfrm>
            <a:custGeom>
              <a:avLst/>
              <a:gdLst>
                <a:gd name="T0" fmla="*/ 208 w 208"/>
                <a:gd name="T1" fmla="*/ 79 h 125"/>
                <a:gd name="T2" fmla="*/ 105 w 208"/>
                <a:gd name="T3" fmla="*/ 125 h 125"/>
                <a:gd name="T4" fmla="*/ 0 w 208"/>
                <a:gd name="T5" fmla="*/ 79 h 125"/>
                <a:gd name="T6" fmla="*/ 0 w 208"/>
                <a:gd name="T7" fmla="*/ 0 h 125"/>
                <a:gd name="T8" fmla="*/ 208 w 208"/>
                <a:gd name="T9" fmla="*/ 0 h 125"/>
                <a:gd name="T10" fmla="*/ 208 w 208"/>
                <a:gd name="T11" fmla="*/ 79 h 125"/>
              </a:gdLst>
              <a:ahLst/>
              <a:cxnLst>
                <a:cxn ang="0">
                  <a:pos x="T0" y="T1"/>
                </a:cxn>
                <a:cxn ang="0">
                  <a:pos x="T2" y="T3"/>
                </a:cxn>
                <a:cxn ang="0">
                  <a:pos x="T4" y="T5"/>
                </a:cxn>
                <a:cxn ang="0">
                  <a:pos x="T6" y="T7"/>
                </a:cxn>
                <a:cxn ang="0">
                  <a:pos x="T8" y="T9"/>
                </a:cxn>
                <a:cxn ang="0">
                  <a:pos x="T10" y="T11"/>
                </a:cxn>
              </a:cxnLst>
              <a:rect l="0" t="0" r="r" b="b"/>
              <a:pathLst>
                <a:path w="208" h="125">
                  <a:moveTo>
                    <a:pt x="208" y="79"/>
                  </a:moveTo>
                  <a:lnTo>
                    <a:pt x="105" y="125"/>
                  </a:lnTo>
                  <a:lnTo>
                    <a:pt x="0" y="79"/>
                  </a:lnTo>
                  <a:lnTo>
                    <a:pt x="0" y="0"/>
                  </a:lnTo>
                  <a:lnTo>
                    <a:pt x="208" y="0"/>
                  </a:lnTo>
                  <a:lnTo>
                    <a:pt x="208" y="79"/>
                  </a:lnTo>
                  <a:close/>
                </a:path>
              </a:pathLst>
            </a:custGeom>
            <a:solidFill>
              <a:srgbClr val="EEC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879">
              <a:extLst>
                <a:ext uri="{FF2B5EF4-FFF2-40B4-BE49-F238E27FC236}">
                  <a16:creationId xmlns:a16="http://schemas.microsoft.com/office/drawing/2014/main" id="{79791002-CE55-1C49-B0A5-5C524B88B44A}"/>
                </a:ext>
              </a:extLst>
            </p:cNvPr>
            <p:cNvSpPr>
              <a:spLocks/>
            </p:cNvSpPr>
            <p:nvPr/>
          </p:nvSpPr>
          <p:spPr bwMode="auto">
            <a:xfrm>
              <a:off x="638175" y="1947863"/>
              <a:ext cx="779462" cy="568325"/>
            </a:xfrm>
            <a:custGeom>
              <a:avLst/>
              <a:gdLst>
                <a:gd name="T0" fmla="*/ 421 w 442"/>
                <a:gd name="T1" fmla="*/ 95 h 322"/>
                <a:gd name="T2" fmla="*/ 410 w 442"/>
                <a:gd name="T3" fmla="*/ 93 h 322"/>
                <a:gd name="T4" fmla="*/ 410 w 442"/>
                <a:gd name="T5" fmla="*/ 93 h 322"/>
                <a:gd name="T6" fmla="*/ 389 w 442"/>
                <a:gd name="T7" fmla="*/ 116 h 322"/>
                <a:gd name="T8" fmla="*/ 344 w 442"/>
                <a:gd name="T9" fmla="*/ 7 h 322"/>
                <a:gd name="T10" fmla="*/ 327 w 442"/>
                <a:gd name="T11" fmla="*/ 11 h 322"/>
                <a:gd name="T12" fmla="*/ 83 w 442"/>
                <a:gd name="T13" fmla="*/ 0 h 322"/>
                <a:gd name="T14" fmla="*/ 45 w 442"/>
                <a:gd name="T15" fmla="*/ 120 h 322"/>
                <a:gd name="T16" fmla="*/ 23 w 442"/>
                <a:gd name="T17" fmla="*/ 94 h 322"/>
                <a:gd name="T18" fmla="*/ 6 w 442"/>
                <a:gd name="T19" fmla="*/ 106 h 322"/>
                <a:gd name="T20" fmla="*/ 0 w 442"/>
                <a:gd name="T21" fmla="*/ 125 h 322"/>
                <a:gd name="T22" fmla="*/ 0 w 442"/>
                <a:gd name="T23" fmla="*/ 152 h 322"/>
                <a:gd name="T24" fmla="*/ 29 w 442"/>
                <a:gd name="T25" fmla="*/ 184 h 322"/>
                <a:gd name="T26" fmla="*/ 218 w 442"/>
                <a:gd name="T27" fmla="*/ 320 h 322"/>
                <a:gd name="T28" fmla="*/ 406 w 442"/>
                <a:gd name="T29" fmla="*/ 184 h 322"/>
                <a:gd name="T30" fmla="*/ 410 w 442"/>
                <a:gd name="T31" fmla="*/ 184 h 322"/>
                <a:gd name="T32" fmla="*/ 442 w 442"/>
                <a:gd name="T33" fmla="*/ 152 h 322"/>
                <a:gd name="T34" fmla="*/ 442 w 442"/>
                <a:gd name="T35" fmla="*/ 125 h 322"/>
                <a:gd name="T36" fmla="*/ 421 w 442"/>
                <a:gd name="T37" fmla="*/ 9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322">
                  <a:moveTo>
                    <a:pt x="421" y="95"/>
                  </a:moveTo>
                  <a:cubicBezTo>
                    <a:pt x="418" y="94"/>
                    <a:pt x="414" y="93"/>
                    <a:pt x="410" y="93"/>
                  </a:cubicBezTo>
                  <a:cubicBezTo>
                    <a:pt x="410" y="93"/>
                    <a:pt x="410" y="93"/>
                    <a:pt x="410" y="93"/>
                  </a:cubicBezTo>
                  <a:cubicBezTo>
                    <a:pt x="403" y="115"/>
                    <a:pt x="389" y="116"/>
                    <a:pt x="389" y="116"/>
                  </a:cubicBezTo>
                  <a:cubicBezTo>
                    <a:pt x="398" y="73"/>
                    <a:pt x="344" y="7"/>
                    <a:pt x="344" y="7"/>
                  </a:cubicBezTo>
                  <a:cubicBezTo>
                    <a:pt x="344" y="7"/>
                    <a:pt x="338" y="9"/>
                    <a:pt x="327" y="11"/>
                  </a:cubicBezTo>
                  <a:cubicBezTo>
                    <a:pt x="206" y="41"/>
                    <a:pt x="130" y="27"/>
                    <a:pt x="83" y="0"/>
                  </a:cubicBezTo>
                  <a:cubicBezTo>
                    <a:pt x="76" y="12"/>
                    <a:pt x="35" y="84"/>
                    <a:pt x="45" y="120"/>
                  </a:cubicBezTo>
                  <a:cubicBezTo>
                    <a:pt x="45" y="120"/>
                    <a:pt x="30" y="115"/>
                    <a:pt x="23" y="94"/>
                  </a:cubicBezTo>
                  <a:cubicBezTo>
                    <a:pt x="16" y="96"/>
                    <a:pt x="10" y="100"/>
                    <a:pt x="6" y="106"/>
                  </a:cubicBezTo>
                  <a:cubicBezTo>
                    <a:pt x="2" y="111"/>
                    <a:pt x="0" y="118"/>
                    <a:pt x="0" y="125"/>
                  </a:cubicBezTo>
                  <a:cubicBezTo>
                    <a:pt x="0" y="152"/>
                    <a:pt x="0" y="152"/>
                    <a:pt x="0" y="152"/>
                  </a:cubicBezTo>
                  <a:cubicBezTo>
                    <a:pt x="0" y="169"/>
                    <a:pt x="13" y="183"/>
                    <a:pt x="29" y="184"/>
                  </a:cubicBezTo>
                  <a:cubicBezTo>
                    <a:pt x="34" y="322"/>
                    <a:pt x="117" y="320"/>
                    <a:pt x="218" y="320"/>
                  </a:cubicBezTo>
                  <a:cubicBezTo>
                    <a:pt x="319" y="320"/>
                    <a:pt x="401" y="316"/>
                    <a:pt x="406" y="184"/>
                  </a:cubicBezTo>
                  <a:cubicBezTo>
                    <a:pt x="408" y="184"/>
                    <a:pt x="409" y="184"/>
                    <a:pt x="410" y="184"/>
                  </a:cubicBezTo>
                  <a:cubicBezTo>
                    <a:pt x="428" y="184"/>
                    <a:pt x="442" y="170"/>
                    <a:pt x="442" y="152"/>
                  </a:cubicBezTo>
                  <a:cubicBezTo>
                    <a:pt x="442" y="125"/>
                    <a:pt x="442" y="125"/>
                    <a:pt x="442" y="125"/>
                  </a:cubicBezTo>
                  <a:cubicBezTo>
                    <a:pt x="442" y="111"/>
                    <a:pt x="434" y="100"/>
                    <a:pt x="421" y="95"/>
                  </a:cubicBezTo>
                  <a:close/>
                </a:path>
              </a:pathLst>
            </a:custGeom>
            <a:solidFill>
              <a:srgbClr val="F0D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80">
              <a:extLst>
                <a:ext uri="{FF2B5EF4-FFF2-40B4-BE49-F238E27FC236}">
                  <a16:creationId xmlns:a16="http://schemas.microsoft.com/office/drawing/2014/main" id="{0338640D-1F2B-1A4A-9272-8911D4A968B6}"/>
                </a:ext>
              </a:extLst>
            </p:cNvPr>
            <p:cNvSpPr>
              <a:spLocks/>
            </p:cNvSpPr>
            <p:nvPr/>
          </p:nvSpPr>
          <p:spPr bwMode="auto">
            <a:xfrm>
              <a:off x="1214438" y="1839913"/>
              <a:ext cx="171450" cy="312738"/>
            </a:xfrm>
            <a:custGeom>
              <a:avLst/>
              <a:gdLst>
                <a:gd name="T0" fmla="*/ 50 w 97"/>
                <a:gd name="T1" fmla="*/ 47 h 177"/>
                <a:gd name="T2" fmla="*/ 30 w 97"/>
                <a:gd name="T3" fmla="*/ 64 h 177"/>
                <a:gd name="T4" fmla="*/ 0 w 97"/>
                <a:gd name="T5" fmla="*/ 72 h 177"/>
                <a:gd name="T6" fmla="*/ 17 w 97"/>
                <a:gd name="T7" fmla="*/ 68 h 177"/>
                <a:gd name="T8" fmla="*/ 62 w 97"/>
                <a:gd name="T9" fmla="*/ 177 h 177"/>
                <a:gd name="T10" fmla="*/ 83 w 97"/>
                <a:gd name="T11" fmla="*/ 154 h 177"/>
                <a:gd name="T12" fmla="*/ 83 w 97"/>
                <a:gd name="T13" fmla="*/ 154 h 177"/>
                <a:gd name="T14" fmla="*/ 94 w 97"/>
                <a:gd name="T15" fmla="*/ 156 h 177"/>
                <a:gd name="T16" fmla="*/ 97 w 97"/>
                <a:gd name="T17" fmla="*/ 123 h 177"/>
                <a:gd name="T18" fmla="*/ 63 w 97"/>
                <a:gd name="T19" fmla="*/ 0 h 177"/>
                <a:gd name="T20" fmla="*/ 50 w 97"/>
                <a:gd name="T21"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77">
                  <a:moveTo>
                    <a:pt x="50" y="47"/>
                  </a:moveTo>
                  <a:cubicBezTo>
                    <a:pt x="45" y="55"/>
                    <a:pt x="35" y="62"/>
                    <a:pt x="30" y="64"/>
                  </a:cubicBezTo>
                  <a:cubicBezTo>
                    <a:pt x="20" y="67"/>
                    <a:pt x="10" y="69"/>
                    <a:pt x="0" y="72"/>
                  </a:cubicBezTo>
                  <a:cubicBezTo>
                    <a:pt x="11" y="70"/>
                    <a:pt x="17" y="68"/>
                    <a:pt x="17" y="68"/>
                  </a:cubicBezTo>
                  <a:cubicBezTo>
                    <a:pt x="17" y="68"/>
                    <a:pt x="71" y="134"/>
                    <a:pt x="62" y="177"/>
                  </a:cubicBezTo>
                  <a:cubicBezTo>
                    <a:pt x="62" y="177"/>
                    <a:pt x="76" y="176"/>
                    <a:pt x="83" y="154"/>
                  </a:cubicBezTo>
                  <a:cubicBezTo>
                    <a:pt x="83" y="154"/>
                    <a:pt x="83" y="154"/>
                    <a:pt x="83" y="154"/>
                  </a:cubicBezTo>
                  <a:cubicBezTo>
                    <a:pt x="87" y="154"/>
                    <a:pt x="91" y="155"/>
                    <a:pt x="94" y="156"/>
                  </a:cubicBezTo>
                  <a:cubicBezTo>
                    <a:pt x="96" y="145"/>
                    <a:pt x="97" y="134"/>
                    <a:pt x="97" y="123"/>
                  </a:cubicBezTo>
                  <a:cubicBezTo>
                    <a:pt x="97" y="76"/>
                    <a:pt x="84" y="33"/>
                    <a:pt x="63" y="0"/>
                  </a:cubicBezTo>
                  <a:cubicBezTo>
                    <a:pt x="65" y="23"/>
                    <a:pt x="55" y="39"/>
                    <a:pt x="50" y="47"/>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881">
              <a:extLst>
                <a:ext uri="{FF2B5EF4-FFF2-40B4-BE49-F238E27FC236}">
                  <a16:creationId xmlns:a16="http://schemas.microsoft.com/office/drawing/2014/main" id="{46221AF3-40FC-374C-9610-4FE713F79CF8}"/>
                </a:ext>
              </a:extLst>
            </p:cNvPr>
            <p:cNvSpPr>
              <a:spLocks/>
            </p:cNvSpPr>
            <p:nvPr/>
          </p:nvSpPr>
          <p:spPr bwMode="auto">
            <a:xfrm>
              <a:off x="641350" y="1865313"/>
              <a:ext cx="142875" cy="293688"/>
            </a:xfrm>
            <a:custGeom>
              <a:avLst/>
              <a:gdLst>
                <a:gd name="T0" fmla="*/ 21 w 81"/>
                <a:gd name="T1" fmla="*/ 141 h 167"/>
                <a:gd name="T2" fmla="*/ 43 w 81"/>
                <a:gd name="T3" fmla="*/ 167 h 167"/>
                <a:gd name="T4" fmla="*/ 81 w 81"/>
                <a:gd name="T5" fmla="*/ 47 h 167"/>
                <a:gd name="T6" fmla="*/ 31 w 81"/>
                <a:gd name="T7" fmla="*/ 0 h 167"/>
                <a:gd name="T8" fmla="*/ 0 w 81"/>
                <a:gd name="T9" fmla="*/ 109 h 167"/>
                <a:gd name="T10" fmla="*/ 4 w 81"/>
                <a:gd name="T11" fmla="*/ 153 h 167"/>
                <a:gd name="T12" fmla="*/ 21 w 81"/>
                <a:gd name="T13" fmla="*/ 141 h 167"/>
              </a:gdLst>
              <a:ahLst/>
              <a:cxnLst>
                <a:cxn ang="0">
                  <a:pos x="T0" y="T1"/>
                </a:cxn>
                <a:cxn ang="0">
                  <a:pos x="T2" y="T3"/>
                </a:cxn>
                <a:cxn ang="0">
                  <a:pos x="T4" y="T5"/>
                </a:cxn>
                <a:cxn ang="0">
                  <a:pos x="T6" y="T7"/>
                </a:cxn>
                <a:cxn ang="0">
                  <a:pos x="T8" y="T9"/>
                </a:cxn>
                <a:cxn ang="0">
                  <a:pos x="T10" y="T11"/>
                </a:cxn>
                <a:cxn ang="0">
                  <a:pos x="T12" y="T13"/>
                </a:cxn>
              </a:cxnLst>
              <a:rect l="0" t="0" r="r" b="b"/>
              <a:pathLst>
                <a:path w="81" h="167">
                  <a:moveTo>
                    <a:pt x="21" y="141"/>
                  </a:moveTo>
                  <a:cubicBezTo>
                    <a:pt x="28" y="162"/>
                    <a:pt x="43" y="167"/>
                    <a:pt x="43" y="167"/>
                  </a:cubicBezTo>
                  <a:cubicBezTo>
                    <a:pt x="33" y="131"/>
                    <a:pt x="74" y="59"/>
                    <a:pt x="81" y="47"/>
                  </a:cubicBezTo>
                  <a:cubicBezTo>
                    <a:pt x="58" y="33"/>
                    <a:pt x="42" y="16"/>
                    <a:pt x="31" y="0"/>
                  </a:cubicBezTo>
                  <a:cubicBezTo>
                    <a:pt x="12" y="28"/>
                    <a:pt x="0" y="65"/>
                    <a:pt x="0" y="109"/>
                  </a:cubicBezTo>
                  <a:cubicBezTo>
                    <a:pt x="0" y="124"/>
                    <a:pt x="2" y="139"/>
                    <a:pt x="4" y="153"/>
                  </a:cubicBezTo>
                  <a:cubicBezTo>
                    <a:pt x="8" y="147"/>
                    <a:pt x="14" y="143"/>
                    <a:pt x="21" y="141"/>
                  </a:cubicBezTo>
                  <a:close/>
                </a:path>
              </a:pathLst>
            </a:custGeom>
            <a:solidFill>
              <a:srgbClr val="BA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882">
              <a:extLst>
                <a:ext uri="{FF2B5EF4-FFF2-40B4-BE49-F238E27FC236}">
                  <a16:creationId xmlns:a16="http://schemas.microsoft.com/office/drawing/2014/main" id="{89F0AF6B-13FF-1C47-8069-A6727010286D}"/>
                </a:ext>
              </a:extLst>
            </p:cNvPr>
            <p:cNvSpPr>
              <a:spLocks/>
            </p:cNvSpPr>
            <p:nvPr/>
          </p:nvSpPr>
          <p:spPr bwMode="auto">
            <a:xfrm>
              <a:off x="649288" y="1597026"/>
              <a:ext cx="681037" cy="422275"/>
            </a:xfrm>
            <a:custGeom>
              <a:avLst/>
              <a:gdLst>
                <a:gd name="T0" fmla="*/ 76 w 385"/>
                <a:gd name="T1" fmla="*/ 198 h 239"/>
                <a:gd name="T2" fmla="*/ 320 w 385"/>
                <a:gd name="T3" fmla="*/ 209 h 239"/>
                <a:gd name="T4" fmla="*/ 350 w 385"/>
                <a:gd name="T5" fmla="*/ 201 h 239"/>
                <a:gd name="T6" fmla="*/ 370 w 385"/>
                <a:gd name="T7" fmla="*/ 184 h 239"/>
                <a:gd name="T8" fmla="*/ 383 w 385"/>
                <a:gd name="T9" fmla="*/ 137 h 239"/>
                <a:gd name="T10" fmla="*/ 340 w 385"/>
                <a:gd name="T11" fmla="*/ 61 h 239"/>
                <a:gd name="T12" fmla="*/ 94 w 385"/>
                <a:gd name="T13" fmla="*/ 88 h 239"/>
                <a:gd name="T14" fmla="*/ 0 w 385"/>
                <a:gd name="T15" fmla="*/ 84 h 239"/>
                <a:gd name="T16" fmla="*/ 26 w 385"/>
                <a:gd name="T17" fmla="*/ 151 h 239"/>
                <a:gd name="T18" fmla="*/ 76 w 385"/>
                <a:gd name="T19" fmla="*/ 19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239">
                  <a:moveTo>
                    <a:pt x="76" y="198"/>
                  </a:moveTo>
                  <a:cubicBezTo>
                    <a:pt x="123" y="225"/>
                    <a:pt x="199" y="239"/>
                    <a:pt x="320" y="209"/>
                  </a:cubicBezTo>
                  <a:cubicBezTo>
                    <a:pt x="330" y="206"/>
                    <a:pt x="340" y="204"/>
                    <a:pt x="350" y="201"/>
                  </a:cubicBezTo>
                  <a:cubicBezTo>
                    <a:pt x="355" y="199"/>
                    <a:pt x="365" y="192"/>
                    <a:pt x="370" y="184"/>
                  </a:cubicBezTo>
                  <a:cubicBezTo>
                    <a:pt x="375" y="176"/>
                    <a:pt x="385" y="160"/>
                    <a:pt x="383" y="137"/>
                  </a:cubicBezTo>
                  <a:cubicBezTo>
                    <a:pt x="381" y="116"/>
                    <a:pt x="371" y="90"/>
                    <a:pt x="340" y="61"/>
                  </a:cubicBezTo>
                  <a:cubicBezTo>
                    <a:pt x="275" y="0"/>
                    <a:pt x="185" y="63"/>
                    <a:pt x="94" y="88"/>
                  </a:cubicBezTo>
                  <a:cubicBezTo>
                    <a:pt x="14" y="110"/>
                    <a:pt x="0" y="84"/>
                    <a:pt x="0" y="84"/>
                  </a:cubicBezTo>
                  <a:cubicBezTo>
                    <a:pt x="0" y="84"/>
                    <a:pt x="3" y="117"/>
                    <a:pt x="26" y="151"/>
                  </a:cubicBezTo>
                  <a:cubicBezTo>
                    <a:pt x="37" y="167"/>
                    <a:pt x="53" y="184"/>
                    <a:pt x="76" y="198"/>
                  </a:cubicBezTo>
                  <a:close/>
                </a:path>
              </a:pathLst>
            </a:custGeom>
            <a:solidFill>
              <a:srgbClr val="B17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3883">
              <a:extLst>
                <a:ext uri="{FF2B5EF4-FFF2-40B4-BE49-F238E27FC236}">
                  <a16:creationId xmlns:a16="http://schemas.microsoft.com/office/drawing/2014/main" id="{C9BF4CEA-1B15-DE43-8796-319FA956C32D}"/>
                </a:ext>
              </a:extLst>
            </p:cNvPr>
            <p:cNvSpPr>
              <a:spLocks noChangeArrowheads="1"/>
            </p:cNvSpPr>
            <p:nvPr/>
          </p:nvSpPr>
          <p:spPr bwMode="auto">
            <a:xfrm>
              <a:off x="831850" y="2109788"/>
              <a:ext cx="50800"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Oval 3884">
              <a:extLst>
                <a:ext uri="{FF2B5EF4-FFF2-40B4-BE49-F238E27FC236}">
                  <a16:creationId xmlns:a16="http://schemas.microsoft.com/office/drawing/2014/main" id="{72703383-2728-1B40-BC53-B095CE6E73B6}"/>
                </a:ext>
              </a:extLst>
            </p:cNvPr>
            <p:cNvSpPr>
              <a:spLocks noChangeArrowheads="1"/>
            </p:cNvSpPr>
            <p:nvPr/>
          </p:nvSpPr>
          <p:spPr bwMode="auto">
            <a:xfrm>
              <a:off x="1149350" y="2109788"/>
              <a:ext cx="52387" cy="508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85">
              <a:extLst>
                <a:ext uri="{FF2B5EF4-FFF2-40B4-BE49-F238E27FC236}">
                  <a16:creationId xmlns:a16="http://schemas.microsoft.com/office/drawing/2014/main" id="{60BD0982-FFD1-0847-9346-957AAE0E6318}"/>
                </a:ext>
              </a:extLst>
            </p:cNvPr>
            <p:cNvSpPr>
              <a:spLocks/>
            </p:cNvSpPr>
            <p:nvPr/>
          </p:nvSpPr>
          <p:spPr bwMode="auto">
            <a:xfrm>
              <a:off x="1017588" y="2111376"/>
              <a:ext cx="47625" cy="171450"/>
            </a:xfrm>
            <a:custGeom>
              <a:avLst/>
              <a:gdLst>
                <a:gd name="T0" fmla="*/ 1 w 27"/>
                <a:gd name="T1" fmla="*/ 0 h 97"/>
                <a:gd name="T2" fmla="*/ 5 w 27"/>
                <a:gd name="T3" fmla="*/ 12 h 97"/>
                <a:gd name="T4" fmla="*/ 7 w 27"/>
                <a:gd name="T5" fmla="*/ 24 h 97"/>
                <a:gd name="T6" fmla="*/ 7 w 27"/>
                <a:gd name="T7" fmla="*/ 30 h 97"/>
                <a:gd name="T8" fmla="*/ 8 w 27"/>
                <a:gd name="T9" fmla="*/ 36 h 97"/>
                <a:gd name="T10" fmla="*/ 9 w 27"/>
                <a:gd name="T11" fmla="*/ 42 h 97"/>
                <a:gd name="T12" fmla="*/ 9 w 27"/>
                <a:gd name="T13" fmla="*/ 48 h 97"/>
                <a:gd name="T14" fmla="*/ 9 w 27"/>
                <a:gd name="T15" fmla="*/ 60 h 97"/>
                <a:gd name="T16" fmla="*/ 9 w 27"/>
                <a:gd name="T17" fmla="*/ 72 h 97"/>
                <a:gd name="T18" fmla="*/ 8 w 27"/>
                <a:gd name="T19" fmla="*/ 84 h 97"/>
                <a:gd name="T20" fmla="*/ 7 w 27"/>
                <a:gd name="T21" fmla="*/ 96 h 97"/>
                <a:gd name="T22" fmla="*/ 1 w 27"/>
                <a:gd name="T23" fmla="*/ 90 h 97"/>
                <a:gd name="T24" fmla="*/ 7 w 27"/>
                <a:gd name="T25" fmla="*/ 91 h 97"/>
                <a:gd name="T26" fmla="*/ 14 w 27"/>
                <a:gd name="T27" fmla="*/ 92 h 97"/>
                <a:gd name="T28" fmla="*/ 27 w 27"/>
                <a:gd name="T29" fmla="*/ 96 h 97"/>
                <a:gd name="T30" fmla="*/ 27 w 27"/>
                <a:gd name="T31" fmla="*/ 97 h 97"/>
                <a:gd name="T32" fmla="*/ 1 w 27"/>
                <a:gd name="T33" fmla="*/ 97 h 97"/>
                <a:gd name="T34" fmla="*/ 0 w 27"/>
                <a:gd name="T35" fmla="*/ 97 h 97"/>
                <a:gd name="T36" fmla="*/ 0 w 27"/>
                <a:gd name="T37" fmla="*/ 96 h 97"/>
                <a:gd name="T38" fmla="*/ 0 w 27"/>
                <a:gd name="T39" fmla="*/ 48 h 97"/>
                <a:gd name="T40" fmla="*/ 0 w 27"/>
                <a:gd name="T41" fmla="*/ 0 h 97"/>
                <a:gd name="T42" fmla="*/ 1 w 27"/>
                <a:gd name="T4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97">
                  <a:moveTo>
                    <a:pt x="1" y="0"/>
                  </a:moveTo>
                  <a:cubicBezTo>
                    <a:pt x="3" y="4"/>
                    <a:pt x="4" y="8"/>
                    <a:pt x="5" y="12"/>
                  </a:cubicBezTo>
                  <a:cubicBezTo>
                    <a:pt x="5" y="16"/>
                    <a:pt x="6" y="20"/>
                    <a:pt x="7" y="24"/>
                  </a:cubicBezTo>
                  <a:cubicBezTo>
                    <a:pt x="7" y="30"/>
                    <a:pt x="7" y="30"/>
                    <a:pt x="7" y="30"/>
                  </a:cubicBezTo>
                  <a:cubicBezTo>
                    <a:pt x="8" y="32"/>
                    <a:pt x="8" y="34"/>
                    <a:pt x="8" y="36"/>
                  </a:cubicBezTo>
                  <a:cubicBezTo>
                    <a:pt x="9" y="42"/>
                    <a:pt x="9" y="42"/>
                    <a:pt x="9" y="42"/>
                  </a:cubicBezTo>
                  <a:cubicBezTo>
                    <a:pt x="9" y="44"/>
                    <a:pt x="9" y="46"/>
                    <a:pt x="9" y="48"/>
                  </a:cubicBezTo>
                  <a:cubicBezTo>
                    <a:pt x="9" y="60"/>
                    <a:pt x="9" y="60"/>
                    <a:pt x="9" y="60"/>
                  </a:cubicBezTo>
                  <a:cubicBezTo>
                    <a:pt x="9" y="64"/>
                    <a:pt x="9" y="68"/>
                    <a:pt x="9" y="72"/>
                  </a:cubicBezTo>
                  <a:cubicBezTo>
                    <a:pt x="9" y="76"/>
                    <a:pt x="8" y="80"/>
                    <a:pt x="8" y="84"/>
                  </a:cubicBezTo>
                  <a:cubicBezTo>
                    <a:pt x="8" y="88"/>
                    <a:pt x="7" y="92"/>
                    <a:pt x="7" y="96"/>
                  </a:cubicBezTo>
                  <a:cubicBezTo>
                    <a:pt x="1" y="90"/>
                    <a:pt x="1" y="90"/>
                    <a:pt x="1" y="90"/>
                  </a:cubicBezTo>
                  <a:cubicBezTo>
                    <a:pt x="3" y="90"/>
                    <a:pt x="5" y="91"/>
                    <a:pt x="7" y="91"/>
                  </a:cubicBezTo>
                  <a:cubicBezTo>
                    <a:pt x="10" y="91"/>
                    <a:pt x="12" y="92"/>
                    <a:pt x="14" y="92"/>
                  </a:cubicBezTo>
                  <a:cubicBezTo>
                    <a:pt x="18" y="93"/>
                    <a:pt x="23" y="94"/>
                    <a:pt x="27" y="96"/>
                  </a:cubicBezTo>
                  <a:cubicBezTo>
                    <a:pt x="27" y="97"/>
                    <a:pt x="27" y="97"/>
                    <a:pt x="27" y="97"/>
                  </a:cubicBezTo>
                  <a:cubicBezTo>
                    <a:pt x="1" y="97"/>
                    <a:pt x="1" y="97"/>
                    <a:pt x="1" y="97"/>
                  </a:cubicBezTo>
                  <a:cubicBezTo>
                    <a:pt x="0" y="97"/>
                    <a:pt x="0" y="97"/>
                    <a:pt x="0" y="97"/>
                  </a:cubicBezTo>
                  <a:cubicBezTo>
                    <a:pt x="0" y="96"/>
                    <a:pt x="0" y="96"/>
                    <a:pt x="0" y="96"/>
                  </a:cubicBezTo>
                  <a:cubicBezTo>
                    <a:pt x="0" y="80"/>
                    <a:pt x="0" y="64"/>
                    <a:pt x="0" y="48"/>
                  </a:cubicBezTo>
                  <a:cubicBezTo>
                    <a:pt x="0" y="0"/>
                    <a:pt x="0" y="0"/>
                    <a:pt x="0" y="0"/>
                  </a:cubicBezTo>
                  <a:lnTo>
                    <a:pt x="1" y="0"/>
                  </a:lnTo>
                  <a:close/>
                </a:path>
              </a:pathLst>
            </a:custGeom>
            <a:solidFill>
              <a:srgbClr val="E4B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86">
              <a:extLst>
                <a:ext uri="{FF2B5EF4-FFF2-40B4-BE49-F238E27FC236}">
                  <a16:creationId xmlns:a16="http://schemas.microsoft.com/office/drawing/2014/main" id="{C24E27E0-B865-974E-9B1C-066333F4E910}"/>
                </a:ext>
              </a:extLst>
            </p:cNvPr>
            <p:cNvSpPr>
              <a:spLocks/>
            </p:cNvSpPr>
            <p:nvPr/>
          </p:nvSpPr>
          <p:spPr bwMode="auto">
            <a:xfrm>
              <a:off x="933450" y="2347913"/>
              <a:ext cx="200025" cy="85725"/>
            </a:xfrm>
            <a:custGeom>
              <a:avLst/>
              <a:gdLst>
                <a:gd name="T0" fmla="*/ 113 w 113"/>
                <a:gd name="T1" fmla="*/ 0 h 48"/>
                <a:gd name="T2" fmla="*/ 54 w 113"/>
                <a:gd name="T3" fmla="*/ 48 h 48"/>
                <a:gd name="T4" fmla="*/ 0 w 113"/>
                <a:gd name="T5" fmla="*/ 0 h 48"/>
                <a:gd name="T6" fmla="*/ 113 w 113"/>
                <a:gd name="T7" fmla="*/ 0 h 48"/>
              </a:gdLst>
              <a:ahLst/>
              <a:cxnLst>
                <a:cxn ang="0">
                  <a:pos x="T0" y="T1"/>
                </a:cxn>
                <a:cxn ang="0">
                  <a:pos x="T2" y="T3"/>
                </a:cxn>
                <a:cxn ang="0">
                  <a:pos x="T4" y="T5"/>
                </a:cxn>
                <a:cxn ang="0">
                  <a:pos x="T6" y="T7"/>
                </a:cxn>
              </a:cxnLst>
              <a:rect l="0" t="0" r="r" b="b"/>
              <a:pathLst>
                <a:path w="113" h="48">
                  <a:moveTo>
                    <a:pt x="113" y="0"/>
                  </a:moveTo>
                  <a:cubicBezTo>
                    <a:pt x="106" y="32"/>
                    <a:pt x="91" y="48"/>
                    <a:pt x="54" y="48"/>
                  </a:cubicBezTo>
                  <a:cubicBezTo>
                    <a:pt x="8" y="48"/>
                    <a:pt x="0" y="0"/>
                    <a:pt x="0" y="0"/>
                  </a:cubicBezTo>
                  <a:lnTo>
                    <a:pt x="113" y="0"/>
                  </a:lnTo>
                  <a:close/>
                </a:path>
              </a:pathLst>
            </a:custGeom>
            <a:solidFill>
              <a:srgbClr val="C36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87">
              <a:extLst>
                <a:ext uri="{FF2B5EF4-FFF2-40B4-BE49-F238E27FC236}">
                  <a16:creationId xmlns:a16="http://schemas.microsoft.com/office/drawing/2014/main" id="{EBBFA1E6-FF53-F644-B541-247EC0C5C24B}"/>
                </a:ext>
              </a:extLst>
            </p:cNvPr>
            <p:cNvSpPr>
              <a:spLocks/>
            </p:cNvSpPr>
            <p:nvPr/>
          </p:nvSpPr>
          <p:spPr bwMode="auto">
            <a:xfrm>
              <a:off x="950913" y="2355851"/>
              <a:ext cx="168275" cy="82550"/>
            </a:xfrm>
            <a:custGeom>
              <a:avLst/>
              <a:gdLst>
                <a:gd name="T0" fmla="*/ 0 w 96"/>
                <a:gd name="T1" fmla="*/ 19 h 47"/>
                <a:gd name="T2" fmla="*/ 96 w 96"/>
                <a:gd name="T3" fmla="*/ 17 h 47"/>
                <a:gd name="T4" fmla="*/ 39 w 96"/>
                <a:gd name="T5" fmla="*/ 44 h 47"/>
                <a:gd name="T6" fmla="*/ 0 w 96"/>
                <a:gd name="T7" fmla="*/ 19 h 47"/>
              </a:gdLst>
              <a:ahLst/>
              <a:cxnLst>
                <a:cxn ang="0">
                  <a:pos x="T0" y="T1"/>
                </a:cxn>
                <a:cxn ang="0">
                  <a:pos x="T2" y="T3"/>
                </a:cxn>
                <a:cxn ang="0">
                  <a:pos x="T4" y="T5"/>
                </a:cxn>
                <a:cxn ang="0">
                  <a:pos x="T6" y="T7"/>
                </a:cxn>
              </a:cxnLst>
              <a:rect l="0" t="0" r="r" b="b"/>
              <a:pathLst>
                <a:path w="96" h="47">
                  <a:moveTo>
                    <a:pt x="0" y="19"/>
                  </a:moveTo>
                  <a:cubicBezTo>
                    <a:pt x="0" y="19"/>
                    <a:pt x="38" y="0"/>
                    <a:pt x="96" y="17"/>
                  </a:cubicBezTo>
                  <a:cubicBezTo>
                    <a:pt x="96" y="17"/>
                    <a:pt x="89" y="47"/>
                    <a:pt x="39" y="44"/>
                  </a:cubicBezTo>
                  <a:cubicBezTo>
                    <a:pt x="13" y="42"/>
                    <a:pt x="5" y="25"/>
                    <a:pt x="0" y="19"/>
                  </a:cubicBezTo>
                  <a:close/>
                </a:path>
              </a:pathLst>
            </a:custGeom>
            <a:solidFill>
              <a:srgbClr val="F97A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Group 57">
            <a:extLst>
              <a:ext uri="{FF2B5EF4-FFF2-40B4-BE49-F238E27FC236}">
                <a16:creationId xmlns:a16="http://schemas.microsoft.com/office/drawing/2014/main" id="{43EC4655-EDA3-2E45-8EF2-17BF57806B52}"/>
              </a:ext>
            </a:extLst>
          </p:cNvPr>
          <p:cNvGrpSpPr/>
          <p:nvPr/>
        </p:nvGrpSpPr>
        <p:grpSpPr>
          <a:xfrm>
            <a:off x="5493826" y="4490205"/>
            <a:ext cx="1185588" cy="1158752"/>
            <a:chOff x="5929915" y="3381717"/>
            <a:chExt cx="812548" cy="812548"/>
          </a:xfrm>
        </p:grpSpPr>
        <p:sp>
          <p:nvSpPr>
            <p:cNvPr id="48" name="PA_库_Circle ">
              <a:extLst>
                <a:ext uri="{FF2B5EF4-FFF2-40B4-BE49-F238E27FC236}">
                  <a16:creationId xmlns:a16="http://schemas.microsoft.com/office/drawing/2014/main" id="{9F20E99C-A879-4640-80CD-37A4836D4A23}"/>
                </a:ext>
              </a:extLst>
            </p:cNvPr>
            <p:cNvSpPr/>
            <p:nvPr>
              <p:custDataLst>
                <p:tags r:id="rId7"/>
              </p:custDataLst>
            </p:nvPr>
          </p:nvSpPr>
          <p:spPr>
            <a:xfrm>
              <a:off x="6082189" y="3574200"/>
              <a:ext cx="508001" cy="508001"/>
            </a:xfrm>
            <a:prstGeom prst="ellipse">
              <a:avLst/>
            </a:prstGeom>
            <a:solidFill>
              <a:srgbClr val="F6D4CD"/>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sp>
          <p:nvSpPr>
            <p:cNvPr id="51" name="PA_库_形状 ">
              <a:extLst>
                <a:ext uri="{FF2B5EF4-FFF2-40B4-BE49-F238E27FC236}">
                  <a16:creationId xmlns:a16="http://schemas.microsoft.com/office/drawing/2014/main" id="{531665A3-AA64-4C4D-AC77-1DFD343E1FD6}"/>
                </a:ext>
              </a:extLst>
            </p:cNvPr>
            <p:cNvSpPr/>
            <p:nvPr>
              <p:custDataLst>
                <p:tags r:id="rId8"/>
              </p:custDataLst>
            </p:nvPr>
          </p:nvSpPr>
          <p:spPr>
            <a:xfrm>
              <a:off x="6201890" y="3685042"/>
              <a:ext cx="223683" cy="286316"/>
            </a:xfrm>
            <a:custGeom>
              <a:avLst/>
              <a:gdLst/>
              <a:ahLst/>
              <a:cxnLst>
                <a:cxn ang="0">
                  <a:pos x="wd2" y="hd2"/>
                </a:cxn>
                <a:cxn ang="5400000">
                  <a:pos x="wd2" y="hd2"/>
                </a:cxn>
                <a:cxn ang="10800000">
                  <a:pos x="wd2" y="hd2"/>
                </a:cxn>
                <a:cxn ang="16200000">
                  <a:pos x="wd2" y="hd2"/>
                </a:cxn>
              </a:cxnLst>
              <a:rect l="0" t="0" r="r" b="b"/>
              <a:pathLst>
                <a:path w="20972" h="21216" extrusionOk="0">
                  <a:moveTo>
                    <a:pt x="5931" y="2750"/>
                  </a:moveTo>
                  <a:cubicBezTo>
                    <a:pt x="5931" y="15745"/>
                    <a:pt x="5931" y="15745"/>
                    <a:pt x="5931" y="15745"/>
                  </a:cubicBezTo>
                  <a:cubicBezTo>
                    <a:pt x="4913" y="15745"/>
                    <a:pt x="3896" y="15745"/>
                    <a:pt x="2934" y="16145"/>
                  </a:cubicBezTo>
                  <a:cubicBezTo>
                    <a:pt x="390" y="16499"/>
                    <a:pt x="-628" y="18495"/>
                    <a:pt x="390" y="19648"/>
                  </a:cubicBezTo>
                  <a:cubicBezTo>
                    <a:pt x="899" y="21201"/>
                    <a:pt x="2934" y="21600"/>
                    <a:pt x="4913" y="20846"/>
                  </a:cubicBezTo>
                  <a:cubicBezTo>
                    <a:pt x="6892" y="20447"/>
                    <a:pt x="8419" y="19249"/>
                    <a:pt x="8419" y="17697"/>
                  </a:cubicBezTo>
                  <a:cubicBezTo>
                    <a:pt x="8419" y="17697"/>
                    <a:pt x="8419" y="11000"/>
                    <a:pt x="8419" y="7097"/>
                  </a:cubicBezTo>
                  <a:cubicBezTo>
                    <a:pt x="18427" y="5101"/>
                    <a:pt x="18427" y="5101"/>
                    <a:pt x="18427" y="5101"/>
                  </a:cubicBezTo>
                  <a:cubicBezTo>
                    <a:pt x="18427" y="13794"/>
                    <a:pt x="18427" y="13794"/>
                    <a:pt x="18427" y="13794"/>
                  </a:cubicBezTo>
                  <a:cubicBezTo>
                    <a:pt x="17410" y="13350"/>
                    <a:pt x="16392" y="13350"/>
                    <a:pt x="15431" y="13794"/>
                  </a:cubicBezTo>
                  <a:cubicBezTo>
                    <a:pt x="12886" y="14548"/>
                    <a:pt x="11925" y="16145"/>
                    <a:pt x="12886" y="17697"/>
                  </a:cubicBezTo>
                  <a:cubicBezTo>
                    <a:pt x="13395" y="18850"/>
                    <a:pt x="15431" y="19249"/>
                    <a:pt x="17410" y="18850"/>
                  </a:cubicBezTo>
                  <a:cubicBezTo>
                    <a:pt x="19445" y="18096"/>
                    <a:pt x="20972" y="16899"/>
                    <a:pt x="20972" y="15745"/>
                  </a:cubicBezTo>
                  <a:cubicBezTo>
                    <a:pt x="20972" y="0"/>
                    <a:pt x="20972" y="0"/>
                    <a:pt x="20972" y="0"/>
                  </a:cubicBezTo>
                  <a:lnTo>
                    <a:pt x="5931" y="2750"/>
                  </a:lnTo>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pic>
          <p:nvPicPr>
            <p:cNvPr id="53" name="PA_库_图片 23">
              <a:extLst>
                <a:ext uri="{FF2B5EF4-FFF2-40B4-BE49-F238E27FC236}">
                  <a16:creationId xmlns:a16="http://schemas.microsoft.com/office/drawing/2014/main" id="{9DF2070C-ED48-1043-9048-8B3F56E75FF7}"/>
                </a:ext>
              </a:extLst>
            </p:cNvPr>
            <p:cNvPicPr>
              <a:picLocks noChangeAspect="1"/>
            </p:cNvPicPr>
            <p:nvPr>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a:off x="5929915" y="3381717"/>
              <a:ext cx="812548" cy="812548"/>
            </a:xfrm>
            <a:prstGeom prst="rect">
              <a:avLst/>
            </a:prstGeom>
          </p:spPr>
        </p:pic>
      </p:grpSp>
      <p:grpSp>
        <p:nvGrpSpPr>
          <p:cNvPr id="59" name="Group 58">
            <a:extLst>
              <a:ext uri="{FF2B5EF4-FFF2-40B4-BE49-F238E27FC236}">
                <a16:creationId xmlns:a16="http://schemas.microsoft.com/office/drawing/2014/main" id="{FD352F86-54D4-F04D-BD51-7F9BE33EF426}"/>
              </a:ext>
            </a:extLst>
          </p:cNvPr>
          <p:cNvGrpSpPr/>
          <p:nvPr/>
        </p:nvGrpSpPr>
        <p:grpSpPr>
          <a:xfrm>
            <a:off x="5516950" y="2828842"/>
            <a:ext cx="1185588" cy="1158752"/>
            <a:chOff x="5907457" y="2195062"/>
            <a:chExt cx="812548" cy="812548"/>
          </a:xfrm>
        </p:grpSpPr>
        <p:grpSp>
          <p:nvGrpSpPr>
            <p:cNvPr id="57" name="Group 56">
              <a:extLst>
                <a:ext uri="{FF2B5EF4-FFF2-40B4-BE49-F238E27FC236}">
                  <a16:creationId xmlns:a16="http://schemas.microsoft.com/office/drawing/2014/main" id="{18EE26DA-0AEE-4D42-B60A-6AA13054C12A}"/>
                </a:ext>
              </a:extLst>
            </p:cNvPr>
            <p:cNvGrpSpPr/>
            <p:nvPr/>
          </p:nvGrpSpPr>
          <p:grpSpPr>
            <a:xfrm>
              <a:off x="6082189" y="2387543"/>
              <a:ext cx="508001" cy="508001"/>
              <a:chOff x="6082189" y="2387543"/>
              <a:chExt cx="508001" cy="508001"/>
            </a:xfrm>
          </p:grpSpPr>
          <p:sp>
            <p:nvSpPr>
              <p:cNvPr id="47" name="PA_库_Circle ">
                <a:extLst>
                  <a:ext uri="{FF2B5EF4-FFF2-40B4-BE49-F238E27FC236}">
                    <a16:creationId xmlns:a16="http://schemas.microsoft.com/office/drawing/2014/main" id="{136F4549-15D2-D744-AE54-4EAA74CEFA0B}"/>
                  </a:ext>
                </a:extLst>
              </p:cNvPr>
              <p:cNvSpPr/>
              <p:nvPr>
                <p:custDataLst>
                  <p:tags r:id="rId5"/>
                </p:custDataLst>
              </p:nvPr>
            </p:nvSpPr>
            <p:spPr>
              <a:xfrm>
                <a:off x="6082189" y="2387543"/>
                <a:ext cx="508001" cy="508001"/>
              </a:xfrm>
              <a:prstGeom prst="ellipse">
                <a:avLst/>
              </a:prstGeom>
              <a:solidFill>
                <a:srgbClr val="B5DBDC"/>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sp>
            <p:nvSpPr>
              <p:cNvPr id="50" name="PA_库_形状 ">
                <a:extLst>
                  <a:ext uri="{FF2B5EF4-FFF2-40B4-BE49-F238E27FC236}">
                    <a16:creationId xmlns:a16="http://schemas.microsoft.com/office/drawing/2014/main" id="{612B357A-DFC1-3D49-BC33-CEDD4AB03D67}"/>
                  </a:ext>
                </a:extLst>
              </p:cNvPr>
              <p:cNvSpPr/>
              <p:nvPr>
                <p:custDataLst>
                  <p:tags r:id="rId6"/>
                </p:custDataLst>
              </p:nvPr>
            </p:nvSpPr>
            <p:spPr>
              <a:xfrm>
                <a:off x="6201890" y="2506141"/>
                <a:ext cx="268600" cy="266507"/>
              </a:xfrm>
              <a:custGeom>
                <a:avLst/>
                <a:gdLst/>
                <a:ahLst/>
                <a:cxnLst>
                  <a:cxn ang="0">
                    <a:pos x="wd2" y="hd2"/>
                  </a:cxn>
                  <a:cxn ang="5400000">
                    <a:pos x="wd2" y="hd2"/>
                  </a:cxn>
                  <a:cxn ang="10800000">
                    <a:pos x="wd2" y="hd2"/>
                  </a:cxn>
                  <a:cxn ang="16200000">
                    <a:pos x="wd2" y="hd2"/>
                  </a:cxn>
                </a:cxnLst>
                <a:rect l="0" t="0" r="r" b="b"/>
                <a:pathLst>
                  <a:path w="20929" h="20825" extrusionOk="0">
                    <a:moveTo>
                      <a:pt x="18881" y="1992"/>
                    </a:moveTo>
                    <a:cubicBezTo>
                      <a:pt x="16772" y="352"/>
                      <a:pt x="14289" y="-538"/>
                      <a:pt x="13446" y="352"/>
                    </a:cubicBezTo>
                    <a:cubicBezTo>
                      <a:pt x="10541" y="3210"/>
                      <a:pt x="10541" y="3210"/>
                      <a:pt x="10541" y="3210"/>
                    </a:cubicBezTo>
                    <a:cubicBezTo>
                      <a:pt x="10119" y="3632"/>
                      <a:pt x="9744" y="5319"/>
                      <a:pt x="9744" y="6959"/>
                    </a:cubicBezTo>
                    <a:cubicBezTo>
                      <a:pt x="139" y="16470"/>
                      <a:pt x="139" y="16470"/>
                      <a:pt x="139" y="16470"/>
                    </a:cubicBezTo>
                    <a:cubicBezTo>
                      <a:pt x="-236" y="16892"/>
                      <a:pt x="139" y="18579"/>
                      <a:pt x="1404" y="19422"/>
                    </a:cubicBezTo>
                    <a:cubicBezTo>
                      <a:pt x="2669" y="20687"/>
                      <a:pt x="3934" y="21062"/>
                      <a:pt x="4356" y="20687"/>
                    </a:cubicBezTo>
                    <a:cubicBezTo>
                      <a:pt x="13867" y="11082"/>
                      <a:pt x="13867" y="11082"/>
                      <a:pt x="13867" y="11082"/>
                    </a:cubicBezTo>
                    <a:cubicBezTo>
                      <a:pt x="15507" y="11082"/>
                      <a:pt x="17194" y="10707"/>
                      <a:pt x="17616" y="10285"/>
                    </a:cubicBezTo>
                    <a:cubicBezTo>
                      <a:pt x="20521" y="7380"/>
                      <a:pt x="20521" y="7380"/>
                      <a:pt x="20521" y="7380"/>
                    </a:cubicBezTo>
                    <a:cubicBezTo>
                      <a:pt x="21364" y="6537"/>
                      <a:pt x="20942" y="4054"/>
                      <a:pt x="18881" y="1992"/>
                    </a:cubicBezTo>
                    <a:close/>
                    <a:moveTo>
                      <a:pt x="8479" y="11504"/>
                    </a:moveTo>
                    <a:cubicBezTo>
                      <a:pt x="8057" y="11082"/>
                      <a:pt x="8057" y="10285"/>
                      <a:pt x="8901" y="9864"/>
                    </a:cubicBezTo>
                    <a:cubicBezTo>
                      <a:pt x="9322" y="9020"/>
                      <a:pt x="10119" y="9020"/>
                      <a:pt x="10541" y="9442"/>
                    </a:cubicBezTo>
                    <a:cubicBezTo>
                      <a:pt x="10962" y="9864"/>
                      <a:pt x="10962" y="10707"/>
                      <a:pt x="10119" y="11082"/>
                    </a:cubicBezTo>
                    <a:cubicBezTo>
                      <a:pt x="9744" y="11925"/>
                      <a:pt x="8901" y="11925"/>
                      <a:pt x="8479" y="11504"/>
                    </a:cubicBezTo>
                    <a:close/>
                    <a:moveTo>
                      <a:pt x="16351" y="4897"/>
                    </a:moveTo>
                    <a:cubicBezTo>
                      <a:pt x="14711" y="3210"/>
                      <a:pt x="14289" y="1149"/>
                      <a:pt x="14289" y="1149"/>
                    </a:cubicBezTo>
                    <a:cubicBezTo>
                      <a:pt x="14711" y="727"/>
                      <a:pt x="16351" y="1524"/>
                      <a:pt x="18037" y="2836"/>
                    </a:cubicBezTo>
                    <a:cubicBezTo>
                      <a:pt x="19677" y="4475"/>
                      <a:pt x="20099" y="6115"/>
                      <a:pt x="19677" y="6537"/>
                    </a:cubicBezTo>
                    <a:cubicBezTo>
                      <a:pt x="19677" y="6537"/>
                      <a:pt x="17616" y="6115"/>
                      <a:pt x="16351" y="4897"/>
                    </a:cubicBezTo>
                    <a:close/>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grpSp>
        <p:pic>
          <p:nvPicPr>
            <p:cNvPr id="54" name="PA_库_图片 24">
              <a:extLst>
                <a:ext uri="{FF2B5EF4-FFF2-40B4-BE49-F238E27FC236}">
                  <a16:creationId xmlns:a16="http://schemas.microsoft.com/office/drawing/2014/main" id="{295D189B-4A9C-5649-B974-E160D2E769C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907457" y="2195062"/>
              <a:ext cx="812548" cy="812548"/>
            </a:xfrm>
            <a:prstGeom prst="rect">
              <a:avLst/>
            </a:prstGeom>
          </p:spPr>
        </p:pic>
      </p:grpSp>
      <p:grpSp>
        <p:nvGrpSpPr>
          <p:cNvPr id="56" name="Group 55">
            <a:extLst>
              <a:ext uri="{FF2B5EF4-FFF2-40B4-BE49-F238E27FC236}">
                <a16:creationId xmlns:a16="http://schemas.microsoft.com/office/drawing/2014/main" id="{C7A61C0D-FB93-EA4F-9A9D-2C283BCA2E67}"/>
              </a:ext>
            </a:extLst>
          </p:cNvPr>
          <p:cNvGrpSpPr/>
          <p:nvPr/>
        </p:nvGrpSpPr>
        <p:grpSpPr>
          <a:xfrm>
            <a:off x="5493826" y="1167479"/>
            <a:ext cx="1185588" cy="1158752"/>
            <a:chOff x="5947760" y="1045000"/>
            <a:chExt cx="812548" cy="812548"/>
          </a:xfrm>
        </p:grpSpPr>
        <p:sp>
          <p:nvSpPr>
            <p:cNvPr id="49" name="PA_库_Circle ">
              <a:extLst>
                <a:ext uri="{FF2B5EF4-FFF2-40B4-BE49-F238E27FC236}">
                  <a16:creationId xmlns:a16="http://schemas.microsoft.com/office/drawing/2014/main" id="{AA10FEFE-7220-F24C-BA7E-C833F9BDF873}"/>
                </a:ext>
              </a:extLst>
            </p:cNvPr>
            <p:cNvSpPr/>
            <p:nvPr>
              <p:custDataLst>
                <p:tags r:id="rId1"/>
              </p:custDataLst>
            </p:nvPr>
          </p:nvSpPr>
          <p:spPr>
            <a:xfrm>
              <a:off x="6082189" y="1200888"/>
              <a:ext cx="508001" cy="508001"/>
            </a:xfrm>
            <a:prstGeom prst="ellipse">
              <a:avLst/>
            </a:prstGeom>
            <a:solidFill>
              <a:srgbClr val="F6D4CD"/>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sp>
          <p:nvSpPr>
            <p:cNvPr id="52" name="PA_库_形状 ">
              <a:extLst>
                <a:ext uri="{FF2B5EF4-FFF2-40B4-BE49-F238E27FC236}">
                  <a16:creationId xmlns:a16="http://schemas.microsoft.com/office/drawing/2014/main" id="{835AACE4-2076-1841-982B-16A38D5B8927}"/>
                </a:ext>
              </a:extLst>
            </p:cNvPr>
            <p:cNvSpPr/>
            <p:nvPr>
              <p:custDataLst>
                <p:tags r:id="rId2"/>
              </p:custDataLst>
            </p:nvPr>
          </p:nvSpPr>
          <p:spPr>
            <a:xfrm>
              <a:off x="6187264" y="1335727"/>
              <a:ext cx="297850" cy="238323"/>
            </a:xfrm>
            <a:custGeom>
              <a:avLst/>
              <a:gdLst/>
              <a:ahLst/>
              <a:cxnLst>
                <a:cxn ang="0">
                  <a:pos x="wd2" y="hd2"/>
                </a:cxn>
                <a:cxn ang="5400000">
                  <a:pos x="wd2" y="hd2"/>
                </a:cxn>
                <a:cxn ang="10800000">
                  <a:pos x="wd2" y="hd2"/>
                </a:cxn>
                <a:cxn ang="16200000">
                  <a:pos x="wd2" y="hd2"/>
                </a:cxn>
              </a:cxnLst>
              <a:rect l="0" t="0" r="r" b="b"/>
              <a:pathLst>
                <a:path w="21600" h="21600" extrusionOk="0">
                  <a:moveTo>
                    <a:pt x="7360" y="10611"/>
                  </a:moveTo>
                  <a:cubicBezTo>
                    <a:pt x="7360" y="12992"/>
                    <a:pt x="8884" y="14887"/>
                    <a:pt x="10800" y="14887"/>
                  </a:cubicBezTo>
                  <a:cubicBezTo>
                    <a:pt x="12716" y="14887"/>
                    <a:pt x="14284" y="12992"/>
                    <a:pt x="14284" y="10611"/>
                  </a:cubicBezTo>
                  <a:cubicBezTo>
                    <a:pt x="14284" y="8174"/>
                    <a:pt x="12716" y="6280"/>
                    <a:pt x="10800" y="6280"/>
                  </a:cubicBezTo>
                  <a:cubicBezTo>
                    <a:pt x="8884" y="6280"/>
                    <a:pt x="7360" y="8174"/>
                    <a:pt x="7360" y="10611"/>
                  </a:cubicBezTo>
                  <a:close/>
                  <a:moveTo>
                    <a:pt x="5052" y="9149"/>
                  </a:moveTo>
                  <a:cubicBezTo>
                    <a:pt x="5400" y="5792"/>
                    <a:pt x="8100" y="3411"/>
                    <a:pt x="10800" y="3411"/>
                  </a:cubicBezTo>
                  <a:cubicBezTo>
                    <a:pt x="12368" y="3411"/>
                    <a:pt x="13892" y="3844"/>
                    <a:pt x="15024" y="5305"/>
                  </a:cubicBezTo>
                  <a:cubicBezTo>
                    <a:pt x="15416" y="5792"/>
                    <a:pt x="16592" y="5792"/>
                    <a:pt x="16984" y="5305"/>
                  </a:cubicBezTo>
                  <a:cubicBezTo>
                    <a:pt x="17376" y="4818"/>
                    <a:pt x="17376" y="3844"/>
                    <a:pt x="16984" y="2923"/>
                  </a:cubicBezTo>
                  <a:cubicBezTo>
                    <a:pt x="15416" y="974"/>
                    <a:pt x="13108" y="0"/>
                    <a:pt x="10800" y="0"/>
                  </a:cubicBezTo>
                  <a:cubicBezTo>
                    <a:pt x="6968" y="0"/>
                    <a:pt x="3484" y="2923"/>
                    <a:pt x="2700" y="7741"/>
                  </a:cubicBezTo>
                  <a:cubicBezTo>
                    <a:pt x="0" y="7741"/>
                    <a:pt x="0" y="7741"/>
                    <a:pt x="0" y="7741"/>
                  </a:cubicBezTo>
                  <a:cubicBezTo>
                    <a:pt x="0" y="10611"/>
                    <a:pt x="0" y="10611"/>
                    <a:pt x="0" y="10611"/>
                  </a:cubicBezTo>
                  <a:cubicBezTo>
                    <a:pt x="3484" y="10611"/>
                    <a:pt x="3484" y="10611"/>
                    <a:pt x="3484" y="10611"/>
                  </a:cubicBezTo>
                  <a:cubicBezTo>
                    <a:pt x="4660" y="10611"/>
                    <a:pt x="4660" y="9636"/>
                    <a:pt x="5052" y="9149"/>
                  </a:cubicBezTo>
                  <a:close/>
                  <a:moveTo>
                    <a:pt x="18116" y="10611"/>
                  </a:moveTo>
                  <a:cubicBezTo>
                    <a:pt x="16984" y="10611"/>
                    <a:pt x="16984" y="12018"/>
                    <a:pt x="16592" y="12505"/>
                  </a:cubicBezTo>
                  <a:cubicBezTo>
                    <a:pt x="16200" y="15862"/>
                    <a:pt x="13892" y="18244"/>
                    <a:pt x="10800" y="18244"/>
                  </a:cubicBezTo>
                  <a:cubicBezTo>
                    <a:pt x="9276" y="18244"/>
                    <a:pt x="7708" y="17269"/>
                    <a:pt x="6576" y="15862"/>
                  </a:cubicBezTo>
                  <a:cubicBezTo>
                    <a:pt x="6184" y="15374"/>
                    <a:pt x="5052" y="15374"/>
                    <a:pt x="4660" y="15862"/>
                  </a:cubicBezTo>
                  <a:cubicBezTo>
                    <a:pt x="4224" y="16782"/>
                    <a:pt x="4224" y="17756"/>
                    <a:pt x="4660" y="18244"/>
                  </a:cubicBezTo>
                  <a:cubicBezTo>
                    <a:pt x="6184" y="20192"/>
                    <a:pt x="8492" y="21600"/>
                    <a:pt x="10800" y="21600"/>
                  </a:cubicBezTo>
                  <a:cubicBezTo>
                    <a:pt x="14676" y="21600"/>
                    <a:pt x="18116" y="18244"/>
                    <a:pt x="18944" y="13913"/>
                  </a:cubicBezTo>
                  <a:cubicBezTo>
                    <a:pt x="21600" y="13913"/>
                    <a:pt x="21600" y="13913"/>
                    <a:pt x="21600" y="13913"/>
                  </a:cubicBezTo>
                  <a:cubicBezTo>
                    <a:pt x="21600" y="10611"/>
                    <a:pt x="21600" y="10611"/>
                    <a:pt x="21600" y="10611"/>
                  </a:cubicBezTo>
                  <a:lnTo>
                    <a:pt x="18116" y="10611"/>
                  </a:lnTo>
                  <a:close/>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60号-檀宋" panose="00000500000000000000" charset="-122"/>
                <a:ea typeface="字魂160号-檀宋" panose="00000500000000000000" charset="-122"/>
                <a:cs typeface="字魂160号-檀宋" panose="00000500000000000000" charset="-122"/>
                <a:sym typeface="字魂160号-檀宋" panose="00000500000000000000" charset="-122"/>
              </a:endParaRPr>
            </a:p>
          </p:txBody>
        </p:sp>
        <p:pic>
          <p:nvPicPr>
            <p:cNvPr id="55" name="PA_库_图片 25">
              <a:extLst>
                <a:ext uri="{FF2B5EF4-FFF2-40B4-BE49-F238E27FC236}">
                  <a16:creationId xmlns:a16="http://schemas.microsoft.com/office/drawing/2014/main" id="{07D3E5CB-2CC1-E64C-9AAD-8668E917E57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947760" y="1045000"/>
              <a:ext cx="812548" cy="812548"/>
            </a:xfrm>
            <a:prstGeom prst="rect">
              <a:avLst/>
            </a:prstGeom>
          </p:spPr>
        </p:pic>
      </p:grpSp>
      <p:sp>
        <p:nvSpPr>
          <p:cNvPr id="60" name="Rectangle 59">
            <a:extLst>
              <a:ext uri="{FF2B5EF4-FFF2-40B4-BE49-F238E27FC236}">
                <a16:creationId xmlns:a16="http://schemas.microsoft.com/office/drawing/2014/main" id="{1E6349C7-CE8D-9C4F-855B-D33BEADC303F}"/>
              </a:ext>
            </a:extLst>
          </p:cNvPr>
          <p:cNvSpPr/>
          <p:nvPr/>
        </p:nvSpPr>
        <p:spPr>
          <a:xfrm>
            <a:off x="6604007" y="1400881"/>
            <a:ext cx="5064207" cy="613245"/>
          </a:xfrm>
          <a:prstGeom prst="rect">
            <a:avLst/>
          </a:prstGeom>
        </p:spPr>
        <p:txBody>
          <a:bodyPr wrap="none">
            <a:spAutoFit/>
          </a:bodyPr>
          <a:lstStyle/>
          <a:p>
            <a:pPr algn="just">
              <a:lnSpc>
                <a:spcPct val="115000"/>
              </a:lnSpc>
              <a:tabLst>
                <a:tab pos="1714500" algn="l"/>
              </a:tabLs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nào là văn bản thông tin?</a:t>
            </a:r>
            <a:endParaRPr lang="en-VN" sz="3200" dirty="0">
              <a:latin typeface="Times New Roman" panose="02020603050405020304" pitchFamily="18" charset="0"/>
              <a:ea typeface="Times New Roman" panose="02020603050405020304" pitchFamily="18" charset="0"/>
            </a:endParaRPr>
          </a:p>
        </p:txBody>
      </p:sp>
      <p:sp>
        <p:nvSpPr>
          <p:cNvPr id="61" name="Rectangle 60">
            <a:extLst>
              <a:ext uri="{FF2B5EF4-FFF2-40B4-BE49-F238E27FC236}">
                <a16:creationId xmlns:a16="http://schemas.microsoft.com/office/drawing/2014/main" id="{BB8BABAC-7230-B448-BD0E-AA0802C31B4B}"/>
              </a:ext>
            </a:extLst>
          </p:cNvPr>
          <p:cNvSpPr/>
          <p:nvPr/>
        </p:nvSpPr>
        <p:spPr>
          <a:xfrm>
            <a:off x="6625882" y="2828842"/>
            <a:ext cx="5248591" cy="1179554"/>
          </a:xfrm>
          <a:prstGeom prst="rect">
            <a:avLst/>
          </a:prstGeom>
        </p:spPr>
        <p:txBody>
          <a:bodyPr wrap="square">
            <a:spAutoFit/>
          </a:bodyPr>
          <a:lstStyle/>
          <a:p>
            <a:pPr algn="just">
              <a:lnSpc>
                <a:spcPct val="115000"/>
              </a:lnSpc>
              <a:tabLst>
                <a:tab pos="1714500" algn="l"/>
              </a:tabLs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thông tin được trình bày dưới hình thức nào?</a:t>
            </a:r>
            <a:endParaRPr lang="en-VN" sz="3200" dirty="0">
              <a:latin typeface="Times New Roman" panose="02020603050405020304" pitchFamily="18" charset="0"/>
              <a:ea typeface="Times New Roman" panose="02020603050405020304" pitchFamily="18" charset="0"/>
            </a:endParaRPr>
          </a:p>
        </p:txBody>
      </p:sp>
      <p:sp>
        <p:nvSpPr>
          <p:cNvPr id="62" name="Rectangle 61">
            <a:extLst>
              <a:ext uri="{FF2B5EF4-FFF2-40B4-BE49-F238E27FC236}">
                <a16:creationId xmlns:a16="http://schemas.microsoft.com/office/drawing/2014/main" id="{462BC2DE-457C-1946-8C39-EAEB403FD32B}"/>
              </a:ext>
            </a:extLst>
          </p:cNvPr>
          <p:cNvSpPr/>
          <p:nvPr/>
        </p:nvSpPr>
        <p:spPr>
          <a:xfrm>
            <a:off x="6702538" y="4530972"/>
            <a:ext cx="5171935" cy="1077218"/>
          </a:xfrm>
          <a:prstGeom prst="rect">
            <a:avLst/>
          </a:prstGeom>
        </p:spPr>
        <p:txBody>
          <a:bodyPr wrap="square">
            <a:spAutoFit/>
          </a:bodyPr>
          <a:lstStyle/>
          <a:p>
            <a:r>
              <a:rPr lang="vi-VN" sz="3200" dirty="0">
                <a:solidFill>
                  <a:srgbClr val="000000"/>
                </a:solidFill>
                <a:latin typeface="Times New Roman" panose="02020603050405020304" pitchFamily="18" charset="0"/>
                <a:ea typeface="Times New Roman" panose="02020603050405020304" pitchFamily="18" charset="0"/>
              </a:rPr>
              <a:t>Văn bản thuật lại một sự kiện là văn bản như thế nào?</a:t>
            </a:r>
            <a:r>
              <a:rPr lang="en-VN" sz="3200" dirty="0">
                <a:effectLst/>
              </a:rPr>
              <a:t> </a:t>
            </a:r>
            <a:endParaRPr lang="en-VN" sz="3200" dirty="0"/>
          </a:p>
        </p:txBody>
      </p:sp>
      <p:sp>
        <p:nvSpPr>
          <p:cNvPr id="44" name="Rectangle 43">
            <a:extLst>
              <a:ext uri="{FF2B5EF4-FFF2-40B4-BE49-F238E27FC236}">
                <a16:creationId xmlns:a16="http://schemas.microsoft.com/office/drawing/2014/main" id="{DEEBF092-8E83-3E49-983B-E32D5B9C32A8}"/>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4784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75BF5-861C-5048-BE62-5898531A7821}"/>
              </a:ext>
            </a:extLst>
          </p:cNvPr>
          <p:cNvSpPr/>
          <p:nvPr/>
        </p:nvSpPr>
        <p:spPr>
          <a:xfrm>
            <a:off x="2792599" y="1401255"/>
            <a:ext cx="8085608" cy="2312171"/>
          </a:xfrm>
          <a:prstGeom prst="rect">
            <a:avLst/>
          </a:prstGeom>
        </p:spPr>
        <p:txBody>
          <a:bodyPr wrap="square">
            <a:spAutoFit/>
          </a:bodyPr>
          <a:lstStyle/>
          <a:p>
            <a:pPr algn="just">
              <a:lnSpc>
                <a:spcPct val="115000"/>
              </a:lnSpc>
            </a:pPr>
            <a:r>
              <a:rPr lang="pt-BR" sz="3200" dirty="0" err="1">
                <a:solidFill>
                  <a:srgbClr val="000000"/>
                </a:solidFill>
                <a:latin typeface="Times New Roman" panose="02020603050405020304" pitchFamily="18" charset="0"/>
                <a:cs typeface="Times New Roman" panose="02020603050405020304" pitchFamily="18" charset="0"/>
              </a:rPr>
              <a:t>Là</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văn</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bản</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dùng</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để</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cung</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cấp</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thông</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tin</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về</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các</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hiện</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tượng</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tự</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nhiên</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thuật</a:t>
            </a:r>
            <a:r>
              <a:rPr lang="vi-VN" sz="3200" dirty="0">
                <a:solidFill>
                  <a:srgbClr val="000000"/>
                </a:solidFill>
                <a:latin typeface="Times New Roman" panose="02020603050405020304" pitchFamily="18" charset="0"/>
                <a:cs typeface="Times New Roman" panose="02020603050405020304" pitchFamily="18" charset="0"/>
              </a:rPr>
              <a:t> lại các sự kiện, giới thiệu </a:t>
            </a:r>
            <a:r>
              <a:rPr lang="pt-BR" sz="3200" dirty="0" err="1">
                <a:solidFill>
                  <a:srgbClr val="000000"/>
                </a:solidFill>
                <a:latin typeface="Times New Roman" panose="02020603050405020304" pitchFamily="18" charset="0"/>
                <a:cs typeface="Times New Roman" panose="02020603050405020304" pitchFamily="18" charset="0"/>
              </a:rPr>
              <a:t>danh</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lam</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thắng</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cảnh</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hướng</a:t>
            </a:r>
            <a:r>
              <a:rPr lang="vi-VN" sz="3200" dirty="0">
                <a:solidFill>
                  <a:srgbClr val="000000"/>
                </a:solidFill>
                <a:latin typeface="Times New Roman" panose="02020603050405020304" pitchFamily="18" charset="0"/>
                <a:cs typeface="Times New Roman" panose="02020603050405020304" pitchFamily="18" charset="0"/>
              </a:rPr>
              <a:t> dẫn các quy trình thực hiện một công việc nào đó. </a:t>
            </a:r>
            <a:endParaRPr lang="en-VN" sz="3200" dirty="0">
              <a:latin typeface="Times New Roman" panose="02020603050405020304" pitchFamily="18" charset="0"/>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337265D1-AC38-7746-BCBE-90FC679BB2B7}"/>
              </a:ext>
            </a:extLst>
          </p:cNvPr>
          <p:cNvPicPr>
            <a:picLocks noChangeAspect="1"/>
          </p:cNvPicPr>
          <p:nvPr/>
        </p:nvPicPr>
        <p:blipFill>
          <a:blip r:embed="rId3"/>
          <a:stretch>
            <a:fillRect/>
          </a:stretch>
        </p:blipFill>
        <p:spPr>
          <a:xfrm rot="20336644">
            <a:off x="434401" y="1419149"/>
            <a:ext cx="1726324" cy="1726324"/>
          </a:xfrm>
          <a:prstGeom prst="rect">
            <a:avLst/>
          </a:prstGeom>
        </p:spPr>
      </p:pic>
      <p:sp>
        <p:nvSpPr>
          <p:cNvPr id="7" name="Rectangle 6">
            <a:extLst>
              <a:ext uri="{FF2B5EF4-FFF2-40B4-BE49-F238E27FC236}">
                <a16:creationId xmlns:a16="http://schemas.microsoft.com/office/drawing/2014/main" id="{1BA0B826-679C-8242-BEB9-7927431EC784}"/>
              </a:ext>
            </a:extLst>
          </p:cNvPr>
          <p:cNvSpPr/>
          <p:nvPr/>
        </p:nvSpPr>
        <p:spPr>
          <a:xfrm>
            <a:off x="2264963" y="258681"/>
            <a:ext cx="7662074" cy="784830"/>
          </a:xfrm>
          <a:prstGeom prst="rect">
            <a:avLst/>
          </a:prstGeom>
          <a:solidFill>
            <a:schemeClr val="accent4">
              <a:lumMod val="20000"/>
              <a:lumOff val="80000"/>
            </a:schemeClr>
          </a:solidFill>
        </p:spPr>
        <p:txBody>
          <a:bodyPr wrap="square">
            <a:spAutoFit/>
          </a:bodyPr>
          <a:lstStyle/>
          <a:p>
            <a:pPr algn="ct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Văn</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bản</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thông</a:t>
            </a:r>
            <a:r>
              <a:rPr lang="pt-BR"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5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tin</a:t>
            </a:r>
            <a:endParaRPr lang="en-VN" sz="4500" dirty="0"/>
          </a:p>
        </p:txBody>
      </p:sp>
      <p:sp>
        <p:nvSpPr>
          <p:cNvPr id="8" name="Rectangle 7">
            <a:extLst>
              <a:ext uri="{FF2B5EF4-FFF2-40B4-BE49-F238E27FC236}">
                <a16:creationId xmlns:a16="http://schemas.microsoft.com/office/drawing/2014/main" id="{194C09B2-D189-E54E-A417-799B78A8E813}"/>
              </a:ext>
            </a:extLst>
          </p:cNvPr>
          <p:cNvSpPr/>
          <p:nvPr/>
        </p:nvSpPr>
        <p:spPr>
          <a:xfrm>
            <a:off x="5875282" y="4535241"/>
            <a:ext cx="6096000" cy="1569660"/>
          </a:xfrm>
          <a:prstGeom prst="rect">
            <a:avLst/>
          </a:prstGeom>
        </p:spPr>
        <p:txBody>
          <a:bodyPr>
            <a:spAutoFit/>
          </a:bodyPr>
          <a:lstStyle/>
          <a:p>
            <a:r>
              <a:rPr lang="vi-VN" sz="3200" dirty="0">
                <a:solidFill>
                  <a:srgbClr val="000000"/>
                </a:solidFill>
                <a:latin typeface="Times New Roman" panose="02020603050405020304" pitchFamily="18" charset="0"/>
                <a:cs typeface="Times New Roman" panose="02020603050405020304" pitchFamily="18" charset="0"/>
              </a:rPr>
              <a:t>Được trình bày bằng chữ viết kết hợp với các phương thức khác như: Hình ảnh, âm thanh,…</a:t>
            </a:r>
            <a:endParaRPr lang="en-VN" sz="3200" dirty="0"/>
          </a:p>
        </p:txBody>
      </p:sp>
      <p:pic>
        <p:nvPicPr>
          <p:cNvPr id="9" name="Picture 8" descr="Icon&#10;&#10;Description automatically generated">
            <a:extLst>
              <a:ext uri="{FF2B5EF4-FFF2-40B4-BE49-F238E27FC236}">
                <a16:creationId xmlns:a16="http://schemas.microsoft.com/office/drawing/2014/main" id="{AD50195B-9F9B-6B40-AF00-1CE879EA7B3A}"/>
              </a:ext>
            </a:extLst>
          </p:cNvPr>
          <p:cNvPicPr>
            <a:picLocks noChangeAspect="1"/>
          </p:cNvPicPr>
          <p:nvPr/>
        </p:nvPicPr>
        <p:blipFill>
          <a:blip r:embed="rId3"/>
          <a:stretch>
            <a:fillRect/>
          </a:stretch>
        </p:blipFill>
        <p:spPr>
          <a:xfrm rot="20336644">
            <a:off x="3686213" y="4225681"/>
            <a:ext cx="1726324" cy="1726324"/>
          </a:xfrm>
          <a:prstGeom prst="rect">
            <a:avLst/>
          </a:prstGeom>
        </p:spPr>
      </p:pic>
      <p:pic>
        <p:nvPicPr>
          <p:cNvPr id="11" name="Picture 10" descr="A group of pink flowers&#10;&#10;Description automatically generated with medium confidence">
            <a:extLst>
              <a:ext uri="{FF2B5EF4-FFF2-40B4-BE49-F238E27FC236}">
                <a16:creationId xmlns:a16="http://schemas.microsoft.com/office/drawing/2014/main" id="{5D70044F-ED62-D94D-9BD1-AB66FE42BF6C}"/>
              </a:ext>
            </a:extLst>
          </p:cNvPr>
          <p:cNvPicPr>
            <a:picLocks noChangeAspect="1"/>
          </p:cNvPicPr>
          <p:nvPr/>
        </p:nvPicPr>
        <p:blipFill>
          <a:blip r:embed="rId4"/>
          <a:stretch>
            <a:fillRect/>
          </a:stretch>
        </p:blipFill>
        <p:spPr>
          <a:xfrm>
            <a:off x="-1402887" y="2955852"/>
            <a:ext cx="4672917" cy="3965944"/>
          </a:xfrm>
          <a:prstGeom prst="rect">
            <a:avLst/>
          </a:prstGeom>
        </p:spPr>
      </p:pic>
      <p:sp>
        <p:nvSpPr>
          <p:cNvPr id="10" name="Rectangle 9">
            <a:extLst>
              <a:ext uri="{FF2B5EF4-FFF2-40B4-BE49-F238E27FC236}">
                <a16:creationId xmlns:a16="http://schemas.microsoft.com/office/drawing/2014/main" id="{F5767AB0-4CFA-3046-BBAB-9F4B1423416D}"/>
              </a:ext>
            </a:extLst>
          </p:cNvPr>
          <p:cNvSpPr/>
          <p:nvPr/>
        </p:nvSpPr>
        <p:spPr>
          <a:xfrm>
            <a:off x="3041509" y="-1590183"/>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9764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3833</Words>
  <Application>Microsoft Office PowerPoint</Application>
  <PresentationFormat>Widescreen</PresentationFormat>
  <Paragraphs>306</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等线</vt:lpstr>
      <vt:lpstr>Microsoft YaHei</vt:lpstr>
      <vt:lpstr>黑体</vt:lpstr>
      <vt:lpstr>Arial</vt:lpstr>
      <vt:lpstr>Calibri</vt:lpstr>
      <vt:lpstr>Calibri Light</vt:lpstr>
      <vt:lpstr>Cooper Std Black</vt:lpstr>
      <vt:lpstr>Times New Roman</vt:lpstr>
      <vt:lpstr>Wingdings</vt:lpstr>
      <vt:lpstr>zihun24hao-zhenhunshoushu</vt:lpstr>
      <vt:lpstr>字魂160号-檀宋</vt:lpstr>
      <vt:lpstr>方正正粗黑简体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Administrator</cp:lastModifiedBy>
  <cp:revision>20</cp:revision>
  <dcterms:created xsi:type="dcterms:W3CDTF">2021-09-14T15:32:29Z</dcterms:created>
  <dcterms:modified xsi:type="dcterms:W3CDTF">2024-05-19T06:33:02Z</dcterms:modified>
</cp:coreProperties>
</file>