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6"/>
  </p:notesMasterIdLst>
  <p:sldIdLst>
    <p:sldId id="258" r:id="rId2"/>
    <p:sldId id="256" r:id="rId3"/>
    <p:sldId id="259" r:id="rId4"/>
    <p:sldId id="312" r:id="rId5"/>
    <p:sldId id="313" r:id="rId6"/>
    <p:sldId id="260" r:id="rId7"/>
    <p:sldId id="257" r:id="rId8"/>
    <p:sldId id="314" r:id="rId9"/>
    <p:sldId id="316" r:id="rId10"/>
    <p:sldId id="315" r:id="rId11"/>
    <p:sldId id="318" r:id="rId12"/>
    <p:sldId id="321" r:id="rId13"/>
    <p:sldId id="261" r:id="rId14"/>
    <p:sldId id="263" r:id="rId15"/>
  </p:sldIdLst>
  <p:sldSz cx="9144000" cy="5143500" type="screen16x9"/>
  <p:notesSz cx="6858000" cy="9144000"/>
  <p:embeddedFontLst>
    <p:embeddedFont>
      <p:font typeface="Jua" panose="020B0604020202020204" charset="-127"/>
      <p:regular r:id="rId17"/>
    </p:embeddedFont>
    <p:embeddedFont>
      <p:font typeface="Calibri" panose="020F0502020204030204" pitchFamily="34" charset="0"/>
      <p:regular r:id="rId18"/>
      <p:bold r:id="rId19"/>
      <p:italic r:id="rId20"/>
      <p:boldItalic r:id="rId21"/>
    </p:embeddedFont>
    <p:embeddedFont>
      <p:font typeface="Comfortaa"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54042E-186F-4AA5-8CCA-31D26A50F44A}">
  <a:tblStyle styleId="{7F54042E-186F-4AA5-8CCA-31D26A50F4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35"/>
  </p:normalViewPr>
  <p:slideViewPr>
    <p:cSldViewPr snapToGrid="0" snapToObjects="1">
      <p:cViewPr varScale="1">
        <p:scale>
          <a:sx n="151" d="100"/>
          <a:sy n="151" d="100"/>
        </p:scale>
        <p:origin x="47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d4233ee9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d4233ee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717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95839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094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4233ee9d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d4233ee9d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cd4bcee1a8_0_2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cd4bcee1a8_0_2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269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390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906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174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 name="Google Shape;10;p2"/>
          <p:cNvSpPr txBox="1">
            <a:spLocks noGrp="1"/>
          </p:cNvSpPr>
          <p:nvPr>
            <p:ph type="subTitle" idx="1"/>
          </p:nvPr>
        </p:nvSpPr>
        <p:spPr>
          <a:xfrm>
            <a:off x="2288100" y="3568175"/>
            <a:ext cx="4567500" cy="40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2288225" y="2810450"/>
            <a:ext cx="4567500" cy="58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3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ctrTitle" idx="2"/>
          </p:nvPr>
        </p:nvSpPr>
        <p:spPr>
          <a:xfrm>
            <a:off x="1555625" y="1170300"/>
            <a:ext cx="6032700" cy="156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900">
                <a:solidFill>
                  <a:srgbClr val="191919"/>
                </a:solidFill>
                <a:latin typeface="Jua"/>
                <a:ea typeface="Jua"/>
                <a:cs typeface="Jua"/>
                <a:sym typeface="Ju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p:nvPr/>
        </p:nvSpPr>
        <p:spPr>
          <a:xfrm>
            <a:off x="6856663" y="-104000"/>
            <a:ext cx="1263000" cy="1533050"/>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753100" y="329150"/>
            <a:ext cx="351750" cy="522100"/>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4372400" y="2907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3818150" y="-261550"/>
            <a:ext cx="351750" cy="522100"/>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345388" y="-515325"/>
            <a:ext cx="1644575" cy="16059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219325" y="208868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42775" y="3272575"/>
            <a:ext cx="1347200" cy="594200"/>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957300" y="2921425"/>
            <a:ext cx="351750" cy="522100"/>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309050" y="4472376"/>
            <a:ext cx="637896" cy="837378"/>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977201">
            <a:off x="3235621" y="4538963"/>
            <a:ext cx="2068346" cy="1494164"/>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719975" y="4502650"/>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6793550" y="4603488"/>
            <a:ext cx="1389225" cy="1193600"/>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753100" y="4398450"/>
            <a:ext cx="351750" cy="522100"/>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8517500" y="289053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24775" y="2963175"/>
            <a:ext cx="1117556" cy="837340"/>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8356625" y="14592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1_1_1_1_1_1_2">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629" name="Google Shape;629;p32"/>
          <p:cNvGrpSpPr/>
          <p:nvPr/>
        </p:nvGrpSpPr>
        <p:grpSpPr>
          <a:xfrm>
            <a:off x="3706900" y="4097688"/>
            <a:ext cx="1730208" cy="119664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32"/>
          <p:cNvSpPr/>
          <p:nvPr/>
        </p:nvSpPr>
        <p:spPr>
          <a:xfrm rot="9112456">
            <a:off x="7418708" y="212388"/>
            <a:ext cx="1660696" cy="323619"/>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2"/>
          <p:cNvGrpSpPr/>
          <p:nvPr/>
        </p:nvGrpSpPr>
        <p:grpSpPr>
          <a:xfrm>
            <a:off x="8248125" y="351225"/>
            <a:ext cx="351750" cy="522100"/>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2"/>
          <p:cNvGrpSpPr/>
          <p:nvPr/>
        </p:nvGrpSpPr>
        <p:grpSpPr>
          <a:xfrm>
            <a:off x="3170775" y="4481550"/>
            <a:ext cx="351750" cy="522100"/>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SECTION_HEADER_1">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1" y="0"/>
            <a:ext cx="9144003" cy="5143501"/>
          </a:xfrm>
          <a:prstGeom prst="rect">
            <a:avLst/>
          </a:prstGeom>
          <a:noFill/>
          <a:ln>
            <a:noFill/>
          </a:ln>
        </p:spPr>
      </p:pic>
      <p:sp>
        <p:nvSpPr>
          <p:cNvPr id="76" name="Google Shape;76;p3"/>
          <p:cNvSpPr txBox="1">
            <a:spLocks noGrp="1"/>
          </p:cNvSpPr>
          <p:nvPr>
            <p:ph type="title"/>
          </p:nvPr>
        </p:nvSpPr>
        <p:spPr>
          <a:xfrm>
            <a:off x="720000" y="2997361"/>
            <a:ext cx="3150900" cy="5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77" name="Google Shape;77;p3"/>
          <p:cNvSpPr txBox="1">
            <a:spLocks noGrp="1"/>
          </p:cNvSpPr>
          <p:nvPr>
            <p:ph type="title" idx="2" hasCustomPrompt="1"/>
          </p:nvPr>
        </p:nvSpPr>
        <p:spPr>
          <a:xfrm>
            <a:off x="947400" y="878811"/>
            <a:ext cx="2696100" cy="172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1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3"/>
          <p:cNvSpPr txBox="1">
            <a:spLocks noGrp="1"/>
          </p:cNvSpPr>
          <p:nvPr>
            <p:ph type="subTitle" idx="1"/>
          </p:nvPr>
        </p:nvSpPr>
        <p:spPr>
          <a:xfrm>
            <a:off x="947475" y="3666036"/>
            <a:ext cx="26961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9" name="Google Shape;79;p3"/>
          <p:cNvGrpSpPr/>
          <p:nvPr/>
        </p:nvGrpSpPr>
        <p:grpSpPr>
          <a:xfrm>
            <a:off x="4458700" y="964000"/>
            <a:ext cx="351750" cy="522100"/>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p:nvPr/>
        </p:nvSpPr>
        <p:spPr>
          <a:xfrm>
            <a:off x="4714250" y="2571750"/>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408525" y="704675"/>
            <a:ext cx="786850" cy="405125"/>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5510125" y="1486100"/>
            <a:ext cx="1866625" cy="3657400"/>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6478284">
            <a:off x="7005613" y="2109521"/>
            <a:ext cx="1584984" cy="381168"/>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8060760" y="4031153"/>
            <a:ext cx="413216" cy="507825"/>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pic>
        <p:nvPicPr>
          <p:cNvPr id="106" name="Google Shape;106;p4"/>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7" name="Google Shape;107;p4"/>
          <p:cNvSpPr/>
          <p:nvPr/>
        </p:nvSpPr>
        <p:spPr>
          <a:xfrm>
            <a:off x="720000" y="540000"/>
            <a:ext cx="7704000" cy="56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110" name="Google Shape;110;p4"/>
          <p:cNvGrpSpPr/>
          <p:nvPr/>
        </p:nvGrpSpPr>
        <p:grpSpPr>
          <a:xfrm>
            <a:off x="6943600" y="-261550"/>
            <a:ext cx="351750" cy="522100"/>
            <a:chOff x="10253025" y="702500"/>
            <a:chExt cx="351750" cy="522100"/>
          </a:xfrm>
        </p:grpSpPr>
        <p:sp>
          <p:nvSpPr>
            <p:cNvPr id="111" name="Google Shape;111;p4"/>
            <p:cNvSpPr/>
            <p:nvPr/>
          </p:nvSpPr>
          <p:spPr>
            <a:xfrm>
              <a:off x="1043912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040715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025302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a:off x="6815286" y="-261543"/>
            <a:ext cx="1033225" cy="1258800"/>
          </a:xfrm>
          <a:custGeom>
            <a:avLst/>
            <a:gdLst/>
            <a:ahLst/>
            <a:cxnLst/>
            <a:rect l="l" t="t" r="r" b="b"/>
            <a:pathLst>
              <a:path w="41329" h="50352" extrusionOk="0">
                <a:moveTo>
                  <a:pt x="26233" y="1"/>
                </a:moveTo>
                <a:cubicBezTo>
                  <a:pt x="25283" y="1"/>
                  <a:pt x="24454" y="33"/>
                  <a:pt x="23789" y="98"/>
                </a:cubicBezTo>
                <a:cubicBezTo>
                  <a:pt x="23613" y="114"/>
                  <a:pt x="23452" y="207"/>
                  <a:pt x="23347" y="351"/>
                </a:cubicBezTo>
                <a:cubicBezTo>
                  <a:pt x="23243" y="495"/>
                  <a:pt x="23206" y="677"/>
                  <a:pt x="23244" y="850"/>
                </a:cubicBezTo>
                <a:cubicBezTo>
                  <a:pt x="23449" y="1776"/>
                  <a:pt x="24808" y="3731"/>
                  <a:pt x="25610" y="4829"/>
                </a:cubicBezTo>
                <a:cubicBezTo>
                  <a:pt x="16932" y="7867"/>
                  <a:pt x="9567" y="14227"/>
                  <a:pt x="5312" y="22387"/>
                </a:cubicBezTo>
                <a:cubicBezTo>
                  <a:pt x="924" y="30804"/>
                  <a:pt x="1" y="40836"/>
                  <a:pt x="2780" y="49912"/>
                </a:cubicBezTo>
                <a:cubicBezTo>
                  <a:pt x="2863" y="50179"/>
                  <a:pt x="3108" y="50352"/>
                  <a:pt x="3374" y="50352"/>
                </a:cubicBezTo>
                <a:cubicBezTo>
                  <a:pt x="3434" y="50352"/>
                  <a:pt x="3495" y="50343"/>
                  <a:pt x="3555" y="50325"/>
                </a:cubicBezTo>
                <a:cubicBezTo>
                  <a:pt x="3883" y="50223"/>
                  <a:pt x="4067" y="49876"/>
                  <a:pt x="3968" y="49550"/>
                </a:cubicBezTo>
                <a:cubicBezTo>
                  <a:pt x="1284" y="40783"/>
                  <a:pt x="2175" y="31093"/>
                  <a:pt x="6413" y="22963"/>
                </a:cubicBezTo>
                <a:cubicBezTo>
                  <a:pt x="10650" y="14832"/>
                  <a:pt x="18087" y="8553"/>
                  <a:pt x="26812" y="5735"/>
                </a:cubicBezTo>
                <a:cubicBezTo>
                  <a:pt x="27003" y="5673"/>
                  <a:pt x="27154" y="5521"/>
                  <a:pt x="27214" y="5328"/>
                </a:cubicBezTo>
                <a:cubicBezTo>
                  <a:pt x="27275" y="5137"/>
                  <a:pt x="27238" y="4927"/>
                  <a:pt x="27116" y="4767"/>
                </a:cubicBezTo>
                <a:cubicBezTo>
                  <a:pt x="26386" y="3811"/>
                  <a:pt x="25292" y="2259"/>
                  <a:pt x="24758" y="1273"/>
                </a:cubicBezTo>
                <a:cubicBezTo>
                  <a:pt x="25211" y="1251"/>
                  <a:pt x="25703" y="1241"/>
                  <a:pt x="26222" y="1241"/>
                </a:cubicBezTo>
                <a:cubicBezTo>
                  <a:pt x="30504" y="1241"/>
                  <a:pt x="36638" y="1934"/>
                  <a:pt x="37983" y="2368"/>
                </a:cubicBezTo>
                <a:cubicBezTo>
                  <a:pt x="37769" y="4049"/>
                  <a:pt x="35059" y="12083"/>
                  <a:pt x="34118" y="14552"/>
                </a:cubicBezTo>
                <a:cubicBezTo>
                  <a:pt x="33538" y="14018"/>
                  <a:pt x="32600" y="13098"/>
                  <a:pt x="31761" y="12246"/>
                </a:cubicBezTo>
                <a:cubicBezTo>
                  <a:pt x="31660" y="12143"/>
                  <a:pt x="31528" y="12079"/>
                  <a:pt x="31385" y="12064"/>
                </a:cubicBezTo>
                <a:cubicBezTo>
                  <a:pt x="31347" y="12061"/>
                  <a:pt x="31051" y="12031"/>
                  <a:pt x="30545" y="12031"/>
                </a:cubicBezTo>
                <a:cubicBezTo>
                  <a:pt x="29393" y="12031"/>
                  <a:pt x="27157" y="12185"/>
                  <a:pt x="24434" y="13153"/>
                </a:cubicBezTo>
                <a:cubicBezTo>
                  <a:pt x="20844" y="14429"/>
                  <a:pt x="15694" y="17426"/>
                  <a:pt x="11543" y="24466"/>
                </a:cubicBezTo>
                <a:cubicBezTo>
                  <a:pt x="7189" y="31852"/>
                  <a:pt x="5198" y="40490"/>
                  <a:pt x="5935" y="48788"/>
                </a:cubicBezTo>
                <a:cubicBezTo>
                  <a:pt x="5963" y="49111"/>
                  <a:pt x="6233" y="49354"/>
                  <a:pt x="6550" y="49354"/>
                </a:cubicBezTo>
                <a:cubicBezTo>
                  <a:pt x="6569" y="49354"/>
                  <a:pt x="6589" y="49353"/>
                  <a:pt x="6608" y="49352"/>
                </a:cubicBezTo>
                <a:cubicBezTo>
                  <a:pt x="6949" y="49321"/>
                  <a:pt x="7203" y="49018"/>
                  <a:pt x="7172" y="48678"/>
                </a:cubicBezTo>
                <a:cubicBezTo>
                  <a:pt x="6457" y="40637"/>
                  <a:pt x="8389" y="32262"/>
                  <a:pt x="12614" y="25097"/>
                </a:cubicBezTo>
                <a:cubicBezTo>
                  <a:pt x="19120" y="14059"/>
                  <a:pt x="28200" y="13280"/>
                  <a:pt x="30633" y="13280"/>
                </a:cubicBezTo>
                <a:cubicBezTo>
                  <a:pt x="30803" y="13280"/>
                  <a:pt x="30940" y="13284"/>
                  <a:pt x="31042" y="13288"/>
                </a:cubicBezTo>
                <a:cubicBezTo>
                  <a:pt x="33474" y="15748"/>
                  <a:pt x="34009" y="16184"/>
                  <a:pt x="34347" y="16184"/>
                </a:cubicBezTo>
                <a:cubicBezTo>
                  <a:pt x="34425" y="16184"/>
                  <a:pt x="34493" y="16160"/>
                  <a:pt x="34571" y="16133"/>
                </a:cubicBezTo>
                <a:cubicBezTo>
                  <a:pt x="34886" y="16024"/>
                  <a:pt x="35029" y="15975"/>
                  <a:pt x="37097" y="9791"/>
                </a:cubicBezTo>
                <a:cubicBezTo>
                  <a:pt x="38007" y="7068"/>
                  <a:pt x="38548" y="5292"/>
                  <a:pt x="38857" y="4116"/>
                </a:cubicBezTo>
                <a:lnTo>
                  <a:pt x="39863" y="6359"/>
                </a:lnTo>
                <a:cubicBezTo>
                  <a:pt x="39861" y="7543"/>
                  <a:pt x="36963" y="16146"/>
                  <a:pt x="35983" y="18720"/>
                </a:cubicBezTo>
                <a:cubicBezTo>
                  <a:pt x="35405" y="18186"/>
                  <a:pt x="34466" y="17265"/>
                  <a:pt x="33626" y="16412"/>
                </a:cubicBezTo>
                <a:cubicBezTo>
                  <a:pt x="33526" y="16310"/>
                  <a:pt x="33394" y="16245"/>
                  <a:pt x="33250" y="16232"/>
                </a:cubicBezTo>
                <a:cubicBezTo>
                  <a:pt x="33213" y="16228"/>
                  <a:pt x="32916" y="16198"/>
                  <a:pt x="32410" y="16198"/>
                </a:cubicBezTo>
                <a:cubicBezTo>
                  <a:pt x="31258" y="16198"/>
                  <a:pt x="29022" y="16353"/>
                  <a:pt x="26299" y="17319"/>
                </a:cubicBezTo>
                <a:cubicBezTo>
                  <a:pt x="22709" y="18595"/>
                  <a:pt x="17559" y="21592"/>
                  <a:pt x="13409" y="28632"/>
                </a:cubicBezTo>
                <a:cubicBezTo>
                  <a:pt x="9846" y="34677"/>
                  <a:pt x="7860" y="41516"/>
                  <a:pt x="7665" y="48408"/>
                </a:cubicBezTo>
                <a:cubicBezTo>
                  <a:pt x="7655" y="48750"/>
                  <a:pt x="7925" y="49036"/>
                  <a:pt x="8268" y="49045"/>
                </a:cubicBezTo>
                <a:lnTo>
                  <a:pt x="8286" y="49045"/>
                </a:lnTo>
                <a:cubicBezTo>
                  <a:pt x="8621" y="49045"/>
                  <a:pt x="8898" y="48777"/>
                  <a:pt x="8907" y="48441"/>
                </a:cubicBezTo>
                <a:cubicBezTo>
                  <a:pt x="9096" y="41759"/>
                  <a:pt x="11023" y="35126"/>
                  <a:pt x="14481" y="29261"/>
                </a:cubicBezTo>
                <a:cubicBezTo>
                  <a:pt x="20984" y="18229"/>
                  <a:pt x="30059" y="17444"/>
                  <a:pt x="32496" y="17444"/>
                </a:cubicBezTo>
                <a:cubicBezTo>
                  <a:pt x="32668" y="17444"/>
                  <a:pt x="32806" y="17448"/>
                  <a:pt x="32909" y="17452"/>
                </a:cubicBezTo>
                <a:cubicBezTo>
                  <a:pt x="35341" y="19912"/>
                  <a:pt x="35876" y="20348"/>
                  <a:pt x="36214" y="20348"/>
                </a:cubicBezTo>
                <a:cubicBezTo>
                  <a:pt x="36292" y="20348"/>
                  <a:pt x="36360" y="20324"/>
                  <a:pt x="36438" y="20297"/>
                </a:cubicBezTo>
                <a:cubicBezTo>
                  <a:pt x="36746" y="20192"/>
                  <a:pt x="36900" y="20137"/>
                  <a:pt x="38994" y="13865"/>
                </a:cubicBezTo>
                <a:cubicBezTo>
                  <a:pt x="41328" y="6878"/>
                  <a:pt x="41199" y="6176"/>
                  <a:pt x="40996" y="5850"/>
                </a:cubicBezTo>
                <a:lnTo>
                  <a:pt x="39196" y="1835"/>
                </a:lnTo>
                <a:cubicBezTo>
                  <a:pt x="39170" y="1746"/>
                  <a:pt x="39134" y="1691"/>
                  <a:pt x="39098" y="1638"/>
                </a:cubicBezTo>
                <a:cubicBezTo>
                  <a:pt x="38948" y="1415"/>
                  <a:pt x="38597" y="895"/>
                  <a:pt x="32707" y="342"/>
                </a:cubicBezTo>
                <a:cubicBezTo>
                  <a:pt x="30310" y="117"/>
                  <a:pt x="28050" y="1"/>
                  <a:pt x="26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4"/>
          <p:cNvGrpSpPr/>
          <p:nvPr/>
        </p:nvGrpSpPr>
        <p:grpSpPr>
          <a:xfrm>
            <a:off x="7802350" y="181300"/>
            <a:ext cx="1243304" cy="1215559"/>
            <a:chOff x="7802350" y="181300"/>
            <a:chExt cx="1243304" cy="1215559"/>
          </a:xfrm>
        </p:grpSpPr>
        <p:sp>
          <p:nvSpPr>
            <p:cNvPr id="116" name="Google Shape;116;p4"/>
            <p:cNvSpPr/>
            <p:nvPr/>
          </p:nvSpPr>
          <p:spPr>
            <a:xfrm>
              <a:off x="7802350" y="1813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507426" y="6525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67104" y="7184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68418" y="6585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0"/>
        <p:cNvGrpSpPr/>
        <p:nvPr/>
      </p:nvGrpSpPr>
      <p:grpSpPr>
        <a:xfrm>
          <a:off x="0" y="0"/>
          <a:ext cx="0" cy="0"/>
          <a:chOff x="0" y="0"/>
          <a:chExt cx="0" cy="0"/>
        </a:xfrm>
      </p:grpSpPr>
      <p:pic>
        <p:nvPicPr>
          <p:cNvPr id="171" name="Google Shape;171;p9"/>
          <p:cNvPicPr preferRelativeResize="0"/>
          <p:nvPr/>
        </p:nvPicPr>
        <p:blipFill>
          <a:blip r:embed="rId2">
            <a:alphaModFix/>
          </a:blip>
          <a:stretch>
            <a:fillRect/>
          </a:stretch>
        </p:blipFill>
        <p:spPr>
          <a:xfrm>
            <a:off x="1" y="0"/>
            <a:ext cx="9144003" cy="5143501"/>
          </a:xfrm>
          <a:prstGeom prst="rect">
            <a:avLst/>
          </a:prstGeom>
          <a:noFill/>
          <a:ln>
            <a:noFill/>
          </a:ln>
        </p:spPr>
      </p:pic>
      <p:sp>
        <p:nvSpPr>
          <p:cNvPr id="172" name="Google Shape;172;p9"/>
          <p:cNvSpPr/>
          <p:nvPr/>
        </p:nvSpPr>
        <p:spPr>
          <a:xfrm>
            <a:off x="2646000" y="1256738"/>
            <a:ext cx="3852000" cy="705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ubTitle" idx="1"/>
          </p:nvPr>
        </p:nvSpPr>
        <p:spPr>
          <a:xfrm>
            <a:off x="2729725" y="2434438"/>
            <a:ext cx="3684600" cy="145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9"/>
          <p:cNvSpPr txBox="1">
            <a:spLocks noGrp="1"/>
          </p:cNvSpPr>
          <p:nvPr>
            <p:ph type="title"/>
          </p:nvPr>
        </p:nvSpPr>
        <p:spPr>
          <a:xfrm>
            <a:off x="2646000" y="1256738"/>
            <a:ext cx="3852000" cy="705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p9"/>
          <p:cNvSpPr/>
          <p:nvPr/>
        </p:nvSpPr>
        <p:spPr>
          <a:xfrm rot="-2700000">
            <a:off x="-30234" y="2164503"/>
            <a:ext cx="605580" cy="81449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9"/>
          <p:cNvGrpSpPr/>
          <p:nvPr/>
        </p:nvGrpSpPr>
        <p:grpSpPr>
          <a:xfrm>
            <a:off x="720000" y="579925"/>
            <a:ext cx="1208525" cy="1502425"/>
            <a:chOff x="720000" y="579925"/>
            <a:chExt cx="1208525" cy="1502425"/>
          </a:xfrm>
        </p:grpSpPr>
        <p:sp>
          <p:nvSpPr>
            <p:cNvPr id="177" name="Google Shape;177;p9"/>
            <p:cNvSpPr/>
            <p:nvPr/>
          </p:nvSpPr>
          <p:spPr>
            <a:xfrm>
              <a:off x="1723800" y="1951725"/>
              <a:ext cx="79225" cy="41600"/>
            </a:xfrm>
            <a:custGeom>
              <a:avLst/>
              <a:gdLst/>
              <a:ahLst/>
              <a:cxnLst/>
              <a:rect l="l" t="t" r="r" b="b"/>
              <a:pathLst>
                <a:path w="3169" h="1664" extrusionOk="0">
                  <a:moveTo>
                    <a:pt x="1797" y="0"/>
                  </a:moveTo>
                  <a:cubicBezTo>
                    <a:pt x="981" y="0"/>
                    <a:pt x="232" y="842"/>
                    <a:pt x="55" y="1545"/>
                  </a:cubicBezTo>
                  <a:cubicBezTo>
                    <a:pt x="45" y="1596"/>
                    <a:pt x="28" y="1628"/>
                    <a:pt x="1" y="1663"/>
                  </a:cubicBezTo>
                  <a:cubicBezTo>
                    <a:pt x="477" y="1663"/>
                    <a:pt x="955" y="1647"/>
                    <a:pt x="1405" y="1493"/>
                  </a:cubicBezTo>
                  <a:cubicBezTo>
                    <a:pt x="1817" y="1354"/>
                    <a:pt x="3169" y="498"/>
                    <a:pt x="2272" y="101"/>
                  </a:cubicBezTo>
                  <a:cubicBezTo>
                    <a:pt x="2113" y="31"/>
                    <a:pt x="1954" y="0"/>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1389750" y="2040800"/>
              <a:ext cx="85475" cy="25200"/>
            </a:xfrm>
            <a:custGeom>
              <a:avLst/>
              <a:gdLst/>
              <a:ahLst/>
              <a:cxnLst/>
              <a:rect l="l" t="t" r="r" b="b"/>
              <a:pathLst>
                <a:path w="3419" h="1008" extrusionOk="0">
                  <a:moveTo>
                    <a:pt x="1890" y="0"/>
                  </a:moveTo>
                  <a:cubicBezTo>
                    <a:pt x="1478" y="0"/>
                    <a:pt x="0" y="183"/>
                    <a:pt x="563" y="813"/>
                  </a:cubicBezTo>
                  <a:cubicBezTo>
                    <a:pt x="692" y="959"/>
                    <a:pt x="801" y="1007"/>
                    <a:pt x="919" y="1007"/>
                  </a:cubicBezTo>
                  <a:cubicBezTo>
                    <a:pt x="1048" y="1007"/>
                    <a:pt x="1188" y="950"/>
                    <a:pt x="1375" y="899"/>
                  </a:cubicBezTo>
                  <a:cubicBezTo>
                    <a:pt x="1603" y="834"/>
                    <a:pt x="1828" y="766"/>
                    <a:pt x="2057" y="707"/>
                  </a:cubicBezTo>
                  <a:cubicBezTo>
                    <a:pt x="2505" y="582"/>
                    <a:pt x="2960" y="460"/>
                    <a:pt x="3419" y="363"/>
                  </a:cubicBezTo>
                  <a:cubicBezTo>
                    <a:pt x="2932" y="152"/>
                    <a:pt x="2441" y="1"/>
                    <a:pt x="1901" y="0"/>
                  </a:cubicBezTo>
                  <a:cubicBezTo>
                    <a:pt x="1897" y="0"/>
                    <a:pt x="1894" y="0"/>
                    <a:pt x="1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720000" y="579925"/>
              <a:ext cx="1208525" cy="1502425"/>
            </a:xfrm>
            <a:custGeom>
              <a:avLst/>
              <a:gdLst/>
              <a:ahLst/>
              <a:cxnLst/>
              <a:rect l="l" t="t" r="r" b="b"/>
              <a:pathLst>
                <a:path w="48341" h="60097" extrusionOk="0">
                  <a:moveTo>
                    <a:pt x="34844" y="7577"/>
                  </a:moveTo>
                  <a:cubicBezTo>
                    <a:pt x="34980" y="7577"/>
                    <a:pt x="35108" y="7650"/>
                    <a:pt x="35218" y="7830"/>
                  </a:cubicBezTo>
                  <a:cubicBezTo>
                    <a:pt x="35348" y="8048"/>
                    <a:pt x="35298" y="8619"/>
                    <a:pt x="35323" y="8880"/>
                  </a:cubicBezTo>
                  <a:cubicBezTo>
                    <a:pt x="35351" y="9149"/>
                    <a:pt x="35385" y="9423"/>
                    <a:pt x="35414" y="9692"/>
                  </a:cubicBezTo>
                  <a:cubicBezTo>
                    <a:pt x="34834" y="9371"/>
                    <a:pt x="34224" y="9090"/>
                    <a:pt x="33596" y="8858"/>
                  </a:cubicBezTo>
                  <a:cubicBezTo>
                    <a:pt x="33759" y="8536"/>
                    <a:pt x="34352" y="7577"/>
                    <a:pt x="34844" y="7577"/>
                  </a:cubicBezTo>
                  <a:close/>
                  <a:moveTo>
                    <a:pt x="36335" y="9734"/>
                  </a:moveTo>
                  <a:cubicBezTo>
                    <a:pt x="36483" y="9734"/>
                    <a:pt x="36611" y="9953"/>
                    <a:pt x="36719" y="10393"/>
                  </a:cubicBezTo>
                  <a:cubicBezTo>
                    <a:pt x="36701" y="10436"/>
                    <a:pt x="36693" y="10482"/>
                    <a:pt x="36693" y="10519"/>
                  </a:cubicBezTo>
                  <a:cubicBezTo>
                    <a:pt x="36466" y="10353"/>
                    <a:pt x="36236" y="10198"/>
                    <a:pt x="36003" y="10044"/>
                  </a:cubicBezTo>
                  <a:cubicBezTo>
                    <a:pt x="36123" y="9837"/>
                    <a:pt x="36234" y="9734"/>
                    <a:pt x="36335" y="9734"/>
                  </a:cubicBezTo>
                  <a:close/>
                  <a:moveTo>
                    <a:pt x="38705" y="10129"/>
                  </a:moveTo>
                  <a:cubicBezTo>
                    <a:pt x="38823" y="10129"/>
                    <a:pt x="38942" y="10139"/>
                    <a:pt x="39062" y="10158"/>
                  </a:cubicBezTo>
                  <a:cubicBezTo>
                    <a:pt x="38736" y="10686"/>
                    <a:pt x="38364" y="11189"/>
                    <a:pt x="38080" y="11731"/>
                  </a:cubicBezTo>
                  <a:cubicBezTo>
                    <a:pt x="37759" y="11401"/>
                    <a:pt x="37419" y="11092"/>
                    <a:pt x="37065" y="10809"/>
                  </a:cubicBezTo>
                  <a:lnTo>
                    <a:pt x="37065" y="10809"/>
                  </a:lnTo>
                  <a:cubicBezTo>
                    <a:pt x="37066" y="10809"/>
                    <a:pt x="37068" y="10809"/>
                    <a:pt x="37069" y="10809"/>
                  </a:cubicBezTo>
                  <a:cubicBezTo>
                    <a:pt x="37116" y="10809"/>
                    <a:pt x="37168" y="10787"/>
                    <a:pt x="37217" y="10746"/>
                  </a:cubicBezTo>
                  <a:cubicBezTo>
                    <a:pt x="37647" y="10337"/>
                    <a:pt x="38161" y="10129"/>
                    <a:pt x="38705" y="10129"/>
                  </a:cubicBezTo>
                  <a:close/>
                  <a:moveTo>
                    <a:pt x="10752" y="14029"/>
                  </a:moveTo>
                  <a:cubicBezTo>
                    <a:pt x="11123" y="14029"/>
                    <a:pt x="11553" y="14347"/>
                    <a:pt x="11859" y="14502"/>
                  </a:cubicBezTo>
                  <a:cubicBezTo>
                    <a:pt x="12175" y="14662"/>
                    <a:pt x="12491" y="14823"/>
                    <a:pt x="12812" y="14982"/>
                  </a:cubicBezTo>
                  <a:cubicBezTo>
                    <a:pt x="12534" y="15297"/>
                    <a:pt x="12268" y="15619"/>
                    <a:pt x="12021" y="15956"/>
                  </a:cubicBezTo>
                  <a:cubicBezTo>
                    <a:pt x="12010" y="15938"/>
                    <a:pt x="11990" y="15929"/>
                    <a:pt x="11972" y="15918"/>
                  </a:cubicBezTo>
                  <a:cubicBezTo>
                    <a:pt x="11579" y="15754"/>
                    <a:pt x="11220" y="15578"/>
                    <a:pt x="10914" y="15271"/>
                  </a:cubicBezTo>
                  <a:cubicBezTo>
                    <a:pt x="10705" y="15060"/>
                    <a:pt x="9972" y="14112"/>
                    <a:pt x="10687" y="14033"/>
                  </a:cubicBezTo>
                  <a:cubicBezTo>
                    <a:pt x="10709" y="14031"/>
                    <a:pt x="10730" y="14029"/>
                    <a:pt x="10752" y="14029"/>
                  </a:cubicBezTo>
                  <a:close/>
                  <a:moveTo>
                    <a:pt x="41343" y="700"/>
                  </a:moveTo>
                  <a:cubicBezTo>
                    <a:pt x="41641" y="700"/>
                    <a:pt x="41945" y="744"/>
                    <a:pt x="42252" y="837"/>
                  </a:cubicBezTo>
                  <a:cubicBezTo>
                    <a:pt x="43810" y="1317"/>
                    <a:pt x="44444" y="3227"/>
                    <a:pt x="43417" y="4498"/>
                  </a:cubicBezTo>
                  <a:cubicBezTo>
                    <a:pt x="43390" y="4534"/>
                    <a:pt x="43379" y="4569"/>
                    <a:pt x="43362" y="4601"/>
                  </a:cubicBezTo>
                  <a:cubicBezTo>
                    <a:pt x="43355" y="4603"/>
                    <a:pt x="43347" y="4605"/>
                    <a:pt x="43339" y="4605"/>
                  </a:cubicBezTo>
                  <a:cubicBezTo>
                    <a:pt x="43336" y="4605"/>
                    <a:pt x="43334" y="4605"/>
                    <a:pt x="43331" y="4604"/>
                  </a:cubicBezTo>
                  <a:lnTo>
                    <a:pt x="43331" y="4604"/>
                  </a:lnTo>
                  <a:cubicBezTo>
                    <a:pt x="43051" y="4652"/>
                    <a:pt x="43132" y="5104"/>
                    <a:pt x="43405" y="5104"/>
                  </a:cubicBezTo>
                  <a:cubicBezTo>
                    <a:pt x="43408" y="5104"/>
                    <a:pt x="43412" y="5104"/>
                    <a:pt x="43415" y="5104"/>
                  </a:cubicBezTo>
                  <a:cubicBezTo>
                    <a:pt x="43440" y="5103"/>
                    <a:pt x="43466" y="5103"/>
                    <a:pt x="43491" y="5103"/>
                  </a:cubicBezTo>
                  <a:cubicBezTo>
                    <a:pt x="44916" y="5103"/>
                    <a:pt x="46746" y="6489"/>
                    <a:pt x="47031" y="7844"/>
                  </a:cubicBezTo>
                  <a:cubicBezTo>
                    <a:pt x="47411" y="9623"/>
                    <a:pt x="45707" y="10831"/>
                    <a:pt x="44158" y="11205"/>
                  </a:cubicBezTo>
                  <a:cubicBezTo>
                    <a:pt x="44058" y="11230"/>
                    <a:pt x="43997" y="11292"/>
                    <a:pt x="43960" y="11367"/>
                  </a:cubicBezTo>
                  <a:cubicBezTo>
                    <a:pt x="43921" y="11341"/>
                    <a:pt x="43883" y="11329"/>
                    <a:pt x="43847" y="11329"/>
                  </a:cubicBezTo>
                  <a:cubicBezTo>
                    <a:pt x="43671" y="11329"/>
                    <a:pt x="43552" y="11601"/>
                    <a:pt x="43691" y="11748"/>
                  </a:cubicBezTo>
                  <a:cubicBezTo>
                    <a:pt x="44521" y="12633"/>
                    <a:pt x="44342" y="14014"/>
                    <a:pt x="43539" y="14857"/>
                  </a:cubicBezTo>
                  <a:cubicBezTo>
                    <a:pt x="42770" y="15658"/>
                    <a:pt x="41682" y="16011"/>
                    <a:pt x="40636" y="16303"/>
                  </a:cubicBezTo>
                  <a:cubicBezTo>
                    <a:pt x="40588" y="16184"/>
                    <a:pt x="40546" y="16057"/>
                    <a:pt x="40501" y="15931"/>
                  </a:cubicBezTo>
                  <a:cubicBezTo>
                    <a:pt x="40483" y="15885"/>
                    <a:pt x="40454" y="15844"/>
                    <a:pt x="40422" y="15811"/>
                  </a:cubicBezTo>
                  <a:cubicBezTo>
                    <a:pt x="40542" y="15727"/>
                    <a:pt x="40613" y="15598"/>
                    <a:pt x="40547" y="15447"/>
                  </a:cubicBezTo>
                  <a:cubicBezTo>
                    <a:pt x="39986" y="14165"/>
                    <a:pt x="39277" y="13065"/>
                    <a:pt x="38448" y="12133"/>
                  </a:cubicBezTo>
                  <a:cubicBezTo>
                    <a:pt x="38471" y="12121"/>
                    <a:pt x="38491" y="12115"/>
                    <a:pt x="38506" y="12094"/>
                  </a:cubicBezTo>
                  <a:cubicBezTo>
                    <a:pt x="39045" y="11544"/>
                    <a:pt x="39433" y="10780"/>
                    <a:pt x="39802" y="10105"/>
                  </a:cubicBezTo>
                  <a:cubicBezTo>
                    <a:pt x="39902" y="9925"/>
                    <a:pt x="39784" y="9731"/>
                    <a:pt x="39606" y="9672"/>
                  </a:cubicBezTo>
                  <a:cubicBezTo>
                    <a:pt x="39348" y="9583"/>
                    <a:pt x="39079" y="9540"/>
                    <a:pt x="38811" y="9540"/>
                  </a:cubicBezTo>
                  <a:cubicBezTo>
                    <a:pt x="38282" y="9540"/>
                    <a:pt x="37756" y="9708"/>
                    <a:pt x="37329" y="10022"/>
                  </a:cubicBezTo>
                  <a:cubicBezTo>
                    <a:pt x="37273" y="9530"/>
                    <a:pt x="36818" y="9181"/>
                    <a:pt x="36349" y="9181"/>
                  </a:cubicBezTo>
                  <a:cubicBezTo>
                    <a:pt x="36223" y="9181"/>
                    <a:pt x="36096" y="9206"/>
                    <a:pt x="35975" y="9261"/>
                  </a:cubicBezTo>
                  <a:cubicBezTo>
                    <a:pt x="35937" y="8748"/>
                    <a:pt x="35897" y="8230"/>
                    <a:pt x="35811" y="7721"/>
                  </a:cubicBezTo>
                  <a:cubicBezTo>
                    <a:pt x="35745" y="7346"/>
                    <a:pt x="35615" y="6989"/>
                    <a:pt x="35203" y="6900"/>
                  </a:cubicBezTo>
                  <a:cubicBezTo>
                    <a:pt x="35137" y="6886"/>
                    <a:pt x="35072" y="6879"/>
                    <a:pt x="35008" y="6879"/>
                  </a:cubicBezTo>
                  <a:cubicBezTo>
                    <a:pt x="34153" y="6879"/>
                    <a:pt x="33469" y="8062"/>
                    <a:pt x="33268" y="8746"/>
                  </a:cubicBezTo>
                  <a:cubicBezTo>
                    <a:pt x="33270" y="8750"/>
                    <a:pt x="33270" y="8750"/>
                    <a:pt x="33271" y="8756"/>
                  </a:cubicBezTo>
                  <a:cubicBezTo>
                    <a:pt x="32096" y="8363"/>
                    <a:pt x="30860" y="8133"/>
                    <a:pt x="29590" y="8042"/>
                  </a:cubicBezTo>
                  <a:cubicBezTo>
                    <a:pt x="29207" y="6443"/>
                    <a:pt x="30324" y="4914"/>
                    <a:pt x="32003" y="4914"/>
                  </a:cubicBezTo>
                  <a:cubicBezTo>
                    <a:pt x="32147" y="4914"/>
                    <a:pt x="32295" y="4925"/>
                    <a:pt x="32446" y="4948"/>
                  </a:cubicBezTo>
                  <a:cubicBezTo>
                    <a:pt x="32466" y="4951"/>
                    <a:pt x="32485" y="4953"/>
                    <a:pt x="32504" y="4953"/>
                  </a:cubicBezTo>
                  <a:cubicBezTo>
                    <a:pt x="32870" y="4953"/>
                    <a:pt x="32993" y="4396"/>
                    <a:pt x="32596" y="4314"/>
                  </a:cubicBezTo>
                  <a:cubicBezTo>
                    <a:pt x="32494" y="4297"/>
                    <a:pt x="32394" y="4283"/>
                    <a:pt x="32293" y="4271"/>
                  </a:cubicBezTo>
                  <a:cubicBezTo>
                    <a:pt x="32215" y="3957"/>
                    <a:pt x="32562" y="2460"/>
                    <a:pt x="32643" y="2318"/>
                  </a:cubicBezTo>
                  <a:cubicBezTo>
                    <a:pt x="33001" y="1667"/>
                    <a:pt x="33604" y="1111"/>
                    <a:pt x="34322" y="903"/>
                  </a:cubicBezTo>
                  <a:cubicBezTo>
                    <a:pt x="34571" y="830"/>
                    <a:pt x="34819" y="795"/>
                    <a:pt x="35062" y="795"/>
                  </a:cubicBezTo>
                  <a:cubicBezTo>
                    <a:pt x="36230" y="795"/>
                    <a:pt x="37275" y="1584"/>
                    <a:pt x="37801" y="2629"/>
                  </a:cubicBezTo>
                  <a:cubicBezTo>
                    <a:pt x="37859" y="2742"/>
                    <a:pt x="37962" y="2790"/>
                    <a:pt x="38071" y="2790"/>
                  </a:cubicBezTo>
                  <a:cubicBezTo>
                    <a:pt x="38295" y="2790"/>
                    <a:pt x="38540" y="2586"/>
                    <a:pt x="38437" y="2339"/>
                  </a:cubicBezTo>
                  <a:cubicBezTo>
                    <a:pt x="38433" y="2329"/>
                    <a:pt x="38427" y="2326"/>
                    <a:pt x="38424" y="2317"/>
                  </a:cubicBezTo>
                  <a:cubicBezTo>
                    <a:pt x="39119" y="1364"/>
                    <a:pt x="40182" y="700"/>
                    <a:pt x="41343" y="700"/>
                  </a:cubicBezTo>
                  <a:close/>
                  <a:moveTo>
                    <a:pt x="11221" y="16472"/>
                  </a:moveTo>
                  <a:cubicBezTo>
                    <a:pt x="11360" y="16472"/>
                    <a:pt x="11497" y="16479"/>
                    <a:pt x="11634" y="16490"/>
                  </a:cubicBezTo>
                  <a:cubicBezTo>
                    <a:pt x="11427" y="16800"/>
                    <a:pt x="11230" y="17116"/>
                    <a:pt x="11048" y="17435"/>
                  </a:cubicBezTo>
                  <a:cubicBezTo>
                    <a:pt x="11011" y="17382"/>
                    <a:pt x="10957" y="17345"/>
                    <a:pt x="10868" y="17334"/>
                  </a:cubicBezTo>
                  <a:cubicBezTo>
                    <a:pt x="10377" y="17007"/>
                    <a:pt x="10494" y="16720"/>
                    <a:pt x="11221" y="16472"/>
                  </a:cubicBezTo>
                  <a:close/>
                  <a:moveTo>
                    <a:pt x="10767" y="17942"/>
                  </a:moveTo>
                  <a:lnTo>
                    <a:pt x="10767" y="17942"/>
                  </a:lnTo>
                  <a:cubicBezTo>
                    <a:pt x="10585" y="18291"/>
                    <a:pt x="10423" y="18642"/>
                    <a:pt x="10271" y="19004"/>
                  </a:cubicBezTo>
                  <a:cubicBezTo>
                    <a:pt x="10121" y="19022"/>
                    <a:pt x="9953" y="19047"/>
                    <a:pt x="9952" y="19047"/>
                  </a:cubicBezTo>
                  <a:cubicBezTo>
                    <a:pt x="9874" y="19071"/>
                    <a:pt x="9794" y="19090"/>
                    <a:pt x="9714" y="19108"/>
                  </a:cubicBezTo>
                  <a:cubicBezTo>
                    <a:pt x="9099" y="18829"/>
                    <a:pt x="8971" y="18637"/>
                    <a:pt x="9329" y="18545"/>
                  </a:cubicBezTo>
                  <a:cubicBezTo>
                    <a:pt x="9608" y="18268"/>
                    <a:pt x="10338" y="18094"/>
                    <a:pt x="10767" y="17942"/>
                  </a:cubicBezTo>
                  <a:close/>
                  <a:moveTo>
                    <a:pt x="41671" y="20030"/>
                  </a:moveTo>
                  <a:lnTo>
                    <a:pt x="41671" y="20030"/>
                  </a:lnTo>
                  <a:cubicBezTo>
                    <a:pt x="42803" y="20210"/>
                    <a:pt x="43752" y="21275"/>
                    <a:pt x="42834" y="22374"/>
                  </a:cubicBezTo>
                  <a:cubicBezTo>
                    <a:pt x="42632" y="22611"/>
                    <a:pt x="42240" y="22747"/>
                    <a:pt x="41959" y="22951"/>
                  </a:cubicBezTo>
                  <a:cubicBezTo>
                    <a:pt x="41953" y="21979"/>
                    <a:pt x="41852" y="20998"/>
                    <a:pt x="41671" y="20030"/>
                  </a:cubicBezTo>
                  <a:close/>
                  <a:moveTo>
                    <a:pt x="27915" y="9039"/>
                  </a:moveTo>
                  <a:cubicBezTo>
                    <a:pt x="32689" y="9039"/>
                    <a:pt x="37300" y="10863"/>
                    <a:pt x="39719" y="15365"/>
                  </a:cubicBezTo>
                  <a:cubicBezTo>
                    <a:pt x="38707" y="15962"/>
                    <a:pt x="37631" y="16278"/>
                    <a:pt x="36569" y="16278"/>
                  </a:cubicBezTo>
                  <a:cubicBezTo>
                    <a:pt x="35350" y="16278"/>
                    <a:pt x="34150" y="15861"/>
                    <a:pt x="33084" y="14973"/>
                  </a:cubicBezTo>
                  <a:cubicBezTo>
                    <a:pt x="33005" y="14909"/>
                    <a:pt x="32922" y="14881"/>
                    <a:pt x="32844" y="14881"/>
                  </a:cubicBezTo>
                  <a:cubicBezTo>
                    <a:pt x="32747" y="14881"/>
                    <a:pt x="32657" y="14924"/>
                    <a:pt x="32590" y="14989"/>
                  </a:cubicBezTo>
                  <a:cubicBezTo>
                    <a:pt x="32556" y="14981"/>
                    <a:pt x="32522" y="14977"/>
                    <a:pt x="32488" y="14977"/>
                  </a:cubicBezTo>
                  <a:cubicBezTo>
                    <a:pt x="32301" y="14977"/>
                    <a:pt x="32126" y="15096"/>
                    <a:pt x="32154" y="15336"/>
                  </a:cubicBezTo>
                  <a:cubicBezTo>
                    <a:pt x="32356" y="16983"/>
                    <a:pt x="31425" y="18042"/>
                    <a:pt x="29879" y="18486"/>
                  </a:cubicBezTo>
                  <a:cubicBezTo>
                    <a:pt x="29423" y="18613"/>
                    <a:pt x="28919" y="18700"/>
                    <a:pt x="28423" y="18700"/>
                  </a:cubicBezTo>
                  <a:cubicBezTo>
                    <a:pt x="27654" y="18700"/>
                    <a:pt x="26905" y="18492"/>
                    <a:pt x="26389" y="17907"/>
                  </a:cubicBezTo>
                  <a:cubicBezTo>
                    <a:pt x="26381" y="17846"/>
                    <a:pt x="26380" y="17787"/>
                    <a:pt x="26365" y="17722"/>
                  </a:cubicBezTo>
                  <a:cubicBezTo>
                    <a:pt x="26311" y="17524"/>
                    <a:pt x="26168" y="17439"/>
                    <a:pt x="26019" y="17439"/>
                  </a:cubicBezTo>
                  <a:cubicBezTo>
                    <a:pt x="25784" y="17439"/>
                    <a:pt x="25534" y="17650"/>
                    <a:pt x="25590" y="17957"/>
                  </a:cubicBezTo>
                  <a:cubicBezTo>
                    <a:pt x="25820" y="19189"/>
                    <a:pt x="24483" y="19927"/>
                    <a:pt x="23246" y="19927"/>
                  </a:cubicBezTo>
                  <a:cubicBezTo>
                    <a:pt x="22419" y="19927"/>
                    <a:pt x="21636" y="19596"/>
                    <a:pt x="21399" y="18860"/>
                  </a:cubicBezTo>
                  <a:cubicBezTo>
                    <a:pt x="21347" y="18696"/>
                    <a:pt x="21229" y="18626"/>
                    <a:pt x="21107" y="18626"/>
                  </a:cubicBezTo>
                  <a:cubicBezTo>
                    <a:pt x="20976" y="18626"/>
                    <a:pt x="20842" y="18707"/>
                    <a:pt x="20783" y="18839"/>
                  </a:cubicBezTo>
                  <a:cubicBezTo>
                    <a:pt x="20627" y="18854"/>
                    <a:pt x="20483" y="18946"/>
                    <a:pt x="20457" y="19124"/>
                  </a:cubicBezTo>
                  <a:cubicBezTo>
                    <a:pt x="20264" y="20356"/>
                    <a:pt x="19666" y="21399"/>
                    <a:pt x="18599" y="22082"/>
                  </a:cubicBezTo>
                  <a:cubicBezTo>
                    <a:pt x="18056" y="22429"/>
                    <a:pt x="17191" y="22708"/>
                    <a:pt x="16385" y="22708"/>
                  </a:cubicBezTo>
                  <a:cubicBezTo>
                    <a:pt x="15434" y="22708"/>
                    <a:pt x="14564" y="22321"/>
                    <a:pt x="14392" y="21204"/>
                  </a:cubicBezTo>
                  <a:cubicBezTo>
                    <a:pt x="14364" y="21019"/>
                    <a:pt x="14221" y="20924"/>
                    <a:pt x="14081" y="20924"/>
                  </a:cubicBezTo>
                  <a:cubicBezTo>
                    <a:pt x="13985" y="20924"/>
                    <a:pt x="13890" y="20968"/>
                    <a:pt x="13835" y="21057"/>
                  </a:cubicBezTo>
                  <a:cubicBezTo>
                    <a:pt x="13831" y="21065"/>
                    <a:pt x="13822" y="21067"/>
                    <a:pt x="13819" y="21073"/>
                  </a:cubicBezTo>
                  <a:cubicBezTo>
                    <a:pt x="13308" y="21759"/>
                    <a:pt x="13092" y="22579"/>
                    <a:pt x="12437" y="23170"/>
                  </a:cubicBezTo>
                  <a:cubicBezTo>
                    <a:pt x="12067" y="23501"/>
                    <a:pt x="11571" y="23699"/>
                    <a:pt x="11094" y="23699"/>
                  </a:cubicBezTo>
                  <a:cubicBezTo>
                    <a:pt x="10646" y="23699"/>
                    <a:pt x="10214" y="23524"/>
                    <a:pt x="9921" y="23121"/>
                  </a:cubicBezTo>
                  <a:cubicBezTo>
                    <a:pt x="10962" y="16497"/>
                    <a:pt x="15754" y="11780"/>
                    <a:pt x="22094" y="9902"/>
                  </a:cubicBezTo>
                  <a:cubicBezTo>
                    <a:pt x="23968" y="9346"/>
                    <a:pt x="25955" y="9039"/>
                    <a:pt x="27915" y="9039"/>
                  </a:cubicBezTo>
                  <a:close/>
                  <a:moveTo>
                    <a:pt x="45336" y="24475"/>
                  </a:moveTo>
                  <a:cubicBezTo>
                    <a:pt x="45376" y="24475"/>
                    <a:pt x="45415" y="24476"/>
                    <a:pt x="45455" y="24479"/>
                  </a:cubicBezTo>
                  <a:cubicBezTo>
                    <a:pt x="46252" y="24537"/>
                    <a:pt x="47064" y="25286"/>
                    <a:pt x="46684" y="26113"/>
                  </a:cubicBezTo>
                  <a:cubicBezTo>
                    <a:pt x="46418" y="26685"/>
                    <a:pt x="45727" y="26776"/>
                    <a:pt x="45110" y="26776"/>
                  </a:cubicBezTo>
                  <a:cubicBezTo>
                    <a:pt x="44953" y="26776"/>
                    <a:pt x="44800" y="26770"/>
                    <a:pt x="44661" y="26765"/>
                  </a:cubicBezTo>
                  <a:cubicBezTo>
                    <a:pt x="44606" y="26741"/>
                    <a:pt x="44547" y="26729"/>
                    <a:pt x="44489" y="26729"/>
                  </a:cubicBezTo>
                  <a:cubicBezTo>
                    <a:pt x="44431" y="26729"/>
                    <a:pt x="44373" y="26741"/>
                    <a:pt x="44319" y="26768"/>
                  </a:cubicBezTo>
                  <a:cubicBezTo>
                    <a:pt x="43902" y="26487"/>
                    <a:pt x="43676" y="25940"/>
                    <a:pt x="43831" y="25444"/>
                  </a:cubicBezTo>
                  <a:cubicBezTo>
                    <a:pt x="44031" y="24825"/>
                    <a:pt x="44714" y="24475"/>
                    <a:pt x="45336" y="24475"/>
                  </a:cubicBezTo>
                  <a:close/>
                  <a:moveTo>
                    <a:pt x="9220" y="8217"/>
                  </a:moveTo>
                  <a:cubicBezTo>
                    <a:pt x="10524" y="8217"/>
                    <a:pt x="11536" y="9072"/>
                    <a:pt x="12188" y="10182"/>
                  </a:cubicBezTo>
                  <a:cubicBezTo>
                    <a:pt x="12192" y="10230"/>
                    <a:pt x="12195" y="10270"/>
                    <a:pt x="12204" y="10322"/>
                  </a:cubicBezTo>
                  <a:cubicBezTo>
                    <a:pt x="12234" y="10471"/>
                    <a:pt x="12359" y="10540"/>
                    <a:pt x="12489" y="10540"/>
                  </a:cubicBezTo>
                  <a:cubicBezTo>
                    <a:pt x="12633" y="10540"/>
                    <a:pt x="12782" y="10455"/>
                    <a:pt x="12815" y="10302"/>
                  </a:cubicBezTo>
                  <a:cubicBezTo>
                    <a:pt x="13013" y="9331"/>
                    <a:pt x="13931" y="8890"/>
                    <a:pt x="14894" y="8890"/>
                  </a:cubicBezTo>
                  <a:cubicBezTo>
                    <a:pt x="16195" y="8890"/>
                    <a:pt x="17580" y="9694"/>
                    <a:pt x="17392" y="11080"/>
                  </a:cubicBezTo>
                  <a:cubicBezTo>
                    <a:pt x="17387" y="11113"/>
                    <a:pt x="17389" y="11139"/>
                    <a:pt x="17393" y="11164"/>
                  </a:cubicBezTo>
                  <a:cubicBezTo>
                    <a:pt x="15849" y="12105"/>
                    <a:pt x="14428" y="13227"/>
                    <a:pt x="13233" y="14510"/>
                  </a:cubicBezTo>
                  <a:cubicBezTo>
                    <a:pt x="12578" y="14153"/>
                    <a:pt x="11892" y="13746"/>
                    <a:pt x="11194" y="13529"/>
                  </a:cubicBezTo>
                  <a:cubicBezTo>
                    <a:pt x="11021" y="13475"/>
                    <a:pt x="10819" y="13435"/>
                    <a:pt x="10621" y="13435"/>
                  </a:cubicBezTo>
                  <a:cubicBezTo>
                    <a:pt x="10312" y="13435"/>
                    <a:pt x="10014" y="13532"/>
                    <a:pt x="9853" y="13819"/>
                  </a:cubicBezTo>
                  <a:cubicBezTo>
                    <a:pt x="9580" y="14311"/>
                    <a:pt x="9955" y="14950"/>
                    <a:pt x="10268" y="15326"/>
                  </a:cubicBezTo>
                  <a:cubicBezTo>
                    <a:pt x="10473" y="15579"/>
                    <a:pt x="10719" y="15790"/>
                    <a:pt x="10991" y="15947"/>
                  </a:cubicBezTo>
                  <a:cubicBezTo>
                    <a:pt x="10576" y="16005"/>
                    <a:pt x="10206" y="16197"/>
                    <a:pt x="10052" y="16640"/>
                  </a:cubicBezTo>
                  <a:cubicBezTo>
                    <a:pt x="9948" y="16950"/>
                    <a:pt x="9992" y="17290"/>
                    <a:pt x="10159" y="17544"/>
                  </a:cubicBezTo>
                  <a:cubicBezTo>
                    <a:pt x="9666" y="17716"/>
                    <a:pt x="9140" y="17886"/>
                    <a:pt x="8741" y="18158"/>
                  </a:cubicBezTo>
                  <a:cubicBezTo>
                    <a:pt x="8458" y="18351"/>
                    <a:pt x="8221" y="18595"/>
                    <a:pt x="8285" y="18965"/>
                  </a:cubicBezTo>
                  <a:cubicBezTo>
                    <a:pt x="8374" y="19500"/>
                    <a:pt x="8725" y="19665"/>
                    <a:pt x="9140" y="19665"/>
                  </a:cubicBezTo>
                  <a:cubicBezTo>
                    <a:pt x="9446" y="19665"/>
                    <a:pt x="9788" y="19575"/>
                    <a:pt x="10085" y="19478"/>
                  </a:cubicBezTo>
                  <a:lnTo>
                    <a:pt x="10085" y="19478"/>
                  </a:lnTo>
                  <a:cubicBezTo>
                    <a:pt x="9667" y="20591"/>
                    <a:pt x="9404" y="21752"/>
                    <a:pt x="9318" y="22962"/>
                  </a:cubicBezTo>
                  <a:cubicBezTo>
                    <a:pt x="9268" y="23030"/>
                    <a:pt x="9240" y="23113"/>
                    <a:pt x="9276" y="23215"/>
                  </a:cubicBezTo>
                  <a:cubicBezTo>
                    <a:pt x="9451" y="23687"/>
                    <a:pt x="9784" y="24019"/>
                    <a:pt x="10183" y="24224"/>
                  </a:cubicBezTo>
                  <a:cubicBezTo>
                    <a:pt x="10180" y="24235"/>
                    <a:pt x="10173" y="24249"/>
                    <a:pt x="10173" y="24265"/>
                  </a:cubicBezTo>
                  <a:cubicBezTo>
                    <a:pt x="10205" y="24988"/>
                    <a:pt x="10269" y="25713"/>
                    <a:pt x="10372" y="26437"/>
                  </a:cubicBezTo>
                  <a:cubicBezTo>
                    <a:pt x="10007" y="26698"/>
                    <a:pt x="9635" y="26902"/>
                    <a:pt x="9166" y="26980"/>
                  </a:cubicBezTo>
                  <a:cubicBezTo>
                    <a:pt x="9037" y="27000"/>
                    <a:pt x="8882" y="27014"/>
                    <a:pt x="8716" y="27014"/>
                  </a:cubicBezTo>
                  <a:cubicBezTo>
                    <a:pt x="8109" y="27014"/>
                    <a:pt x="7368" y="26834"/>
                    <a:pt x="7316" y="26178"/>
                  </a:cubicBezTo>
                  <a:cubicBezTo>
                    <a:pt x="7310" y="26107"/>
                    <a:pt x="7242" y="26054"/>
                    <a:pt x="7175" y="26054"/>
                  </a:cubicBezTo>
                  <a:cubicBezTo>
                    <a:pt x="7152" y="26054"/>
                    <a:pt x="7129" y="26060"/>
                    <a:pt x="7108" y="26075"/>
                  </a:cubicBezTo>
                  <a:cubicBezTo>
                    <a:pt x="7049" y="25993"/>
                    <a:pt x="6953" y="25929"/>
                    <a:pt x="6845" y="25929"/>
                  </a:cubicBezTo>
                  <a:cubicBezTo>
                    <a:pt x="6829" y="25929"/>
                    <a:pt x="6813" y="25930"/>
                    <a:pt x="6797" y="25933"/>
                  </a:cubicBezTo>
                  <a:cubicBezTo>
                    <a:pt x="6479" y="25993"/>
                    <a:pt x="6160" y="26030"/>
                    <a:pt x="5847" y="26030"/>
                  </a:cubicBezTo>
                  <a:cubicBezTo>
                    <a:pt x="5057" y="26030"/>
                    <a:pt x="4314" y="25793"/>
                    <a:pt x="3764" y="25093"/>
                  </a:cubicBezTo>
                  <a:cubicBezTo>
                    <a:pt x="3024" y="24156"/>
                    <a:pt x="3088" y="22975"/>
                    <a:pt x="3534" y="21924"/>
                  </a:cubicBezTo>
                  <a:cubicBezTo>
                    <a:pt x="3594" y="21772"/>
                    <a:pt x="3476" y="21611"/>
                    <a:pt x="3343" y="21597"/>
                  </a:cubicBezTo>
                  <a:cubicBezTo>
                    <a:pt x="3307" y="21581"/>
                    <a:pt x="3268" y="21566"/>
                    <a:pt x="3222" y="21566"/>
                  </a:cubicBezTo>
                  <a:cubicBezTo>
                    <a:pt x="3213" y="21566"/>
                    <a:pt x="3204" y="21567"/>
                    <a:pt x="3195" y="21568"/>
                  </a:cubicBezTo>
                  <a:cubicBezTo>
                    <a:pt x="3143" y="21571"/>
                    <a:pt x="3091" y="21572"/>
                    <a:pt x="3040" y="21572"/>
                  </a:cubicBezTo>
                  <a:cubicBezTo>
                    <a:pt x="1522" y="21572"/>
                    <a:pt x="561" y="20339"/>
                    <a:pt x="883" y="18823"/>
                  </a:cubicBezTo>
                  <a:cubicBezTo>
                    <a:pt x="1120" y="17712"/>
                    <a:pt x="1911" y="16937"/>
                    <a:pt x="2794" y="16304"/>
                  </a:cubicBezTo>
                  <a:cubicBezTo>
                    <a:pt x="2818" y="16308"/>
                    <a:pt x="2835" y="16313"/>
                    <a:pt x="2864" y="16320"/>
                  </a:cubicBezTo>
                  <a:cubicBezTo>
                    <a:pt x="2876" y="16321"/>
                    <a:pt x="2888" y="16322"/>
                    <a:pt x="2900" y="16322"/>
                  </a:cubicBezTo>
                  <a:cubicBezTo>
                    <a:pt x="3066" y="16322"/>
                    <a:pt x="3194" y="16165"/>
                    <a:pt x="3186" y="16024"/>
                  </a:cubicBezTo>
                  <a:cubicBezTo>
                    <a:pt x="3336" y="15903"/>
                    <a:pt x="3253" y="15628"/>
                    <a:pt x="3078" y="15628"/>
                  </a:cubicBezTo>
                  <a:cubicBezTo>
                    <a:pt x="3052" y="15628"/>
                    <a:pt x="3025" y="15634"/>
                    <a:pt x="2996" y="15647"/>
                  </a:cubicBezTo>
                  <a:cubicBezTo>
                    <a:pt x="2943" y="15668"/>
                    <a:pt x="2893" y="15694"/>
                    <a:pt x="2841" y="15720"/>
                  </a:cubicBezTo>
                  <a:cubicBezTo>
                    <a:pt x="372" y="14369"/>
                    <a:pt x="2395" y="10994"/>
                    <a:pt x="4757" y="10994"/>
                  </a:cubicBezTo>
                  <a:cubicBezTo>
                    <a:pt x="5042" y="10994"/>
                    <a:pt x="5331" y="11043"/>
                    <a:pt x="5618" y="11150"/>
                  </a:cubicBezTo>
                  <a:cubicBezTo>
                    <a:pt x="5620" y="11176"/>
                    <a:pt x="5618" y="11204"/>
                    <a:pt x="5626" y="11228"/>
                  </a:cubicBezTo>
                  <a:cubicBezTo>
                    <a:pt x="5644" y="11384"/>
                    <a:pt x="5780" y="11479"/>
                    <a:pt x="5909" y="11479"/>
                  </a:cubicBezTo>
                  <a:cubicBezTo>
                    <a:pt x="6011" y="11479"/>
                    <a:pt x="6109" y="11420"/>
                    <a:pt x="6142" y="11285"/>
                  </a:cubicBezTo>
                  <a:cubicBezTo>
                    <a:pt x="6466" y="9854"/>
                    <a:pt x="7169" y="8467"/>
                    <a:pt x="8795" y="8246"/>
                  </a:cubicBezTo>
                  <a:cubicBezTo>
                    <a:pt x="8940" y="8226"/>
                    <a:pt x="9081" y="8217"/>
                    <a:pt x="9220" y="8217"/>
                  </a:cubicBezTo>
                  <a:close/>
                  <a:moveTo>
                    <a:pt x="10789" y="28601"/>
                  </a:moveTo>
                  <a:cubicBezTo>
                    <a:pt x="11024" y="29477"/>
                    <a:pt x="11323" y="30322"/>
                    <a:pt x="11716" y="31118"/>
                  </a:cubicBezTo>
                  <a:cubicBezTo>
                    <a:pt x="11672" y="31132"/>
                    <a:pt x="11629" y="31150"/>
                    <a:pt x="11579" y="31165"/>
                  </a:cubicBezTo>
                  <a:cubicBezTo>
                    <a:pt x="11543" y="31116"/>
                    <a:pt x="11490" y="31085"/>
                    <a:pt x="11428" y="31085"/>
                  </a:cubicBezTo>
                  <a:cubicBezTo>
                    <a:pt x="11395" y="31085"/>
                    <a:pt x="11359" y="31094"/>
                    <a:pt x="11323" y="31114"/>
                  </a:cubicBezTo>
                  <a:cubicBezTo>
                    <a:pt x="11110" y="31230"/>
                    <a:pt x="10886" y="31285"/>
                    <a:pt x="10671" y="31285"/>
                  </a:cubicBezTo>
                  <a:cubicBezTo>
                    <a:pt x="10082" y="31285"/>
                    <a:pt x="9560" y="30873"/>
                    <a:pt x="9528" y="30177"/>
                  </a:cubicBezTo>
                  <a:cubicBezTo>
                    <a:pt x="9486" y="29318"/>
                    <a:pt x="10107" y="28892"/>
                    <a:pt x="10789" y="28601"/>
                  </a:cubicBezTo>
                  <a:close/>
                  <a:moveTo>
                    <a:pt x="33039" y="15918"/>
                  </a:moveTo>
                  <a:lnTo>
                    <a:pt x="33039" y="15918"/>
                  </a:lnTo>
                  <a:cubicBezTo>
                    <a:pt x="34077" y="16767"/>
                    <a:pt x="35426" y="17214"/>
                    <a:pt x="36767" y="17214"/>
                  </a:cubicBezTo>
                  <a:cubicBezTo>
                    <a:pt x="37836" y="17214"/>
                    <a:pt x="38900" y="16930"/>
                    <a:pt x="39801" y="16341"/>
                  </a:cubicBezTo>
                  <a:cubicBezTo>
                    <a:pt x="40691" y="18742"/>
                    <a:pt x="41313" y="21352"/>
                    <a:pt x="41145" y="23882"/>
                  </a:cubicBezTo>
                  <a:cubicBezTo>
                    <a:pt x="41035" y="25495"/>
                    <a:pt x="40611" y="27075"/>
                    <a:pt x="39737" y="28546"/>
                  </a:cubicBezTo>
                  <a:cubicBezTo>
                    <a:pt x="37717" y="31934"/>
                    <a:pt x="33901" y="33881"/>
                    <a:pt x="30253" y="34983"/>
                  </a:cubicBezTo>
                  <a:cubicBezTo>
                    <a:pt x="28379" y="35547"/>
                    <a:pt x="26397" y="35978"/>
                    <a:pt x="24404" y="36151"/>
                  </a:cubicBezTo>
                  <a:cubicBezTo>
                    <a:pt x="24383" y="36148"/>
                    <a:pt x="24363" y="36146"/>
                    <a:pt x="24343" y="36146"/>
                  </a:cubicBezTo>
                  <a:cubicBezTo>
                    <a:pt x="24314" y="36146"/>
                    <a:pt x="24287" y="36150"/>
                    <a:pt x="24262" y="36162"/>
                  </a:cubicBezTo>
                  <a:cubicBezTo>
                    <a:pt x="23716" y="36205"/>
                    <a:pt x="23170" y="36228"/>
                    <a:pt x="22625" y="36228"/>
                  </a:cubicBezTo>
                  <a:cubicBezTo>
                    <a:pt x="20970" y="36228"/>
                    <a:pt x="19327" y="36015"/>
                    <a:pt x="17752" y="35511"/>
                  </a:cubicBezTo>
                  <a:cubicBezTo>
                    <a:pt x="14722" y="34541"/>
                    <a:pt x="13165" y="32643"/>
                    <a:pt x="12200" y="30314"/>
                  </a:cubicBezTo>
                  <a:cubicBezTo>
                    <a:pt x="11707" y="29136"/>
                    <a:pt x="11373" y="27839"/>
                    <a:pt x="11074" y="26502"/>
                  </a:cubicBezTo>
                  <a:cubicBezTo>
                    <a:pt x="11082" y="26430"/>
                    <a:pt x="11066" y="26359"/>
                    <a:pt x="11028" y="26301"/>
                  </a:cubicBezTo>
                  <a:cubicBezTo>
                    <a:pt x="10890" y="25674"/>
                    <a:pt x="10760" y="25034"/>
                    <a:pt x="10625" y="24395"/>
                  </a:cubicBezTo>
                  <a:lnTo>
                    <a:pt x="10625" y="24395"/>
                  </a:lnTo>
                  <a:cubicBezTo>
                    <a:pt x="10813" y="24442"/>
                    <a:pt x="11008" y="24466"/>
                    <a:pt x="11205" y="24466"/>
                  </a:cubicBezTo>
                  <a:cubicBezTo>
                    <a:pt x="11434" y="24466"/>
                    <a:pt x="11667" y="24434"/>
                    <a:pt x="11896" y="24367"/>
                  </a:cubicBezTo>
                  <a:cubicBezTo>
                    <a:pt x="12801" y="24102"/>
                    <a:pt x="13606" y="23231"/>
                    <a:pt x="14049" y="22310"/>
                  </a:cubicBezTo>
                  <a:cubicBezTo>
                    <a:pt x="14539" y="23120"/>
                    <a:pt x="15629" y="23478"/>
                    <a:pt x="16661" y="23478"/>
                  </a:cubicBezTo>
                  <a:cubicBezTo>
                    <a:pt x="17062" y="23478"/>
                    <a:pt x="17454" y="23424"/>
                    <a:pt x="17799" y="23322"/>
                  </a:cubicBezTo>
                  <a:cubicBezTo>
                    <a:pt x="19445" y="22837"/>
                    <a:pt x="20700" y="21509"/>
                    <a:pt x="21116" y="19883"/>
                  </a:cubicBezTo>
                  <a:cubicBezTo>
                    <a:pt x="21570" y="20470"/>
                    <a:pt x="22360" y="20738"/>
                    <a:pt x="23194" y="20738"/>
                  </a:cubicBezTo>
                  <a:cubicBezTo>
                    <a:pt x="24554" y="20738"/>
                    <a:pt x="26033" y="20024"/>
                    <a:pt x="26364" y="18808"/>
                  </a:cubicBezTo>
                  <a:cubicBezTo>
                    <a:pt x="26891" y="19321"/>
                    <a:pt x="27659" y="19548"/>
                    <a:pt x="28487" y="19548"/>
                  </a:cubicBezTo>
                  <a:cubicBezTo>
                    <a:pt x="30654" y="19548"/>
                    <a:pt x="33237" y="17994"/>
                    <a:pt x="33039" y="15918"/>
                  </a:cubicBezTo>
                  <a:close/>
                  <a:moveTo>
                    <a:pt x="21096" y="44112"/>
                  </a:moveTo>
                  <a:cubicBezTo>
                    <a:pt x="21351" y="44112"/>
                    <a:pt x="21602" y="44235"/>
                    <a:pt x="21760" y="44495"/>
                  </a:cubicBezTo>
                  <a:cubicBezTo>
                    <a:pt x="22140" y="45125"/>
                    <a:pt x="21736" y="45966"/>
                    <a:pt x="21184" y="46331"/>
                  </a:cubicBezTo>
                  <a:cubicBezTo>
                    <a:pt x="20959" y="46479"/>
                    <a:pt x="20691" y="46556"/>
                    <a:pt x="20430" y="46556"/>
                  </a:cubicBezTo>
                  <a:cubicBezTo>
                    <a:pt x="19985" y="46556"/>
                    <a:pt x="19559" y="46332"/>
                    <a:pt x="19400" y="45850"/>
                  </a:cubicBezTo>
                  <a:cubicBezTo>
                    <a:pt x="19185" y="45217"/>
                    <a:pt x="19771" y="44734"/>
                    <a:pt x="20354" y="44734"/>
                  </a:cubicBezTo>
                  <a:cubicBezTo>
                    <a:pt x="20356" y="44734"/>
                    <a:pt x="20359" y="44734"/>
                    <a:pt x="20361" y="44734"/>
                  </a:cubicBezTo>
                  <a:cubicBezTo>
                    <a:pt x="20362" y="44734"/>
                    <a:pt x="20362" y="44734"/>
                    <a:pt x="20362" y="44734"/>
                  </a:cubicBezTo>
                  <a:cubicBezTo>
                    <a:pt x="20533" y="44734"/>
                    <a:pt x="20624" y="44488"/>
                    <a:pt x="20500" y="44381"/>
                  </a:cubicBezTo>
                  <a:cubicBezTo>
                    <a:pt x="20514" y="44360"/>
                    <a:pt x="20530" y="44344"/>
                    <a:pt x="20541" y="44324"/>
                  </a:cubicBezTo>
                  <a:cubicBezTo>
                    <a:pt x="20701" y="44185"/>
                    <a:pt x="20900" y="44112"/>
                    <a:pt x="21096" y="44112"/>
                  </a:cubicBezTo>
                  <a:close/>
                  <a:moveTo>
                    <a:pt x="35176" y="33749"/>
                  </a:moveTo>
                  <a:cubicBezTo>
                    <a:pt x="37169" y="39021"/>
                    <a:pt x="39655" y="44578"/>
                    <a:pt x="43320" y="48903"/>
                  </a:cubicBezTo>
                  <a:cubicBezTo>
                    <a:pt x="42832" y="49313"/>
                    <a:pt x="42304" y="49504"/>
                    <a:pt x="41783" y="49504"/>
                  </a:cubicBezTo>
                  <a:cubicBezTo>
                    <a:pt x="41098" y="49504"/>
                    <a:pt x="40427" y="49173"/>
                    <a:pt x="39880" y="48573"/>
                  </a:cubicBezTo>
                  <a:cubicBezTo>
                    <a:pt x="39870" y="48543"/>
                    <a:pt x="39873" y="48515"/>
                    <a:pt x="39874" y="48489"/>
                  </a:cubicBezTo>
                  <a:cubicBezTo>
                    <a:pt x="39828" y="48319"/>
                    <a:pt x="39696" y="48246"/>
                    <a:pt x="39555" y="48246"/>
                  </a:cubicBezTo>
                  <a:cubicBezTo>
                    <a:pt x="39553" y="48246"/>
                    <a:pt x="39551" y="48246"/>
                    <a:pt x="39548" y="48246"/>
                  </a:cubicBezTo>
                  <a:cubicBezTo>
                    <a:pt x="39521" y="48238"/>
                    <a:pt x="39494" y="48235"/>
                    <a:pt x="39466" y="48235"/>
                  </a:cubicBezTo>
                  <a:cubicBezTo>
                    <a:pt x="39357" y="48235"/>
                    <a:pt x="39256" y="48296"/>
                    <a:pt x="39233" y="48406"/>
                  </a:cubicBezTo>
                  <a:cubicBezTo>
                    <a:pt x="39196" y="48461"/>
                    <a:pt x="39166" y="48522"/>
                    <a:pt x="39169" y="48602"/>
                  </a:cubicBezTo>
                  <a:cubicBezTo>
                    <a:pt x="39182" y="49299"/>
                    <a:pt x="38882" y="50022"/>
                    <a:pt x="38107" y="50145"/>
                  </a:cubicBezTo>
                  <a:cubicBezTo>
                    <a:pt x="38039" y="50157"/>
                    <a:pt x="37972" y="50162"/>
                    <a:pt x="37907" y="50162"/>
                  </a:cubicBezTo>
                  <a:cubicBezTo>
                    <a:pt x="37347" y="50162"/>
                    <a:pt x="36900" y="49762"/>
                    <a:pt x="36642" y="49274"/>
                  </a:cubicBezTo>
                  <a:cubicBezTo>
                    <a:pt x="36646" y="49198"/>
                    <a:pt x="36644" y="49123"/>
                    <a:pt x="36636" y="49045"/>
                  </a:cubicBezTo>
                  <a:cubicBezTo>
                    <a:pt x="36617" y="48839"/>
                    <a:pt x="36459" y="48727"/>
                    <a:pt x="36298" y="48727"/>
                  </a:cubicBezTo>
                  <a:cubicBezTo>
                    <a:pt x="36163" y="48727"/>
                    <a:pt x="36027" y="48806"/>
                    <a:pt x="35973" y="48975"/>
                  </a:cubicBezTo>
                  <a:cubicBezTo>
                    <a:pt x="35694" y="49889"/>
                    <a:pt x="35372" y="50560"/>
                    <a:pt x="34498" y="51046"/>
                  </a:cubicBezTo>
                  <a:cubicBezTo>
                    <a:pt x="34114" y="51256"/>
                    <a:pt x="33567" y="51402"/>
                    <a:pt x="33050" y="51402"/>
                  </a:cubicBezTo>
                  <a:cubicBezTo>
                    <a:pt x="32269" y="51402"/>
                    <a:pt x="31556" y="51070"/>
                    <a:pt x="31580" y="50128"/>
                  </a:cubicBezTo>
                  <a:cubicBezTo>
                    <a:pt x="31583" y="49977"/>
                    <a:pt x="31478" y="49915"/>
                    <a:pt x="31365" y="49915"/>
                  </a:cubicBezTo>
                  <a:cubicBezTo>
                    <a:pt x="31358" y="49915"/>
                    <a:pt x="31350" y="49915"/>
                    <a:pt x="31343" y="49916"/>
                  </a:cubicBezTo>
                  <a:cubicBezTo>
                    <a:pt x="31265" y="49828"/>
                    <a:pt x="31149" y="49785"/>
                    <a:pt x="31036" y="49785"/>
                  </a:cubicBezTo>
                  <a:cubicBezTo>
                    <a:pt x="30843" y="49785"/>
                    <a:pt x="30656" y="49911"/>
                    <a:pt x="30674" y="50161"/>
                  </a:cubicBezTo>
                  <a:cubicBezTo>
                    <a:pt x="30766" y="51395"/>
                    <a:pt x="29390" y="52240"/>
                    <a:pt x="28238" y="52240"/>
                  </a:cubicBezTo>
                  <a:cubicBezTo>
                    <a:pt x="27542" y="52240"/>
                    <a:pt x="26929" y="51931"/>
                    <a:pt x="26771" y="51213"/>
                  </a:cubicBezTo>
                  <a:cubicBezTo>
                    <a:pt x="26809" y="51111"/>
                    <a:pt x="26838" y="51010"/>
                    <a:pt x="26856" y="50914"/>
                  </a:cubicBezTo>
                  <a:cubicBezTo>
                    <a:pt x="26904" y="50649"/>
                    <a:pt x="26701" y="50487"/>
                    <a:pt x="26500" y="50487"/>
                  </a:cubicBezTo>
                  <a:cubicBezTo>
                    <a:pt x="26358" y="50487"/>
                    <a:pt x="26216" y="50568"/>
                    <a:pt x="26163" y="50751"/>
                  </a:cubicBezTo>
                  <a:cubicBezTo>
                    <a:pt x="25989" y="51339"/>
                    <a:pt x="25668" y="51784"/>
                    <a:pt x="25135" y="52091"/>
                  </a:cubicBezTo>
                  <a:cubicBezTo>
                    <a:pt x="24811" y="52275"/>
                    <a:pt x="24484" y="52311"/>
                    <a:pt x="24153" y="52348"/>
                  </a:cubicBezTo>
                  <a:cubicBezTo>
                    <a:pt x="24116" y="52283"/>
                    <a:pt x="24057" y="52226"/>
                    <a:pt x="23983" y="52195"/>
                  </a:cubicBezTo>
                  <a:cubicBezTo>
                    <a:pt x="25442" y="47345"/>
                    <a:pt x="25413" y="41803"/>
                    <a:pt x="24687" y="36825"/>
                  </a:cubicBezTo>
                  <a:cubicBezTo>
                    <a:pt x="26540" y="36652"/>
                    <a:pt x="28378" y="36270"/>
                    <a:pt x="30093" y="35786"/>
                  </a:cubicBezTo>
                  <a:cubicBezTo>
                    <a:pt x="31823" y="35297"/>
                    <a:pt x="33567" y="34638"/>
                    <a:pt x="35176" y="33749"/>
                  </a:cubicBezTo>
                  <a:close/>
                  <a:moveTo>
                    <a:pt x="41949" y="54872"/>
                  </a:moveTo>
                  <a:cubicBezTo>
                    <a:pt x="42106" y="54872"/>
                    <a:pt x="42265" y="54903"/>
                    <a:pt x="42424" y="54973"/>
                  </a:cubicBezTo>
                  <a:cubicBezTo>
                    <a:pt x="43321" y="55370"/>
                    <a:pt x="41970" y="56224"/>
                    <a:pt x="41557" y="56365"/>
                  </a:cubicBezTo>
                  <a:cubicBezTo>
                    <a:pt x="41107" y="56519"/>
                    <a:pt x="40628" y="56536"/>
                    <a:pt x="40153" y="56536"/>
                  </a:cubicBezTo>
                  <a:cubicBezTo>
                    <a:pt x="40180" y="56502"/>
                    <a:pt x="40197" y="56469"/>
                    <a:pt x="40207" y="56418"/>
                  </a:cubicBezTo>
                  <a:cubicBezTo>
                    <a:pt x="40384" y="55714"/>
                    <a:pt x="41133" y="54872"/>
                    <a:pt x="41949" y="54872"/>
                  </a:cubicBezTo>
                  <a:close/>
                  <a:moveTo>
                    <a:pt x="28678" y="58435"/>
                  </a:moveTo>
                  <a:cubicBezTo>
                    <a:pt x="28682" y="58435"/>
                    <a:pt x="28685" y="58435"/>
                    <a:pt x="28689" y="58435"/>
                  </a:cubicBezTo>
                  <a:cubicBezTo>
                    <a:pt x="29230" y="58436"/>
                    <a:pt x="29719" y="58587"/>
                    <a:pt x="30207" y="58798"/>
                  </a:cubicBezTo>
                  <a:cubicBezTo>
                    <a:pt x="29749" y="58895"/>
                    <a:pt x="29294" y="59017"/>
                    <a:pt x="28846" y="59142"/>
                  </a:cubicBezTo>
                  <a:cubicBezTo>
                    <a:pt x="28617" y="59201"/>
                    <a:pt x="28392" y="59269"/>
                    <a:pt x="28164" y="59334"/>
                  </a:cubicBezTo>
                  <a:cubicBezTo>
                    <a:pt x="27977" y="59385"/>
                    <a:pt x="27837" y="59442"/>
                    <a:pt x="27708" y="59442"/>
                  </a:cubicBezTo>
                  <a:cubicBezTo>
                    <a:pt x="27589" y="59442"/>
                    <a:pt x="27480" y="59393"/>
                    <a:pt x="27352" y="59248"/>
                  </a:cubicBezTo>
                  <a:cubicBezTo>
                    <a:pt x="26789" y="58618"/>
                    <a:pt x="28267" y="58435"/>
                    <a:pt x="28678" y="58435"/>
                  </a:cubicBezTo>
                  <a:close/>
                  <a:moveTo>
                    <a:pt x="41400" y="1"/>
                  </a:moveTo>
                  <a:cubicBezTo>
                    <a:pt x="40102" y="1"/>
                    <a:pt x="38852" y="706"/>
                    <a:pt x="38170" y="1837"/>
                  </a:cubicBezTo>
                  <a:cubicBezTo>
                    <a:pt x="37502" y="776"/>
                    <a:pt x="36310" y="90"/>
                    <a:pt x="35082" y="90"/>
                  </a:cubicBezTo>
                  <a:cubicBezTo>
                    <a:pt x="34573" y="90"/>
                    <a:pt x="34058" y="208"/>
                    <a:pt x="33572" y="466"/>
                  </a:cubicBezTo>
                  <a:cubicBezTo>
                    <a:pt x="32705" y="928"/>
                    <a:pt x="32057" y="1756"/>
                    <a:pt x="31806" y="2710"/>
                  </a:cubicBezTo>
                  <a:cubicBezTo>
                    <a:pt x="31693" y="3147"/>
                    <a:pt x="31598" y="3786"/>
                    <a:pt x="31777" y="4251"/>
                  </a:cubicBezTo>
                  <a:cubicBezTo>
                    <a:pt x="29906" y="4364"/>
                    <a:pt x="28571" y="6210"/>
                    <a:pt x="29099" y="8015"/>
                  </a:cubicBezTo>
                  <a:cubicBezTo>
                    <a:pt x="28850" y="8004"/>
                    <a:pt x="28599" y="7999"/>
                    <a:pt x="28348" y="7999"/>
                  </a:cubicBezTo>
                  <a:cubicBezTo>
                    <a:pt x="24816" y="7999"/>
                    <a:pt x="21113" y="9041"/>
                    <a:pt x="17920" y="10866"/>
                  </a:cubicBezTo>
                  <a:cubicBezTo>
                    <a:pt x="18330" y="9125"/>
                    <a:pt x="16483" y="8208"/>
                    <a:pt x="14775" y="8208"/>
                  </a:cubicBezTo>
                  <a:cubicBezTo>
                    <a:pt x="13700" y="8208"/>
                    <a:pt x="12681" y="8571"/>
                    <a:pt x="12315" y="9320"/>
                  </a:cubicBezTo>
                  <a:cubicBezTo>
                    <a:pt x="11716" y="8140"/>
                    <a:pt x="10492" y="7595"/>
                    <a:pt x="9251" y="7595"/>
                  </a:cubicBezTo>
                  <a:cubicBezTo>
                    <a:pt x="7482" y="7595"/>
                    <a:pt x="5679" y="8703"/>
                    <a:pt x="5606" y="10658"/>
                  </a:cubicBezTo>
                  <a:cubicBezTo>
                    <a:pt x="5268" y="10492"/>
                    <a:pt x="4909" y="10417"/>
                    <a:pt x="4547" y="10417"/>
                  </a:cubicBezTo>
                  <a:cubicBezTo>
                    <a:pt x="3392" y="10417"/>
                    <a:pt x="2208" y="11180"/>
                    <a:pt x="1570" y="12140"/>
                  </a:cubicBezTo>
                  <a:cubicBezTo>
                    <a:pt x="769" y="13347"/>
                    <a:pt x="842" y="15381"/>
                    <a:pt x="2172" y="16091"/>
                  </a:cubicBezTo>
                  <a:cubicBezTo>
                    <a:pt x="924" y="16887"/>
                    <a:pt x="0" y="18164"/>
                    <a:pt x="135" y="19734"/>
                  </a:cubicBezTo>
                  <a:cubicBezTo>
                    <a:pt x="252" y="21086"/>
                    <a:pt x="1368" y="22258"/>
                    <a:pt x="2700" y="22258"/>
                  </a:cubicBezTo>
                  <a:cubicBezTo>
                    <a:pt x="2746" y="22258"/>
                    <a:pt x="2792" y="22256"/>
                    <a:pt x="2839" y="22254"/>
                  </a:cubicBezTo>
                  <a:lnTo>
                    <a:pt x="2839" y="22254"/>
                  </a:lnTo>
                  <a:cubicBezTo>
                    <a:pt x="1899" y="24274"/>
                    <a:pt x="3632" y="26734"/>
                    <a:pt x="5753" y="26734"/>
                  </a:cubicBezTo>
                  <a:cubicBezTo>
                    <a:pt x="6133" y="26734"/>
                    <a:pt x="6525" y="26655"/>
                    <a:pt x="6917" y="26481"/>
                  </a:cubicBezTo>
                  <a:lnTo>
                    <a:pt x="6917" y="26481"/>
                  </a:lnTo>
                  <a:cubicBezTo>
                    <a:pt x="6874" y="27045"/>
                    <a:pt x="7721" y="27469"/>
                    <a:pt x="8240" y="27556"/>
                  </a:cubicBezTo>
                  <a:cubicBezTo>
                    <a:pt x="8411" y="27585"/>
                    <a:pt x="8588" y="27600"/>
                    <a:pt x="8768" y="27600"/>
                  </a:cubicBezTo>
                  <a:cubicBezTo>
                    <a:pt x="9361" y="27600"/>
                    <a:pt x="9980" y="27442"/>
                    <a:pt x="10473" y="27118"/>
                  </a:cubicBezTo>
                  <a:cubicBezTo>
                    <a:pt x="10520" y="27378"/>
                    <a:pt x="10567" y="27636"/>
                    <a:pt x="10623" y="27893"/>
                  </a:cubicBezTo>
                  <a:cubicBezTo>
                    <a:pt x="9456" y="28190"/>
                    <a:pt x="8570" y="29416"/>
                    <a:pt x="8886" y="30632"/>
                  </a:cubicBezTo>
                  <a:cubicBezTo>
                    <a:pt x="9076" y="31376"/>
                    <a:pt x="9821" y="31941"/>
                    <a:pt x="10544" y="31941"/>
                  </a:cubicBezTo>
                  <a:cubicBezTo>
                    <a:pt x="10875" y="31941"/>
                    <a:pt x="11200" y="31823"/>
                    <a:pt x="11467" y="31551"/>
                  </a:cubicBezTo>
                  <a:cubicBezTo>
                    <a:pt x="11595" y="31517"/>
                    <a:pt x="11732" y="31486"/>
                    <a:pt x="11865" y="31450"/>
                  </a:cubicBezTo>
                  <a:cubicBezTo>
                    <a:pt x="11870" y="31449"/>
                    <a:pt x="11873" y="31443"/>
                    <a:pt x="11878" y="31442"/>
                  </a:cubicBezTo>
                  <a:cubicBezTo>
                    <a:pt x="12793" y="33183"/>
                    <a:pt x="14144" y="34651"/>
                    <a:pt x="16089" y="35575"/>
                  </a:cubicBezTo>
                  <a:cubicBezTo>
                    <a:pt x="18132" y="36542"/>
                    <a:pt x="20375" y="36922"/>
                    <a:pt x="22645" y="36922"/>
                  </a:cubicBezTo>
                  <a:cubicBezTo>
                    <a:pt x="23128" y="36922"/>
                    <a:pt x="23612" y="36905"/>
                    <a:pt x="24096" y="36873"/>
                  </a:cubicBezTo>
                  <a:lnTo>
                    <a:pt x="24096" y="36873"/>
                  </a:lnTo>
                  <a:cubicBezTo>
                    <a:pt x="24078" y="37376"/>
                    <a:pt x="24069" y="37877"/>
                    <a:pt x="24067" y="38380"/>
                  </a:cubicBezTo>
                  <a:cubicBezTo>
                    <a:pt x="24043" y="38367"/>
                    <a:pt x="24021" y="38359"/>
                    <a:pt x="23999" y="38359"/>
                  </a:cubicBezTo>
                  <a:cubicBezTo>
                    <a:pt x="23997" y="38359"/>
                    <a:pt x="23994" y="38359"/>
                    <a:pt x="23992" y="38360"/>
                  </a:cubicBezTo>
                  <a:cubicBezTo>
                    <a:pt x="22662" y="38475"/>
                    <a:pt x="21436" y="39779"/>
                    <a:pt x="20751" y="40837"/>
                  </a:cubicBezTo>
                  <a:cubicBezTo>
                    <a:pt x="20261" y="41585"/>
                    <a:pt x="19351" y="43238"/>
                    <a:pt x="19870" y="44173"/>
                  </a:cubicBezTo>
                  <a:cubicBezTo>
                    <a:pt x="19866" y="44211"/>
                    <a:pt x="19874" y="44251"/>
                    <a:pt x="19888" y="44285"/>
                  </a:cubicBezTo>
                  <a:cubicBezTo>
                    <a:pt x="19191" y="44363"/>
                    <a:pt x="18625" y="45039"/>
                    <a:pt x="18696" y="45788"/>
                  </a:cubicBezTo>
                  <a:cubicBezTo>
                    <a:pt x="18785" y="46728"/>
                    <a:pt x="19623" y="47252"/>
                    <a:pt x="20472" y="47252"/>
                  </a:cubicBezTo>
                  <a:cubicBezTo>
                    <a:pt x="20774" y="47252"/>
                    <a:pt x="21078" y="47185"/>
                    <a:pt x="21349" y="47048"/>
                  </a:cubicBezTo>
                  <a:cubicBezTo>
                    <a:pt x="22398" y="46519"/>
                    <a:pt x="23022" y="45083"/>
                    <a:pt x="22309" y="44041"/>
                  </a:cubicBezTo>
                  <a:cubicBezTo>
                    <a:pt x="22026" y="43627"/>
                    <a:pt x="21536" y="43403"/>
                    <a:pt x="21057" y="43403"/>
                  </a:cubicBezTo>
                  <a:cubicBezTo>
                    <a:pt x="20849" y="43403"/>
                    <a:pt x="20643" y="43446"/>
                    <a:pt x="20457" y="43533"/>
                  </a:cubicBezTo>
                  <a:cubicBezTo>
                    <a:pt x="20440" y="42579"/>
                    <a:pt x="21333" y="41217"/>
                    <a:pt x="21781" y="40646"/>
                  </a:cubicBezTo>
                  <a:cubicBezTo>
                    <a:pt x="22433" y="39822"/>
                    <a:pt x="23320" y="39370"/>
                    <a:pt x="24062" y="38679"/>
                  </a:cubicBezTo>
                  <a:lnTo>
                    <a:pt x="24062" y="38679"/>
                  </a:lnTo>
                  <a:cubicBezTo>
                    <a:pt x="24051" y="43366"/>
                    <a:pt x="24507" y="47896"/>
                    <a:pt x="23012" y="52542"/>
                  </a:cubicBezTo>
                  <a:cubicBezTo>
                    <a:pt x="22937" y="52790"/>
                    <a:pt x="23169" y="53054"/>
                    <a:pt x="23413" y="53054"/>
                  </a:cubicBezTo>
                  <a:cubicBezTo>
                    <a:pt x="23454" y="53054"/>
                    <a:pt x="23495" y="53047"/>
                    <a:pt x="23535" y="53031"/>
                  </a:cubicBezTo>
                  <a:lnTo>
                    <a:pt x="23805" y="52927"/>
                  </a:lnTo>
                  <a:cubicBezTo>
                    <a:pt x="23994" y="53015"/>
                    <a:pt x="24192" y="53055"/>
                    <a:pt x="24394" y="53055"/>
                  </a:cubicBezTo>
                  <a:cubicBezTo>
                    <a:pt x="25109" y="53055"/>
                    <a:pt x="25862" y="52557"/>
                    <a:pt x="26348" y="51942"/>
                  </a:cubicBezTo>
                  <a:cubicBezTo>
                    <a:pt x="26651" y="52606"/>
                    <a:pt x="27412" y="52916"/>
                    <a:pt x="28258" y="52916"/>
                  </a:cubicBezTo>
                  <a:cubicBezTo>
                    <a:pt x="28631" y="52916"/>
                    <a:pt x="29021" y="52855"/>
                    <a:pt x="29396" y="52738"/>
                  </a:cubicBezTo>
                  <a:cubicBezTo>
                    <a:pt x="29686" y="54523"/>
                    <a:pt x="29912" y="56355"/>
                    <a:pt x="30258" y="58129"/>
                  </a:cubicBezTo>
                  <a:cubicBezTo>
                    <a:pt x="29749" y="57924"/>
                    <a:pt x="29051" y="57767"/>
                    <a:pt x="28393" y="57767"/>
                  </a:cubicBezTo>
                  <a:cubicBezTo>
                    <a:pt x="27445" y="57767"/>
                    <a:pt x="26581" y="58091"/>
                    <a:pt x="26488" y="59061"/>
                  </a:cubicBezTo>
                  <a:cubicBezTo>
                    <a:pt x="26412" y="59839"/>
                    <a:pt x="26865" y="60096"/>
                    <a:pt x="27500" y="60096"/>
                  </a:cubicBezTo>
                  <a:cubicBezTo>
                    <a:pt x="28555" y="60096"/>
                    <a:pt x="30115" y="59387"/>
                    <a:pt x="30603" y="59175"/>
                  </a:cubicBezTo>
                  <a:cubicBezTo>
                    <a:pt x="30636" y="59187"/>
                    <a:pt x="30671" y="59193"/>
                    <a:pt x="30707" y="59193"/>
                  </a:cubicBezTo>
                  <a:cubicBezTo>
                    <a:pt x="30882" y="59193"/>
                    <a:pt x="31075" y="59060"/>
                    <a:pt x="31086" y="58852"/>
                  </a:cubicBezTo>
                  <a:cubicBezTo>
                    <a:pt x="31211" y="56828"/>
                    <a:pt x="30670" y="54433"/>
                    <a:pt x="29958" y="52509"/>
                  </a:cubicBezTo>
                  <a:cubicBezTo>
                    <a:pt x="30499" y="52231"/>
                    <a:pt x="30969" y="51821"/>
                    <a:pt x="31223" y="51283"/>
                  </a:cubicBezTo>
                  <a:cubicBezTo>
                    <a:pt x="31615" y="51856"/>
                    <a:pt x="32502" y="52129"/>
                    <a:pt x="33272" y="52129"/>
                  </a:cubicBezTo>
                  <a:cubicBezTo>
                    <a:pt x="33467" y="52129"/>
                    <a:pt x="33655" y="52112"/>
                    <a:pt x="33825" y="52077"/>
                  </a:cubicBezTo>
                  <a:cubicBezTo>
                    <a:pt x="34843" y="51869"/>
                    <a:pt x="36008" y="51125"/>
                    <a:pt x="36455" y="50111"/>
                  </a:cubicBezTo>
                  <a:cubicBezTo>
                    <a:pt x="36713" y="50446"/>
                    <a:pt x="37077" y="50693"/>
                    <a:pt x="37488" y="50815"/>
                  </a:cubicBezTo>
                  <a:cubicBezTo>
                    <a:pt x="37865" y="52794"/>
                    <a:pt x="38499" y="54774"/>
                    <a:pt x="39137" y="56679"/>
                  </a:cubicBezTo>
                  <a:cubicBezTo>
                    <a:pt x="39195" y="56854"/>
                    <a:pt x="39332" y="56929"/>
                    <a:pt x="39471" y="56929"/>
                  </a:cubicBezTo>
                  <a:cubicBezTo>
                    <a:pt x="39510" y="56929"/>
                    <a:pt x="39550" y="56923"/>
                    <a:pt x="39588" y="56911"/>
                  </a:cubicBezTo>
                  <a:cubicBezTo>
                    <a:pt x="39602" y="56923"/>
                    <a:pt x="39620" y="56929"/>
                    <a:pt x="39638" y="56935"/>
                  </a:cubicBezTo>
                  <a:cubicBezTo>
                    <a:pt x="39968" y="56978"/>
                    <a:pt x="40310" y="57009"/>
                    <a:pt x="40652" y="57009"/>
                  </a:cubicBezTo>
                  <a:cubicBezTo>
                    <a:pt x="41333" y="57009"/>
                    <a:pt x="42010" y="56884"/>
                    <a:pt x="42570" y="56471"/>
                  </a:cubicBezTo>
                  <a:cubicBezTo>
                    <a:pt x="43058" y="56108"/>
                    <a:pt x="43739" y="55158"/>
                    <a:pt x="43105" y="54622"/>
                  </a:cubicBezTo>
                  <a:cubicBezTo>
                    <a:pt x="42797" y="54362"/>
                    <a:pt x="42436" y="54251"/>
                    <a:pt x="42064" y="54251"/>
                  </a:cubicBezTo>
                  <a:cubicBezTo>
                    <a:pt x="41090" y="54251"/>
                    <a:pt x="40041" y="55018"/>
                    <a:pt x="39678" y="55888"/>
                  </a:cubicBezTo>
                  <a:cubicBezTo>
                    <a:pt x="39209" y="54204"/>
                    <a:pt x="38691" y="52499"/>
                    <a:pt x="38029" y="50885"/>
                  </a:cubicBezTo>
                  <a:cubicBezTo>
                    <a:pt x="38093" y="50882"/>
                    <a:pt x="38157" y="50884"/>
                    <a:pt x="38224" y="50875"/>
                  </a:cubicBezTo>
                  <a:cubicBezTo>
                    <a:pt x="38976" y="50775"/>
                    <a:pt x="39587" y="50182"/>
                    <a:pt x="39817" y="49476"/>
                  </a:cubicBezTo>
                  <a:cubicBezTo>
                    <a:pt x="40338" y="50008"/>
                    <a:pt x="41071" y="50278"/>
                    <a:pt x="41812" y="50278"/>
                  </a:cubicBezTo>
                  <a:cubicBezTo>
                    <a:pt x="42626" y="50278"/>
                    <a:pt x="43449" y="49951"/>
                    <a:pt x="44010" y="49287"/>
                  </a:cubicBezTo>
                  <a:cubicBezTo>
                    <a:pt x="44215" y="49166"/>
                    <a:pt x="44339" y="48851"/>
                    <a:pt x="44137" y="48612"/>
                  </a:cubicBezTo>
                  <a:cubicBezTo>
                    <a:pt x="41113" y="45007"/>
                    <a:pt x="39291" y="40785"/>
                    <a:pt x="37230" y="36646"/>
                  </a:cubicBezTo>
                  <a:cubicBezTo>
                    <a:pt x="41838" y="35883"/>
                    <a:pt x="44930" y="31913"/>
                    <a:pt x="44858" y="27272"/>
                  </a:cubicBezTo>
                  <a:lnTo>
                    <a:pt x="44858" y="27272"/>
                  </a:lnTo>
                  <a:cubicBezTo>
                    <a:pt x="45040" y="27290"/>
                    <a:pt x="45229" y="27301"/>
                    <a:pt x="45420" y="27301"/>
                  </a:cubicBezTo>
                  <a:cubicBezTo>
                    <a:pt x="46304" y="27301"/>
                    <a:pt x="47209" y="27059"/>
                    <a:pt x="47468" y="26099"/>
                  </a:cubicBezTo>
                  <a:cubicBezTo>
                    <a:pt x="47787" y="24909"/>
                    <a:pt x="46780" y="23904"/>
                    <a:pt x="45664" y="23755"/>
                  </a:cubicBezTo>
                  <a:cubicBezTo>
                    <a:pt x="45561" y="23741"/>
                    <a:pt x="45457" y="23734"/>
                    <a:pt x="45353" y="23734"/>
                  </a:cubicBezTo>
                  <a:cubicBezTo>
                    <a:pt x="44396" y="23734"/>
                    <a:pt x="43393" y="24317"/>
                    <a:pt x="43139" y="25277"/>
                  </a:cubicBezTo>
                  <a:cubicBezTo>
                    <a:pt x="42907" y="26135"/>
                    <a:pt x="43329" y="27082"/>
                    <a:pt x="44116" y="27454"/>
                  </a:cubicBezTo>
                  <a:cubicBezTo>
                    <a:pt x="44070" y="31831"/>
                    <a:pt x="41205" y="35121"/>
                    <a:pt x="37009" y="36198"/>
                  </a:cubicBezTo>
                  <a:cubicBezTo>
                    <a:pt x="36553" y="35293"/>
                    <a:pt x="36087" y="34396"/>
                    <a:pt x="35587" y="33510"/>
                  </a:cubicBezTo>
                  <a:cubicBezTo>
                    <a:pt x="37536" y="32366"/>
                    <a:pt x="39249" y="30870"/>
                    <a:pt x="40426" y="28912"/>
                  </a:cubicBezTo>
                  <a:cubicBezTo>
                    <a:pt x="41158" y="27694"/>
                    <a:pt x="41595" y="26400"/>
                    <a:pt x="41806" y="25067"/>
                  </a:cubicBezTo>
                  <a:cubicBezTo>
                    <a:pt x="41874" y="24622"/>
                    <a:pt x="41919" y="24175"/>
                    <a:pt x="41943" y="23724"/>
                  </a:cubicBezTo>
                  <a:cubicBezTo>
                    <a:pt x="42006" y="23700"/>
                    <a:pt x="42060" y="23651"/>
                    <a:pt x="42091" y="23577"/>
                  </a:cubicBezTo>
                  <a:cubicBezTo>
                    <a:pt x="42166" y="23366"/>
                    <a:pt x="42646" y="23286"/>
                    <a:pt x="42837" y="23174"/>
                  </a:cubicBezTo>
                  <a:cubicBezTo>
                    <a:pt x="43068" y="23035"/>
                    <a:pt x="43265" y="22856"/>
                    <a:pt x="43422" y="22637"/>
                  </a:cubicBezTo>
                  <a:cubicBezTo>
                    <a:pt x="43739" y="22215"/>
                    <a:pt x="43890" y="21672"/>
                    <a:pt x="43826" y="21145"/>
                  </a:cubicBezTo>
                  <a:cubicBezTo>
                    <a:pt x="43704" y="20206"/>
                    <a:pt x="42821" y="19373"/>
                    <a:pt x="41866" y="19373"/>
                  </a:cubicBezTo>
                  <a:cubicBezTo>
                    <a:pt x="41792" y="19373"/>
                    <a:pt x="41718" y="19378"/>
                    <a:pt x="41643" y="19388"/>
                  </a:cubicBezTo>
                  <a:cubicBezTo>
                    <a:pt x="41607" y="19393"/>
                    <a:pt x="41580" y="19407"/>
                    <a:pt x="41547" y="19422"/>
                  </a:cubicBezTo>
                  <a:cubicBezTo>
                    <a:pt x="41366" y="18600"/>
                    <a:pt x="41134" y="17782"/>
                    <a:pt x="40872" y="16988"/>
                  </a:cubicBezTo>
                  <a:cubicBezTo>
                    <a:pt x="42315" y="16577"/>
                    <a:pt x="43918" y="15983"/>
                    <a:pt x="44606" y="14548"/>
                  </a:cubicBezTo>
                  <a:cubicBezTo>
                    <a:pt x="45032" y="13659"/>
                    <a:pt x="45007" y="12594"/>
                    <a:pt x="44435" y="11838"/>
                  </a:cubicBezTo>
                  <a:cubicBezTo>
                    <a:pt x="46260" y="11487"/>
                    <a:pt x="48340" y="9682"/>
                    <a:pt x="47867" y="7631"/>
                  </a:cubicBezTo>
                  <a:cubicBezTo>
                    <a:pt x="47536" y="6212"/>
                    <a:pt x="45760" y="4839"/>
                    <a:pt x="44201" y="4608"/>
                  </a:cubicBezTo>
                  <a:cubicBezTo>
                    <a:pt x="45135" y="3156"/>
                    <a:pt x="44520" y="1111"/>
                    <a:pt x="42936" y="351"/>
                  </a:cubicBezTo>
                  <a:cubicBezTo>
                    <a:pt x="42438" y="112"/>
                    <a:pt x="41915" y="1"/>
                    <a:pt x="4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401775" y="1524500"/>
              <a:ext cx="243825" cy="180075"/>
            </a:xfrm>
            <a:custGeom>
              <a:avLst/>
              <a:gdLst/>
              <a:ahLst/>
              <a:cxnLst/>
              <a:rect l="l" t="t" r="r" b="b"/>
              <a:pathLst>
                <a:path w="9753" h="7203" extrusionOk="0">
                  <a:moveTo>
                    <a:pt x="7215" y="627"/>
                  </a:moveTo>
                  <a:cubicBezTo>
                    <a:pt x="7218" y="627"/>
                    <a:pt x="7220" y="627"/>
                    <a:pt x="7222" y="627"/>
                  </a:cubicBezTo>
                  <a:cubicBezTo>
                    <a:pt x="8565" y="637"/>
                    <a:pt x="8955" y="2028"/>
                    <a:pt x="8411" y="3038"/>
                  </a:cubicBezTo>
                  <a:cubicBezTo>
                    <a:pt x="7618" y="4516"/>
                    <a:pt x="6178" y="5393"/>
                    <a:pt x="4923" y="6417"/>
                  </a:cubicBezTo>
                  <a:cubicBezTo>
                    <a:pt x="4839" y="6490"/>
                    <a:pt x="4797" y="6604"/>
                    <a:pt x="4793" y="6712"/>
                  </a:cubicBezTo>
                  <a:cubicBezTo>
                    <a:pt x="3386" y="6396"/>
                    <a:pt x="1743" y="5397"/>
                    <a:pt x="1128" y="4041"/>
                  </a:cubicBezTo>
                  <a:cubicBezTo>
                    <a:pt x="624" y="2926"/>
                    <a:pt x="1118" y="1732"/>
                    <a:pt x="2436" y="1664"/>
                  </a:cubicBezTo>
                  <a:cubicBezTo>
                    <a:pt x="2475" y="1662"/>
                    <a:pt x="2515" y="1661"/>
                    <a:pt x="2554" y="1661"/>
                  </a:cubicBezTo>
                  <a:cubicBezTo>
                    <a:pt x="3430" y="1661"/>
                    <a:pt x="4074" y="2179"/>
                    <a:pt x="4725" y="2734"/>
                  </a:cubicBezTo>
                  <a:cubicBezTo>
                    <a:pt x="4792" y="2791"/>
                    <a:pt x="4862" y="2815"/>
                    <a:pt x="4929" y="2815"/>
                  </a:cubicBezTo>
                  <a:cubicBezTo>
                    <a:pt x="5092" y="2815"/>
                    <a:pt x="5231" y="2669"/>
                    <a:pt x="5234" y="2504"/>
                  </a:cubicBezTo>
                  <a:cubicBezTo>
                    <a:pt x="5311" y="2493"/>
                    <a:pt x="5380" y="2439"/>
                    <a:pt x="5400" y="2347"/>
                  </a:cubicBezTo>
                  <a:cubicBezTo>
                    <a:pt x="5580" y="1496"/>
                    <a:pt x="6265" y="627"/>
                    <a:pt x="7215" y="627"/>
                  </a:cubicBezTo>
                  <a:close/>
                  <a:moveTo>
                    <a:pt x="7365" y="0"/>
                  </a:moveTo>
                  <a:cubicBezTo>
                    <a:pt x="6282" y="0"/>
                    <a:pt x="5197" y="879"/>
                    <a:pt x="4984" y="2125"/>
                  </a:cubicBezTo>
                  <a:cubicBezTo>
                    <a:pt x="4312" y="1459"/>
                    <a:pt x="3432" y="945"/>
                    <a:pt x="2473" y="945"/>
                  </a:cubicBezTo>
                  <a:cubicBezTo>
                    <a:pt x="2383" y="945"/>
                    <a:pt x="2291" y="949"/>
                    <a:pt x="2200" y="959"/>
                  </a:cubicBezTo>
                  <a:cubicBezTo>
                    <a:pt x="1153" y="1073"/>
                    <a:pt x="317" y="1814"/>
                    <a:pt x="211" y="2875"/>
                  </a:cubicBezTo>
                  <a:cubicBezTo>
                    <a:pt x="1" y="5039"/>
                    <a:pt x="2775" y="7202"/>
                    <a:pt x="4796" y="7202"/>
                  </a:cubicBezTo>
                  <a:cubicBezTo>
                    <a:pt x="4830" y="7202"/>
                    <a:pt x="4864" y="7202"/>
                    <a:pt x="4898" y="7200"/>
                  </a:cubicBezTo>
                  <a:cubicBezTo>
                    <a:pt x="4989" y="7198"/>
                    <a:pt x="5053" y="7143"/>
                    <a:pt x="5085" y="7073"/>
                  </a:cubicBezTo>
                  <a:cubicBezTo>
                    <a:pt x="5128" y="7070"/>
                    <a:pt x="5169" y="7064"/>
                    <a:pt x="5217" y="7043"/>
                  </a:cubicBezTo>
                  <a:cubicBezTo>
                    <a:pt x="6586" y="6461"/>
                    <a:pt x="7770" y="5229"/>
                    <a:pt x="8614" y="4025"/>
                  </a:cubicBezTo>
                  <a:cubicBezTo>
                    <a:pt x="9240" y="3145"/>
                    <a:pt x="9753" y="2101"/>
                    <a:pt x="9129" y="1070"/>
                  </a:cubicBezTo>
                  <a:cubicBezTo>
                    <a:pt x="8670" y="319"/>
                    <a:pt x="8018" y="0"/>
                    <a:pt x="7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1451775" y="1139975"/>
              <a:ext cx="47875" cy="76525"/>
            </a:xfrm>
            <a:custGeom>
              <a:avLst/>
              <a:gdLst/>
              <a:ahLst/>
              <a:cxnLst/>
              <a:rect l="l" t="t" r="r" b="b"/>
              <a:pathLst>
                <a:path w="1915" h="3061" extrusionOk="0">
                  <a:moveTo>
                    <a:pt x="349" y="1"/>
                  </a:moveTo>
                  <a:cubicBezTo>
                    <a:pt x="121" y="1"/>
                    <a:pt x="0" y="338"/>
                    <a:pt x="197" y="505"/>
                  </a:cubicBezTo>
                  <a:cubicBezTo>
                    <a:pt x="518" y="774"/>
                    <a:pt x="734" y="1120"/>
                    <a:pt x="815" y="1532"/>
                  </a:cubicBezTo>
                  <a:cubicBezTo>
                    <a:pt x="895" y="1937"/>
                    <a:pt x="644" y="2333"/>
                    <a:pt x="756" y="2722"/>
                  </a:cubicBezTo>
                  <a:cubicBezTo>
                    <a:pt x="816" y="2931"/>
                    <a:pt x="975" y="3061"/>
                    <a:pt x="1158" y="3061"/>
                  </a:cubicBezTo>
                  <a:cubicBezTo>
                    <a:pt x="1240" y="3061"/>
                    <a:pt x="1326" y="3035"/>
                    <a:pt x="1411" y="2978"/>
                  </a:cubicBezTo>
                  <a:cubicBezTo>
                    <a:pt x="1915" y="2639"/>
                    <a:pt x="1820" y="1788"/>
                    <a:pt x="1645" y="1288"/>
                  </a:cubicBezTo>
                  <a:cubicBezTo>
                    <a:pt x="1442" y="705"/>
                    <a:pt x="1020" y="281"/>
                    <a:pt x="462" y="27"/>
                  </a:cubicBezTo>
                  <a:cubicBezTo>
                    <a:pt x="422" y="9"/>
                    <a:pt x="384"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74450" y="1188650"/>
              <a:ext cx="45500" cy="84100"/>
            </a:xfrm>
            <a:custGeom>
              <a:avLst/>
              <a:gdLst/>
              <a:ahLst/>
              <a:cxnLst/>
              <a:rect l="l" t="t" r="r" b="b"/>
              <a:pathLst>
                <a:path w="1820" h="3364" extrusionOk="0">
                  <a:moveTo>
                    <a:pt x="285" y="1"/>
                  </a:moveTo>
                  <a:cubicBezTo>
                    <a:pt x="191" y="1"/>
                    <a:pt x="110" y="47"/>
                    <a:pt x="73" y="137"/>
                  </a:cubicBezTo>
                  <a:cubicBezTo>
                    <a:pt x="60" y="166"/>
                    <a:pt x="65" y="193"/>
                    <a:pt x="64" y="222"/>
                  </a:cubicBezTo>
                  <a:cubicBezTo>
                    <a:pt x="59" y="236"/>
                    <a:pt x="52" y="252"/>
                    <a:pt x="44" y="279"/>
                  </a:cubicBezTo>
                  <a:cubicBezTo>
                    <a:pt x="21" y="350"/>
                    <a:pt x="0" y="419"/>
                    <a:pt x="14" y="496"/>
                  </a:cubicBezTo>
                  <a:cubicBezTo>
                    <a:pt x="63" y="765"/>
                    <a:pt x="183" y="1028"/>
                    <a:pt x="271" y="1285"/>
                  </a:cubicBezTo>
                  <a:cubicBezTo>
                    <a:pt x="379" y="1599"/>
                    <a:pt x="458" y="1920"/>
                    <a:pt x="498" y="2250"/>
                  </a:cubicBezTo>
                  <a:cubicBezTo>
                    <a:pt x="537" y="2560"/>
                    <a:pt x="426" y="2836"/>
                    <a:pt x="577" y="3129"/>
                  </a:cubicBezTo>
                  <a:cubicBezTo>
                    <a:pt x="648" y="3268"/>
                    <a:pt x="788" y="3364"/>
                    <a:pt x="938" y="3364"/>
                  </a:cubicBezTo>
                  <a:cubicBezTo>
                    <a:pt x="988" y="3364"/>
                    <a:pt x="1039" y="3353"/>
                    <a:pt x="1089" y="3329"/>
                  </a:cubicBezTo>
                  <a:cubicBezTo>
                    <a:pt x="1820" y="2987"/>
                    <a:pt x="1432" y="1934"/>
                    <a:pt x="1218" y="1369"/>
                  </a:cubicBezTo>
                  <a:cubicBezTo>
                    <a:pt x="1106" y="1076"/>
                    <a:pt x="967" y="794"/>
                    <a:pt x="818" y="516"/>
                  </a:cubicBezTo>
                  <a:cubicBezTo>
                    <a:pt x="753" y="393"/>
                    <a:pt x="688" y="246"/>
                    <a:pt x="571" y="158"/>
                  </a:cubicBezTo>
                  <a:cubicBezTo>
                    <a:pt x="545" y="139"/>
                    <a:pt x="503" y="119"/>
                    <a:pt x="462" y="100"/>
                  </a:cubicBezTo>
                  <a:cubicBezTo>
                    <a:pt x="418" y="47"/>
                    <a:pt x="366" y="3"/>
                    <a:pt x="295" y="1"/>
                  </a:cubicBezTo>
                  <a:cubicBezTo>
                    <a:pt x="292" y="1"/>
                    <a:pt x="288"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127800" y="1144475"/>
              <a:ext cx="532500" cy="256050"/>
            </a:xfrm>
            <a:custGeom>
              <a:avLst/>
              <a:gdLst/>
              <a:ahLst/>
              <a:cxnLst/>
              <a:rect l="l" t="t" r="r" b="b"/>
              <a:pathLst>
                <a:path w="21300" h="10242" extrusionOk="0">
                  <a:moveTo>
                    <a:pt x="20510" y="0"/>
                  </a:moveTo>
                  <a:cubicBezTo>
                    <a:pt x="20376" y="0"/>
                    <a:pt x="20233" y="109"/>
                    <a:pt x="20085" y="386"/>
                  </a:cubicBezTo>
                  <a:cubicBezTo>
                    <a:pt x="19919" y="696"/>
                    <a:pt x="19963" y="1069"/>
                    <a:pt x="19968" y="1418"/>
                  </a:cubicBezTo>
                  <a:cubicBezTo>
                    <a:pt x="20006" y="3851"/>
                    <a:pt x="17997" y="5827"/>
                    <a:pt x="15900" y="7060"/>
                  </a:cubicBezTo>
                  <a:cubicBezTo>
                    <a:pt x="13392" y="8535"/>
                    <a:pt x="10554" y="9135"/>
                    <a:pt x="7692" y="9135"/>
                  </a:cubicBezTo>
                  <a:cubicBezTo>
                    <a:pt x="6187" y="9135"/>
                    <a:pt x="4675" y="8969"/>
                    <a:pt x="3201" y="8677"/>
                  </a:cubicBezTo>
                  <a:cubicBezTo>
                    <a:pt x="2538" y="8546"/>
                    <a:pt x="877" y="7101"/>
                    <a:pt x="370" y="7101"/>
                  </a:cubicBezTo>
                  <a:cubicBezTo>
                    <a:pt x="321" y="7101"/>
                    <a:pt x="283" y="7114"/>
                    <a:pt x="258" y="7142"/>
                  </a:cubicBezTo>
                  <a:cubicBezTo>
                    <a:pt x="0" y="7433"/>
                    <a:pt x="62" y="7905"/>
                    <a:pt x="299" y="8214"/>
                  </a:cubicBezTo>
                  <a:cubicBezTo>
                    <a:pt x="534" y="8520"/>
                    <a:pt x="899" y="8699"/>
                    <a:pt x="1255" y="8849"/>
                  </a:cubicBezTo>
                  <a:cubicBezTo>
                    <a:pt x="3415" y="9766"/>
                    <a:pt x="5785" y="10242"/>
                    <a:pt x="8135" y="10242"/>
                  </a:cubicBezTo>
                  <a:cubicBezTo>
                    <a:pt x="13121" y="10242"/>
                    <a:pt x="18015" y="8100"/>
                    <a:pt x="20608" y="3487"/>
                  </a:cubicBezTo>
                  <a:cubicBezTo>
                    <a:pt x="20962" y="2858"/>
                    <a:pt x="21299" y="2149"/>
                    <a:pt x="21257" y="1406"/>
                  </a:cubicBezTo>
                  <a:cubicBezTo>
                    <a:pt x="21244" y="1156"/>
                    <a:pt x="21083" y="558"/>
                    <a:pt x="20844" y="229"/>
                  </a:cubicBezTo>
                  <a:cubicBezTo>
                    <a:pt x="20745" y="91"/>
                    <a:pt x="20632" y="0"/>
                    <a:pt x="20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9"/>
          <p:cNvGrpSpPr/>
          <p:nvPr/>
        </p:nvGrpSpPr>
        <p:grpSpPr>
          <a:xfrm>
            <a:off x="685288" y="3337600"/>
            <a:ext cx="1658325" cy="1167350"/>
            <a:chOff x="685288" y="3337600"/>
            <a:chExt cx="1658325" cy="1167350"/>
          </a:xfrm>
        </p:grpSpPr>
        <p:sp>
          <p:nvSpPr>
            <p:cNvPr id="185" name="Google Shape;185;p9"/>
            <p:cNvSpPr/>
            <p:nvPr/>
          </p:nvSpPr>
          <p:spPr>
            <a:xfrm>
              <a:off x="685288" y="33376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872163" y="42731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9"/>
          <p:cNvGrpSpPr/>
          <p:nvPr/>
        </p:nvGrpSpPr>
        <p:grpSpPr>
          <a:xfrm>
            <a:off x="1783775" y="3337600"/>
            <a:ext cx="351750" cy="522100"/>
            <a:chOff x="5093200" y="4301650"/>
            <a:chExt cx="351750" cy="522100"/>
          </a:xfrm>
        </p:grpSpPr>
        <p:sp>
          <p:nvSpPr>
            <p:cNvPr id="188" name="Google Shape;18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6911137" y="2897167"/>
            <a:ext cx="1281862" cy="1519218"/>
            <a:chOff x="6911137" y="2897167"/>
            <a:chExt cx="1281862" cy="1519218"/>
          </a:xfrm>
        </p:grpSpPr>
        <p:sp>
          <p:nvSpPr>
            <p:cNvPr id="192" name="Google Shape;192;p9"/>
            <p:cNvSpPr/>
            <p:nvPr/>
          </p:nvSpPr>
          <p:spPr>
            <a:xfrm rot="-1056521">
              <a:off x="6995732" y="3048326"/>
              <a:ext cx="1112673" cy="731616"/>
            </a:xfrm>
            <a:custGeom>
              <a:avLst/>
              <a:gdLst/>
              <a:ahLst/>
              <a:cxnLst/>
              <a:rect l="l" t="t" r="r" b="b"/>
              <a:pathLst>
                <a:path w="44509" h="29266" extrusionOk="0">
                  <a:moveTo>
                    <a:pt x="15715" y="887"/>
                  </a:moveTo>
                  <a:cubicBezTo>
                    <a:pt x="17499" y="887"/>
                    <a:pt x="19054" y="2231"/>
                    <a:pt x="19498" y="3946"/>
                  </a:cubicBezTo>
                  <a:cubicBezTo>
                    <a:pt x="19553" y="4155"/>
                    <a:pt x="19735" y="4262"/>
                    <a:pt x="19920" y="4262"/>
                  </a:cubicBezTo>
                  <a:cubicBezTo>
                    <a:pt x="20069" y="4262"/>
                    <a:pt x="20219" y="4193"/>
                    <a:pt x="20307" y="4051"/>
                  </a:cubicBezTo>
                  <a:cubicBezTo>
                    <a:pt x="21168" y="2663"/>
                    <a:pt x="22524" y="2023"/>
                    <a:pt x="23869" y="2023"/>
                  </a:cubicBezTo>
                  <a:cubicBezTo>
                    <a:pt x="25766" y="2023"/>
                    <a:pt x="27639" y="3296"/>
                    <a:pt x="28068" y="5533"/>
                  </a:cubicBezTo>
                  <a:cubicBezTo>
                    <a:pt x="28107" y="5734"/>
                    <a:pt x="28313" y="5850"/>
                    <a:pt x="28511" y="5850"/>
                  </a:cubicBezTo>
                  <a:cubicBezTo>
                    <a:pt x="28660" y="5850"/>
                    <a:pt x="28804" y="5784"/>
                    <a:pt x="28868" y="5638"/>
                  </a:cubicBezTo>
                  <a:cubicBezTo>
                    <a:pt x="29597" y="3980"/>
                    <a:pt x="31320" y="3133"/>
                    <a:pt x="33057" y="3133"/>
                  </a:cubicBezTo>
                  <a:cubicBezTo>
                    <a:pt x="34089" y="3133"/>
                    <a:pt x="35126" y="3432"/>
                    <a:pt x="35963" y="4038"/>
                  </a:cubicBezTo>
                  <a:cubicBezTo>
                    <a:pt x="38794" y="6088"/>
                    <a:pt x="38495" y="10376"/>
                    <a:pt x="36722" y="12983"/>
                  </a:cubicBezTo>
                  <a:cubicBezTo>
                    <a:pt x="36506" y="13299"/>
                    <a:pt x="36807" y="13616"/>
                    <a:pt x="37118" y="13616"/>
                  </a:cubicBezTo>
                  <a:cubicBezTo>
                    <a:pt x="37183" y="13616"/>
                    <a:pt x="37248" y="13603"/>
                    <a:pt x="37310" y="13572"/>
                  </a:cubicBezTo>
                  <a:cubicBezTo>
                    <a:pt x="37837" y="13308"/>
                    <a:pt x="38413" y="13186"/>
                    <a:pt x="38993" y="13186"/>
                  </a:cubicBezTo>
                  <a:cubicBezTo>
                    <a:pt x="41122" y="13186"/>
                    <a:pt x="43308" y="14823"/>
                    <a:pt x="43397" y="17050"/>
                  </a:cubicBezTo>
                  <a:cubicBezTo>
                    <a:pt x="43496" y="19438"/>
                    <a:pt x="41212" y="21229"/>
                    <a:pt x="38973" y="21229"/>
                  </a:cubicBezTo>
                  <a:cubicBezTo>
                    <a:pt x="38465" y="21229"/>
                    <a:pt x="37959" y="21137"/>
                    <a:pt x="37484" y="20939"/>
                  </a:cubicBezTo>
                  <a:cubicBezTo>
                    <a:pt x="37435" y="20918"/>
                    <a:pt x="37389" y="20909"/>
                    <a:pt x="37344" y="20909"/>
                  </a:cubicBezTo>
                  <a:cubicBezTo>
                    <a:pt x="37052" y="20909"/>
                    <a:pt x="36869" y="21309"/>
                    <a:pt x="37004" y="21563"/>
                  </a:cubicBezTo>
                  <a:cubicBezTo>
                    <a:pt x="38521" y="24427"/>
                    <a:pt x="35095" y="27076"/>
                    <a:pt x="32552" y="27377"/>
                  </a:cubicBezTo>
                  <a:cubicBezTo>
                    <a:pt x="32256" y="27412"/>
                    <a:pt x="31958" y="27430"/>
                    <a:pt x="31662" y="27430"/>
                  </a:cubicBezTo>
                  <a:cubicBezTo>
                    <a:pt x="29166" y="27430"/>
                    <a:pt x="26724" y="26209"/>
                    <a:pt x="25264" y="24165"/>
                  </a:cubicBezTo>
                  <a:cubicBezTo>
                    <a:pt x="25167" y="24030"/>
                    <a:pt x="25035" y="23966"/>
                    <a:pt x="24905" y="23966"/>
                  </a:cubicBezTo>
                  <a:cubicBezTo>
                    <a:pt x="24738" y="23966"/>
                    <a:pt x="24574" y="24072"/>
                    <a:pt x="24496" y="24266"/>
                  </a:cubicBezTo>
                  <a:cubicBezTo>
                    <a:pt x="23893" y="25751"/>
                    <a:pt x="22576" y="26488"/>
                    <a:pt x="21245" y="26488"/>
                  </a:cubicBezTo>
                  <a:cubicBezTo>
                    <a:pt x="19982" y="26488"/>
                    <a:pt x="18706" y="25825"/>
                    <a:pt x="18016" y="24505"/>
                  </a:cubicBezTo>
                  <a:cubicBezTo>
                    <a:pt x="17943" y="24364"/>
                    <a:pt x="17810" y="24301"/>
                    <a:pt x="17675" y="24301"/>
                  </a:cubicBezTo>
                  <a:cubicBezTo>
                    <a:pt x="17493" y="24301"/>
                    <a:pt x="17306" y="24415"/>
                    <a:pt x="17249" y="24606"/>
                  </a:cubicBezTo>
                  <a:cubicBezTo>
                    <a:pt x="16565" y="26910"/>
                    <a:pt x="14231" y="28427"/>
                    <a:pt x="11879" y="28427"/>
                  </a:cubicBezTo>
                  <a:cubicBezTo>
                    <a:pt x="11331" y="28427"/>
                    <a:pt x="10782" y="28345"/>
                    <a:pt x="10253" y="28171"/>
                  </a:cubicBezTo>
                  <a:cubicBezTo>
                    <a:pt x="7210" y="27170"/>
                    <a:pt x="5663" y="23614"/>
                    <a:pt x="6335" y="20620"/>
                  </a:cubicBezTo>
                  <a:cubicBezTo>
                    <a:pt x="6406" y="20307"/>
                    <a:pt x="6176" y="20102"/>
                    <a:pt x="5931" y="20102"/>
                  </a:cubicBezTo>
                  <a:cubicBezTo>
                    <a:pt x="5799" y="20102"/>
                    <a:pt x="5662" y="20161"/>
                    <a:pt x="5567" y="20296"/>
                  </a:cubicBezTo>
                  <a:cubicBezTo>
                    <a:pt x="5255" y="20729"/>
                    <a:pt x="4787" y="20913"/>
                    <a:pt x="4297" y="20913"/>
                  </a:cubicBezTo>
                  <a:cubicBezTo>
                    <a:pt x="3520" y="20913"/>
                    <a:pt x="2688" y="20450"/>
                    <a:pt x="2340" y="19781"/>
                  </a:cubicBezTo>
                  <a:cubicBezTo>
                    <a:pt x="1561" y="18286"/>
                    <a:pt x="2644" y="16559"/>
                    <a:pt x="3760" y="15602"/>
                  </a:cubicBezTo>
                  <a:cubicBezTo>
                    <a:pt x="3957" y="15432"/>
                    <a:pt x="3909" y="15049"/>
                    <a:pt x="3673" y="14936"/>
                  </a:cubicBezTo>
                  <a:cubicBezTo>
                    <a:pt x="1886" y="14071"/>
                    <a:pt x="866" y="11872"/>
                    <a:pt x="1647" y="9978"/>
                  </a:cubicBezTo>
                  <a:cubicBezTo>
                    <a:pt x="2252" y="8512"/>
                    <a:pt x="3756" y="7677"/>
                    <a:pt x="5274" y="7677"/>
                  </a:cubicBezTo>
                  <a:cubicBezTo>
                    <a:pt x="5717" y="7677"/>
                    <a:pt x="6161" y="7748"/>
                    <a:pt x="6584" y="7895"/>
                  </a:cubicBezTo>
                  <a:cubicBezTo>
                    <a:pt x="6630" y="7911"/>
                    <a:pt x="6674" y="7918"/>
                    <a:pt x="6715" y="7918"/>
                  </a:cubicBezTo>
                  <a:cubicBezTo>
                    <a:pt x="7013" y="7918"/>
                    <a:pt x="7191" y="7543"/>
                    <a:pt x="7059" y="7277"/>
                  </a:cubicBezTo>
                  <a:cubicBezTo>
                    <a:pt x="6132" y="5406"/>
                    <a:pt x="7599" y="3858"/>
                    <a:pt x="9253" y="3858"/>
                  </a:cubicBezTo>
                  <a:cubicBezTo>
                    <a:pt x="9791" y="3858"/>
                    <a:pt x="10350" y="4022"/>
                    <a:pt x="10852" y="4393"/>
                  </a:cubicBezTo>
                  <a:cubicBezTo>
                    <a:pt x="10898" y="4427"/>
                    <a:pt x="10946" y="4442"/>
                    <a:pt x="10991" y="4442"/>
                  </a:cubicBezTo>
                  <a:cubicBezTo>
                    <a:pt x="11029" y="4442"/>
                    <a:pt x="11066" y="4432"/>
                    <a:pt x="11099" y="4414"/>
                  </a:cubicBezTo>
                  <a:cubicBezTo>
                    <a:pt x="11192" y="4555"/>
                    <a:pt x="11359" y="4638"/>
                    <a:pt x="11515" y="4638"/>
                  </a:cubicBezTo>
                  <a:cubicBezTo>
                    <a:pt x="11681" y="4638"/>
                    <a:pt x="11833" y="4544"/>
                    <a:pt x="11869" y="4325"/>
                  </a:cubicBezTo>
                  <a:cubicBezTo>
                    <a:pt x="12154" y="2587"/>
                    <a:pt x="13510" y="1118"/>
                    <a:pt x="15302" y="911"/>
                  </a:cubicBezTo>
                  <a:cubicBezTo>
                    <a:pt x="15441" y="894"/>
                    <a:pt x="15578" y="887"/>
                    <a:pt x="15715" y="887"/>
                  </a:cubicBezTo>
                  <a:close/>
                  <a:moveTo>
                    <a:pt x="15724" y="0"/>
                  </a:moveTo>
                  <a:cubicBezTo>
                    <a:pt x="15612" y="0"/>
                    <a:pt x="15500" y="4"/>
                    <a:pt x="15387" y="13"/>
                  </a:cubicBezTo>
                  <a:cubicBezTo>
                    <a:pt x="13280" y="175"/>
                    <a:pt x="11521" y="1826"/>
                    <a:pt x="11084" y="3859"/>
                  </a:cubicBezTo>
                  <a:cubicBezTo>
                    <a:pt x="10490" y="3318"/>
                    <a:pt x="9726" y="3029"/>
                    <a:pt x="8959" y="3029"/>
                  </a:cubicBezTo>
                  <a:cubicBezTo>
                    <a:pt x="8328" y="3029"/>
                    <a:pt x="7695" y="3225"/>
                    <a:pt x="7151" y="3636"/>
                  </a:cubicBezTo>
                  <a:cubicBezTo>
                    <a:pt x="6131" y="4408"/>
                    <a:pt x="5789" y="5707"/>
                    <a:pt x="6052" y="6894"/>
                  </a:cubicBezTo>
                  <a:cubicBezTo>
                    <a:pt x="5794" y="6851"/>
                    <a:pt x="5534" y="6831"/>
                    <a:pt x="5274" y="6831"/>
                  </a:cubicBezTo>
                  <a:cubicBezTo>
                    <a:pt x="3428" y="6831"/>
                    <a:pt x="1597" y="7882"/>
                    <a:pt x="864" y="9646"/>
                  </a:cubicBezTo>
                  <a:cubicBezTo>
                    <a:pt x="0" y="11726"/>
                    <a:pt x="918" y="14196"/>
                    <a:pt x="2757" y="15388"/>
                  </a:cubicBezTo>
                  <a:cubicBezTo>
                    <a:pt x="1441" y="16772"/>
                    <a:pt x="553" y="19052"/>
                    <a:pt x="1936" y="20671"/>
                  </a:cubicBezTo>
                  <a:cubicBezTo>
                    <a:pt x="2520" y="21355"/>
                    <a:pt x="3395" y="21737"/>
                    <a:pt x="4249" y="21737"/>
                  </a:cubicBezTo>
                  <a:cubicBezTo>
                    <a:pt x="4637" y="21737"/>
                    <a:pt x="5021" y="21658"/>
                    <a:pt x="5371" y="21492"/>
                  </a:cubicBezTo>
                  <a:lnTo>
                    <a:pt x="5371" y="21492"/>
                  </a:lnTo>
                  <a:cubicBezTo>
                    <a:pt x="5152" y="24649"/>
                    <a:pt x="6906" y="27960"/>
                    <a:pt x="10035" y="28977"/>
                  </a:cubicBezTo>
                  <a:cubicBezTo>
                    <a:pt x="10637" y="29173"/>
                    <a:pt x="11258" y="29266"/>
                    <a:pt x="11878" y="29266"/>
                  </a:cubicBezTo>
                  <a:cubicBezTo>
                    <a:pt x="14308" y="29266"/>
                    <a:pt x="16707" y="27841"/>
                    <a:pt x="17751" y="25636"/>
                  </a:cubicBezTo>
                  <a:cubicBezTo>
                    <a:pt x="18626" y="26767"/>
                    <a:pt x="19897" y="27315"/>
                    <a:pt x="21168" y="27315"/>
                  </a:cubicBezTo>
                  <a:cubicBezTo>
                    <a:pt x="22648" y="27315"/>
                    <a:pt x="24126" y="26574"/>
                    <a:pt x="24979" y="25150"/>
                  </a:cubicBezTo>
                  <a:cubicBezTo>
                    <a:pt x="26636" y="27105"/>
                    <a:pt x="29122" y="28273"/>
                    <a:pt x="31671" y="28273"/>
                  </a:cubicBezTo>
                  <a:cubicBezTo>
                    <a:pt x="32291" y="28273"/>
                    <a:pt x="32915" y="28204"/>
                    <a:pt x="33532" y="28060"/>
                  </a:cubicBezTo>
                  <a:cubicBezTo>
                    <a:pt x="36153" y="27450"/>
                    <a:pt x="38797" y="24759"/>
                    <a:pt x="38081" y="22005"/>
                  </a:cubicBezTo>
                  <a:lnTo>
                    <a:pt x="38081" y="22005"/>
                  </a:lnTo>
                  <a:cubicBezTo>
                    <a:pt x="38378" y="22063"/>
                    <a:pt x="38678" y="22092"/>
                    <a:pt x="38978" y="22092"/>
                  </a:cubicBezTo>
                  <a:cubicBezTo>
                    <a:pt x="41738" y="22092"/>
                    <a:pt x="44509" y="19710"/>
                    <a:pt x="44235" y="16795"/>
                  </a:cubicBezTo>
                  <a:cubicBezTo>
                    <a:pt x="43988" y="14172"/>
                    <a:pt x="41479" y="12343"/>
                    <a:pt x="38985" y="12343"/>
                  </a:cubicBezTo>
                  <a:cubicBezTo>
                    <a:pt x="38667" y="12343"/>
                    <a:pt x="38349" y="12373"/>
                    <a:pt x="38035" y="12435"/>
                  </a:cubicBezTo>
                  <a:cubicBezTo>
                    <a:pt x="39504" y="9442"/>
                    <a:pt x="39310" y="5328"/>
                    <a:pt x="36404" y="3287"/>
                  </a:cubicBezTo>
                  <a:cubicBezTo>
                    <a:pt x="35437" y="2607"/>
                    <a:pt x="34240" y="2270"/>
                    <a:pt x="33046" y="2270"/>
                  </a:cubicBezTo>
                  <a:cubicBezTo>
                    <a:pt x="31338" y="2270"/>
                    <a:pt x="29636" y="2960"/>
                    <a:pt x="28626" y="4323"/>
                  </a:cubicBezTo>
                  <a:cubicBezTo>
                    <a:pt x="27968" y="2696"/>
                    <a:pt x="26519" y="1420"/>
                    <a:pt x="24744" y="1137"/>
                  </a:cubicBezTo>
                  <a:cubicBezTo>
                    <a:pt x="24488" y="1097"/>
                    <a:pt x="24233" y="1077"/>
                    <a:pt x="23980" y="1077"/>
                  </a:cubicBezTo>
                  <a:cubicBezTo>
                    <a:pt x="22476" y="1077"/>
                    <a:pt x="21052" y="1774"/>
                    <a:pt x="20067" y="2904"/>
                  </a:cubicBezTo>
                  <a:cubicBezTo>
                    <a:pt x="19300" y="1221"/>
                    <a:pt x="17608" y="0"/>
                    <a:pt x="15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rot="-1056521">
              <a:off x="7504874" y="3827557"/>
              <a:ext cx="101145" cy="144518"/>
            </a:xfrm>
            <a:custGeom>
              <a:avLst/>
              <a:gdLst/>
              <a:ahLst/>
              <a:cxnLst/>
              <a:rect l="l" t="t" r="r" b="b"/>
              <a:pathLst>
                <a:path w="4046" h="5781" extrusionOk="0">
                  <a:moveTo>
                    <a:pt x="2932" y="1173"/>
                  </a:moveTo>
                  <a:cubicBezTo>
                    <a:pt x="3053" y="1741"/>
                    <a:pt x="3096" y="2320"/>
                    <a:pt x="3034" y="2907"/>
                  </a:cubicBezTo>
                  <a:cubicBezTo>
                    <a:pt x="2984" y="3368"/>
                    <a:pt x="2883" y="3806"/>
                    <a:pt x="2636" y="4204"/>
                  </a:cubicBezTo>
                  <a:cubicBezTo>
                    <a:pt x="2421" y="4549"/>
                    <a:pt x="1967" y="4932"/>
                    <a:pt x="1568" y="4932"/>
                  </a:cubicBezTo>
                  <a:cubicBezTo>
                    <a:pt x="1328" y="4932"/>
                    <a:pt x="1107" y="4794"/>
                    <a:pt x="971" y="4423"/>
                  </a:cubicBezTo>
                  <a:cubicBezTo>
                    <a:pt x="509" y="3172"/>
                    <a:pt x="2139" y="2094"/>
                    <a:pt x="2932" y="1173"/>
                  </a:cubicBezTo>
                  <a:close/>
                  <a:moveTo>
                    <a:pt x="2975" y="1"/>
                  </a:moveTo>
                  <a:cubicBezTo>
                    <a:pt x="2811" y="1"/>
                    <a:pt x="2633" y="145"/>
                    <a:pt x="2693" y="331"/>
                  </a:cubicBezTo>
                  <a:cubicBezTo>
                    <a:pt x="2599" y="351"/>
                    <a:pt x="2511" y="403"/>
                    <a:pt x="2443" y="501"/>
                  </a:cubicBezTo>
                  <a:cubicBezTo>
                    <a:pt x="1680" y="1606"/>
                    <a:pt x="329" y="2286"/>
                    <a:pt x="125" y="3719"/>
                  </a:cubicBezTo>
                  <a:cubicBezTo>
                    <a:pt x="1" y="4588"/>
                    <a:pt x="370" y="5576"/>
                    <a:pt x="1322" y="5755"/>
                  </a:cubicBezTo>
                  <a:cubicBezTo>
                    <a:pt x="1415" y="5772"/>
                    <a:pt x="1507" y="5781"/>
                    <a:pt x="1596" y="5781"/>
                  </a:cubicBezTo>
                  <a:cubicBezTo>
                    <a:pt x="2467" y="5781"/>
                    <a:pt x="3156" y="4991"/>
                    <a:pt x="3481" y="4233"/>
                  </a:cubicBezTo>
                  <a:cubicBezTo>
                    <a:pt x="4046" y="2915"/>
                    <a:pt x="3774" y="1385"/>
                    <a:pt x="3185" y="132"/>
                  </a:cubicBezTo>
                  <a:cubicBezTo>
                    <a:pt x="3142" y="40"/>
                    <a:pt x="3060"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1056521">
              <a:off x="7760678" y="3747996"/>
              <a:ext cx="94671" cy="129569"/>
            </a:xfrm>
            <a:custGeom>
              <a:avLst/>
              <a:gdLst/>
              <a:ahLst/>
              <a:cxnLst/>
              <a:rect l="l" t="t" r="r" b="b"/>
              <a:pathLst>
                <a:path w="3787" h="5183" extrusionOk="0">
                  <a:moveTo>
                    <a:pt x="2204" y="1267"/>
                  </a:moveTo>
                  <a:cubicBezTo>
                    <a:pt x="2543" y="1795"/>
                    <a:pt x="2810" y="2366"/>
                    <a:pt x="2809" y="2992"/>
                  </a:cubicBezTo>
                  <a:cubicBezTo>
                    <a:pt x="2807" y="3540"/>
                    <a:pt x="2556" y="4198"/>
                    <a:pt x="1975" y="4348"/>
                  </a:cubicBezTo>
                  <a:cubicBezTo>
                    <a:pt x="1898" y="4368"/>
                    <a:pt x="1820" y="4377"/>
                    <a:pt x="1743" y="4377"/>
                  </a:cubicBezTo>
                  <a:cubicBezTo>
                    <a:pt x="1306" y="4377"/>
                    <a:pt x="905" y="4067"/>
                    <a:pt x="971" y="3587"/>
                  </a:cubicBezTo>
                  <a:cubicBezTo>
                    <a:pt x="1096" y="2693"/>
                    <a:pt x="1970" y="2087"/>
                    <a:pt x="2204" y="1267"/>
                  </a:cubicBezTo>
                  <a:close/>
                  <a:moveTo>
                    <a:pt x="1797" y="1"/>
                  </a:moveTo>
                  <a:cubicBezTo>
                    <a:pt x="1684" y="1"/>
                    <a:pt x="1570" y="81"/>
                    <a:pt x="1535" y="184"/>
                  </a:cubicBezTo>
                  <a:cubicBezTo>
                    <a:pt x="1429" y="268"/>
                    <a:pt x="1369" y="403"/>
                    <a:pt x="1418" y="576"/>
                  </a:cubicBezTo>
                  <a:cubicBezTo>
                    <a:pt x="1698" y="1579"/>
                    <a:pt x="336" y="2453"/>
                    <a:pt x="163" y="3422"/>
                  </a:cubicBezTo>
                  <a:cubicBezTo>
                    <a:pt x="1" y="4329"/>
                    <a:pt x="636" y="5069"/>
                    <a:pt x="1526" y="5171"/>
                  </a:cubicBezTo>
                  <a:cubicBezTo>
                    <a:pt x="1596" y="5179"/>
                    <a:pt x="1665" y="5183"/>
                    <a:pt x="1733" y="5183"/>
                  </a:cubicBezTo>
                  <a:cubicBezTo>
                    <a:pt x="2670" y="5183"/>
                    <a:pt x="3370" y="4449"/>
                    <a:pt x="3534" y="3530"/>
                  </a:cubicBezTo>
                  <a:cubicBezTo>
                    <a:pt x="3787" y="2133"/>
                    <a:pt x="2853" y="1017"/>
                    <a:pt x="1957" y="70"/>
                  </a:cubicBezTo>
                  <a:cubicBezTo>
                    <a:pt x="1911" y="22"/>
                    <a:pt x="1854"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1056521">
              <a:off x="8032726" y="3629726"/>
              <a:ext cx="109520" cy="143168"/>
            </a:xfrm>
            <a:custGeom>
              <a:avLst/>
              <a:gdLst/>
              <a:ahLst/>
              <a:cxnLst/>
              <a:rect l="l" t="t" r="r" b="b"/>
              <a:pathLst>
                <a:path w="4381" h="5727" extrusionOk="0">
                  <a:moveTo>
                    <a:pt x="2219" y="0"/>
                  </a:moveTo>
                  <a:cubicBezTo>
                    <a:pt x="2023" y="0"/>
                    <a:pt x="1824" y="217"/>
                    <a:pt x="1937" y="455"/>
                  </a:cubicBezTo>
                  <a:cubicBezTo>
                    <a:pt x="2338" y="1302"/>
                    <a:pt x="2657" y="2275"/>
                    <a:pt x="2644" y="3226"/>
                  </a:cubicBezTo>
                  <a:cubicBezTo>
                    <a:pt x="2639" y="3602"/>
                    <a:pt x="2603" y="4015"/>
                    <a:pt x="2410" y="4348"/>
                  </a:cubicBezTo>
                  <a:cubicBezTo>
                    <a:pt x="2244" y="4635"/>
                    <a:pt x="1824" y="4941"/>
                    <a:pt x="1450" y="4941"/>
                  </a:cubicBezTo>
                  <a:cubicBezTo>
                    <a:pt x="1212" y="4941"/>
                    <a:pt x="994" y="4817"/>
                    <a:pt x="871" y="4486"/>
                  </a:cubicBezTo>
                  <a:cubicBezTo>
                    <a:pt x="411" y="3244"/>
                    <a:pt x="2504" y="2219"/>
                    <a:pt x="2084" y="865"/>
                  </a:cubicBezTo>
                  <a:cubicBezTo>
                    <a:pt x="2040" y="721"/>
                    <a:pt x="1920" y="652"/>
                    <a:pt x="1800" y="652"/>
                  </a:cubicBezTo>
                  <a:cubicBezTo>
                    <a:pt x="1677" y="652"/>
                    <a:pt x="1553" y="724"/>
                    <a:pt x="1505" y="865"/>
                  </a:cubicBezTo>
                  <a:cubicBezTo>
                    <a:pt x="1250" y="1623"/>
                    <a:pt x="898" y="2166"/>
                    <a:pt x="491" y="2847"/>
                  </a:cubicBezTo>
                  <a:cubicBezTo>
                    <a:pt x="224" y="3293"/>
                    <a:pt x="0" y="3832"/>
                    <a:pt x="39" y="4362"/>
                  </a:cubicBezTo>
                  <a:cubicBezTo>
                    <a:pt x="96" y="5171"/>
                    <a:pt x="708" y="5727"/>
                    <a:pt x="1484" y="5727"/>
                  </a:cubicBezTo>
                  <a:cubicBezTo>
                    <a:pt x="1544" y="5727"/>
                    <a:pt x="1605" y="5723"/>
                    <a:pt x="1666" y="5717"/>
                  </a:cubicBezTo>
                  <a:cubicBezTo>
                    <a:pt x="4380" y="5422"/>
                    <a:pt x="3247" y="1612"/>
                    <a:pt x="2455" y="152"/>
                  </a:cubicBezTo>
                  <a:cubicBezTo>
                    <a:pt x="2396" y="45"/>
                    <a:pt x="2308" y="0"/>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rot="-1056521">
              <a:off x="7243715" y="3899785"/>
              <a:ext cx="109895" cy="145993"/>
            </a:xfrm>
            <a:custGeom>
              <a:avLst/>
              <a:gdLst/>
              <a:ahLst/>
              <a:cxnLst/>
              <a:rect l="l" t="t" r="r" b="b"/>
              <a:pathLst>
                <a:path w="4396" h="5840" extrusionOk="0">
                  <a:moveTo>
                    <a:pt x="3181" y="1093"/>
                  </a:moveTo>
                  <a:lnTo>
                    <a:pt x="3181" y="1093"/>
                  </a:lnTo>
                  <a:cubicBezTo>
                    <a:pt x="3353" y="1865"/>
                    <a:pt x="3371" y="2647"/>
                    <a:pt x="3136" y="3437"/>
                  </a:cubicBezTo>
                  <a:cubicBezTo>
                    <a:pt x="2985" y="3949"/>
                    <a:pt x="2743" y="4564"/>
                    <a:pt x="2249" y="4842"/>
                  </a:cubicBezTo>
                  <a:cubicBezTo>
                    <a:pt x="2040" y="4961"/>
                    <a:pt x="1857" y="5012"/>
                    <a:pt x="1702" y="5012"/>
                  </a:cubicBezTo>
                  <a:cubicBezTo>
                    <a:pt x="1152" y="5012"/>
                    <a:pt x="959" y="4363"/>
                    <a:pt x="1183" y="3788"/>
                  </a:cubicBezTo>
                  <a:cubicBezTo>
                    <a:pt x="1617" y="2669"/>
                    <a:pt x="2768" y="2162"/>
                    <a:pt x="3181" y="1093"/>
                  </a:cubicBezTo>
                  <a:close/>
                  <a:moveTo>
                    <a:pt x="3213" y="0"/>
                  </a:moveTo>
                  <a:cubicBezTo>
                    <a:pt x="3164" y="0"/>
                    <a:pt x="3115" y="14"/>
                    <a:pt x="3071" y="38"/>
                  </a:cubicBezTo>
                  <a:cubicBezTo>
                    <a:pt x="3027" y="24"/>
                    <a:pt x="2981" y="17"/>
                    <a:pt x="2933" y="17"/>
                  </a:cubicBezTo>
                  <a:cubicBezTo>
                    <a:pt x="2724" y="17"/>
                    <a:pt x="2508" y="151"/>
                    <a:pt x="2491" y="419"/>
                  </a:cubicBezTo>
                  <a:cubicBezTo>
                    <a:pt x="2403" y="1799"/>
                    <a:pt x="630" y="2437"/>
                    <a:pt x="269" y="3775"/>
                  </a:cubicBezTo>
                  <a:cubicBezTo>
                    <a:pt x="1" y="4765"/>
                    <a:pt x="513" y="5753"/>
                    <a:pt x="1598" y="5833"/>
                  </a:cubicBezTo>
                  <a:cubicBezTo>
                    <a:pt x="1663" y="5837"/>
                    <a:pt x="1726" y="5840"/>
                    <a:pt x="1788" y="5840"/>
                  </a:cubicBezTo>
                  <a:cubicBezTo>
                    <a:pt x="4396" y="5840"/>
                    <a:pt x="4279" y="1687"/>
                    <a:pt x="3418" y="120"/>
                  </a:cubicBezTo>
                  <a:cubicBezTo>
                    <a:pt x="3372" y="36"/>
                    <a:pt x="3293"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56521">
              <a:off x="7453638" y="4074085"/>
              <a:ext cx="87171" cy="157818"/>
            </a:xfrm>
            <a:custGeom>
              <a:avLst/>
              <a:gdLst/>
              <a:ahLst/>
              <a:cxnLst/>
              <a:rect l="l" t="t" r="r" b="b"/>
              <a:pathLst>
                <a:path w="3487" h="6313" extrusionOk="0">
                  <a:moveTo>
                    <a:pt x="1823" y="1"/>
                  </a:moveTo>
                  <a:cubicBezTo>
                    <a:pt x="1645" y="1"/>
                    <a:pt x="1465" y="219"/>
                    <a:pt x="1577" y="408"/>
                  </a:cubicBezTo>
                  <a:cubicBezTo>
                    <a:pt x="2097" y="1291"/>
                    <a:pt x="2484" y="2244"/>
                    <a:pt x="2569" y="3274"/>
                  </a:cubicBezTo>
                  <a:cubicBezTo>
                    <a:pt x="2602" y="3672"/>
                    <a:pt x="2620" y="4164"/>
                    <a:pt x="2503" y="4544"/>
                  </a:cubicBezTo>
                  <a:cubicBezTo>
                    <a:pt x="2351" y="5036"/>
                    <a:pt x="1899" y="5348"/>
                    <a:pt x="1507" y="5348"/>
                  </a:cubicBezTo>
                  <a:cubicBezTo>
                    <a:pt x="1195" y="5348"/>
                    <a:pt x="920" y="5151"/>
                    <a:pt x="863" y="4690"/>
                  </a:cubicBezTo>
                  <a:cubicBezTo>
                    <a:pt x="699" y="3351"/>
                    <a:pt x="2259" y="2317"/>
                    <a:pt x="1840" y="981"/>
                  </a:cubicBezTo>
                  <a:cubicBezTo>
                    <a:pt x="1798" y="849"/>
                    <a:pt x="1649" y="758"/>
                    <a:pt x="1512" y="758"/>
                  </a:cubicBezTo>
                  <a:cubicBezTo>
                    <a:pt x="1416" y="758"/>
                    <a:pt x="1326" y="802"/>
                    <a:pt x="1281" y="908"/>
                  </a:cubicBezTo>
                  <a:cubicBezTo>
                    <a:pt x="982" y="1611"/>
                    <a:pt x="735" y="2313"/>
                    <a:pt x="401" y="3007"/>
                  </a:cubicBezTo>
                  <a:cubicBezTo>
                    <a:pt x="173" y="3479"/>
                    <a:pt x="0" y="3972"/>
                    <a:pt x="0" y="4503"/>
                  </a:cubicBezTo>
                  <a:cubicBezTo>
                    <a:pt x="0" y="5412"/>
                    <a:pt x="524" y="6313"/>
                    <a:pt x="1509" y="6313"/>
                  </a:cubicBezTo>
                  <a:cubicBezTo>
                    <a:pt x="1527" y="6313"/>
                    <a:pt x="1546" y="6313"/>
                    <a:pt x="1565" y="6312"/>
                  </a:cubicBezTo>
                  <a:cubicBezTo>
                    <a:pt x="2720" y="6274"/>
                    <a:pt x="3308" y="5176"/>
                    <a:pt x="3381" y="4148"/>
                  </a:cubicBezTo>
                  <a:cubicBezTo>
                    <a:pt x="3487" y="2667"/>
                    <a:pt x="2908" y="1223"/>
                    <a:pt x="1992" y="87"/>
                  </a:cubicBezTo>
                  <a:cubicBezTo>
                    <a:pt x="1944" y="26"/>
                    <a:pt x="1884" y="1"/>
                    <a:pt x="1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56521">
              <a:off x="7717494" y="3988126"/>
              <a:ext cx="104695" cy="153268"/>
            </a:xfrm>
            <a:custGeom>
              <a:avLst/>
              <a:gdLst/>
              <a:ahLst/>
              <a:cxnLst/>
              <a:rect l="l" t="t" r="r" b="b"/>
              <a:pathLst>
                <a:path w="4188" h="6131" extrusionOk="0">
                  <a:moveTo>
                    <a:pt x="1662" y="1052"/>
                  </a:moveTo>
                  <a:cubicBezTo>
                    <a:pt x="2154" y="1492"/>
                    <a:pt x="2616" y="1975"/>
                    <a:pt x="2912" y="2551"/>
                  </a:cubicBezTo>
                  <a:cubicBezTo>
                    <a:pt x="3376" y="3464"/>
                    <a:pt x="3351" y="5294"/>
                    <a:pt x="2008" y="5294"/>
                  </a:cubicBezTo>
                  <a:cubicBezTo>
                    <a:pt x="1950" y="5294"/>
                    <a:pt x="1890" y="5290"/>
                    <a:pt x="1826" y="5283"/>
                  </a:cubicBezTo>
                  <a:cubicBezTo>
                    <a:pt x="357" y="5119"/>
                    <a:pt x="1270" y="3645"/>
                    <a:pt x="1542" y="2841"/>
                  </a:cubicBezTo>
                  <a:cubicBezTo>
                    <a:pt x="1733" y="2276"/>
                    <a:pt x="1819" y="1630"/>
                    <a:pt x="1662" y="1052"/>
                  </a:cubicBezTo>
                  <a:close/>
                  <a:moveTo>
                    <a:pt x="1201" y="0"/>
                  </a:moveTo>
                  <a:cubicBezTo>
                    <a:pt x="1001" y="0"/>
                    <a:pt x="826" y="260"/>
                    <a:pt x="953" y="434"/>
                  </a:cubicBezTo>
                  <a:cubicBezTo>
                    <a:pt x="891" y="486"/>
                    <a:pt x="849" y="560"/>
                    <a:pt x="846" y="659"/>
                  </a:cubicBezTo>
                  <a:cubicBezTo>
                    <a:pt x="833" y="1209"/>
                    <a:pt x="963" y="1731"/>
                    <a:pt x="837" y="2281"/>
                  </a:cubicBezTo>
                  <a:cubicBezTo>
                    <a:pt x="743" y="2697"/>
                    <a:pt x="521" y="3064"/>
                    <a:pt x="362" y="3453"/>
                  </a:cubicBezTo>
                  <a:cubicBezTo>
                    <a:pt x="143" y="3989"/>
                    <a:pt x="0" y="4566"/>
                    <a:pt x="242" y="5121"/>
                  </a:cubicBezTo>
                  <a:cubicBezTo>
                    <a:pt x="534" y="5788"/>
                    <a:pt x="1259" y="6130"/>
                    <a:pt x="1970" y="6130"/>
                  </a:cubicBezTo>
                  <a:cubicBezTo>
                    <a:pt x="2238" y="6130"/>
                    <a:pt x="2504" y="6082"/>
                    <a:pt x="2744" y="5984"/>
                  </a:cubicBezTo>
                  <a:cubicBezTo>
                    <a:pt x="3827" y="5541"/>
                    <a:pt x="4188" y="4257"/>
                    <a:pt x="3982" y="3188"/>
                  </a:cubicBezTo>
                  <a:cubicBezTo>
                    <a:pt x="3704" y="1736"/>
                    <a:pt x="2494" y="814"/>
                    <a:pt x="1335" y="42"/>
                  </a:cubicBezTo>
                  <a:cubicBezTo>
                    <a:pt x="1291" y="13"/>
                    <a:pt x="1245"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rot="-1056521">
              <a:off x="7971421" y="3921723"/>
              <a:ext cx="102345" cy="145643"/>
            </a:xfrm>
            <a:custGeom>
              <a:avLst/>
              <a:gdLst/>
              <a:ahLst/>
              <a:cxnLst/>
              <a:rect l="l" t="t" r="r" b="b"/>
              <a:pathLst>
                <a:path w="4094" h="5826" extrusionOk="0">
                  <a:moveTo>
                    <a:pt x="1718" y="918"/>
                  </a:moveTo>
                  <a:cubicBezTo>
                    <a:pt x="2132" y="1349"/>
                    <a:pt x="2490" y="1825"/>
                    <a:pt x="2766" y="2364"/>
                  </a:cubicBezTo>
                  <a:cubicBezTo>
                    <a:pt x="2990" y="2809"/>
                    <a:pt x="3209" y="3320"/>
                    <a:pt x="3179" y="3833"/>
                  </a:cubicBezTo>
                  <a:cubicBezTo>
                    <a:pt x="3148" y="4349"/>
                    <a:pt x="2815" y="5014"/>
                    <a:pt x="2252" y="5014"/>
                  </a:cubicBezTo>
                  <a:cubicBezTo>
                    <a:pt x="2135" y="5014"/>
                    <a:pt x="2008" y="4985"/>
                    <a:pt x="1871" y="4921"/>
                  </a:cubicBezTo>
                  <a:cubicBezTo>
                    <a:pt x="486" y="4262"/>
                    <a:pt x="1454" y="2170"/>
                    <a:pt x="1718" y="918"/>
                  </a:cubicBezTo>
                  <a:close/>
                  <a:moveTo>
                    <a:pt x="1512" y="0"/>
                  </a:moveTo>
                  <a:cubicBezTo>
                    <a:pt x="1395" y="0"/>
                    <a:pt x="1286" y="94"/>
                    <a:pt x="1240" y="208"/>
                  </a:cubicBezTo>
                  <a:cubicBezTo>
                    <a:pt x="1156" y="248"/>
                    <a:pt x="1088" y="319"/>
                    <a:pt x="1060" y="424"/>
                  </a:cubicBezTo>
                  <a:cubicBezTo>
                    <a:pt x="709" y="1719"/>
                    <a:pt x="0" y="3230"/>
                    <a:pt x="571" y="4561"/>
                  </a:cubicBezTo>
                  <a:cubicBezTo>
                    <a:pt x="867" y="5251"/>
                    <a:pt x="1496" y="5825"/>
                    <a:pt x="2239" y="5825"/>
                  </a:cubicBezTo>
                  <a:cubicBezTo>
                    <a:pt x="2388" y="5825"/>
                    <a:pt x="2542" y="5802"/>
                    <a:pt x="2699" y="5752"/>
                  </a:cubicBezTo>
                  <a:cubicBezTo>
                    <a:pt x="3666" y="5441"/>
                    <a:pt x="4094" y="4354"/>
                    <a:pt x="3949" y="3414"/>
                  </a:cubicBezTo>
                  <a:cubicBezTo>
                    <a:pt x="3739" y="2042"/>
                    <a:pt x="2715" y="869"/>
                    <a:pt x="1656" y="52"/>
                  </a:cubicBezTo>
                  <a:cubicBezTo>
                    <a:pt x="1609" y="16"/>
                    <a:pt x="1560"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56521">
              <a:off x="7650920" y="4254994"/>
              <a:ext cx="91646" cy="151068"/>
            </a:xfrm>
            <a:custGeom>
              <a:avLst/>
              <a:gdLst/>
              <a:ahLst/>
              <a:cxnLst/>
              <a:rect l="l" t="t" r="r" b="b"/>
              <a:pathLst>
                <a:path w="3666" h="6043" extrusionOk="0">
                  <a:moveTo>
                    <a:pt x="2405" y="1290"/>
                  </a:moveTo>
                  <a:cubicBezTo>
                    <a:pt x="2708" y="1853"/>
                    <a:pt x="2888" y="2472"/>
                    <a:pt x="2892" y="3133"/>
                  </a:cubicBezTo>
                  <a:cubicBezTo>
                    <a:pt x="2893" y="3640"/>
                    <a:pt x="2811" y="4271"/>
                    <a:pt x="2511" y="4701"/>
                  </a:cubicBezTo>
                  <a:cubicBezTo>
                    <a:pt x="2280" y="5045"/>
                    <a:pt x="2048" y="5216"/>
                    <a:pt x="1813" y="5216"/>
                  </a:cubicBezTo>
                  <a:cubicBezTo>
                    <a:pt x="1546" y="5216"/>
                    <a:pt x="1276" y="4995"/>
                    <a:pt x="1004" y="4554"/>
                  </a:cubicBezTo>
                  <a:cubicBezTo>
                    <a:pt x="1014" y="4320"/>
                    <a:pt x="1067" y="4100"/>
                    <a:pt x="1168" y="3891"/>
                  </a:cubicBezTo>
                  <a:cubicBezTo>
                    <a:pt x="1509" y="2986"/>
                    <a:pt x="2317" y="2203"/>
                    <a:pt x="2405" y="1290"/>
                  </a:cubicBezTo>
                  <a:close/>
                  <a:moveTo>
                    <a:pt x="1941" y="1"/>
                  </a:moveTo>
                  <a:cubicBezTo>
                    <a:pt x="1852" y="1"/>
                    <a:pt x="1772" y="56"/>
                    <a:pt x="1736" y="133"/>
                  </a:cubicBezTo>
                  <a:cubicBezTo>
                    <a:pt x="1561" y="194"/>
                    <a:pt x="1427" y="361"/>
                    <a:pt x="1509" y="566"/>
                  </a:cubicBezTo>
                  <a:cubicBezTo>
                    <a:pt x="2100" y="2056"/>
                    <a:pt x="1" y="3226"/>
                    <a:pt x="222" y="4811"/>
                  </a:cubicBezTo>
                  <a:cubicBezTo>
                    <a:pt x="328" y="5562"/>
                    <a:pt x="948" y="6043"/>
                    <a:pt x="1651" y="6043"/>
                  </a:cubicBezTo>
                  <a:cubicBezTo>
                    <a:pt x="1794" y="6043"/>
                    <a:pt x="1941" y="6023"/>
                    <a:pt x="2087" y="5981"/>
                  </a:cubicBezTo>
                  <a:cubicBezTo>
                    <a:pt x="3166" y="5675"/>
                    <a:pt x="3594" y="4449"/>
                    <a:pt x="3625" y="3432"/>
                  </a:cubicBezTo>
                  <a:cubicBezTo>
                    <a:pt x="3665" y="2129"/>
                    <a:pt x="3098" y="885"/>
                    <a:pt x="2099" y="62"/>
                  </a:cubicBezTo>
                  <a:cubicBezTo>
                    <a:pt x="2047" y="19"/>
                    <a:pt x="1993"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56521">
              <a:off x="7916258" y="4163568"/>
              <a:ext cx="144268" cy="158043"/>
            </a:xfrm>
            <a:custGeom>
              <a:avLst/>
              <a:gdLst/>
              <a:ahLst/>
              <a:cxnLst/>
              <a:rect l="l" t="t" r="r" b="b"/>
              <a:pathLst>
                <a:path w="5771" h="6322" extrusionOk="0">
                  <a:moveTo>
                    <a:pt x="2131" y="1105"/>
                  </a:moveTo>
                  <a:cubicBezTo>
                    <a:pt x="2409" y="1471"/>
                    <a:pt x="2700" y="1832"/>
                    <a:pt x="2927" y="2237"/>
                  </a:cubicBezTo>
                  <a:cubicBezTo>
                    <a:pt x="3383" y="3049"/>
                    <a:pt x="4143" y="5067"/>
                    <a:pt x="2667" y="5421"/>
                  </a:cubicBezTo>
                  <a:cubicBezTo>
                    <a:pt x="2573" y="5444"/>
                    <a:pt x="2487" y="5454"/>
                    <a:pt x="2409" y="5454"/>
                  </a:cubicBezTo>
                  <a:cubicBezTo>
                    <a:pt x="1110" y="5454"/>
                    <a:pt x="1845" y="2493"/>
                    <a:pt x="2131" y="1105"/>
                  </a:cubicBezTo>
                  <a:close/>
                  <a:moveTo>
                    <a:pt x="1780" y="0"/>
                  </a:moveTo>
                  <a:cubicBezTo>
                    <a:pt x="1630" y="0"/>
                    <a:pt x="1503" y="165"/>
                    <a:pt x="1591" y="318"/>
                  </a:cubicBezTo>
                  <a:cubicBezTo>
                    <a:pt x="1598" y="330"/>
                    <a:pt x="1605" y="340"/>
                    <a:pt x="1612" y="351"/>
                  </a:cubicBezTo>
                  <a:cubicBezTo>
                    <a:pt x="1597" y="374"/>
                    <a:pt x="1582" y="398"/>
                    <a:pt x="1572" y="426"/>
                  </a:cubicBezTo>
                  <a:cubicBezTo>
                    <a:pt x="1171" y="1490"/>
                    <a:pt x="1" y="6322"/>
                    <a:pt x="2193" y="6322"/>
                  </a:cubicBezTo>
                  <a:cubicBezTo>
                    <a:pt x="2423" y="6322"/>
                    <a:pt x="2690" y="6269"/>
                    <a:pt x="2999" y="6152"/>
                  </a:cubicBezTo>
                  <a:cubicBezTo>
                    <a:pt x="5771" y="5111"/>
                    <a:pt x="3636" y="977"/>
                    <a:pt x="1882" y="27"/>
                  </a:cubicBezTo>
                  <a:cubicBezTo>
                    <a:pt x="1848" y="8"/>
                    <a:pt x="1814"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9"/>
          <p:cNvGrpSpPr/>
          <p:nvPr/>
        </p:nvGrpSpPr>
        <p:grpSpPr>
          <a:xfrm>
            <a:off x="7615813" y="642059"/>
            <a:ext cx="1146543" cy="907973"/>
            <a:chOff x="7615813" y="642059"/>
            <a:chExt cx="1146543" cy="907973"/>
          </a:xfrm>
        </p:grpSpPr>
        <p:sp>
          <p:nvSpPr>
            <p:cNvPr id="203" name="Google Shape;203;p9"/>
            <p:cNvSpPr/>
            <p:nvPr/>
          </p:nvSpPr>
          <p:spPr>
            <a:xfrm rot="9115226">
              <a:off x="7878456" y="799975"/>
              <a:ext cx="805080" cy="536228"/>
            </a:xfrm>
            <a:custGeom>
              <a:avLst/>
              <a:gdLst/>
              <a:ahLst/>
              <a:cxnLst/>
              <a:rect l="l" t="t" r="r" b="b"/>
              <a:pathLst>
                <a:path w="32203" h="21449" extrusionOk="0">
                  <a:moveTo>
                    <a:pt x="31513" y="0"/>
                  </a:moveTo>
                  <a:cubicBezTo>
                    <a:pt x="31241" y="0"/>
                    <a:pt x="30992" y="178"/>
                    <a:pt x="30914" y="452"/>
                  </a:cubicBezTo>
                  <a:cubicBezTo>
                    <a:pt x="29610" y="5046"/>
                    <a:pt x="26231" y="8367"/>
                    <a:pt x="23627" y="10342"/>
                  </a:cubicBezTo>
                  <a:cubicBezTo>
                    <a:pt x="20332" y="12843"/>
                    <a:pt x="16614" y="14579"/>
                    <a:pt x="12449" y="16432"/>
                  </a:cubicBezTo>
                  <a:cubicBezTo>
                    <a:pt x="8320" y="18269"/>
                    <a:pt x="4578" y="19820"/>
                    <a:pt x="591" y="20210"/>
                  </a:cubicBezTo>
                  <a:cubicBezTo>
                    <a:pt x="250" y="20242"/>
                    <a:pt x="1" y="20546"/>
                    <a:pt x="33" y="20888"/>
                  </a:cubicBezTo>
                  <a:cubicBezTo>
                    <a:pt x="65" y="21209"/>
                    <a:pt x="336" y="21449"/>
                    <a:pt x="651" y="21449"/>
                  </a:cubicBezTo>
                  <a:cubicBezTo>
                    <a:pt x="671" y="21449"/>
                    <a:pt x="692" y="21449"/>
                    <a:pt x="712" y="21445"/>
                  </a:cubicBezTo>
                  <a:cubicBezTo>
                    <a:pt x="4882" y="21037"/>
                    <a:pt x="8723" y="19448"/>
                    <a:pt x="12953" y="17565"/>
                  </a:cubicBezTo>
                  <a:cubicBezTo>
                    <a:pt x="17191" y="15683"/>
                    <a:pt x="20975" y="13912"/>
                    <a:pt x="24377" y="11331"/>
                  </a:cubicBezTo>
                  <a:cubicBezTo>
                    <a:pt x="27133" y="9240"/>
                    <a:pt x="30711" y="5714"/>
                    <a:pt x="32109" y="791"/>
                  </a:cubicBezTo>
                  <a:cubicBezTo>
                    <a:pt x="32203" y="461"/>
                    <a:pt x="32011" y="118"/>
                    <a:pt x="31681" y="23"/>
                  </a:cubicBezTo>
                  <a:cubicBezTo>
                    <a:pt x="31625" y="8"/>
                    <a:pt x="31568" y="0"/>
                    <a:pt x="3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rot="9115226">
              <a:off x="7985803" y="1380014"/>
              <a:ext cx="169651" cy="138226"/>
            </a:xfrm>
            <a:custGeom>
              <a:avLst/>
              <a:gdLst/>
              <a:ahLst/>
              <a:cxnLst/>
              <a:rect l="l" t="t" r="r" b="b"/>
              <a:pathLst>
                <a:path w="6786" h="5529" extrusionOk="0">
                  <a:moveTo>
                    <a:pt x="5077" y="1"/>
                  </a:moveTo>
                  <a:cubicBezTo>
                    <a:pt x="5026" y="1"/>
                    <a:pt x="4975" y="7"/>
                    <a:pt x="4924" y="20"/>
                  </a:cubicBezTo>
                  <a:cubicBezTo>
                    <a:pt x="3260" y="440"/>
                    <a:pt x="1668" y="1225"/>
                    <a:pt x="318" y="2286"/>
                  </a:cubicBezTo>
                  <a:cubicBezTo>
                    <a:pt x="47" y="2498"/>
                    <a:pt x="0" y="2888"/>
                    <a:pt x="213" y="3157"/>
                  </a:cubicBezTo>
                  <a:cubicBezTo>
                    <a:pt x="335" y="3314"/>
                    <a:pt x="518" y="3395"/>
                    <a:pt x="702" y="3395"/>
                  </a:cubicBezTo>
                  <a:cubicBezTo>
                    <a:pt x="836" y="3395"/>
                    <a:pt x="971" y="3352"/>
                    <a:pt x="1085" y="3262"/>
                  </a:cubicBezTo>
                  <a:cubicBezTo>
                    <a:pt x="2174" y="2407"/>
                    <a:pt x="3440" y="1752"/>
                    <a:pt x="4770" y="1351"/>
                  </a:cubicBezTo>
                  <a:cubicBezTo>
                    <a:pt x="5295" y="2411"/>
                    <a:pt x="5493" y="3648"/>
                    <a:pt x="5314" y="4812"/>
                  </a:cubicBezTo>
                  <a:cubicBezTo>
                    <a:pt x="5261" y="5151"/>
                    <a:pt x="5494" y="5467"/>
                    <a:pt x="5833" y="5520"/>
                  </a:cubicBezTo>
                  <a:cubicBezTo>
                    <a:pt x="5866" y="5525"/>
                    <a:pt x="5897" y="5528"/>
                    <a:pt x="5929" y="5528"/>
                  </a:cubicBezTo>
                  <a:cubicBezTo>
                    <a:pt x="6230" y="5528"/>
                    <a:pt x="6494" y="5308"/>
                    <a:pt x="6539" y="5000"/>
                  </a:cubicBezTo>
                  <a:cubicBezTo>
                    <a:pt x="6786" y="3398"/>
                    <a:pt x="6446" y="1686"/>
                    <a:pt x="5608" y="301"/>
                  </a:cubicBezTo>
                  <a:cubicBezTo>
                    <a:pt x="5495" y="112"/>
                    <a:pt x="5291" y="1"/>
                    <a:pt x="5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9115226">
              <a:off x="7746665" y="947421"/>
              <a:ext cx="736354" cy="385452"/>
            </a:xfrm>
            <a:custGeom>
              <a:avLst/>
              <a:gdLst/>
              <a:ahLst/>
              <a:cxnLst/>
              <a:rect l="l" t="t" r="r" b="b"/>
              <a:pathLst>
                <a:path w="29454" h="15418" extrusionOk="0">
                  <a:moveTo>
                    <a:pt x="702" y="0"/>
                  </a:moveTo>
                  <a:cubicBezTo>
                    <a:pt x="573" y="0"/>
                    <a:pt x="443" y="40"/>
                    <a:pt x="331" y="124"/>
                  </a:cubicBezTo>
                  <a:cubicBezTo>
                    <a:pt x="58" y="329"/>
                    <a:pt x="0" y="718"/>
                    <a:pt x="205" y="993"/>
                  </a:cubicBezTo>
                  <a:cubicBezTo>
                    <a:pt x="6815" y="9846"/>
                    <a:pt x="17783" y="15373"/>
                    <a:pt x="28830" y="15417"/>
                  </a:cubicBezTo>
                  <a:lnTo>
                    <a:pt x="28832" y="15417"/>
                  </a:lnTo>
                  <a:cubicBezTo>
                    <a:pt x="29175" y="15417"/>
                    <a:pt x="29452" y="15141"/>
                    <a:pt x="29452" y="14797"/>
                  </a:cubicBezTo>
                  <a:cubicBezTo>
                    <a:pt x="29453" y="14455"/>
                    <a:pt x="29177" y="14176"/>
                    <a:pt x="28834" y="14174"/>
                  </a:cubicBezTo>
                  <a:cubicBezTo>
                    <a:pt x="18170" y="14131"/>
                    <a:pt x="7580" y="8797"/>
                    <a:pt x="1201" y="249"/>
                  </a:cubicBezTo>
                  <a:cubicBezTo>
                    <a:pt x="1078" y="87"/>
                    <a:pt x="892"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rot="9115226">
              <a:off x="7655179" y="1058310"/>
              <a:ext cx="152301" cy="205351"/>
            </a:xfrm>
            <a:custGeom>
              <a:avLst/>
              <a:gdLst/>
              <a:ahLst/>
              <a:cxnLst/>
              <a:rect l="l" t="t" r="r" b="b"/>
              <a:pathLst>
                <a:path w="6092" h="8214" extrusionOk="0">
                  <a:moveTo>
                    <a:pt x="702" y="0"/>
                  </a:moveTo>
                  <a:cubicBezTo>
                    <a:pt x="514" y="0"/>
                    <a:pt x="329" y="84"/>
                    <a:pt x="207" y="245"/>
                  </a:cubicBezTo>
                  <a:cubicBezTo>
                    <a:pt x="1" y="519"/>
                    <a:pt x="53" y="910"/>
                    <a:pt x="326" y="1116"/>
                  </a:cubicBezTo>
                  <a:cubicBezTo>
                    <a:pt x="1610" y="2090"/>
                    <a:pt x="2987" y="2946"/>
                    <a:pt x="4431" y="3665"/>
                  </a:cubicBezTo>
                  <a:cubicBezTo>
                    <a:pt x="3316" y="4892"/>
                    <a:pt x="2118" y="6050"/>
                    <a:pt x="859" y="7119"/>
                  </a:cubicBezTo>
                  <a:cubicBezTo>
                    <a:pt x="597" y="7342"/>
                    <a:pt x="565" y="7734"/>
                    <a:pt x="786" y="7996"/>
                  </a:cubicBezTo>
                  <a:cubicBezTo>
                    <a:pt x="909" y="8139"/>
                    <a:pt x="1084" y="8214"/>
                    <a:pt x="1260" y="8214"/>
                  </a:cubicBezTo>
                  <a:cubicBezTo>
                    <a:pt x="1401" y="8214"/>
                    <a:pt x="1545" y="8165"/>
                    <a:pt x="1662" y="8066"/>
                  </a:cubicBezTo>
                  <a:cubicBezTo>
                    <a:pt x="3177" y="6781"/>
                    <a:pt x="4607" y="5368"/>
                    <a:pt x="5911" y="3866"/>
                  </a:cubicBezTo>
                  <a:cubicBezTo>
                    <a:pt x="6040" y="3719"/>
                    <a:pt x="6091" y="3519"/>
                    <a:pt x="6050" y="3329"/>
                  </a:cubicBezTo>
                  <a:cubicBezTo>
                    <a:pt x="6010" y="3137"/>
                    <a:pt x="5880" y="2976"/>
                    <a:pt x="5702" y="2895"/>
                  </a:cubicBezTo>
                  <a:cubicBezTo>
                    <a:pt x="4067" y="2146"/>
                    <a:pt x="2512" y="1215"/>
                    <a:pt x="1079" y="126"/>
                  </a:cubicBezTo>
                  <a:cubicBezTo>
                    <a:pt x="966" y="41"/>
                    <a:pt x="833"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9"/>
          <p:cNvGrpSpPr/>
          <p:nvPr/>
        </p:nvGrpSpPr>
        <p:grpSpPr>
          <a:xfrm>
            <a:off x="7415175" y="278950"/>
            <a:ext cx="351750" cy="522100"/>
            <a:chOff x="5093200" y="4301650"/>
            <a:chExt cx="351750" cy="522100"/>
          </a:xfrm>
        </p:grpSpPr>
        <p:sp>
          <p:nvSpPr>
            <p:cNvPr id="208" name="Google Shape;20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211"/>
        <p:cNvGrpSpPr/>
        <p:nvPr/>
      </p:nvGrpSpPr>
      <p:grpSpPr>
        <a:xfrm>
          <a:off x="0" y="0"/>
          <a:ext cx="0" cy="0"/>
          <a:chOff x="0" y="0"/>
          <a:chExt cx="0" cy="0"/>
        </a:xfrm>
      </p:grpSpPr>
      <p:pic>
        <p:nvPicPr>
          <p:cNvPr id="212" name="Google Shape;212;p10"/>
          <p:cNvPicPr preferRelativeResize="0"/>
          <p:nvPr/>
        </p:nvPicPr>
        <p:blipFill>
          <a:blip r:embed="rId2">
            <a:alphaModFix/>
          </a:blip>
          <a:stretch>
            <a:fillRect/>
          </a:stretch>
        </p:blipFill>
        <p:spPr>
          <a:xfrm>
            <a:off x="1" y="0"/>
            <a:ext cx="9144003" cy="5143501"/>
          </a:xfrm>
          <a:prstGeom prst="rect">
            <a:avLst/>
          </a:prstGeom>
          <a:noFill/>
          <a:ln>
            <a:noFill/>
          </a:ln>
        </p:spPr>
      </p:pic>
      <p:sp>
        <p:nvSpPr>
          <p:cNvPr id="213" name="Google Shape;213;p10"/>
          <p:cNvSpPr txBox="1">
            <a:spLocks noGrp="1"/>
          </p:cNvSpPr>
          <p:nvPr>
            <p:ph type="title"/>
          </p:nvPr>
        </p:nvSpPr>
        <p:spPr>
          <a:xfrm>
            <a:off x="720000" y="4022750"/>
            <a:ext cx="7704000" cy="58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1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4" name="Google Shape;214;p10"/>
          <p:cNvGrpSpPr/>
          <p:nvPr/>
        </p:nvGrpSpPr>
        <p:grpSpPr>
          <a:xfrm>
            <a:off x="1022375" y="883950"/>
            <a:ext cx="1869025" cy="1596275"/>
            <a:chOff x="1022375" y="883950"/>
            <a:chExt cx="1869025" cy="1596275"/>
          </a:xfrm>
        </p:grpSpPr>
        <p:sp>
          <p:nvSpPr>
            <p:cNvPr id="215" name="Google Shape;215;p10"/>
            <p:cNvSpPr/>
            <p:nvPr/>
          </p:nvSpPr>
          <p:spPr>
            <a:xfrm>
              <a:off x="1119500" y="1377850"/>
              <a:ext cx="66075" cy="441050"/>
            </a:xfrm>
            <a:custGeom>
              <a:avLst/>
              <a:gdLst/>
              <a:ahLst/>
              <a:cxnLst/>
              <a:rect l="l" t="t" r="r" b="b"/>
              <a:pathLst>
                <a:path w="2643" h="17642" extrusionOk="0">
                  <a:moveTo>
                    <a:pt x="1088" y="1"/>
                  </a:moveTo>
                  <a:cubicBezTo>
                    <a:pt x="710" y="239"/>
                    <a:pt x="345" y="517"/>
                    <a:pt x="0" y="840"/>
                  </a:cubicBezTo>
                  <a:cubicBezTo>
                    <a:pt x="641" y="6040"/>
                    <a:pt x="1104" y="11257"/>
                    <a:pt x="1387" y="16488"/>
                  </a:cubicBezTo>
                  <a:lnTo>
                    <a:pt x="1389" y="16490"/>
                  </a:lnTo>
                  <a:cubicBezTo>
                    <a:pt x="1772" y="16882"/>
                    <a:pt x="2184" y="17266"/>
                    <a:pt x="2642" y="17642"/>
                  </a:cubicBezTo>
                  <a:cubicBezTo>
                    <a:pt x="2349" y="11745"/>
                    <a:pt x="1832" y="5860"/>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1176200" y="1352925"/>
              <a:ext cx="72900" cy="509350"/>
            </a:xfrm>
            <a:custGeom>
              <a:avLst/>
              <a:gdLst/>
              <a:ahLst/>
              <a:cxnLst/>
              <a:rect l="l" t="t" r="r" b="b"/>
              <a:pathLst>
                <a:path w="2916" h="20374" extrusionOk="0">
                  <a:moveTo>
                    <a:pt x="1162" y="1"/>
                  </a:moveTo>
                  <a:cubicBezTo>
                    <a:pt x="777" y="102"/>
                    <a:pt x="388" y="231"/>
                    <a:pt x="0" y="390"/>
                  </a:cubicBezTo>
                  <a:cubicBezTo>
                    <a:pt x="552" y="6792"/>
                    <a:pt x="1102" y="13192"/>
                    <a:pt x="1653" y="19594"/>
                  </a:cubicBezTo>
                  <a:cubicBezTo>
                    <a:pt x="2051" y="19863"/>
                    <a:pt x="2469" y="20122"/>
                    <a:pt x="2916" y="20373"/>
                  </a:cubicBezTo>
                  <a:cubicBezTo>
                    <a:pt x="2334" y="13581"/>
                    <a:pt x="1748" y="6791"/>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1245250" y="1344125"/>
              <a:ext cx="83775" cy="661125"/>
            </a:xfrm>
            <a:custGeom>
              <a:avLst/>
              <a:gdLst/>
              <a:ahLst/>
              <a:cxnLst/>
              <a:rect l="l" t="t" r="r" b="b"/>
              <a:pathLst>
                <a:path w="3351" h="26445" extrusionOk="0">
                  <a:moveTo>
                    <a:pt x="1190" y="0"/>
                  </a:moveTo>
                  <a:cubicBezTo>
                    <a:pt x="824" y="2"/>
                    <a:pt x="424" y="21"/>
                    <a:pt x="0" y="63"/>
                  </a:cubicBezTo>
                  <a:cubicBezTo>
                    <a:pt x="680" y="7707"/>
                    <a:pt x="1311" y="15358"/>
                    <a:pt x="1896" y="23010"/>
                  </a:cubicBezTo>
                  <a:lnTo>
                    <a:pt x="1896" y="23016"/>
                  </a:lnTo>
                  <a:lnTo>
                    <a:pt x="1896" y="23019"/>
                  </a:lnTo>
                  <a:cubicBezTo>
                    <a:pt x="2103" y="23945"/>
                    <a:pt x="2519" y="25184"/>
                    <a:pt x="3351" y="26445"/>
                  </a:cubicBezTo>
                  <a:cubicBezTo>
                    <a:pt x="2691" y="17625"/>
                    <a:pt x="1972" y="8811"/>
                    <a:pt x="1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1322025" y="1278250"/>
              <a:ext cx="110625" cy="817750"/>
            </a:xfrm>
            <a:custGeom>
              <a:avLst/>
              <a:gdLst/>
              <a:ahLst/>
              <a:cxnLst/>
              <a:rect l="l" t="t" r="r" b="b"/>
              <a:pathLst>
                <a:path w="4425" h="32710" extrusionOk="0">
                  <a:moveTo>
                    <a:pt x="876" y="1"/>
                  </a:moveTo>
                  <a:cubicBezTo>
                    <a:pt x="587" y="874"/>
                    <a:pt x="312" y="1800"/>
                    <a:pt x="64" y="2784"/>
                  </a:cubicBezTo>
                  <a:cubicBezTo>
                    <a:pt x="64" y="2784"/>
                    <a:pt x="43" y="2778"/>
                    <a:pt x="1" y="2773"/>
                  </a:cubicBezTo>
                  <a:lnTo>
                    <a:pt x="1" y="2773"/>
                  </a:lnTo>
                  <a:cubicBezTo>
                    <a:pt x="1122" y="12495"/>
                    <a:pt x="2174" y="22223"/>
                    <a:pt x="3154" y="31961"/>
                  </a:cubicBezTo>
                  <a:cubicBezTo>
                    <a:pt x="3544" y="32225"/>
                    <a:pt x="3965" y="32477"/>
                    <a:pt x="4425" y="32709"/>
                  </a:cubicBezTo>
                  <a:cubicBezTo>
                    <a:pt x="3329" y="21798"/>
                    <a:pt x="2146" y="10895"/>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p:nvPr/>
          </p:nvSpPr>
          <p:spPr>
            <a:xfrm>
              <a:off x="1392325" y="1117175"/>
              <a:ext cx="162125" cy="1016300"/>
            </a:xfrm>
            <a:custGeom>
              <a:avLst/>
              <a:gdLst/>
              <a:ahLst/>
              <a:cxnLst/>
              <a:rect l="l" t="t" r="r" b="b"/>
              <a:pathLst>
                <a:path w="6485" h="40652" extrusionOk="0">
                  <a:moveTo>
                    <a:pt x="958" y="1"/>
                  </a:moveTo>
                  <a:cubicBezTo>
                    <a:pt x="636" y="543"/>
                    <a:pt x="315" y="1126"/>
                    <a:pt x="0" y="1750"/>
                  </a:cubicBezTo>
                  <a:cubicBezTo>
                    <a:pt x="1752" y="14641"/>
                    <a:pt x="3504" y="27535"/>
                    <a:pt x="5259" y="40424"/>
                  </a:cubicBezTo>
                  <a:cubicBezTo>
                    <a:pt x="5651" y="40510"/>
                    <a:pt x="6059" y="40586"/>
                    <a:pt x="6485" y="40651"/>
                  </a:cubicBezTo>
                  <a:cubicBezTo>
                    <a:pt x="4642" y="27101"/>
                    <a:pt x="2800" y="13548"/>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1448100" y="1037100"/>
              <a:ext cx="249750" cy="1078425"/>
            </a:xfrm>
            <a:custGeom>
              <a:avLst/>
              <a:gdLst/>
              <a:ahLst/>
              <a:cxnLst/>
              <a:rect l="l" t="t" r="r" b="b"/>
              <a:pathLst>
                <a:path w="9990" h="43137" extrusionOk="0">
                  <a:moveTo>
                    <a:pt x="964" y="1"/>
                  </a:moveTo>
                  <a:cubicBezTo>
                    <a:pt x="651" y="380"/>
                    <a:pt x="327" y="795"/>
                    <a:pt x="1" y="1253"/>
                  </a:cubicBezTo>
                  <a:cubicBezTo>
                    <a:pt x="2854" y="15235"/>
                    <a:pt x="5810" y="29196"/>
                    <a:pt x="8866" y="43136"/>
                  </a:cubicBezTo>
                  <a:cubicBezTo>
                    <a:pt x="9228" y="43005"/>
                    <a:pt x="9605" y="42850"/>
                    <a:pt x="9989" y="42670"/>
                  </a:cubicBezTo>
                  <a:cubicBezTo>
                    <a:pt x="6875" y="28469"/>
                    <a:pt x="3868" y="14244"/>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1596450" y="929925"/>
              <a:ext cx="199075" cy="1130075"/>
            </a:xfrm>
            <a:custGeom>
              <a:avLst/>
              <a:gdLst/>
              <a:ahLst/>
              <a:cxnLst/>
              <a:rect l="l" t="t" r="r" b="b"/>
              <a:pathLst>
                <a:path w="7963" h="45203" extrusionOk="0">
                  <a:moveTo>
                    <a:pt x="1145" y="1"/>
                  </a:moveTo>
                  <a:cubicBezTo>
                    <a:pt x="772" y="136"/>
                    <a:pt x="390" y="284"/>
                    <a:pt x="1" y="448"/>
                  </a:cubicBezTo>
                  <a:cubicBezTo>
                    <a:pt x="1864" y="15431"/>
                    <a:pt x="4168" y="30357"/>
                    <a:pt x="6916" y="45202"/>
                  </a:cubicBezTo>
                  <a:cubicBezTo>
                    <a:pt x="7264" y="44930"/>
                    <a:pt x="7613" y="44637"/>
                    <a:pt x="7963" y="44318"/>
                  </a:cubicBezTo>
                  <a:cubicBezTo>
                    <a:pt x="5254" y="29617"/>
                    <a:pt x="2978" y="14838"/>
                    <a:pt x="1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1749350" y="904250"/>
              <a:ext cx="138125" cy="1059700"/>
            </a:xfrm>
            <a:custGeom>
              <a:avLst/>
              <a:gdLst/>
              <a:ahLst/>
              <a:cxnLst/>
              <a:rect l="l" t="t" r="r" b="b"/>
              <a:pathLst>
                <a:path w="5525" h="42388" extrusionOk="0">
                  <a:moveTo>
                    <a:pt x="201" y="1"/>
                  </a:moveTo>
                  <a:cubicBezTo>
                    <a:pt x="135" y="1"/>
                    <a:pt x="68" y="1"/>
                    <a:pt x="0" y="2"/>
                  </a:cubicBezTo>
                  <a:cubicBezTo>
                    <a:pt x="1499" y="14131"/>
                    <a:pt x="2996" y="28259"/>
                    <a:pt x="4492" y="42387"/>
                  </a:cubicBezTo>
                  <a:cubicBezTo>
                    <a:pt x="4839" y="41914"/>
                    <a:pt x="5187" y="41405"/>
                    <a:pt x="5524" y="40864"/>
                  </a:cubicBezTo>
                  <a:cubicBezTo>
                    <a:pt x="4086" y="27260"/>
                    <a:pt x="2644" y="13652"/>
                    <a:pt x="1203" y="48"/>
                  </a:cubicBezTo>
                  <a:cubicBezTo>
                    <a:pt x="883" y="17"/>
                    <a:pt x="549"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1909675" y="971675"/>
              <a:ext cx="81100" cy="1009325"/>
            </a:xfrm>
            <a:custGeom>
              <a:avLst/>
              <a:gdLst/>
              <a:ahLst/>
              <a:cxnLst/>
              <a:rect l="l" t="t" r="r" b="b"/>
              <a:pathLst>
                <a:path w="3244" h="40373" extrusionOk="0">
                  <a:moveTo>
                    <a:pt x="1" y="0"/>
                  </a:moveTo>
                  <a:lnTo>
                    <a:pt x="1" y="0"/>
                  </a:lnTo>
                  <a:cubicBezTo>
                    <a:pt x="567" y="13120"/>
                    <a:pt x="1231" y="26236"/>
                    <a:pt x="1989" y="39348"/>
                  </a:cubicBezTo>
                  <a:cubicBezTo>
                    <a:pt x="2363" y="39680"/>
                    <a:pt x="2784" y="40028"/>
                    <a:pt x="3244" y="40372"/>
                  </a:cubicBezTo>
                  <a:cubicBezTo>
                    <a:pt x="2495" y="27566"/>
                    <a:pt x="1842" y="14751"/>
                    <a:pt x="1280" y="1930"/>
                  </a:cubicBezTo>
                  <a:cubicBezTo>
                    <a:pt x="948" y="1277"/>
                    <a:pt x="530" y="61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1979400" y="1088150"/>
              <a:ext cx="60000" cy="924425"/>
            </a:xfrm>
            <a:custGeom>
              <a:avLst/>
              <a:gdLst/>
              <a:ahLst/>
              <a:cxnLst/>
              <a:rect l="l" t="t" r="r" b="b"/>
              <a:pathLst>
                <a:path w="2400" h="36977" extrusionOk="0">
                  <a:moveTo>
                    <a:pt x="1185" y="1"/>
                  </a:moveTo>
                  <a:cubicBezTo>
                    <a:pt x="799" y="282"/>
                    <a:pt x="401" y="583"/>
                    <a:pt x="1" y="906"/>
                  </a:cubicBezTo>
                  <a:cubicBezTo>
                    <a:pt x="159" y="12681"/>
                    <a:pt x="548" y="24455"/>
                    <a:pt x="1163" y="36217"/>
                  </a:cubicBezTo>
                  <a:cubicBezTo>
                    <a:pt x="1549" y="36480"/>
                    <a:pt x="1963" y="36735"/>
                    <a:pt x="2400" y="36977"/>
                  </a:cubicBezTo>
                  <a:cubicBezTo>
                    <a:pt x="1744" y="24660"/>
                    <a:pt x="1341" y="12333"/>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2028650" y="1056775"/>
              <a:ext cx="70250" cy="982100"/>
            </a:xfrm>
            <a:custGeom>
              <a:avLst/>
              <a:gdLst/>
              <a:ahLst/>
              <a:cxnLst/>
              <a:rect l="l" t="t" r="r" b="b"/>
              <a:pathLst>
                <a:path w="2810" h="39284" extrusionOk="0">
                  <a:moveTo>
                    <a:pt x="1168" y="0"/>
                  </a:moveTo>
                  <a:cubicBezTo>
                    <a:pt x="785" y="217"/>
                    <a:pt x="395" y="455"/>
                    <a:pt x="0" y="717"/>
                  </a:cubicBezTo>
                  <a:cubicBezTo>
                    <a:pt x="532" y="13415"/>
                    <a:pt x="1062" y="26111"/>
                    <a:pt x="1594" y="38813"/>
                  </a:cubicBezTo>
                  <a:cubicBezTo>
                    <a:pt x="1983" y="38984"/>
                    <a:pt x="2389" y="39145"/>
                    <a:pt x="2810" y="39283"/>
                  </a:cubicBezTo>
                  <a:cubicBezTo>
                    <a:pt x="2263" y="26188"/>
                    <a:pt x="1716" y="13093"/>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2107275" y="1022325"/>
              <a:ext cx="110425" cy="1032125"/>
            </a:xfrm>
            <a:custGeom>
              <a:avLst/>
              <a:gdLst/>
              <a:ahLst/>
              <a:cxnLst/>
              <a:rect l="l" t="t" r="r" b="b"/>
              <a:pathLst>
                <a:path w="4417" h="41285" extrusionOk="0">
                  <a:moveTo>
                    <a:pt x="1165" y="0"/>
                  </a:moveTo>
                  <a:cubicBezTo>
                    <a:pt x="785" y="115"/>
                    <a:pt x="397" y="254"/>
                    <a:pt x="0" y="416"/>
                  </a:cubicBezTo>
                  <a:cubicBezTo>
                    <a:pt x="1075" y="14039"/>
                    <a:pt x="2150" y="27663"/>
                    <a:pt x="3224" y="41283"/>
                  </a:cubicBezTo>
                  <a:cubicBezTo>
                    <a:pt x="3281" y="41284"/>
                    <a:pt x="3337" y="41284"/>
                    <a:pt x="3394" y="41284"/>
                  </a:cubicBezTo>
                  <a:cubicBezTo>
                    <a:pt x="3730" y="41284"/>
                    <a:pt x="4070" y="41271"/>
                    <a:pt x="4417" y="41241"/>
                  </a:cubicBezTo>
                  <a:cubicBezTo>
                    <a:pt x="3334" y="27497"/>
                    <a:pt x="2249" y="1375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2231050" y="1009050"/>
              <a:ext cx="102025" cy="1023375"/>
            </a:xfrm>
            <a:custGeom>
              <a:avLst/>
              <a:gdLst/>
              <a:ahLst/>
              <a:cxnLst/>
              <a:rect l="l" t="t" r="r" b="b"/>
              <a:pathLst>
                <a:path w="4081" h="40935" extrusionOk="0">
                  <a:moveTo>
                    <a:pt x="1" y="1"/>
                  </a:moveTo>
                  <a:lnTo>
                    <a:pt x="1" y="1"/>
                  </a:lnTo>
                  <a:cubicBezTo>
                    <a:pt x="972" y="13645"/>
                    <a:pt x="1946" y="27291"/>
                    <a:pt x="2922" y="40934"/>
                  </a:cubicBezTo>
                  <a:cubicBezTo>
                    <a:pt x="3304" y="40779"/>
                    <a:pt x="3691" y="40607"/>
                    <a:pt x="4080" y="40408"/>
                  </a:cubicBezTo>
                  <a:cubicBezTo>
                    <a:pt x="3119" y="26977"/>
                    <a:pt x="2164" y="13545"/>
                    <a:pt x="1203" y="115"/>
                  </a:cubicBezTo>
                  <a:cubicBezTo>
                    <a:pt x="816" y="57"/>
                    <a:pt x="416" y="1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2333850" y="1034950"/>
              <a:ext cx="89575" cy="945475"/>
            </a:xfrm>
            <a:custGeom>
              <a:avLst/>
              <a:gdLst/>
              <a:ahLst/>
              <a:cxnLst/>
              <a:rect l="l" t="t" r="r" b="b"/>
              <a:pathLst>
                <a:path w="3583" h="37819" extrusionOk="0">
                  <a:moveTo>
                    <a:pt x="0" y="0"/>
                  </a:moveTo>
                  <a:lnTo>
                    <a:pt x="2457" y="37818"/>
                  </a:lnTo>
                  <a:cubicBezTo>
                    <a:pt x="2647" y="37677"/>
                    <a:pt x="2843" y="37528"/>
                    <a:pt x="3037" y="37371"/>
                  </a:cubicBezTo>
                  <a:cubicBezTo>
                    <a:pt x="3037" y="37375"/>
                    <a:pt x="3038" y="37376"/>
                    <a:pt x="3041" y="37376"/>
                  </a:cubicBezTo>
                  <a:cubicBezTo>
                    <a:pt x="3074" y="37376"/>
                    <a:pt x="3286" y="37151"/>
                    <a:pt x="3583" y="36738"/>
                  </a:cubicBezTo>
                  <a:cubicBezTo>
                    <a:pt x="2802" y="24729"/>
                    <a:pt x="2023" y="12716"/>
                    <a:pt x="1244" y="707"/>
                  </a:cubicBezTo>
                  <a:cubicBezTo>
                    <a:pt x="863" y="458"/>
                    <a:pt x="449" y="2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2469625" y="1710025"/>
              <a:ext cx="12525" cy="113275"/>
            </a:xfrm>
            <a:custGeom>
              <a:avLst/>
              <a:gdLst/>
              <a:ahLst/>
              <a:cxnLst/>
              <a:rect l="l" t="t" r="r" b="b"/>
              <a:pathLst>
                <a:path w="501" h="4531" extrusionOk="0">
                  <a:moveTo>
                    <a:pt x="0" y="0"/>
                  </a:moveTo>
                  <a:lnTo>
                    <a:pt x="0" y="0"/>
                  </a:lnTo>
                  <a:cubicBezTo>
                    <a:pt x="95" y="1510"/>
                    <a:pt x="189" y="3021"/>
                    <a:pt x="283" y="4530"/>
                  </a:cubicBezTo>
                  <a:cubicBezTo>
                    <a:pt x="500" y="3159"/>
                    <a:pt x="479" y="161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2432125" y="1112825"/>
              <a:ext cx="57775" cy="466675"/>
            </a:xfrm>
            <a:custGeom>
              <a:avLst/>
              <a:gdLst/>
              <a:ahLst/>
              <a:cxnLst/>
              <a:rect l="l" t="t" r="r" b="b"/>
              <a:pathLst>
                <a:path w="2311" h="18667" extrusionOk="0">
                  <a:moveTo>
                    <a:pt x="0" y="0"/>
                  </a:moveTo>
                  <a:cubicBezTo>
                    <a:pt x="391" y="6222"/>
                    <a:pt x="780" y="12444"/>
                    <a:pt x="1170" y="18666"/>
                  </a:cubicBezTo>
                  <a:cubicBezTo>
                    <a:pt x="1534" y="18412"/>
                    <a:pt x="1923" y="18111"/>
                    <a:pt x="2311" y="17758"/>
                  </a:cubicBezTo>
                  <a:cubicBezTo>
                    <a:pt x="1974" y="12405"/>
                    <a:pt x="1638" y="7048"/>
                    <a:pt x="1302" y="1695"/>
                  </a:cubicBezTo>
                  <a:lnTo>
                    <a:pt x="1302" y="1692"/>
                  </a:lnTo>
                  <a:cubicBezTo>
                    <a:pt x="1005" y="1289"/>
                    <a:pt x="692" y="884"/>
                    <a:pt x="358" y="465"/>
                  </a:cubicBezTo>
                  <a:cubicBezTo>
                    <a:pt x="358" y="465"/>
                    <a:pt x="238" y="28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a:off x="1069225" y="1428375"/>
              <a:ext cx="48150" cy="317975"/>
            </a:xfrm>
            <a:custGeom>
              <a:avLst/>
              <a:gdLst/>
              <a:ahLst/>
              <a:cxnLst/>
              <a:rect l="l" t="t" r="r" b="b"/>
              <a:pathLst>
                <a:path w="1926" h="12719" extrusionOk="0">
                  <a:moveTo>
                    <a:pt x="1008" y="0"/>
                  </a:moveTo>
                  <a:cubicBezTo>
                    <a:pt x="610" y="581"/>
                    <a:pt x="268" y="1258"/>
                    <a:pt x="1" y="2051"/>
                  </a:cubicBezTo>
                  <a:lnTo>
                    <a:pt x="1" y="2053"/>
                  </a:lnTo>
                  <a:cubicBezTo>
                    <a:pt x="250" y="4874"/>
                    <a:pt x="453" y="7702"/>
                    <a:pt x="613" y="10531"/>
                  </a:cubicBezTo>
                  <a:lnTo>
                    <a:pt x="613" y="10535"/>
                  </a:lnTo>
                  <a:lnTo>
                    <a:pt x="615" y="10537"/>
                  </a:lnTo>
                  <a:cubicBezTo>
                    <a:pt x="951" y="11225"/>
                    <a:pt x="1380" y="11963"/>
                    <a:pt x="1926" y="12719"/>
                  </a:cubicBezTo>
                  <a:cubicBezTo>
                    <a:pt x="1722" y="8474"/>
                    <a:pt x="1415" y="4231"/>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1022375" y="883950"/>
              <a:ext cx="1580600" cy="1266825"/>
            </a:xfrm>
            <a:custGeom>
              <a:avLst/>
              <a:gdLst/>
              <a:ahLst/>
              <a:cxnLst/>
              <a:rect l="l" t="t" r="r" b="b"/>
              <a:pathLst>
                <a:path w="63224" h="50673" extrusionOk="0">
                  <a:moveTo>
                    <a:pt x="28432" y="1296"/>
                  </a:moveTo>
                  <a:cubicBezTo>
                    <a:pt x="29829" y="1296"/>
                    <a:pt x="31223" y="1585"/>
                    <a:pt x="32522" y="2201"/>
                  </a:cubicBezTo>
                  <a:cubicBezTo>
                    <a:pt x="35274" y="3508"/>
                    <a:pt x="37325" y="6234"/>
                    <a:pt x="37318" y="9330"/>
                  </a:cubicBezTo>
                  <a:cubicBezTo>
                    <a:pt x="37317" y="9684"/>
                    <a:pt x="37646" y="9994"/>
                    <a:pt x="37987" y="9994"/>
                  </a:cubicBezTo>
                  <a:cubicBezTo>
                    <a:pt x="38094" y="9994"/>
                    <a:pt x="38202" y="9963"/>
                    <a:pt x="38302" y="9894"/>
                  </a:cubicBezTo>
                  <a:cubicBezTo>
                    <a:pt x="41232" y="7853"/>
                    <a:pt x="44375" y="5724"/>
                    <a:pt x="48060" y="5724"/>
                  </a:cubicBezTo>
                  <a:cubicBezTo>
                    <a:pt x="48187" y="5724"/>
                    <a:pt x="48315" y="5727"/>
                    <a:pt x="48443" y="5732"/>
                  </a:cubicBezTo>
                  <a:cubicBezTo>
                    <a:pt x="52085" y="5879"/>
                    <a:pt x="55186" y="8730"/>
                    <a:pt x="57426" y="11336"/>
                  </a:cubicBezTo>
                  <a:cubicBezTo>
                    <a:pt x="59727" y="14016"/>
                    <a:pt x="61394" y="17455"/>
                    <a:pt x="61155" y="21051"/>
                  </a:cubicBezTo>
                  <a:cubicBezTo>
                    <a:pt x="60940" y="24317"/>
                    <a:pt x="58689" y="27490"/>
                    <a:pt x="55453" y="28268"/>
                  </a:cubicBezTo>
                  <a:cubicBezTo>
                    <a:pt x="54972" y="28384"/>
                    <a:pt x="54822" y="29023"/>
                    <a:pt x="55164" y="29361"/>
                  </a:cubicBezTo>
                  <a:cubicBezTo>
                    <a:pt x="57269" y="31438"/>
                    <a:pt x="58082" y="34281"/>
                    <a:pt x="57818" y="37185"/>
                  </a:cubicBezTo>
                  <a:cubicBezTo>
                    <a:pt x="57522" y="40424"/>
                    <a:pt x="55366" y="43094"/>
                    <a:pt x="52637" y="44692"/>
                  </a:cubicBezTo>
                  <a:cubicBezTo>
                    <a:pt x="50852" y="45737"/>
                    <a:pt x="48937" y="46206"/>
                    <a:pt x="47031" y="46206"/>
                  </a:cubicBezTo>
                  <a:cubicBezTo>
                    <a:pt x="42710" y="46206"/>
                    <a:pt x="38439" y="43794"/>
                    <a:pt x="35849" y="40202"/>
                  </a:cubicBezTo>
                  <a:cubicBezTo>
                    <a:pt x="35712" y="40011"/>
                    <a:pt x="35458" y="39883"/>
                    <a:pt x="35218" y="39883"/>
                  </a:cubicBezTo>
                  <a:cubicBezTo>
                    <a:pt x="35014" y="39883"/>
                    <a:pt x="34821" y="39976"/>
                    <a:pt x="34720" y="40202"/>
                  </a:cubicBezTo>
                  <a:cubicBezTo>
                    <a:pt x="32467" y="45241"/>
                    <a:pt x="27709" y="49221"/>
                    <a:pt x="22031" y="49348"/>
                  </a:cubicBezTo>
                  <a:cubicBezTo>
                    <a:pt x="21961" y="49350"/>
                    <a:pt x="21891" y="49351"/>
                    <a:pt x="21821" y="49351"/>
                  </a:cubicBezTo>
                  <a:cubicBezTo>
                    <a:pt x="16532" y="49351"/>
                    <a:pt x="11407" y="44858"/>
                    <a:pt x="11299" y="39486"/>
                  </a:cubicBezTo>
                  <a:cubicBezTo>
                    <a:pt x="11291" y="39065"/>
                    <a:pt x="10959" y="38854"/>
                    <a:pt x="10632" y="38854"/>
                  </a:cubicBezTo>
                  <a:cubicBezTo>
                    <a:pt x="10478" y="38854"/>
                    <a:pt x="10325" y="38901"/>
                    <a:pt x="10207" y="38995"/>
                  </a:cubicBezTo>
                  <a:lnTo>
                    <a:pt x="10207" y="38995"/>
                  </a:lnTo>
                  <a:cubicBezTo>
                    <a:pt x="5748" y="36775"/>
                    <a:pt x="2129" y="32895"/>
                    <a:pt x="1906" y="27683"/>
                  </a:cubicBezTo>
                  <a:cubicBezTo>
                    <a:pt x="1713" y="23137"/>
                    <a:pt x="5260" y="18847"/>
                    <a:pt x="9704" y="18847"/>
                  </a:cubicBezTo>
                  <a:cubicBezTo>
                    <a:pt x="10409" y="18847"/>
                    <a:pt x="11137" y="18955"/>
                    <a:pt x="11876" y="19187"/>
                  </a:cubicBezTo>
                  <a:cubicBezTo>
                    <a:pt x="11934" y="19205"/>
                    <a:pt x="11992" y="19214"/>
                    <a:pt x="12050" y="19214"/>
                  </a:cubicBezTo>
                  <a:cubicBezTo>
                    <a:pt x="12334" y="19214"/>
                    <a:pt x="12600" y="19007"/>
                    <a:pt x="12679" y="18730"/>
                  </a:cubicBezTo>
                  <a:cubicBezTo>
                    <a:pt x="14518" y="12357"/>
                    <a:pt x="17179" y="5762"/>
                    <a:pt x="23399" y="2548"/>
                  </a:cubicBezTo>
                  <a:cubicBezTo>
                    <a:pt x="24967" y="1738"/>
                    <a:pt x="26702" y="1296"/>
                    <a:pt x="28432" y="1296"/>
                  </a:cubicBezTo>
                  <a:close/>
                  <a:moveTo>
                    <a:pt x="28547" y="1"/>
                  </a:moveTo>
                  <a:cubicBezTo>
                    <a:pt x="27280" y="1"/>
                    <a:pt x="26002" y="206"/>
                    <a:pt x="24778" y="582"/>
                  </a:cubicBezTo>
                  <a:cubicBezTo>
                    <a:pt x="17185" y="2910"/>
                    <a:pt x="13693" y="10739"/>
                    <a:pt x="11604" y="17758"/>
                  </a:cubicBezTo>
                  <a:lnTo>
                    <a:pt x="11604" y="17758"/>
                  </a:lnTo>
                  <a:cubicBezTo>
                    <a:pt x="10981" y="17613"/>
                    <a:pt x="10361" y="17544"/>
                    <a:pt x="9751" y="17544"/>
                  </a:cubicBezTo>
                  <a:cubicBezTo>
                    <a:pt x="5183" y="17544"/>
                    <a:pt x="1168" y="21400"/>
                    <a:pt x="679" y="26069"/>
                  </a:cubicBezTo>
                  <a:cubicBezTo>
                    <a:pt x="1" y="32542"/>
                    <a:pt x="4461" y="37771"/>
                    <a:pt x="10047" y="40365"/>
                  </a:cubicBezTo>
                  <a:lnTo>
                    <a:pt x="10047" y="40365"/>
                  </a:lnTo>
                  <a:cubicBezTo>
                    <a:pt x="10641" y="45986"/>
                    <a:pt x="15768" y="50183"/>
                    <a:pt x="21299" y="50635"/>
                  </a:cubicBezTo>
                  <a:cubicBezTo>
                    <a:pt x="21611" y="50660"/>
                    <a:pt x="21922" y="50673"/>
                    <a:pt x="22232" y="50673"/>
                  </a:cubicBezTo>
                  <a:cubicBezTo>
                    <a:pt x="27833" y="50673"/>
                    <a:pt x="32898" y="46593"/>
                    <a:pt x="35415" y="41759"/>
                  </a:cubicBezTo>
                  <a:lnTo>
                    <a:pt x="35415" y="41759"/>
                  </a:lnTo>
                  <a:cubicBezTo>
                    <a:pt x="38350" y="45294"/>
                    <a:pt x="42604" y="47451"/>
                    <a:pt x="46966" y="47451"/>
                  </a:cubicBezTo>
                  <a:cubicBezTo>
                    <a:pt x="49214" y="47451"/>
                    <a:pt x="51490" y="46878"/>
                    <a:pt x="53629" y="45627"/>
                  </a:cubicBezTo>
                  <a:cubicBezTo>
                    <a:pt x="59345" y="42282"/>
                    <a:pt x="61001" y="34300"/>
                    <a:pt x="56803" y="29217"/>
                  </a:cubicBezTo>
                  <a:lnTo>
                    <a:pt x="56803" y="29217"/>
                  </a:lnTo>
                  <a:cubicBezTo>
                    <a:pt x="59595" y="28134"/>
                    <a:pt x="61462" y="25552"/>
                    <a:pt x="62211" y="22652"/>
                  </a:cubicBezTo>
                  <a:cubicBezTo>
                    <a:pt x="63224" y="18733"/>
                    <a:pt x="61538" y="14672"/>
                    <a:pt x="59249" y="11545"/>
                  </a:cubicBezTo>
                  <a:cubicBezTo>
                    <a:pt x="56882" y="8313"/>
                    <a:pt x="53493" y="5297"/>
                    <a:pt x="49450" y="4545"/>
                  </a:cubicBezTo>
                  <a:cubicBezTo>
                    <a:pt x="48901" y="4442"/>
                    <a:pt x="48358" y="4395"/>
                    <a:pt x="47821" y="4395"/>
                  </a:cubicBezTo>
                  <a:cubicBezTo>
                    <a:pt x="44451" y="4395"/>
                    <a:pt x="41309" y="6259"/>
                    <a:pt x="38546" y="8143"/>
                  </a:cubicBezTo>
                  <a:lnTo>
                    <a:pt x="38546" y="8143"/>
                  </a:lnTo>
                  <a:cubicBezTo>
                    <a:pt x="38180" y="5545"/>
                    <a:pt x="36607" y="3373"/>
                    <a:pt x="34450" y="1820"/>
                  </a:cubicBezTo>
                  <a:cubicBezTo>
                    <a:pt x="32695" y="557"/>
                    <a:pt x="30634" y="1"/>
                    <a:pt x="28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1889600" y="2280925"/>
              <a:ext cx="109025" cy="164975"/>
            </a:xfrm>
            <a:custGeom>
              <a:avLst/>
              <a:gdLst/>
              <a:ahLst/>
              <a:cxnLst/>
              <a:rect l="l" t="t" r="r" b="b"/>
              <a:pathLst>
                <a:path w="4361" h="6599" extrusionOk="0">
                  <a:moveTo>
                    <a:pt x="887" y="1"/>
                  </a:moveTo>
                  <a:cubicBezTo>
                    <a:pt x="454" y="1"/>
                    <a:pt x="1" y="476"/>
                    <a:pt x="265" y="991"/>
                  </a:cubicBezTo>
                  <a:cubicBezTo>
                    <a:pt x="1166" y="2751"/>
                    <a:pt x="2066" y="4509"/>
                    <a:pt x="2967" y="6268"/>
                  </a:cubicBezTo>
                  <a:cubicBezTo>
                    <a:pt x="3086" y="6502"/>
                    <a:pt x="3278" y="6599"/>
                    <a:pt x="3474" y="6599"/>
                  </a:cubicBezTo>
                  <a:cubicBezTo>
                    <a:pt x="3907" y="6599"/>
                    <a:pt x="4361" y="6124"/>
                    <a:pt x="4096" y="5607"/>
                  </a:cubicBezTo>
                  <a:cubicBezTo>
                    <a:pt x="3194" y="3848"/>
                    <a:pt x="2294" y="2090"/>
                    <a:pt x="1393" y="331"/>
                  </a:cubicBezTo>
                  <a:cubicBezTo>
                    <a:pt x="1274" y="98"/>
                    <a:pt x="1082"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2050425" y="2359550"/>
              <a:ext cx="93275" cy="120675"/>
            </a:xfrm>
            <a:custGeom>
              <a:avLst/>
              <a:gdLst/>
              <a:ahLst/>
              <a:cxnLst/>
              <a:rect l="l" t="t" r="r" b="b"/>
              <a:pathLst>
                <a:path w="3731" h="4827" extrusionOk="0">
                  <a:moveTo>
                    <a:pt x="898" y="0"/>
                  </a:moveTo>
                  <a:cubicBezTo>
                    <a:pt x="453" y="0"/>
                    <a:pt x="1" y="472"/>
                    <a:pt x="291" y="980"/>
                  </a:cubicBezTo>
                  <a:cubicBezTo>
                    <a:pt x="965" y="2155"/>
                    <a:pt x="1638" y="3332"/>
                    <a:pt x="2311" y="4508"/>
                  </a:cubicBezTo>
                  <a:cubicBezTo>
                    <a:pt x="2440" y="4733"/>
                    <a:pt x="2636" y="4827"/>
                    <a:pt x="2834" y="4827"/>
                  </a:cubicBezTo>
                  <a:cubicBezTo>
                    <a:pt x="3279" y="4827"/>
                    <a:pt x="3730" y="4355"/>
                    <a:pt x="3440" y="3848"/>
                  </a:cubicBezTo>
                  <a:cubicBezTo>
                    <a:pt x="2766" y="2671"/>
                    <a:pt x="2094" y="1495"/>
                    <a:pt x="1421" y="319"/>
                  </a:cubicBezTo>
                  <a:cubicBezTo>
                    <a:pt x="1292" y="94"/>
                    <a:pt x="1095" y="0"/>
                    <a:pt x="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2288425" y="2212425"/>
              <a:ext cx="64275" cy="128200"/>
            </a:xfrm>
            <a:custGeom>
              <a:avLst/>
              <a:gdLst/>
              <a:ahLst/>
              <a:cxnLst/>
              <a:rect l="l" t="t" r="r" b="b"/>
              <a:pathLst>
                <a:path w="2571" h="5128" extrusionOk="0">
                  <a:moveTo>
                    <a:pt x="625" y="0"/>
                  </a:moveTo>
                  <a:cubicBezTo>
                    <a:pt x="299" y="0"/>
                    <a:pt x="0" y="207"/>
                    <a:pt x="53" y="623"/>
                  </a:cubicBezTo>
                  <a:cubicBezTo>
                    <a:pt x="235" y="2078"/>
                    <a:pt x="614" y="3445"/>
                    <a:pt x="1209" y="4786"/>
                  </a:cubicBezTo>
                  <a:cubicBezTo>
                    <a:pt x="1316" y="5027"/>
                    <a:pt x="1501" y="5127"/>
                    <a:pt x="1693" y="5127"/>
                  </a:cubicBezTo>
                  <a:cubicBezTo>
                    <a:pt x="2113" y="5127"/>
                    <a:pt x="2571" y="4649"/>
                    <a:pt x="2338" y="4125"/>
                  </a:cubicBezTo>
                  <a:cubicBezTo>
                    <a:pt x="1843" y="3013"/>
                    <a:pt x="1512" y="1830"/>
                    <a:pt x="1359" y="623"/>
                  </a:cubicBezTo>
                  <a:cubicBezTo>
                    <a:pt x="1307" y="209"/>
                    <a:pt x="95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2553875" y="2137775"/>
              <a:ext cx="66000" cy="124025"/>
            </a:xfrm>
            <a:custGeom>
              <a:avLst/>
              <a:gdLst/>
              <a:ahLst/>
              <a:cxnLst/>
              <a:rect l="l" t="t" r="r" b="b"/>
              <a:pathLst>
                <a:path w="2640" h="4961" extrusionOk="0">
                  <a:moveTo>
                    <a:pt x="794" y="0"/>
                  </a:moveTo>
                  <a:cubicBezTo>
                    <a:pt x="390" y="0"/>
                    <a:pt x="0" y="312"/>
                    <a:pt x="185" y="789"/>
                  </a:cubicBezTo>
                  <a:cubicBezTo>
                    <a:pt x="651" y="1994"/>
                    <a:pt x="1014" y="3226"/>
                    <a:pt x="1276" y="4490"/>
                  </a:cubicBezTo>
                  <a:cubicBezTo>
                    <a:pt x="1344" y="4819"/>
                    <a:pt x="1585" y="4961"/>
                    <a:pt x="1840" y="4961"/>
                  </a:cubicBezTo>
                  <a:cubicBezTo>
                    <a:pt x="2224" y="4961"/>
                    <a:pt x="2639" y="4637"/>
                    <a:pt x="2536" y="4143"/>
                  </a:cubicBezTo>
                  <a:cubicBezTo>
                    <a:pt x="2274" y="2878"/>
                    <a:pt x="1911" y="1647"/>
                    <a:pt x="1446" y="442"/>
                  </a:cubicBezTo>
                  <a:cubicBezTo>
                    <a:pt x="1327" y="134"/>
                    <a:pt x="1058"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2827775" y="2273075"/>
              <a:ext cx="63625" cy="119275"/>
            </a:xfrm>
            <a:custGeom>
              <a:avLst/>
              <a:gdLst/>
              <a:ahLst/>
              <a:cxnLst/>
              <a:rect l="l" t="t" r="r" b="b"/>
              <a:pathLst>
                <a:path w="2545" h="4771" extrusionOk="0">
                  <a:moveTo>
                    <a:pt x="795" y="1"/>
                  </a:moveTo>
                  <a:cubicBezTo>
                    <a:pt x="402" y="1"/>
                    <a:pt x="0" y="321"/>
                    <a:pt x="141" y="809"/>
                  </a:cubicBezTo>
                  <a:cubicBezTo>
                    <a:pt x="474" y="1977"/>
                    <a:pt x="810" y="3142"/>
                    <a:pt x="1144" y="4309"/>
                  </a:cubicBezTo>
                  <a:cubicBezTo>
                    <a:pt x="1236" y="4631"/>
                    <a:pt x="1491" y="4770"/>
                    <a:pt x="1750" y="4770"/>
                  </a:cubicBezTo>
                  <a:cubicBezTo>
                    <a:pt x="2143" y="4770"/>
                    <a:pt x="2545" y="4451"/>
                    <a:pt x="2405" y="3962"/>
                  </a:cubicBezTo>
                  <a:cubicBezTo>
                    <a:pt x="2070" y="2795"/>
                    <a:pt x="1735" y="1629"/>
                    <a:pt x="1401" y="462"/>
                  </a:cubicBezTo>
                  <a:cubicBezTo>
                    <a:pt x="1309" y="140"/>
                    <a:pt x="1054"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2613500" y="1724075"/>
              <a:ext cx="82350" cy="184275"/>
            </a:xfrm>
            <a:custGeom>
              <a:avLst/>
              <a:gdLst/>
              <a:ahLst/>
              <a:cxnLst/>
              <a:rect l="l" t="t" r="r" b="b"/>
              <a:pathLst>
                <a:path w="3294" h="7371" extrusionOk="0">
                  <a:moveTo>
                    <a:pt x="795" y="1"/>
                  </a:moveTo>
                  <a:cubicBezTo>
                    <a:pt x="403" y="1"/>
                    <a:pt x="1" y="320"/>
                    <a:pt x="141" y="809"/>
                  </a:cubicBezTo>
                  <a:cubicBezTo>
                    <a:pt x="725" y="2843"/>
                    <a:pt x="1308" y="4876"/>
                    <a:pt x="1892" y="6910"/>
                  </a:cubicBezTo>
                  <a:cubicBezTo>
                    <a:pt x="1985" y="7232"/>
                    <a:pt x="2240" y="7371"/>
                    <a:pt x="2499" y="7371"/>
                  </a:cubicBezTo>
                  <a:cubicBezTo>
                    <a:pt x="2892" y="7371"/>
                    <a:pt x="3294" y="7052"/>
                    <a:pt x="3152" y="6563"/>
                  </a:cubicBezTo>
                  <a:cubicBezTo>
                    <a:pt x="2568" y="4528"/>
                    <a:pt x="1986" y="2496"/>
                    <a:pt x="1402" y="461"/>
                  </a:cubicBezTo>
                  <a:cubicBezTo>
                    <a:pt x="1310" y="140"/>
                    <a:pt x="1055"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2506175" y="1945925"/>
              <a:ext cx="55925" cy="105775"/>
            </a:xfrm>
            <a:custGeom>
              <a:avLst/>
              <a:gdLst/>
              <a:ahLst/>
              <a:cxnLst/>
              <a:rect l="l" t="t" r="r" b="b"/>
              <a:pathLst>
                <a:path w="2237" h="4231" extrusionOk="0">
                  <a:moveTo>
                    <a:pt x="805" y="1"/>
                  </a:moveTo>
                  <a:cubicBezTo>
                    <a:pt x="426" y="1"/>
                    <a:pt x="1" y="326"/>
                    <a:pt x="77" y="822"/>
                  </a:cubicBezTo>
                  <a:cubicBezTo>
                    <a:pt x="233" y="1832"/>
                    <a:pt x="476" y="2816"/>
                    <a:pt x="809" y="3780"/>
                  </a:cubicBezTo>
                  <a:cubicBezTo>
                    <a:pt x="917" y="4094"/>
                    <a:pt x="1181" y="4230"/>
                    <a:pt x="1443" y="4230"/>
                  </a:cubicBezTo>
                  <a:cubicBezTo>
                    <a:pt x="1842" y="4230"/>
                    <a:pt x="2236" y="3915"/>
                    <a:pt x="2070" y="3433"/>
                  </a:cubicBezTo>
                  <a:cubicBezTo>
                    <a:pt x="1737" y="2469"/>
                    <a:pt x="1495" y="1485"/>
                    <a:pt x="1338" y="475"/>
                  </a:cubicBezTo>
                  <a:cubicBezTo>
                    <a:pt x="1287" y="144"/>
                    <a:pt x="1056" y="1"/>
                    <a:pt x="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1965625" y="2065425"/>
              <a:ext cx="109600" cy="178675"/>
            </a:xfrm>
            <a:custGeom>
              <a:avLst/>
              <a:gdLst/>
              <a:ahLst/>
              <a:cxnLst/>
              <a:rect l="l" t="t" r="r" b="b"/>
              <a:pathLst>
                <a:path w="4384" h="7147" extrusionOk="0">
                  <a:moveTo>
                    <a:pt x="794" y="0"/>
                  </a:moveTo>
                  <a:cubicBezTo>
                    <a:pt x="387" y="0"/>
                    <a:pt x="0" y="309"/>
                    <a:pt x="197" y="780"/>
                  </a:cubicBezTo>
                  <a:cubicBezTo>
                    <a:pt x="1053" y="2827"/>
                    <a:pt x="1979" y="4840"/>
                    <a:pt x="2990" y="6816"/>
                  </a:cubicBezTo>
                  <a:cubicBezTo>
                    <a:pt x="3109" y="7049"/>
                    <a:pt x="3301" y="7146"/>
                    <a:pt x="3497" y="7146"/>
                  </a:cubicBezTo>
                  <a:cubicBezTo>
                    <a:pt x="3930" y="7146"/>
                    <a:pt x="4383" y="6672"/>
                    <a:pt x="4119" y="6156"/>
                  </a:cubicBezTo>
                  <a:cubicBezTo>
                    <a:pt x="3161" y="4280"/>
                    <a:pt x="2271" y="2375"/>
                    <a:pt x="1457" y="432"/>
                  </a:cubicBezTo>
                  <a:cubicBezTo>
                    <a:pt x="1331" y="131"/>
                    <a:pt x="1059" y="0"/>
                    <a:pt x="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1674725" y="2229325"/>
              <a:ext cx="107325" cy="163650"/>
            </a:xfrm>
            <a:custGeom>
              <a:avLst/>
              <a:gdLst/>
              <a:ahLst/>
              <a:cxnLst/>
              <a:rect l="l" t="t" r="r" b="b"/>
              <a:pathLst>
                <a:path w="4293" h="6546" extrusionOk="0">
                  <a:moveTo>
                    <a:pt x="880" y="0"/>
                  </a:moveTo>
                  <a:cubicBezTo>
                    <a:pt x="457" y="0"/>
                    <a:pt x="0" y="477"/>
                    <a:pt x="239" y="1001"/>
                  </a:cubicBezTo>
                  <a:cubicBezTo>
                    <a:pt x="1051" y="2776"/>
                    <a:pt x="1931" y="4517"/>
                    <a:pt x="2879" y="6223"/>
                  </a:cubicBezTo>
                  <a:cubicBezTo>
                    <a:pt x="3006" y="6451"/>
                    <a:pt x="3201" y="6545"/>
                    <a:pt x="3399" y="6545"/>
                  </a:cubicBezTo>
                  <a:cubicBezTo>
                    <a:pt x="3840" y="6545"/>
                    <a:pt x="4292" y="6073"/>
                    <a:pt x="4008" y="5563"/>
                  </a:cubicBezTo>
                  <a:cubicBezTo>
                    <a:pt x="3060" y="3857"/>
                    <a:pt x="2179" y="2116"/>
                    <a:pt x="1368" y="340"/>
                  </a:cubicBezTo>
                  <a:cubicBezTo>
                    <a:pt x="1258" y="100"/>
                    <a:pt x="1073"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0"/>
          <p:cNvGrpSpPr/>
          <p:nvPr/>
        </p:nvGrpSpPr>
        <p:grpSpPr>
          <a:xfrm>
            <a:off x="1229046" y="2759245"/>
            <a:ext cx="360665" cy="570616"/>
            <a:chOff x="11599946" y="3311170"/>
            <a:chExt cx="360665" cy="570616"/>
          </a:xfrm>
        </p:grpSpPr>
        <p:sp>
          <p:nvSpPr>
            <p:cNvPr id="243" name="Google Shape;243;p10"/>
            <p:cNvSpPr/>
            <p:nvPr/>
          </p:nvSpPr>
          <p:spPr>
            <a:xfrm rot="8287999">
              <a:off x="11622740" y="362442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rot="8287999">
              <a:off x="11817648" y="3738312"/>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8287999">
              <a:off x="11651706" y="3339958"/>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0"/>
          <p:cNvGrpSpPr/>
          <p:nvPr/>
        </p:nvGrpSpPr>
        <p:grpSpPr>
          <a:xfrm>
            <a:off x="6142481" y="1074815"/>
            <a:ext cx="1393136" cy="1081428"/>
            <a:chOff x="6142481" y="1074815"/>
            <a:chExt cx="1393136" cy="1081428"/>
          </a:xfrm>
        </p:grpSpPr>
        <p:sp>
          <p:nvSpPr>
            <p:cNvPr id="247" name="Google Shape;247;p10"/>
            <p:cNvSpPr/>
            <p:nvPr/>
          </p:nvSpPr>
          <p:spPr>
            <a:xfrm rot="9259755">
              <a:off x="6208998" y="1318429"/>
              <a:ext cx="1260102" cy="594201"/>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9259755">
              <a:off x="6251522" y="1967950"/>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0"/>
          <p:cNvGrpSpPr/>
          <p:nvPr/>
        </p:nvGrpSpPr>
        <p:grpSpPr>
          <a:xfrm>
            <a:off x="7781475" y="2480225"/>
            <a:ext cx="351750" cy="522100"/>
            <a:chOff x="11090900" y="3444275"/>
            <a:chExt cx="351750" cy="522100"/>
          </a:xfrm>
        </p:grpSpPr>
        <p:sp>
          <p:nvSpPr>
            <p:cNvPr id="250" name="Google Shape;250;p10"/>
            <p:cNvSpPr/>
            <p:nvPr/>
          </p:nvSpPr>
          <p:spPr>
            <a:xfrm>
              <a:off x="11277000" y="3632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11245025" y="3444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11090900" y="3826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0"/>
          <p:cNvSpPr/>
          <p:nvPr/>
        </p:nvSpPr>
        <p:spPr>
          <a:xfrm>
            <a:off x="7903350" y="1074825"/>
            <a:ext cx="1427402" cy="1817513"/>
          </a:xfrm>
          <a:custGeom>
            <a:avLst/>
            <a:gdLst/>
            <a:ahLst/>
            <a:cxnLst/>
            <a:rect l="l" t="t" r="r" b="b"/>
            <a:pathLst>
              <a:path w="44954" h="57240" extrusionOk="0">
                <a:moveTo>
                  <a:pt x="33595" y="26309"/>
                </a:moveTo>
                <a:lnTo>
                  <a:pt x="33595" y="26309"/>
                </a:lnTo>
                <a:cubicBezTo>
                  <a:pt x="33679" y="28273"/>
                  <a:pt x="33055" y="30096"/>
                  <a:pt x="31770" y="31571"/>
                </a:cubicBezTo>
                <a:cubicBezTo>
                  <a:pt x="31424" y="29892"/>
                  <a:pt x="31471" y="28285"/>
                  <a:pt x="31616" y="26572"/>
                </a:cubicBezTo>
                <a:lnTo>
                  <a:pt x="31616" y="26572"/>
                </a:lnTo>
                <a:cubicBezTo>
                  <a:pt x="31781" y="26595"/>
                  <a:pt x="31949" y="26606"/>
                  <a:pt x="32116" y="26606"/>
                </a:cubicBezTo>
                <a:cubicBezTo>
                  <a:pt x="32627" y="26606"/>
                  <a:pt x="33140" y="26502"/>
                  <a:pt x="33595" y="26309"/>
                </a:cubicBezTo>
                <a:close/>
                <a:moveTo>
                  <a:pt x="17085" y="759"/>
                </a:moveTo>
                <a:cubicBezTo>
                  <a:pt x="19148" y="759"/>
                  <a:pt x="21019" y="1909"/>
                  <a:pt x="21721" y="4791"/>
                </a:cubicBezTo>
                <a:cubicBezTo>
                  <a:pt x="21716" y="4798"/>
                  <a:pt x="21714" y="4803"/>
                  <a:pt x="21710" y="4810"/>
                </a:cubicBezTo>
                <a:cubicBezTo>
                  <a:pt x="21659" y="4970"/>
                  <a:pt x="21802" y="5090"/>
                  <a:pt x="21942" y="5090"/>
                </a:cubicBezTo>
                <a:cubicBezTo>
                  <a:pt x="21980" y="5090"/>
                  <a:pt x="22017" y="5081"/>
                  <a:pt x="22051" y="5062"/>
                </a:cubicBezTo>
                <a:cubicBezTo>
                  <a:pt x="22256" y="5054"/>
                  <a:pt x="22471" y="4889"/>
                  <a:pt x="22408" y="4624"/>
                </a:cubicBezTo>
                <a:cubicBezTo>
                  <a:pt x="22407" y="4598"/>
                  <a:pt x="22394" y="4569"/>
                  <a:pt x="22387" y="4545"/>
                </a:cubicBezTo>
                <a:cubicBezTo>
                  <a:pt x="23225" y="3227"/>
                  <a:pt x="24604" y="2194"/>
                  <a:pt x="26175" y="2194"/>
                </a:cubicBezTo>
                <a:cubicBezTo>
                  <a:pt x="26461" y="2194"/>
                  <a:pt x="26753" y="2228"/>
                  <a:pt x="27050" y="2301"/>
                </a:cubicBezTo>
                <a:cubicBezTo>
                  <a:pt x="28999" y="2785"/>
                  <a:pt x="29885" y="4650"/>
                  <a:pt x="29718" y="6476"/>
                </a:cubicBezTo>
                <a:cubicBezTo>
                  <a:pt x="29686" y="6531"/>
                  <a:pt x="29679" y="6587"/>
                  <a:pt x="29699" y="6640"/>
                </a:cubicBezTo>
                <a:cubicBezTo>
                  <a:pt x="29688" y="6733"/>
                  <a:pt x="29677" y="6833"/>
                  <a:pt x="29656" y="6929"/>
                </a:cubicBezTo>
                <a:cubicBezTo>
                  <a:pt x="29617" y="7143"/>
                  <a:pt x="29816" y="7329"/>
                  <a:pt x="30000" y="7329"/>
                </a:cubicBezTo>
                <a:cubicBezTo>
                  <a:pt x="30094" y="7329"/>
                  <a:pt x="30184" y="7280"/>
                  <a:pt x="30236" y="7162"/>
                </a:cubicBezTo>
                <a:cubicBezTo>
                  <a:pt x="30350" y="6902"/>
                  <a:pt x="30424" y="6632"/>
                  <a:pt x="30467" y="6359"/>
                </a:cubicBezTo>
                <a:cubicBezTo>
                  <a:pt x="31639" y="5220"/>
                  <a:pt x="33224" y="4737"/>
                  <a:pt x="34859" y="4737"/>
                </a:cubicBezTo>
                <a:cubicBezTo>
                  <a:pt x="36572" y="4737"/>
                  <a:pt x="38339" y="5267"/>
                  <a:pt x="39743" y="6129"/>
                </a:cubicBezTo>
                <a:cubicBezTo>
                  <a:pt x="43479" y="8427"/>
                  <a:pt x="43177" y="12993"/>
                  <a:pt x="39936" y="15426"/>
                </a:cubicBezTo>
                <a:cubicBezTo>
                  <a:pt x="39828" y="15441"/>
                  <a:pt x="39718" y="15448"/>
                  <a:pt x="39609" y="15474"/>
                </a:cubicBezTo>
                <a:cubicBezTo>
                  <a:pt x="39454" y="15511"/>
                  <a:pt x="39430" y="15656"/>
                  <a:pt x="39492" y="15761"/>
                </a:cubicBezTo>
                <a:cubicBezTo>
                  <a:pt x="39293" y="15965"/>
                  <a:pt x="39459" y="16289"/>
                  <a:pt x="39718" y="16289"/>
                </a:cubicBezTo>
                <a:cubicBezTo>
                  <a:pt x="39766" y="16289"/>
                  <a:pt x="39818" y="16278"/>
                  <a:pt x="39871" y="16253"/>
                </a:cubicBezTo>
                <a:cubicBezTo>
                  <a:pt x="40112" y="16127"/>
                  <a:pt x="40342" y="15994"/>
                  <a:pt x="40563" y="15849"/>
                </a:cubicBezTo>
                <a:cubicBezTo>
                  <a:pt x="42109" y="15971"/>
                  <a:pt x="43438" y="17072"/>
                  <a:pt x="43420" y="18782"/>
                </a:cubicBezTo>
                <a:cubicBezTo>
                  <a:pt x="43407" y="20226"/>
                  <a:pt x="42307" y="21267"/>
                  <a:pt x="41292" y="22123"/>
                </a:cubicBezTo>
                <a:cubicBezTo>
                  <a:pt x="40061" y="23168"/>
                  <a:pt x="38686" y="23823"/>
                  <a:pt x="37277" y="23823"/>
                </a:cubicBezTo>
                <a:cubicBezTo>
                  <a:pt x="36661" y="23823"/>
                  <a:pt x="36039" y="23698"/>
                  <a:pt x="35419" y="23426"/>
                </a:cubicBezTo>
                <a:cubicBezTo>
                  <a:pt x="35339" y="22901"/>
                  <a:pt x="35044" y="22408"/>
                  <a:pt x="34457" y="22049"/>
                </a:cubicBezTo>
                <a:cubicBezTo>
                  <a:pt x="34418" y="22025"/>
                  <a:pt x="34379" y="22015"/>
                  <a:pt x="34340" y="22015"/>
                </a:cubicBezTo>
                <a:cubicBezTo>
                  <a:pt x="34146" y="22015"/>
                  <a:pt x="33984" y="22282"/>
                  <a:pt x="34161" y="22439"/>
                </a:cubicBezTo>
                <a:cubicBezTo>
                  <a:pt x="34349" y="22605"/>
                  <a:pt x="34489" y="22785"/>
                  <a:pt x="34586" y="22965"/>
                </a:cubicBezTo>
                <a:cubicBezTo>
                  <a:pt x="34580" y="22961"/>
                  <a:pt x="34572" y="22952"/>
                  <a:pt x="34562" y="22950"/>
                </a:cubicBezTo>
                <a:cubicBezTo>
                  <a:pt x="34514" y="22918"/>
                  <a:pt x="34465" y="22903"/>
                  <a:pt x="34418" y="22903"/>
                </a:cubicBezTo>
                <a:cubicBezTo>
                  <a:pt x="34192" y="22903"/>
                  <a:pt x="34007" y="23233"/>
                  <a:pt x="34211" y="23419"/>
                </a:cubicBezTo>
                <a:cubicBezTo>
                  <a:pt x="34391" y="23581"/>
                  <a:pt x="34573" y="23727"/>
                  <a:pt x="34761" y="23852"/>
                </a:cubicBezTo>
                <a:cubicBezTo>
                  <a:pt x="34660" y="24698"/>
                  <a:pt x="33881" y="25496"/>
                  <a:pt x="32979" y="25771"/>
                </a:cubicBezTo>
                <a:cubicBezTo>
                  <a:pt x="32694" y="25859"/>
                  <a:pt x="32410" y="25902"/>
                  <a:pt x="32135" y="25902"/>
                </a:cubicBezTo>
                <a:cubicBezTo>
                  <a:pt x="31319" y="25902"/>
                  <a:pt x="30575" y="25522"/>
                  <a:pt x="30093" y="24781"/>
                </a:cubicBezTo>
                <a:cubicBezTo>
                  <a:pt x="30029" y="24679"/>
                  <a:pt x="29922" y="24635"/>
                  <a:pt x="29816" y="24635"/>
                </a:cubicBezTo>
                <a:cubicBezTo>
                  <a:pt x="29690" y="24635"/>
                  <a:pt x="29564" y="24697"/>
                  <a:pt x="29508" y="24798"/>
                </a:cubicBezTo>
                <a:cubicBezTo>
                  <a:pt x="29371" y="24799"/>
                  <a:pt x="29232" y="24911"/>
                  <a:pt x="29272" y="25097"/>
                </a:cubicBezTo>
                <a:cubicBezTo>
                  <a:pt x="30092" y="28962"/>
                  <a:pt x="28058" y="31843"/>
                  <a:pt x="24369" y="32959"/>
                </a:cubicBezTo>
                <a:cubicBezTo>
                  <a:pt x="23394" y="33253"/>
                  <a:pt x="22450" y="33453"/>
                  <a:pt x="21533" y="33453"/>
                </a:cubicBezTo>
                <a:cubicBezTo>
                  <a:pt x="20380" y="33453"/>
                  <a:pt x="19268" y="33135"/>
                  <a:pt x="18191" y="32284"/>
                </a:cubicBezTo>
                <a:cubicBezTo>
                  <a:pt x="16984" y="31335"/>
                  <a:pt x="16343" y="29759"/>
                  <a:pt x="15734" y="28396"/>
                </a:cubicBezTo>
                <a:cubicBezTo>
                  <a:pt x="15679" y="28276"/>
                  <a:pt x="15577" y="28226"/>
                  <a:pt x="15470" y="28226"/>
                </a:cubicBezTo>
                <a:cubicBezTo>
                  <a:pt x="15403" y="28226"/>
                  <a:pt x="15335" y="28245"/>
                  <a:pt x="15273" y="28279"/>
                </a:cubicBezTo>
                <a:cubicBezTo>
                  <a:pt x="15234" y="28261"/>
                  <a:pt x="15191" y="28251"/>
                  <a:pt x="15149" y="28251"/>
                </a:cubicBezTo>
                <a:cubicBezTo>
                  <a:pt x="15065" y="28251"/>
                  <a:pt x="14981" y="28289"/>
                  <a:pt x="14928" y="28378"/>
                </a:cubicBezTo>
                <a:cubicBezTo>
                  <a:pt x="13935" y="30055"/>
                  <a:pt x="11754" y="30814"/>
                  <a:pt x="9768" y="30814"/>
                </a:cubicBezTo>
                <a:cubicBezTo>
                  <a:pt x="9326" y="30814"/>
                  <a:pt x="8894" y="30777"/>
                  <a:pt x="8487" y="30703"/>
                </a:cubicBezTo>
                <a:cubicBezTo>
                  <a:pt x="5646" y="30188"/>
                  <a:pt x="3340" y="27173"/>
                  <a:pt x="5701" y="24616"/>
                </a:cubicBezTo>
                <a:cubicBezTo>
                  <a:pt x="5959" y="24340"/>
                  <a:pt x="5716" y="23993"/>
                  <a:pt x="5426" y="23993"/>
                </a:cubicBezTo>
                <a:cubicBezTo>
                  <a:pt x="5341" y="23993"/>
                  <a:pt x="5252" y="24023"/>
                  <a:pt x="5170" y="24093"/>
                </a:cubicBezTo>
                <a:cubicBezTo>
                  <a:pt x="5119" y="24140"/>
                  <a:pt x="5085" y="24186"/>
                  <a:pt x="5038" y="24231"/>
                </a:cubicBezTo>
                <a:cubicBezTo>
                  <a:pt x="2682" y="22228"/>
                  <a:pt x="1145" y="19287"/>
                  <a:pt x="1930" y="16117"/>
                </a:cubicBezTo>
                <a:cubicBezTo>
                  <a:pt x="2480" y="13896"/>
                  <a:pt x="5572" y="10324"/>
                  <a:pt x="8399" y="10324"/>
                </a:cubicBezTo>
                <a:cubicBezTo>
                  <a:pt x="9034" y="10324"/>
                  <a:pt x="9656" y="10505"/>
                  <a:pt x="10233" y="10921"/>
                </a:cubicBezTo>
                <a:cubicBezTo>
                  <a:pt x="10290" y="10963"/>
                  <a:pt x="10349" y="10981"/>
                  <a:pt x="10406" y="10981"/>
                </a:cubicBezTo>
                <a:cubicBezTo>
                  <a:pt x="10679" y="10981"/>
                  <a:pt x="10913" y="10573"/>
                  <a:pt x="10660" y="10353"/>
                </a:cubicBezTo>
                <a:cubicBezTo>
                  <a:pt x="10536" y="10248"/>
                  <a:pt x="10410" y="10161"/>
                  <a:pt x="10282" y="10079"/>
                </a:cubicBezTo>
                <a:cubicBezTo>
                  <a:pt x="7925" y="5483"/>
                  <a:pt x="12902" y="759"/>
                  <a:pt x="17085" y="759"/>
                </a:cubicBezTo>
                <a:close/>
                <a:moveTo>
                  <a:pt x="35396" y="24199"/>
                </a:moveTo>
                <a:cubicBezTo>
                  <a:pt x="35813" y="24387"/>
                  <a:pt x="36255" y="24488"/>
                  <a:pt x="36704" y="24535"/>
                </a:cubicBezTo>
                <a:cubicBezTo>
                  <a:pt x="36458" y="28125"/>
                  <a:pt x="34139" y="30213"/>
                  <a:pt x="32640" y="33286"/>
                </a:cubicBezTo>
                <a:cubicBezTo>
                  <a:pt x="31646" y="35329"/>
                  <a:pt x="32406" y="37961"/>
                  <a:pt x="32831" y="40082"/>
                </a:cubicBezTo>
                <a:cubicBezTo>
                  <a:pt x="33863" y="45258"/>
                  <a:pt x="35934" y="50389"/>
                  <a:pt x="40042" y="53834"/>
                </a:cubicBezTo>
                <a:cubicBezTo>
                  <a:pt x="37042" y="55179"/>
                  <a:pt x="34081" y="56550"/>
                  <a:pt x="30811" y="56550"/>
                </a:cubicBezTo>
                <a:cubicBezTo>
                  <a:pt x="30276" y="56550"/>
                  <a:pt x="29734" y="56514"/>
                  <a:pt x="29181" y="56434"/>
                </a:cubicBezTo>
                <a:cubicBezTo>
                  <a:pt x="29162" y="56431"/>
                  <a:pt x="29143" y="56430"/>
                  <a:pt x="29124" y="56430"/>
                </a:cubicBezTo>
                <a:cubicBezTo>
                  <a:pt x="29095" y="56430"/>
                  <a:pt x="29067" y="56433"/>
                  <a:pt x="29040" y="56441"/>
                </a:cubicBezTo>
                <a:cubicBezTo>
                  <a:pt x="29056" y="56404"/>
                  <a:pt x="29072" y="56364"/>
                  <a:pt x="29070" y="56321"/>
                </a:cubicBezTo>
                <a:cubicBezTo>
                  <a:pt x="29451" y="48608"/>
                  <a:pt x="28798" y="40495"/>
                  <a:pt x="25617" y="33375"/>
                </a:cubicBezTo>
                <a:cubicBezTo>
                  <a:pt x="28694" y="32087"/>
                  <a:pt x="30783" y="29159"/>
                  <a:pt x="29996" y="25810"/>
                </a:cubicBezTo>
                <a:lnTo>
                  <a:pt x="29996" y="25810"/>
                </a:lnTo>
                <a:cubicBezTo>
                  <a:pt x="30323" y="26146"/>
                  <a:pt x="30743" y="26365"/>
                  <a:pt x="31203" y="26488"/>
                </a:cubicBezTo>
                <a:cubicBezTo>
                  <a:pt x="30655" y="28381"/>
                  <a:pt x="30804" y="30449"/>
                  <a:pt x="31272" y="32339"/>
                </a:cubicBezTo>
                <a:cubicBezTo>
                  <a:pt x="31310" y="32493"/>
                  <a:pt x="31446" y="32576"/>
                  <a:pt x="31585" y="32576"/>
                </a:cubicBezTo>
                <a:cubicBezTo>
                  <a:pt x="31669" y="32576"/>
                  <a:pt x="31755" y="32545"/>
                  <a:pt x="31820" y="32480"/>
                </a:cubicBezTo>
                <a:cubicBezTo>
                  <a:pt x="33581" y="30791"/>
                  <a:pt x="34477" y="28388"/>
                  <a:pt x="34223" y="25961"/>
                </a:cubicBezTo>
                <a:cubicBezTo>
                  <a:pt x="34810" y="25529"/>
                  <a:pt x="35247" y="24876"/>
                  <a:pt x="35396" y="24199"/>
                </a:cubicBezTo>
                <a:close/>
                <a:moveTo>
                  <a:pt x="16537" y="0"/>
                </a:moveTo>
                <a:cubicBezTo>
                  <a:pt x="15467" y="0"/>
                  <a:pt x="14367" y="267"/>
                  <a:pt x="13342" y="828"/>
                </a:cubicBezTo>
                <a:cubicBezTo>
                  <a:pt x="10541" y="2365"/>
                  <a:pt x="8092" y="6635"/>
                  <a:pt x="9590" y="9745"/>
                </a:cubicBezTo>
                <a:cubicBezTo>
                  <a:pt x="9238" y="9625"/>
                  <a:pt x="8870" y="9570"/>
                  <a:pt x="8494" y="9570"/>
                </a:cubicBezTo>
                <a:cubicBezTo>
                  <a:pt x="5786" y="9570"/>
                  <a:pt x="2650" y="12428"/>
                  <a:pt x="1681" y="14482"/>
                </a:cubicBezTo>
                <a:cubicBezTo>
                  <a:pt x="0" y="18047"/>
                  <a:pt x="1367" y="22549"/>
                  <a:pt x="4680" y="24611"/>
                </a:cubicBezTo>
                <a:cubicBezTo>
                  <a:pt x="2813" y="26899"/>
                  <a:pt x="4456" y="30187"/>
                  <a:pt x="7088" y="31217"/>
                </a:cubicBezTo>
                <a:cubicBezTo>
                  <a:pt x="7846" y="31516"/>
                  <a:pt x="8797" y="31677"/>
                  <a:pt x="9785" y="31677"/>
                </a:cubicBezTo>
                <a:cubicBezTo>
                  <a:pt x="11981" y="31677"/>
                  <a:pt x="14361" y="30883"/>
                  <a:pt x="15230" y="29046"/>
                </a:cubicBezTo>
                <a:cubicBezTo>
                  <a:pt x="16486" y="32430"/>
                  <a:pt x="18770" y="34179"/>
                  <a:pt x="21797" y="34179"/>
                </a:cubicBezTo>
                <a:cubicBezTo>
                  <a:pt x="22775" y="34179"/>
                  <a:pt x="23830" y="33996"/>
                  <a:pt x="24954" y="33627"/>
                </a:cubicBezTo>
                <a:cubicBezTo>
                  <a:pt x="24996" y="33610"/>
                  <a:pt x="25044" y="33592"/>
                  <a:pt x="25092" y="33573"/>
                </a:cubicBezTo>
                <a:cubicBezTo>
                  <a:pt x="27974" y="40941"/>
                  <a:pt x="28582" y="48461"/>
                  <a:pt x="28427" y="56318"/>
                </a:cubicBezTo>
                <a:cubicBezTo>
                  <a:pt x="28420" y="56526"/>
                  <a:pt x="28569" y="56627"/>
                  <a:pt x="28725" y="56627"/>
                </a:cubicBezTo>
                <a:cubicBezTo>
                  <a:pt x="28751" y="56627"/>
                  <a:pt x="28776" y="56624"/>
                  <a:pt x="28802" y="56619"/>
                </a:cubicBezTo>
                <a:lnTo>
                  <a:pt x="28802" y="56619"/>
                </a:lnTo>
                <a:cubicBezTo>
                  <a:pt x="28694" y="56807"/>
                  <a:pt x="28734" y="57068"/>
                  <a:pt x="28999" y="57106"/>
                </a:cubicBezTo>
                <a:cubicBezTo>
                  <a:pt x="29621" y="57197"/>
                  <a:pt x="30236" y="57239"/>
                  <a:pt x="30846" y="57239"/>
                </a:cubicBezTo>
                <a:cubicBezTo>
                  <a:pt x="34295" y="57239"/>
                  <a:pt x="37558" y="55886"/>
                  <a:pt x="40650" y="54326"/>
                </a:cubicBezTo>
                <a:cubicBezTo>
                  <a:pt x="40655" y="54329"/>
                  <a:pt x="40657" y="54333"/>
                  <a:pt x="40661" y="54333"/>
                </a:cubicBezTo>
                <a:cubicBezTo>
                  <a:pt x="40661" y="54333"/>
                  <a:pt x="40662" y="54333"/>
                  <a:pt x="40662" y="54333"/>
                </a:cubicBezTo>
                <a:cubicBezTo>
                  <a:pt x="40734" y="54387"/>
                  <a:pt x="40812" y="54410"/>
                  <a:pt x="40887" y="54410"/>
                </a:cubicBezTo>
                <a:cubicBezTo>
                  <a:pt x="41178" y="54410"/>
                  <a:pt x="41431" y="54064"/>
                  <a:pt x="41148" y="53838"/>
                </a:cubicBezTo>
                <a:cubicBezTo>
                  <a:pt x="36572" y="50139"/>
                  <a:pt x="34427" y="44758"/>
                  <a:pt x="33405" y="39095"/>
                </a:cubicBezTo>
                <a:cubicBezTo>
                  <a:pt x="33051" y="37152"/>
                  <a:pt x="32522" y="35168"/>
                  <a:pt x="33460" y="33289"/>
                </a:cubicBezTo>
                <a:cubicBezTo>
                  <a:pt x="33974" y="32259"/>
                  <a:pt x="34767" y="31341"/>
                  <a:pt x="35349" y="30346"/>
                </a:cubicBezTo>
                <a:cubicBezTo>
                  <a:pt x="36422" y="28516"/>
                  <a:pt x="37170" y="26673"/>
                  <a:pt x="37023" y="24558"/>
                </a:cubicBezTo>
                <a:lnTo>
                  <a:pt x="37023" y="24558"/>
                </a:lnTo>
                <a:cubicBezTo>
                  <a:pt x="37072" y="24559"/>
                  <a:pt x="37120" y="24560"/>
                  <a:pt x="37168" y="24560"/>
                </a:cubicBezTo>
                <a:cubicBezTo>
                  <a:pt x="39600" y="24560"/>
                  <a:pt x="42185" y="22755"/>
                  <a:pt x="43447" y="20793"/>
                </a:cubicBezTo>
                <a:cubicBezTo>
                  <a:pt x="44954" y="18450"/>
                  <a:pt x="43458" y="15833"/>
                  <a:pt x="41097" y="15437"/>
                </a:cubicBezTo>
                <a:cubicBezTo>
                  <a:pt x="43850" y="13107"/>
                  <a:pt x="44016" y="8668"/>
                  <a:pt x="41079" y="6182"/>
                </a:cubicBezTo>
                <a:cubicBezTo>
                  <a:pt x="39531" y="4869"/>
                  <a:pt x="37154" y="4019"/>
                  <a:pt x="34897" y="4019"/>
                </a:cubicBezTo>
                <a:cubicBezTo>
                  <a:pt x="33243" y="4019"/>
                  <a:pt x="31653" y="4476"/>
                  <a:pt x="30502" y="5542"/>
                </a:cubicBezTo>
                <a:cubicBezTo>
                  <a:pt x="30382" y="3875"/>
                  <a:pt x="29159" y="2268"/>
                  <a:pt x="27577" y="1725"/>
                </a:cubicBezTo>
                <a:cubicBezTo>
                  <a:pt x="27137" y="1575"/>
                  <a:pt x="26688" y="1504"/>
                  <a:pt x="26243" y="1504"/>
                </a:cubicBezTo>
                <a:cubicBezTo>
                  <a:pt x="24614" y="1504"/>
                  <a:pt x="23036" y="2445"/>
                  <a:pt x="22177" y="3838"/>
                </a:cubicBezTo>
                <a:cubicBezTo>
                  <a:pt x="21278" y="1394"/>
                  <a:pt x="18984" y="0"/>
                  <a:pt x="16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87" name="Google Shape;287;p13"/>
          <p:cNvSpPr/>
          <p:nvPr/>
        </p:nvSpPr>
        <p:spPr>
          <a:xfrm>
            <a:off x="720000" y="540000"/>
            <a:ext cx="7704000" cy="564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txBox="1">
            <a:spLocks noGrp="1"/>
          </p:cNvSpPr>
          <p:nvPr>
            <p:ph type="title"/>
          </p:nvPr>
        </p:nvSpPr>
        <p:spPr>
          <a:xfrm>
            <a:off x="7200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89" name="Google Shape;289;p13"/>
          <p:cNvSpPr txBox="1">
            <a:spLocks noGrp="1"/>
          </p:cNvSpPr>
          <p:nvPr>
            <p:ph type="title" idx="2" hasCustomPrompt="1"/>
          </p:nvPr>
        </p:nvSpPr>
        <p:spPr>
          <a:xfrm>
            <a:off x="11438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0" name="Google Shape;290;p13"/>
          <p:cNvSpPr txBox="1">
            <a:spLocks noGrp="1"/>
          </p:cNvSpPr>
          <p:nvPr>
            <p:ph type="subTitle" idx="1"/>
          </p:nvPr>
        </p:nvSpPr>
        <p:spPr>
          <a:xfrm>
            <a:off x="7200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13"/>
          <p:cNvSpPr txBox="1">
            <a:spLocks noGrp="1"/>
          </p:cNvSpPr>
          <p:nvPr>
            <p:ph type="title" idx="3"/>
          </p:nvPr>
        </p:nvSpPr>
        <p:spPr>
          <a:xfrm>
            <a:off x="26659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2" name="Google Shape;292;p13"/>
          <p:cNvSpPr txBox="1">
            <a:spLocks noGrp="1"/>
          </p:cNvSpPr>
          <p:nvPr>
            <p:ph type="title" idx="4" hasCustomPrompt="1"/>
          </p:nvPr>
        </p:nvSpPr>
        <p:spPr>
          <a:xfrm>
            <a:off x="30897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3" name="Google Shape;293;p13"/>
          <p:cNvSpPr txBox="1">
            <a:spLocks noGrp="1"/>
          </p:cNvSpPr>
          <p:nvPr>
            <p:ph type="subTitle" idx="5"/>
          </p:nvPr>
        </p:nvSpPr>
        <p:spPr>
          <a:xfrm>
            <a:off x="26659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13"/>
          <p:cNvSpPr txBox="1">
            <a:spLocks noGrp="1"/>
          </p:cNvSpPr>
          <p:nvPr>
            <p:ph type="title" idx="6"/>
          </p:nvPr>
        </p:nvSpPr>
        <p:spPr>
          <a:xfrm>
            <a:off x="46118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5" name="Google Shape;295;p13"/>
          <p:cNvSpPr txBox="1">
            <a:spLocks noGrp="1"/>
          </p:cNvSpPr>
          <p:nvPr>
            <p:ph type="title" idx="7" hasCustomPrompt="1"/>
          </p:nvPr>
        </p:nvSpPr>
        <p:spPr>
          <a:xfrm>
            <a:off x="50356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6" name="Google Shape;296;p13"/>
          <p:cNvSpPr txBox="1">
            <a:spLocks noGrp="1"/>
          </p:cNvSpPr>
          <p:nvPr>
            <p:ph type="subTitle" idx="8"/>
          </p:nvPr>
        </p:nvSpPr>
        <p:spPr>
          <a:xfrm>
            <a:off x="46118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7" name="Google Shape;297;p13"/>
          <p:cNvSpPr txBox="1">
            <a:spLocks noGrp="1"/>
          </p:cNvSpPr>
          <p:nvPr>
            <p:ph type="title" idx="9"/>
          </p:nvPr>
        </p:nvSpPr>
        <p:spPr>
          <a:xfrm>
            <a:off x="65577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8" name="Google Shape;298;p13"/>
          <p:cNvSpPr txBox="1">
            <a:spLocks noGrp="1"/>
          </p:cNvSpPr>
          <p:nvPr>
            <p:ph type="title" idx="13" hasCustomPrompt="1"/>
          </p:nvPr>
        </p:nvSpPr>
        <p:spPr>
          <a:xfrm>
            <a:off x="69815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9" name="Google Shape;299;p13"/>
          <p:cNvSpPr txBox="1">
            <a:spLocks noGrp="1"/>
          </p:cNvSpPr>
          <p:nvPr>
            <p:ph type="subTitle" idx="14"/>
          </p:nvPr>
        </p:nvSpPr>
        <p:spPr>
          <a:xfrm>
            <a:off x="65577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1" name="Google Shape;301;p13"/>
          <p:cNvGrpSpPr/>
          <p:nvPr/>
        </p:nvGrpSpPr>
        <p:grpSpPr>
          <a:xfrm>
            <a:off x="6304052" y="188113"/>
            <a:ext cx="1259452" cy="1243820"/>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3"/>
          <p:cNvGrpSpPr/>
          <p:nvPr/>
        </p:nvGrpSpPr>
        <p:grpSpPr>
          <a:xfrm>
            <a:off x="7399750" y="85300"/>
            <a:ext cx="875025" cy="839975"/>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MAIN_POINT_1">
    <p:spTree>
      <p:nvGrpSpPr>
        <p:cNvPr id="1" name="Shape 394"/>
        <p:cNvGrpSpPr/>
        <p:nvPr/>
      </p:nvGrpSpPr>
      <p:grpSpPr>
        <a:xfrm>
          <a:off x="0" y="0"/>
          <a:ext cx="0" cy="0"/>
          <a:chOff x="0" y="0"/>
          <a:chExt cx="0" cy="0"/>
        </a:xfrm>
      </p:grpSpPr>
      <p:pic>
        <p:nvPicPr>
          <p:cNvPr id="395" name="Google Shape;395;p19"/>
          <p:cNvPicPr preferRelativeResize="0"/>
          <p:nvPr/>
        </p:nvPicPr>
        <p:blipFill>
          <a:blip r:embed="rId2">
            <a:alphaModFix/>
          </a:blip>
          <a:stretch>
            <a:fillRect/>
          </a:stretch>
        </p:blipFill>
        <p:spPr>
          <a:xfrm>
            <a:off x="1" y="0"/>
            <a:ext cx="9144003" cy="5143501"/>
          </a:xfrm>
          <a:prstGeom prst="rect">
            <a:avLst/>
          </a:prstGeom>
          <a:noFill/>
          <a:ln>
            <a:noFill/>
          </a:ln>
        </p:spPr>
      </p:pic>
      <p:sp>
        <p:nvSpPr>
          <p:cNvPr id="396" name="Google Shape;396;p19"/>
          <p:cNvSpPr/>
          <p:nvPr/>
        </p:nvSpPr>
        <p:spPr>
          <a:xfrm rot="-9133527">
            <a:off x="4927722" y="132892"/>
            <a:ext cx="884912" cy="1303068"/>
          </a:xfrm>
          <a:custGeom>
            <a:avLst/>
            <a:gdLst/>
            <a:ahLst/>
            <a:cxnLst/>
            <a:rect l="l" t="t" r="r" b="b"/>
            <a:pathLst>
              <a:path w="35396" h="52122" extrusionOk="0">
                <a:moveTo>
                  <a:pt x="16069" y="1344"/>
                </a:moveTo>
                <a:cubicBezTo>
                  <a:pt x="17966" y="4079"/>
                  <a:pt x="19663" y="6975"/>
                  <a:pt x="21123" y="9970"/>
                </a:cubicBezTo>
                <a:cubicBezTo>
                  <a:pt x="19830" y="9757"/>
                  <a:pt x="18179" y="9380"/>
                  <a:pt x="18156" y="9375"/>
                </a:cubicBezTo>
                <a:cubicBezTo>
                  <a:pt x="18111" y="9365"/>
                  <a:pt x="18065" y="9360"/>
                  <a:pt x="18020" y="9360"/>
                </a:cubicBezTo>
                <a:cubicBezTo>
                  <a:pt x="17880" y="9360"/>
                  <a:pt x="17742" y="9407"/>
                  <a:pt x="17631" y="9496"/>
                </a:cubicBezTo>
                <a:cubicBezTo>
                  <a:pt x="17483" y="9614"/>
                  <a:pt x="17396" y="9792"/>
                  <a:pt x="17396" y="9982"/>
                </a:cubicBezTo>
                <a:lnTo>
                  <a:pt x="17396" y="19622"/>
                </a:lnTo>
                <a:cubicBezTo>
                  <a:pt x="17289" y="19741"/>
                  <a:pt x="17226" y="19902"/>
                  <a:pt x="17234" y="20075"/>
                </a:cubicBezTo>
                <a:cubicBezTo>
                  <a:pt x="17242" y="20223"/>
                  <a:pt x="17304" y="20354"/>
                  <a:pt x="17396" y="20455"/>
                </a:cubicBezTo>
                <a:lnTo>
                  <a:pt x="17396" y="23180"/>
                </a:lnTo>
                <a:cubicBezTo>
                  <a:pt x="17396" y="23523"/>
                  <a:pt x="17674" y="23801"/>
                  <a:pt x="18018" y="23801"/>
                </a:cubicBezTo>
                <a:cubicBezTo>
                  <a:pt x="18360" y="23801"/>
                  <a:pt x="18638" y="23523"/>
                  <a:pt x="18638" y="23180"/>
                </a:cubicBezTo>
                <a:lnTo>
                  <a:pt x="18638" y="20642"/>
                </a:lnTo>
                <a:cubicBezTo>
                  <a:pt x="22239" y="20651"/>
                  <a:pt x="25840" y="22119"/>
                  <a:pt x="28398" y="24654"/>
                </a:cubicBezTo>
                <a:cubicBezTo>
                  <a:pt x="31134" y="27367"/>
                  <a:pt x="32660" y="31282"/>
                  <a:pt x="32484" y="35129"/>
                </a:cubicBezTo>
                <a:cubicBezTo>
                  <a:pt x="32353" y="37970"/>
                  <a:pt x="31322" y="40714"/>
                  <a:pt x="29584" y="42852"/>
                </a:cubicBezTo>
                <a:cubicBezTo>
                  <a:pt x="26960" y="46081"/>
                  <a:pt x="22524" y="48016"/>
                  <a:pt x="17853" y="48016"/>
                </a:cubicBezTo>
                <a:cubicBezTo>
                  <a:pt x="17570" y="48016"/>
                  <a:pt x="17286" y="48009"/>
                  <a:pt x="17002" y="47995"/>
                </a:cubicBezTo>
                <a:cubicBezTo>
                  <a:pt x="11974" y="47740"/>
                  <a:pt x="7281" y="45343"/>
                  <a:pt x="4446" y="41584"/>
                </a:cubicBezTo>
                <a:cubicBezTo>
                  <a:pt x="3383" y="40174"/>
                  <a:pt x="2610" y="38586"/>
                  <a:pt x="2132" y="36933"/>
                </a:cubicBezTo>
                <a:cubicBezTo>
                  <a:pt x="2125" y="36877"/>
                  <a:pt x="2106" y="36824"/>
                  <a:pt x="2085" y="36776"/>
                </a:cubicBezTo>
                <a:cubicBezTo>
                  <a:pt x="1268" y="33819"/>
                  <a:pt x="1403" y="30662"/>
                  <a:pt x="2580" y="27921"/>
                </a:cubicBezTo>
                <a:cubicBezTo>
                  <a:pt x="4256" y="24021"/>
                  <a:pt x="8086" y="21218"/>
                  <a:pt x="12120" y="20755"/>
                </a:cubicBezTo>
                <a:lnTo>
                  <a:pt x="12120" y="23800"/>
                </a:lnTo>
                <a:cubicBezTo>
                  <a:pt x="12120" y="24142"/>
                  <a:pt x="12397" y="24420"/>
                  <a:pt x="12741" y="24420"/>
                </a:cubicBezTo>
                <a:cubicBezTo>
                  <a:pt x="13083" y="24420"/>
                  <a:pt x="13361" y="24142"/>
                  <a:pt x="13361" y="23800"/>
                </a:cubicBezTo>
                <a:lnTo>
                  <a:pt x="13361" y="20688"/>
                </a:lnTo>
                <a:cubicBezTo>
                  <a:pt x="13551" y="20689"/>
                  <a:pt x="13740" y="20695"/>
                  <a:pt x="13931" y="20706"/>
                </a:cubicBezTo>
                <a:cubicBezTo>
                  <a:pt x="13945" y="20707"/>
                  <a:pt x="13959" y="20707"/>
                  <a:pt x="13973" y="20707"/>
                </a:cubicBezTo>
                <a:cubicBezTo>
                  <a:pt x="14294" y="20707"/>
                  <a:pt x="14569" y="20455"/>
                  <a:pt x="14591" y="20127"/>
                </a:cubicBezTo>
                <a:cubicBezTo>
                  <a:pt x="14613" y="19784"/>
                  <a:pt x="14353" y="19489"/>
                  <a:pt x="14011" y="19467"/>
                </a:cubicBezTo>
                <a:cubicBezTo>
                  <a:pt x="13795" y="19452"/>
                  <a:pt x="13577" y="19447"/>
                  <a:pt x="13361" y="19446"/>
                </a:cubicBezTo>
                <a:lnTo>
                  <a:pt x="13361" y="9360"/>
                </a:lnTo>
                <a:cubicBezTo>
                  <a:pt x="13361" y="9024"/>
                  <a:pt x="13095" y="8750"/>
                  <a:pt x="12760" y="8739"/>
                </a:cubicBezTo>
                <a:cubicBezTo>
                  <a:pt x="12036" y="8716"/>
                  <a:pt x="10340" y="8640"/>
                  <a:pt x="9177" y="8512"/>
                </a:cubicBezTo>
                <a:cubicBezTo>
                  <a:pt x="11132" y="5814"/>
                  <a:pt x="13447" y="3407"/>
                  <a:pt x="16069" y="1344"/>
                </a:cubicBezTo>
                <a:close/>
                <a:moveTo>
                  <a:pt x="33714" y="35411"/>
                </a:moveTo>
                <a:cubicBezTo>
                  <a:pt x="33936" y="36382"/>
                  <a:pt x="34062" y="37282"/>
                  <a:pt x="34029" y="37990"/>
                </a:cubicBezTo>
                <a:cubicBezTo>
                  <a:pt x="33898" y="40833"/>
                  <a:pt x="32867" y="43574"/>
                  <a:pt x="31128" y="45714"/>
                </a:cubicBezTo>
                <a:cubicBezTo>
                  <a:pt x="28504" y="48942"/>
                  <a:pt x="24068" y="50877"/>
                  <a:pt x="19398" y="50877"/>
                </a:cubicBezTo>
                <a:cubicBezTo>
                  <a:pt x="19114" y="50877"/>
                  <a:pt x="18830" y="50870"/>
                  <a:pt x="18546" y="50856"/>
                </a:cubicBezTo>
                <a:cubicBezTo>
                  <a:pt x="14288" y="50640"/>
                  <a:pt x="10275" y="48884"/>
                  <a:pt x="7422" y="46068"/>
                </a:cubicBezTo>
                <a:lnTo>
                  <a:pt x="7422" y="46068"/>
                </a:lnTo>
                <a:cubicBezTo>
                  <a:pt x="10164" y="47927"/>
                  <a:pt x="13479" y="49059"/>
                  <a:pt x="16942" y="49235"/>
                </a:cubicBezTo>
                <a:cubicBezTo>
                  <a:pt x="17247" y="49251"/>
                  <a:pt x="17550" y="49258"/>
                  <a:pt x="17854" y="49258"/>
                </a:cubicBezTo>
                <a:cubicBezTo>
                  <a:pt x="22893" y="49258"/>
                  <a:pt x="27695" y="47151"/>
                  <a:pt x="30551" y="43636"/>
                </a:cubicBezTo>
                <a:cubicBezTo>
                  <a:pt x="32411" y="41349"/>
                  <a:pt x="33526" y="38436"/>
                  <a:pt x="33714" y="35411"/>
                </a:cubicBezTo>
                <a:close/>
                <a:moveTo>
                  <a:pt x="16136" y="0"/>
                </a:moveTo>
                <a:cubicBezTo>
                  <a:pt x="15772" y="0"/>
                  <a:pt x="15498" y="215"/>
                  <a:pt x="15371" y="314"/>
                </a:cubicBezTo>
                <a:cubicBezTo>
                  <a:pt x="12361" y="2670"/>
                  <a:pt x="9742" y="5464"/>
                  <a:pt x="7584" y="8620"/>
                </a:cubicBezTo>
                <a:cubicBezTo>
                  <a:pt x="7468" y="8788"/>
                  <a:pt x="7443" y="9000"/>
                  <a:pt x="7516" y="9191"/>
                </a:cubicBezTo>
                <a:cubicBezTo>
                  <a:pt x="7588" y="9380"/>
                  <a:pt x="7747" y="9523"/>
                  <a:pt x="7944" y="9573"/>
                </a:cubicBezTo>
                <a:cubicBezTo>
                  <a:pt x="8825" y="9795"/>
                  <a:pt x="11042" y="9914"/>
                  <a:pt x="12120" y="9959"/>
                </a:cubicBezTo>
                <a:lnTo>
                  <a:pt x="12120" y="19508"/>
                </a:lnTo>
                <a:cubicBezTo>
                  <a:pt x="7607" y="19977"/>
                  <a:pt x="3305" y="23089"/>
                  <a:pt x="1439" y="27432"/>
                </a:cubicBezTo>
                <a:cubicBezTo>
                  <a:pt x="136" y="30463"/>
                  <a:pt x="0" y="33953"/>
                  <a:pt x="923" y="37206"/>
                </a:cubicBezTo>
                <a:cubicBezTo>
                  <a:pt x="1384" y="40143"/>
                  <a:pt x="3921" y="43763"/>
                  <a:pt x="5000" y="45194"/>
                </a:cubicBezTo>
                <a:cubicBezTo>
                  <a:pt x="8054" y="49245"/>
                  <a:pt x="13094" y="51825"/>
                  <a:pt x="18484" y="52097"/>
                </a:cubicBezTo>
                <a:cubicBezTo>
                  <a:pt x="18789" y="52113"/>
                  <a:pt x="19093" y="52121"/>
                  <a:pt x="19396" y="52121"/>
                </a:cubicBezTo>
                <a:cubicBezTo>
                  <a:pt x="24434" y="52121"/>
                  <a:pt x="29237" y="50013"/>
                  <a:pt x="32093" y="46498"/>
                </a:cubicBezTo>
                <a:cubicBezTo>
                  <a:pt x="33999" y="44156"/>
                  <a:pt x="35128" y="41154"/>
                  <a:pt x="35271" y="38048"/>
                </a:cubicBezTo>
                <a:cubicBezTo>
                  <a:pt x="35395" y="35341"/>
                  <a:pt x="33586" y="30446"/>
                  <a:pt x="32233" y="27950"/>
                </a:cubicBezTo>
                <a:cubicBezTo>
                  <a:pt x="32226" y="27938"/>
                  <a:pt x="32216" y="27927"/>
                  <a:pt x="32207" y="27916"/>
                </a:cubicBezTo>
                <a:cubicBezTo>
                  <a:pt x="31468" y="26381"/>
                  <a:pt x="30482" y="24968"/>
                  <a:pt x="29275" y="23772"/>
                </a:cubicBezTo>
                <a:cubicBezTo>
                  <a:pt x="26489" y="21010"/>
                  <a:pt x="22562" y="19409"/>
                  <a:pt x="18641" y="19400"/>
                </a:cubicBezTo>
                <a:lnTo>
                  <a:pt x="18641" y="10754"/>
                </a:lnTo>
                <a:cubicBezTo>
                  <a:pt x="19618" y="10963"/>
                  <a:pt x="21286" y="11299"/>
                  <a:pt x="22138" y="11350"/>
                </a:cubicBezTo>
                <a:cubicBezTo>
                  <a:pt x="22150" y="11351"/>
                  <a:pt x="22162" y="11351"/>
                  <a:pt x="22174" y="11351"/>
                </a:cubicBezTo>
                <a:cubicBezTo>
                  <a:pt x="22379" y="11351"/>
                  <a:pt x="22572" y="11250"/>
                  <a:pt x="22688" y="11079"/>
                </a:cubicBezTo>
                <a:cubicBezTo>
                  <a:pt x="22810" y="10898"/>
                  <a:pt x="22829" y="10665"/>
                  <a:pt x="22737" y="10467"/>
                </a:cubicBezTo>
                <a:cubicBezTo>
                  <a:pt x="21128" y="7013"/>
                  <a:pt x="19208" y="3676"/>
                  <a:pt x="17031" y="549"/>
                </a:cubicBezTo>
                <a:cubicBezTo>
                  <a:pt x="16928" y="403"/>
                  <a:pt x="16718" y="99"/>
                  <a:pt x="16322" y="19"/>
                </a:cubicBezTo>
                <a:cubicBezTo>
                  <a:pt x="16257" y="6"/>
                  <a:pt x="16195" y="0"/>
                  <a:pt x="16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rot="-3955367">
            <a:off x="8431501" y="1677195"/>
            <a:ext cx="605591" cy="814512"/>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rot="10800000">
            <a:off x="558406" y="2395178"/>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rot="10800000">
            <a:off x="1779944" y="1322825"/>
            <a:ext cx="549096" cy="537788"/>
          </a:xfrm>
          <a:custGeom>
            <a:avLst/>
            <a:gdLst/>
            <a:ahLst/>
            <a:cxnLst/>
            <a:rect l="l" t="t" r="r" b="b"/>
            <a:pathLst>
              <a:path w="18113" h="17740" extrusionOk="0">
                <a:moveTo>
                  <a:pt x="7532" y="737"/>
                </a:moveTo>
                <a:cubicBezTo>
                  <a:pt x="8981" y="737"/>
                  <a:pt x="10089" y="1945"/>
                  <a:pt x="10245" y="3346"/>
                </a:cubicBezTo>
                <a:cubicBezTo>
                  <a:pt x="9565" y="3346"/>
                  <a:pt x="8882" y="3423"/>
                  <a:pt x="8232" y="3577"/>
                </a:cubicBezTo>
                <a:cubicBezTo>
                  <a:pt x="8222" y="3557"/>
                  <a:pt x="8211" y="3535"/>
                  <a:pt x="8199" y="3514"/>
                </a:cubicBezTo>
                <a:cubicBezTo>
                  <a:pt x="7901" y="3202"/>
                  <a:pt x="7712" y="2874"/>
                  <a:pt x="7594" y="2460"/>
                </a:cubicBezTo>
                <a:cubicBezTo>
                  <a:pt x="7571" y="2386"/>
                  <a:pt x="7499" y="2349"/>
                  <a:pt x="7430" y="2349"/>
                </a:cubicBezTo>
                <a:cubicBezTo>
                  <a:pt x="7346" y="2349"/>
                  <a:pt x="7265" y="2402"/>
                  <a:pt x="7276" y="2506"/>
                </a:cubicBezTo>
                <a:cubicBezTo>
                  <a:pt x="7323" y="2936"/>
                  <a:pt x="7501" y="3352"/>
                  <a:pt x="7778" y="3689"/>
                </a:cubicBezTo>
                <a:cubicBezTo>
                  <a:pt x="7034" y="3914"/>
                  <a:pt x="6342" y="4243"/>
                  <a:pt x="5759" y="4709"/>
                </a:cubicBezTo>
                <a:cubicBezTo>
                  <a:pt x="5739" y="4647"/>
                  <a:pt x="5704" y="4591"/>
                  <a:pt x="5636" y="4539"/>
                </a:cubicBezTo>
                <a:cubicBezTo>
                  <a:pt x="5442" y="4395"/>
                  <a:pt x="5236" y="4283"/>
                  <a:pt x="5027" y="4180"/>
                </a:cubicBezTo>
                <a:cubicBezTo>
                  <a:pt x="4817" y="3776"/>
                  <a:pt x="4792" y="3203"/>
                  <a:pt x="4878" y="2874"/>
                </a:cubicBezTo>
                <a:cubicBezTo>
                  <a:pt x="4965" y="2541"/>
                  <a:pt x="5124" y="2244"/>
                  <a:pt x="5319" y="1958"/>
                </a:cubicBezTo>
                <a:cubicBezTo>
                  <a:pt x="5769" y="1307"/>
                  <a:pt x="6480" y="827"/>
                  <a:pt x="7280" y="749"/>
                </a:cubicBezTo>
                <a:cubicBezTo>
                  <a:pt x="7365" y="741"/>
                  <a:pt x="7449" y="737"/>
                  <a:pt x="7532" y="737"/>
                </a:cubicBezTo>
                <a:close/>
                <a:moveTo>
                  <a:pt x="13741" y="2006"/>
                </a:moveTo>
                <a:cubicBezTo>
                  <a:pt x="14227" y="2006"/>
                  <a:pt x="14729" y="2163"/>
                  <a:pt x="15204" y="2516"/>
                </a:cubicBezTo>
                <a:cubicBezTo>
                  <a:pt x="16884" y="3771"/>
                  <a:pt x="15634" y="5637"/>
                  <a:pt x="14180" y="6349"/>
                </a:cubicBezTo>
                <a:cubicBezTo>
                  <a:pt x="14143" y="6363"/>
                  <a:pt x="14118" y="6388"/>
                  <a:pt x="14091" y="6414"/>
                </a:cubicBezTo>
                <a:cubicBezTo>
                  <a:pt x="13871" y="5810"/>
                  <a:pt x="13537" y="5256"/>
                  <a:pt x="13113" y="4796"/>
                </a:cubicBezTo>
                <a:cubicBezTo>
                  <a:pt x="13154" y="4790"/>
                  <a:pt x="13191" y="4775"/>
                  <a:pt x="13215" y="4740"/>
                </a:cubicBezTo>
                <a:cubicBezTo>
                  <a:pt x="13502" y="4402"/>
                  <a:pt x="13728" y="3987"/>
                  <a:pt x="13968" y="3613"/>
                </a:cubicBezTo>
                <a:cubicBezTo>
                  <a:pt x="14093" y="3421"/>
                  <a:pt x="13906" y="3231"/>
                  <a:pt x="13728" y="3231"/>
                </a:cubicBezTo>
                <a:cubicBezTo>
                  <a:pt x="13651" y="3231"/>
                  <a:pt x="13575" y="3267"/>
                  <a:pt x="13528" y="3356"/>
                </a:cubicBezTo>
                <a:cubicBezTo>
                  <a:pt x="13319" y="3747"/>
                  <a:pt x="13062" y="4140"/>
                  <a:pt x="12903" y="4561"/>
                </a:cubicBezTo>
                <a:cubicBezTo>
                  <a:pt x="12898" y="4565"/>
                  <a:pt x="12903" y="4576"/>
                  <a:pt x="12898" y="4581"/>
                </a:cubicBezTo>
                <a:cubicBezTo>
                  <a:pt x="12462" y="4167"/>
                  <a:pt x="11941" y="3839"/>
                  <a:pt x="11330" y="3649"/>
                </a:cubicBezTo>
                <a:cubicBezTo>
                  <a:pt x="11810" y="2670"/>
                  <a:pt x="12741" y="2006"/>
                  <a:pt x="13741" y="2006"/>
                </a:cubicBezTo>
                <a:close/>
                <a:moveTo>
                  <a:pt x="3394" y="4590"/>
                </a:moveTo>
                <a:cubicBezTo>
                  <a:pt x="4039" y="4590"/>
                  <a:pt x="4710" y="4787"/>
                  <a:pt x="5283" y="5148"/>
                </a:cubicBezTo>
                <a:cubicBezTo>
                  <a:pt x="4836" y="5616"/>
                  <a:pt x="4478" y="6183"/>
                  <a:pt x="4243" y="6855"/>
                </a:cubicBezTo>
                <a:cubicBezTo>
                  <a:pt x="4017" y="6793"/>
                  <a:pt x="3792" y="6748"/>
                  <a:pt x="3565" y="6702"/>
                </a:cubicBezTo>
                <a:cubicBezTo>
                  <a:pt x="3349" y="6655"/>
                  <a:pt x="3133" y="6584"/>
                  <a:pt x="2913" y="6584"/>
                </a:cubicBezTo>
                <a:cubicBezTo>
                  <a:pt x="2899" y="6584"/>
                  <a:pt x="2884" y="6584"/>
                  <a:pt x="2869" y="6585"/>
                </a:cubicBezTo>
                <a:cubicBezTo>
                  <a:pt x="2695" y="6594"/>
                  <a:pt x="2618" y="6830"/>
                  <a:pt x="2777" y="6922"/>
                </a:cubicBezTo>
                <a:cubicBezTo>
                  <a:pt x="2977" y="7040"/>
                  <a:pt x="3223" y="7081"/>
                  <a:pt x="3443" y="7143"/>
                </a:cubicBezTo>
                <a:cubicBezTo>
                  <a:pt x="3474" y="7146"/>
                  <a:pt x="3499" y="7157"/>
                  <a:pt x="3530" y="7162"/>
                </a:cubicBezTo>
                <a:cubicBezTo>
                  <a:pt x="3565" y="7215"/>
                  <a:pt x="3617" y="7255"/>
                  <a:pt x="3694" y="7266"/>
                </a:cubicBezTo>
                <a:cubicBezTo>
                  <a:pt x="3826" y="7280"/>
                  <a:pt x="3960" y="7296"/>
                  <a:pt x="4093" y="7316"/>
                </a:cubicBezTo>
                <a:cubicBezTo>
                  <a:pt x="4093" y="7326"/>
                  <a:pt x="4088" y="7331"/>
                  <a:pt x="4088" y="7336"/>
                </a:cubicBezTo>
                <a:cubicBezTo>
                  <a:pt x="3965" y="7844"/>
                  <a:pt x="3920" y="8351"/>
                  <a:pt x="3945" y="8842"/>
                </a:cubicBezTo>
                <a:cubicBezTo>
                  <a:pt x="3914" y="8829"/>
                  <a:pt x="3878" y="8821"/>
                  <a:pt x="3839" y="8821"/>
                </a:cubicBezTo>
                <a:cubicBezTo>
                  <a:pt x="3814" y="8821"/>
                  <a:pt x="3788" y="8824"/>
                  <a:pt x="3761" y="8832"/>
                </a:cubicBezTo>
                <a:cubicBezTo>
                  <a:pt x="3557" y="8893"/>
                  <a:pt x="3367" y="8971"/>
                  <a:pt x="3178" y="9057"/>
                </a:cubicBezTo>
                <a:cubicBezTo>
                  <a:pt x="1780" y="9041"/>
                  <a:pt x="556" y="7961"/>
                  <a:pt x="985" y="6377"/>
                </a:cubicBezTo>
                <a:cubicBezTo>
                  <a:pt x="1325" y="5136"/>
                  <a:pt x="2322" y="4590"/>
                  <a:pt x="3394" y="4590"/>
                </a:cubicBezTo>
                <a:close/>
                <a:moveTo>
                  <a:pt x="14282" y="7055"/>
                </a:moveTo>
                <a:cubicBezTo>
                  <a:pt x="14297" y="7076"/>
                  <a:pt x="14318" y="7091"/>
                  <a:pt x="14343" y="7096"/>
                </a:cubicBezTo>
                <a:cubicBezTo>
                  <a:pt x="14993" y="7285"/>
                  <a:pt x="15568" y="7152"/>
                  <a:pt x="16187" y="7531"/>
                </a:cubicBezTo>
                <a:cubicBezTo>
                  <a:pt x="16930" y="7983"/>
                  <a:pt x="17325" y="8767"/>
                  <a:pt x="17258" y="9632"/>
                </a:cubicBezTo>
                <a:cubicBezTo>
                  <a:pt x="17144" y="11083"/>
                  <a:pt x="15995" y="11850"/>
                  <a:pt x="14750" y="11850"/>
                </a:cubicBezTo>
                <a:cubicBezTo>
                  <a:pt x="14316" y="11850"/>
                  <a:pt x="13871" y="11757"/>
                  <a:pt x="13454" y="11568"/>
                </a:cubicBezTo>
                <a:cubicBezTo>
                  <a:pt x="13418" y="11554"/>
                  <a:pt x="13387" y="11549"/>
                  <a:pt x="13357" y="11543"/>
                </a:cubicBezTo>
                <a:cubicBezTo>
                  <a:pt x="13592" y="11235"/>
                  <a:pt x="13801" y="10897"/>
                  <a:pt x="13971" y="10529"/>
                </a:cubicBezTo>
                <a:cubicBezTo>
                  <a:pt x="14089" y="10281"/>
                  <a:pt x="14175" y="10027"/>
                  <a:pt x="14248" y="9760"/>
                </a:cubicBezTo>
                <a:cubicBezTo>
                  <a:pt x="14709" y="9899"/>
                  <a:pt x="15170" y="10032"/>
                  <a:pt x="15636" y="10144"/>
                </a:cubicBezTo>
                <a:cubicBezTo>
                  <a:pt x="15655" y="10149"/>
                  <a:pt x="15673" y="10151"/>
                  <a:pt x="15690" y="10151"/>
                </a:cubicBezTo>
                <a:cubicBezTo>
                  <a:pt x="15915" y="10151"/>
                  <a:pt x="15992" y="9801"/>
                  <a:pt x="15748" y="9740"/>
                </a:cubicBezTo>
                <a:cubicBezTo>
                  <a:pt x="15281" y="9617"/>
                  <a:pt x="14805" y="9509"/>
                  <a:pt x="14324" y="9416"/>
                </a:cubicBezTo>
                <a:cubicBezTo>
                  <a:pt x="14476" y="8642"/>
                  <a:pt x="14460" y="7828"/>
                  <a:pt x="14282" y="7055"/>
                </a:cubicBezTo>
                <a:close/>
                <a:moveTo>
                  <a:pt x="10374" y="3900"/>
                </a:moveTo>
                <a:cubicBezTo>
                  <a:pt x="10441" y="3961"/>
                  <a:pt x="10533" y="3992"/>
                  <a:pt x="10620" y="3992"/>
                </a:cubicBezTo>
                <a:cubicBezTo>
                  <a:pt x="10645" y="4105"/>
                  <a:pt x="10732" y="4182"/>
                  <a:pt x="10836" y="4207"/>
                </a:cubicBezTo>
                <a:cubicBezTo>
                  <a:pt x="10876" y="4279"/>
                  <a:pt x="10938" y="4335"/>
                  <a:pt x="11035" y="4366"/>
                </a:cubicBezTo>
                <a:cubicBezTo>
                  <a:pt x="13986" y="5216"/>
                  <a:pt x="14360" y="9366"/>
                  <a:pt x="12494" y="11394"/>
                </a:cubicBezTo>
                <a:cubicBezTo>
                  <a:pt x="11601" y="12368"/>
                  <a:pt x="10376" y="12866"/>
                  <a:pt x="9134" y="12866"/>
                </a:cubicBezTo>
                <a:cubicBezTo>
                  <a:pt x="8282" y="12866"/>
                  <a:pt x="7422" y="12632"/>
                  <a:pt x="6655" y="12158"/>
                </a:cubicBezTo>
                <a:cubicBezTo>
                  <a:pt x="4817" y="11025"/>
                  <a:pt x="4268" y="8602"/>
                  <a:pt x="5186" y="6702"/>
                </a:cubicBezTo>
                <a:cubicBezTo>
                  <a:pt x="6175" y="4642"/>
                  <a:pt x="8347" y="4273"/>
                  <a:pt x="10374" y="3900"/>
                </a:cubicBezTo>
                <a:close/>
                <a:moveTo>
                  <a:pt x="4002" y="9372"/>
                </a:moveTo>
                <a:cubicBezTo>
                  <a:pt x="4141" y="10232"/>
                  <a:pt x="4499" y="11037"/>
                  <a:pt x="5037" y="11712"/>
                </a:cubicBezTo>
                <a:cubicBezTo>
                  <a:pt x="5017" y="11705"/>
                  <a:pt x="4995" y="11701"/>
                  <a:pt x="4974" y="11701"/>
                </a:cubicBezTo>
                <a:cubicBezTo>
                  <a:pt x="4929" y="11701"/>
                  <a:pt x="4883" y="11718"/>
                  <a:pt x="4842" y="11763"/>
                </a:cubicBezTo>
                <a:cubicBezTo>
                  <a:pt x="4473" y="12147"/>
                  <a:pt x="4110" y="12542"/>
                  <a:pt x="3751" y="12940"/>
                </a:cubicBezTo>
                <a:cubicBezTo>
                  <a:pt x="3656" y="13047"/>
                  <a:pt x="3746" y="13187"/>
                  <a:pt x="3856" y="13187"/>
                </a:cubicBezTo>
                <a:cubicBezTo>
                  <a:pt x="3889" y="13187"/>
                  <a:pt x="3924" y="13175"/>
                  <a:pt x="3955" y="13145"/>
                </a:cubicBezTo>
                <a:cubicBezTo>
                  <a:pt x="4355" y="12788"/>
                  <a:pt x="4749" y="12428"/>
                  <a:pt x="5139" y="12054"/>
                </a:cubicBezTo>
                <a:cubicBezTo>
                  <a:pt x="5189" y="12003"/>
                  <a:pt x="5205" y="11941"/>
                  <a:pt x="5194" y="11885"/>
                </a:cubicBezTo>
                <a:lnTo>
                  <a:pt x="5194" y="11885"/>
                </a:lnTo>
                <a:cubicBezTo>
                  <a:pt x="5722" y="12489"/>
                  <a:pt x="6398" y="12981"/>
                  <a:pt x="7197" y="13282"/>
                </a:cubicBezTo>
                <a:cubicBezTo>
                  <a:pt x="7163" y="13324"/>
                  <a:pt x="7126" y="13370"/>
                  <a:pt x="7116" y="13441"/>
                </a:cubicBezTo>
                <a:cubicBezTo>
                  <a:pt x="7095" y="13596"/>
                  <a:pt x="7074" y="13750"/>
                  <a:pt x="7065" y="13906"/>
                </a:cubicBezTo>
                <a:cubicBezTo>
                  <a:pt x="6547" y="14611"/>
                  <a:pt x="5664" y="14956"/>
                  <a:pt x="4764" y="14956"/>
                </a:cubicBezTo>
                <a:cubicBezTo>
                  <a:pt x="3937" y="14956"/>
                  <a:pt x="3095" y="14665"/>
                  <a:pt x="2506" y="14091"/>
                </a:cubicBezTo>
                <a:cubicBezTo>
                  <a:pt x="1748" y="13352"/>
                  <a:pt x="1471" y="12200"/>
                  <a:pt x="1887" y="11221"/>
                </a:cubicBezTo>
                <a:cubicBezTo>
                  <a:pt x="2266" y="10345"/>
                  <a:pt x="3035" y="9986"/>
                  <a:pt x="3782" y="9515"/>
                </a:cubicBezTo>
                <a:cubicBezTo>
                  <a:pt x="3854" y="9475"/>
                  <a:pt x="3931" y="9423"/>
                  <a:pt x="4002" y="9372"/>
                </a:cubicBezTo>
                <a:close/>
                <a:moveTo>
                  <a:pt x="12930" y="12038"/>
                </a:moveTo>
                <a:cubicBezTo>
                  <a:pt x="12961" y="12100"/>
                  <a:pt x="13000" y="12155"/>
                  <a:pt x="13078" y="12197"/>
                </a:cubicBezTo>
                <a:cubicBezTo>
                  <a:pt x="13103" y="12213"/>
                  <a:pt x="13124" y="12223"/>
                  <a:pt x="13150" y="12233"/>
                </a:cubicBezTo>
                <a:cubicBezTo>
                  <a:pt x="14640" y="13786"/>
                  <a:pt x="13898" y="16148"/>
                  <a:pt x="11859" y="16793"/>
                </a:cubicBezTo>
                <a:cubicBezTo>
                  <a:pt x="11476" y="16914"/>
                  <a:pt x="11074" y="16975"/>
                  <a:pt x="10672" y="16975"/>
                </a:cubicBezTo>
                <a:cubicBezTo>
                  <a:pt x="10175" y="16975"/>
                  <a:pt x="9679" y="16882"/>
                  <a:pt x="9221" y="16695"/>
                </a:cubicBezTo>
                <a:cubicBezTo>
                  <a:pt x="7916" y="16168"/>
                  <a:pt x="7787" y="15055"/>
                  <a:pt x="7777" y="13847"/>
                </a:cubicBezTo>
                <a:cubicBezTo>
                  <a:pt x="7808" y="13730"/>
                  <a:pt x="7832" y="13607"/>
                  <a:pt x="7848" y="13473"/>
                </a:cubicBezTo>
                <a:cubicBezTo>
                  <a:pt x="8269" y="13574"/>
                  <a:pt x="8691" y="13621"/>
                  <a:pt x="9109" y="13621"/>
                </a:cubicBezTo>
                <a:cubicBezTo>
                  <a:pt x="9459" y="13621"/>
                  <a:pt x="9805" y="13588"/>
                  <a:pt x="10143" y="13525"/>
                </a:cubicBezTo>
                <a:cubicBezTo>
                  <a:pt x="10190" y="14087"/>
                  <a:pt x="10416" y="14687"/>
                  <a:pt x="10876" y="15005"/>
                </a:cubicBezTo>
                <a:cubicBezTo>
                  <a:pt x="10910" y="15027"/>
                  <a:pt x="10945" y="15037"/>
                  <a:pt x="10979" y="15037"/>
                </a:cubicBezTo>
                <a:cubicBezTo>
                  <a:pt x="11123" y="15037"/>
                  <a:pt x="11251" y="14860"/>
                  <a:pt x="11163" y="14723"/>
                </a:cubicBezTo>
                <a:cubicBezTo>
                  <a:pt x="11020" y="14498"/>
                  <a:pt x="10840" y="14302"/>
                  <a:pt x="10723" y="14062"/>
                </a:cubicBezTo>
                <a:cubicBezTo>
                  <a:pt x="10630" y="13862"/>
                  <a:pt x="10585" y="13647"/>
                  <a:pt x="10559" y="13432"/>
                </a:cubicBezTo>
                <a:cubicBezTo>
                  <a:pt x="11450" y="13185"/>
                  <a:pt x="12269" y="12714"/>
                  <a:pt x="12930" y="12038"/>
                </a:cubicBezTo>
                <a:close/>
                <a:moveTo>
                  <a:pt x="7525" y="1"/>
                </a:moveTo>
                <a:cubicBezTo>
                  <a:pt x="7154" y="1"/>
                  <a:pt x="6774" y="68"/>
                  <a:pt x="6396" y="214"/>
                </a:cubicBezTo>
                <a:cubicBezTo>
                  <a:pt x="5284" y="645"/>
                  <a:pt x="4383" y="1669"/>
                  <a:pt x="4163" y="2857"/>
                </a:cubicBezTo>
                <a:cubicBezTo>
                  <a:pt x="4102" y="3195"/>
                  <a:pt x="4096" y="3568"/>
                  <a:pt x="4173" y="3912"/>
                </a:cubicBezTo>
                <a:cubicBezTo>
                  <a:pt x="3944" y="3868"/>
                  <a:pt x="3712" y="3847"/>
                  <a:pt x="3482" y="3847"/>
                </a:cubicBezTo>
                <a:cubicBezTo>
                  <a:pt x="1942" y="3847"/>
                  <a:pt x="464" y="4815"/>
                  <a:pt x="204" y="6545"/>
                </a:cubicBezTo>
                <a:cubicBezTo>
                  <a:pt x="0" y="7917"/>
                  <a:pt x="999" y="9330"/>
                  <a:pt x="2249" y="9674"/>
                </a:cubicBezTo>
                <a:cubicBezTo>
                  <a:pt x="743" y="10996"/>
                  <a:pt x="399" y="13341"/>
                  <a:pt x="2254" y="14812"/>
                </a:cubicBezTo>
                <a:cubicBezTo>
                  <a:pt x="2880" y="15310"/>
                  <a:pt x="3851" y="15585"/>
                  <a:pt x="4810" y="15585"/>
                </a:cubicBezTo>
                <a:cubicBezTo>
                  <a:pt x="5648" y="15585"/>
                  <a:pt x="6476" y="15375"/>
                  <a:pt x="7058" y="14919"/>
                </a:cubicBezTo>
                <a:cubicBezTo>
                  <a:pt x="7141" y="15764"/>
                  <a:pt x="7463" y="16532"/>
                  <a:pt x="8257" y="17071"/>
                </a:cubicBezTo>
                <a:cubicBezTo>
                  <a:pt x="8939" y="17527"/>
                  <a:pt x="9782" y="17740"/>
                  <a:pt x="10621" y="17740"/>
                </a:cubicBezTo>
                <a:cubicBezTo>
                  <a:pt x="11232" y="17740"/>
                  <a:pt x="11841" y="17627"/>
                  <a:pt x="12385" y="17413"/>
                </a:cubicBezTo>
                <a:cubicBezTo>
                  <a:pt x="14234" y="16681"/>
                  <a:pt x="15355" y="14195"/>
                  <a:pt x="14234" y="12598"/>
                </a:cubicBezTo>
                <a:lnTo>
                  <a:pt x="14234" y="12598"/>
                </a:lnTo>
                <a:cubicBezTo>
                  <a:pt x="14400" y="12623"/>
                  <a:pt x="14566" y="12635"/>
                  <a:pt x="14732" y="12635"/>
                </a:cubicBezTo>
                <a:cubicBezTo>
                  <a:pt x="16298" y="12635"/>
                  <a:pt x="17780" y="11544"/>
                  <a:pt x="17984" y="9821"/>
                </a:cubicBezTo>
                <a:cubicBezTo>
                  <a:pt x="18112" y="8751"/>
                  <a:pt x="17688" y="7705"/>
                  <a:pt x="16807" y="7075"/>
                </a:cubicBezTo>
                <a:cubicBezTo>
                  <a:pt x="16422" y="6804"/>
                  <a:pt x="15858" y="6563"/>
                  <a:pt x="15314" y="6525"/>
                </a:cubicBezTo>
                <a:cubicBezTo>
                  <a:pt x="16800" y="5403"/>
                  <a:pt x="17374" y="3247"/>
                  <a:pt x="15643" y="1950"/>
                </a:cubicBezTo>
                <a:cubicBezTo>
                  <a:pt x="15068" y="1519"/>
                  <a:pt x="14404" y="1320"/>
                  <a:pt x="13751" y="1320"/>
                </a:cubicBezTo>
                <a:cubicBezTo>
                  <a:pt x="12598" y="1320"/>
                  <a:pt x="11476" y="1938"/>
                  <a:pt x="10924" y="2991"/>
                </a:cubicBezTo>
                <a:cubicBezTo>
                  <a:pt x="10635" y="1333"/>
                  <a:pt x="9175" y="1"/>
                  <a:pt x="7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rot="10800000">
            <a:off x="4090614" y="4415863"/>
            <a:ext cx="363250" cy="341075"/>
          </a:xfrm>
          <a:custGeom>
            <a:avLst/>
            <a:gdLst/>
            <a:ahLst/>
            <a:cxnLst/>
            <a:rect l="l" t="t" r="r" b="b"/>
            <a:pathLst>
              <a:path w="14530" h="13643" extrusionOk="0">
                <a:moveTo>
                  <a:pt x="7355" y="4780"/>
                </a:moveTo>
                <a:cubicBezTo>
                  <a:pt x="7648" y="4780"/>
                  <a:pt x="7945" y="4811"/>
                  <a:pt x="8241" y="4867"/>
                </a:cubicBezTo>
                <a:lnTo>
                  <a:pt x="8241" y="4867"/>
                </a:lnTo>
                <a:cubicBezTo>
                  <a:pt x="8377" y="5746"/>
                  <a:pt x="8145" y="6672"/>
                  <a:pt x="7525" y="7340"/>
                </a:cubicBezTo>
                <a:cubicBezTo>
                  <a:pt x="7179" y="7713"/>
                  <a:pt x="6571" y="7903"/>
                  <a:pt x="5993" y="7903"/>
                </a:cubicBezTo>
                <a:cubicBezTo>
                  <a:pt x="4998" y="7903"/>
                  <a:pt x="4090" y="7339"/>
                  <a:pt x="4758" y="6176"/>
                </a:cubicBezTo>
                <a:cubicBezTo>
                  <a:pt x="5337" y="5168"/>
                  <a:pt x="6313" y="4780"/>
                  <a:pt x="7355" y="4780"/>
                </a:cubicBezTo>
                <a:close/>
                <a:moveTo>
                  <a:pt x="1811" y="0"/>
                </a:moveTo>
                <a:cubicBezTo>
                  <a:pt x="1474" y="0"/>
                  <a:pt x="1148" y="13"/>
                  <a:pt x="841" y="37"/>
                </a:cubicBezTo>
                <a:cubicBezTo>
                  <a:pt x="26" y="101"/>
                  <a:pt x="1" y="1347"/>
                  <a:pt x="780" y="1347"/>
                </a:cubicBezTo>
                <a:cubicBezTo>
                  <a:pt x="800" y="1347"/>
                  <a:pt x="820" y="1346"/>
                  <a:pt x="841" y="1344"/>
                </a:cubicBezTo>
                <a:cubicBezTo>
                  <a:pt x="1299" y="1309"/>
                  <a:pt x="1767" y="1286"/>
                  <a:pt x="2237" y="1286"/>
                </a:cubicBezTo>
                <a:cubicBezTo>
                  <a:pt x="4300" y="1286"/>
                  <a:pt x="6385" y="1731"/>
                  <a:pt x="7680" y="3503"/>
                </a:cubicBezTo>
                <a:lnTo>
                  <a:pt x="7680" y="3503"/>
                </a:lnTo>
                <a:cubicBezTo>
                  <a:pt x="6727" y="3513"/>
                  <a:pt x="5789" y="3769"/>
                  <a:pt x="4918" y="4275"/>
                </a:cubicBezTo>
                <a:cubicBezTo>
                  <a:pt x="3577" y="5053"/>
                  <a:pt x="2674" y="6705"/>
                  <a:pt x="3550" y="8126"/>
                </a:cubicBezTo>
                <a:cubicBezTo>
                  <a:pt x="4042" y="8925"/>
                  <a:pt x="4967" y="9236"/>
                  <a:pt x="5885" y="9236"/>
                </a:cubicBezTo>
                <a:cubicBezTo>
                  <a:pt x="6396" y="9236"/>
                  <a:pt x="6905" y="9140"/>
                  <a:pt x="7336" y="8978"/>
                </a:cubicBezTo>
                <a:cubicBezTo>
                  <a:pt x="8841" y="8413"/>
                  <a:pt x="9519" y="6907"/>
                  <a:pt x="9587" y="5396"/>
                </a:cubicBezTo>
                <a:cubicBezTo>
                  <a:pt x="9588" y="5364"/>
                  <a:pt x="9589" y="5333"/>
                  <a:pt x="9590" y="5302"/>
                </a:cubicBezTo>
                <a:lnTo>
                  <a:pt x="9590" y="5302"/>
                </a:lnTo>
                <a:cubicBezTo>
                  <a:pt x="10115" y="5543"/>
                  <a:pt x="10588" y="5850"/>
                  <a:pt x="10954" y="6186"/>
                </a:cubicBezTo>
                <a:cubicBezTo>
                  <a:pt x="12820" y="7900"/>
                  <a:pt x="13159" y="10623"/>
                  <a:pt x="13026" y="13011"/>
                </a:cubicBezTo>
                <a:cubicBezTo>
                  <a:pt x="13002" y="13432"/>
                  <a:pt x="13317" y="13642"/>
                  <a:pt x="13644" y="13642"/>
                </a:cubicBezTo>
                <a:cubicBezTo>
                  <a:pt x="13971" y="13642"/>
                  <a:pt x="14311" y="13432"/>
                  <a:pt x="14334" y="13011"/>
                </a:cubicBezTo>
                <a:cubicBezTo>
                  <a:pt x="14530" y="9506"/>
                  <a:pt x="13419" y="5206"/>
                  <a:pt x="9736" y="3864"/>
                </a:cubicBezTo>
                <a:cubicBezTo>
                  <a:pt x="9615" y="3820"/>
                  <a:pt x="9494" y="3780"/>
                  <a:pt x="9373" y="3744"/>
                </a:cubicBezTo>
                <a:lnTo>
                  <a:pt x="9373" y="3744"/>
                </a:lnTo>
                <a:cubicBezTo>
                  <a:pt x="8435" y="927"/>
                  <a:pt x="4683" y="0"/>
                  <a:pt x="1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rot="10800000">
            <a:off x="593414" y="3671863"/>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rot="10800000">
            <a:off x="379064" y="3743838"/>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rot="10800000">
            <a:off x="4828764" y="4601038"/>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10800000">
            <a:off x="4614414" y="4673013"/>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7222770" y="2704496"/>
            <a:ext cx="891968" cy="1542418"/>
          </a:xfrm>
          <a:custGeom>
            <a:avLst/>
            <a:gdLst/>
            <a:ahLst/>
            <a:cxnLst/>
            <a:rect l="l" t="t" r="r" b="b"/>
            <a:pathLst>
              <a:path w="26144" h="45209" extrusionOk="0">
                <a:moveTo>
                  <a:pt x="13411" y="563"/>
                </a:moveTo>
                <a:cubicBezTo>
                  <a:pt x="13732" y="563"/>
                  <a:pt x="14075" y="596"/>
                  <a:pt x="14440" y="665"/>
                </a:cubicBezTo>
                <a:cubicBezTo>
                  <a:pt x="17638" y="1272"/>
                  <a:pt x="17398" y="5563"/>
                  <a:pt x="16066" y="7575"/>
                </a:cubicBezTo>
                <a:cubicBezTo>
                  <a:pt x="14875" y="9372"/>
                  <a:pt x="12758" y="10618"/>
                  <a:pt x="10738" y="11328"/>
                </a:cubicBezTo>
                <a:cubicBezTo>
                  <a:pt x="8747" y="8174"/>
                  <a:pt x="8536" y="563"/>
                  <a:pt x="13411" y="563"/>
                </a:cubicBezTo>
                <a:close/>
                <a:moveTo>
                  <a:pt x="7196" y="1969"/>
                </a:moveTo>
                <a:cubicBezTo>
                  <a:pt x="7865" y="1969"/>
                  <a:pt x="8498" y="2286"/>
                  <a:pt x="8952" y="3055"/>
                </a:cubicBezTo>
                <a:cubicBezTo>
                  <a:pt x="9004" y="3143"/>
                  <a:pt x="9075" y="3186"/>
                  <a:pt x="9149" y="3198"/>
                </a:cubicBezTo>
                <a:cubicBezTo>
                  <a:pt x="9136" y="3234"/>
                  <a:pt x="9121" y="3266"/>
                  <a:pt x="9108" y="3301"/>
                </a:cubicBezTo>
                <a:cubicBezTo>
                  <a:pt x="8243" y="5879"/>
                  <a:pt x="8692" y="9268"/>
                  <a:pt x="10345" y="11471"/>
                </a:cubicBezTo>
                <a:cubicBezTo>
                  <a:pt x="10328" y="11483"/>
                  <a:pt x="10318" y="11497"/>
                  <a:pt x="10302" y="11508"/>
                </a:cubicBezTo>
                <a:lnTo>
                  <a:pt x="10282" y="11508"/>
                </a:lnTo>
                <a:cubicBezTo>
                  <a:pt x="10218" y="11511"/>
                  <a:pt x="10157" y="11514"/>
                  <a:pt x="10092" y="11516"/>
                </a:cubicBezTo>
                <a:cubicBezTo>
                  <a:pt x="9861" y="11524"/>
                  <a:pt x="9628" y="11523"/>
                  <a:pt x="9399" y="11557"/>
                </a:cubicBezTo>
                <a:cubicBezTo>
                  <a:pt x="9385" y="11504"/>
                  <a:pt x="9375" y="11453"/>
                  <a:pt x="9361" y="11401"/>
                </a:cubicBezTo>
                <a:cubicBezTo>
                  <a:pt x="9015" y="10192"/>
                  <a:pt x="8201" y="9158"/>
                  <a:pt x="7250" y="8365"/>
                </a:cubicBezTo>
                <a:cubicBezTo>
                  <a:pt x="6423" y="7673"/>
                  <a:pt x="5380" y="7326"/>
                  <a:pt x="4340" y="7326"/>
                </a:cubicBezTo>
                <a:cubicBezTo>
                  <a:pt x="4078" y="7326"/>
                  <a:pt x="3817" y="7348"/>
                  <a:pt x="3560" y="7392"/>
                </a:cubicBezTo>
                <a:cubicBezTo>
                  <a:pt x="3092" y="5732"/>
                  <a:pt x="3745" y="4216"/>
                  <a:pt x="4956" y="3028"/>
                </a:cubicBezTo>
                <a:cubicBezTo>
                  <a:pt x="5603" y="2392"/>
                  <a:pt x="6424" y="1969"/>
                  <a:pt x="7196" y="1969"/>
                </a:cubicBezTo>
                <a:close/>
                <a:moveTo>
                  <a:pt x="9495" y="11967"/>
                </a:moveTo>
                <a:cubicBezTo>
                  <a:pt x="9682" y="11987"/>
                  <a:pt x="9872" y="11990"/>
                  <a:pt x="10059" y="12000"/>
                </a:cubicBezTo>
                <a:lnTo>
                  <a:pt x="10209" y="12004"/>
                </a:lnTo>
                <a:cubicBezTo>
                  <a:pt x="9947" y="13100"/>
                  <a:pt x="9847" y="14162"/>
                  <a:pt x="9915" y="15198"/>
                </a:cubicBezTo>
                <a:cubicBezTo>
                  <a:pt x="9685" y="14133"/>
                  <a:pt x="9704" y="13039"/>
                  <a:pt x="9495" y="11967"/>
                </a:cubicBezTo>
                <a:close/>
                <a:moveTo>
                  <a:pt x="16341" y="32209"/>
                </a:moveTo>
                <a:cubicBezTo>
                  <a:pt x="16420" y="32209"/>
                  <a:pt x="16499" y="32225"/>
                  <a:pt x="16579" y="32255"/>
                </a:cubicBezTo>
                <a:cubicBezTo>
                  <a:pt x="16675" y="32289"/>
                  <a:pt x="16768" y="32375"/>
                  <a:pt x="16824" y="32458"/>
                </a:cubicBezTo>
                <a:cubicBezTo>
                  <a:pt x="16876" y="32541"/>
                  <a:pt x="16895" y="32641"/>
                  <a:pt x="16874" y="32685"/>
                </a:cubicBezTo>
                <a:cubicBezTo>
                  <a:pt x="16852" y="32732"/>
                  <a:pt x="16819" y="32768"/>
                  <a:pt x="16782" y="32798"/>
                </a:cubicBezTo>
                <a:cubicBezTo>
                  <a:pt x="16778" y="32786"/>
                  <a:pt x="16778" y="32776"/>
                  <a:pt x="16775" y="32765"/>
                </a:cubicBezTo>
                <a:cubicBezTo>
                  <a:pt x="16738" y="32636"/>
                  <a:pt x="16642" y="32579"/>
                  <a:pt x="16542" y="32579"/>
                </a:cubicBezTo>
                <a:cubicBezTo>
                  <a:pt x="16415" y="32579"/>
                  <a:pt x="16283" y="32674"/>
                  <a:pt x="16269" y="32834"/>
                </a:cubicBezTo>
                <a:lnTo>
                  <a:pt x="16269" y="32855"/>
                </a:lnTo>
                <a:cubicBezTo>
                  <a:pt x="16212" y="32834"/>
                  <a:pt x="16159" y="32805"/>
                  <a:pt x="16118" y="32769"/>
                </a:cubicBezTo>
                <a:cubicBezTo>
                  <a:pt x="15979" y="32642"/>
                  <a:pt x="15939" y="32492"/>
                  <a:pt x="15966" y="32346"/>
                </a:cubicBezTo>
                <a:cubicBezTo>
                  <a:pt x="16018" y="32308"/>
                  <a:pt x="16069" y="32275"/>
                  <a:pt x="16131" y="32249"/>
                </a:cubicBezTo>
                <a:cubicBezTo>
                  <a:pt x="16202" y="32222"/>
                  <a:pt x="16271" y="32209"/>
                  <a:pt x="16341" y="32209"/>
                </a:cubicBezTo>
                <a:close/>
                <a:moveTo>
                  <a:pt x="10619" y="35185"/>
                </a:moveTo>
                <a:cubicBezTo>
                  <a:pt x="10913" y="35185"/>
                  <a:pt x="11192" y="35374"/>
                  <a:pt x="11388" y="35641"/>
                </a:cubicBezTo>
                <a:cubicBezTo>
                  <a:pt x="11335" y="35661"/>
                  <a:pt x="11278" y="35684"/>
                  <a:pt x="11208" y="35716"/>
                </a:cubicBezTo>
                <a:cubicBezTo>
                  <a:pt x="11025" y="35801"/>
                  <a:pt x="10838" y="35873"/>
                  <a:pt x="10645" y="35933"/>
                </a:cubicBezTo>
                <a:cubicBezTo>
                  <a:pt x="10554" y="35977"/>
                  <a:pt x="10472" y="35999"/>
                  <a:pt x="10400" y="35999"/>
                </a:cubicBezTo>
                <a:cubicBezTo>
                  <a:pt x="10198" y="35999"/>
                  <a:pt x="10071" y="35827"/>
                  <a:pt x="10018" y="35483"/>
                </a:cubicBezTo>
                <a:cubicBezTo>
                  <a:pt x="10211" y="35272"/>
                  <a:pt x="10419" y="35185"/>
                  <a:pt x="10619" y="35185"/>
                </a:cubicBezTo>
                <a:close/>
                <a:moveTo>
                  <a:pt x="21259" y="31181"/>
                </a:moveTo>
                <a:cubicBezTo>
                  <a:pt x="21489" y="31181"/>
                  <a:pt x="21707" y="31275"/>
                  <a:pt x="21896" y="31506"/>
                </a:cubicBezTo>
                <a:cubicBezTo>
                  <a:pt x="21924" y="31541"/>
                  <a:pt x="21962" y="31556"/>
                  <a:pt x="22001" y="31556"/>
                </a:cubicBezTo>
                <a:cubicBezTo>
                  <a:pt x="22049" y="31556"/>
                  <a:pt x="22098" y="31534"/>
                  <a:pt x="22133" y="31500"/>
                </a:cubicBezTo>
                <a:cubicBezTo>
                  <a:pt x="22165" y="31499"/>
                  <a:pt x="22196" y="31499"/>
                  <a:pt x="22227" y="31499"/>
                </a:cubicBezTo>
                <a:cubicBezTo>
                  <a:pt x="25015" y="31499"/>
                  <a:pt x="24668" y="35677"/>
                  <a:pt x="23225" y="37126"/>
                </a:cubicBezTo>
                <a:cubicBezTo>
                  <a:pt x="22756" y="37596"/>
                  <a:pt x="22197" y="37795"/>
                  <a:pt x="21633" y="37795"/>
                </a:cubicBezTo>
                <a:cubicBezTo>
                  <a:pt x="20623" y="37795"/>
                  <a:pt x="19594" y="37156"/>
                  <a:pt x="19025" y="36280"/>
                </a:cubicBezTo>
                <a:cubicBezTo>
                  <a:pt x="19068" y="36167"/>
                  <a:pt x="19002" y="36027"/>
                  <a:pt x="18867" y="36003"/>
                </a:cubicBezTo>
                <a:cubicBezTo>
                  <a:pt x="18804" y="35881"/>
                  <a:pt x="18748" y="35757"/>
                  <a:pt x="18705" y="35630"/>
                </a:cubicBezTo>
                <a:cubicBezTo>
                  <a:pt x="18331" y="34515"/>
                  <a:pt x="18668" y="33397"/>
                  <a:pt x="19373" y="32525"/>
                </a:cubicBezTo>
                <a:cubicBezTo>
                  <a:pt x="19751" y="32053"/>
                  <a:pt x="20558" y="31181"/>
                  <a:pt x="21259" y="31181"/>
                </a:cubicBezTo>
                <a:close/>
                <a:moveTo>
                  <a:pt x="23820" y="40520"/>
                </a:moveTo>
                <a:cubicBezTo>
                  <a:pt x="23919" y="40520"/>
                  <a:pt x="24011" y="40563"/>
                  <a:pt x="24098" y="40695"/>
                </a:cubicBezTo>
                <a:cubicBezTo>
                  <a:pt x="24246" y="40928"/>
                  <a:pt x="24043" y="41180"/>
                  <a:pt x="23797" y="41180"/>
                </a:cubicBezTo>
                <a:cubicBezTo>
                  <a:pt x="23776" y="41180"/>
                  <a:pt x="23754" y="41178"/>
                  <a:pt x="23732" y="41174"/>
                </a:cubicBezTo>
                <a:cubicBezTo>
                  <a:pt x="23528" y="41138"/>
                  <a:pt x="23539" y="40844"/>
                  <a:pt x="23619" y="40562"/>
                </a:cubicBezTo>
                <a:cubicBezTo>
                  <a:pt x="23689" y="40538"/>
                  <a:pt x="23756" y="40520"/>
                  <a:pt x="23820" y="40520"/>
                </a:cubicBezTo>
                <a:close/>
                <a:moveTo>
                  <a:pt x="18430" y="36551"/>
                </a:moveTo>
                <a:cubicBezTo>
                  <a:pt x="18591" y="36837"/>
                  <a:pt x="18791" y="37100"/>
                  <a:pt x="19020" y="37336"/>
                </a:cubicBezTo>
                <a:cubicBezTo>
                  <a:pt x="17959" y="38759"/>
                  <a:pt x="17518" y="40476"/>
                  <a:pt x="16748" y="42057"/>
                </a:cubicBezTo>
                <a:cubicBezTo>
                  <a:pt x="15991" y="40326"/>
                  <a:pt x="15090" y="38657"/>
                  <a:pt x="14450" y="36880"/>
                </a:cubicBezTo>
                <a:lnTo>
                  <a:pt x="14450" y="36880"/>
                </a:lnTo>
                <a:cubicBezTo>
                  <a:pt x="14867" y="36968"/>
                  <a:pt x="15291" y="37008"/>
                  <a:pt x="15716" y="37008"/>
                </a:cubicBezTo>
                <a:cubicBezTo>
                  <a:pt x="16631" y="37008"/>
                  <a:pt x="17552" y="36825"/>
                  <a:pt x="18430" y="36551"/>
                </a:cubicBezTo>
                <a:close/>
                <a:moveTo>
                  <a:pt x="13157" y="43588"/>
                </a:moveTo>
                <a:cubicBezTo>
                  <a:pt x="13450" y="43851"/>
                  <a:pt x="13736" y="44116"/>
                  <a:pt x="13733" y="44537"/>
                </a:cubicBezTo>
                <a:cubicBezTo>
                  <a:pt x="13160" y="44494"/>
                  <a:pt x="13050" y="44070"/>
                  <a:pt x="13157" y="43588"/>
                </a:cubicBezTo>
                <a:close/>
                <a:moveTo>
                  <a:pt x="13720" y="0"/>
                </a:moveTo>
                <a:cubicBezTo>
                  <a:pt x="11971" y="0"/>
                  <a:pt x="10239" y="1067"/>
                  <a:pt x="9404" y="2637"/>
                </a:cubicBezTo>
                <a:cubicBezTo>
                  <a:pt x="8882" y="1695"/>
                  <a:pt x="8124" y="1306"/>
                  <a:pt x="7307" y="1306"/>
                </a:cubicBezTo>
                <a:cubicBezTo>
                  <a:pt x="4814" y="1306"/>
                  <a:pt x="1774" y="4928"/>
                  <a:pt x="3231" y="7468"/>
                </a:cubicBezTo>
                <a:cubicBezTo>
                  <a:pt x="2515" y="7646"/>
                  <a:pt x="1839" y="7996"/>
                  <a:pt x="1286" y="8532"/>
                </a:cubicBezTo>
                <a:cubicBezTo>
                  <a:pt x="0" y="9778"/>
                  <a:pt x="538" y="12033"/>
                  <a:pt x="1601" y="13219"/>
                </a:cubicBezTo>
                <a:cubicBezTo>
                  <a:pt x="2335" y="14039"/>
                  <a:pt x="3197" y="14552"/>
                  <a:pt x="4261" y="14820"/>
                </a:cubicBezTo>
                <a:cubicBezTo>
                  <a:pt x="4766" y="14949"/>
                  <a:pt x="5280" y="14978"/>
                  <a:pt x="5796" y="14978"/>
                </a:cubicBezTo>
                <a:cubicBezTo>
                  <a:pt x="6233" y="14978"/>
                  <a:pt x="6672" y="14957"/>
                  <a:pt x="7109" y="14957"/>
                </a:cubicBezTo>
                <a:cubicBezTo>
                  <a:pt x="7760" y="14957"/>
                  <a:pt x="8406" y="15004"/>
                  <a:pt x="9034" y="15238"/>
                </a:cubicBezTo>
                <a:cubicBezTo>
                  <a:pt x="9072" y="15252"/>
                  <a:pt x="9109" y="15259"/>
                  <a:pt x="9143" y="15259"/>
                </a:cubicBezTo>
                <a:cubicBezTo>
                  <a:pt x="9438" y="15259"/>
                  <a:pt x="9534" y="14762"/>
                  <a:pt x="9201" y="14638"/>
                </a:cubicBezTo>
                <a:cubicBezTo>
                  <a:pt x="8380" y="14330"/>
                  <a:pt x="7522" y="14303"/>
                  <a:pt x="6657" y="14303"/>
                </a:cubicBezTo>
                <a:cubicBezTo>
                  <a:pt x="6469" y="14303"/>
                  <a:pt x="6281" y="14304"/>
                  <a:pt x="6093" y="14304"/>
                </a:cubicBezTo>
                <a:cubicBezTo>
                  <a:pt x="5392" y="14304"/>
                  <a:pt x="4692" y="14286"/>
                  <a:pt x="4010" y="14116"/>
                </a:cubicBezTo>
                <a:cubicBezTo>
                  <a:pt x="1951" y="13600"/>
                  <a:pt x="252" y="10811"/>
                  <a:pt x="1711" y="8958"/>
                </a:cubicBezTo>
                <a:cubicBezTo>
                  <a:pt x="2346" y="8151"/>
                  <a:pt x="3150" y="7828"/>
                  <a:pt x="3986" y="7828"/>
                </a:cubicBezTo>
                <a:cubicBezTo>
                  <a:pt x="5650" y="7828"/>
                  <a:pt x="7442" y="9106"/>
                  <a:pt x="8286" y="10397"/>
                </a:cubicBezTo>
                <a:cubicBezTo>
                  <a:pt x="9445" y="12171"/>
                  <a:pt x="8862" y="14353"/>
                  <a:pt x="10002" y="16138"/>
                </a:cubicBezTo>
                <a:cubicBezTo>
                  <a:pt x="10005" y="16145"/>
                  <a:pt x="10014" y="16145"/>
                  <a:pt x="10018" y="16149"/>
                </a:cubicBezTo>
                <a:cubicBezTo>
                  <a:pt x="10262" y="17724"/>
                  <a:pt x="10854" y="19245"/>
                  <a:pt x="11725" y="20754"/>
                </a:cubicBezTo>
                <a:cubicBezTo>
                  <a:pt x="13844" y="24421"/>
                  <a:pt x="17594" y="26910"/>
                  <a:pt x="16453" y="31636"/>
                </a:cubicBezTo>
                <a:cubicBezTo>
                  <a:pt x="16449" y="31649"/>
                  <a:pt x="16452" y="31658"/>
                  <a:pt x="16452" y="31671"/>
                </a:cubicBezTo>
                <a:cubicBezTo>
                  <a:pt x="16413" y="31668"/>
                  <a:pt x="16374" y="31667"/>
                  <a:pt x="16335" y="31667"/>
                </a:cubicBezTo>
                <a:cubicBezTo>
                  <a:pt x="16261" y="31667"/>
                  <a:pt x="16188" y="31672"/>
                  <a:pt x="16116" y="31685"/>
                </a:cubicBezTo>
                <a:cubicBezTo>
                  <a:pt x="15819" y="31736"/>
                  <a:pt x="15410" y="31986"/>
                  <a:pt x="15342" y="32295"/>
                </a:cubicBezTo>
                <a:cubicBezTo>
                  <a:pt x="15316" y="32419"/>
                  <a:pt x="15399" y="32556"/>
                  <a:pt x="15520" y="32579"/>
                </a:cubicBezTo>
                <a:cubicBezTo>
                  <a:pt x="15533" y="32736"/>
                  <a:pt x="15580" y="32892"/>
                  <a:pt x="15662" y="33015"/>
                </a:cubicBezTo>
                <a:cubicBezTo>
                  <a:pt x="15806" y="33234"/>
                  <a:pt x="16028" y="33362"/>
                  <a:pt x="16266" y="33409"/>
                </a:cubicBezTo>
                <a:cubicBezTo>
                  <a:pt x="16291" y="33837"/>
                  <a:pt x="16362" y="34272"/>
                  <a:pt x="16399" y="34681"/>
                </a:cubicBezTo>
                <a:cubicBezTo>
                  <a:pt x="16449" y="35224"/>
                  <a:pt x="16503" y="35784"/>
                  <a:pt x="16628" y="36320"/>
                </a:cubicBezTo>
                <a:cubicBezTo>
                  <a:pt x="16369" y="36342"/>
                  <a:pt x="16111" y="36355"/>
                  <a:pt x="15853" y="36355"/>
                </a:cubicBezTo>
                <a:cubicBezTo>
                  <a:pt x="15237" y="36355"/>
                  <a:pt x="14622" y="36280"/>
                  <a:pt x="14013" y="36077"/>
                </a:cubicBezTo>
                <a:cubicBezTo>
                  <a:pt x="13983" y="36067"/>
                  <a:pt x="13953" y="36062"/>
                  <a:pt x="13923" y="36062"/>
                </a:cubicBezTo>
                <a:cubicBezTo>
                  <a:pt x="13719" y="36062"/>
                  <a:pt x="13537" y="36281"/>
                  <a:pt x="13604" y="36486"/>
                </a:cubicBezTo>
                <a:cubicBezTo>
                  <a:pt x="13753" y="36946"/>
                  <a:pt x="13926" y="37396"/>
                  <a:pt x="14109" y="37842"/>
                </a:cubicBezTo>
                <a:cubicBezTo>
                  <a:pt x="13676" y="37987"/>
                  <a:pt x="13249" y="38116"/>
                  <a:pt x="12791" y="38170"/>
                </a:cubicBezTo>
                <a:cubicBezTo>
                  <a:pt x="12399" y="36893"/>
                  <a:pt x="12328" y="34543"/>
                  <a:pt x="10735" y="34543"/>
                </a:cubicBezTo>
                <a:cubicBezTo>
                  <a:pt x="10605" y="34543"/>
                  <a:pt x="10464" y="34559"/>
                  <a:pt x="10312" y="34592"/>
                </a:cubicBezTo>
                <a:cubicBezTo>
                  <a:pt x="9634" y="34742"/>
                  <a:pt x="8925" y="35474"/>
                  <a:pt x="9352" y="36166"/>
                </a:cubicBezTo>
                <a:cubicBezTo>
                  <a:pt x="9558" y="36499"/>
                  <a:pt x="9920" y="36629"/>
                  <a:pt x="10314" y="36629"/>
                </a:cubicBezTo>
                <a:cubicBezTo>
                  <a:pt x="10789" y="36629"/>
                  <a:pt x="11311" y="36440"/>
                  <a:pt x="11661" y="36187"/>
                </a:cubicBezTo>
                <a:cubicBezTo>
                  <a:pt x="11945" y="36959"/>
                  <a:pt x="11958" y="37837"/>
                  <a:pt x="12276" y="38596"/>
                </a:cubicBezTo>
                <a:cubicBezTo>
                  <a:pt x="12329" y="38724"/>
                  <a:pt x="12438" y="38831"/>
                  <a:pt x="12578" y="38831"/>
                </a:cubicBezTo>
                <a:cubicBezTo>
                  <a:pt x="12606" y="38831"/>
                  <a:pt x="12635" y="38827"/>
                  <a:pt x="12666" y="38817"/>
                </a:cubicBezTo>
                <a:cubicBezTo>
                  <a:pt x="13213" y="38646"/>
                  <a:pt x="13740" y="38432"/>
                  <a:pt x="14237" y="38149"/>
                </a:cubicBezTo>
                <a:cubicBezTo>
                  <a:pt x="14520" y="38825"/>
                  <a:pt x="14830" y="39489"/>
                  <a:pt x="15145" y="40153"/>
                </a:cubicBezTo>
                <a:cubicBezTo>
                  <a:pt x="14077" y="41085"/>
                  <a:pt x="12837" y="42038"/>
                  <a:pt x="12490" y="43471"/>
                </a:cubicBezTo>
                <a:cubicBezTo>
                  <a:pt x="12243" y="44499"/>
                  <a:pt x="12811" y="45208"/>
                  <a:pt x="13773" y="45208"/>
                </a:cubicBezTo>
                <a:cubicBezTo>
                  <a:pt x="13854" y="45208"/>
                  <a:pt x="13938" y="45203"/>
                  <a:pt x="14024" y="45193"/>
                </a:cubicBezTo>
                <a:cubicBezTo>
                  <a:pt x="14167" y="45174"/>
                  <a:pt x="14306" y="45104"/>
                  <a:pt x="14340" y="44951"/>
                </a:cubicBezTo>
                <a:cubicBezTo>
                  <a:pt x="14523" y="44154"/>
                  <a:pt x="14087" y="43357"/>
                  <a:pt x="13397" y="42952"/>
                </a:cubicBezTo>
                <a:cubicBezTo>
                  <a:pt x="13417" y="42914"/>
                  <a:pt x="13439" y="42875"/>
                  <a:pt x="13460" y="42838"/>
                </a:cubicBezTo>
                <a:cubicBezTo>
                  <a:pt x="13959" y="41987"/>
                  <a:pt x="14725" y="41356"/>
                  <a:pt x="15359" y="40615"/>
                </a:cubicBezTo>
                <a:cubicBezTo>
                  <a:pt x="15719" y="41379"/>
                  <a:pt x="16076" y="42147"/>
                  <a:pt x="16392" y="42932"/>
                </a:cubicBezTo>
                <a:cubicBezTo>
                  <a:pt x="16453" y="43082"/>
                  <a:pt x="16598" y="43178"/>
                  <a:pt x="16740" y="43178"/>
                </a:cubicBezTo>
                <a:cubicBezTo>
                  <a:pt x="16842" y="43178"/>
                  <a:pt x="16942" y="43128"/>
                  <a:pt x="17009" y="43014"/>
                </a:cubicBezTo>
                <a:cubicBezTo>
                  <a:pt x="17661" y="41879"/>
                  <a:pt x="18045" y="40614"/>
                  <a:pt x="18581" y="39428"/>
                </a:cubicBezTo>
                <a:cubicBezTo>
                  <a:pt x="18588" y="39468"/>
                  <a:pt x="18604" y="39510"/>
                  <a:pt x="18635" y="39550"/>
                </a:cubicBezTo>
                <a:cubicBezTo>
                  <a:pt x="19128" y="40142"/>
                  <a:pt x="19974" y="40382"/>
                  <a:pt x="20684" y="40586"/>
                </a:cubicBezTo>
                <a:cubicBezTo>
                  <a:pt x="21086" y="40702"/>
                  <a:pt x="21807" y="40943"/>
                  <a:pt x="22383" y="40943"/>
                </a:cubicBezTo>
                <a:cubicBezTo>
                  <a:pt x="22535" y="40943"/>
                  <a:pt x="22676" y="40926"/>
                  <a:pt x="22799" y="40886"/>
                </a:cubicBezTo>
                <a:cubicBezTo>
                  <a:pt x="22875" y="40901"/>
                  <a:pt x="22949" y="40914"/>
                  <a:pt x="23025" y="40925"/>
                </a:cubicBezTo>
                <a:cubicBezTo>
                  <a:pt x="23063" y="40931"/>
                  <a:pt x="23100" y="40939"/>
                  <a:pt x="23140" y="40945"/>
                </a:cubicBezTo>
                <a:cubicBezTo>
                  <a:pt x="23143" y="41341"/>
                  <a:pt x="23342" y="41690"/>
                  <a:pt x="23807" y="41690"/>
                </a:cubicBezTo>
                <a:cubicBezTo>
                  <a:pt x="23839" y="41690"/>
                  <a:pt x="23872" y="41689"/>
                  <a:pt x="23906" y="41685"/>
                </a:cubicBezTo>
                <a:cubicBezTo>
                  <a:pt x="24536" y="41622"/>
                  <a:pt x="24836" y="40968"/>
                  <a:pt x="24549" y="40431"/>
                </a:cubicBezTo>
                <a:cubicBezTo>
                  <a:pt x="24438" y="40209"/>
                  <a:pt x="24189" y="40058"/>
                  <a:pt x="23923" y="39999"/>
                </a:cubicBezTo>
                <a:cubicBezTo>
                  <a:pt x="23955" y="39936"/>
                  <a:pt x="23918" y="39851"/>
                  <a:pt x="23846" y="39851"/>
                </a:cubicBezTo>
                <a:cubicBezTo>
                  <a:pt x="23836" y="39851"/>
                  <a:pt x="23825" y="39853"/>
                  <a:pt x="23813" y="39856"/>
                </a:cubicBezTo>
                <a:cubicBezTo>
                  <a:pt x="23729" y="39883"/>
                  <a:pt x="23653" y="39926"/>
                  <a:pt x="23583" y="39979"/>
                </a:cubicBezTo>
                <a:cubicBezTo>
                  <a:pt x="23369" y="40008"/>
                  <a:pt x="23176" y="40115"/>
                  <a:pt x="23070" y="40322"/>
                </a:cubicBezTo>
                <a:cubicBezTo>
                  <a:pt x="23035" y="40393"/>
                  <a:pt x="23036" y="40462"/>
                  <a:pt x="23063" y="40519"/>
                </a:cubicBezTo>
                <a:cubicBezTo>
                  <a:pt x="23059" y="40519"/>
                  <a:pt x="23055" y="40521"/>
                  <a:pt x="23049" y="40521"/>
                </a:cubicBezTo>
                <a:cubicBezTo>
                  <a:pt x="23033" y="40493"/>
                  <a:pt x="23012" y="40469"/>
                  <a:pt x="22983" y="40448"/>
                </a:cubicBezTo>
                <a:cubicBezTo>
                  <a:pt x="22517" y="40119"/>
                  <a:pt x="21614" y="40193"/>
                  <a:pt x="21056" y="40069"/>
                </a:cubicBezTo>
                <a:cubicBezTo>
                  <a:pt x="20353" y="39912"/>
                  <a:pt x="19533" y="39693"/>
                  <a:pt x="18984" y="39202"/>
                </a:cubicBezTo>
                <a:cubicBezTo>
                  <a:pt x="18930" y="39154"/>
                  <a:pt x="18873" y="39134"/>
                  <a:pt x="18820" y="39134"/>
                </a:cubicBezTo>
                <a:cubicBezTo>
                  <a:pt x="18778" y="39134"/>
                  <a:pt x="18738" y="39146"/>
                  <a:pt x="18702" y="39166"/>
                </a:cubicBezTo>
                <a:cubicBezTo>
                  <a:pt x="18937" y="38677"/>
                  <a:pt x="19198" y="38205"/>
                  <a:pt x="19530" y="37764"/>
                </a:cubicBezTo>
                <a:cubicBezTo>
                  <a:pt x="20089" y="38165"/>
                  <a:pt x="20761" y="38409"/>
                  <a:pt x="21499" y="38409"/>
                </a:cubicBezTo>
                <a:cubicBezTo>
                  <a:pt x="21661" y="38409"/>
                  <a:pt x="21827" y="38398"/>
                  <a:pt x="21994" y="38373"/>
                </a:cubicBezTo>
                <a:cubicBezTo>
                  <a:pt x="25532" y="37852"/>
                  <a:pt x="26144" y="30868"/>
                  <a:pt x="22502" y="30868"/>
                </a:cubicBezTo>
                <a:cubicBezTo>
                  <a:pt x="22376" y="30868"/>
                  <a:pt x="22246" y="30876"/>
                  <a:pt x="22110" y="30893"/>
                </a:cubicBezTo>
                <a:cubicBezTo>
                  <a:pt x="22047" y="30900"/>
                  <a:pt x="21997" y="30928"/>
                  <a:pt x="21956" y="30960"/>
                </a:cubicBezTo>
                <a:cubicBezTo>
                  <a:pt x="21754" y="30698"/>
                  <a:pt x="21501" y="30587"/>
                  <a:pt x="21222" y="30587"/>
                </a:cubicBezTo>
                <a:cubicBezTo>
                  <a:pt x="20067" y="30587"/>
                  <a:pt x="18465" y="32485"/>
                  <a:pt x="18147" y="33327"/>
                </a:cubicBezTo>
                <a:cubicBezTo>
                  <a:pt x="17795" y="34255"/>
                  <a:pt x="17857" y="35243"/>
                  <a:pt x="18211" y="36098"/>
                </a:cubicBezTo>
                <a:cubicBezTo>
                  <a:pt x="17834" y="36163"/>
                  <a:pt x="17458" y="36221"/>
                  <a:pt x="17081" y="36268"/>
                </a:cubicBezTo>
                <a:cubicBezTo>
                  <a:pt x="17026" y="35738"/>
                  <a:pt x="16981" y="35211"/>
                  <a:pt x="16946" y="34680"/>
                </a:cubicBezTo>
                <a:cubicBezTo>
                  <a:pt x="16919" y="34261"/>
                  <a:pt x="16925" y="33801"/>
                  <a:pt x="16881" y="33362"/>
                </a:cubicBezTo>
                <a:cubicBezTo>
                  <a:pt x="17019" y="33308"/>
                  <a:pt x="17148" y="33227"/>
                  <a:pt x="17254" y="33114"/>
                </a:cubicBezTo>
                <a:cubicBezTo>
                  <a:pt x="17655" y="32686"/>
                  <a:pt x="17366" y="32085"/>
                  <a:pt x="16938" y="31818"/>
                </a:cubicBezTo>
                <a:cubicBezTo>
                  <a:pt x="16888" y="31786"/>
                  <a:pt x="16834" y="31763"/>
                  <a:pt x="16782" y="31742"/>
                </a:cubicBezTo>
                <a:cubicBezTo>
                  <a:pt x="16784" y="31736"/>
                  <a:pt x="16789" y="31733"/>
                  <a:pt x="16791" y="31728"/>
                </a:cubicBezTo>
                <a:cubicBezTo>
                  <a:pt x="17907" y="28843"/>
                  <a:pt x="16749" y="26482"/>
                  <a:pt x="14949" y="24176"/>
                </a:cubicBezTo>
                <a:cubicBezTo>
                  <a:pt x="12087" y="20504"/>
                  <a:pt x="9582" y="16809"/>
                  <a:pt x="10760" y="11996"/>
                </a:cubicBezTo>
                <a:cubicBezTo>
                  <a:pt x="13476" y="11110"/>
                  <a:pt x="16088" y="9297"/>
                  <a:pt x="17316" y="6662"/>
                </a:cubicBezTo>
                <a:cubicBezTo>
                  <a:pt x="18299" y="4550"/>
                  <a:pt x="17439" y="1022"/>
                  <a:pt x="15026" y="211"/>
                </a:cubicBezTo>
                <a:cubicBezTo>
                  <a:pt x="14599" y="67"/>
                  <a:pt x="14159" y="0"/>
                  <a:pt x="13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7910408" y="3787551"/>
            <a:ext cx="141895" cy="132444"/>
          </a:xfrm>
          <a:custGeom>
            <a:avLst/>
            <a:gdLst/>
            <a:ahLst/>
            <a:cxnLst/>
            <a:rect l="l" t="t" r="r" b="b"/>
            <a:pathLst>
              <a:path w="4159" h="3882" extrusionOk="0">
                <a:moveTo>
                  <a:pt x="426" y="0"/>
                </a:moveTo>
                <a:cubicBezTo>
                  <a:pt x="328" y="0"/>
                  <a:pt x="237" y="55"/>
                  <a:pt x="211" y="183"/>
                </a:cubicBezTo>
                <a:cubicBezTo>
                  <a:pt x="1" y="1201"/>
                  <a:pt x="287" y="2246"/>
                  <a:pt x="1068" y="2944"/>
                </a:cubicBezTo>
                <a:cubicBezTo>
                  <a:pt x="1623" y="3440"/>
                  <a:pt x="2624" y="3882"/>
                  <a:pt x="3441" y="3882"/>
                </a:cubicBezTo>
                <a:cubicBezTo>
                  <a:pt x="3571" y="3882"/>
                  <a:pt x="3696" y="3871"/>
                  <a:pt x="3814" y="3847"/>
                </a:cubicBezTo>
                <a:cubicBezTo>
                  <a:pt x="4090" y="3792"/>
                  <a:pt x="4159" y="3354"/>
                  <a:pt x="3897" y="3232"/>
                </a:cubicBezTo>
                <a:cubicBezTo>
                  <a:pt x="3199" y="2914"/>
                  <a:pt x="2437" y="2941"/>
                  <a:pt x="1750" y="2522"/>
                </a:cubicBezTo>
                <a:cubicBezTo>
                  <a:pt x="925" y="2019"/>
                  <a:pt x="778" y="1136"/>
                  <a:pt x="708" y="250"/>
                </a:cubicBezTo>
                <a:cubicBezTo>
                  <a:pt x="696" y="97"/>
                  <a:pt x="5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txBox="1">
            <a:spLocks noGrp="1"/>
          </p:cNvSpPr>
          <p:nvPr>
            <p:ph type="subTitle" idx="1"/>
          </p:nvPr>
        </p:nvSpPr>
        <p:spPr>
          <a:xfrm>
            <a:off x="2674775" y="3091488"/>
            <a:ext cx="3794400" cy="8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8" name="Google Shape;408;p19"/>
          <p:cNvSpPr txBox="1">
            <a:spLocks noGrp="1"/>
          </p:cNvSpPr>
          <p:nvPr>
            <p:ph type="title"/>
          </p:nvPr>
        </p:nvSpPr>
        <p:spPr>
          <a:xfrm>
            <a:off x="2104750" y="1212013"/>
            <a:ext cx="4934400" cy="2088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52"/>
        <p:cNvGrpSpPr/>
        <p:nvPr/>
      </p:nvGrpSpPr>
      <p:grpSpPr>
        <a:xfrm>
          <a:off x="0" y="0"/>
          <a:ext cx="0" cy="0"/>
          <a:chOff x="0" y="0"/>
          <a:chExt cx="0" cy="0"/>
        </a:xfrm>
      </p:grpSpPr>
      <p:pic>
        <p:nvPicPr>
          <p:cNvPr id="453" name="Google Shape;453;p23"/>
          <p:cNvPicPr preferRelativeResize="0"/>
          <p:nvPr/>
        </p:nvPicPr>
        <p:blipFill>
          <a:blip r:embed="rId2">
            <a:alphaModFix/>
          </a:blip>
          <a:stretch>
            <a:fillRect/>
          </a:stretch>
        </p:blipFill>
        <p:spPr>
          <a:xfrm>
            <a:off x="1" y="0"/>
            <a:ext cx="9144003" cy="5143501"/>
          </a:xfrm>
          <a:prstGeom prst="rect">
            <a:avLst/>
          </a:prstGeom>
          <a:noFill/>
          <a:ln>
            <a:noFill/>
          </a:ln>
        </p:spPr>
      </p:pic>
      <p:sp>
        <p:nvSpPr>
          <p:cNvPr id="454" name="Google Shape;454;p23"/>
          <p:cNvSpPr/>
          <p:nvPr/>
        </p:nvSpPr>
        <p:spPr>
          <a:xfrm>
            <a:off x="720000" y="540000"/>
            <a:ext cx="7704000" cy="564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56" name="Google Shape;456;p23"/>
          <p:cNvSpPr txBox="1">
            <a:spLocks noGrp="1"/>
          </p:cNvSpPr>
          <p:nvPr>
            <p:ph type="title" idx="2"/>
          </p:nvPr>
        </p:nvSpPr>
        <p:spPr>
          <a:xfrm>
            <a:off x="2050597" y="1682850"/>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57" name="Google Shape;457;p23"/>
          <p:cNvSpPr txBox="1">
            <a:spLocks noGrp="1"/>
          </p:cNvSpPr>
          <p:nvPr>
            <p:ph type="subTitle" idx="1"/>
          </p:nvPr>
        </p:nvSpPr>
        <p:spPr>
          <a:xfrm>
            <a:off x="2050597" y="2269375"/>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8" name="Google Shape;458;p23"/>
          <p:cNvSpPr txBox="1">
            <a:spLocks noGrp="1"/>
          </p:cNvSpPr>
          <p:nvPr>
            <p:ph type="title" idx="3"/>
          </p:nvPr>
        </p:nvSpPr>
        <p:spPr>
          <a:xfrm>
            <a:off x="6156000" y="1682850"/>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59" name="Google Shape;459;p23"/>
          <p:cNvSpPr txBox="1">
            <a:spLocks noGrp="1"/>
          </p:cNvSpPr>
          <p:nvPr>
            <p:ph type="subTitle" idx="4"/>
          </p:nvPr>
        </p:nvSpPr>
        <p:spPr>
          <a:xfrm>
            <a:off x="6156000" y="2269375"/>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0" name="Google Shape;460;p23"/>
          <p:cNvSpPr txBox="1">
            <a:spLocks noGrp="1"/>
          </p:cNvSpPr>
          <p:nvPr>
            <p:ph type="title" idx="5"/>
          </p:nvPr>
        </p:nvSpPr>
        <p:spPr>
          <a:xfrm>
            <a:off x="2050597" y="3532175"/>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61" name="Google Shape;461;p23"/>
          <p:cNvSpPr txBox="1">
            <a:spLocks noGrp="1"/>
          </p:cNvSpPr>
          <p:nvPr>
            <p:ph type="subTitle" idx="6"/>
          </p:nvPr>
        </p:nvSpPr>
        <p:spPr>
          <a:xfrm>
            <a:off x="2050597" y="4118700"/>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2" name="Google Shape;462;p23"/>
          <p:cNvSpPr txBox="1">
            <a:spLocks noGrp="1"/>
          </p:cNvSpPr>
          <p:nvPr>
            <p:ph type="title" idx="7"/>
          </p:nvPr>
        </p:nvSpPr>
        <p:spPr>
          <a:xfrm>
            <a:off x="6156000" y="3532175"/>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63" name="Google Shape;463;p23"/>
          <p:cNvSpPr txBox="1">
            <a:spLocks noGrp="1"/>
          </p:cNvSpPr>
          <p:nvPr>
            <p:ph type="subTitle" idx="8"/>
          </p:nvPr>
        </p:nvSpPr>
        <p:spPr>
          <a:xfrm>
            <a:off x="6156000" y="4118700"/>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4" name="Google Shape;464;p23"/>
          <p:cNvSpPr/>
          <p:nvPr/>
        </p:nvSpPr>
        <p:spPr>
          <a:xfrm>
            <a:off x="7696500" y="350721"/>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6885236" y="267350"/>
            <a:ext cx="694697" cy="451110"/>
          </a:xfrm>
          <a:custGeom>
            <a:avLst/>
            <a:gdLst/>
            <a:ahLst/>
            <a:cxnLst/>
            <a:rect l="l" t="t" r="r" b="b"/>
            <a:pathLst>
              <a:path w="21863" h="14197" extrusionOk="0">
                <a:moveTo>
                  <a:pt x="13374" y="695"/>
                </a:moveTo>
                <a:cubicBezTo>
                  <a:pt x="16262" y="695"/>
                  <a:pt x="19301" y="2423"/>
                  <a:pt x="18030" y="5502"/>
                </a:cubicBezTo>
                <a:cubicBezTo>
                  <a:pt x="17935" y="5736"/>
                  <a:pt x="18157" y="5917"/>
                  <a:pt x="18368" y="5917"/>
                </a:cubicBezTo>
                <a:cubicBezTo>
                  <a:pt x="18476" y="5917"/>
                  <a:pt x="18581" y="5870"/>
                  <a:pt x="18639" y="5758"/>
                </a:cubicBezTo>
                <a:cubicBezTo>
                  <a:pt x="18645" y="5753"/>
                  <a:pt x="18645" y="5748"/>
                  <a:pt x="18650" y="5742"/>
                </a:cubicBezTo>
                <a:cubicBezTo>
                  <a:pt x="18670" y="5742"/>
                  <a:pt x="18692" y="5742"/>
                  <a:pt x="18717" y="5737"/>
                </a:cubicBezTo>
                <a:cubicBezTo>
                  <a:pt x="18830" y="5715"/>
                  <a:pt x="18944" y="5704"/>
                  <a:pt x="19058" y="5704"/>
                </a:cubicBezTo>
                <a:cubicBezTo>
                  <a:pt x="20206" y="5704"/>
                  <a:pt x="21328" y="6784"/>
                  <a:pt x="20894" y="7991"/>
                </a:cubicBezTo>
                <a:cubicBezTo>
                  <a:pt x="20705" y="8534"/>
                  <a:pt x="20229" y="8969"/>
                  <a:pt x="19684" y="9159"/>
                </a:cubicBezTo>
                <a:cubicBezTo>
                  <a:pt x="19493" y="9227"/>
                  <a:pt x="19316" y="9254"/>
                  <a:pt x="19144" y="9254"/>
                </a:cubicBezTo>
                <a:cubicBezTo>
                  <a:pt x="18837" y="9254"/>
                  <a:pt x="18547" y="9167"/>
                  <a:pt x="18228" y="9073"/>
                </a:cubicBezTo>
                <a:cubicBezTo>
                  <a:pt x="18157" y="9042"/>
                  <a:pt x="18079" y="9005"/>
                  <a:pt x="17998" y="8974"/>
                </a:cubicBezTo>
                <a:cubicBezTo>
                  <a:pt x="17970" y="8963"/>
                  <a:pt x="17944" y="8958"/>
                  <a:pt x="17919" y="8958"/>
                </a:cubicBezTo>
                <a:cubicBezTo>
                  <a:pt x="17821" y="8958"/>
                  <a:pt x="17751" y="9039"/>
                  <a:pt x="17731" y="9133"/>
                </a:cubicBezTo>
                <a:cubicBezTo>
                  <a:pt x="17608" y="9282"/>
                  <a:pt x="17598" y="9523"/>
                  <a:pt x="17807" y="9635"/>
                </a:cubicBezTo>
                <a:cubicBezTo>
                  <a:pt x="18008" y="9748"/>
                  <a:pt x="18218" y="9826"/>
                  <a:pt x="18432" y="9876"/>
                </a:cubicBezTo>
                <a:cubicBezTo>
                  <a:pt x="19402" y="11024"/>
                  <a:pt x="17459" y="12237"/>
                  <a:pt x="16784" y="12611"/>
                </a:cubicBezTo>
                <a:cubicBezTo>
                  <a:pt x="16145" y="12966"/>
                  <a:pt x="15361" y="13252"/>
                  <a:pt x="14633" y="13395"/>
                </a:cubicBezTo>
                <a:cubicBezTo>
                  <a:pt x="14257" y="13467"/>
                  <a:pt x="13869" y="13508"/>
                  <a:pt x="13482" y="13508"/>
                </a:cubicBezTo>
                <a:cubicBezTo>
                  <a:pt x="12989" y="13508"/>
                  <a:pt x="12497" y="13442"/>
                  <a:pt x="12032" y="13292"/>
                </a:cubicBezTo>
                <a:cubicBezTo>
                  <a:pt x="11074" y="12985"/>
                  <a:pt x="10438" y="12226"/>
                  <a:pt x="9562" y="11766"/>
                </a:cubicBezTo>
                <a:cubicBezTo>
                  <a:pt x="9568" y="11766"/>
                  <a:pt x="9568" y="11761"/>
                  <a:pt x="9568" y="11761"/>
                </a:cubicBezTo>
                <a:cubicBezTo>
                  <a:pt x="9617" y="11783"/>
                  <a:pt x="9667" y="11793"/>
                  <a:pt x="9716" y="11793"/>
                </a:cubicBezTo>
                <a:cubicBezTo>
                  <a:pt x="10018" y="11793"/>
                  <a:pt x="10284" y="11415"/>
                  <a:pt x="9998" y="11172"/>
                </a:cubicBezTo>
                <a:lnTo>
                  <a:pt x="9886" y="11080"/>
                </a:lnTo>
                <a:cubicBezTo>
                  <a:pt x="9800" y="11011"/>
                  <a:pt x="9699" y="10968"/>
                  <a:pt x="9598" y="10968"/>
                </a:cubicBezTo>
                <a:cubicBezTo>
                  <a:pt x="9537" y="10968"/>
                  <a:pt x="9475" y="10984"/>
                  <a:pt x="9415" y="11019"/>
                </a:cubicBezTo>
                <a:cubicBezTo>
                  <a:pt x="9395" y="11029"/>
                  <a:pt x="9373" y="11039"/>
                  <a:pt x="9353" y="11055"/>
                </a:cubicBezTo>
                <a:cubicBezTo>
                  <a:pt x="9340" y="11053"/>
                  <a:pt x="9326" y="11052"/>
                  <a:pt x="9313" y="11052"/>
                </a:cubicBezTo>
                <a:cubicBezTo>
                  <a:pt x="9215" y="11052"/>
                  <a:pt x="9121" y="11102"/>
                  <a:pt x="9071" y="11219"/>
                </a:cubicBezTo>
                <a:cubicBezTo>
                  <a:pt x="8598" y="12313"/>
                  <a:pt x="7505" y="13174"/>
                  <a:pt x="6342" y="13174"/>
                </a:cubicBezTo>
                <a:cubicBezTo>
                  <a:pt x="5931" y="13174"/>
                  <a:pt x="5511" y="13066"/>
                  <a:pt x="5106" y="12822"/>
                </a:cubicBezTo>
                <a:cubicBezTo>
                  <a:pt x="3713" y="11983"/>
                  <a:pt x="3744" y="10482"/>
                  <a:pt x="4153" y="9149"/>
                </a:cubicBezTo>
                <a:lnTo>
                  <a:pt x="4153" y="9149"/>
                </a:lnTo>
                <a:cubicBezTo>
                  <a:pt x="4219" y="9155"/>
                  <a:pt x="4291" y="9155"/>
                  <a:pt x="4358" y="9155"/>
                </a:cubicBezTo>
                <a:cubicBezTo>
                  <a:pt x="4680" y="9145"/>
                  <a:pt x="4783" y="8638"/>
                  <a:pt x="4435" y="8566"/>
                </a:cubicBezTo>
                <a:cubicBezTo>
                  <a:pt x="4401" y="8557"/>
                  <a:pt x="4364" y="8551"/>
                  <a:pt x="4323" y="8541"/>
                </a:cubicBezTo>
                <a:cubicBezTo>
                  <a:pt x="4293" y="8471"/>
                  <a:pt x="4216" y="8414"/>
                  <a:pt x="4143" y="8414"/>
                </a:cubicBezTo>
                <a:cubicBezTo>
                  <a:pt x="4114" y="8414"/>
                  <a:pt x="4085" y="8423"/>
                  <a:pt x="4061" y="8444"/>
                </a:cubicBezTo>
                <a:cubicBezTo>
                  <a:pt x="4045" y="8454"/>
                  <a:pt x="4035" y="8463"/>
                  <a:pt x="4019" y="8473"/>
                </a:cubicBezTo>
                <a:cubicBezTo>
                  <a:pt x="2826" y="8212"/>
                  <a:pt x="994" y="7675"/>
                  <a:pt x="1515" y="6138"/>
                </a:cubicBezTo>
                <a:cubicBezTo>
                  <a:pt x="1732" y="5492"/>
                  <a:pt x="2203" y="5273"/>
                  <a:pt x="2758" y="5273"/>
                </a:cubicBezTo>
                <a:cubicBezTo>
                  <a:pt x="3677" y="5273"/>
                  <a:pt x="4826" y="5875"/>
                  <a:pt x="5433" y="6138"/>
                </a:cubicBezTo>
                <a:cubicBezTo>
                  <a:pt x="5453" y="6146"/>
                  <a:pt x="5473" y="6150"/>
                  <a:pt x="5493" y="6150"/>
                </a:cubicBezTo>
                <a:cubicBezTo>
                  <a:pt x="5605" y="6150"/>
                  <a:pt x="5699" y="6027"/>
                  <a:pt x="5607" y="5923"/>
                </a:cubicBezTo>
                <a:cubicBezTo>
                  <a:pt x="5637" y="5866"/>
                  <a:pt x="5629" y="5791"/>
                  <a:pt x="5556" y="5744"/>
                </a:cubicBezTo>
                <a:cubicBezTo>
                  <a:pt x="4460" y="5016"/>
                  <a:pt x="4516" y="3387"/>
                  <a:pt x="5874" y="2998"/>
                </a:cubicBezTo>
                <a:cubicBezTo>
                  <a:pt x="6066" y="2942"/>
                  <a:pt x="6243" y="2917"/>
                  <a:pt x="6408" y="2917"/>
                </a:cubicBezTo>
                <a:cubicBezTo>
                  <a:pt x="7432" y="2917"/>
                  <a:pt x="7984" y="3895"/>
                  <a:pt x="8465" y="4755"/>
                </a:cubicBezTo>
                <a:cubicBezTo>
                  <a:pt x="8517" y="4848"/>
                  <a:pt x="8610" y="4890"/>
                  <a:pt x="8704" y="4890"/>
                </a:cubicBezTo>
                <a:cubicBezTo>
                  <a:pt x="8853" y="4890"/>
                  <a:pt x="9004" y="4784"/>
                  <a:pt x="8998" y="4611"/>
                </a:cubicBezTo>
                <a:cubicBezTo>
                  <a:pt x="8993" y="4595"/>
                  <a:pt x="8993" y="4582"/>
                  <a:pt x="8993" y="4566"/>
                </a:cubicBezTo>
                <a:cubicBezTo>
                  <a:pt x="9023" y="4540"/>
                  <a:pt x="9050" y="4498"/>
                  <a:pt x="9039" y="4437"/>
                </a:cubicBezTo>
                <a:cubicBezTo>
                  <a:pt x="8711" y="1872"/>
                  <a:pt x="10991" y="695"/>
                  <a:pt x="13374" y="695"/>
                </a:cubicBezTo>
                <a:close/>
                <a:moveTo>
                  <a:pt x="13815" y="0"/>
                </a:moveTo>
                <a:cubicBezTo>
                  <a:pt x="11630" y="0"/>
                  <a:pt x="8529" y="1041"/>
                  <a:pt x="8473" y="3266"/>
                </a:cubicBezTo>
                <a:cubicBezTo>
                  <a:pt x="7957" y="2627"/>
                  <a:pt x="7126" y="2229"/>
                  <a:pt x="6300" y="2229"/>
                </a:cubicBezTo>
                <a:cubicBezTo>
                  <a:pt x="5890" y="2229"/>
                  <a:pt x="5481" y="2328"/>
                  <a:pt x="5113" y="2544"/>
                </a:cubicBezTo>
                <a:cubicBezTo>
                  <a:pt x="4304" y="3020"/>
                  <a:pt x="3944" y="4112"/>
                  <a:pt x="4195" y="4941"/>
                </a:cubicBezTo>
                <a:cubicBezTo>
                  <a:pt x="3691" y="4706"/>
                  <a:pt x="3146" y="4553"/>
                  <a:pt x="2635" y="4553"/>
                </a:cubicBezTo>
                <a:cubicBezTo>
                  <a:pt x="1900" y="4553"/>
                  <a:pt x="1233" y="4869"/>
                  <a:pt x="846" y="5710"/>
                </a:cubicBezTo>
                <a:cubicBezTo>
                  <a:pt x="0" y="7551"/>
                  <a:pt x="1860" y="8779"/>
                  <a:pt x="3499" y="9076"/>
                </a:cubicBezTo>
                <a:cubicBezTo>
                  <a:pt x="2690" y="10459"/>
                  <a:pt x="3437" y="12631"/>
                  <a:pt x="4759" y="13421"/>
                </a:cubicBezTo>
                <a:cubicBezTo>
                  <a:pt x="5241" y="13709"/>
                  <a:pt x="5786" y="13841"/>
                  <a:pt x="6335" y="13841"/>
                </a:cubicBezTo>
                <a:cubicBezTo>
                  <a:pt x="7504" y="13841"/>
                  <a:pt x="8689" y="13241"/>
                  <a:pt x="9313" y="12257"/>
                </a:cubicBezTo>
                <a:cubicBezTo>
                  <a:pt x="9959" y="13688"/>
                  <a:pt x="11620" y="14197"/>
                  <a:pt x="13293" y="14197"/>
                </a:cubicBezTo>
                <a:cubicBezTo>
                  <a:pt x="14514" y="14197"/>
                  <a:pt x="15742" y="13926"/>
                  <a:pt x="16587" y="13543"/>
                </a:cubicBezTo>
                <a:cubicBezTo>
                  <a:pt x="17800" y="12990"/>
                  <a:pt x="19654" y="11217"/>
                  <a:pt x="19147" y="9938"/>
                </a:cubicBezTo>
                <a:cubicBezTo>
                  <a:pt x="20320" y="9891"/>
                  <a:pt x="21452" y="9086"/>
                  <a:pt x="21646" y="7821"/>
                </a:cubicBezTo>
                <a:cubicBezTo>
                  <a:pt x="21863" y="6410"/>
                  <a:pt x="20610" y="5133"/>
                  <a:pt x="19257" y="5133"/>
                </a:cubicBezTo>
                <a:cubicBezTo>
                  <a:pt x="19137" y="5133"/>
                  <a:pt x="19016" y="5143"/>
                  <a:pt x="18896" y="5164"/>
                </a:cubicBezTo>
                <a:cubicBezTo>
                  <a:pt x="19773" y="2547"/>
                  <a:pt x="16982" y="338"/>
                  <a:pt x="14507" y="39"/>
                </a:cubicBezTo>
                <a:cubicBezTo>
                  <a:pt x="14292" y="13"/>
                  <a:pt x="14059" y="0"/>
                  <a:pt x="13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9" r:id="rId6"/>
    <p:sldLayoutId id="2147483665" r:id="rId7"/>
    <p:sldLayoutId id="2147483669" r:id="rId8"/>
    <p:sldLayoutId id="2147483675" r:id="rId9"/>
    <p:sldLayoutId id="2147483676" r:id="rId10"/>
    <p:sldLayoutId id="2147483677" r:id="rId11"/>
    <p:sldLayoutId id="2147483678" r:id="rId12"/>
    <p:sldLayoutId id="21474836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8"/>
          <p:cNvSpPr txBox="1">
            <a:spLocks noGrp="1"/>
          </p:cNvSpPr>
          <p:nvPr>
            <p:ph type="title"/>
          </p:nvPr>
        </p:nvSpPr>
        <p:spPr>
          <a:xfrm>
            <a:off x="7200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Chim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hót</a:t>
            </a:r>
            <a:r>
              <a:rPr lang="en" sz="2500" dirty="0">
                <a:latin typeface="Times New Roman" panose="02020603050405020304" pitchFamily="18" charset="0"/>
                <a:cs typeface="Times New Roman" panose="02020603050405020304" pitchFamily="18" charset="0"/>
              </a:rPr>
              <a:t>…</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1" name="Google Shape;671;p38"/>
          <p:cNvSpPr txBox="1">
            <a:spLocks noGrp="1"/>
          </p:cNvSpPr>
          <p:nvPr>
            <p:ph type="title" idx="2"/>
          </p:nvPr>
        </p:nvSpPr>
        <p:spPr>
          <a:xfrm>
            <a:off x="11438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72" name="Google Shape;672;p38"/>
          <p:cNvSpPr txBox="1">
            <a:spLocks noGrp="1"/>
          </p:cNvSpPr>
          <p:nvPr>
            <p:ph type="subTitle" idx="1"/>
          </p:nvPr>
        </p:nvSpPr>
        <p:spPr>
          <a:xfrm>
            <a:off x="7200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Bố</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làm</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3" name="Google Shape;673;p38"/>
          <p:cNvSpPr txBox="1">
            <a:spLocks noGrp="1"/>
          </p:cNvSpPr>
          <p:nvPr>
            <p:ph type="title" idx="3"/>
          </p:nvPr>
        </p:nvSpPr>
        <p:spPr>
          <a:xfrm>
            <a:off x="26659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Times New Roman" panose="02020603050405020304" pitchFamily="18" charset="0"/>
                <a:cs typeface="Times New Roman" panose="02020603050405020304" pitchFamily="18" charset="0"/>
              </a:rPr>
              <a:t>Xe </a:t>
            </a:r>
            <a:r>
              <a:rPr lang="en" sz="2500" dirty="0" err="1">
                <a:latin typeface="Times New Roman" panose="02020603050405020304" pitchFamily="18" charset="0"/>
                <a:cs typeface="Times New Roman" panose="02020603050405020304" pitchFamily="18" charset="0"/>
              </a:rPr>
              <a:t>chạy</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4" name="Google Shape;674;p38"/>
          <p:cNvSpPr txBox="1">
            <a:spLocks noGrp="1"/>
          </p:cNvSpPr>
          <p:nvPr>
            <p:ph type="title" idx="4"/>
          </p:nvPr>
        </p:nvSpPr>
        <p:spPr>
          <a:xfrm>
            <a:off x="30897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75" name="Google Shape;675;p38"/>
          <p:cNvSpPr txBox="1">
            <a:spLocks noGrp="1"/>
          </p:cNvSpPr>
          <p:nvPr>
            <p:ph type="subTitle" idx="5"/>
          </p:nvPr>
        </p:nvSpPr>
        <p:spPr>
          <a:xfrm>
            <a:off x="26659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Em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khóc</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6" name="Google Shape;676;p38"/>
          <p:cNvSpPr txBox="1">
            <a:spLocks noGrp="1"/>
          </p:cNvSpPr>
          <p:nvPr>
            <p:ph type="title" idx="6"/>
          </p:nvPr>
        </p:nvSpPr>
        <p:spPr>
          <a:xfrm>
            <a:off x="46118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Tôi</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học</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7" name="Google Shape;677;p38"/>
          <p:cNvSpPr txBox="1">
            <a:spLocks noGrp="1"/>
          </p:cNvSpPr>
          <p:nvPr>
            <p:ph type="title" idx="7"/>
          </p:nvPr>
        </p:nvSpPr>
        <p:spPr>
          <a:xfrm>
            <a:off x="50356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78" name="Google Shape;678;p38"/>
          <p:cNvSpPr txBox="1">
            <a:spLocks noGrp="1"/>
          </p:cNvSpPr>
          <p:nvPr>
            <p:ph type="subTitle" idx="8"/>
          </p:nvPr>
        </p:nvSpPr>
        <p:spPr>
          <a:xfrm>
            <a:off x="46118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a:latin typeface="Times New Roman" panose="02020603050405020304" pitchFamily="18" charset="0"/>
                <a:cs typeface="Times New Roman" panose="02020603050405020304" pitchFamily="18" charset="0"/>
              </a:rPr>
              <a:t>Anh </a:t>
            </a:r>
            <a:r>
              <a:rPr lang="en" sz="2500" dirty="0" err="1">
                <a:latin typeface="Times New Roman" panose="02020603050405020304" pitchFamily="18" charset="0"/>
                <a:cs typeface="Times New Roman" panose="02020603050405020304" pitchFamily="18" charset="0"/>
              </a:rPr>
              <a:t>đi</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9" name="Google Shape;679;p38"/>
          <p:cNvSpPr txBox="1">
            <a:spLocks noGrp="1"/>
          </p:cNvSpPr>
          <p:nvPr>
            <p:ph type="title" idx="9"/>
          </p:nvPr>
        </p:nvSpPr>
        <p:spPr>
          <a:xfrm>
            <a:off x="65577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Mẹ</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nấu</a:t>
            </a:r>
            <a:r>
              <a:rPr lang="en" sz="2500" dirty="0">
                <a:latin typeface="Times New Roman" panose="02020603050405020304" pitchFamily="18" charset="0"/>
                <a:cs typeface="Times New Roman" panose="02020603050405020304" pitchFamily="18" charset="0"/>
              </a:rPr>
              <a:t>…</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80" name="Google Shape;680;p38"/>
          <p:cNvSpPr txBox="1">
            <a:spLocks noGrp="1"/>
          </p:cNvSpPr>
          <p:nvPr>
            <p:ph type="title" idx="13"/>
          </p:nvPr>
        </p:nvSpPr>
        <p:spPr>
          <a:xfrm>
            <a:off x="69815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81" name="Google Shape;681;p38"/>
          <p:cNvSpPr txBox="1">
            <a:spLocks noGrp="1"/>
          </p:cNvSpPr>
          <p:nvPr>
            <p:ph type="subTitle" idx="14"/>
          </p:nvPr>
        </p:nvSpPr>
        <p:spPr>
          <a:xfrm>
            <a:off x="65577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Chị</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hát</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82" name="Google Shape;682;p38"/>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err="1">
                <a:solidFill>
                  <a:schemeClr val="accent1"/>
                </a:solidFill>
                <a:latin typeface="Times New Roman" panose="02020603050405020304" pitchFamily="18" charset="0"/>
                <a:cs typeface="Times New Roman" panose="02020603050405020304" pitchFamily="18" charset="0"/>
              </a:rPr>
              <a:t>Trò</a:t>
            </a:r>
            <a:r>
              <a:rPr lang="en" b="1" dirty="0">
                <a:solidFill>
                  <a:schemeClr val="accent1"/>
                </a:solidFill>
                <a:latin typeface="Times New Roman" panose="02020603050405020304" pitchFamily="18" charset="0"/>
                <a:cs typeface="Times New Roman" panose="02020603050405020304" pitchFamily="18" charset="0"/>
              </a:rPr>
              <a:t> </a:t>
            </a:r>
            <a:r>
              <a:rPr lang="en" b="1" dirty="0" err="1">
                <a:solidFill>
                  <a:schemeClr val="accent1"/>
                </a:solidFill>
                <a:latin typeface="Times New Roman" panose="02020603050405020304" pitchFamily="18" charset="0"/>
                <a:cs typeface="Times New Roman" panose="02020603050405020304" pitchFamily="18" charset="0"/>
              </a:rPr>
              <a:t>chơi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Mở</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rộng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vị</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cxnSp>
        <p:nvCxnSpPr>
          <p:cNvPr id="683" name="Google Shape;683;p38"/>
          <p:cNvCxnSpPr/>
          <p:nvPr/>
        </p:nvCxnSpPr>
        <p:spPr>
          <a:xfrm>
            <a:off x="14913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4" name="Google Shape;684;p38"/>
          <p:cNvCxnSpPr/>
          <p:nvPr/>
        </p:nvCxnSpPr>
        <p:spPr>
          <a:xfrm>
            <a:off x="34372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5" name="Google Shape;685;p38"/>
          <p:cNvCxnSpPr/>
          <p:nvPr/>
        </p:nvCxnSpPr>
        <p:spPr>
          <a:xfrm>
            <a:off x="53831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6" name="Google Shape;686;p38"/>
          <p:cNvCxnSpPr/>
          <p:nvPr/>
        </p:nvCxnSpPr>
        <p:spPr>
          <a:xfrm>
            <a:off x="7329075" y="4281803"/>
            <a:ext cx="323700" cy="0"/>
          </a:xfrm>
          <a:prstGeom prst="straightConnector1">
            <a:avLst/>
          </a:prstGeom>
          <a:noFill/>
          <a:ln w="19050" cap="rnd" cmpd="sng">
            <a:solidFill>
              <a:schemeClr val="dk1"/>
            </a:solidFill>
            <a:prstDash val="lgDash"/>
            <a:round/>
            <a:headEnd type="none" w="med" len="med"/>
            <a:tailEnd type="none" w="med" len="med"/>
          </a:ln>
        </p:spPr>
      </p:cxnSp>
      <p:sp>
        <p:nvSpPr>
          <p:cNvPr id="687" name="Google Shape;687;p38"/>
          <p:cNvSpPr/>
          <p:nvPr/>
        </p:nvSpPr>
        <p:spPr>
          <a:xfrm rot="7200069" flipH="1">
            <a:off x="11336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8" name="Google Shape;688;p38"/>
          <p:cNvCxnSpPr/>
          <p:nvPr/>
        </p:nvCxnSpPr>
        <p:spPr>
          <a:xfrm rot="10800000">
            <a:off x="16531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89" name="Google Shape;689;p38"/>
          <p:cNvCxnSpPr/>
          <p:nvPr/>
        </p:nvCxnSpPr>
        <p:spPr>
          <a:xfrm rot="10800000">
            <a:off x="16531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0" name="Google Shape;690;p38"/>
          <p:cNvSpPr/>
          <p:nvPr/>
        </p:nvSpPr>
        <p:spPr>
          <a:xfrm rot="-3599931" flipH="1">
            <a:off x="69713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1" name="Google Shape;691;p38"/>
          <p:cNvCxnSpPr/>
          <p:nvPr/>
        </p:nvCxnSpPr>
        <p:spPr>
          <a:xfrm rot="10800000">
            <a:off x="35990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2" name="Google Shape;692;p38"/>
          <p:cNvCxnSpPr/>
          <p:nvPr/>
        </p:nvCxnSpPr>
        <p:spPr>
          <a:xfrm rot="10800000">
            <a:off x="35990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3" name="Google Shape;693;p38"/>
          <p:cNvSpPr/>
          <p:nvPr/>
        </p:nvSpPr>
        <p:spPr>
          <a:xfrm rot="3599931">
            <a:off x="50254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4" name="Google Shape;694;p38"/>
          <p:cNvCxnSpPr/>
          <p:nvPr/>
        </p:nvCxnSpPr>
        <p:spPr>
          <a:xfrm rot="10800000">
            <a:off x="55449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5" name="Google Shape;695;p38"/>
          <p:cNvCxnSpPr/>
          <p:nvPr/>
        </p:nvCxnSpPr>
        <p:spPr>
          <a:xfrm rot="10800000">
            <a:off x="55449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6" name="Google Shape;696;p38"/>
          <p:cNvSpPr/>
          <p:nvPr/>
        </p:nvSpPr>
        <p:spPr>
          <a:xfrm rot="-7200069">
            <a:off x="30795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7" name="Google Shape;697;p38"/>
          <p:cNvCxnSpPr/>
          <p:nvPr/>
        </p:nvCxnSpPr>
        <p:spPr>
          <a:xfrm rot="10800000">
            <a:off x="74908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8" name="Google Shape;698;p38"/>
          <p:cNvCxnSpPr/>
          <p:nvPr/>
        </p:nvCxnSpPr>
        <p:spPr>
          <a:xfrm rot="10800000">
            <a:off x="7490850" y="2232891"/>
            <a:ext cx="0" cy="209100"/>
          </a:xfrm>
          <a:prstGeom prst="straightConnector1">
            <a:avLst/>
          </a:prstGeom>
          <a:noFill/>
          <a:ln w="19050" cap="rnd" cmpd="sng">
            <a:solidFill>
              <a:schemeClr val="dk1"/>
            </a:solidFill>
            <a:prstDash val="lgDash"/>
            <a:round/>
            <a:headEnd type="none" w="med" len="med"/>
            <a:tailEnd type="none" w="med" len="med"/>
          </a:ln>
        </p:spPr>
      </p:cxnSp>
      <p:grpSp>
        <p:nvGrpSpPr>
          <p:cNvPr id="699" name="Google Shape;699;p38"/>
          <p:cNvGrpSpPr/>
          <p:nvPr/>
        </p:nvGrpSpPr>
        <p:grpSpPr>
          <a:xfrm>
            <a:off x="1444906" y="2740871"/>
            <a:ext cx="416656" cy="377971"/>
            <a:chOff x="1444906" y="2539393"/>
            <a:chExt cx="416656" cy="377971"/>
          </a:xfrm>
        </p:grpSpPr>
        <p:sp>
          <p:nvSpPr>
            <p:cNvPr id="700" name="Google Shape;700;p38"/>
            <p:cNvSpPr/>
            <p:nvPr/>
          </p:nvSpPr>
          <p:spPr>
            <a:xfrm>
              <a:off x="1450977" y="2643154"/>
              <a:ext cx="404385" cy="268096"/>
            </a:xfrm>
            <a:custGeom>
              <a:avLst/>
              <a:gdLst/>
              <a:ahLst/>
              <a:cxnLst/>
              <a:rect l="l" t="t" r="r" b="b"/>
              <a:pathLst>
                <a:path w="18586" h="12322" extrusionOk="0">
                  <a:moveTo>
                    <a:pt x="9293" y="1"/>
                  </a:moveTo>
                  <a:lnTo>
                    <a:pt x="1" y="2243"/>
                  </a:lnTo>
                  <a:lnTo>
                    <a:pt x="1" y="10079"/>
                  </a:lnTo>
                  <a:cubicBezTo>
                    <a:pt x="1" y="11318"/>
                    <a:pt x="1006" y="12322"/>
                    <a:pt x="2245" y="12322"/>
                  </a:cubicBezTo>
                  <a:lnTo>
                    <a:pt x="16342" y="12322"/>
                  </a:lnTo>
                  <a:cubicBezTo>
                    <a:pt x="17581" y="12322"/>
                    <a:pt x="18585" y="11318"/>
                    <a:pt x="18585" y="10079"/>
                  </a:cubicBezTo>
                  <a:lnTo>
                    <a:pt x="18585" y="2243"/>
                  </a:lnTo>
                  <a:lnTo>
                    <a:pt x="9293" y="1"/>
                  </a:ln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451042" y="2691955"/>
              <a:ext cx="146428" cy="219337"/>
            </a:xfrm>
            <a:custGeom>
              <a:avLst/>
              <a:gdLst/>
              <a:ahLst/>
              <a:cxnLst/>
              <a:rect l="l" t="t" r="r" b="b"/>
              <a:pathLst>
                <a:path w="6730" h="10081" extrusionOk="0">
                  <a:moveTo>
                    <a:pt x="0" y="0"/>
                  </a:moveTo>
                  <a:lnTo>
                    <a:pt x="0" y="7836"/>
                  </a:lnTo>
                  <a:cubicBezTo>
                    <a:pt x="0" y="9075"/>
                    <a:pt x="1004" y="10080"/>
                    <a:pt x="2243" y="10080"/>
                  </a:cubicBezTo>
                  <a:lnTo>
                    <a:pt x="6729" y="10080"/>
                  </a:lnTo>
                  <a:cubicBezTo>
                    <a:pt x="5490" y="10080"/>
                    <a:pt x="4486" y="9075"/>
                    <a:pt x="4486" y="7836"/>
                  </a:cubicBezTo>
                  <a:lnTo>
                    <a:pt x="4486" y="0"/>
                  </a:ln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450977" y="2594287"/>
              <a:ext cx="404407" cy="97648"/>
            </a:xfrm>
            <a:custGeom>
              <a:avLst/>
              <a:gdLst/>
              <a:ahLst/>
              <a:cxnLst/>
              <a:rect l="l" t="t" r="r" b="b"/>
              <a:pathLst>
                <a:path w="18587" h="4488" extrusionOk="0">
                  <a:moveTo>
                    <a:pt x="2245" y="1"/>
                  </a:moveTo>
                  <a:cubicBezTo>
                    <a:pt x="1005" y="1"/>
                    <a:pt x="1" y="1006"/>
                    <a:pt x="1" y="2245"/>
                  </a:cubicBezTo>
                  <a:lnTo>
                    <a:pt x="1" y="4488"/>
                  </a:lnTo>
                  <a:lnTo>
                    <a:pt x="18587" y="4488"/>
                  </a:lnTo>
                  <a:lnTo>
                    <a:pt x="18587" y="2245"/>
                  </a:lnTo>
                  <a:cubicBezTo>
                    <a:pt x="18587" y="1006"/>
                    <a:pt x="17581" y="1"/>
                    <a:pt x="16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451042" y="2594287"/>
              <a:ext cx="195252" cy="97648"/>
            </a:xfrm>
            <a:custGeom>
              <a:avLst/>
              <a:gdLst/>
              <a:ahLst/>
              <a:cxnLst/>
              <a:rect l="l" t="t" r="r" b="b"/>
              <a:pathLst>
                <a:path w="8974" h="4488" extrusionOk="0">
                  <a:moveTo>
                    <a:pt x="2243" y="1"/>
                  </a:moveTo>
                  <a:cubicBezTo>
                    <a:pt x="1004" y="1"/>
                    <a:pt x="0" y="1006"/>
                    <a:pt x="0" y="2245"/>
                  </a:cubicBezTo>
                  <a:lnTo>
                    <a:pt x="0" y="4488"/>
                  </a:lnTo>
                  <a:lnTo>
                    <a:pt x="4486" y="4488"/>
                  </a:lnTo>
                  <a:cubicBezTo>
                    <a:pt x="4486" y="2010"/>
                    <a:pt x="6496" y="1"/>
                    <a:pt x="8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566116" y="2716345"/>
              <a:ext cx="172493" cy="170405"/>
            </a:xfrm>
            <a:custGeom>
              <a:avLst/>
              <a:gdLst/>
              <a:ahLst/>
              <a:cxnLst/>
              <a:rect l="l" t="t" r="r" b="b"/>
              <a:pathLst>
                <a:path w="7928" h="7832" extrusionOk="0">
                  <a:moveTo>
                    <a:pt x="3965" y="0"/>
                  </a:moveTo>
                  <a:cubicBezTo>
                    <a:pt x="3830" y="0"/>
                    <a:pt x="3695" y="49"/>
                    <a:pt x="3588" y="146"/>
                  </a:cubicBezTo>
                  <a:lnTo>
                    <a:pt x="3078" y="607"/>
                  </a:lnTo>
                  <a:lnTo>
                    <a:pt x="2405" y="462"/>
                  </a:lnTo>
                  <a:cubicBezTo>
                    <a:pt x="2366" y="454"/>
                    <a:pt x="2327" y="450"/>
                    <a:pt x="2288" y="450"/>
                  </a:cubicBezTo>
                  <a:cubicBezTo>
                    <a:pt x="2049" y="450"/>
                    <a:pt x="1829" y="602"/>
                    <a:pt x="1754" y="839"/>
                  </a:cubicBezTo>
                  <a:lnTo>
                    <a:pt x="1543" y="1493"/>
                  </a:lnTo>
                  <a:lnTo>
                    <a:pt x="887" y="1705"/>
                  </a:lnTo>
                  <a:cubicBezTo>
                    <a:pt x="614" y="1793"/>
                    <a:pt x="450" y="2075"/>
                    <a:pt x="512" y="2357"/>
                  </a:cubicBezTo>
                  <a:lnTo>
                    <a:pt x="657" y="3030"/>
                  </a:lnTo>
                  <a:lnTo>
                    <a:pt x="194" y="3540"/>
                  </a:lnTo>
                  <a:cubicBezTo>
                    <a:pt x="1" y="3753"/>
                    <a:pt x="1" y="4078"/>
                    <a:pt x="194" y="4292"/>
                  </a:cubicBezTo>
                  <a:lnTo>
                    <a:pt x="657" y="4802"/>
                  </a:lnTo>
                  <a:lnTo>
                    <a:pt x="512" y="5475"/>
                  </a:lnTo>
                  <a:cubicBezTo>
                    <a:pt x="450" y="5755"/>
                    <a:pt x="614" y="6039"/>
                    <a:pt x="887" y="6126"/>
                  </a:cubicBezTo>
                  <a:lnTo>
                    <a:pt x="1543" y="6338"/>
                  </a:lnTo>
                  <a:lnTo>
                    <a:pt x="1754" y="6993"/>
                  </a:lnTo>
                  <a:cubicBezTo>
                    <a:pt x="1829" y="7228"/>
                    <a:pt x="2049" y="7382"/>
                    <a:pt x="2288" y="7382"/>
                  </a:cubicBezTo>
                  <a:cubicBezTo>
                    <a:pt x="2327" y="7382"/>
                    <a:pt x="2366" y="7378"/>
                    <a:pt x="2405" y="7370"/>
                  </a:cubicBezTo>
                  <a:lnTo>
                    <a:pt x="3078" y="7224"/>
                  </a:lnTo>
                  <a:lnTo>
                    <a:pt x="3588" y="7686"/>
                  </a:lnTo>
                  <a:cubicBezTo>
                    <a:pt x="3695" y="7783"/>
                    <a:pt x="3830" y="7831"/>
                    <a:pt x="3965" y="7831"/>
                  </a:cubicBezTo>
                  <a:cubicBezTo>
                    <a:pt x="4100" y="7831"/>
                    <a:pt x="4234" y="7783"/>
                    <a:pt x="4340" y="7686"/>
                  </a:cubicBezTo>
                  <a:lnTo>
                    <a:pt x="4852" y="7224"/>
                  </a:lnTo>
                  <a:lnTo>
                    <a:pt x="5525" y="7370"/>
                  </a:lnTo>
                  <a:cubicBezTo>
                    <a:pt x="5564" y="7378"/>
                    <a:pt x="5603" y="7382"/>
                    <a:pt x="5642" y="7382"/>
                  </a:cubicBezTo>
                  <a:cubicBezTo>
                    <a:pt x="5880" y="7382"/>
                    <a:pt x="6100" y="7228"/>
                    <a:pt x="6176" y="6993"/>
                  </a:cubicBezTo>
                  <a:lnTo>
                    <a:pt x="6387" y="6338"/>
                  </a:lnTo>
                  <a:lnTo>
                    <a:pt x="7043" y="6126"/>
                  </a:lnTo>
                  <a:cubicBezTo>
                    <a:pt x="7316" y="6039"/>
                    <a:pt x="7480" y="5755"/>
                    <a:pt x="7418" y="5475"/>
                  </a:cubicBezTo>
                  <a:lnTo>
                    <a:pt x="7273" y="4802"/>
                  </a:lnTo>
                  <a:lnTo>
                    <a:pt x="7735" y="4292"/>
                  </a:lnTo>
                  <a:cubicBezTo>
                    <a:pt x="7928" y="4078"/>
                    <a:pt x="7928" y="3753"/>
                    <a:pt x="7735" y="3540"/>
                  </a:cubicBezTo>
                  <a:lnTo>
                    <a:pt x="7273" y="3030"/>
                  </a:lnTo>
                  <a:lnTo>
                    <a:pt x="7418" y="2357"/>
                  </a:lnTo>
                  <a:cubicBezTo>
                    <a:pt x="7480" y="2075"/>
                    <a:pt x="7316" y="1793"/>
                    <a:pt x="7043" y="1705"/>
                  </a:cubicBezTo>
                  <a:lnTo>
                    <a:pt x="6387" y="1493"/>
                  </a:lnTo>
                  <a:lnTo>
                    <a:pt x="6176" y="839"/>
                  </a:lnTo>
                  <a:cubicBezTo>
                    <a:pt x="6100" y="602"/>
                    <a:pt x="5881" y="450"/>
                    <a:pt x="5642" y="450"/>
                  </a:cubicBezTo>
                  <a:cubicBezTo>
                    <a:pt x="5604" y="450"/>
                    <a:pt x="5564" y="454"/>
                    <a:pt x="5525" y="462"/>
                  </a:cubicBezTo>
                  <a:lnTo>
                    <a:pt x="4852" y="607"/>
                  </a:lnTo>
                  <a:lnTo>
                    <a:pt x="4340" y="146"/>
                  </a:lnTo>
                  <a:cubicBezTo>
                    <a:pt x="4234" y="49"/>
                    <a:pt x="4100" y="0"/>
                    <a:pt x="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1596229" y="2745478"/>
              <a:ext cx="112290" cy="112269"/>
            </a:xfrm>
            <a:custGeom>
              <a:avLst/>
              <a:gdLst/>
              <a:ahLst/>
              <a:cxnLst/>
              <a:rect l="l" t="t" r="r" b="b"/>
              <a:pathLst>
                <a:path w="5161" h="5160" extrusionOk="0">
                  <a:moveTo>
                    <a:pt x="2581" y="1"/>
                  </a:moveTo>
                  <a:cubicBezTo>
                    <a:pt x="1156" y="1"/>
                    <a:pt x="0" y="1155"/>
                    <a:pt x="0" y="2580"/>
                  </a:cubicBezTo>
                  <a:cubicBezTo>
                    <a:pt x="0" y="4005"/>
                    <a:pt x="1156" y="5160"/>
                    <a:pt x="2581" y="5160"/>
                  </a:cubicBezTo>
                  <a:cubicBezTo>
                    <a:pt x="4006" y="5160"/>
                    <a:pt x="5160" y="4005"/>
                    <a:pt x="5160" y="2580"/>
                  </a:cubicBezTo>
                  <a:cubicBezTo>
                    <a:pt x="5160" y="1155"/>
                    <a:pt x="4006" y="1"/>
                    <a:pt x="2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1548602" y="2545507"/>
              <a:ext cx="48867" cy="113400"/>
            </a:xfrm>
            <a:custGeom>
              <a:avLst/>
              <a:gdLst/>
              <a:ahLst/>
              <a:cxnLst/>
              <a:rect l="l" t="t" r="r" b="b"/>
              <a:pathLst>
                <a:path w="2246" h="5212" extrusionOk="0">
                  <a:moveTo>
                    <a:pt x="1124" y="0"/>
                  </a:moveTo>
                  <a:cubicBezTo>
                    <a:pt x="503" y="0"/>
                    <a:pt x="1" y="503"/>
                    <a:pt x="1" y="1123"/>
                  </a:cubicBezTo>
                  <a:lnTo>
                    <a:pt x="1" y="4489"/>
                  </a:lnTo>
                  <a:cubicBezTo>
                    <a:pt x="1" y="4764"/>
                    <a:pt x="101" y="5017"/>
                    <a:pt x="266" y="5212"/>
                  </a:cubicBezTo>
                  <a:lnTo>
                    <a:pt x="2245" y="2844"/>
                  </a:lnTo>
                  <a:lnTo>
                    <a:pt x="2245" y="1123"/>
                  </a:lnTo>
                  <a:cubicBezTo>
                    <a:pt x="2245" y="501"/>
                    <a:pt x="1744" y="0"/>
                    <a:pt x="1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1554368" y="2607341"/>
              <a:ext cx="43102" cy="60203"/>
            </a:xfrm>
            <a:custGeom>
              <a:avLst/>
              <a:gdLst/>
              <a:ahLst/>
              <a:cxnLst/>
              <a:rect l="l" t="t" r="r" b="b"/>
              <a:pathLst>
                <a:path w="1981" h="2767" extrusionOk="0">
                  <a:moveTo>
                    <a:pt x="1980" y="1"/>
                  </a:moveTo>
                  <a:cubicBezTo>
                    <a:pt x="1071" y="529"/>
                    <a:pt x="362" y="1366"/>
                    <a:pt x="1" y="2368"/>
                  </a:cubicBezTo>
                  <a:cubicBezTo>
                    <a:pt x="207" y="2612"/>
                    <a:pt x="515" y="2767"/>
                    <a:pt x="859" y="2767"/>
                  </a:cubicBezTo>
                  <a:cubicBezTo>
                    <a:pt x="1477" y="2767"/>
                    <a:pt x="1980" y="2264"/>
                    <a:pt x="1980" y="1645"/>
                  </a:cubicBez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1708866" y="2545463"/>
              <a:ext cx="48889" cy="122081"/>
            </a:xfrm>
            <a:custGeom>
              <a:avLst/>
              <a:gdLst/>
              <a:ahLst/>
              <a:cxnLst/>
              <a:rect l="l" t="t" r="r" b="b"/>
              <a:pathLst>
                <a:path w="2247" h="5611" extrusionOk="0">
                  <a:moveTo>
                    <a:pt x="1124" y="1"/>
                  </a:moveTo>
                  <a:cubicBezTo>
                    <a:pt x="505" y="1"/>
                    <a:pt x="1" y="503"/>
                    <a:pt x="1" y="1123"/>
                  </a:cubicBezTo>
                  <a:lnTo>
                    <a:pt x="1" y="4489"/>
                  </a:lnTo>
                  <a:cubicBezTo>
                    <a:pt x="1" y="5108"/>
                    <a:pt x="505" y="5611"/>
                    <a:pt x="1124" y="5611"/>
                  </a:cubicBezTo>
                  <a:cubicBezTo>
                    <a:pt x="1744" y="5611"/>
                    <a:pt x="2246" y="5108"/>
                    <a:pt x="2246" y="4489"/>
                  </a:cubicBezTo>
                  <a:lnTo>
                    <a:pt x="2246" y="1123"/>
                  </a:lnTo>
                  <a:cubicBezTo>
                    <a:pt x="2246" y="503"/>
                    <a:pt x="1744" y="1"/>
                    <a:pt x="1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1559415" y="2710209"/>
              <a:ext cx="185896" cy="182763"/>
            </a:xfrm>
            <a:custGeom>
              <a:avLst/>
              <a:gdLst/>
              <a:ahLst/>
              <a:cxnLst/>
              <a:rect l="l" t="t" r="r" b="b"/>
              <a:pathLst>
                <a:path w="8544" h="8400" extrusionOk="0">
                  <a:moveTo>
                    <a:pt x="4274" y="566"/>
                  </a:moveTo>
                  <a:cubicBezTo>
                    <a:pt x="4341" y="566"/>
                    <a:pt x="4408" y="590"/>
                    <a:pt x="4462" y="638"/>
                  </a:cubicBezTo>
                  <a:lnTo>
                    <a:pt x="4973" y="1101"/>
                  </a:lnTo>
                  <a:cubicBezTo>
                    <a:pt x="5024" y="1147"/>
                    <a:pt x="5092" y="1173"/>
                    <a:pt x="5160" y="1173"/>
                  </a:cubicBezTo>
                  <a:cubicBezTo>
                    <a:pt x="5180" y="1173"/>
                    <a:pt x="5200" y="1171"/>
                    <a:pt x="5220" y="1167"/>
                  </a:cubicBezTo>
                  <a:lnTo>
                    <a:pt x="5893" y="1022"/>
                  </a:lnTo>
                  <a:cubicBezTo>
                    <a:pt x="5913" y="1018"/>
                    <a:pt x="5933" y="1016"/>
                    <a:pt x="5952" y="1016"/>
                  </a:cubicBezTo>
                  <a:cubicBezTo>
                    <a:pt x="6072" y="1016"/>
                    <a:pt x="6180" y="1091"/>
                    <a:pt x="6219" y="1209"/>
                  </a:cubicBezTo>
                  <a:lnTo>
                    <a:pt x="6430" y="1865"/>
                  </a:lnTo>
                  <a:cubicBezTo>
                    <a:pt x="6457" y="1951"/>
                    <a:pt x="6524" y="2019"/>
                    <a:pt x="6610" y="2046"/>
                  </a:cubicBezTo>
                  <a:lnTo>
                    <a:pt x="7266" y="2256"/>
                  </a:lnTo>
                  <a:cubicBezTo>
                    <a:pt x="7404" y="2302"/>
                    <a:pt x="7484" y="2441"/>
                    <a:pt x="7454" y="2583"/>
                  </a:cubicBezTo>
                  <a:lnTo>
                    <a:pt x="7309" y="3256"/>
                  </a:lnTo>
                  <a:cubicBezTo>
                    <a:pt x="7289" y="3343"/>
                    <a:pt x="7315" y="3437"/>
                    <a:pt x="7375" y="3502"/>
                  </a:cubicBezTo>
                  <a:lnTo>
                    <a:pt x="7838" y="4014"/>
                  </a:lnTo>
                  <a:cubicBezTo>
                    <a:pt x="7935" y="4121"/>
                    <a:pt x="7935" y="4282"/>
                    <a:pt x="7838" y="4389"/>
                  </a:cubicBezTo>
                  <a:lnTo>
                    <a:pt x="7375" y="4899"/>
                  </a:lnTo>
                  <a:cubicBezTo>
                    <a:pt x="7315" y="4966"/>
                    <a:pt x="7289" y="5059"/>
                    <a:pt x="7309" y="5147"/>
                  </a:cubicBezTo>
                  <a:lnTo>
                    <a:pt x="7454" y="5820"/>
                  </a:lnTo>
                  <a:cubicBezTo>
                    <a:pt x="7484" y="5962"/>
                    <a:pt x="7404" y="6101"/>
                    <a:pt x="7266" y="6145"/>
                  </a:cubicBezTo>
                  <a:lnTo>
                    <a:pt x="6610" y="6357"/>
                  </a:lnTo>
                  <a:cubicBezTo>
                    <a:pt x="6524" y="6384"/>
                    <a:pt x="6457" y="6451"/>
                    <a:pt x="6430" y="6537"/>
                  </a:cubicBezTo>
                  <a:lnTo>
                    <a:pt x="6219" y="7193"/>
                  </a:lnTo>
                  <a:cubicBezTo>
                    <a:pt x="6180" y="7311"/>
                    <a:pt x="6072" y="7387"/>
                    <a:pt x="5952" y="7387"/>
                  </a:cubicBezTo>
                  <a:cubicBezTo>
                    <a:pt x="5933" y="7387"/>
                    <a:pt x="5913" y="7385"/>
                    <a:pt x="5893" y="7381"/>
                  </a:cubicBezTo>
                  <a:lnTo>
                    <a:pt x="5220" y="7236"/>
                  </a:lnTo>
                  <a:cubicBezTo>
                    <a:pt x="5200" y="7232"/>
                    <a:pt x="5179" y="7229"/>
                    <a:pt x="5159" y="7229"/>
                  </a:cubicBezTo>
                  <a:cubicBezTo>
                    <a:pt x="5091" y="7229"/>
                    <a:pt x="5024" y="7255"/>
                    <a:pt x="4973" y="7302"/>
                  </a:cubicBezTo>
                  <a:lnTo>
                    <a:pt x="4462" y="7763"/>
                  </a:lnTo>
                  <a:cubicBezTo>
                    <a:pt x="4408" y="7812"/>
                    <a:pt x="4341" y="7836"/>
                    <a:pt x="4274" y="7836"/>
                  </a:cubicBezTo>
                  <a:cubicBezTo>
                    <a:pt x="4208" y="7836"/>
                    <a:pt x="4141" y="7812"/>
                    <a:pt x="4087" y="7763"/>
                  </a:cubicBezTo>
                  <a:lnTo>
                    <a:pt x="3577" y="7302"/>
                  </a:lnTo>
                  <a:cubicBezTo>
                    <a:pt x="3524" y="7254"/>
                    <a:pt x="3457" y="7230"/>
                    <a:pt x="3390" y="7230"/>
                  </a:cubicBezTo>
                  <a:cubicBezTo>
                    <a:pt x="3369" y="7230"/>
                    <a:pt x="3349" y="7232"/>
                    <a:pt x="3329" y="7236"/>
                  </a:cubicBezTo>
                  <a:lnTo>
                    <a:pt x="2656" y="7381"/>
                  </a:lnTo>
                  <a:cubicBezTo>
                    <a:pt x="2636" y="7385"/>
                    <a:pt x="2616" y="7387"/>
                    <a:pt x="2596" y="7387"/>
                  </a:cubicBezTo>
                  <a:cubicBezTo>
                    <a:pt x="2477" y="7387"/>
                    <a:pt x="2369" y="7311"/>
                    <a:pt x="2331" y="7193"/>
                  </a:cubicBezTo>
                  <a:lnTo>
                    <a:pt x="2119" y="6537"/>
                  </a:lnTo>
                  <a:cubicBezTo>
                    <a:pt x="2092" y="6451"/>
                    <a:pt x="2024" y="6384"/>
                    <a:pt x="1939" y="6357"/>
                  </a:cubicBezTo>
                  <a:lnTo>
                    <a:pt x="1283" y="6145"/>
                  </a:lnTo>
                  <a:cubicBezTo>
                    <a:pt x="1145" y="6101"/>
                    <a:pt x="1065" y="5960"/>
                    <a:pt x="1095" y="5820"/>
                  </a:cubicBezTo>
                  <a:lnTo>
                    <a:pt x="1240" y="5147"/>
                  </a:lnTo>
                  <a:cubicBezTo>
                    <a:pt x="1260" y="5059"/>
                    <a:pt x="1235" y="4966"/>
                    <a:pt x="1174" y="4899"/>
                  </a:cubicBezTo>
                  <a:lnTo>
                    <a:pt x="713" y="4389"/>
                  </a:lnTo>
                  <a:cubicBezTo>
                    <a:pt x="615" y="4282"/>
                    <a:pt x="615" y="4121"/>
                    <a:pt x="713" y="4014"/>
                  </a:cubicBezTo>
                  <a:lnTo>
                    <a:pt x="1174" y="3502"/>
                  </a:lnTo>
                  <a:cubicBezTo>
                    <a:pt x="1235" y="3437"/>
                    <a:pt x="1260" y="3343"/>
                    <a:pt x="1240" y="3256"/>
                  </a:cubicBezTo>
                  <a:lnTo>
                    <a:pt x="1095" y="2583"/>
                  </a:lnTo>
                  <a:cubicBezTo>
                    <a:pt x="1065" y="2441"/>
                    <a:pt x="1145" y="2302"/>
                    <a:pt x="1283" y="2256"/>
                  </a:cubicBezTo>
                  <a:lnTo>
                    <a:pt x="1939" y="2046"/>
                  </a:lnTo>
                  <a:cubicBezTo>
                    <a:pt x="2024" y="2019"/>
                    <a:pt x="2092" y="1950"/>
                    <a:pt x="2119" y="1865"/>
                  </a:cubicBezTo>
                  <a:lnTo>
                    <a:pt x="2331" y="1209"/>
                  </a:lnTo>
                  <a:cubicBezTo>
                    <a:pt x="2369" y="1091"/>
                    <a:pt x="2477" y="1016"/>
                    <a:pt x="2596" y="1016"/>
                  </a:cubicBezTo>
                  <a:cubicBezTo>
                    <a:pt x="2616" y="1016"/>
                    <a:pt x="2636" y="1018"/>
                    <a:pt x="2656" y="1022"/>
                  </a:cubicBezTo>
                  <a:lnTo>
                    <a:pt x="3329" y="1167"/>
                  </a:lnTo>
                  <a:cubicBezTo>
                    <a:pt x="3349" y="1171"/>
                    <a:pt x="3369" y="1173"/>
                    <a:pt x="3389" y="1173"/>
                  </a:cubicBezTo>
                  <a:cubicBezTo>
                    <a:pt x="3457" y="1173"/>
                    <a:pt x="3525" y="1147"/>
                    <a:pt x="3577" y="1101"/>
                  </a:cubicBezTo>
                  <a:lnTo>
                    <a:pt x="4087" y="638"/>
                  </a:lnTo>
                  <a:cubicBezTo>
                    <a:pt x="4141" y="590"/>
                    <a:pt x="4208" y="566"/>
                    <a:pt x="4274" y="566"/>
                  </a:cubicBezTo>
                  <a:close/>
                  <a:moveTo>
                    <a:pt x="4274" y="1"/>
                  </a:moveTo>
                  <a:cubicBezTo>
                    <a:pt x="4072" y="1"/>
                    <a:pt x="3870" y="74"/>
                    <a:pt x="3709" y="220"/>
                  </a:cubicBezTo>
                  <a:lnTo>
                    <a:pt x="3305" y="585"/>
                  </a:lnTo>
                  <a:lnTo>
                    <a:pt x="2771" y="470"/>
                  </a:lnTo>
                  <a:cubicBezTo>
                    <a:pt x="2711" y="457"/>
                    <a:pt x="2651" y="451"/>
                    <a:pt x="2591" y="451"/>
                  </a:cubicBezTo>
                  <a:cubicBezTo>
                    <a:pt x="2233" y="451"/>
                    <a:pt x="1907" y="681"/>
                    <a:pt x="1794" y="1035"/>
                  </a:cubicBezTo>
                  <a:lnTo>
                    <a:pt x="1626" y="1553"/>
                  </a:lnTo>
                  <a:lnTo>
                    <a:pt x="1108" y="1719"/>
                  </a:lnTo>
                  <a:cubicBezTo>
                    <a:pt x="694" y="1853"/>
                    <a:pt x="452" y="2274"/>
                    <a:pt x="544" y="2698"/>
                  </a:cubicBezTo>
                  <a:lnTo>
                    <a:pt x="658" y="3230"/>
                  </a:lnTo>
                  <a:lnTo>
                    <a:pt x="293" y="3636"/>
                  </a:lnTo>
                  <a:cubicBezTo>
                    <a:pt x="1" y="3958"/>
                    <a:pt x="1" y="4443"/>
                    <a:pt x="293" y="4766"/>
                  </a:cubicBezTo>
                  <a:lnTo>
                    <a:pt x="658" y="5170"/>
                  </a:lnTo>
                  <a:lnTo>
                    <a:pt x="544" y="5704"/>
                  </a:lnTo>
                  <a:cubicBezTo>
                    <a:pt x="452" y="6128"/>
                    <a:pt x="695" y="6549"/>
                    <a:pt x="1108" y="6681"/>
                  </a:cubicBezTo>
                  <a:lnTo>
                    <a:pt x="1626" y="6847"/>
                  </a:lnTo>
                  <a:lnTo>
                    <a:pt x="1794" y="7367"/>
                  </a:lnTo>
                  <a:cubicBezTo>
                    <a:pt x="1907" y="7722"/>
                    <a:pt x="2234" y="7950"/>
                    <a:pt x="2592" y="7950"/>
                  </a:cubicBezTo>
                  <a:cubicBezTo>
                    <a:pt x="2651" y="7950"/>
                    <a:pt x="2711" y="7944"/>
                    <a:pt x="2771" y="7931"/>
                  </a:cubicBezTo>
                  <a:lnTo>
                    <a:pt x="3305" y="7816"/>
                  </a:lnTo>
                  <a:lnTo>
                    <a:pt x="3709" y="8182"/>
                  </a:lnTo>
                  <a:cubicBezTo>
                    <a:pt x="3871" y="8326"/>
                    <a:pt x="4073" y="8399"/>
                    <a:pt x="4273" y="8399"/>
                  </a:cubicBezTo>
                  <a:cubicBezTo>
                    <a:pt x="4475" y="8399"/>
                    <a:pt x="4675" y="8326"/>
                    <a:pt x="4837" y="8182"/>
                  </a:cubicBezTo>
                  <a:lnTo>
                    <a:pt x="5241" y="7816"/>
                  </a:lnTo>
                  <a:lnTo>
                    <a:pt x="5775" y="7931"/>
                  </a:lnTo>
                  <a:cubicBezTo>
                    <a:pt x="5835" y="7944"/>
                    <a:pt x="5894" y="7950"/>
                    <a:pt x="5953" y="7950"/>
                  </a:cubicBezTo>
                  <a:cubicBezTo>
                    <a:pt x="6312" y="7950"/>
                    <a:pt x="6639" y="7720"/>
                    <a:pt x="6752" y="7367"/>
                  </a:cubicBezTo>
                  <a:lnTo>
                    <a:pt x="6918" y="6847"/>
                  </a:lnTo>
                  <a:lnTo>
                    <a:pt x="7438" y="6681"/>
                  </a:lnTo>
                  <a:cubicBezTo>
                    <a:pt x="7852" y="6549"/>
                    <a:pt x="8093" y="6128"/>
                    <a:pt x="8003" y="5704"/>
                  </a:cubicBezTo>
                  <a:lnTo>
                    <a:pt x="7888" y="5170"/>
                  </a:lnTo>
                  <a:lnTo>
                    <a:pt x="8253" y="4766"/>
                  </a:lnTo>
                  <a:cubicBezTo>
                    <a:pt x="8544" y="4443"/>
                    <a:pt x="8544" y="3958"/>
                    <a:pt x="8255" y="3636"/>
                  </a:cubicBezTo>
                  <a:lnTo>
                    <a:pt x="7889" y="3230"/>
                  </a:lnTo>
                  <a:lnTo>
                    <a:pt x="8004" y="2698"/>
                  </a:lnTo>
                  <a:cubicBezTo>
                    <a:pt x="8096" y="2274"/>
                    <a:pt x="7852" y="1853"/>
                    <a:pt x="7440" y="1719"/>
                  </a:cubicBezTo>
                  <a:lnTo>
                    <a:pt x="6921" y="1553"/>
                  </a:lnTo>
                  <a:lnTo>
                    <a:pt x="6754" y="1035"/>
                  </a:lnTo>
                  <a:cubicBezTo>
                    <a:pt x="6641" y="680"/>
                    <a:pt x="6315" y="451"/>
                    <a:pt x="5957" y="451"/>
                  </a:cubicBezTo>
                  <a:cubicBezTo>
                    <a:pt x="5897" y="451"/>
                    <a:pt x="5837" y="457"/>
                    <a:pt x="5777" y="470"/>
                  </a:cubicBezTo>
                  <a:lnTo>
                    <a:pt x="5243" y="585"/>
                  </a:lnTo>
                  <a:lnTo>
                    <a:pt x="4839" y="220"/>
                  </a:lnTo>
                  <a:cubicBezTo>
                    <a:pt x="4678" y="74"/>
                    <a:pt x="4476" y="1"/>
                    <a:pt x="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1590115" y="2739342"/>
              <a:ext cx="124518" cy="124518"/>
            </a:xfrm>
            <a:custGeom>
              <a:avLst/>
              <a:gdLst/>
              <a:ahLst/>
              <a:cxnLst/>
              <a:rect l="l" t="t" r="r" b="b"/>
              <a:pathLst>
                <a:path w="5723" h="5723" extrusionOk="0">
                  <a:moveTo>
                    <a:pt x="2862" y="1"/>
                  </a:moveTo>
                  <a:cubicBezTo>
                    <a:pt x="2295" y="1"/>
                    <a:pt x="1745" y="168"/>
                    <a:pt x="1275" y="481"/>
                  </a:cubicBezTo>
                  <a:cubicBezTo>
                    <a:pt x="1146" y="567"/>
                    <a:pt x="1113" y="741"/>
                    <a:pt x="1199" y="870"/>
                  </a:cubicBezTo>
                  <a:cubicBezTo>
                    <a:pt x="1253" y="951"/>
                    <a:pt x="1341" y="994"/>
                    <a:pt x="1431" y="994"/>
                  </a:cubicBezTo>
                  <a:cubicBezTo>
                    <a:pt x="1484" y="994"/>
                    <a:pt x="1539" y="978"/>
                    <a:pt x="1587" y="946"/>
                  </a:cubicBezTo>
                  <a:cubicBezTo>
                    <a:pt x="1965" y="694"/>
                    <a:pt x="2405" y="562"/>
                    <a:pt x="2862" y="562"/>
                  </a:cubicBezTo>
                  <a:cubicBezTo>
                    <a:pt x="4130" y="562"/>
                    <a:pt x="5162" y="1593"/>
                    <a:pt x="5162" y="2862"/>
                  </a:cubicBezTo>
                  <a:cubicBezTo>
                    <a:pt x="5162" y="4131"/>
                    <a:pt x="4131" y="5163"/>
                    <a:pt x="2862" y="5163"/>
                  </a:cubicBezTo>
                  <a:cubicBezTo>
                    <a:pt x="1593" y="5163"/>
                    <a:pt x="562" y="4131"/>
                    <a:pt x="562" y="2862"/>
                  </a:cubicBezTo>
                  <a:cubicBezTo>
                    <a:pt x="562" y="2438"/>
                    <a:pt x="678" y="2023"/>
                    <a:pt x="898" y="1662"/>
                  </a:cubicBezTo>
                  <a:cubicBezTo>
                    <a:pt x="979" y="1530"/>
                    <a:pt x="937" y="1359"/>
                    <a:pt x="805" y="1278"/>
                  </a:cubicBezTo>
                  <a:cubicBezTo>
                    <a:pt x="759" y="1250"/>
                    <a:pt x="708" y="1237"/>
                    <a:pt x="658" y="1237"/>
                  </a:cubicBezTo>
                  <a:cubicBezTo>
                    <a:pt x="564" y="1237"/>
                    <a:pt x="473" y="1284"/>
                    <a:pt x="420" y="1371"/>
                  </a:cubicBezTo>
                  <a:cubicBezTo>
                    <a:pt x="147" y="1818"/>
                    <a:pt x="0" y="2334"/>
                    <a:pt x="0" y="2862"/>
                  </a:cubicBezTo>
                  <a:cubicBezTo>
                    <a:pt x="0" y="4439"/>
                    <a:pt x="1285" y="5723"/>
                    <a:pt x="2862" y="5723"/>
                  </a:cubicBezTo>
                  <a:cubicBezTo>
                    <a:pt x="4439" y="5723"/>
                    <a:pt x="5722" y="4439"/>
                    <a:pt x="5722" y="2862"/>
                  </a:cubicBezTo>
                  <a:cubicBezTo>
                    <a:pt x="5722" y="1286"/>
                    <a:pt x="4439" y="1"/>
                    <a:pt x="2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1618595"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29" y="904"/>
                    <a:pt x="480" y="854"/>
                  </a:cubicBezTo>
                  <a:cubicBezTo>
                    <a:pt x="530" y="804"/>
                    <a:pt x="563" y="732"/>
                    <a:pt x="563" y="655"/>
                  </a:cubicBezTo>
                  <a:lnTo>
                    <a:pt x="563" y="281"/>
                  </a:lnTo>
                  <a:cubicBezTo>
                    <a:pt x="563" y="125"/>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1673902"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30" y="905"/>
                    <a:pt x="480" y="854"/>
                  </a:cubicBezTo>
                  <a:cubicBezTo>
                    <a:pt x="531" y="804"/>
                    <a:pt x="564" y="732"/>
                    <a:pt x="564" y="655"/>
                  </a:cubicBezTo>
                  <a:lnTo>
                    <a:pt x="564" y="281"/>
                  </a:lnTo>
                  <a:cubicBezTo>
                    <a:pt x="564" y="125"/>
                    <a:pt x="438"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1636045" y="2795607"/>
              <a:ext cx="33463" cy="18298"/>
            </a:xfrm>
            <a:custGeom>
              <a:avLst/>
              <a:gdLst/>
              <a:ahLst/>
              <a:cxnLst/>
              <a:rect l="l" t="t" r="r" b="b"/>
              <a:pathLst>
                <a:path w="1538" h="841" extrusionOk="0">
                  <a:moveTo>
                    <a:pt x="319" y="0"/>
                  </a:moveTo>
                  <a:cubicBezTo>
                    <a:pt x="279" y="0"/>
                    <a:pt x="238" y="9"/>
                    <a:pt x="200" y="27"/>
                  </a:cubicBezTo>
                  <a:cubicBezTo>
                    <a:pt x="59" y="93"/>
                    <a:pt x="1" y="262"/>
                    <a:pt x="66" y="401"/>
                  </a:cubicBezTo>
                  <a:cubicBezTo>
                    <a:pt x="195" y="669"/>
                    <a:pt x="470" y="841"/>
                    <a:pt x="768" y="841"/>
                  </a:cubicBezTo>
                  <a:cubicBezTo>
                    <a:pt x="1068" y="841"/>
                    <a:pt x="1344" y="669"/>
                    <a:pt x="1470" y="401"/>
                  </a:cubicBezTo>
                  <a:cubicBezTo>
                    <a:pt x="1537" y="262"/>
                    <a:pt x="1477" y="93"/>
                    <a:pt x="1338" y="27"/>
                  </a:cubicBezTo>
                  <a:cubicBezTo>
                    <a:pt x="1299" y="9"/>
                    <a:pt x="1258" y="0"/>
                    <a:pt x="1218" y="0"/>
                  </a:cubicBezTo>
                  <a:cubicBezTo>
                    <a:pt x="1113" y="0"/>
                    <a:pt x="1012" y="59"/>
                    <a:pt x="964" y="160"/>
                  </a:cubicBezTo>
                  <a:cubicBezTo>
                    <a:pt x="930" y="232"/>
                    <a:pt x="851" y="279"/>
                    <a:pt x="768" y="279"/>
                  </a:cubicBezTo>
                  <a:cubicBezTo>
                    <a:pt x="687" y="279"/>
                    <a:pt x="608" y="232"/>
                    <a:pt x="573" y="160"/>
                  </a:cubicBezTo>
                  <a:cubicBezTo>
                    <a:pt x="526" y="59"/>
                    <a:pt x="424"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1444906" y="2539393"/>
              <a:ext cx="416656" cy="377971"/>
            </a:xfrm>
            <a:custGeom>
              <a:avLst/>
              <a:gdLst/>
              <a:ahLst/>
              <a:cxnLst/>
              <a:rect l="l" t="t" r="r" b="b"/>
              <a:pathLst>
                <a:path w="19150" h="17372" extrusionOk="0">
                  <a:moveTo>
                    <a:pt x="5890" y="560"/>
                  </a:moveTo>
                  <a:cubicBezTo>
                    <a:pt x="6352" y="560"/>
                    <a:pt x="6730" y="938"/>
                    <a:pt x="6730" y="1402"/>
                  </a:cubicBezTo>
                  <a:lnTo>
                    <a:pt x="6730" y="4768"/>
                  </a:lnTo>
                  <a:cubicBezTo>
                    <a:pt x="6730" y="5231"/>
                    <a:pt x="6352" y="5609"/>
                    <a:pt x="5890" y="5609"/>
                  </a:cubicBezTo>
                  <a:cubicBezTo>
                    <a:pt x="5426" y="5609"/>
                    <a:pt x="5047" y="5231"/>
                    <a:pt x="5047" y="4768"/>
                  </a:cubicBezTo>
                  <a:lnTo>
                    <a:pt x="5047" y="1402"/>
                  </a:lnTo>
                  <a:cubicBezTo>
                    <a:pt x="5047" y="938"/>
                    <a:pt x="5426" y="560"/>
                    <a:pt x="5890" y="560"/>
                  </a:cubicBezTo>
                  <a:close/>
                  <a:moveTo>
                    <a:pt x="13256" y="560"/>
                  </a:moveTo>
                  <a:cubicBezTo>
                    <a:pt x="13720" y="560"/>
                    <a:pt x="14098" y="938"/>
                    <a:pt x="14098" y="1402"/>
                  </a:cubicBezTo>
                  <a:lnTo>
                    <a:pt x="14098" y="4768"/>
                  </a:lnTo>
                  <a:cubicBezTo>
                    <a:pt x="14098" y="5231"/>
                    <a:pt x="13720" y="5609"/>
                    <a:pt x="13256" y="5609"/>
                  </a:cubicBezTo>
                  <a:cubicBezTo>
                    <a:pt x="12793" y="5609"/>
                    <a:pt x="12415" y="5231"/>
                    <a:pt x="12415" y="4768"/>
                  </a:cubicBezTo>
                  <a:lnTo>
                    <a:pt x="12415" y="1402"/>
                  </a:lnTo>
                  <a:cubicBezTo>
                    <a:pt x="12415" y="938"/>
                    <a:pt x="12793" y="560"/>
                    <a:pt x="13256" y="560"/>
                  </a:cubicBezTo>
                  <a:close/>
                  <a:moveTo>
                    <a:pt x="5891" y="0"/>
                  </a:moveTo>
                  <a:cubicBezTo>
                    <a:pt x="5118" y="0"/>
                    <a:pt x="4489" y="628"/>
                    <a:pt x="4489" y="1402"/>
                  </a:cubicBezTo>
                  <a:lnTo>
                    <a:pt x="4489" y="2243"/>
                  </a:lnTo>
                  <a:lnTo>
                    <a:pt x="2525" y="2243"/>
                  </a:lnTo>
                  <a:cubicBezTo>
                    <a:pt x="1135" y="2243"/>
                    <a:pt x="0" y="3375"/>
                    <a:pt x="0" y="4768"/>
                  </a:cubicBezTo>
                  <a:lnTo>
                    <a:pt x="0" y="14847"/>
                  </a:lnTo>
                  <a:cubicBezTo>
                    <a:pt x="0" y="16237"/>
                    <a:pt x="1132" y="17372"/>
                    <a:pt x="2525" y="17372"/>
                  </a:cubicBezTo>
                  <a:lnTo>
                    <a:pt x="16624" y="17372"/>
                  </a:lnTo>
                  <a:cubicBezTo>
                    <a:pt x="17054" y="17372"/>
                    <a:pt x="17478" y="17261"/>
                    <a:pt x="17851" y="17052"/>
                  </a:cubicBezTo>
                  <a:cubicBezTo>
                    <a:pt x="17988" y="16978"/>
                    <a:pt x="18036" y="16804"/>
                    <a:pt x="17960" y="16671"/>
                  </a:cubicBezTo>
                  <a:cubicBezTo>
                    <a:pt x="17909" y="16578"/>
                    <a:pt x="17813" y="16526"/>
                    <a:pt x="17714" y="16526"/>
                  </a:cubicBezTo>
                  <a:cubicBezTo>
                    <a:pt x="17668" y="16526"/>
                    <a:pt x="17622" y="16537"/>
                    <a:pt x="17579" y="16561"/>
                  </a:cubicBezTo>
                  <a:cubicBezTo>
                    <a:pt x="17290" y="16723"/>
                    <a:pt x="16961" y="16809"/>
                    <a:pt x="16626" y="16809"/>
                  </a:cubicBezTo>
                  <a:lnTo>
                    <a:pt x="2527" y="16809"/>
                  </a:lnTo>
                  <a:cubicBezTo>
                    <a:pt x="1444" y="16809"/>
                    <a:pt x="563" y="15928"/>
                    <a:pt x="563" y="14845"/>
                  </a:cubicBezTo>
                  <a:lnTo>
                    <a:pt x="563" y="7290"/>
                  </a:lnTo>
                  <a:lnTo>
                    <a:pt x="2381" y="7290"/>
                  </a:lnTo>
                  <a:cubicBezTo>
                    <a:pt x="2535" y="7290"/>
                    <a:pt x="2661" y="7164"/>
                    <a:pt x="2661" y="7008"/>
                  </a:cubicBezTo>
                  <a:cubicBezTo>
                    <a:pt x="2661" y="6853"/>
                    <a:pt x="2535" y="6727"/>
                    <a:pt x="2381" y="6727"/>
                  </a:cubicBezTo>
                  <a:lnTo>
                    <a:pt x="563" y="6727"/>
                  </a:lnTo>
                  <a:lnTo>
                    <a:pt x="563" y="4764"/>
                  </a:lnTo>
                  <a:cubicBezTo>
                    <a:pt x="563" y="3681"/>
                    <a:pt x="1444" y="2800"/>
                    <a:pt x="2527" y="2800"/>
                  </a:cubicBezTo>
                  <a:lnTo>
                    <a:pt x="4490" y="2800"/>
                  </a:lnTo>
                  <a:lnTo>
                    <a:pt x="4490" y="4764"/>
                  </a:lnTo>
                  <a:cubicBezTo>
                    <a:pt x="4490" y="5537"/>
                    <a:pt x="5119" y="6166"/>
                    <a:pt x="5892" y="6166"/>
                  </a:cubicBezTo>
                  <a:cubicBezTo>
                    <a:pt x="6666" y="6166"/>
                    <a:pt x="7295" y="5537"/>
                    <a:pt x="7295" y="4764"/>
                  </a:cubicBezTo>
                  <a:lnTo>
                    <a:pt x="7295" y="2800"/>
                  </a:lnTo>
                  <a:lnTo>
                    <a:pt x="11856" y="2800"/>
                  </a:lnTo>
                  <a:lnTo>
                    <a:pt x="11856" y="4764"/>
                  </a:lnTo>
                  <a:cubicBezTo>
                    <a:pt x="11856" y="5537"/>
                    <a:pt x="12485" y="6166"/>
                    <a:pt x="13258" y="6166"/>
                  </a:cubicBezTo>
                  <a:cubicBezTo>
                    <a:pt x="14032" y="6166"/>
                    <a:pt x="14659" y="5537"/>
                    <a:pt x="14659" y="4764"/>
                  </a:cubicBezTo>
                  <a:lnTo>
                    <a:pt x="14659" y="2800"/>
                  </a:lnTo>
                  <a:lnTo>
                    <a:pt x="16624" y="2800"/>
                  </a:lnTo>
                  <a:cubicBezTo>
                    <a:pt x="17707" y="2800"/>
                    <a:pt x="18588" y="3681"/>
                    <a:pt x="18588" y="4764"/>
                  </a:cubicBezTo>
                  <a:lnTo>
                    <a:pt x="18588" y="6727"/>
                  </a:lnTo>
                  <a:lnTo>
                    <a:pt x="3506" y="6727"/>
                  </a:lnTo>
                  <a:cubicBezTo>
                    <a:pt x="3350" y="6727"/>
                    <a:pt x="3226" y="6853"/>
                    <a:pt x="3226" y="7008"/>
                  </a:cubicBezTo>
                  <a:cubicBezTo>
                    <a:pt x="3226" y="7164"/>
                    <a:pt x="3350" y="7290"/>
                    <a:pt x="3506" y="7290"/>
                  </a:cubicBezTo>
                  <a:lnTo>
                    <a:pt x="18588" y="7290"/>
                  </a:lnTo>
                  <a:lnTo>
                    <a:pt x="18588" y="14845"/>
                  </a:lnTo>
                  <a:cubicBezTo>
                    <a:pt x="18588" y="15218"/>
                    <a:pt x="18482" y="15580"/>
                    <a:pt x="18285" y="15892"/>
                  </a:cubicBezTo>
                  <a:cubicBezTo>
                    <a:pt x="18202" y="16022"/>
                    <a:pt x="18240" y="16196"/>
                    <a:pt x="18373" y="16279"/>
                  </a:cubicBezTo>
                  <a:cubicBezTo>
                    <a:pt x="18419" y="16308"/>
                    <a:pt x="18471" y="16322"/>
                    <a:pt x="18523" y="16322"/>
                  </a:cubicBezTo>
                  <a:cubicBezTo>
                    <a:pt x="18615" y="16322"/>
                    <a:pt x="18706" y="16276"/>
                    <a:pt x="18760" y="16191"/>
                  </a:cubicBezTo>
                  <a:cubicBezTo>
                    <a:pt x="19013" y="15788"/>
                    <a:pt x="19149" y="15321"/>
                    <a:pt x="19149" y="14842"/>
                  </a:cubicBezTo>
                  <a:lnTo>
                    <a:pt x="19149" y="4764"/>
                  </a:lnTo>
                  <a:cubicBezTo>
                    <a:pt x="19146" y="3376"/>
                    <a:pt x="18015" y="2243"/>
                    <a:pt x="16621" y="2243"/>
                  </a:cubicBezTo>
                  <a:lnTo>
                    <a:pt x="14658" y="2243"/>
                  </a:lnTo>
                  <a:lnTo>
                    <a:pt x="14658" y="1402"/>
                  </a:lnTo>
                  <a:cubicBezTo>
                    <a:pt x="14658" y="629"/>
                    <a:pt x="14029" y="0"/>
                    <a:pt x="13256" y="0"/>
                  </a:cubicBezTo>
                  <a:cubicBezTo>
                    <a:pt x="12482" y="0"/>
                    <a:pt x="11855" y="628"/>
                    <a:pt x="11855" y="1402"/>
                  </a:cubicBezTo>
                  <a:lnTo>
                    <a:pt x="11855" y="2243"/>
                  </a:lnTo>
                  <a:lnTo>
                    <a:pt x="7293" y="2243"/>
                  </a:lnTo>
                  <a:lnTo>
                    <a:pt x="7293" y="1402"/>
                  </a:lnTo>
                  <a:cubicBezTo>
                    <a:pt x="7293" y="629"/>
                    <a:pt x="6664"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8"/>
          <p:cNvGrpSpPr/>
          <p:nvPr/>
        </p:nvGrpSpPr>
        <p:grpSpPr>
          <a:xfrm>
            <a:off x="3373165" y="2712255"/>
            <a:ext cx="451768" cy="435229"/>
            <a:chOff x="3373165" y="2510777"/>
            <a:chExt cx="451768" cy="435229"/>
          </a:xfrm>
        </p:grpSpPr>
        <p:sp>
          <p:nvSpPr>
            <p:cNvPr id="716" name="Google Shape;716;p38"/>
            <p:cNvSpPr/>
            <p:nvPr/>
          </p:nvSpPr>
          <p:spPr>
            <a:xfrm>
              <a:off x="3524540" y="2728355"/>
              <a:ext cx="74535" cy="74535"/>
            </a:xfrm>
            <a:custGeom>
              <a:avLst/>
              <a:gdLst/>
              <a:ahLst/>
              <a:cxnLst/>
              <a:rect l="l" t="t" r="r" b="b"/>
              <a:pathLst>
                <a:path w="3434" h="3434" extrusionOk="0">
                  <a:moveTo>
                    <a:pt x="3434" y="0"/>
                  </a:moveTo>
                  <a:lnTo>
                    <a:pt x="921" y="772"/>
                  </a:lnTo>
                  <a:lnTo>
                    <a:pt x="0" y="3434"/>
                  </a:lnTo>
                  <a:lnTo>
                    <a:pt x="2760" y="2314"/>
                  </a:lnTo>
                  <a:lnTo>
                    <a:pt x="3434" y="0"/>
                  </a:lnTo>
                  <a:close/>
                </a:path>
              </a:pathLst>
            </a:custGeom>
            <a:solidFill>
              <a:srgbClr val="E7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544531" y="2728420"/>
              <a:ext cx="129015" cy="171730"/>
            </a:xfrm>
            <a:custGeom>
              <a:avLst/>
              <a:gdLst/>
              <a:ahLst/>
              <a:cxnLst/>
              <a:rect l="l" t="t" r="r" b="b"/>
              <a:pathLst>
                <a:path w="5944" h="7912" extrusionOk="0">
                  <a:moveTo>
                    <a:pt x="2513" y="0"/>
                  </a:moveTo>
                  <a:lnTo>
                    <a:pt x="1465" y="1047"/>
                  </a:lnTo>
                  <a:lnTo>
                    <a:pt x="0" y="5199"/>
                  </a:lnTo>
                  <a:lnTo>
                    <a:pt x="1464" y="7911"/>
                  </a:lnTo>
                  <a:lnTo>
                    <a:pt x="5943" y="3431"/>
                  </a:lnTo>
                  <a:lnTo>
                    <a:pt x="5309" y="979"/>
                  </a:lnTo>
                  <a:lnTo>
                    <a:pt x="2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3599055" y="2653882"/>
              <a:ext cx="171773" cy="129015"/>
            </a:xfrm>
            <a:custGeom>
              <a:avLst/>
              <a:gdLst/>
              <a:ahLst/>
              <a:cxnLst/>
              <a:rect l="l" t="t" r="r" b="b"/>
              <a:pathLst>
                <a:path w="7914" h="5944" extrusionOk="0">
                  <a:moveTo>
                    <a:pt x="3434" y="0"/>
                  </a:moveTo>
                  <a:lnTo>
                    <a:pt x="1048" y="167"/>
                  </a:lnTo>
                  <a:lnTo>
                    <a:pt x="1" y="3434"/>
                  </a:lnTo>
                  <a:lnTo>
                    <a:pt x="1048" y="4481"/>
                  </a:lnTo>
                  <a:lnTo>
                    <a:pt x="5202" y="5943"/>
                  </a:lnTo>
                  <a:lnTo>
                    <a:pt x="7914" y="4481"/>
                  </a:lnTo>
                  <a:lnTo>
                    <a:pt x="343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3524540" y="2556598"/>
              <a:ext cx="129036" cy="171773"/>
            </a:xfrm>
            <a:custGeom>
              <a:avLst/>
              <a:gdLst/>
              <a:ahLst/>
              <a:cxnLst/>
              <a:rect l="l" t="t" r="r" b="b"/>
              <a:pathLst>
                <a:path w="5945" h="7914" extrusionOk="0">
                  <a:moveTo>
                    <a:pt x="4481" y="0"/>
                  </a:moveTo>
                  <a:lnTo>
                    <a:pt x="0" y="4481"/>
                  </a:lnTo>
                  <a:lnTo>
                    <a:pt x="0" y="6672"/>
                  </a:lnTo>
                  <a:lnTo>
                    <a:pt x="3434" y="7913"/>
                  </a:lnTo>
                  <a:lnTo>
                    <a:pt x="4481" y="6866"/>
                  </a:lnTo>
                  <a:lnTo>
                    <a:pt x="5944" y="2712"/>
                  </a:lnTo>
                  <a:lnTo>
                    <a:pt x="4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3427277" y="2673873"/>
              <a:ext cx="171795" cy="129015"/>
            </a:xfrm>
            <a:custGeom>
              <a:avLst/>
              <a:gdLst/>
              <a:ahLst/>
              <a:cxnLst/>
              <a:rect l="l" t="t" r="r" b="b"/>
              <a:pathLst>
                <a:path w="7915" h="5944" extrusionOk="0">
                  <a:moveTo>
                    <a:pt x="2713" y="1"/>
                  </a:moveTo>
                  <a:lnTo>
                    <a:pt x="0" y="1463"/>
                  </a:lnTo>
                  <a:lnTo>
                    <a:pt x="4481" y="5944"/>
                  </a:lnTo>
                  <a:lnTo>
                    <a:pt x="7915" y="2510"/>
                  </a:lnTo>
                  <a:lnTo>
                    <a:pt x="6867" y="1463"/>
                  </a:lnTo>
                  <a:lnTo>
                    <a:pt x="27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3380024" y="2569881"/>
              <a:ext cx="196278" cy="135743"/>
            </a:xfrm>
            <a:custGeom>
              <a:avLst/>
              <a:gdLst/>
              <a:ahLst/>
              <a:cxnLst/>
              <a:rect l="l" t="t" r="r" b="b"/>
              <a:pathLst>
                <a:path w="9043" h="6254" extrusionOk="0">
                  <a:moveTo>
                    <a:pt x="2284" y="1"/>
                  </a:moveTo>
                  <a:cubicBezTo>
                    <a:pt x="1972" y="1"/>
                    <a:pt x="1660" y="119"/>
                    <a:pt x="1421" y="356"/>
                  </a:cubicBezTo>
                  <a:cubicBezTo>
                    <a:pt x="1" y="1777"/>
                    <a:pt x="1" y="4078"/>
                    <a:pt x="1421" y="5499"/>
                  </a:cubicBezTo>
                  <a:lnTo>
                    <a:pt x="2176" y="6254"/>
                  </a:lnTo>
                  <a:lnTo>
                    <a:pt x="9043" y="6254"/>
                  </a:lnTo>
                  <a:lnTo>
                    <a:pt x="3147" y="358"/>
                  </a:lnTo>
                  <a:cubicBezTo>
                    <a:pt x="2909" y="120"/>
                    <a:pt x="2596" y="1"/>
                    <a:pt x="2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3437978" y="2751146"/>
              <a:ext cx="138326" cy="188530"/>
            </a:xfrm>
            <a:custGeom>
              <a:avLst/>
              <a:gdLst/>
              <a:ahLst/>
              <a:cxnLst/>
              <a:rect l="l" t="t" r="r" b="b"/>
              <a:pathLst>
                <a:path w="6373" h="8686" extrusionOk="0">
                  <a:moveTo>
                    <a:pt x="6373" y="0"/>
                  </a:moveTo>
                  <a:lnTo>
                    <a:pt x="477" y="5896"/>
                  </a:lnTo>
                  <a:cubicBezTo>
                    <a:pt x="1" y="6372"/>
                    <a:pt x="1" y="7143"/>
                    <a:pt x="474" y="7620"/>
                  </a:cubicBezTo>
                  <a:cubicBezTo>
                    <a:pt x="1184" y="8331"/>
                    <a:pt x="2115" y="8686"/>
                    <a:pt x="3046" y="8686"/>
                  </a:cubicBezTo>
                  <a:cubicBezTo>
                    <a:pt x="3976" y="8686"/>
                    <a:pt x="4907" y="8331"/>
                    <a:pt x="5618" y="7620"/>
                  </a:cubicBezTo>
                  <a:lnTo>
                    <a:pt x="6373" y="6866"/>
                  </a:lnTo>
                  <a:lnTo>
                    <a:pt x="6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3621825" y="2517093"/>
              <a:ext cx="138326" cy="188530"/>
            </a:xfrm>
            <a:custGeom>
              <a:avLst/>
              <a:gdLst/>
              <a:ahLst/>
              <a:cxnLst/>
              <a:rect l="l" t="t" r="r" b="b"/>
              <a:pathLst>
                <a:path w="6373" h="8686" extrusionOk="0">
                  <a:moveTo>
                    <a:pt x="3326" y="0"/>
                  </a:moveTo>
                  <a:cubicBezTo>
                    <a:pt x="2396" y="0"/>
                    <a:pt x="1465" y="355"/>
                    <a:pt x="755" y="1066"/>
                  </a:cubicBezTo>
                  <a:lnTo>
                    <a:pt x="0" y="1820"/>
                  </a:lnTo>
                  <a:lnTo>
                    <a:pt x="0" y="8686"/>
                  </a:lnTo>
                  <a:lnTo>
                    <a:pt x="5896" y="2790"/>
                  </a:lnTo>
                  <a:cubicBezTo>
                    <a:pt x="6372" y="2314"/>
                    <a:pt x="6372" y="1543"/>
                    <a:pt x="5898" y="1066"/>
                  </a:cubicBezTo>
                  <a:cubicBezTo>
                    <a:pt x="5187" y="355"/>
                    <a:pt x="4257" y="0"/>
                    <a:pt x="3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3621825" y="2751146"/>
              <a:ext cx="196278" cy="135743"/>
            </a:xfrm>
            <a:custGeom>
              <a:avLst/>
              <a:gdLst/>
              <a:ahLst/>
              <a:cxnLst/>
              <a:rect l="l" t="t" r="r" b="b"/>
              <a:pathLst>
                <a:path w="9043" h="6254" extrusionOk="0">
                  <a:moveTo>
                    <a:pt x="0" y="0"/>
                  </a:moveTo>
                  <a:lnTo>
                    <a:pt x="5896" y="5896"/>
                  </a:lnTo>
                  <a:cubicBezTo>
                    <a:pt x="6135" y="6134"/>
                    <a:pt x="6447" y="6253"/>
                    <a:pt x="6759" y="6253"/>
                  </a:cubicBezTo>
                  <a:cubicBezTo>
                    <a:pt x="7071" y="6253"/>
                    <a:pt x="7383" y="6135"/>
                    <a:pt x="7622" y="5898"/>
                  </a:cubicBezTo>
                  <a:cubicBezTo>
                    <a:pt x="9043" y="4477"/>
                    <a:pt x="9043" y="2176"/>
                    <a:pt x="7622" y="755"/>
                  </a:cubicBezTo>
                  <a:lnTo>
                    <a:pt x="68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3563697" y="2696252"/>
              <a:ext cx="70606" cy="64334"/>
            </a:xfrm>
            <a:custGeom>
              <a:avLst/>
              <a:gdLst/>
              <a:ahLst/>
              <a:cxnLst/>
              <a:rect l="l" t="t" r="r" b="b"/>
              <a:pathLst>
                <a:path w="3253" h="2964" extrusionOk="0">
                  <a:moveTo>
                    <a:pt x="1627" y="1"/>
                  </a:moveTo>
                  <a:cubicBezTo>
                    <a:pt x="1248" y="1"/>
                    <a:pt x="869" y="145"/>
                    <a:pt x="579" y="435"/>
                  </a:cubicBezTo>
                  <a:cubicBezTo>
                    <a:pt x="1" y="1013"/>
                    <a:pt x="1" y="1951"/>
                    <a:pt x="579" y="2529"/>
                  </a:cubicBezTo>
                  <a:cubicBezTo>
                    <a:pt x="869" y="2819"/>
                    <a:pt x="1248" y="2963"/>
                    <a:pt x="1627" y="2963"/>
                  </a:cubicBezTo>
                  <a:cubicBezTo>
                    <a:pt x="2006" y="2963"/>
                    <a:pt x="2385" y="2819"/>
                    <a:pt x="2674" y="2529"/>
                  </a:cubicBezTo>
                  <a:cubicBezTo>
                    <a:pt x="3253" y="1951"/>
                    <a:pt x="3253" y="1013"/>
                    <a:pt x="2674" y="435"/>
                  </a:cubicBezTo>
                  <a:cubicBezTo>
                    <a:pt x="2385" y="145"/>
                    <a:pt x="2006" y="1"/>
                    <a:pt x="1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3373165" y="2510777"/>
              <a:ext cx="451768" cy="435229"/>
            </a:xfrm>
            <a:custGeom>
              <a:avLst/>
              <a:gdLst/>
              <a:ahLst/>
              <a:cxnLst/>
              <a:rect l="l" t="t" r="r" b="b"/>
              <a:pathLst>
                <a:path w="20814" h="20052" extrusionOk="0">
                  <a:moveTo>
                    <a:pt x="14782" y="586"/>
                  </a:moveTo>
                  <a:cubicBezTo>
                    <a:pt x="15675" y="586"/>
                    <a:pt x="16514" y="933"/>
                    <a:pt x="17146" y="1565"/>
                  </a:cubicBezTo>
                  <a:cubicBezTo>
                    <a:pt x="17506" y="1927"/>
                    <a:pt x="17506" y="2513"/>
                    <a:pt x="17146" y="2873"/>
                  </a:cubicBezTo>
                  <a:lnTo>
                    <a:pt x="11751" y="8266"/>
                  </a:lnTo>
                  <a:cubicBezTo>
                    <a:pt x="11749" y="7021"/>
                    <a:pt x="11749" y="3594"/>
                    <a:pt x="11749" y="2234"/>
                  </a:cubicBezTo>
                  <a:lnTo>
                    <a:pt x="12417" y="1565"/>
                  </a:lnTo>
                  <a:cubicBezTo>
                    <a:pt x="13050" y="933"/>
                    <a:pt x="13888" y="586"/>
                    <a:pt x="14782" y="586"/>
                  </a:cubicBezTo>
                  <a:close/>
                  <a:moveTo>
                    <a:pt x="11162" y="2820"/>
                  </a:moveTo>
                  <a:lnTo>
                    <a:pt x="11162" y="8416"/>
                  </a:lnTo>
                  <a:cubicBezTo>
                    <a:pt x="10931" y="8307"/>
                    <a:pt x="10673" y="8249"/>
                    <a:pt x="10411" y="8249"/>
                  </a:cubicBezTo>
                  <a:lnTo>
                    <a:pt x="10409" y="8249"/>
                  </a:lnTo>
                  <a:cubicBezTo>
                    <a:pt x="10055" y="8249"/>
                    <a:pt x="9690" y="8354"/>
                    <a:pt x="9378" y="8578"/>
                  </a:cubicBezTo>
                  <a:lnTo>
                    <a:pt x="7390" y="6592"/>
                  </a:lnTo>
                  <a:lnTo>
                    <a:pt x="11162" y="2820"/>
                  </a:lnTo>
                  <a:close/>
                  <a:moveTo>
                    <a:pt x="2602" y="3018"/>
                  </a:moveTo>
                  <a:cubicBezTo>
                    <a:pt x="2838" y="3018"/>
                    <a:pt x="3075" y="3108"/>
                    <a:pt x="3255" y="3289"/>
                  </a:cubicBezTo>
                  <a:lnTo>
                    <a:pt x="6768" y="6800"/>
                  </a:lnTo>
                  <a:lnTo>
                    <a:pt x="8651" y="8684"/>
                  </a:lnTo>
                  <a:lnTo>
                    <a:pt x="2616" y="8684"/>
                  </a:lnTo>
                  <a:lnTo>
                    <a:pt x="1948" y="8016"/>
                  </a:lnTo>
                  <a:cubicBezTo>
                    <a:pt x="645" y="6712"/>
                    <a:pt x="645" y="4593"/>
                    <a:pt x="1948" y="3289"/>
                  </a:cubicBezTo>
                  <a:cubicBezTo>
                    <a:pt x="2128" y="3108"/>
                    <a:pt x="2365" y="3018"/>
                    <a:pt x="2602" y="3018"/>
                  </a:cubicBezTo>
                  <a:close/>
                  <a:moveTo>
                    <a:pt x="10408" y="8836"/>
                  </a:moveTo>
                  <a:cubicBezTo>
                    <a:pt x="10723" y="8836"/>
                    <a:pt x="11021" y="8958"/>
                    <a:pt x="11247" y="9185"/>
                  </a:cubicBezTo>
                  <a:cubicBezTo>
                    <a:pt x="11711" y="9648"/>
                    <a:pt x="11711" y="10402"/>
                    <a:pt x="11247" y="10865"/>
                  </a:cubicBezTo>
                  <a:cubicBezTo>
                    <a:pt x="11015" y="11097"/>
                    <a:pt x="10712" y="11213"/>
                    <a:pt x="10408" y="11213"/>
                  </a:cubicBezTo>
                  <a:cubicBezTo>
                    <a:pt x="10103" y="11213"/>
                    <a:pt x="9798" y="11096"/>
                    <a:pt x="9567" y="10865"/>
                  </a:cubicBezTo>
                  <a:cubicBezTo>
                    <a:pt x="9341" y="10639"/>
                    <a:pt x="9220" y="10342"/>
                    <a:pt x="9220" y="10024"/>
                  </a:cubicBezTo>
                  <a:cubicBezTo>
                    <a:pt x="9220" y="9353"/>
                    <a:pt x="9766" y="8836"/>
                    <a:pt x="10408" y="8836"/>
                  </a:cubicBezTo>
                  <a:close/>
                  <a:moveTo>
                    <a:pt x="18199" y="11364"/>
                  </a:moveTo>
                  <a:lnTo>
                    <a:pt x="18867" y="12034"/>
                  </a:lnTo>
                  <a:cubicBezTo>
                    <a:pt x="20171" y="13337"/>
                    <a:pt x="20171" y="15459"/>
                    <a:pt x="18867" y="16761"/>
                  </a:cubicBezTo>
                  <a:cubicBezTo>
                    <a:pt x="18687" y="16941"/>
                    <a:pt x="18450" y="17031"/>
                    <a:pt x="18214" y="17031"/>
                  </a:cubicBezTo>
                  <a:cubicBezTo>
                    <a:pt x="17977" y="17031"/>
                    <a:pt x="17740" y="16941"/>
                    <a:pt x="17559" y="16761"/>
                  </a:cubicBezTo>
                  <a:lnTo>
                    <a:pt x="14048" y="13250"/>
                  </a:lnTo>
                  <a:lnTo>
                    <a:pt x="12164" y="11364"/>
                  </a:lnTo>
                  <a:close/>
                  <a:moveTo>
                    <a:pt x="11439" y="11471"/>
                  </a:moveTo>
                  <a:lnTo>
                    <a:pt x="13425" y="13458"/>
                  </a:lnTo>
                  <a:lnTo>
                    <a:pt x="9653" y="17229"/>
                  </a:lnTo>
                  <a:lnTo>
                    <a:pt x="9653" y="11634"/>
                  </a:lnTo>
                  <a:cubicBezTo>
                    <a:pt x="9873" y="11738"/>
                    <a:pt x="10138" y="11801"/>
                    <a:pt x="10408" y="11801"/>
                  </a:cubicBezTo>
                  <a:lnTo>
                    <a:pt x="10409" y="11801"/>
                  </a:lnTo>
                  <a:cubicBezTo>
                    <a:pt x="10781" y="11801"/>
                    <a:pt x="11140" y="11685"/>
                    <a:pt x="11439" y="11471"/>
                  </a:cubicBezTo>
                  <a:close/>
                  <a:moveTo>
                    <a:pt x="9063" y="11785"/>
                  </a:moveTo>
                  <a:lnTo>
                    <a:pt x="9063" y="17817"/>
                  </a:lnTo>
                  <a:lnTo>
                    <a:pt x="9066" y="17817"/>
                  </a:lnTo>
                  <a:lnTo>
                    <a:pt x="8396" y="18486"/>
                  </a:lnTo>
                  <a:cubicBezTo>
                    <a:pt x="7744" y="19139"/>
                    <a:pt x="6889" y="19465"/>
                    <a:pt x="6034" y="19465"/>
                  </a:cubicBezTo>
                  <a:cubicBezTo>
                    <a:pt x="5178" y="19465"/>
                    <a:pt x="4323" y="19139"/>
                    <a:pt x="3669" y="18486"/>
                  </a:cubicBezTo>
                  <a:cubicBezTo>
                    <a:pt x="3308" y="18125"/>
                    <a:pt x="3308" y="17539"/>
                    <a:pt x="3669" y="17178"/>
                  </a:cubicBezTo>
                  <a:lnTo>
                    <a:pt x="9063" y="11785"/>
                  </a:lnTo>
                  <a:close/>
                  <a:moveTo>
                    <a:pt x="14780" y="0"/>
                  </a:moveTo>
                  <a:cubicBezTo>
                    <a:pt x="13728" y="0"/>
                    <a:pt x="12744" y="408"/>
                    <a:pt x="12000" y="1152"/>
                  </a:cubicBezTo>
                  <a:lnTo>
                    <a:pt x="6974" y="6177"/>
                  </a:lnTo>
                  <a:lnTo>
                    <a:pt x="3671" y="2874"/>
                  </a:lnTo>
                  <a:cubicBezTo>
                    <a:pt x="3375" y="2578"/>
                    <a:pt x="2988" y="2430"/>
                    <a:pt x="2602" y="2430"/>
                  </a:cubicBezTo>
                  <a:cubicBezTo>
                    <a:pt x="2215" y="2430"/>
                    <a:pt x="1828" y="2578"/>
                    <a:pt x="1532" y="2874"/>
                  </a:cubicBezTo>
                  <a:cubicBezTo>
                    <a:pt x="0" y="4407"/>
                    <a:pt x="0" y="6900"/>
                    <a:pt x="1532" y="8432"/>
                  </a:cubicBezTo>
                  <a:lnTo>
                    <a:pt x="4576" y="11474"/>
                  </a:lnTo>
                  <a:cubicBezTo>
                    <a:pt x="4633" y="11532"/>
                    <a:pt x="4708" y="11561"/>
                    <a:pt x="4783" y="11561"/>
                  </a:cubicBezTo>
                  <a:cubicBezTo>
                    <a:pt x="4859" y="11561"/>
                    <a:pt x="4934" y="11532"/>
                    <a:pt x="4991" y="11474"/>
                  </a:cubicBezTo>
                  <a:cubicBezTo>
                    <a:pt x="5106" y="11360"/>
                    <a:pt x="5106" y="11174"/>
                    <a:pt x="4991" y="11060"/>
                  </a:cubicBezTo>
                  <a:lnTo>
                    <a:pt x="3202" y="9270"/>
                  </a:lnTo>
                  <a:lnTo>
                    <a:pt x="8798" y="9270"/>
                  </a:lnTo>
                  <a:cubicBezTo>
                    <a:pt x="8692" y="9497"/>
                    <a:pt x="8631" y="9760"/>
                    <a:pt x="8631" y="10024"/>
                  </a:cubicBezTo>
                  <a:cubicBezTo>
                    <a:pt x="8631" y="10398"/>
                    <a:pt x="8747" y="10756"/>
                    <a:pt x="8960" y="11055"/>
                  </a:cubicBezTo>
                  <a:lnTo>
                    <a:pt x="6974" y="13042"/>
                  </a:lnTo>
                  <a:lnTo>
                    <a:pt x="5823" y="11890"/>
                  </a:lnTo>
                  <a:cubicBezTo>
                    <a:pt x="5765" y="11832"/>
                    <a:pt x="5690" y="11803"/>
                    <a:pt x="5615" y="11803"/>
                  </a:cubicBezTo>
                  <a:cubicBezTo>
                    <a:pt x="5540" y="11803"/>
                    <a:pt x="5465" y="11832"/>
                    <a:pt x="5407" y="11890"/>
                  </a:cubicBezTo>
                  <a:cubicBezTo>
                    <a:pt x="5291" y="12006"/>
                    <a:pt x="5291" y="12191"/>
                    <a:pt x="5407" y="12306"/>
                  </a:cubicBezTo>
                  <a:lnTo>
                    <a:pt x="6558" y="13458"/>
                  </a:lnTo>
                  <a:lnTo>
                    <a:pt x="3255" y="16761"/>
                  </a:lnTo>
                  <a:cubicBezTo>
                    <a:pt x="2666" y="17351"/>
                    <a:pt x="2666" y="18311"/>
                    <a:pt x="3255" y="18899"/>
                  </a:cubicBezTo>
                  <a:cubicBezTo>
                    <a:pt x="4023" y="19668"/>
                    <a:pt x="5028" y="20052"/>
                    <a:pt x="6034" y="20052"/>
                  </a:cubicBezTo>
                  <a:cubicBezTo>
                    <a:pt x="7039" y="20052"/>
                    <a:pt x="8044" y="19668"/>
                    <a:pt x="8812" y="18899"/>
                  </a:cubicBezTo>
                  <a:lnTo>
                    <a:pt x="13838" y="13874"/>
                  </a:lnTo>
                  <a:lnTo>
                    <a:pt x="17141" y="17177"/>
                  </a:lnTo>
                  <a:cubicBezTo>
                    <a:pt x="17437" y="17473"/>
                    <a:pt x="17824" y="17621"/>
                    <a:pt x="18211" y="17621"/>
                  </a:cubicBezTo>
                  <a:cubicBezTo>
                    <a:pt x="18598" y="17621"/>
                    <a:pt x="18985" y="17473"/>
                    <a:pt x="19280" y="17177"/>
                  </a:cubicBezTo>
                  <a:cubicBezTo>
                    <a:pt x="20814" y="15645"/>
                    <a:pt x="20814" y="13151"/>
                    <a:pt x="19280" y="11619"/>
                  </a:cubicBezTo>
                  <a:cubicBezTo>
                    <a:pt x="18387" y="10724"/>
                    <a:pt x="17169" y="9507"/>
                    <a:pt x="16244" y="8580"/>
                  </a:cubicBezTo>
                  <a:cubicBezTo>
                    <a:pt x="16186" y="8522"/>
                    <a:pt x="16111" y="8493"/>
                    <a:pt x="16036" y="8493"/>
                  </a:cubicBezTo>
                  <a:cubicBezTo>
                    <a:pt x="15960" y="8493"/>
                    <a:pt x="15885" y="8522"/>
                    <a:pt x="15827" y="8580"/>
                  </a:cubicBezTo>
                  <a:cubicBezTo>
                    <a:pt x="15712" y="8695"/>
                    <a:pt x="15712" y="8880"/>
                    <a:pt x="15827" y="8996"/>
                  </a:cubicBezTo>
                  <a:lnTo>
                    <a:pt x="17613" y="10781"/>
                  </a:lnTo>
                  <a:lnTo>
                    <a:pt x="12016" y="10781"/>
                  </a:lnTo>
                  <a:cubicBezTo>
                    <a:pt x="12126" y="10548"/>
                    <a:pt x="12183" y="10292"/>
                    <a:pt x="12183" y="10027"/>
                  </a:cubicBezTo>
                  <a:cubicBezTo>
                    <a:pt x="12183" y="9651"/>
                    <a:pt x="12069" y="9295"/>
                    <a:pt x="11853" y="8996"/>
                  </a:cubicBezTo>
                  <a:lnTo>
                    <a:pt x="13841" y="7009"/>
                  </a:lnTo>
                  <a:lnTo>
                    <a:pt x="14995" y="8164"/>
                  </a:lnTo>
                  <a:cubicBezTo>
                    <a:pt x="15053" y="8222"/>
                    <a:pt x="15128" y="8251"/>
                    <a:pt x="15203" y="8251"/>
                  </a:cubicBezTo>
                  <a:cubicBezTo>
                    <a:pt x="15279" y="8251"/>
                    <a:pt x="15354" y="8222"/>
                    <a:pt x="15411" y="8164"/>
                  </a:cubicBezTo>
                  <a:cubicBezTo>
                    <a:pt x="15527" y="8050"/>
                    <a:pt x="15527" y="7863"/>
                    <a:pt x="15411" y="7749"/>
                  </a:cubicBezTo>
                  <a:lnTo>
                    <a:pt x="14256" y="6593"/>
                  </a:lnTo>
                  <a:lnTo>
                    <a:pt x="17559" y="3290"/>
                  </a:lnTo>
                  <a:cubicBezTo>
                    <a:pt x="18149" y="2700"/>
                    <a:pt x="18149" y="1741"/>
                    <a:pt x="17559" y="1152"/>
                  </a:cubicBezTo>
                  <a:cubicBezTo>
                    <a:pt x="16818" y="411"/>
                    <a:pt x="15830" y="0"/>
                    <a:pt x="1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8"/>
          <p:cNvGrpSpPr/>
          <p:nvPr/>
        </p:nvGrpSpPr>
        <p:grpSpPr>
          <a:xfrm>
            <a:off x="5317100" y="2721588"/>
            <a:ext cx="455711" cy="416547"/>
            <a:chOff x="5317100" y="2520110"/>
            <a:chExt cx="455711" cy="416547"/>
          </a:xfrm>
        </p:grpSpPr>
        <p:sp>
          <p:nvSpPr>
            <p:cNvPr id="728" name="Google Shape;728;p38"/>
            <p:cNvSpPr/>
            <p:nvPr/>
          </p:nvSpPr>
          <p:spPr>
            <a:xfrm>
              <a:off x="5362269" y="2526181"/>
              <a:ext cx="299340" cy="404407"/>
            </a:xfrm>
            <a:custGeom>
              <a:avLst/>
              <a:gdLst/>
              <a:ahLst/>
              <a:cxnLst/>
              <a:rect l="l" t="t" r="r" b="b"/>
              <a:pathLst>
                <a:path w="13758" h="18587" extrusionOk="0">
                  <a:moveTo>
                    <a:pt x="9294" y="1"/>
                  </a:moveTo>
                  <a:cubicBezTo>
                    <a:pt x="9216" y="1"/>
                    <a:pt x="9135" y="2"/>
                    <a:pt x="9057" y="3"/>
                  </a:cubicBezTo>
                  <a:cubicBezTo>
                    <a:pt x="4042" y="131"/>
                    <a:pt x="1" y="4249"/>
                    <a:pt x="1" y="9293"/>
                  </a:cubicBezTo>
                  <a:cubicBezTo>
                    <a:pt x="1" y="14417"/>
                    <a:pt x="4168" y="18586"/>
                    <a:pt x="9294" y="18586"/>
                  </a:cubicBezTo>
                  <a:cubicBezTo>
                    <a:pt x="10851" y="18586"/>
                    <a:pt x="12322" y="18200"/>
                    <a:pt x="13613" y="17519"/>
                  </a:cubicBezTo>
                  <a:cubicBezTo>
                    <a:pt x="13661" y="17495"/>
                    <a:pt x="13708" y="17468"/>
                    <a:pt x="13757" y="17441"/>
                  </a:cubicBezTo>
                  <a:lnTo>
                    <a:pt x="9210" y="12893"/>
                  </a:lnTo>
                  <a:cubicBezTo>
                    <a:pt x="9134" y="12893"/>
                    <a:pt x="9055" y="12891"/>
                    <a:pt x="8976" y="12883"/>
                  </a:cubicBezTo>
                  <a:cubicBezTo>
                    <a:pt x="7232" y="12729"/>
                    <a:pt x="5847" y="11335"/>
                    <a:pt x="5705" y="9588"/>
                  </a:cubicBezTo>
                  <a:cubicBezTo>
                    <a:pt x="5698" y="9490"/>
                    <a:pt x="5692" y="9392"/>
                    <a:pt x="5692" y="9294"/>
                  </a:cubicBezTo>
                  <a:lnTo>
                    <a:pt x="5692" y="9277"/>
                  </a:lnTo>
                  <a:cubicBezTo>
                    <a:pt x="4595" y="7742"/>
                    <a:pt x="4286" y="5761"/>
                    <a:pt x="4887" y="3946"/>
                  </a:cubicBezTo>
                  <a:cubicBezTo>
                    <a:pt x="5551" y="1941"/>
                    <a:pt x="7229" y="440"/>
                    <a:pt x="9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455499" y="2526224"/>
              <a:ext cx="311219" cy="379494"/>
            </a:xfrm>
            <a:custGeom>
              <a:avLst/>
              <a:gdLst/>
              <a:ahLst/>
              <a:cxnLst/>
              <a:rect l="l" t="t" r="r" b="b"/>
              <a:pathLst>
                <a:path w="14304" h="17442" extrusionOk="0">
                  <a:moveTo>
                    <a:pt x="5009" y="0"/>
                  </a:moveTo>
                  <a:cubicBezTo>
                    <a:pt x="2944" y="441"/>
                    <a:pt x="1266" y="1941"/>
                    <a:pt x="602" y="3946"/>
                  </a:cubicBezTo>
                  <a:cubicBezTo>
                    <a:pt x="1" y="5762"/>
                    <a:pt x="310" y="7741"/>
                    <a:pt x="1407" y="9278"/>
                  </a:cubicBezTo>
                  <a:cubicBezTo>
                    <a:pt x="1416" y="7296"/>
                    <a:pt x="3026" y="5692"/>
                    <a:pt x="5009" y="5692"/>
                  </a:cubicBezTo>
                  <a:cubicBezTo>
                    <a:pt x="6999" y="5692"/>
                    <a:pt x="8611" y="7304"/>
                    <a:pt x="8611" y="9294"/>
                  </a:cubicBezTo>
                  <a:cubicBezTo>
                    <a:pt x="8611" y="11283"/>
                    <a:pt x="6999" y="12896"/>
                    <a:pt x="5009" y="12896"/>
                  </a:cubicBezTo>
                  <a:cubicBezTo>
                    <a:pt x="4981" y="12896"/>
                    <a:pt x="4954" y="12894"/>
                    <a:pt x="4928" y="12894"/>
                  </a:cubicBezTo>
                  <a:lnTo>
                    <a:pt x="9475" y="17442"/>
                  </a:lnTo>
                  <a:cubicBezTo>
                    <a:pt x="12349" y="15859"/>
                    <a:pt x="14303" y="12801"/>
                    <a:pt x="14303" y="9294"/>
                  </a:cubicBezTo>
                  <a:cubicBezTo>
                    <a:pt x="14303" y="4169"/>
                    <a:pt x="10135" y="0"/>
                    <a:pt x="5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388704" y="2567149"/>
              <a:ext cx="253388" cy="337045"/>
            </a:xfrm>
            <a:custGeom>
              <a:avLst/>
              <a:gdLst/>
              <a:ahLst/>
              <a:cxnLst/>
              <a:rect l="l" t="t" r="r" b="b"/>
              <a:pathLst>
                <a:path w="11646" h="15491" extrusionOk="0">
                  <a:moveTo>
                    <a:pt x="4858" y="1"/>
                  </a:moveTo>
                  <a:lnTo>
                    <a:pt x="4858" y="1"/>
                  </a:lnTo>
                  <a:cubicBezTo>
                    <a:pt x="2001" y="1247"/>
                    <a:pt x="0" y="4099"/>
                    <a:pt x="0" y="7410"/>
                  </a:cubicBezTo>
                  <a:cubicBezTo>
                    <a:pt x="0" y="11867"/>
                    <a:pt x="3625" y="15490"/>
                    <a:pt x="8079" y="15490"/>
                  </a:cubicBezTo>
                  <a:cubicBezTo>
                    <a:pt x="9360" y="15490"/>
                    <a:pt x="10570" y="15191"/>
                    <a:pt x="11646" y="14660"/>
                  </a:cubicBezTo>
                  <a:lnTo>
                    <a:pt x="7998" y="11010"/>
                  </a:lnTo>
                  <a:cubicBezTo>
                    <a:pt x="6047" y="10970"/>
                    <a:pt x="4477" y="9375"/>
                    <a:pt x="4477" y="7413"/>
                  </a:cubicBezTo>
                  <a:lnTo>
                    <a:pt x="4477" y="7397"/>
                  </a:lnTo>
                  <a:cubicBezTo>
                    <a:pt x="3380" y="5860"/>
                    <a:pt x="3071" y="3881"/>
                    <a:pt x="3672" y="2065"/>
                  </a:cubicBezTo>
                  <a:cubicBezTo>
                    <a:pt x="3927" y="1291"/>
                    <a:pt x="4336" y="594"/>
                    <a:pt x="4858" y="1"/>
                  </a:cubicBezTo>
                  <a:close/>
                </a:path>
              </a:pathLst>
            </a:custGeom>
            <a:solidFill>
              <a:srgbClr val="976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455542" y="2552637"/>
              <a:ext cx="284806" cy="333542"/>
            </a:xfrm>
            <a:custGeom>
              <a:avLst/>
              <a:gdLst/>
              <a:ahLst/>
              <a:cxnLst/>
              <a:rect l="l" t="t" r="r" b="b"/>
              <a:pathLst>
                <a:path w="13090" h="15330" extrusionOk="0">
                  <a:moveTo>
                    <a:pt x="5009" y="1"/>
                  </a:moveTo>
                  <a:cubicBezTo>
                    <a:pt x="3866" y="1"/>
                    <a:pt x="2775" y="240"/>
                    <a:pt x="1789" y="669"/>
                  </a:cubicBezTo>
                  <a:cubicBezTo>
                    <a:pt x="1266" y="1261"/>
                    <a:pt x="858" y="1958"/>
                    <a:pt x="602" y="2733"/>
                  </a:cubicBezTo>
                  <a:cubicBezTo>
                    <a:pt x="0" y="4549"/>
                    <a:pt x="310" y="6529"/>
                    <a:pt x="1407" y="8065"/>
                  </a:cubicBezTo>
                  <a:cubicBezTo>
                    <a:pt x="1417" y="6083"/>
                    <a:pt x="3025" y="4479"/>
                    <a:pt x="5009" y="4479"/>
                  </a:cubicBezTo>
                  <a:cubicBezTo>
                    <a:pt x="6998" y="4479"/>
                    <a:pt x="8611" y="6092"/>
                    <a:pt x="8611" y="8081"/>
                  </a:cubicBezTo>
                  <a:cubicBezTo>
                    <a:pt x="8611" y="10070"/>
                    <a:pt x="6998" y="11683"/>
                    <a:pt x="5009" y="11683"/>
                  </a:cubicBezTo>
                  <a:cubicBezTo>
                    <a:pt x="4983" y="11683"/>
                    <a:pt x="4954" y="11683"/>
                    <a:pt x="4927" y="11682"/>
                  </a:cubicBezTo>
                  <a:lnTo>
                    <a:pt x="4927" y="11682"/>
                  </a:lnTo>
                  <a:lnTo>
                    <a:pt x="8575" y="15330"/>
                  </a:lnTo>
                  <a:cubicBezTo>
                    <a:pt x="11246" y="14009"/>
                    <a:pt x="13089" y="11255"/>
                    <a:pt x="13089" y="8080"/>
                  </a:cubicBezTo>
                  <a:cubicBezTo>
                    <a:pt x="13089" y="3624"/>
                    <a:pt x="9463" y="1"/>
                    <a:pt x="5009" y="1"/>
                  </a:cubicBezTo>
                  <a:close/>
                </a:path>
              </a:pathLst>
            </a:custGeom>
            <a:solidFill>
              <a:srgbClr val="B28A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5415030" y="2614559"/>
              <a:ext cx="207110" cy="263309"/>
            </a:xfrm>
            <a:custGeom>
              <a:avLst/>
              <a:gdLst/>
              <a:ahLst/>
              <a:cxnLst/>
              <a:rect l="l" t="t" r="r" b="b"/>
              <a:pathLst>
                <a:path w="9519" h="12102" extrusionOk="0">
                  <a:moveTo>
                    <a:pt x="2427" y="0"/>
                  </a:moveTo>
                  <a:lnTo>
                    <a:pt x="2427" y="0"/>
                  </a:lnTo>
                  <a:cubicBezTo>
                    <a:pt x="943" y="1261"/>
                    <a:pt x="0" y="3138"/>
                    <a:pt x="0" y="5234"/>
                  </a:cubicBezTo>
                  <a:cubicBezTo>
                    <a:pt x="0" y="9020"/>
                    <a:pt x="3081" y="12101"/>
                    <a:pt x="6868" y="12101"/>
                  </a:cubicBezTo>
                  <a:cubicBezTo>
                    <a:pt x="7807" y="12101"/>
                    <a:pt x="8703" y="11911"/>
                    <a:pt x="9519" y="11567"/>
                  </a:cubicBezTo>
                  <a:lnTo>
                    <a:pt x="6785" y="8834"/>
                  </a:lnTo>
                  <a:cubicBezTo>
                    <a:pt x="4837" y="8791"/>
                    <a:pt x="3267" y="7196"/>
                    <a:pt x="3267" y="5234"/>
                  </a:cubicBezTo>
                  <a:lnTo>
                    <a:pt x="3267" y="5218"/>
                  </a:lnTo>
                  <a:cubicBezTo>
                    <a:pt x="2193" y="3714"/>
                    <a:pt x="1874" y="1783"/>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5455847" y="2579007"/>
              <a:ext cx="258109" cy="287221"/>
            </a:xfrm>
            <a:custGeom>
              <a:avLst/>
              <a:gdLst/>
              <a:ahLst/>
              <a:cxnLst/>
              <a:rect l="l" t="t" r="r" b="b"/>
              <a:pathLst>
                <a:path w="11863" h="13201" extrusionOk="0">
                  <a:moveTo>
                    <a:pt x="4995" y="0"/>
                  </a:moveTo>
                  <a:cubicBezTo>
                    <a:pt x="3302" y="0"/>
                    <a:pt x="1751" y="616"/>
                    <a:pt x="552" y="1634"/>
                  </a:cubicBezTo>
                  <a:cubicBezTo>
                    <a:pt x="1" y="3417"/>
                    <a:pt x="317" y="5348"/>
                    <a:pt x="1393" y="6852"/>
                  </a:cubicBezTo>
                  <a:cubicBezTo>
                    <a:pt x="1403" y="4870"/>
                    <a:pt x="3011" y="3266"/>
                    <a:pt x="4995" y="3266"/>
                  </a:cubicBezTo>
                  <a:cubicBezTo>
                    <a:pt x="6984" y="3266"/>
                    <a:pt x="8597" y="4878"/>
                    <a:pt x="8597" y="6868"/>
                  </a:cubicBezTo>
                  <a:cubicBezTo>
                    <a:pt x="8597" y="8857"/>
                    <a:pt x="6984" y="10470"/>
                    <a:pt x="4995" y="10470"/>
                  </a:cubicBezTo>
                  <a:cubicBezTo>
                    <a:pt x="4969" y="10470"/>
                    <a:pt x="4940" y="10470"/>
                    <a:pt x="4913" y="10468"/>
                  </a:cubicBezTo>
                  <a:lnTo>
                    <a:pt x="4913" y="10468"/>
                  </a:lnTo>
                  <a:lnTo>
                    <a:pt x="7647" y="13201"/>
                  </a:lnTo>
                  <a:cubicBezTo>
                    <a:pt x="10121" y="12163"/>
                    <a:pt x="11862" y="9714"/>
                    <a:pt x="11862" y="6868"/>
                  </a:cubicBezTo>
                  <a:cubicBezTo>
                    <a:pt x="11862" y="3081"/>
                    <a:pt x="8782" y="0"/>
                    <a:pt x="4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5462244" y="2605333"/>
              <a:ext cx="225321" cy="240399"/>
            </a:xfrm>
            <a:custGeom>
              <a:avLst/>
              <a:gdLst/>
              <a:ahLst/>
              <a:cxnLst/>
              <a:rect l="l" t="t" r="r" b="b"/>
              <a:pathLst>
                <a:path w="10356" h="11049" extrusionOk="0">
                  <a:moveTo>
                    <a:pt x="4699" y="0"/>
                  </a:moveTo>
                  <a:cubicBezTo>
                    <a:pt x="2743" y="0"/>
                    <a:pt x="1016" y="999"/>
                    <a:pt x="0" y="2514"/>
                  </a:cubicBezTo>
                  <a:cubicBezTo>
                    <a:pt x="63" y="3630"/>
                    <a:pt x="437" y="4715"/>
                    <a:pt x="1097" y="5642"/>
                  </a:cubicBezTo>
                  <a:cubicBezTo>
                    <a:pt x="1106" y="3660"/>
                    <a:pt x="2716" y="2056"/>
                    <a:pt x="4699" y="2056"/>
                  </a:cubicBezTo>
                  <a:cubicBezTo>
                    <a:pt x="6689" y="2056"/>
                    <a:pt x="8301" y="3668"/>
                    <a:pt x="8301" y="5658"/>
                  </a:cubicBezTo>
                  <a:cubicBezTo>
                    <a:pt x="8301" y="7647"/>
                    <a:pt x="6689" y="9260"/>
                    <a:pt x="4699" y="9260"/>
                  </a:cubicBezTo>
                  <a:cubicBezTo>
                    <a:pt x="4672" y="9260"/>
                    <a:pt x="4644" y="9260"/>
                    <a:pt x="4618" y="9258"/>
                  </a:cubicBezTo>
                  <a:lnTo>
                    <a:pt x="4618" y="9258"/>
                  </a:lnTo>
                  <a:lnTo>
                    <a:pt x="6408" y="11049"/>
                  </a:lnTo>
                  <a:cubicBezTo>
                    <a:pt x="8694" y="10321"/>
                    <a:pt x="10355" y="8180"/>
                    <a:pt x="10355" y="5656"/>
                  </a:cubicBezTo>
                  <a:cubicBezTo>
                    <a:pt x="10355" y="2537"/>
                    <a:pt x="7819" y="0"/>
                    <a:pt x="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441487" y="2659988"/>
              <a:ext cx="160244" cy="191444"/>
            </a:xfrm>
            <a:custGeom>
              <a:avLst/>
              <a:gdLst/>
              <a:ahLst/>
              <a:cxnLst/>
              <a:rect l="l" t="t" r="r" b="b"/>
              <a:pathLst>
                <a:path w="7365" h="8799" extrusionOk="0">
                  <a:moveTo>
                    <a:pt x="956" y="1"/>
                  </a:moveTo>
                  <a:cubicBezTo>
                    <a:pt x="353" y="899"/>
                    <a:pt x="0" y="1980"/>
                    <a:pt x="0" y="3144"/>
                  </a:cubicBezTo>
                  <a:cubicBezTo>
                    <a:pt x="0" y="6262"/>
                    <a:pt x="2537" y="8799"/>
                    <a:pt x="5655" y="8799"/>
                  </a:cubicBezTo>
                  <a:cubicBezTo>
                    <a:pt x="6252" y="8799"/>
                    <a:pt x="6825" y="8706"/>
                    <a:pt x="7365" y="8534"/>
                  </a:cubicBezTo>
                  <a:lnTo>
                    <a:pt x="5573" y="6746"/>
                  </a:lnTo>
                  <a:cubicBezTo>
                    <a:pt x="3621" y="6703"/>
                    <a:pt x="2053" y="5106"/>
                    <a:pt x="2053" y="3144"/>
                  </a:cubicBezTo>
                  <a:lnTo>
                    <a:pt x="2053" y="3127"/>
                  </a:lnTo>
                  <a:cubicBezTo>
                    <a:pt x="1393" y="2202"/>
                    <a:pt x="1017" y="1115"/>
                    <a:pt x="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5467857" y="2701675"/>
              <a:ext cx="112029" cy="123452"/>
            </a:xfrm>
            <a:custGeom>
              <a:avLst/>
              <a:gdLst/>
              <a:ahLst/>
              <a:cxnLst/>
              <a:rect l="l" t="t" r="r" b="b"/>
              <a:pathLst>
                <a:path w="5149" h="5674" extrusionOk="0">
                  <a:moveTo>
                    <a:pt x="173" y="1"/>
                  </a:moveTo>
                  <a:cubicBezTo>
                    <a:pt x="60" y="392"/>
                    <a:pt x="0" y="806"/>
                    <a:pt x="0" y="1231"/>
                  </a:cubicBezTo>
                  <a:cubicBezTo>
                    <a:pt x="0" y="3682"/>
                    <a:pt x="1994" y="5674"/>
                    <a:pt x="4443" y="5674"/>
                  </a:cubicBezTo>
                  <a:cubicBezTo>
                    <a:pt x="4683" y="5674"/>
                    <a:pt x="4918" y="5655"/>
                    <a:pt x="5149" y="5619"/>
                  </a:cubicBezTo>
                  <a:lnTo>
                    <a:pt x="3954" y="4425"/>
                  </a:lnTo>
                  <a:cubicBezTo>
                    <a:pt x="2559" y="4214"/>
                    <a:pt x="1460" y="3113"/>
                    <a:pt x="1248" y="1718"/>
                  </a:cubicBezTo>
                  <a:lnTo>
                    <a:pt x="1212" y="1682"/>
                  </a:lnTo>
                  <a:cubicBezTo>
                    <a:pt x="768" y="1175"/>
                    <a:pt x="421" y="607"/>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5471578" y="2631703"/>
              <a:ext cx="189638" cy="192162"/>
            </a:xfrm>
            <a:custGeom>
              <a:avLst/>
              <a:gdLst/>
              <a:ahLst/>
              <a:cxnLst/>
              <a:rect l="l" t="t" r="r" b="b"/>
              <a:pathLst>
                <a:path w="8716" h="8832" extrusionOk="0">
                  <a:moveTo>
                    <a:pt x="4272" y="0"/>
                  </a:moveTo>
                  <a:cubicBezTo>
                    <a:pt x="2250" y="0"/>
                    <a:pt x="537" y="1361"/>
                    <a:pt x="1" y="3214"/>
                  </a:cubicBezTo>
                  <a:cubicBezTo>
                    <a:pt x="247" y="3818"/>
                    <a:pt x="595" y="4390"/>
                    <a:pt x="1039" y="4895"/>
                  </a:cubicBezTo>
                  <a:lnTo>
                    <a:pt x="1077" y="4933"/>
                  </a:lnTo>
                  <a:cubicBezTo>
                    <a:pt x="1054" y="4774"/>
                    <a:pt x="1041" y="4610"/>
                    <a:pt x="1041" y="4444"/>
                  </a:cubicBezTo>
                  <a:cubicBezTo>
                    <a:pt x="1041" y="2658"/>
                    <a:pt x="2487" y="1212"/>
                    <a:pt x="4272" y="1212"/>
                  </a:cubicBezTo>
                  <a:cubicBezTo>
                    <a:pt x="6058" y="1212"/>
                    <a:pt x="7504" y="2658"/>
                    <a:pt x="7504" y="4444"/>
                  </a:cubicBezTo>
                  <a:cubicBezTo>
                    <a:pt x="7504" y="6229"/>
                    <a:pt x="6058" y="7675"/>
                    <a:pt x="4272" y="7675"/>
                  </a:cubicBezTo>
                  <a:cubicBezTo>
                    <a:pt x="4106" y="7675"/>
                    <a:pt x="3942" y="7662"/>
                    <a:pt x="3783" y="7640"/>
                  </a:cubicBezTo>
                  <a:lnTo>
                    <a:pt x="3783" y="7640"/>
                  </a:lnTo>
                  <a:lnTo>
                    <a:pt x="4976" y="8831"/>
                  </a:lnTo>
                  <a:cubicBezTo>
                    <a:pt x="7092" y="8493"/>
                    <a:pt x="8716" y="6654"/>
                    <a:pt x="8716" y="4444"/>
                  </a:cubicBezTo>
                  <a:cubicBezTo>
                    <a:pt x="8716" y="1992"/>
                    <a:pt x="6721" y="0"/>
                    <a:pt x="4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5362334" y="2737291"/>
              <a:ext cx="404407" cy="193272"/>
            </a:xfrm>
            <a:custGeom>
              <a:avLst/>
              <a:gdLst/>
              <a:ahLst/>
              <a:cxnLst/>
              <a:rect l="l" t="t" r="r" b="b"/>
              <a:pathLst>
                <a:path w="18587" h="8883" extrusionOk="0">
                  <a:moveTo>
                    <a:pt x="6669" y="1"/>
                  </a:moveTo>
                  <a:cubicBezTo>
                    <a:pt x="4223" y="1"/>
                    <a:pt x="2228" y="1980"/>
                    <a:pt x="2228" y="4442"/>
                  </a:cubicBezTo>
                  <a:cubicBezTo>
                    <a:pt x="2224" y="4442"/>
                    <a:pt x="2221" y="4442"/>
                    <a:pt x="2217" y="4442"/>
                  </a:cubicBezTo>
                  <a:cubicBezTo>
                    <a:pt x="1009" y="4442"/>
                    <a:pt x="1" y="5425"/>
                    <a:pt x="3" y="6662"/>
                  </a:cubicBezTo>
                  <a:cubicBezTo>
                    <a:pt x="3" y="7888"/>
                    <a:pt x="997" y="8882"/>
                    <a:pt x="2223" y="8882"/>
                  </a:cubicBezTo>
                  <a:lnTo>
                    <a:pt x="16094" y="8882"/>
                  </a:lnTo>
                  <a:cubicBezTo>
                    <a:pt x="17471" y="8882"/>
                    <a:pt x="18586" y="7766"/>
                    <a:pt x="18586" y="6390"/>
                  </a:cubicBezTo>
                  <a:cubicBezTo>
                    <a:pt x="18586" y="5006"/>
                    <a:pt x="17468" y="3914"/>
                    <a:pt x="16130" y="3896"/>
                  </a:cubicBezTo>
                  <a:cubicBezTo>
                    <a:pt x="15616" y="2444"/>
                    <a:pt x="14231" y="1404"/>
                    <a:pt x="12603" y="1404"/>
                  </a:cubicBezTo>
                  <a:cubicBezTo>
                    <a:pt x="11798" y="1404"/>
                    <a:pt x="11052" y="1661"/>
                    <a:pt x="10439" y="2095"/>
                  </a:cubicBezTo>
                  <a:cubicBezTo>
                    <a:pt x="9655" y="839"/>
                    <a:pt x="8260" y="1"/>
                    <a:pt x="66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5362247" y="2737335"/>
              <a:ext cx="177694" cy="193315"/>
            </a:xfrm>
            <a:custGeom>
              <a:avLst/>
              <a:gdLst/>
              <a:ahLst/>
              <a:cxnLst/>
              <a:rect l="l" t="t" r="r" b="b"/>
              <a:pathLst>
                <a:path w="8167" h="8885" extrusionOk="0">
                  <a:moveTo>
                    <a:pt x="6673" y="0"/>
                  </a:moveTo>
                  <a:cubicBezTo>
                    <a:pt x="4230" y="0"/>
                    <a:pt x="2233" y="1981"/>
                    <a:pt x="2232" y="4442"/>
                  </a:cubicBezTo>
                  <a:cubicBezTo>
                    <a:pt x="2227" y="4442"/>
                    <a:pt x="2223" y="4442"/>
                    <a:pt x="2219" y="4442"/>
                  </a:cubicBezTo>
                  <a:cubicBezTo>
                    <a:pt x="1014" y="4442"/>
                    <a:pt x="7" y="5423"/>
                    <a:pt x="5" y="6657"/>
                  </a:cubicBezTo>
                  <a:cubicBezTo>
                    <a:pt x="0" y="7882"/>
                    <a:pt x="1033" y="8884"/>
                    <a:pt x="2257" y="8884"/>
                  </a:cubicBezTo>
                  <a:lnTo>
                    <a:pt x="5215" y="8884"/>
                  </a:lnTo>
                  <a:cubicBezTo>
                    <a:pt x="3989" y="7657"/>
                    <a:pt x="3990" y="5670"/>
                    <a:pt x="5219" y="4446"/>
                  </a:cubicBezTo>
                  <a:lnTo>
                    <a:pt x="5222" y="4442"/>
                  </a:lnTo>
                  <a:cubicBezTo>
                    <a:pt x="5222" y="2508"/>
                    <a:pt x="6454" y="873"/>
                    <a:pt x="8167" y="260"/>
                  </a:cubicBezTo>
                  <a:cubicBezTo>
                    <a:pt x="7700" y="92"/>
                    <a:pt x="7197" y="0"/>
                    <a:pt x="667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5487634" y="2838571"/>
              <a:ext cx="41535" cy="33050"/>
            </a:xfrm>
            <a:custGeom>
              <a:avLst/>
              <a:gdLst/>
              <a:ahLst/>
              <a:cxnLst/>
              <a:rect l="l" t="t" r="r" b="b"/>
              <a:pathLst>
                <a:path w="1909" h="1519" extrusionOk="0">
                  <a:moveTo>
                    <a:pt x="954" y="1"/>
                  </a:moveTo>
                  <a:cubicBezTo>
                    <a:pt x="428" y="1"/>
                    <a:pt x="3" y="339"/>
                    <a:pt x="2" y="757"/>
                  </a:cubicBezTo>
                  <a:cubicBezTo>
                    <a:pt x="1" y="1176"/>
                    <a:pt x="426" y="1517"/>
                    <a:pt x="953" y="1519"/>
                  </a:cubicBezTo>
                  <a:cubicBezTo>
                    <a:pt x="954" y="1519"/>
                    <a:pt x="955" y="1519"/>
                    <a:pt x="956" y="1519"/>
                  </a:cubicBezTo>
                  <a:cubicBezTo>
                    <a:pt x="1480" y="1519"/>
                    <a:pt x="1905" y="1181"/>
                    <a:pt x="1907" y="763"/>
                  </a:cubicBezTo>
                  <a:cubicBezTo>
                    <a:pt x="1908" y="344"/>
                    <a:pt x="1483" y="2"/>
                    <a:pt x="957" y="1"/>
                  </a:cubicBezTo>
                  <a:cubicBezTo>
                    <a:pt x="956"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5599837" y="2839006"/>
              <a:ext cx="41535" cy="33050"/>
            </a:xfrm>
            <a:custGeom>
              <a:avLst/>
              <a:gdLst/>
              <a:ahLst/>
              <a:cxnLst/>
              <a:rect l="l" t="t" r="r" b="b"/>
              <a:pathLst>
                <a:path w="1909" h="1519" extrusionOk="0">
                  <a:moveTo>
                    <a:pt x="954" y="1"/>
                  </a:moveTo>
                  <a:cubicBezTo>
                    <a:pt x="430" y="1"/>
                    <a:pt x="4" y="338"/>
                    <a:pt x="2" y="757"/>
                  </a:cubicBezTo>
                  <a:cubicBezTo>
                    <a:pt x="1" y="1175"/>
                    <a:pt x="426" y="1517"/>
                    <a:pt x="953" y="1519"/>
                  </a:cubicBezTo>
                  <a:cubicBezTo>
                    <a:pt x="954" y="1519"/>
                    <a:pt x="956" y="1519"/>
                    <a:pt x="957" y="1519"/>
                  </a:cubicBezTo>
                  <a:cubicBezTo>
                    <a:pt x="1481" y="1519"/>
                    <a:pt x="1906" y="1180"/>
                    <a:pt x="1907" y="763"/>
                  </a:cubicBezTo>
                  <a:cubicBezTo>
                    <a:pt x="1909" y="343"/>
                    <a:pt x="1483" y="2"/>
                    <a:pt x="958" y="1"/>
                  </a:cubicBezTo>
                  <a:cubicBezTo>
                    <a:pt x="957"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5506324" y="2823145"/>
              <a:ext cx="12249" cy="20409"/>
            </a:xfrm>
            <a:custGeom>
              <a:avLst/>
              <a:gdLst/>
              <a:ahLst/>
              <a:cxnLst/>
              <a:rect l="l" t="t" r="r" b="b"/>
              <a:pathLst>
                <a:path w="563" h="938" extrusionOk="0">
                  <a:moveTo>
                    <a:pt x="282" y="1"/>
                  </a:moveTo>
                  <a:cubicBezTo>
                    <a:pt x="125" y="1"/>
                    <a:pt x="1" y="125"/>
                    <a:pt x="1" y="281"/>
                  </a:cubicBezTo>
                  <a:lnTo>
                    <a:pt x="1" y="655"/>
                  </a:lnTo>
                  <a:cubicBezTo>
                    <a:pt x="1" y="811"/>
                    <a:pt x="125" y="937"/>
                    <a:pt x="282" y="937"/>
                  </a:cubicBezTo>
                  <a:cubicBezTo>
                    <a:pt x="438" y="937"/>
                    <a:pt x="562" y="811"/>
                    <a:pt x="562" y="655"/>
                  </a:cubicBezTo>
                  <a:lnTo>
                    <a:pt x="562" y="281"/>
                  </a:lnTo>
                  <a:cubicBezTo>
                    <a:pt x="561" y="125"/>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5610433" y="2823145"/>
              <a:ext cx="12271" cy="20409"/>
            </a:xfrm>
            <a:custGeom>
              <a:avLst/>
              <a:gdLst/>
              <a:ahLst/>
              <a:cxnLst/>
              <a:rect l="l" t="t" r="r" b="b"/>
              <a:pathLst>
                <a:path w="564" h="938" extrusionOk="0">
                  <a:moveTo>
                    <a:pt x="282" y="1"/>
                  </a:moveTo>
                  <a:cubicBezTo>
                    <a:pt x="127" y="1"/>
                    <a:pt x="1" y="125"/>
                    <a:pt x="1" y="281"/>
                  </a:cubicBezTo>
                  <a:lnTo>
                    <a:pt x="1" y="655"/>
                  </a:lnTo>
                  <a:cubicBezTo>
                    <a:pt x="1" y="811"/>
                    <a:pt x="127" y="937"/>
                    <a:pt x="282" y="937"/>
                  </a:cubicBezTo>
                  <a:cubicBezTo>
                    <a:pt x="438" y="937"/>
                    <a:pt x="564" y="811"/>
                    <a:pt x="564" y="655"/>
                  </a:cubicBezTo>
                  <a:lnTo>
                    <a:pt x="564" y="281"/>
                  </a:lnTo>
                  <a:cubicBezTo>
                    <a:pt x="564" y="125"/>
                    <a:pt x="438"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5540200" y="2833676"/>
              <a:ext cx="49477" cy="20365"/>
            </a:xfrm>
            <a:custGeom>
              <a:avLst/>
              <a:gdLst/>
              <a:ahLst/>
              <a:cxnLst/>
              <a:rect l="l" t="t" r="r" b="b"/>
              <a:pathLst>
                <a:path w="2274" h="936" extrusionOk="0">
                  <a:moveTo>
                    <a:pt x="537" y="1"/>
                  </a:moveTo>
                  <a:cubicBezTo>
                    <a:pt x="496" y="1"/>
                    <a:pt x="455" y="10"/>
                    <a:pt x="416" y="28"/>
                  </a:cubicBezTo>
                  <a:cubicBezTo>
                    <a:pt x="1" y="227"/>
                    <a:pt x="478" y="936"/>
                    <a:pt x="1136" y="936"/>
                  </a:cubicBezTo>
                  <a:cubicBezTo>
                    <a:pt x="1791" y="936"/>
                    <a:pt x="2274" y="228"/>
                    <a:pt x="1855" y="28"/>
                  </a:cubicBezTo>
                  <a:cubicBezTo>
                    <a:pt x="1817" y="10"/>
                    <a:pt x="1776" y="1"/>
                    <a:pt x="1736" y="1"/>
                  </a:cubicBezTo>
                  <a:cubicBezTo>
                    <a:pt x="1631" y="1"/>
                    <a:pt x="1529" y="60"/>
                    <a:pt x="1482" y="161"/>
                  </a:cubicBezTo>
                  <a:cubicBezTo>
                    <a:pt x="1414" y="304"/>
                    <a:pt x="1275" y="375"/>
                    <a:pt x="1137" y="375"/>
                  </a:cubicBezTo>
                  <a:cubicBezTo>
                    <a:pt x="999" y="375"/>
                    <a:pt x="860" y="304"/>
                    <a:pt x="791" y="161"/>
                  </a:cubicBezTo>
                  <a:cubicBezTo>
                    <a:pt x="743" y="60"/>
                    <a:pt x="642"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5317100" y="2520110"/>
              <a:ext cx="455711" cy="416547"/>
            </a:xfrm>
            <a:custGeom>
              <a:avLst/>
              <a:gdLst/>
              <a:ahLst/>
              <a:cxnLst/>
              <a:rect l="l" t="t" r="r" b="b"/>
              <a:pathLst>
                <a:path w="20945" h="19145" extrusionOk="0">
                  <a:moveTo>
                    <a:pt x="11370" y="4198"/>
                  </a:moveTo>
                  <a:cubicBezTo>
                    <a:pt x="15146" y="4198"/>
                    <a:pt x="17734" y="7999"/>
                    <a:pt x="16392" y="11490"/>
                  </a:cubicBezTo>
                  <a:cubicBezTo>
                    <a:pt x="16187" y="11394"/>
                    <a:pt x="15984" y="11321"/>
                    <a:pt x="15782" y="11263"/>
                  </a:cubicBezTo>
                  <a:cubicBezTo>
                    <a:pt x="16287" y="9956"/>
                    <a:pt x="16165" y="8523"/>
                    <a:pt x="15544" y="7358"/>
                  </a:cubicBezTo>
                  <a:cubicBezTo>
                    <a:pt x="15492" y="7263"/>
                    <a:pt x="15395" y="7209"/>
                    <a:pt x="15295" y="7209"/>
                  </a:cubicBezTo>
                  <a:cubicBezTo>
                    <a:pt x="15250" y="7209"/>
                    <a:pt x="15206" y="7220"/>
                    <a:pt x="15164" y="7242"/>
                  </a:cubicBezTo>
                  <a:cubicBezTo>
                    <a:pt x="15028" y="7315"/>
                    <a:pt x="14977" y="7485"/>
                    <a:pt x="15048" y="7621"/>
                  </a:cubicBezTo>
                  <a:cubicBezTo>
                    <a:pt x="15607" y="8668"/>
                    <a:pt x="15709" y="9967"/>
                    <a:pt x="15227" y="11143"/>
                  </a:cubicBezTo>
                  <a:cubicBezTo>
                    <a:pt x="15038" y="11116"/>
                    <a:pt x="14850" y="11104"/>
                    <a:pt x="14662" y="11104"/>
                  </a:cubicBezTo>
                  <a:cubicBezTo>
                    <a:pt x="14618" y="11104"/>
                    <a:pt x="14574" y="11104"/>
                    <a:pt x="14530" y="11106"/>
                  </a:cubicBezTo>
                  <a:cubicBezTo>
                    <a:pt x="15664" y="8781"/>
                    <a:pt x="13960" y="6059"/>
                    <a:pt x="11370" y="6059"/>
                  </a:cubicBezTo>
                  <a:cubicBezTo>
                    <a:pt x="10355" y="6059"/>
                    <a:pt x="9388" y="6498"/>
                    <a:pt x="8721" y="7265"/>
                  </a:cubicBezTo>
                  <a:cubicBezTo>
                    <a:pt x="8112" y="7965"/>
                    <a:pt x="7806" y="8874"/>
                    <a:pt x="7866" y="9795"/>
                  </a:cubicBezTo>
                  <a:cubicBezTo>
                    <a:pt x="7617" y="9841"/>
                    <a:pt x="7425" y="9896"/>
                    <a:pt x="7226" y="9961"/>
                  </a:cubicBezTo>
                  <a:cubicBezTo>
                    <a:pt x="6996" y="7505"/>
                    <a:pt x="8937" y="5408"/>
                    <a:pt x="11370" y="5408"/>
                  </a:cubicBezTo>
                  <a:cubicBezTo>
                    <a:pt x="12535" y="5408"/>
                    <a:pt x="13655" y="5902"/>
                    <a:pt x="14442" y="6766"/>
                  </a:cubicBezTo>
                  <a:cubicBezTo>
                    <a:pt x="14498" y="6827"/>
                    <a:pt x="14573" y="6857"/>
                    <a:pt x="14648" y="6857"/>
                  </a:cubicBezTo>
                  <a:cubicBezTo>
                    <a:pt x="14716" y="6857"/>
                    <a:pt x="14784" y="6833"/>
                    <a:pt x="14838" y="6783"/>
                  </a:cubicBezTo>
                  <a:cubicBezTo>
                    <a:pt x="14952" y="6680"/>
                    <a:pt x="14960" y="6503"/>
                    <a:pt x="14856" y="6388"/>
                  </a:cubicBezTo>
                  <a:cubicBezTo>
                    <a:pt x="13961" y="5410"/>
                    <a:pt x="12692" y="4850"/>
                    <a:pt x="11370" y="4850"/>
                  </a:cubicBezTo>
                  <a:cubicBezTo>
                    <a:pt x="8543" y="4850"/>
                    <a:pt x="6320" y="7336"/>
                    <a:pt x="6686" y="10179"/>
                  </a:cubicBezTo>
                  <a:cubicBezTo>
                    <a:pt x="6472" y="10279"/>
                    <a:pt x="6270" y="10392"/>
                    <a:pt x="6078" y="10520"/>
                  </a:cubicBezTo>
                  <a:cubicBezTo>
                    <a:pt x="5491" y="7197"/>
                    <a:pt x="8056" y="4198"/>
                    <a:pt x="11370" y="4198"/>
                  </a:cubicBezTo>
                  <a:close/>
                  <a:moveTo>
                    <a:pt x="11372" y="6623"/>
                  </a:moveTo>
                  <a:cubicBezTo>
                    <a:pt x="13719" y="6623"/>
                    <a:pt x="15121" y="9245"/>
                    <a:pt x="13840" y="11193"/>
                  </a:cubicBezTo>
                  <a:cubicBezTo>
                    <a:pt x="13406" y="11286"/>
                    <a:pt x="12987" y="11452"/>
                    <a:pt x="12596" y="11689"/>
                  </a:cubicBezTo>
                  <a:cubicBezTo>
                    <a:pt x="11692" y="10403"/>
                    <a:pt x="10309" y="9708"/>
                    <a:pt x="8796" y="9708"/>
                  </a:cubicBezTo>
                  <a:cubicBezTo>
                    <a:pt x="8673" y="9708"/>
                    <a:pt x="8549" y="9713"/>
                    <a:pt x="8424" y="9722"/>
                  </a:cubicBezTo>
                  <a:cubicBezTo>
                    <a:pt x="8386" y="8962"/>
                    <a:pt x="8642" y="8214"/>
                    <a:pt x="9145" y="7635"/>
                  </a:cubicBezTo>
                  <a:cubicBezTo>
                    <a:pt x="9706" y="6991"/>
                    <a:pt x="10518" y="6623"/>
                    <a:pt x="11372" y="6623"/>
                  </a:cubicBezTo>
                  <a:close/>
                  <a:moveTo>
                    <a:pt x="11364" y="1772"/>
                  </a:moveTo>
                  <a:cubicBezTo>
                    <a:pt x="12857" y="1772"/>
                    <a:pt x="14343" y="2204"/>
                    <a:pt x="15640" y="3054"/>
                  </a:cubicBezTo>
                  <a:cubicBezTo>
                    <a:pt x="19097" y="5317"/>
                    <a:pt x="20121" y="9771"/>
                    <a:pt x="18245" y="13258"/>
                  </a:cubicBezTo>
                  <a:cubicBezTo>
                    <a:pt x="18129" y="13033"/>
                    <a:pt x="17992" y="12822"/>
                    <a:pt x="17835" y="12627"/>
                  </a:cubicBezTo>
                  <a:cubicBezTo>
                    <a:pt x="20073" y="7913"/>
                    <a:pt x="16614" y="2427"/>
                    <a:pt x="11372" y="2427"/>
                  </a:cubicBezTo>
                  <a:cubicBezTo>
                    <a:pt x="9735" y="2427"/>
                    <a:pt x="8132" y="2997"/>
                    <a:pt x="6860" y="4033"/>
                  </a:cubicBezTo>
                  <a:cubicBezTo>
                    <a:pt x="6741" y="4132"/>
                    <a:pt x="6723" y="4307"/>
                    <a:pt x="6822" y="4427"/>
                  </a:cubicBezTo>
                  <a:cubicBezTo>
                    <a:pt x="6878" y="4495"/>
                    <a:pt x="6958" y="4530"/>
                    <a:pt x="7039" y="4530"/>
                  </a:cubicBezTo>
                  <a:cubicBezTo>
                    <a:pt x="7101" y="4530"/>
                    <a:pt x="7163" y="4510"/>
                    <a:pt x="7216" y="4467"/>
                  </a:cubicBezTo>
                  <a:cubicBezTo>
                    <a:pt x="8386" y="3512"/>
                    <a:pt x="9864" y="2986"/>
                    <a:pt x="11372" y="2986"/>
                  </a:cubicBezTo>
                  <a:cubicBezTo>
                    <a:pt x="16105" y="2986"/>
                    <a:pt x="19296" y="7862"/>
                    <a:pt x="17423" y="12180"/>
                  </a:cubicBezTo>
                  <a:cubicBezTo>
                    <a:pt x="17258" y="12027"/>
                    <a:pt x="17079" y="11888"/>
                    <a:pt x="16890" y="11765"/>
                  </a:cubicBezTo>
                  <a:cubicBezTo>
                    <a:pt x="18443" y="7878"/>
                    <a:pt x="15554" y="3637"/>
                    <a:pt x="11372" y="3637"/>
                  </a:cubicBezTo>
                  <a:cubicBezTo>
                    <a:pt x="7586" y="3637"/>
                    <a:pt x="4733" y="7161"/>
                    <a:pt x="5584" y="10898"/>
                  </a:cubicBezTo>
                  <a:cubicBezTo>
                    <a:pt x="5391" y="11067"/>
                    <a:pt x="5213" y="11250"/>
                    <a:pt x="5054" y="11449"/>
                  </a:cubicBezTo>
                  <a:cubicBezTo>
                    <a:pt x="4433" y="9348"/>
                    <a:pt x="4881" y="6974"/>
                    <a:pt x="6442" y="5212"/>
                  </a:cubicBezTo>
                  <a:cubicBezTo>
                    <a:pt x="6544" y="5095"/>
                    <a:pt x="6534" y="4919"/>
                    <a:pt x="6419" y="4815"/>
                  </a:cubicBezTo>
                  <a:cubicBezTo>
                    <a:pt x="6365" y="4769"/>
                    <a:pt x="6299" y="4746"/>
                    <a:pt x="6233" y="4746"/>
                  </a:cubicBezTo>
                  <a:cubicBezTo>
                    <a:pt x="6156" y="4746"/>
                    <a:pt x="6078" y="4778"/>
                    <a:pt x="6022" y="4840"/>
                  </a:cubicBezTo>
                  <a:cubicBezTo>
                    <a:pt x="4231" y="6862"/>
                    <a:pt x="3785" y="9646"/>
                    <a:pt x="4658" y="12030"/>
                  </a:cubicBezTo>
                  <a:cubicBezTo>
                    <a:pt x="4509" y="12284"/>
                    <a:pt x="4385" y="12557"/>
                    <a:pt x="4288" y="12842"/>
                  </a:cubicBezTo>
                  <a:cubicBezTo>
                    <a:pt x="2476" y="8929"/>
                    <a:pt x="4206" y="4191"/>
                    <a:pt x="8262" y="2421"/>
                  </a:cubicBezTo>
                  <a:cubicBezTo>
                    <a:pt x="9257" y="1986"/>
                    <a:pt x="10313" y="1772"/>
                    <a:pt x="11364" y="1772"/>
                  </a:cubicBezTo>
                  <a:close/>
                  <a:moveTo>
                    <a:pt x="8790" y="10268"/>
                  </a:moveTo>
                  <a:cubicBezTo>
                    <a:pt x="10036" y="10268"/>
                    <a:pt x="11294" y="10815"/>
                    <a:pt x="12144" y="12025"/>
                  </a:cubicBezTo>
                  <a:lnTo>
                    <a:pt x="12086" y="12071"/>
                  </a:lnTo>
                  <a:cubicBezTo>
                    <a:pt x="11966" y="12170"/>
                    <a:pt x="11950" y="12347"/>
                    <a:pt x="12049" y="12468"/>
                  </a:cubicBezTo>
                  <a:cubicBezTo>
                    <a:pt x="12105" y="12535"/>
                    <a:pt x="12185" y="12569"/>
                    <a:pt x="12266" y="12569"/>
                  </a:cubicBezTo>
                  <a:cubicBezTo>
                    <a:pt x="12329" y="12569"/>
                    <a:pt x="12392" y="12548"/>
                    <a:pt x="12445" y="12505"/>
                  </a:cubicBezTo>
                  <a:cubicBezTo>
                    <a:pt x="13145" y="11928"/>
                    <a:pt x="13933" y="11671"/>
                    <a:pt x="14695" y="11671"/>
                  </a:cubicBezTo>
                  <a:cubicBezTo>
                    <a:pt x="16117" y="11671"/>
                    <a:pt x="17448" y="12569"/>
                    <a:pt x="17943" y="13969"/>
                  </a:cubicBezTo>
                  <a:cubicBezTo>
                    <a:pt x="17943" y="13972"/>
                    <a:pt x="17944" y="13973"/>
                    <a:pt x="17944" y="13974"/>
                  </a:cubicBezTo>
                  <a:cubicBezTo>
                    <a:pt x="17944" y="13976"/>
                    <a:pt x="17946" y="13980"/>
                    <a:pt x="17946" y="13982"/>
                  </a:cubicBezTo>
                  <a:cubicBezTo>
                    <a:pt x="17986" y="14088"/>
                    <a:pt x="18086" y="14162"/>
                    <a:pt x="18203" y="14162"/>
                  </a:cubicBezTo>
                  <a:cubicBezTo>
                    <a:pt x="19405" y="14179"/>
                    <a:pt x="20383" y="15170"/>
                    <a:pt x="20383" y="16375"/>
                  </a:cubicBezTo>
                  <a:cubicBezTo>
                    <a:pt x="20383" y="17594"/>
                    <a:pt x="19391" y="18586"/>
                    <a:pt x="18171" y="18586"/>
                  </a:cubicBezTo>
                  <a:lnTo>
                    <a:pt x="4298" y="18586"/>
                  </a:lnTo>
                  <a:cubicBezTo>
                    <a:pt x="3228" y="18586"/>
                    <a:pt x="2357" y="17717"/>
                    <a:pt x="2357" y="16646"/>
                  </a:cubicBezTo>
                  <a:cubicBezTo>
                    <a:pt x="2357" y="15791"/>
                    <a:pt x="2906" y="15089"/>
                    <a:pt x="3631" y="14824"/>
                  </a:cubicBezTo>
                  <a:cubicBezTo>
                    <a:pt x="3907" y="14719"/>
                    <a:pt x="4146" y="14707"/>
                    <a:pt x="4406" y="14707"/>
                  </a:cubicBezTo>
                  <a:cubicBezTo>
                    <a:pt x="4482" y="14707"/>
                    <a:pt x="4560" y="14708"/>
                    <a:pt x="4642" y="14708"/>
                  </a:cubicBezTo>
                  <a:cubicBezTo>
                    <a:pt x="4993" y="14708"/>
                    <a:pt x="5054" y="14146"/>
                    <a:pt x="4596" y="14146"/>
                  </a:cubicBezTo>
                  <a:cubicBezTo>
                    <a:pt x="4746" y="11729"/>
                    <a:pt x="6753" y="10268"/>
                    <a:pt x="8790" y="10268"/>
                  </a:cubicBezTo>
                  <a:close/>
                  <a:moveTo>
                    <a:pt x="11347" y="0"/>
                  </a:moveTo>
                  <a:cubicBezTo>
                    <a:pt x="11269" y="0"/>
                    <a:pt x="11203" y="2"/>
                    <a:pt x="11128" y="3"/>
                  </a:cubicBezTo>
                  <a:cubicBezTo>
                    <a:pt x="5954" y="135"/>
                    <a:pt x="1800" y="4379"/>
                    <a:pt x="1800" y="9573"/>
                  </a:cubicBezTo>
                  <a:cubicBezTo>
                    <a:pt x="1800" y="11289"/>
                    <a:pt x="2259" y="12963"/>
                    <a:pt x="3128" y="14433"/>
                  </a:cubicBezTo>
                  <a:cubicBezTo>
                    <a:pt x="2352" y="14848"/>
                    <a:pt x="1800" y="15669"/>
                    <a:pt x="1800" y="16644"/>
                  </a:cubicBezTo>
                  <a:cubicBezTo>
                    <a:pt x="1800" y="18023"/>
                    <a:pt x="2922" y="19145"/>
                    <a:pt x="4301" y="19145"/>
                  </a:cubicBezTo>
                  <a:lnTo>
                    <a:pt x="18172" y="19145"/>
                  </a:lnTo>
                  <a:cubicBezTo>
                    <a:pt x="19700" y="19145"/>
                    <a:pt x="20945" y="17902"/>
                    <a:pt x="20945" y="16372"/>
                  </a:cubicBezTo>
                  <a:cubicBezTo>
                    <a:pt x="20945" y="15454"/>
                    <a:pt x="20488" y="14632"/>
                    <a:pt x="19790" y="14125"/>
                  </a:cubicBezTo>
                  <a:cubicBezTo>
                    <a:pt x="20545" y="12733"/>
                    <a:pt x="20943" y="11164"/>
                    <a:pt x="20943" y="9573"/>
                  </a:cubicBezTo>
                  <a:cubicBezTo>
                    <a:pt x="20943" y="7484"/>
                    <a:pt x="20279" y="5499"/>
                    <a:pt x="19026" y="3830"/>
                  </a:cubicBezTo>
                  <a:cubicBezTo>
                    <a:pt x="18971" y="3756"/>
                    <a:pt x="18886" y="3718"/>
                    <a:pt x="18801" y="3718"/>
                  </a:cubicBezTo>
                  <a:cubicBezTo>
                    <a:pt x="18743" y="3718"/>
                    <a:pt x="18683" y="3736"/>
                    <a:pt x="18633" y="3774"/>
                  </a:cubicBezTo>
                  <a:cubicBezTo>
                    <a:pt x="18510" y="3867"/>
                    <a:pt x="18484" y="4042"/>
                    <a:pt x="18577" y="4167"/>
                  </a:cubicBezTo>
                  <a:cubicBezTo>
                    <a:pt x="20781" y="7097"/>
                    <a:pt x="20900" y="10888"/>
                    <a:pt x="19306" y="13841"/>
                  </a:cubicBezTo>
                  <a:cubicBezTo>
                    <a:pt x="19106" y="13750"/>
                    <a:pt x="18895" y="13684"/>
                    <a:pt x="18673" y="13642"/>
                  </a:cubicBezTo>
                  <a:cubicBezTo>
                    <a:pt x="20077" y="11134"/>
                    <a:pt x="20100" y="8028"/>
                    <a:pt x="18678" y="5496"/>
                  </a:cubicBezTo>
                  <a:cubicBezTo>
                    <a:pt x="17206" y="2874"/>
                    <a:pt x="14382" y="1204"/>
                    <a:pt x="11362" y="1204"/>
                  </a:cubicBezTo>
                  <a:cubicBezTo>
                    <a:pt x="10262" y="1204"/>
                    <a:pt x="9135" y="1426"/>
                    <a:pt x="8039" y="1904"/>
                  </a:cubicBezTo>
                  <a:cubicBezTo>
                    <a:pt x="3400" y="3926"/>
                    <a:pt x="1703" y="9474"/>
                    <a:pt x="4082" y="13674"/>
                  </a:cubicBezTo>
                  <a:cubicBezTo>
                    <a:pt x="4059" y="13831"/>
                    <a:pt x="4040" y="13992"/>
                    <a:pt x="4033" y="14153"/>
                  </a:cubicBezTo>
                  <a:cubicBezTo>
                    <a:pt x="3907" y="14166"/>
                    <a:pt x="3781" y="14192"/>
                    <a:pt x="3658" y="14224"/>
                  </a:cubicBezTo>
                  <a:cubicBezTo>
                    <a:pt x="0" y="8184"/>
                    <a:pt x="4481" y="559"/>
                    <a:pt x="11373" y="559"/>
                  </a:cubicBezTo>
                  <a:cubicBezTo>
                    <a:pt x="13848" y="559"/>
                    <a:pt x="16155" y="1546"/>
                    <a:pt x="17874" y="3337"/>
                  </a:cubicBezTo>
                  <a:cubicBezTo>
                    <a:pt x="17930" y="3394"/>
                    <a:pt x="18004" y="3423"/>
                    <a:pt x="18078" y="3423"/>
                  </a:cubicBezTo>
                  <a:cubicBezTo>
                    <a:pt x="18147" y="3423"/>
                    <a:pt x="18217" y="3398"/>
                    <a:pt x="18271" y="3346"/>
                  </a:cubicBezTo>
                  <a:cubicBezTo>
                    <a:pt x="18381" y="3239"/>
                    <a:pt x="18387" y="3061"/>
                    <a:pt x="18279" y="2951"/>
                  </a:cubicBezTo>
                  <a:cubicBezTo>
                    <a:pt x="16496" y="1092"/>
                    <a:pt x="14024" y="0"/>
                    <a:pt x="1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282632" y="2739548"/>
            <a:ext cx="416591" cy="416591"/>
            <a:chOff x="7282632" y="2538070"/>
            <a:chExt cx="416591" cy="416591"/>
          </a:xfrm>
        </p:grpSpPr>
        <p:sp>
          <p:nvSpPr>
            <p:cNvPr id="747" name="Google Shape;747;p38"/>
            <p:cNvSpPr/>
            <p:nvPr/>
          </p:nvSpPr>
          <p:spPr>
            <a:xfrm>
              <a:off x="7288768" y="2544206"/>
              <a:ext cx="244032" cy="404341"/>
            </a:xfrm>
            <a:custGeom>
              <a:avLst/>
              <a:gdLst/>
              <a:ahLst/>
              <a:cxnLst/>
              <a:rect l="l" t="t" r="r" b="b"/>
              <a:pathLst>
                <a:path w="11216" h="18584" extrusionOk="0">
                  <a:moveTo>
                    <a:pt x="9293" y="1"/>
                  </a:moveTo>
                  <a:cubicBezTo>
                    <a:pt x="6811" y="1"/>
                    <a:pt x="4477" y="967"/>
                    <a:pt x="2722" y="2722"/>
                  </a:cubicBezTo>
                  <a:cubicBezTo>
                    <a:pt x="968" y="4476"/>
                    <a:pt x="1" y="6811"/>
                    <a:pt x="1" y="9293"/>
                  </a:cubicBezTo>
                  <a:cubicBezTo>
                    <a:pt x="1" y="11774"/>
                    <a:pt x="968" y="14108"/>
                    <a:pt x="2722" y="15862"/>
                  </a:cubicBezTo>
                  <a:cubicBezTo>
                    <a:pt x="4477" y="17617"/>
                    <a:pt x="6811" y="18584"/>
                    <a:pt x="9293" y="18584"/>
                  </a:cubicBezTo>
                  <a:cubicBezTo>
                    <a:pt x="9946" y="18584"/>
                    <a:pt x="10591" y="18516"/>
                    <a:pt x="11215" y="18385"/>
                  </a:cubicBezTo>
                  <a:lnTo>
                    <a:pt x="11215" y="200"/>
                  </a:lnTo>
                  <a:cubicBezTo>
                    <a:pt x="10589" y="69"/>
                    <a:pt x="9946" y="1"/>
                    <a:pt x="929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7372447" y="2548536"/>
              <a:ext cx="320662" cy="395682"/>
            </a:xfrm>
            <a:custGeom>
              <a:avLst/>
              <a:gdLst/>
              <a:ahLst/>
              <a:cxnLst/>
              <a:rect l="l" t="t" r="r" b="b"/>
              <a:pathLst>
                <a:path w="14738" h="18186" extrusionOk="0">
                  <a:moveTo>
                    <a:pt x="7369" y="1"/>
                  </a:moveTo>
                  <a:cubicBezTo>
                    <a:pt x="5620" y="366"/>
                    <a:pt x="4015" y="1231"/>
                    <a:pt x="2722" y="2523"/>
                  </a:cubicBezTo>
                  <a:cubicBezTo>
                    <a:pt x="967" y="4277"/>
                    <a:pt x="0" y="6612"/>
                    <a:pt x="0" y="9094"/>
                  </a:cubicBezTo>
                  <a:cubicBezTo>
                    <a:pt x="0" y="11575"/>
                    <a:pt x="967" y="13909"/>
                    <a:pt x="2722" y="15663"/>
                  </a:cubicBezTo>
                  <a:cubicBezTo>
                    <a:pt x="4015" y="16957"/>
                    <a:pt x="5622" y="17820"/>
                    <a:pt x="7369" y="18186"/>
                  </a:cubicBezTo>
                  <a:cubicBezTo>
                    <a:pt x="9118" y="17820"/>
                    <a:pt x="10723" y="16957"/>
                    <a:pt x="12017" y="15663"/>
                  </a:cubicBezTo>
                  <a:cubicBezTo>
                    <a:pt x="13771" y="13909"/>
                    <a:pt x="14738" y="11576"/>
                    <a:pt x="14738" y="9094"/>
                  </a:cubicBezTo>
                  <a:cubicBezTo>
                    <a:pt x="14738" y="6612"/>
                    <a:pt x="13771" y="4277"/>
                    <a:pt x="12017" y="2523"/>
                  </a:cubicBezTo>
                  <a:cubicBezTo>
                    <a:pt x="10723" y="1231"/>
                    <a:pt x="9116" y="366"/>
                    <a:pt x="73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7574594" y="2748811"/>
              <a:ext cx="73236" cy="73258"/>
            </a:xfrm>
            <a:custGeom>
              <a:avLst/>
              <a:gdLst/>
              <a:ahLst/>
              <a:cxnLst/>
              <a:rect l="l" t="t" r="r" b="b"/>
              <a:pathLst>
                <a:path w="3366" h="3367" extrusionOk="0">
                  <a:moveTo>
                    <a:pt x="1683" y="1"/>
                  </a:moveTo>
                  <a:cubicBezTo>
                    <a:pt x="755" y="1"/>
                    <a:pt x="0" y="754"/>
                    <a:pt x="0" y="1683"/>
                  </a:cubicBezTo>
                  <a:cubicBezTo>
                    <a:pt x="0" y="2613"/>
                    <a:pt x="755" y="3366"/>
                    <a:pt x="1683" y="3366"/>
                  </a:cubicBezTo>
                  <a:cubicBezTo>
                    <a:pt x="2613" y="3366"/>
                    <a:pt x="3366" y="2613"/>
                    <a:pt x="3366" y="1683"/>
                  </a:cubicBezTo>
                  <a:cubicBezTo>
                    <a:pt x="3366" y="754"/>
                    <a:pt x="2613" y="1"/>
                    <a:pt x="168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7407781" y="2614547"/>
              <a:ext cx="48846" cy="48867"/>
            </a:xfrm>
            <a:custGeom>
              <a:avLst/>
              <a:gdLst/>
              <a:ahLst/>
              <a:cxnLst/>
              <a:rect l="l" t="t" r="r" b="b"/>
              <a:pathLst>
                <a:path w="2245" h="2246" extrusionOk="0">
                  <a:moveTo>
                    <a:pt x="1123" y="0"/>
                  </a:moveTo>
                  <a:cubicBezTo>
                    <a:pt x="503" y="0"/>
                    <a:pt x="1" y="503"/>
                    <a:pt x="1" y="1123"/>
                  </a:cubicBezTo>
                  <a:cubicBezTo>
                    <a:pt x="1" y="1743"/>
                    <a:pt x="503" y="2246"/>
                    <a:pt x="1123" y="2246"/>
                  </a:cubicBezTo>
                  <a:cubicBezTo>
                    <a:pt x="1742" y="2246"/>
                    <a:pt x="2245" y="1743"/>
                    <a:pt x="2245" y="1123"/>
                  </a:cubicBezTo>
                  <a:cubicBezTo>
                    <a:pt x="2245" y="503"/>
                    <a:pt x="1742" y="0"/>
                    <a:pt x="112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7524291" y="2868433"/>
              <a:ext cx="24390" cy="24390"/>
            </a:xfrm>
            <a:custGeom>
              <a:avLst/>
              <a:gdLst/>
              <a:ahLst/>
              <a:cxnLst/>
              <a:rect l="l" t="t" r="r" b="b"/>
              <a:pathLst>
                <a:path w="1121" h="1121" extrusionOk="0">
                  <a:moveTo>
                    <a:pt x="561" y="1"/>
                  </a:moveTo>
                  <a:cubicBezTo>
                    <a:pt x="251" y="1"/>
                    <a:pt x="1" y="252"/>
                    <a:pt x="1" y="561"/>
                  </a:cubicBezTo>
                  <a:cubicBezTo>
                    <a:pt x="1" y="870"/>
                    <a:pt x="251" y="1121"/>
                    <a:pt x="561" y="1121"/>
                  </a:cubicBezTo>
                  <a:cubicBezTo>
                    <a:pt x="870" y="1121"/>
                    <a:pt x="1121" y="870"/>
                    <a:pt x="1121" y="561"/>
                  </a:cubicBezTo>
                  <a:cubicBezTo>
                    <a:pt x="1121" y="252"/>
                    <a:pt x="870" y="1"/>
                    <a:pt x="561"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7325385" y="2734169"/>
              <a:ext cx="24390" cy="24412"/>
            </a:xfrm>
            <a:custGeom>
              <a:avLst/>
              <a:gdLst/>
              <a:ahLst/>
              <a:cxnLst/>
              <a:rect l="l" t="t" r="r" b="b"/>
              <a:pathLst>
                <a:path w="1121" h="1122" extrusionOk="0">
                  <a:moveTo>
                    <a:pt x="561" y="0"/>
                  </a:moveTo>
                  <a:cubicBezTo>
                    <a:pt x="251" y="0"/>
                    <a:pt x="1" y="251"/>
                    <a:pt x="1" y="562"/>
                  </a:cubicBezTo>
                  <a:cubicBezTo>
                    <a:pt x="1" y="871"/>
                    <a:pt x="251" y="1122"/>
                    <a:pt x="561" y="1122"/>
                  </a:cubicBezTo>
                  <a:cubicBezTo>
                    <a:pt x="870" y="1122"/>
                    <a:pt x="1121" y="871"/>
                    <a:pt x="1121" y="562"/>
                  </a:cubicBezTo>
                  <a:cubicBezTo>
                    <a:pt x="1121" y="251"/>
                    <a:pt x="870" y="0"/>
                    <a:pt x="561" y="0"/>
                  </a:cubicBez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7574616" y="2614612"/>
              <a:ext cx="24390" cy="24390"/>
            </a:xfrm>
            <a:custGeom>
              <a:avLst/>
              <a:gdLst/>
              <a:ahLst/>
              <a:cxnLst/>
              <a:rect l="l" t="t" r="r" b="b"/>
              <a:pathLst>
                <a:path w="1121" h="1121" extrusionOk="0">
                  <a:moveTo>
                    <a:pt x="561" y="0"/>
                  </a:moveTo>
                  <a:cubicBezTo>
                    <a:pt x="251" y="0"/>
                    <a:pt x="1" y="251"/>
                    <a:pt x="1" y="560"/>
                  </a:cubicBezTo>
                  <a:cubicBezTo>
                    <a:pt x="1" y="869"/>
                    <a:pt x="251" y="1120"/>
                    <a:pt x="561" y="1120"/>
                  </a:cubicBezTo>
                  <a:cubicBezTo>
                    <a:pt x="870" y="1120"/>
                    <a:pt x="1121" y="869"/>
                    <a:pt x="1121" y="560"/>
                  </a:cubicBezTo>
                  <a:cubicBezTo>
                    <a:pt x="1121" y="251"/>
                    <a:pt x="870" y="0"/>
                    <a:pt x="561"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7361981" y="2806903"/>
              <a:ext cx="69972" cy="87922"/>
            </a:xfrm>
            <a:custGeom>
              <a:avLst/>
              <a:gdLst/>
              <a:ahLst/>
              <a:cxnLst/>
              <a:rect l="l" t="t" r="r" b="b"/>
              <a:pathLst>
                <a:path w="3216" h="4041" extrusionOk="0">
                  <a:moveTo>
                    <a:pt x="903" y="0"/>
                  </a:moveTo>
                  <a:cubicBezTo>
                    <a:pt x="354" y="410"/>
                    <a:pt x="0" y="1062"/>
                    <a:pt x="0" y="1798"/>
                  </a:cubicBezTo>
                  <a:cubicBezTo>
                    <a:pt x="0" y="3037"/>
                    <a:pt x="1004" y="4041"/>
                    <a:pt x="2243" y="4041"/>
                  </a:cubicBezTo>
                  <a:cubicBezTo>
                    <a:pt x="2598" y="4041"/>
                    <a:pt x="2918" y="3947"/>
                    <a:pt x="3216" y="3803"/>
                  </a:cubicBezTo>
                  <a:lnTo>
                    <a:pt x="3216" y="3803"/>
                  </a:lnTo>
                  <a:cubicBezTo>
                    <a:pt x="3216" y="3803"/>
                    <a:pt x="3216" y="3803"/>
                    <a:pt x="3216" y="3803"/>
                  </a:cubicBezTo>
                  <a:lnTo>
                    <a:pt x="903" y="0"/>
                  </a:ln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7381606" y="2797199"/>
              <a:ext cx="78044" cy="92448"/>
            </a:xfrm>
            <a:custGeom>
              <a:avLst/>
              <a:gdLst/>
              <a:ahLst/>
              <a:cxnLst/>
              <a:rect l="l" t="t" r="r" b="b"/>
              <a:pathLst>
                <a:path w="3587" h="4249" extrusionOk="0">
                  <a:moveTo>
                    <a:pt x="1342" y="1"/>
                  </a:moveTo>
                  <a:cubicBezTo>
                    <a:pt x="840" y="1"/>
                    <a:pt x="374" y="167"/>
                    <a:pt x="1" y="446"/>
                  </a:cubicBezTo>
                  <a:cubicBezTo>
                    <a:pt x="443" y="1861"/>
                    <a:pt x="1235" y="3170"/>
                    <a:pt x="2314" y="4249"/>
                  </a:cubicBezTo>
                  <a:cubicBezTo>
                    <a:pt x="3058" y="3884"/>
                    <a:pt x="3587" y="3130"/>
                    <a:pt x="3587" y="2244"/>
                  </a:cubicBezTo>
                  <a:cubicBezTo>
                    <a:pt x="3587" y="1005"/>
                    <a:pt x="2581" y="1"/>
                    <a:pt x="1342"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7402755" y="2704840"/>
              <a:ext cx="47649" cy="37880"/>
            </a:xfrm>
            <a:custGeom>
              <a:avLst/>
              <a:gdLst/>
              <a:ahLst/>
              <a:cxnLst/>
              <a:rect l="l" t="t" r="r" b="b"/>
              <a:pathLst>
                <a:path w="2190" h="1741" extrusionOk="0">
                  <a:moveTo>
                    <a:pt x="1091" y="1"/>
                  </a:moveTo>
                  <a:cubicBezTo>
                    <a:pt x="492" y="1"/>
                    <a:pt x="5" y="388"/>
                    <a:pt x="2" y="867"/>
                  </a:cubicBezTo>
                  <a:cubicBezTo>
                    <a:pt x="1" y="1347"/>
                    <a:pt x="489" y="1738"/>
                    <a:pt x="1092" y="1741"/>
                  </a:cubicBezTo>
                  <a:cubicBezTo>
                    <a:pt x="1093" y="1741"/>
                    <a:pt x="1095" y="1741"/>
                    <a:pt x="1096" y="1741"/>
                  </a:cubicBezTo>
                  <a:cubicBezTo>
                    <a:pt x="1697" y="1741"/>
                    <a:pt x="2185" y="1353"/>
                    <a:pt x="2187" y="873"/>
                  </a:cubicBezTo>
                  <a:cubicBezTo>
                    <a:pt x="2189" y="393"/>
                    <a:pt x="1701" y="2"/>
                    <a:pt x="1098" y="1"/>
                  </a:cubicBezTo>
                  <a:cubicBezTo>
                    <a:pt x="1096" y="1"/>
                    <a:pt x="1094"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7531515" y="2705275"/>
              <a:ext cx="47605" cy="37880"/>
            </a:xfrm>
            <a:custGeom>
              <a:avLst/>
              <a:gdLst/>
              <a:ahLst/>
              <a:cxnLst/>
              <a:rect l="l" t="t" r="r" b="b"/>
              <a:pathLst>
                <a:path w="2188" h="1741" extrusionOk="0">
                  <a:moveTo>
                    <a:pt x="1093" y="1"/>
                  </a:moveTo>
                  <a:cubicBezTo>
                    <a:pt x="492" y="1"/>
                    <a:pt x="4" y="388"/>
                    <a:pt x="2" y="867"/>
                  </a:cubicBezTo>
                  <a:cubicBezTo>
                    <a:pt x="1" y="1349"/>
                    <a:pt x="489" y="1740"/>
                    <a:pt x="1092" y="1741"/>
                  </a:cubicBezTo>
                  <a:cubicBezTo>
                    <a:pt x="1093" y="1741"/>
                    <a:pt x="1094" y="1741"/>
                    <a:pt x="1096" y="1741"/>
                  </a:cubicBezTo>
                  <a:cubicBezTo>
                    <a:pt x="1697" y="1741"/>
                    <a:pt x="2185" y="1353"/>
                    <a:pt x="2186" y="874"/>
                  </a:cubicBezTo>
                  <a:cubicBezTo>
                    <a:pt x="2188" y="393"/>
                    <a:pt x="1700" y="2"/>
                    <a:pt x="1097" y="1"/>
                  </a:cubicBezTo>
                  <a:cubicBezTo>
                    <a:pt x="1095" y="1"/>
                    <a:pt x="1094" y="1"/>
                    <a:pt x="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7287723" y="2544184"/>
              <a:ext cx="48410" cy="46431"/>
            </a:xfrm>
            <a:custGeom>
              <a:avLst/>
              <a:gdLst/>
              <a:ahLst/>
              <a:cxnLst/>
              <a:rect l="l" t="t" r="r" b="b"/>
              <a:pathLst>
                <a:path w="2225" h="2134" extrusionOk="0">
                  <a:moveTo>
                    <a:pt x="1112" y="1"/>
                  </a:moveTo>
                  <a:cubicBezTo>
                    <a:pt x="1019" y="1"/>
                    <a:pt x="927" y="46"/>
                    <a:pt x="872" y="136"/>
                  </a:cubicBezTo>
                  <a:cubicBezTo>
                    <a:pt x="781" y="285"/>
                    <a:pt x="712" y="447"/>
                    <a:pt x="666" y="622"/>
                  </a:cubicBezTo>
                  <a:cubicBezTo>
                    <a:pt x="493" y="666"/>
                    <a:pt x="330" y="736"/>
                    <a:pt x="182" y="827"/>
                  </a:cubicBezTo>
                  <a:cubicBezTo>
                    <a:pt x="0" y="938"/>
                    <a:pt x="0" y="1198"/>
                    <a:pt x="182" y="1306"/>
                  </a:cubicBezTo>
                  <a:cubicBezTo>
                    <a:pt x="330" y="1398"/>
                    <a:pt x="493" y="1468"/>
                    <a:pt x="666" y="1513"/>
                  </a:cubicBezTo>
                  <a:cubicBezTo>
                    <a:pt x="712" y="1686"/>
                    <a:pt x="781" y="1849"/>
                    <a:pt x="872" y="1998"/>
                  </a:cubicBezTo>
                  <a:cubicBezTo>
                    <a:pt x="928" y="2088"/>
                    <a:pt x="1021" y="2134"/>
                    <a:pt x="1113" y="2134"/>
                  </a:cubicBezTo>
                  <a:cubicBezTo>
                    <a:pt x="1206" y="2134"/>
                    <a:pt x="1298" y="2088"/>
                    <a:pt x="1352" y="1998"/>
                  </a:cubicBezTo>
                  <a:cubicBezTo>
                    <a:pt x="1445" y="1849"/>
                    <a:pt x="1516" y="1686"/>
                    <a:pt x="1558" y="1513"/>
                  </a:cubicBezTo>
                  <a:cubicBezTo>
                    <a:pt x="1732" y="1468"/>
                    <a:pt x="1895" y="1398"/>
                    <a:pt x="2044" y="1306"/>
                  </a:cubicBezTo>
                  <a:cubicBezTo>
                    <a:pt x="2224" y="1196"/>
                    <a:pt x="2224" y="937"/>
                    <a:pt x="2044" y="827"/>
                  </a:cubicBezTo>
                  <a:cubicBezTo>
                    <a:pt x="1895" y="736"/>
                    <a:pt x="1732" y="666"/>
                    <a:pt x="1558" y="622"/>
                  </a:cubicBezTo>
                  <a:cubicBezTo>
                    <a:pt x="1514" y="447"/>
                    <a:pt x="1444" y="285"/>
                    <a:pt x="1352" y="136"/>
                  </a:cubicBezTo>
                  <a:cubicBezTo>
                    <a:pt x="1297" y="46"/>
                    <a:pt x="120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7599506" y="2856510"/>
              <a:ext cx="67927" cy="65142"/>
            </a:xfrm>
            <a:custGeom>
              <a:avLst/>
              <a:gdLst/>
              <a:ahLst/>
              <a:cxnLst/>
              <a:rect l="l" t="t" r="r" b="b"/>
              <a:pathLst>
                <a:path w="3122" h="2994" extrusionOk="0">
                  <a:moveTo>
                    <a:pt x="1562" y="1"/>
                  </a:moveTo>
                  <a:cubicBezTo>
                    <a:pt x="1432" y="1"/>
                    <a:pt x="1302" y="64"/>
                    <a:pt x="1224" y="191"/>
                  </a:cubicBezTo>
                  <a:cubicBezTo>
                    <a:pt x="1098" y="399"/>
                    <a:pt x="999" y="628"/>
                    <a:pt x="936" y="871"/>
                  </a:cubicBezTo>
                  <a:cubicBezTo>
                    <a:pt x="693" y="934"/>
                    <a:pt x="465" y="1033"/>
                    <a:pt x="256" y="1159"/>
                  </a:cubicBezTo>
                  <a:cubicBezTo>
                    <a:pt x="1" y="1315"/>
                    <a:pt x="1" y="1679"/>
                    <a:pt x="256" y="1835"/>
                  </a:cubicBezTo>
                  <a:cubicBezTo>
                    <a:pt x="464" y="1961"/>
                    <a:pt x="693" y="2060"/>
                    <a:pt x="936" y="2123"/>
                  </a:cubicBezTo>
                  <a:cubicBezTo>
                    <a:pt x="999" y="2366"/>
                    <a:pt x="1098" y="2594"/>
                    <a:pt x="1224" y="2803"/>
                  </a:cubicBezTo>
                  <a:cubicBezTo>
                    <a:pt x="1302" y="2930"/>
                    <a:pt x="1432" y="2993"/>
                    <a:pt x="1562" y="2993"/>
                  </a:cubicBezTo>
                  <a:cubicBezTo>
                    <a:pt x="1692" y="2993"/>
                    <a:pt x="1822" y="2930"/>
                    <a:pt x="1900" y="2803"/>
                  </a:cubicBezTo>
                  <a:cubicBezTo>
                    <a:pt x="2029" y="2594"/>
                    <a:pt x="2126" y="2366"/>
                    <a:pt x="2188" y="2123"/>
                  </a:cubicBezTo>
                  <a:cubicBezTo>
                    <a:pt x="2431" y="2060"/>
                    <a:pt x="2659" y="1961"/>
                    <a:pt x="2868" y="1835"/>
                  </a:cubicBezTo>
                  <a:cubicBezTo>
                    <a:pt x="3122" y="1679"/>
                    <a:pt x="3122" y="1315"/>
                    <a:pt x="2868" y="1159"/>
                  </a:cubicBezTo>
                  <a:cubicBezTo>
                    <a:pt x="2661" y="1033"/>
                    <a:pt x="2431" y="934"/>
                    <a:pt x="2188" y="871"/>
                  </a:cubicBezTo>
                  <a:cubicBezTo>
                    <a:pt x="2125" y="628"/>
                    <a:pt x="2026" y="400"/>
                    <a:pt x="1900" y="191"/>
                  </a:cubicBezTo>
                  <a:cubicBezTo>
                    <a:pt x="1822" y="64"/>
                    <a:pt x="1692"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7282698" y="2538092"/>
              <a:ext cx="416526" cy="416569"/>
            </a:xfrm>
            <a:custGeom>
              <a:avLst/>
              <a:gdLst/>
              <a:ahLst/>
              <a:cxnLst/>
              <a:rect l="l" t="t" r="r" b="b"/>
              <a:pathLst>
                <a:path w="19144" h="19146" extrusionOk="0">
                  <a:moveTo>
                    <a:pt x="16125" y="14918"/>
                  </a:moveTo>
                  <a:cubicBezTo>
                    <a:pt x="16163" y="14918"/>
                    <a:pt x="16200" y="14937"/>
                    <a:pt x="16223" y="14975"/>
                  </a:cubicBezTo>
                  <a:cubicBezTo>
                    <a:pt x="16351" y="15182"/>
                    <a:pt x="16421" y="15364"/>
                    <a:pt x="16480" y="15578"/>
                  </a:cubicBezTo>
                  <a:cubicBezTo>
                    <a:pt x="16547" y="15843"/>
                    <a:pt x="16766" y="15720"/>
                    <a:pt x="17282" y="16035"/>
                  </a:cubicBezTo>
                  <a:cubicBezTo>
                    <a:pt x="17358" y="16080"/>
                    <a:pt x="17358" y="16185"/>
                    <a:pt x="17282" y="16231"/>
                  </a:cubicBezTo>
                  <a:cubicBezTo>
                    <a:pt x="17094" y="16345"/>
                    <a:pt x="16892" y="16431"/>
                    <a:pt x="16679" y="16487"/>
                  </a:cubicBezTo>
                  <a:cubicBezTo>
                    <a:pt x="16412" y="16556"/>
                    <a:pt x="16537" y="16778"/>
                    <a:pt x="16222" y="17294"/>
                  </a:cubicBezTo>
                  <a:cubicBezTo>
                    <a:pt x="16199" y="17331"/>
                    <a:pt x="16161" y="17349"/>
                    <a:pt x="16124" y="17349"/>
                  </a:cubicBezTo>
                  <a:cubicBezTo>
                    <a:pt x="16086" y="17349"/>
                    <a:pt x="16049" y="17331"/>
                    <a:pt x="16026" y="17294"/>
                  </a:cubicBezTo>
                  <a:cubicBezTo>
                    <a:pt x="15711" y="16779"/>
                    <a:pt x="15834" y="16557"/>
                    <a:pt x="15569" y="16487"/>
                  </a:cubicBezTo>
                  <a:cubicBezTo>
                    <a:pt x="15355" y="16429"/>
                    <a:pt x="15175" y="16360"/>
                    <a:pt x="14966" y="16231"/>
                  </a:cubicBezTo>
                  <a:cubicBezTo>
                    <a:pt x="14890" y="16185"/>
                    <a:pt x="14890" y="16080"/>
                    <a:pt x="14966" y="16035"/>
                  </a:cubicBezTo>
                  <a:cubicBezTo>
                    <a:pt x="15481" y="15720"/>
                    <a:pt x="15702" y="15843"/>
                    <a:pt x="15771" y="15578"/>
                  </a:cubicBezTo>
                  <a:cubicBezTo>
                    <a:pt x="15827" y="15364"/>
                    <a:pt x="15913" y="15162"/>
                    <a:pt x="16027" y="14975"/>
                  </a:cubicBezTo>
                  <a:cubicBezTo>
                    <a:pt x="16050" y="14937"/>
                    <a:pt x="16088" y="14918"/>
                    <a:pt x="16125" y="14918"/>
                  </a:cubicBezTo>
                  <a:close/>
                  <a:moveTo>
                    <a:pt x="9572" y="1"/>
                  </a:moveTo>
                  <a:cubicBezTo>
                    <a:pt x="6675" y="1"/>
                    <a:pt x="4024" y="1279"/>
                    <a:pt x="2206" y="3456"/>
                  </a:cubicBezTo>
                  <a:cubicBezTo>
                    <a:pt x="2107" y="3574"/>
                    <a:pt x="2125" y="3752"/>
                    <a:pt x="2242" y="3852"/>
                  </a:cubicBezTo>
                  <a:cubicBezTo>
                    <a:pt x="2294" y="3895"/>
                    <a:pt x="2358" y="3916"/>
                    <a:pt x="2421" y="3916"/>
                  </a:cubicBezTo>
                  <a:cubicBezTo>
                    <a:pt x="2501" y="3916"/>
                    <a:pt x="2581" y="3882"/>
                    <a:pt x="2637" y="3816"/>
                  </a:cubicBezTo>
                  <a:cubicBezTo>
                    <a:pt x="4340" y="1773"/>
                    <a:pt x="6832" y="561"/>
                    <a:pt x="9572" y="561"/>
                  </a:cubicBezTo>
                  <a:cubicBezTo>
                    <a:pt x="14552" y="561"/>
                    <a:pt x="18584" y="4591"/>
                    <a:pt x="18584" y="9574"/>
                  </a:cubicBezTo>
                  <a:cubicBezTo>
                    <a:pt x="18584" y="11530"/>
                    <a:pt x="17979" y="13366"/>
                    <a:pt x="16831" y="14918"/>
                  </a:cubicBezTo>
                  <a:cubicBezTo>
                    <a:pt x="16792" y="14837"/>
                    <a:pt x="16749" y="14759"/>
                    <a:pt x="16702" y="14681"/>
                  </a:cubicBezTo>
                  <a:cubicBezTo>
                    <a:pt x="16569" y="14465"/>
                    <a:pt x="16348" y="14357"/>
                    <a:pt x="16126" y="14357"/>
                  </a:cubicBezTo>
                  <a:cubicBezTo>
                    <a:pt x="15904" y="14357"/>
                    <a:pt x="15681" y="14465"/>
                    <a:pt x="15549" y="14681"/>
                  </a:cubicBezTo>
                  <a:cubicBezTo>
                    <a:pt x="15433" y="14870"/>
                    <a:pt x="15341" y="15071"/>
                    <a:pt x="15274" y="15281"/>
                  </a:cubicBezTo>
                  <a:cubicBezTo>
                    <a:pt x="15063" y="15349"/>
                    <a:pt x="14861" y="15440"/>
                    <a:pt x="14674" y="15556"/>
                  </a:cubicBezTo>
                  <a:cubicBezTo>
                    <a:pt x="14240" y="15821"/>
                    <a:pt x="14243" y="16444"/>
                    <a:pt x="14674" y="16709"/>
                  </a:cubicBezTo>
                  <a:cubicBezTo>
                    <a:pt x="14751" y="16756"/>
                    <a:pt x="14830" y="16798"/>
                    <a:pt x="14910" y="16838"/>
                  </a:cubicBezTo>
                  <a:cubicBezTo>
                    <a:pt x="13362" y="17984"/>
                    <a:pt x="11527" y="18587"/>
                    <a:pt x="9574" y="18587"/>
                  </a:cubicBezTo>
                  <a:cubicBezTo>
                    <a:pt x="4592" y="18587"/>
                    <a:pt x="561" y="14557"/>
                    <a:pt x="561" y="9575"/>
                  </a:cubicBezTo>
                  <a:cubicBezTo>
                    <a:pt x="561" y="7829"/>
                    <a:pt x="1058" y="6141"/>
                    <a:pt x="1996" y="4693"/>
                  </a:cubicBezTo>
                  <a:cubicBezTo>
                    <a:pt x="2079" y="4563"/>
                    <a:pt x="2042" y="4389"/>
                    <a:pt x="1913" y="4305"/>
                  </a:cubicBezTo>
                  <a:cubicBezTo>
                    <a:pt x="1865" y="4274"/>
                    <a:pt x="1812" y="4259"/>
                    <a:pt x="1760" y="4259"/>
                  </a:cubicBezTo>
                  <a:cubicBezTo>
                    <a:pt x="1668" y="4259"/>
                    <a:pt x="1578" y="4304"/>
                    <a:pt x="1525" y="4386"/>
                  </a:cubicBezTo>
                  <a:cubicBezTo>
                    <a:pt x="526" y="5926"/>
                    <a:pt x="1" y="7721"/>
                    <a:pt x="1" y="9574"/>
                  </a:cubicBezTo>
                  <a:cubicBezTo>
                    <a:pt x="1" y="14863"/>
                    <a:pt x="4283" y="19145"/>
                    <a:pt x="9574" y="19145"/>
                  </a:cubicBezTo>
                  <a:cubicBezTo>
                    <a:pt x="10689" y="19145"/>
                    <a:pt x="11779" y="18958"/>
                    <a:pt x="12816" y="18585"/>
                  </a:cubicBezTo>
                  <a:cubicBezTo>
                    <a:pt x="13728" y="18257"/>
                    <a:pt x="14582" y="17795"/>
                    <a:pt x="15355" y="17203"/>
                  </a:cubicBezTo>
                  <a:cubicBezTo>
                    <a:pt x="15411" y="17334"/>
                    <a:pt x="15476" y="17461"/>
                    <a:pt x="15549" y="17583"/>
                  </a:cubicBezTo>
                  <a:cubicBezTo>
                    <a:pt x="15681" y="17799"/>
                    <a:pt x="15903" y="17907"/>
                    <a:pt x="16125" y="17907"/>
                  </a:cubicBezTo>
                  <a:cubicBezTo>
                    <a:pt x="16347" y="17907"/>
                    <a:pt x="16569" y="17799"/>
                    <a:pt x="16702" y="17583"/>
                  </a:cubicBezTo>
                  <a:cubicBezTo>
                    <a:pt x="16818" y="17392"/>
                    <a:pt x="16909" y="17192"/>
                    <a:pt x="16978" y="16983"/>
                  </a:cubicBezTo>
                  <a:cubicBezTo>
                    <a:pt x="17187" y="16915"/>
                    <a:pt x="17389" y="16824"/>
                    <a:pt x="17577" y="16708"/>
                  </a:cubicBezTo>
                  <a:cubicBezTo>
                    <a:pt x="18011" y="16443"/>
                    <a:pt x="18009" y="15820"/>
                    <a:pt x="17577" y="15555"/>
                  </a:cubicBezTo>
                  <a:cubicBezTo>
                    <a:pt x="17457" y="15479"/>
                    <a:pt x="17329" y="15415"/>
                    <a:pt x="17197" y="15362"/>
                  </a:cubicBezTo>
                  <a:cubicBezTo>
                    <a:pt x="18466" y="13700"/>
                    <a:pt x="19144" y="11686"/>
                    <a:pt x="19144" y="9574"/>
                  </a:cubicBezTo>
                  <a:cubicBezTo>
                    <a:pt x="19144" y="4283"/>
                    <a:pt x="14861" y="1"/>
                    <a:pt x="9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7432366" y="2689414"/>
              <a:ext cx="12228" cy="20409"/>
            </a:xfrm>
            <a:custGeom>
              <a:avLst/>
              <a:gdLst/>
              <a:ahLst/>
              <a:cxnLst/>
              <a:rect l="l" t="t" r="r" b="b"/>
              <a:pathLst>
                <a:path w="562" h="938" extrusionOk="0">
                  <a:moveTo>
                    <a:pt x="281" y="1"/>
                  </a:moveTo>
                  <a:cubicBezTo>
                    <a:pt x="125" y="1"/>
                    <a:pt x="1" y="127"/>
                    <a:pt x="1" y="282"/>
                  </a:cubicBezTo>
                  <a:lnTo>
                    <a:pt x="1" y="657"/>
                  </a:lnTo>
                  <a:cubicBezTo>
                    <a:pt x="1" y="811"/>
                    <a:pt x="125" y="938"/>
                    <a:pt x="281" y="938"/>
                  </a:cubicBezTo>
                  <a:cubicBezTo>
                    <a:pt x="437" y="938"/>
                    <a:pt x="562" y="811"/>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7536475" y="2689414"/>
              <a:ext cx="12249" cy="20409"/>
            </a:xfrm>
            <a:custGeom>
              <a:avLst/>
              <a:gdLst/>
              <a:ahLst/>
              <a:cxnLst/>
              <a:rect l="l" t="t" r="r" b="b"/>
              <a:pathLst>
                <a:path w="563" h="938" extrusionOk="0">
                  <a:moveTo>
                    <a:pt x="281" y="1"/>
                  </a:moveTo>
                  <a:cubicBezTo>
                    <a:pt x="125" y="1"/>
                    <a:pt x="1" y="127"/>
                    <a:pt x="1" y="282"/>
                  </a:cubicBezTo>
                  <a:lnTo>
                    <a:pt x="1" y="657"/>
                  </a:lnTo>
                  <a:cubicBezTo>
                    <a:pt x="1" y="811"/>
                    <a:pt x="125" y="938"/>
                    <a:pt x="281" y="938"/>
                  </a:cubicBezTo>
                  <a:cubicBezTo>
                    <a:pt x="437" y="936"/>
                    <a:pt x="562" y="810"/>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7470942" y="2712215"/>
              <a:ext cx="40012" cy="20365"/>
            </a:xfrm>
            <a:custGeom>
              <a:avLst/>
              <a:gdLst/>
              <a:ahLst/>
              <a:cxnLst/>
              <a:rect l="l" t="t" r="r" b="b"/>
              <a:pathLst>
                <a:path w="1839" h="936" extrusionOk="0">
                  <a:moveTo>
                    <a:pt x="320" y="0"/>
                  </a:moveTo>
                  <a:cubicBezTo>
                    <a:pt x="280" y="0"/>
                    <a:pt x="239" y="9"/>
                    <a:pt x="200" y="27"/>
                  </a:cubicBezTo>
                  <a:cubicBezTo>
                    <a:pt x="61" y="93"/>
                    <a:pt x="1" y="262"/>
                    <a:pt x="68" y="401"/>
                  </a:cubicBezTo>
                  <a:cubicBezTo>
                    <a:pt x="223" y="726"/>
                    <a:pt x="556" y="935"/>
                    <a:pt x="920" y="935"/>
                  </a:cubicBezTo>
                  <a:cubicBezTo>
                    <a:pt x="1281" y="935"/>
                    <a:pt x="1616" y="726"/>
                    <a:pt x="1772" y="401"/>
                  </a:cubicBezTo>
                  <a:cubicBezTo>
                    <a:pt x="1838" y="262"/>
                    <a:pt x="1779" y="93"/>
                    <a:pt x="1639" y="27"/>
                  </a:cubicBezTo>
                  <a:cubicBezTo>
                    <a:pt x="1601" y="9"/>
                    <a:pt x="1560" y="0"/>
                    <a:pt x="1519" y="0"/>
                  </a:cubicBezTo>
                  <a:cubicBezTo>
                    <a:pt x="1414" y="0"/>
                    <a:pt x="1313" y="59"/>
                    <a:pt x="1265" y="160"/>
                  </a:cubicBezTo>
                  <a:cubicBezTo>
                    <a:pt x="1202" y="291"/>
                    <a:pt x="1066" y="375"/>
                    <a:pt x="920" y="375"/>
                  </a:cubicBezTo>
                  <a:cubicBezTo>
                    <a:pt x="773" y="375"/>
                    <a:pt x="637" y="291"/>
                    <a:pt x="574" y="160"/>
                  </a:cubicBezTo>
                  <a:cubicBezTo>
                    <a:pt x="526" y="59"/>
                    <a:pt x="425"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7568480" y="2742697"/>
              <a:ext cx="79393" cy="85507"/>
            </a:xfrm>
            <a:custGeom>
              <a:avLst/>
              <a:gdLst/>
              <a:ahLst/>
              <a:cxnLst/>
              <a:rect l="l" t="t" r="r" b="b"/>
              <a:pathLst>
                <a:path w="3649" h="3930" extrusionOk="0">
                  <a:moveTo>
                    <a:pt x="1966" y="1"/>
                  </a:moveTo>
                  <a:cubicBezTo>
                    <a:pt x="881" y="1"/>
                    <a:pt x="1" y="882"/>
                    <a:pt x="1" y="1964"/>
                  </a:cubicBezTo>
                  <a:cubicBezTo>
                    <a:pt x="1" y="3049"/>
                    <a:pt x="881" y="3929"/>
                    <a:pt x="1966" y="3929"/>
                  </a:cubicBezTo>
                  <a:cubicBezTo>
                    <a:pt x="2591" y="3929"/>
                    <a:pt x="3187" y="3624"/>
                    <a:pt x="3557" y="3116"/>
                  </a:cubicBezTo>
                  <a:cubicBezTo>
                    <a:pt x="3648" y="2991"/>
                    <a:pt x="3620" y="2815"/>
                    <a:pt x="3494" y="2724"/>
                  </a:cubicBezTo>
                  <a:cubicBezTo>
                    <a:pt x="3445" y="2688"/>
                    <a:pt x="3387" y="2671"/>
                    <a:pt x="3330" y="2671"/>
                  </a:cubicBezTo>
                  <a:cubicBezTo>
                    <a:pt x="3243" y="2671"/>
                    <a:pt x="3157" y="2711"/>
                    <a:pt x="3101" y="2787"/>
                  </a:cubicBezTo>
                  <a:cubicBezTo>
                    <a:pt x="2839" y="3150"/>
                    <a:pt x="2414" y="3367"/>
                    <a:pt x="1966" y="3367"/>
                  </a:cubicBezTo>
                  <a:cubicBezTo>
                    <a:pt x="1192" y="3367"/>
                    <a:pt x="563" y="2738"/>
                    <a:pt x="563" y="1964"/>
                  </a:cubicBezTo>
                  <a:cubicBezTo>
                    <a:pt x="563" y="1191"/>
                    <a:pt x="1192" y="564"/>
                    <a:pt x="1966" y="564"/>
                  </a:cubicBezTo>
                  <a:cubicBezTo>
                    <a:pt x="2120" y="564"/>
                    <a:pt x="2246" y="438"/>
                    <a:pt x="2246" y="282"/>
                  </a:cubicBezTo>
                  <a:cubicBezTo>
                    <a:pt x="2246" y="127"/>
                    <a:pt x="2120" y="1"/>
                    <a:pt x="1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7401710" y="2608499"/>
              <a:ext cx="61008" cy="61008"/>
            </a:xfrm>
            <a:custGeom>
              <a:avLst/>
              <a:gdLst/>
              <a:ahLst/>
              <a:cxnLst/>
              <a:rect l="l" t="t" r="r" b="b"/>
              <a:pathLst>
                <a:path w="2804" h="2804" extrusionOk="0">
                  <a:moveTo>
                    <a:pt x="1406" y="0"/>
                  </a:moveTo>
                  <a:cubicBezTo>
                    <a:pt x="1383" y="0"/>
                    <a:pt x="1359" y="1"/>
                    <a:pt x="1335" y="2"/>
                  </a:cubicBezTo>
                  <a:cubicBezTo>
                    <a:pt x="1182" y="9"/>
                    <a:pt x="1062" y="139"/>
                    <a:pt x="1069" y="295"/>
                  </a:cubicBezTo>
                  <a:cubicBezTo>
                    <a:pt x="1076" y="444"/>
                    <a:pt x="1200" y="562"/>
                    <a:pt x="1347" y="562"/>
                  </a:cubicBezTo>
                  <a:cubicBezTo>
                    <a:pt x="1352" y="562"/>
                    <a:pt x="1357" y="562"/>
                    <a:pt x="1362" y="562"/>
                  </a:cubicBezTo>
                  <a:cubicBezTo>
                    <a:pt x="1376" y="561"/>
                    <a:pt x="1390" y="561"/>
                    <a:pt x="1403" y="561"/>
                  </a:cubicBezTo>
                  <a:cubicBezTo>
                    <a:pt x="1866" y="561"/>
                    <a:pt x="2243" y="936"/>
                    <a:pt x="2243" y="1401"/>
                  </a:cubicBezTo>
                  <a:cubicBezTo>
                    <a:pt x="2243" y="1865"/>
                    <a:pt x="1865" y="2243"/>
                    <a:pt x="1402" y="2243"/>
                  </a:cubicBezTo>
                  <a:cubicBezTo>
                    <a:pt x="938" y="2243"/>
                    <a:pt x="560" y="1865"/>
                    <a:pt x="560" y="1401"/>
                  </a:cubicBezTo>
                  <a:cubicBezTo>
                    <a:pt x="560" y="1252"/>
                    <a:pt x="600" y="1107"/>
                    <a:pt x="673" y="980"/>
                  </a:cubicBezTo>
                  <a:cubicBezTo>
                    <a:pt x="752" y="847"/>
                    <a:pt x="705" y="676"/>
                    <a:pt x="572" y="598"/>
                  </a:cubicBezTo>
                  <a:cubicBezTo>
                    <a:pt x="527" y="572"/>
                    <a:pt x="479" y="560"/>
                    <a:pt x="431" y="560"/>
                  </a:cubicBezTo>
                  <a:cubicBezTo>
                    <a:pt x="334" y="560"/>
                    <a:pt x="240" y="610"/>
                    <a:pt x="188" y="699"/>
                  </a:cubicBezTo>
                  <a:cubicBezTo>
                    <a:pt x="65" y="913"/>
                    <a:pt x="0" y="1155"/>
                    <a:pt x="0" y="1401"/>
                  </a:cubicBezTo>
                  <a:cubicBezTo>
                    <a:pt x="0" y="2174"/>
                    <a:pt x="629" y="2803"/>
                    <a:pt x="1402" y="2803"/>
                  </a:cubicBezTo>
                  <a:cubicBezTo>
                    <a:pt x="2176" y="2803"/>
                    <a:pt x="2803" y="2174"/>
                    <a:pt x="2803" y="1401"/>
                  </a:cubicBezTo>
                  <a:cubicBezTo>
                    <a:pt x="2803" y="626"/>
                    <a:pt x="2172"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7360937" y="2791129"/>
              <a:ext cx="117947" cy="109810"/>
            </a:xfrm>
            <a:custGeom>
              <a:avLst/>
              <a:gdLst/>
              <a:ahLst/>
              <a:cxnLst/>
              <a:rect l="l" t="t" r="r" b="b"/>
              <a:pathLst>
                <a:path w="5421" h="5047" extrusionOk="0">
                  <a:moveTo>
                    <a:pt x="2291" y="1"/>
                  </a:moveTo>
                  <a:cubicBezTo>
                    <a:pt x="2138" y="1"/>
                    <a:pt x="2010" y="125"/>
                    <a:pt x="2010" y="281"/>
                  </a:cubicBezTo>
                  <a:cubicBezTo>
                    <a:pt x="2010" y="436"/>
                    <a:pt x="2135" y="562"/>
                    <a:pt x="2291" y="562"/>
                  </a:cubicBezTo>
                  <a:cubicBezTo>
                    <a:pt x="2815" y="562"/>
                    <a:pt x="3308" y="767"/>
                    <a:pt x="3679" y="1138"/>
                  </a:cubicBezTo>
                  <a:cubicBezTo>
                    <a:pt x="4923" y="2381"/>
                    <a:pt x="4014" y="4485"/>
                    <a:pt x="2261" y="4485"/>
                  </a:cubicBezTo>
                  <a:cubicBezTo>
                    <a:pt x="1562" y="4485"/>
                    <a:pt x="913" y="4092"/>
                    <a:pt x="570" y="3465"/>
                  </a:cubicBezTo>
                  <a:cubicBezTo>
                    <a:pt x="517" y="3372"/>
                    <a:pt x="420" y="3319"/>
                    <a:pt x="321" y="3319"/>
                  </a:cubicBezTo>
                  <a:cubicBezTo>
                    <a:pt x="275" y="3319"/>
                    <a:pt x="229" y="3330"/>
                    <a:pt x="187" y="3353"/>
                  </a:cubicBezTo>
                  <a:cubicBezTo>
                    <a:pt x="51" y="3429"/>
                    <a:pt x="1" y="3598"/>
                    <a:pt x="77" y="3734"/>
                  </a:cubicBezTo>
                  <a:cubicBezTo>
                    <a:pt x="290" y="4125"/>
                    <a:pt x="605" y="4453"/>
                    <a:pt x="982" y="4684"/>
                  </a:cubicBezTo>
                  <a:cubicBezTo>
                    <a:pt x="1386" y="4931"/>
                    <a:pt x="1842" y="5047"/>
                    <a:pt x="2285" y="5047"/>
                  </a:cubicBezTo>
                  <a:cubicBezTo>
                    <a:pt x="2682" y="5047"/>
                    <a:pt x="3069" y="4954"/>
                    <a:pt x="3398" y="4778"/>
                  </a:cubicBezTo>
                  <a:lnTo>
                    <a:pt x="3400" y="4777"/>
                  </a:lnTo>
                  <a:cubicBezTo>
                    <a:pt x="3652" y="4777"/>
                    <a:pt x="5420" y="3444"/>
                    <a:pt x="4617" y="1542"/>
                  </a:cubicBezTo>
                  <a:cubicBezTo>
                    <a:pt x="4233" y="634"/>
                    <a:pt x="3337" y="1"/>
                    <a:pt x="2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7355867" y="2839909"/>
              <a:ext cx="12228" cy="12228"/>
            </a:xfrm>
            <a:custGeom>
              <a:avLst/>
              <a:gdLst/>
              <a:ahLst/>
              <a:cxnLst/>
              <a:rect l="l" t="t" r="r" b="b"/>
              <a:pathLst>
                <a:path w="562" h="562" extrusionOk="0">
                  <a:moveTo>
                    <a:pt x="281" y="0"/>
                  </a:moveTo>
                  <a:cubicBezTo>
                    <a:pt x="127" y="0"/>
                    <a:pt x="0" y="125"/>
                    <a:pt x="0" y="281"/>
                  </a:cubicBezTo>
                  <a:cubicBezTo>
                    <a:pt x="0" y="435"/>
                    <a:pt x="125" y="561"/>
                    <a:pt x="281" y="561"/>
                  </a:cubicBezTo>
                  <a:cubicBezTo>
                    <a:pt x="434" y="561"/>
                    <a:pt x="562" y="437"/>
                    <a:pt x="562" y="281"/>
                  </a:cubicBezTo>
                  <a:cubicBezTo>
                    <a:pt x="562" y="127"/>
                    <a:pt x="434"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7282632" y="2538070"/>
              <a:ext cx="60638" cy="58658"/>
            </a:xfrm>
            <a:custGeom>
              <a:avLst/>
              <a:gdLst/>
              <a:ahLst/>
              <a:cxnLst/>
              <a:rect l="l" t="t" r="r" b="b"/>
              <a:pathLst>
                <a:path w="2787" h="2696" extrusionOk="0">
                  <a:moveTo>
                    <a:pt x="1350" y="563"/>
                  </a:moveTo>
                  <a:cubicBezTo>
                    <a:pt x="1427" y="691"/>
                    <a:pt x="1486" y="828"/>
                    <a:pt x="1523" y="972"/>
                  </a:cubicBezTo>
                  <a:cubicBezTo>
                    <a:pt x="1549" y="1070"/>
                    <a:pt x="1626" y="1148"/>
                    <a:pt x="1725" y="1175"/>
                  </a:cubicBezTo>
                  <a:cubicBezTo>
                    <a:pt x="1868" y="1212"/>
                    <a:pt x="2007" y="1270"/>
                    <a:pt x="2133" y="1350"/>
                  </a:cubicBezTo>
                  <a:cubicBezTo>
                    <a:pt x="2007" y="1427"/>
                    <a:pt x="1868" y="1486"/>
                    <a:pt x="1725" y="1523"/>
                  </a:cubicBezTo>
                  <a:cubicBezTo>
                    <a:pt x="1628" y="1549"/>
                    <a:pt x="1550" y="1626"/>
                    <a:pt x="1523" y="1726"/>
                  </a:cubicBezTo>
                  <a:cubicBezTo>
                    <a:pt x="1486" y="1870"/>
                    <a:pt x="1429" y="2007"/>
                    <a:pt x="1349" y="2135"/>
                  </a:cubicBezTo>
                  <a:cubicBezTo>
                    <a:pt x="1271" y="2007"/>
                    <a:pt x="1212" y="1870"/>
                    <a:pt x="1174" y="1726"/>
                  </a:cubicBezTo>
                  <a:cubicBezTo>
                    <a:pt x="1149" y="1628"/>
                    <a:pt x="1072" y="1550"/>
                    <a:pt x="972" y="1523"/>
                  </a:cubicBezTo>
                  <a:cubicBezTo>
                    <a:pt x="829" y="1486"/>
                    <a:pt x="691" y="1428"/>
                    <a:pt x="564" y="1348"/>
                  </a:cubicBezTo>
                  <a:cubicBezTo>
                    <a:pt x="691" y="1270"/>
                    <a:pt x="827" y="1212"/>
                    <a:pt x="972" y="1175"/>
                  </a:cubicBezTo>
                  <a:cubicBezTo>
                    <a:pt x="1071" y="1149"/>
                    <a:pt x="1148" y="1072"/>
                    <a:pt x="1174" y="972"/>
                  </a:cubicBezTo>
                  <a:cubicBezTo>
                    <a:pt x="1212" y="828"/>
                    <a:pt x="1270" y="691"/>
                    <a:pt x="1350" y="563"/>
                  </a:cubicBezTo>
                  <a:close/>
                  <a:moveTo>
                    <a:pt x="1349" y="1"/>
                  </a:moveTo>
                  <a:cubicBezTo>
                    <a:pt x="1151" y="1"/>
                    <a:pt x="972" y="101"/>
                    <a:pt x="869" y="270"/>
                  </a:cubicBezTo>
                  <a:cubicBezTo>
                    <a:pt x="790" y="399"/>
                    <a:pt x="725" y="535"/>
                    <a:pt x="677" y="677"/>
                  </a:cubicBezTo>
                  <a:cubicBezTo>
                    <a:pt x="535" y="725"/>
                    <a:pt x="399" y="790"/>
                    <a:pt x="270" y="868"/>
                  </a:cubicBezTo>
                  <a:cubicBezTo>
                    <a:pt x="102" y="972"/>
                    <a:pt x="1" y="1151"/>
                    <a:pt x="1" y="1348"/>
                  </a:cubicBezTo>
                  <a:cubicBezTo>
                    <a:pt x="2" y="1544"/>
                    <a:pt x="102" y="1724"/>
                    <a:pt x="270" y="1828"/>
                  </a:cubicBezTo>
                  <a:cubicBezTo>
                    <a:pt x="399" y="1907"/>
                    <a:pt x="535" y="1971"/>
                    <a:pt x="677" y="2020"/>
                  </a:cubicBezTo>
                  <a:cubicBezTo>
                    <a:pt x="725" y="2160"/>
                    <a:pt x="790" y="2296"/>
                    <a:pt x="869" y="2425"/>
                  </a:cubicBezTo>
                  <a:cubicBezTo>
                    <a:pt x="979" y="2606"/>
                    <a:pt x="1164" y="2696"/>
                    <a:pt x="1349" y="2696"/>
                  </a:cubicBezTo>
                  <a:cubicBezTo>
                    <a:pt x="1533" y="2696"/>
                    <a:pt x="1718" y="2606"/>
                    <a:pt x="1828" y="2425"/>
                  </a:cubicBezTo>
                  <a:cubicBezTo>
                    <a:pt x="1907" y="2296"/>
                    <a:pt x="1972" y="2160"/>
                    <a:pt x="2020" y="2020"/>
                  </a:cubicBezTo>
                  <a:cubicBezTo>
                    <a:pt x="2161" y="1971"/>
                    <a:pt x="2297" y="1907"/>
                    <a:pt x="2426" y="1828"/>
                  </a:cubicBezTo>
                  <a:cubicBezTo>
                    <a:pt x="2786" y="1608"/>
                    <a:pt x="2786" y="1089"/>
                    <a:pt x="2426" y="868"/>
                  </a:cubicBezTo>
                  <a:cubicBezTo>
                    <a:pt x="2297" y="790"/>
                    <a:pt x="2161" y="725"/>
                    <a:pt x="2020" y="677"/>
                  </a:cubicBezTo>
                  <a:cubicBezTo>
                    <a:pt x="1972" y="535"/>
                    <a:pt x="1907" y="399"/>
                    <a:pt x="1828" y="270"/>
                  </a:cubicBezTo>
                  <a:cubicBezTo>
                    <a:pt x="1724" y="102"/>
                    <a:pt x="1545"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5;p38">
            <a:extLst>
              <a:ext uri="{FF2B5EF4-FFF2-40B4-BE49-F238E27FC236}">
                <a16:creationId xmlns:a16="http://schemas.microsoft.com/office/drawing/2014/main" id="{E7A04659-B590-0249-8B05-5D13C3C699B7}"/>
              </a:ext>
            </a:extLst>
          </p:cNvPr>
          <p:cNvSpPr txBox="1">
            <a:spLocks/>
          </p:cNvSpPr>
          <p:nvPr/>
        </p:nvSpPr>
        <p:spPr>
          <a:xfrm>
            <a:off x="711529" y="1079228"/>
            <a:ext cx="6649408" cy="561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1600"/>
              </a:spcBef>
              <a:spcAft>
                <a:spcPts val="160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9pPr>
          </a:lstStyle>
          <a:p>
            <a:pPr marL="0" indent="0" algn="just">
              <a:spcAft>
                <a:spcPts val="1600"/>
              </a:spcAft>
            </a:pPr>
            <a:r>
              <a:rPr lang="en-US" sz="2500" dirty="0" err="1">
                <a:latin typeface="Times New Roman" panose="02020603050405020304" pitchFamily="18" charset="0"/>
                <a:cs typeface="Times New Roman" panose="02020603050405020304" pitchFamily="18" charset="0"/>
              </a:rPr>
              <a:t>Mở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sau</a:t>
            </a:r>
            <a:r>
              <a:rPr lang="en-US" sz="25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8FA793DB-438E-9346-85EE-448DE63AC34F}"/>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a:solidFill>
            <a:srgbClr val="92D050"/>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4</a:t>
            </a:r>
            <a:endParaRPr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7D2A854-D56C-DC49-BF8F-E69E984023FE}"/>
              </a:ext>
            </a:extLst>
          </p:cNvPr>
          <p:cNvSpPr/>
          <p:nvPr/>
        </p:nvSpPr>
        <p:spPr>
          <a:xfrm>
            <a:off x="207035" y="1173430"/>
            <a:ext cx="8660920" cy="3804118"/>
          </a:xfrm>
          <a:prstGeom prst="rect">
            <a:avLst/>
          </a:prstGeom>
        </p:spPr>
        <p:txBody>
          <a:bodyPr wrap="square">
            <a:spAutoFit/>
          </a:bodyPr>
          <a:lstStyle/>
          <a:p>
            <a:pPr algn="just">
              <a:lnSpc>
                <a:spcPct val="115000"/>
              </a:lnSpc>
            </a:pPr>
            <a:r>
              <a:rPr lang="vi-VN" sz="2400" b="1" i="1" dirty="0">
                <a:latin typeface="Times New Roman" panose="02020603050405020304" pitchFamily="18" charset="0"/>
                <a:ea typeface="Times New Roman" panose="02020603050405020304" pitchFamily="18" charset="0"/>
                <a:cs typeface="Times New Roman" panose="02020603050405020304" pitchFamily="18" charset="0"/>
              </a:rPr>
              <a:t>Tìm vị ngữ là cụm động từ, cụm tính từ trong những câu dưới đây. Xác định từ trung tâm và các thành tố phụ trong mỗi cụm từ đó.</a:t>
            </a:r>
            <a:endParaRPr lang="en-VN" sz="2400" b="1"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a) Đôi cánh tôi, trước kia ngắn hủn hoắn, bây giờ thành cái áo dài kín xuống tận chấm đuôi. (Tô Hoài)</a:t>
            </a:r>
            <a:endParaRPr lang="en-VN" sz="2400"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b) Dế Choắt trả lời tôi bằng một giọng rất buồn rầu. (Tô Hoài)</a:t>
            </a:r>
            <a:endParaRPr lang="en-VN" sz="2400"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c) Bác bổ sung một số điểm vào bản thảo " Tuyên ngôn Độc lập" ( Theo Bài Đình Phong)</a:t>
            </a:r>
            <a:endParaRPr lang="en-VN" sz="2400" dirty="0">
              <a:latin typeface="Times New Roman" panose="02020603050405020304" pitchFamily="18" charset="0"/>
              <a:ea typeface="Times New Roman" panose="02020603050405020304" pitchFamily="18" charset="0"/>
            </a:endParaRPr>
          </a:p>
          <a:p>
            <a:r>
              <a:rPr lang="vi-VN" sz="2400" dirty="0">
                <a:latin typeface="Times New Roman" panose="02020603050405020304" pitchFamily="18" charset="0"/>
                <a:ea typeface="Times New Roman" panose="02020603050405020304" pitchFamily="18" charset="0"/>
              </a:rPr>
              <a:t>d) Chủ tịch Hồ Chí Minh đọc " Tuyên ngôn Độc lập tại Quảng trường Ba Đình ngày 2/9/1945 ( Theo Bùi Đình Phong)</a:t>
            </a:r>
            <a:r>
              <a:rPr lang="en-VN" sz="2400" dirty="0"/>
              <a:t> </a:t>
            </a:r>
          </a:p>
        </p:txBody>
      </p:sp>
      <p:sp>
        <p:nvSpPr>
          <p:cNvPr id="4" name="Rectangle 3">
            <a:extLst>
              <a:ext uri="{FF2B5EF4-FFF2-40B4-BE49-F238E27FC236}">
                <a16:creationId xmlns:a16="http://schemas.microsoft.com/office/drawing/2014/main" id="{4F226070-71C4-1646-8BB6-98D46AFEEFEE}"/>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6331549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a:solidFill>
            <a:srgbClr val="92D050"/>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4</a:t>
            </a:r>
            <a:endParaRPr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369B241-9727-1D47-98F4-67099CC368D7}"/>
              </a:ext>
            </a:extLst>
          </p:cNvPr>
          <p:cNvGraphicFramePr>
            <a:graphicFrameLocks noGrp="1"/>
          </p:cNvGraphicFramePr>
          <p:nvPr>
            <p:extLst>
              <p:ext uri="{D42A27DB-BD31-4B8C-83A1-F6EECF244321}">
                <p14:modId xmlns:p14="http://schemas.microsoft.com/office/powerpoint/2010/main" val="3324363897"/>
              </p:ext>
            </p:extLst>
          </p:nvPr>
        </p:nvGraphicFramePr>
        <p:xfrm>
          <a:off x="189780" y="1276710"/>
          <a:ext cx="8764439" cy="3652993"/>
        </p:xfrm>
        <a:graphic>
          <a:graphicData uri="http://schemas.openxmlformats.org/drawingml/2006/table">
            <a:tbl>
              <a:tblPr firstRow="1" firstCol="1" bandRow="1">
                <a:tableStyleId>{7F54042E-186F-4AA5-8CCA-31D26A50F44A}</a:tableStyleId>
              </a:tblPr>
              <a:tblGrid>
                <a:gridCol w="589448">
                  <a:extLst>
                    <a:ext uri="{9D8B030D-6E8A-4147-A177-3AD203B41FA5}">
                      <a16:colId xmlns:a16="http://schemas.microsoft.com/office/drawing/2014/main" val="3805773271"/>
                    </a:ext>
                  </a:extLst>
                </a:gridCol>
                <a:gridCol w="1526650">
                  <a:extLst>
                    <a:ext uri="{9D8B030D-6E8A-4147-A177-3AD203B41FA5}">
                      <a16:colId xmlns:a16="http://schemas.microsoft.com/office/drawing/2014/main" val="874715054"/>
                    </a:ext>
                  </a:extLst>
                </a:gridCol>
                <a:gridCol w="1224501">
                  <a:extLst>
                    <a:ext uri="{9D8B030D-6E8A-4147-A177-3AD203B41FA5}">
                      <a16:colId xmlns:a16="http://schemas.microsoft.com/office/drawing/2014/main" val="506848051"/>
                    </a:ext>
                  </a:extLst>
                </a:gridCol>
                <a:gridCol w="1168842">
                  <a:extLst>
                    <a:ext uri="{9D8B030D-6E8A-4147-A177-3AD203B41FA5}">
                      <a16:colId xmlns:a16="http://schemas.microsoft.com/office/drawing/2014/main" val="2946378786"/>
                    </a:ext>
                  </a:extLst>
                </a:gridCol>
                <a:gridCol w="4254998">
                  <a:extLst>
                    <a:ext uri="{9D8B030D-6E8A-4147-A177-3AD203B41FA5}">
                      <a16:colId xmlns:a16="http://schemas.microsoft.com/office/drawing/2014/main" val="292436051"/>
                    </a:ext>
                  </a:extLst>
                </a:gridCol>
              </a:tblGrid>
              <a:tr h="272863">
                <a:tc gridSpan="5">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Vị ngữ</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5">
                        <a:lumMod val="20000"/>
                        <a:lumOff val="80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1125937"/>
                  </a:ext>
                </a:extLst>
              </a:tr>
              <a:tr h="569535">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Câu</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Loại cụm từ</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Phần trước</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Phần </a:t>
                      </a:r>
                    </a:p>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trung tâm</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Phần sau</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extLst>
                  <a:ext uri="{0D108BD9-81ED-4DB2-BD59-A6C34878D82A}">
                    <a16:rowId xmlns:a16="http://schemas.microsoft.com/office/drawing/2014/main" val="1420424407"/>
                  </a:ext>
                </a:extLst>
              </a:tr>
              <a:tr h="272863">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a</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429114723"/>
                  </a:ext>
                </a:extLst>
              </a:tr>
              <a:tr h="602855">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 </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1366142807"/>
                  </a:ext>
                </a:extLst>
              </a:tr>
              <a:tr h="526736">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b</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2303655249"/>
                  </a:ext>
                </a:extLst>
              </a:tr>
              <a:tr h="526736">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c</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2395005271"/>
                  </a:ext>
                </a:extLst>
              </a:tr>
              <a:tr h="678976">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d</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3931174759"/>
                  </a:ext>
                </a:extLst>
              </a:tr>
            </a:tbl>
          </a:graphicData>
        </a:graphic>
      </p:graphicFrame>
      <p:sp>
        <p:nvSpPr>
          <p:cNvPr id="2" name="Rectangle 1">
            <a:extLst>
              <a:ext uri="{FF2B5EF4-FFF2-40B4-BE49-F238E27FC236}">
                <a16:creationId xmlns:a16="http://schemas.microsoft.com/office/drawing/2014/main" id="{7BD6D678-75A7-3042-8612-130DFA484B5E}"/>
              </a:ext>
            </a:extLst>
          </p:cNvPr>
          <p:cNvSpPr/>
          <p:nvPr/>
        </p:nvSpPr>
        <p:spPr>
          <a:xfrm>
            <a:off x="818627" y="2232168"/>
            <a:ext cx="141897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tính từ</a:t>
            </a:r>
            <a:endParaRPr lang="en-VN" sz="2000" dirty="0"/>
          </a:p>
        </p:txBody>
      </p:sp>
      <p:sp>
        <p:nvSpPr>
          <p:cNvPr id="3" name="Rectangle 2">
            <a:extLst>
              <a:ext uri="{FF2B5EF4-FFF2-40B4-BE49-F238E27FC236}">
                <a16:creationId xmlns:a16="http://schemas.microsoft.com/office/drawing/2014/main" id="{54A1967D-A4BF-0644-9490-E873B0F3EE71}"/>
              </a:ext>
            </a:extLst>
          </p:cNvPr>
          <p:cNvSpPr/>
          <p:nvPr/>
        </p:nvSpPr>
        <p:spPr>
          <a:xfrm>
            <a:off x="2396322" y="2229141"/>
            <a:ext cx="118391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Trước kia</a:t>
            </a:r>
            <a:endParaRPr lang="en-VN" sz="2000" dirty="0"/>
          </a:p>
        </p:txBody>
      </p:sp>
      <p:sp>
        <p:nvSpPr>
          <p:cNvPr id="5" name="Rectangle 4">
            <a:extLst>
              <a:ext uri="{FF2B5EF4-FFF2-40B4-BE49-F238E27FC236}">
                <a16:creationId xmlns:a16="http://schemas.microsoft.com/office/drawing/2014/main" id="{A456D02E-1D9F-A547-8165-940AE5E52418}"/>
              </a:ext>
            </a:extLst>
          </p:cNvPr>
          <p:cNvSpPr/>
          <p:nvPr/>
        </p:nvSpPr>
        <p:spPr>
          <a:xfrm>
            <a:off x="3738953" y="2229141"/>
            <a:ext cx="74090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Ngắn</a:t>
            </a:r>
            <a:endParaRPr lang="en-VN" sz="2000" dirty="0"/>
          </a:p>
        </p:txBody>
      </p:sp>
      <p:sp>
        <p:nvSpPr>
          <p:cNvPr id="6" name="Rectangle 5">
            <a:extLst>
              <a:ext uri="{FF2B5EF4-FFF2-40B4-BE49-F238E27FC236}">
                <a16:creationId xmlns:a16="http://schemas.microsoft.com/office/drawing/2014/main" id="{FED65277-FAC8-E54B-8482-CD9752560044}"/>
              </a:ext>
            </a:extLst>
          </p:cNvPr>
          <p:cNvSpPr/>
          <p:nvPr/>
        </p:nvSpPr>
        <p:spPr>
          <a:xfrm>
            <a:off x="6290562" y="2263095"/>
            <a:ext cx="1189749"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Hủn hoẳn</a:t>
            </a:r>
            <a:endParaRPr lang="en-VN" sz="2000" dirty="0"/>
          </a:p>
        </p:txBody>
      </p:sp>
      <p:sp>
        <p:nvSpPr>
          <p:cNvPr id="7" name="Rectangle 6">
            <a:extLst>
              <a:ext uri="{FF2B5EF4-FFF2-40B4-BE49-F238E27FC236}">
                <a16:creationId xmlns:a16="http://schemas.microsoft.com/office/drawing/2014/main" id="{D1D17292-B871-0F46-A7A1-93E8BF6D2E71}"/>
              </a:ext>
            </a:extLst>
          </p:cNvPr>
          <p:cNvSpPr/>
          <p:nvPr/>
        </p:nvSpPr>
        <p:spPr>
          <a:xfrm>
            <a:off x="766956" y="267463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8" name="Rectangle 7">
            <a:extLst>
              <a:ext uri="{FF2B5EF4-FFF2-40B4-BE49-F238E27FC236}">
                <a16:creationId xmlns:a16="http://schemas.microsoft.com/office/drawing/2014/main" id="{C1BDFC4C-58EE-EE44-A68E-D7132F2E9475}"/>
              </a:ext>
            </a:extLst>
          </p:cNvPr>
          <p:cNvSpPr/>
          <p:nvPr/>
        </p:nvSpPr>
        <p:spPr>
          <a:xfrm>
            <a:off x="2489585" y="2727962"/>
            <a:ext cx="997389"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Bây giờ</a:t>
            </a:r>
            <a:endParaRPr lang="en-VN" sz="2000" dirty="0"/>
          </a:p>
        </p:txBody>
      </p:sp>
      <p:sp>
        <p:nvSpPr>
          <p:cNvPr id="9" name="Rectangle 8">
            <a:extLst>
              <a:ext uri="{FF2B5EF4-FFF2-40B4-BE49-F238E27FC236}">
                <a16:creationId xmlns:a16="http://schemas.microsoft.com/office/drawing/2014/main" id="{5C0BCB92-2B96-EF44-9D5D-28745E2841B0}"/>
              </a:ext>
            </a:extLst>
          </p:cNvPr>
          <p:cNvSpPr/>
          <p:nvPr/>
        </p:nvSpPr>
        <p:spPr>
          <a:xfrm>
            <a:off x="3773359" y="2743651"/>
            <a:ext cx="840295"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Thành</a:t>
            </a:r>
            <a:endParaRPr lang="en-VN" sz="2000" dirty="0"/>
          </a:p>
        </p:txBody>
      </p:sp>
      <p:sp>
        <p:nvSpPr>
          <p:cNvPr id="10" name="Rectangle 9">
            <a:extLst>
              <a:ext uri="{FF2B5EF4-FFF2-40B4-BE49-F238E27FC236}">
                <a16:creationId xmlns:a16="http://schemas.microsoft.com/office/drawing/2014/main" id="{34221709-F48E-D74C-BE96-2EA604931F5D}"/>
              </a:ext>
            </a:extLst>
          </p:cNvPr>
          <p:cNvSpPr/>
          <p:nvPr/>
        </p:nvSpPr>
        <p:spPr>
          <a:xfrm>
            <a:off x="4968084" y="2692149"/>
            <a:ext cx="383470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Cái áo dài kín xuống tận chấm đuôi</a:t>
            </a:r>
            <a:endParaRPr lang="en-VN" sz="2000" dirty="0"/>
          </a:p>
        </p:txBody>
      </p:sp>
      <p:sp>
        <p:nvSpPr>
          <p:cNvPr id="11" name="Rectangle 10">
            <a:extLst>
              <a:ext uri="{FF2B5EF4-FFF2-40B4-BE49-F238E27FC236}">
                <a16:creationId xmlns:a16="http://schemas.microsoft.com/office/drawing/2014/main" id="{46E40BB7-F7B4-3A4C-9BC6-C140F8AAEFB3}"/>
              </a:ext>
            </a:extLst>
          </p:cNvPr>
          <p:cNvSpPr/>
          <p:nvPr/>
        </p:nvSpPr>
        <p:spPr>
          <a:xfrm>
            <a:off x="766956" y="3265998"/>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2" name="Rectangle 11">
            <a:extLst>
              <a:ext uri="{FF2B5EF4-FFF2-40B4-BE49-F238E27FC236}">
                <a16:creationId xmlns:a16="http://schemas.microsoft.com/office/drawing/2014/main" id="{F6BD1AE7-5305-3E4F-B57E-174897FB6748}"/>
              </a:ext>
            </a:extLst>
          </p:cNvPr>
          <p:cNvSpPr/>
          <p:nvPr/>
        </p:nvSpPr>
        <p:spPr>
          <a:xfrm>
            <a:off x="3750789" y="3319325"/>
            <a:ext cx="872931"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Trả lời</a:t>
            </a:r>
            <a:endParaRPr lang="en-VN" sz="2000" dirty="0"/>
          </a:p>
        </p:txBody>
      </p:sp>
      <p:sp>
        <p:nvSpPr>
          <p:cNvPr id="13" name="Rectangle 12">
            <a:extLst>
              <a:ext uri="{FF2B5EF4-FFF2-40B4-BE49-F238E27FC236}">
                <a16:creationId xmlns:a16="http://schemas.microsoft.com/office/drawing/2014/main" id="{0BAD507E-F21D-C647-9E68-9C1E4C2D7750}"/>
              </a:ext>
            </a:extLst>
          </p:cNvPr>
          <p:cNvSpPr/>
          <p:nvPr/>
        </p:nvSpPr>
        <p:spPr>
          <a:xfrm>
            <a:off x="5128384" y="3249114"/>
            <a:ext cx="351410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Tôi bằng một giọng rất buồn rầu</a:t>
            </a:r>
            <a:endParaRPr lang="en-VN" sz="2000" dirty="0"/>
          </a:p>
        </p:txBody>
      </p:sp>
      <p:sp>
        <p:nvSpPr>
          <p:cNvPr id="14" name="Rectangle 13">
            <a:extLst>
              <a:ext uri="{FF2B5EF4-FFF2-40B4-BE49-F238E27FC236}">
                <a16:creationId xmlns:a16="http://schemas.microsoft.com/office/drawing/2014/main" id="{35CFB05A-0DDE-1B41-B801-CACB4740C8F7}"/>
              </a:ext>
            </a:extLst>
          </p:cNvPr>
          <p:cNvSpPr/>
          <p:nvPr/>
        </p:nvSpPr>
        <p:spPr>
          <a:xfrm>
            <a:off x="766956" y="376319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5" name="Rectangle 14">
            <a:extLst>
              <a:ext uri="{FF2B5EF4-FFF2-40B4-BE49-F238E27FC236}">
                <a16:creationId xmlns:a16="http://schemas.microsoft.com/office/drawing/2014/main" id="{777C7850-D70B-8940-AC79-BCD79343E838}"/>
              </a:ext>
            </a:extLst>
          </p:cNvPr>
          <p:cNvSpPr/>
          <p:nvPr/>
        </p:nvSpPr>
        <p:spPr>
          <a:xfrm>
            <a:off x="3705230" y="3799512"/>
            <a:ext cx="1032655"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Bổ sung</a:t>
            </a:r>
            <a:endParaRPr lang="en-VN" sz="2000" dirty="0"/>
          </a:p>
        </p:txBody>
      </p:sp>
      <p:sp>
        <p:nvSpPr>
          <p:cNvPr id="16" name="Rectangle 15">
            <a:extLst>
              <a:ext uri="{FF2B5EF4-FFF2-40B4-BE49-F238E27FC236}">
                <a16:creationId xmlns:a16="http://schemas.microsoft.com/office/drawing/2014/main" id="{9534ECA5-9EE3-7141-B480-C450047EC366}"/>
              </a:ext>
            </a:extLst>
          </p:cNvPr>
          <p:cNvSpPr/>
          <p:nvPr/>
        </p:nvSpPr>
        <p:spPr>
          <a:xfrm>
            <a:off x="5425692" y="3796916"/>
            <a:ext cx="3092706"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Một số điểm vào bản TNĐL</a:t>
            </a:r>
            <a:endParaRPr lang="en-VN" sz="2000" dirty="0"/>
          </a:p>
        </p:txBody>
      </p:sp>
      <p:sp>
        <p:nvSpPr>
          <p:cNvPr id="17" name="Rectangle 16">
            <a:extLst>
              <a:ext uri="{FF2B5EF4-FFF2-40B4-BE49-F238E27FC236}">
                <a16:creationId xmlns:a16="http://schemas.microsoft.com/office/drawing/2014/main" id="{1256346B-AC17-9A4A-BF17-FB3EBD15AB15}"/>
              </a:ext>
            </a:extLst>
          </p:cNvPr>
          <p:cNvSpPr/>
          <p:nvPr/>
        </p:nvSpPr>
        <p:spPr>
          <a:xfrm>
            <a:off x="766956" y="431978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9" name="Rectangle 18">
            <a:extLst>
              <a:ext uri="{FF2B5EF4-FFF2-40B4-BE49-F238E27FC236}">
                <a16:creationId xmlns:a16="http://schemas.microsoft.com/office/drawing/2014/main" id="{004E1B39-0025-7548-8392-6934E45E55AC}"/>
              </a:ext>
            </a:extLst>
          </p:cNvPr>
          <p:cNvSpPr/>
          <p:nvPr/>
        </p:nvSpPr>
        <p:spPr>
          <a:xfrm>
            <a:off x="3841422" y="4380851"/>
            <a:ext cx="61266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Đọc</a:t>
            </a:r>
            <a:endParaRPr lang="en-VN" sz="2000" dirty="0"/>
          </a:p>
        </p:txBody>
      </p:sp>
      <p:sp>
        <p:nvSpPr>
          <p:cNvPr id="20" name="Rectangle 19">
            <a:extLst>
              <a:ext uri="{FF2B5EF4-FFF2-40B4-BE49-F238E27FC236}">
                <a16:creationId xmlns:a16="http://schemas.microsoft.com/office/drawing/2014/main" id="{AE1A7170-6209-184D-96C9-3F62BD6E6E53}"/>
              </a:ext>
            </a:extLst>
          </p:cNvPr>
          <p:cNvSpPr/>
          <p:nvPr/>
        </p:nvSpPr>
        <p:spPr>
          <a:xfrm>
            <a:off x="4723075" y="4226963"/>
            <a:ext cx="4231144" cy="707886"/>
          </a:xfrm>
          <a:prstGeom prst="rect">
            <a:avLst/>
          </a:prstGeom>
        </p:spPr>
        <p:txBody>
          <a:bodyPr wrap="square">
            <a:spAutoFit/>
          </a:bodyPr>
          <a:lstStyle/>
          <a:p>
            <a:pPr algn="ctr"/>
            <a:r>
              <a:rPr lang="vi-VN" sz="2000" kern="1200" dirty="0">
                <a:latin typeface="Times New Roman" panose="02020603050405020304" pitchFamily="18" charset="0"/>
                <a:cs typeface="Times New Roman" panose="02020603050405020304" pitchFamily="18" charset="0"/>
              </a:rPr>
              <a:t>TNĐL tại quảng trường BĐ ngày 2/9/1945.</a:t>
            </a:r>
            <a:endParaRPr lang="en-VN" sz="2000" dirty="0"/>
          </a:p>
        </p:txBody>
      </p:sp>
      <p:sp>
        <p:nvSpPr>
          <p:cNvPr id="21" name="Rectangle 20">
            <a:extLst>
              <a:ext uri="{FF2B5EF4-FFF2-40B4-BE49-F238E27FC236}">
                <a16:creationId xmlns:a16="http://schemas.microsoft.com/office/drawing/2014/main" id="{263CDE4C-06BC-4B45-ACC0-DE7BC2C6DDD4}"/>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671151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heckerboard(across)">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heckerboard(across)">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checkerboard(across)">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linds(horizontal)">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2" dur="500"/>
                                        <p:tgtEl>
                                          <p:spTgt spid="1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checkerboard(across)">
                                      <p:cBhvr>
                                        <p:cTn id="82" dur="500"/>
                                        <p:tgtEl>
                                          <p:spTgt spid="1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8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40"/>
          <p:cNvSpPr txBox="1">
            <a:spLocks noGrp="1"/>
          </p:cNvSpPr>
          <p:nvPr>
            <p:ph type="title"/>
          </p:nvPr>
        </p:nvSpPr>
        <p:spPr>
          <a:xfrm>
            <a:off x="3010253" y="1350036"/>
            <a:ext cx="1949665" cy="9100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solidFill>
                  <a:schemeClr val="accent1"/>
                </a:solidFill>
                <a:latin typeface="Times New Roman" panose="02020603050405020304" pitchFamily="18" charset="0"/>
                <a:cs typeface="Times New Roman" panose="02020603050405020304" pitchFamily="18" charset="0"/>
              </a:rPr>
              <a:t>IV.</a:t>
            </a:r>
            <a:endParaRPr sz="6500" b="1" dirty="0">
              <a:solidFill>
                <a:schemeClr val="accent1"/>
              </a:solidFill>
              <a:latin typeface="Times New Roman" panose="02020603050405020304" pitchFamily="18" charset="0"/>
              <a:cs typeface="Times New Roman" panose="02020603050405020304" pitchFamily="18" charset="0"/>
            </a:endParaRPr>
          </a:p>
        </p:txBody>
      </p:sp>
      <p:sp>
        <p:nvSpPr>
          <p:cNvPr id="7" name="Google Shape;784;p40">
            <a:extLst>
              <a:ext uri="{FF2B5EF4-FFF2-40B4-BE49-F238E27FC236}">
                <a16:creationId xmlns:a16="http://schemas.microsoft.com/office/drawing/2014/main" id="{FCD11477-65E6-8B45-903D-77357D67C5A9}"/>
              </a:ext>
            </a:extLst>
          </p:cNvPr>
          <p:cNvSpPr txBox="1">
            <a:spLocks/>
          </p:cNvSpPr>
          <p:nvPr/>
        </p:nvSpPr>
        <p:spPr>
          <a:xfrm>
            <a:off x="961455" y="2594397"/>
            <a:ext cx="6047260" cy="9100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Jua"/>
              <a:buNone/>
              <a:defRPr sz="12000" b="0" i="0" u="none" strike="noStrike" cap="none">
                <a:solidFill>
                  <a:schemeClr val="dk1"/>
                </a:solidFill>
                <a:latin typeface="Jua"/>
                <a:ea typeface="Jua"/>
                <a:cs typeface="Jua"/>
                <a:sym typeface="Jua"/>
              </a:defRPr>
            </a:lvl1pPr>
            <a:lvl2pPr marR="0" lvl="1"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2pPr>
            <a:lvl3pPr marR="0" lvl="2"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3pPr>
            <a:lvl4pPr marR="0" lvl="3"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4pPr>
            <a:lvl5pPr marR="0" lvl="4"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5pPr>
            <a:lvl6pPr marR="0" lvl="5"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6pPr>
            <a:lvl7pPr marR="0" lvl="6"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7pPr>
            <a:lvl8pPr marR="0" lvl="7"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8pPr>
            <a:lvl9pPr marR="0" lvl="8"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9pPr>
          </a:lstStyle>
          <a:p>
            <a:r>
              <a:rPr lang="en-US" sz="6500" b="1" dirty="0">
                <a:solidFill>
                  <a:schemeClr val="accent1"/>
                </a:solidFill>
                <a:latin typeface="Times New Roman" panose="02020603050405020304" pitchFamily="18" charset="0"/>
                <a:cs typeface="Times New Roman" panose="02020603050405020304" pitchFamily="18" charset="0"/>
              </a:rPr>
              <a:t>VẬN DỤNG</a:t>
            </a:r>
          </a:p>
        </p:txBody>
      </p:sp>
      <p:pic>
        <p:nvPicPr>
          <p:cNvPr id="3" name="Picture 2" descr="A picture containing text, vector graphics, businesscard&#10;&#10;Description automatically generated">
            <a:extLst>
              <a:ext uri="{FF2B5EF4-FFF2-40B4-BE49-F238E27FC236}">
                <a16:creationId xmlns:a16="http://schemas.microsoft.com/office/drawing/2014/main" id="{A7F8F364-4498-8B40-9103-CF2F9386DC19}"/>
              </a:ext>
            </a:extLst>
          </p:cNvPr>
          <p:cNvPicPr>
            <a:picLocks noChangeAspect="1"/>
          </p:cNvPicPr>
          <p:nvPr/>
        </p:nvPicPr>
        <p:blipFill>
          <a:blip r:embed="rId3"/>
          <a:stretch>
            <a:fillRect/>
          </a:stretch>
        </p:blipFill>
        <p:spPr>
          <a:xfrm>
            <a:off x="6071317" y="826936"/>
            <a:ext cx="2996648" cy="2996648"/>
          </a:xfrm>
          <a:prstGeom prst="rect">
            <a:avLst/>
          </a:prstGeom>
        </p:spPr>
      </p:pic>
      <p:sp>
        <p:nvSpPr>
          <p:cNvPr id="4" name="TextBox 3">
            <a:extLst>
              <a:ext uri="{FF2B5EF4-FFF2-40B4-BE49-F238E27FC236}">
                <a16:creationId xmlns:a16="http://schemas.microsoft.com/office/drawing/2014/main" id="{51FE2E49-5E39-BD4F-ACC3-BDC2536C9FA9}"/>
              </a:ext>
            </a:extLst>
          </p:cNvPr>
          <p:cNvSpPr txBox="1"/>
          <p:nvPr/>
        </p:nvSpPr>
        <p:spPr>
          <a:xfrm>
            <a:off x="7076662" y="2854518"/>
            <a:ext cx="389614" cy="349858"/>
          </a:xfrm>
          <a:prstGeom prst="rect">
            <a:avLst/>
          </a:prstGeom>
          <a:solidFill>
            <a:srgbClr val="FFFFFF"/>
          </a:solidFill>
        </p:spPr>
        <p:txBody>
          <a:bodyPr wrap="square" rtlCol="0">
            <a:spAutoFit/>
          </a:bodyPr>
          <a:lstStyle/>
          <a:p>
            <a:endParaRPr lang="en-VN" dirty="0"/>
          </a:p>
        </p:txBody>
      </p:sp>
      <p:sp>
        <p:nvSpPr>
          <p:cNvPr id="8" name="TextBox 7">
            <a:extLst>
              <a:ext uri="{FF2B5EF4-FFF2-40B4-BE49-F238E27FC236}">
                <a16:creationId xmlns:a16="http://schemas.microsoft.com/office/drawing/2014/main" id="{C282D21F-0F93-8C4A-8649-CE1CEE56447B}"/>
              </a:ext>
            </a:extLst>
          </p:cNvPr>
          <p:cNvSpPr txBox="1"/>
          <p:nvPr/>
        </p:nvSpPr>
        <p:spPr>
          <a:xfrm>
            <a:off x="7614752" y="2957883"/>
            <a:ext cx="389614" cy="246221"/>
          </a:xfrm>
          <a:prstGeom prst="rect">
            <a:avLst/>
          </a:prstGeom>
          <a:solidFill>
            <a:srgbClr val="FFFFFF"/>
          </a:solidFill>
        </p:spPr>
        <p:txBody>
          <a:bodyPr wrap="square" rtlCol="0">
            <a:spAutoFit/>
          </a:bodyPr>
          <a:lstStyle/>
          <a:p>
            <a:endParaRPr lang="en-VN" sz="1000" dirty="0"/>
          </a:p>
        </p:txBody>
      </p:sp>
      <p:sp>
        <p:nvSpPr>
          <p:cNvPr id="9" name="Rectangle 8">
            <a:extLst>
              <a:ext uri="{FF2B5EF4-FFF2-40B4-BE49-F238E27FC236}">
                <a16:creationId xmlns:a16="http://schemas.microsoft.com/office/drawing/2014/main" id="{1C34402B-55D4-F34E-8E51-91F07E33A486}"/>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6924169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6" name="Rectangle 5">
            <a:extLst>
              <a:ext uri="{FF2B5EF4-FFF2-40B4-BE49-F238E27FC236}">
                <a16:creationId xmlns:a16="http://schemas.microsoft.com/office/drawing/2014/main" id="{B5936189-E75E-9A4C-88F3-BAAB0B5D7767}"/>
              </a:ext>
            </a:extLst>
          </p:cNvPr>
          <p:cNvSpPr/>
          <p:nvPr/>
        </p:nvSpPr>
        <p:spPr>
          <a:xfrm>
            <a:off x="2286000" y="2039970"/>
            <a:ext cx="4572000" cy="2711448"/>
          </a:xfrm>
          <a:prstGeom prst="rect">
            <a:avLst/>
          </a:prstGeom>
        </p:spPr>
        <p:txBody>
          <a:bodyPr>
            <a:spAutoFit/>
          </a:bodyPr>
          <a:lstStyle/>
          <a:p>
            <a:pPr algn="just">
              <a:lnSpc>
                <a:spcPct val="115000"/>
              </a:lnSpc>
              <a:tabLst>
                <a:tab pos="325120" algn="l"/>
              </a:tabLst>
            </a:pP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4-5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tin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có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effectLst/>
              <a:latin typeface="Times New Roman" panose="02020603050405020304" pitchFamily="18" charset="0"/>
              <a:ea typeface="Times New Roman" panose="02020603050405020304" pitchFamily="18" charset="0"/>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2FAB8002-3B20-A945-A637-0FBB7B1E01AC}"/>
              </a:ext>
            </a:extLst>
          </p:cNvPr>
          <p:cNvPicPr>
            <a:picLocks noChangeAspect="1"/>
          </p:cNvPicPr>
          <p:nvPr/>
        </p:nvPicPr>
        <p:blipFill>
          <a:blip r:embed="rId3"/>
          <a:stretch>
            <a:fillRect/>
          </a:stretch>
        </p:blipFill>
        <p:spPr>
          <a:xfrm>
            <a:off x="3745090" y="392082"/>
            <a:ext cx="1653820" cy="1603045"/>
          </a:xfrm>
          <a:prstGeom prst="rect">
            <a:avLst/>
          </a:prstGeom>
        </p:spPr>
      </p:pic>
      <p:sp>
        <p:nvSpPr>
          <p:cNvPr id="4" name="Rectangle 3">
            <a:extLst>
              <a:ext uri="{FF2B5EF4-FFF2-40B4-BE49-F238E27FC236}">
                <a16:creationId xmlns:a16="http://schemas.microsoft.com/office/drawing/2014/main" id="{52F0CC7B-793E-774F-95C4-7F5E79F4E556}"/>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4"/>
        <p:cNvGrpSpPr/>
        <p:nvPr/>
      </p:nvGrpSpPr>
      <p:grpSpPr>
        <a:xfrm>
          <a:off x="0" y="0"/>
          <a:ext cx="0" cy="0"/>
          <a:chOff x="0" y="0"/>
          <a:chExt cx="0" cy="0"/>
        </a:xfrm>
      </p:grpSpPr>
      <p:sp>
        <p:nvSpPr>
          <p:cNvPr id="805" name="Google Shape;805;p43"/>
          <p:cNvSpPr/>
          <p:nvPr/>
        </p:nvSpPr>
        <p:spPr>
          <a:xfrm>
            <a:off x="720000" y="4022750"/>
            <a:ext cx="7704000" cy="580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txBox="1">
            <a:spLocks noGrp="1"/>
          </p:cNvSpPr>
          <p:nvPr>
            <p:ph type="title"/>
          </p:nvPr>
        </p:nvSpPr>
        <p:spPr>
          <a:xfrm>
            <a:off x="720000" y="4022750"/>
            <a:ext cx="7704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b="1" dirty="0" err="1">
                <a:latin typeface="Times New Roman" panose="02020603050405020304" pitchFamily="18" charset="0"/>
                <a:cs typeface="Times New Roman" panose="02020603050405020304" pitchFamily="18" charset="0"/>
              </a:rPr>
              <a:t>Chúc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các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em</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học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tốt</a:t>
            </a:r>
            <a:r>
              <a:rPr lang="en" sz="3500" b="1" dirty="0">
                <a:latin typeface="Times New Roman" panose="02020603050405020304" pitchFamily="18" charset="0"/>
                <a:cs typeface="Times New Roman" panose="02020603050405020304" pitchFamily="18" charset="0"/>
              </a:rPr>
              <a:t> !</a:t>
            </a:r>
            <a:endParaRPr sz="35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BE02F8F-6463-EC42-890D-6906DA47205C}"/>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6"/>
          <p:cNvSpPr/>
          <p:nvPr/>
        </p:nvSpPr>
        <p:spPr>
          <a:xfrm>
            <a:off x="3669000" y="596298"/>
            <a:ext cx="1805700" cy="5808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TIẾT:</a:t>
            </a:r>
            <a:endParaRPr sz="2500" b="1" dirty="0">
              <a:latin typeface="Times New Roman" panose="02020603050405020304" pitchFamily="18" charset="0"/>
              <a:cs typeface="Times New Roman" panose="02020603050405020304" pitchFamily="18" charset="0"/>
            </a:endParaRPr>
          </a:p>
        </p:txBody>
      </p:sp>
      <p:sp>
        <p:nvSpPr>
          <p:cNvPr id="657" name="Google Shape;657;p36"/>
          <p:cNvSpPr txBox="1">
            <a:spLocks noGrp="1"/>
          </p:cNvSpPr>
          <p:nvPr>
            <p:ph type="ctrTitle" idx="2"/>
          </p:nvPr>
        </p:nvSpPr>
        <p:spPr>
          <a:xfrm>
            <a:off x="1555650" y="1332081"/>
            <a:ext cx="6032700" cy="199236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dirty="0">
                <a:solidFill>
                  <a:schemeClr val="accent3"/>
                </a:solidFill>
                <a:latin typeface="Times New Roman" panose="02020603050405020304" pitchFamily="18" charset="0"/>
                <a:cs typeface="Times New Roman" panose="02020603050405020304" pitchFamily="18" charset="0"/>
              </a:rPr>
              <a:t>THỰC </a:t>
            </a:r>
            <a:r>
              <a:rPr lang="en" b="1" dirty="0">
                <a:solidFill>
                  <a:schemeClr val="tx2">
                    <a:lumMod val="50000"/>
                  </a:schemeClr>
                </a:solidFill>
                <a:latin typeface="Times New Roman" panose="02020603050405020304" pitchFamily="18" charset="0"/>
                <a:cs typeface="Times New Roman" panose="02020603050405020304" pitchFamily="18" charset="0"/>
              </a:rPr>
              <a:t>HÀNH</a:t>
            </a:r>
            <a:r>
              <a:rPr lang="en" b="1" dirty="0">
                <a:latin typeface="Times New Roman" panose="02020603050405020304" pitchFamily="18" charset="0"/>
                <a:cs typeface="Times New Roman" panose="02020603050405020304" pitchFamily="18" charset="0"/>
              </a:rPr>
              <a:t> </a:t>
            </a:r>
            <a:r>
              <a:rPr lang="en" b="1" dirty="0">
                <a:solidFill>
                  <a:schemeClr val="accent1"/>
                </a:solidFill>
                <a:latin typeface="Times New Roman" panose="02020603050405020304" pitchFamily="18" charset="0"/>
                <a:cs typeface="Times New Roman" panose="02020603050405020304" pitchFamily="18" charset="0"/>
              </a:rPr>
              <a:t>TIẾNG</a:t>
            </a:r>
            <a:r>
              <a:rPr lang="en" b="1" dirty="0">
                <a:latin typeface="Times New Roman" panose="02020603050405020304" pitchFamily="18" charset="0"/>
                <a:cs typeface="Times New Roman" panose="02020603050405020304" pitchFamily="18" charset="0"/>
              </a:rPr>
              <a:t> VIỆT</a:t>
            </a:r>
            <a:endParaRPr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3FF2151-BEE7-8F44-B93F-4C2F5E9F4323}"/>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
        <p:nvSpPr>
          <p:cNvPr id="3" name="Subtitle 2">
            <a:extLst>
              <a:ext uri="{FF2B5EF4-FFF2-40B4-BE49-F238E27FC236}">
                <a16:creationId xmlns:a16="http://schemas.microsoft.com/office/drawing/2014/main" id="{24DCE761-F242-473D-8831-C040122A14A7}"/>
              </a:ext>
            </a:extLst>
          </p:cNvPr>
          <p:cNvSpPr>
            <a:spLocks noGrp="1"/>
          </p:cNvSpPr>
          <p:nvPr>
            <p:ph type="subTitle" idx="1"/>
          </p:nvPr>
        </p:nvSpPr>
        <p:spPr/>
        <p:txBody>
          <a:bodyPr/>
          <a:lstStyle/>
          <a:p>
            <a:endParaRPr lang="en-US"/>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4" name="Google Shape;774;p39"/>
          <p:cNvSpPr txBox="1">
            <a:spLocks noGrp="1"/>
          </p:cNvSpPr>
          <p:nvPr>
            <p:ph type="title"/>
          </p:nvPr>
        </p:nvSpPr>
        <p:spPr>
          <a:xfrm>
            <a:off x="125702" y="3060312"/>
            <a:ext cx="4665062"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b="1" dirty="0">
                <a:solidFill>
                  <a:schemeClr val="accent1"/>
                </a:solidFill>
                <a:latin typeface="Times New Roman" panose="02020603050405020304" pitchFamily="18" charset="0"/>
                <a:cs typeface="Times New Roman" panose="02020603050405020304" pitchFamily="18" charset="0"/>
              </a:rPr>
              <a:t>KIẾN THỨC</a:t>
            </a:r>
            <a:br>
              <a:rPr lang="en" sz="5500" b="1" dirty="0">
                <a:solidFill>
                  <a:schemeClr val="accent1"/>
                </a:solidFill>
                <a:latin typeface="Times New Roman" panose="02020603050405020304" pitchFamily="18" charset="0"/>
                <a:cs typeface="Times New Roman" panose="02020603050405020304" pitchFamily="18" charset="0"/>
              </a:rPr>
            </a:br>
            <a:r>
              <a:rPr lang="en" sz="5500" b="1" dirty="0">
                <a:solidFill>
                  <a:schemeClr val="accent1"/>
                </a:solidFill>
                <a:latin typeface="Times New Roman" panose="02020603050405020304" pitchFamily="18" charset="0"/>
                <a:cs typeface="Times New Roman" panose="02020603050405020304" pitchFamily="18" charset="0"/>
              </a:rPr>
              <a:t>CƠ BẢN</a:t>
            </a:r>
            <a:endParaRPr sz="5500" b="1" dirty="0">
              <a:solidFill>
                <a:schemeClr val="accent1"/>
              </a:solidFill>
              <a:latin typeface="Times New Roman" panose="02020603050405020304" pitchFamily="18" charset="0"/>
              <a:cs typeface="Times New Roman" panose="02020603050405020304" pitchFamily="18" charset="0"/>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latin typeface="Times New Roman" panose="02020603050405020304" pitchFamily="18" charset="0"/>
                <a:cs typeface="Times New Roman" panose="02020603050405020304" pitchFamily="18" charset="0"/>
              </a:rPr>
              <a:t>I.</a:t>
            </a:r>
            <a:endParaRPr b="1" dirty="0">
              <a:latin typeface="Times New Roman" panose="02020603050405020304" pitchFamily="18" charset="0"/>
              <a:cs typeface="Times New Roman" panose="02020603050405020304" pitchFamily="18" charset="0"/>
            </a:endParaRPr>
          </a:p>
        </p:txBody>
      </p: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
        <p:nvSpPr>
          <p:cNvPr id="6" name="Rectangle 5">
            <a:extLst>
              <a:ext uri="{FF2B5EF4-FFF2-40B4-BE49-F238E27FC236}">
                <a16:creationId xmlns:a16="http://schemas.microsoft.com/office/drawing/2014/main" id="{76D42A69-9215-8543-954B-F61B8130919B}"/>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48"/>
          <p:cNvSpPr/>
          <p:nvPr/>
        </p:nvSpPr>
        <p:spPr>
          <a:xfrm rot="-7200069">
            <a:off x="704573" y="3589588"/>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2" name="Google Shape;972;p48"/>
          <p:cNvSpPr/>
          <p:nvPr/>
        </p:nvSpPr>
        <p:spPr>
          <a:xfrm rot="7200069" flipH="1">
            <a:off x="704573" y="173772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I. KIẾN THỨC CƠ BẢN</a:t>
            </a:r>
            <a:endParaRPr b="1" dirty="0">
              <a:latin typeface="Times New Roman" panose="02020603050405020304" pitchFamily="18" charset="0"/>
              <a:cs typeface="Times New Roman" panose="02020603050405020304" pitchFamily="18" charset="0"/>
            </a:endParaRPr>
          </a:p>
        </p:txBody>
      </p:sp>
      <p:grpSp>
        <p:nvGrpSpPr>
          <p:cNvPr id="984" name="Google Shape;984;p48"/>
          <p:cNvGrpSpPr/>
          <p:nvPr/>
        </p:nvGrpSpPr>
        <p:grpSpPr>
          <a:xfrm>
            <a:off x="1054091" y="2020299"/>
            <a:ext cx="340009" cy="435294"/>
            <a:chOff x="1054091" y="2020299"/>
            <a:chExt cx="340009" cy="435294"/>
          </a:xfrm>
        </p:grpSpPr>
        <p:sp>
          <p:nvSpPr>
            <p:cNvPr id="985" name="Google Shape;985;p48"/>
            <p:cNvSpPr/>
            <p:nvPr/>
          </p:nvSpPr>
          <p:spPr>
            <a:xfrm>
              <a:off x="1119360" y="2103345"/>
              <a:ext cx="209323" cy="199057"/>
            </a:xfrm>
            <a:custGeom>
              <a:avLst/>
              <a:gdLst/>
              <a:ahLst/>
              <a:cxnLst/>
              <a:rect l="l" t="t" r="r" b="b"/>
              <a:pathLst>
                <a:path w="9644" h="9171" extrusionOk="0">
                  <a:moveTo>
                    <a:pt x="1844" y="1"/>
                  </a:moveTo>
                  <a:lnTo>
                    <a:pt x="1" y="5668"/>
                  </a:lnTo>
                  <a:lnTo>
                    <a:pt x="4823" y="9171"/>
                  </a:lnTo>
                  <a:lnTo>
                    <a:pt x="9644" y="5668"/>
                  </a:lnTo>
                  <a:lnTo>
                    <a:pt x="7801" y="1"/>
                  </a:lnTo>
                  <a:close/>
                </a:path>
              </a:pathLst>
            </a:custGeom>
            <a:solidFill>
              <a:srgbClr val="FDB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6" name="Google Shape;986;p48"/>
            <p:cNvSpPr/>
            <p:nvPr/>
          </p:nvSpPr>
          <p:spPr>
            <a:xfrm>
              <a:off x="1108398" y="2372886"/>
              <a:ext cx="105030" cy="76250"/>
            </a:xfrm>
            <a:custGeom>
              <a:avLst/>
              <a:gdLst/>
              <a:ahLst/>
              <a:cxnLst/>
              <a:rect l="l" t="t" r="r" b="b"/>
              <a:pathLst>
                <a:path w="4839" h="3513" extrusionOk="0">
                  <a:moveTo>
                    <a:pt x="1422" y="0"/>
                  </a:moveTo>
                  <a:cubicBezTo>
                    <a:pt x="1413" y="0"/>
                    <a:pt x="1404" y="0"/>
                    <a:pt x="1395" y="0"/>
                  </a:cubicBezTo>
                  <a:cubicBezTo>
                    <a:pt x="601" y="3"/>
                    <a:pt x="1" y="719"/>
                    <a:pt x="132" y="1502"/>
                  </a:cubicBezTo>
                  <a:cubicBezTo>
                    <a:pt x="232" y="2087"/>
                    <a:pt x="562" y="2795"/>
                    <a:pt x="1400" y="3513"/>
                  </a:cubicBezTo>
                  <a:lnTo>
                    <a:pt x="4460" y="3513"/>
                  </a:lnTo>
                  <a:lnTo>
                    <a:pt x="4839" y="1821"/>
                  </a:lnTo>
                  <a:cubicBezTo>
                    <a:pt x="4208" y="280"/>
                    <a:pt x="2545" y="0"/>
                    <a:pt x="1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7" name="Google Shape;987;p48"/>
            <p:cNvSpPr/>
            <p:nvPr/>
          </p:nvSpPr>
          <p:spPr>
            <a:xfrm>
              <a:off x="1234595" y="2372886"/>
              <a:ext cx="105030" cy="76250"/>
            </a:xfrm>
            <a:custGeom>
              <a:avLst/>
              <a:gdLst/>
              <a:ahLst/>
              <a:cxnLst/>
              <a:rect l="l" t="t" r="r" b="b"/>
              <a:pathLst>
                <a:path w="4839" h="3513" extrusionOk="0">
                  <a:moveTo>
                    <a:pt x="3418" y="0"/>
                  </a:moveTo>
                  <a:cubicBezTo>
                    <a:pt x="2294" y="0"/>
                    <a:pt x="631" y="280"/>
                    <a:pt x="0" y="1821"/>
                  </a:cubicBezTo>
                  <a:lnTo>
                    <a:pt x="380" y="3513"/>
                  </a:lnTo>
                  <a:lnTo>
                    <a:pt x="3440" y="3513"/>
                  </a:lnTo>
                  <a:cubicBezTo>
                    <a:pt x="4278" y="2795"/>
                    <a:pt x="4607" y="2087"/>
                    <a:pt x="4707" y="1502"/>
                  </a:cubicBezTo>
                  <a:cubicBezTo>
                    <a:pt x="4839" y="719"/>
                    <a:pt x="4238" y="3"/>
                    <a:pt x="3444" y="0"/>
                  </a:cubicBezTo>
                  <a:cubicBezTo>
                    <a:pt x="3435" y="0"/>
                    <a:pt x="3427" y="0"/>
                    <a:pt x="3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8" name="Google Shape;988;p48"/>
            <p:cNvSpPr/>
            <p:nvPr/>
          </p:nvSpPr>
          <p:spPr>
            <a:xfrm>
              <a:off x="1205184" y="2282764"/>
              <a:ext cx="37702" cy="166369"/>
            </a:xfrm>
            <a:custGeom>
              <a:avLst/>
              <a:gdLst/>
              <a:ahLst/>
              <a:cxnLst/>
              <a:rect l="l" t="t" r="r" b="b"/>
              <a:pathLst>
                <a:path w="1737" h="7665" extrusionOk="0">
                  <a:moveTo>
                    <a:pt x="1" y="1"/>
                  </a:moveTo>
                  <a:lnTo>
                    <a:pt x="1" y="7665"/>
                  </a:lnTo>
                  <a:lnTo>
                    <a:pt x="1736" y="7665"/>
                  </a:lnTo>
                  <a:lnTo>
                    <a:pt x="1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9" name="Google Shape;989;p48"/>
            <p:cNvSpPr/>
            <p:nvPr/>
          </p:nvSpPr>
          <p:spPr>
            <a:xfrm>
              <a:off x="1158408" y="2026637"/>
              <a:ext cx="131250" cy="143144"/>
            </a:xfrm>
            <a:custGeom>
              <a:avLst/>
              <a:gdLst/>
              <a:ahLst/>
              <a:cxnLst/>
              <a:rect l="l" t="t" r="r" b="b"/>
              <a:pathLst>
                <a:path w="6047" h="6595" extrusionOk="0">
                  <a:moveTo>
                    <a:pt x="3024" y="0"/>
                  </a:moveTo>
                  <a:cubicBezTo>
                    <a:pt x="1354" y="0"/>
                    <a:pt x="1" y="867"/>
                    <a:pt x="1" y="2905"/>
                  </a:cubicBezTo>
                  <a:cubicBezTo>
                    <a:pt x="1" y="3120"/>
                    <a:pt x="15" y="3330"/>
                    <a:pt x="45" y="3535"/>
                  </a:cubicBezTo>
                  <a:cubicBezTo>
                    <a:pt x="241" y="4922"/>
                    <a:pt x="1069" y="6043"/>
                    <a:pt x="2154" y="6440"/>
                  </a:cubicBezTo>
                  <a:cubicBezTo>
                    <a:pt x="2428" y="6541"/>
                    <a:pt x="2721" y="6595"/>
                    <a:pt x="3024" y="6595"/>
                  </a:cubicBezTo>
                  <a:cubicBezTo>
                    <a:pt x="3326" y="6595"/>
                    <a:pt x="3617" y="6541"/>
                    <a:pt x="3893" y="6440"/>
                  </a:cubicBezTo>
                  <a:cubicBezTo>
                    <a:pt x="3935" y="5284"/>
                    <a:pt x="4745" y="4149"/>
                    <a:pt x="6002" y="3535"/>
                  </a:cubicBezTo>
                  <a:cubicBezTo>
                    <a:pt x="6031" y="3330"/>
                    <a:pt x="6046" y="3120"/>
                    <a:pt x="6046" y="2905"/>
                  </a:cubicBezTo>
                  <a:cubicBezTo>
                    <a:pt x="6046" y="867"/>
                    <a:pt x="4694" y="0"/>
                    <a:pt x="3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0" name="Google Shape;990;p48"/>
            <p:cNvSpPr/>
            <p:nvPr/>
          </p:nvSpPr>
          <p:spPr>
            <a:xfrm>
              <a:off x="1055198" y="2094142"/>
              <a:ext cx="150199" cy="133659"/>
            </a:xfrm>
            <a:custGeom>
              <a:avLst/>
              <a:gdLst/>
              <a:ahLst/>
              <a:cxnLst/>
              <a:rect l="l" t="t" r="r" b="b"/>
              <a:pathLst>
                <a:path w="6920" h="6158" extrusionOk="0">
                  <a:moveTo>
                    <a:pt x="3111" y="0"/>
                  </a:moveTo>
                  <a:cubicBezTo>
                    <a:pt x="1797" y="0"/>
                    <a:pt x="926" y="904"/>
                    <a:pt x="517" y="2167"/>
                  </a:cubicBezTo>
                  <a:cubicBezTo>
                    <a:pt x="1" y="3754"/>
                    <a:pt x="408" y="5310"/>
                    <a:pt x="2346" y="5940"/>
                  </a:cubicBezTo>
                  <a:cubicBezTo>
                    <a:pt x="2551" y="6006"/>
                    <a:pt x="2756" y="6057"/>
                    <a:pt x="2960" y="6092"/>
                  </a:cubicBezTo>
                  <a:cubicBezTo>
                    <a:pt x="3211" y="6136"/>
                    <a:pt x="3460" y="6158"/>
                    <a:pt x="3704" y="6158"/>
                  </a:cubicBezTo>
                  <a:cubicBezTo>
                    <a:pt x="4800" y="6158"/>
                    <a:pt x="5790" y="5727"/>
                    <a:pt x="6373" y="4983"/>
                  </a:cubicBezTo>
                  <a:cubicBezTo>
                    <a:pt x="6553" y="4752"/>
                    <a:pt x="6695" y="4493"/>
                    <a:pt x="6787" y="4204"/>
                  </a:cubicBezTo>
                  <a:cubicBezTo>
                    <a:pt x="6880" y="3917"/>
                    <a:pt x="6919" y="3623"/>
                    <a:pt x="6909" y="3330"/>
                  </a:cubicBezTo>
                  <a:cubicBezTo>
                    <a:pt x="5824" y="2933"/>
                    <a:pt x="4996" y="1812"/>
                    <a:pt x="4800" y="425"/>
                  </a:cubicBezTo>
                  <a:cubicBezTo>
                    <a:pt x="4612" y="334"/>
                    <a:pt x="4417" y="255"/>
                    <a:pt x="4214" y="189"/>
                  </a:cubicBezTo>
                  <a:cubicBezTo>
                    <a:pt x="3817" y="60"/>
                    <a:pt x="3450" y="0"/>
                    <a:pt x="3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1" name="Google Shape;991;p48"/>
            <p:cNvSpPr/>
            <p:nvPr/>
          </p:nvSpPr>
          <p:spPr>
            <a:xfrm>
              <a:off x="1205162" y="2282764"/>
              <a:ext cx="37680" cy="75381"/>
            </a:xfrm>
            <a:custGeom>
              <a:avLst/>
              <a:gdLst/>
              <a:ahLst/>
              <a:cxnLst/>
              <a:rect l="l" t="t" r="r" b="b"/>
              <a:pathLst>
                <a:path w="1736" h="3473" extrusionOk="0">
                  <a:moveTo>
                    <a:pt x="0" y="1"/>
                  </a:moveTo>
                  <a:lnTo>
                    <a:pt x="0" y="3472"/>
                  </a:lnTo>
                  <a:cubicBezTo>
                    <a:pt x="62" y="3439"/>
                    <a:pt x="125" y="3405"/>
                    <a:pt x="186" y="3366"/>
                  </a:cubicBezTo>
                  <a:cubicBezTo>
                    <a:pt x="396" y="3237"/>
                    <a:pt x="632" y="3173"/>
                    <a:pt x="868" y="3173"/>
                  </a:cubicBezTo>
                  <a:cubicBezTo>
                    <a:pt x="1103" y="3173"/>
                    <a:pt x="1339" y="3237"/>
                    <a:pt x="1548" y="3366"/>
                  </a:cubicBezTo>
                  <a:cubicBezTo>
                    <a:pt x="1611" y="3405"/>
                    <a:pt x="1673" y="3439"/>
                    <a:pt x="1736" y="3472"/>
                  </a:cubicBezTo>
                  <a:lnTo>
                    <a:pt x="17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2" name="Google Shape;992;p48"/>
            <p:cNvSpPr/>
            <p:nvPr/>
          </p:nvSpPr>
          <p:spPr>
            <a:xfrm>
              <a:off x="1084544" y="2202301"/>
              <a:ext cx="153715" cy="139520"/>
            </a:xfrm>
            <a:custGeom>
              <a:avLst/>
              <a:gdLst/>
              <a:ahLst/>
              <a:cxnLst/>
              <a:rect l="l" t="t" r="r" b="b"/>
              <a:pathLst>
                <a:path w="7082" h="6428" extrusionOk="0">
                  <a:moveTo>
                    <a:pt x="5018" y="0"/>
                  </a:moveTo>
                  <a:cubicBezTo>
                    <a:pt x="4436" y="744"/>
                    <a:pt x="3444" y="1175"/>
                    <a:pt x="2349" y="1175"/>
                  </a:cubicBezTo>
                  <a:cubicBezTo>
                    <a:pt x="2105" y="1175"/>
                    <a:pt x="1856" y="1153"/>
                    <a:pt x="1605" y="1109"/>
                  </a:cubicBezTo>
                  <a:cubicBezTo>
                    <a:pt x="1461" y="1257"/>
                    <a:pt x="1325" y="1418"/>
                    <a:pt x="1199" y="1593"/>
                  </a:cubicBezTo>
                  <a:cubicBezTo>
                    <a:pt x="1" y="3241"/>
                    <a:pt x="585" y="4739"/>
                    <a:pt x="1937" y="5720"/>
                  </a:cubicBezTo>
                  <a:cubicBezTo>
                    <a:pt x="2550" y="6166"/>
                    <a:pt x="3215" y="6428"/>
                    <a:pt x="3870" y="6428"/>
                  </a:cubicBezTo>
                  <a:cubicBezTo>
                    <a:pt x="4660" y="6428"/>
                    <a:pt x="5437" y="6047"/>
                    <a:pt x="6092" y="5146"/>
                  </a:cubicBezTo>
                  <a:cubicBezTo>
                    <a:pt x="6218" y="4973"/>
                    <a:pt x="6329" y="4793"/>
                    <a:pt x="6426" y="4610"/>
                  </a:cubicBezTo>
                  <a:cubicBezTo>
                    <a:pt x="7082" y="3377"/>
                    <a:pt x="7072" y="1982"/>
                    <a:pt x="6427" y="1023"/>
                  </a:cubicBezTo>
                  <a:cubicBezTo>
                    <a:pt x="6263" y="780"/>
                    <a:pt x="6058" y="564"/>
                    <a:pt x="5813" y="386"/>
                  </a:cubicBezTo>
                  <a:cubicBezTo>
                    <a:pt x="5570" y="208"/>
                    <a:pt x="5301" y="81"/>
                    <a:pt x="5018" y="0"/>
                  </a:cubicBezTo>
                  <a:close/>
                </a:path>
              </a:pathLst>
            </a:custGeom>
            <a:solidFill>
              <a:srgbClr val="C6A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3" name="Google Shape;993;p48"/>
            <p:cNvSpPr/>
            <p:nvPr/>
          </p:nvSpPr>
          <p:spPr>
            <a:xfrm>
              <a:off x="1242669" y="2094142"/>
              <a:ext cx="150220" cy="132249"/>
            </a:xfrm>
            <a:custGeom>
              <a:avLst/>
              <a:gdLst/>
              <a:ahLst/>
              <a:cxnLst/>
              <a:rect l="l" t="t" r="r" b="b"/>
              <a:pathLst>
                <a:path w="6921" h="6093" extrusionOk="0">
                  <a:moveTo>
                    <a:pt x="3808" y="0"/>
                  </a:moveTo>
                  <a:cubicBezTo>
                    <a:pt x="3470" y="0"/>
                    <a:pt x="3103" y="60"/>
                    <a:pt x="2706" y="189"/>
                  </a:cubicBezTo>
                  <a:cubicBezTo>
                    <a:pt x="2501" y="255"/>
                    <a:pt x="2308" y="336"/>
                    <a:pt x="2120" y="425"/>
                  </a:cubicBezTo>
                  <a:cubicBezTo>
                    <a:pt x="863" y="1039"/>
                    <a:pt x="53" y="2174"/>
                    <a:pt x="11" y="3330"/>
                  </a:cubicBezTo>
                  <a:cubicBezTo>
                    <a:pt x="1" y="3623"/>
                    <a:pt x="39" y="3917"/>
                    <a:pt x="132" y="4204"/>
                  </a:cubicBezTo>
                  <a:cubicBezTo>
                    <a:pt x="226" y="4493"/>
                    <a:pt x="367" y="4752"/>
                    <a:pt x="548" y="4983"/>
                  </a:cubicBezTo>
                  <a:cubicBezTo>
                    <a:pt x="793" y="4913"/>
                    <a:pt x="1048" y="4879"/>
                    <a:pt x="1308" y="4879"/>
                  </a:cubicBezTo>
                  <a:cubicBezTo>
                    <a:pt x="2227" y="4879"/>
                    <a:pt x="3203" y="5308"/>
                    <a:pt x="3961" y="6092"/>
                  </a:cubicBezTo>
                  <a:cubicBezTo>
                    <a:pt x="4164" y="6057"/>
                    <a:pt x="4369" y="6006"/>
                    <a:pt x="4574" y="5940"/>
                  </a:cubicBezTo>
                  <a:cubicBezTo>
                    <a:pt x="6512" y="5310"/>
                    <a:pt x="6920" y="3754"/>
                    <a:pt x="6403" y="2167"/>
                  </a:cubicBezTo>
                  <a:cubicBezTo>
                    <a:pt x="5993" y="904"/>
                    <a:pt x="5123" y="0"/>
                    <a:pt x="3808" y="0"/>
                  </a:cubicBezTo>
                  <a:close/>
                </a:path>
              </a:pathLst>
            </a:custGeom>
            <a:solidFill>
              <a:srgbClr val="FD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4" name="Google Shape;994;p48"/>
            <p:cNvSpPr/>
            <p:nvPr/>
          </p:nvSpPr>
          <p:spPr>
            <a:xfrm>
              <a:off x="1224046" y="2200044"/>
              <a:ext cx="139433" cy="141820"/>
            </a:xfrm>
            <a:custGeom>
              <a:avLst/>
              <a:gdLst/>
              <a:ahLst/>
              <a:cxnLst/>
              <a:rect l="l" t="t" r="r" b="b"/>
              <a:pathLst>
                <a:path w="6424" h="6534" extrusionOk="0">
                  <a:moveTo>
                    <a:pt x="2166" y="0"/>
                  </a:moveTo>
                  <a:cubicBezTo>
                    <a:pt x="1906" y="0"/>
                    <a:pt x="1651" y="34"/>
                    <a:pt x="1406" y="104"/>
                  </a:cubicBezTo>
                  <a:cubicBezTo>
                    <a:pt x="1124" y="185"/>
                    <a:pt x="857" y="312"/>
                    <a:pt x="611" y="490"/>
                  </a:cubicBezTo>
                  <a:cubicBezTo>
                    <a:pt x="366" y="667"/>
                    <a:pt x="163" y="884"/>
                    <a:pt x="0" y="1127"/>
                  </a:cubicBezTo>
                  <a:cubicBezTo>
                    <a:pt x="645" y="2086"/>
                    <a:pt x="655" y="3481"/>
                    <a:pt x="0" y="4716"/>
                  </a:cubicBezTo>
                  <a:cubicBezTo>
                    <a:pt x="97" y="4899"/>
                    <a:pt x="208" y="5079"/>
                    <a:pt x="334" y="5253"/>
                  </a:cubicBezTo>
                  <a:cubicBezTo>
                    <a:pt x="989" y="6153"/>
                    <a:pt x="1765" y="6534"/>
                    <a:pt x="2554" y="6534"/>
                  </a:cubicBezTo>
                  <a:cubicBezTo>
                    <a:pt x="3210" y="6534"/>
                    <a:pt x="3875" y="6271"/>
                    <a:pt x="4487" y="5826"/>
                  </a:cubicBezTo>
                  <a:cubicBezTo>
                    <a:pt x="5839" y="4845"/>
                    <a:pt x="6423" y="3345"/>
                    <a:pt x="5225" y="1697"/>
                  </a:cubicBezTo>
                  <a:cubicBezTo>
                    <a:pt x="5099" y="1522"/>
                    <a:pt x="4963" y="1361"/>
                    <a:pt x="4819" y="1213"/>
                  </a:cubicBezTo>
                  <a:cubicBezTo>
                    <a:pt x="4061" y="429"/>
                    <a:pt x="3085" y="0"/>
                    <a:pt x="2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5" name="Google Shape;995;p48"/>
            <p:cNvSpPr/>
            <p:nvPr/>
          </p:nvSpPr>
          <p:spPr>
            <a:xfrm>
              <a:off x="1158386" y="2027202"/>
              <a:ext cx="83543" cy="142558"/>
            </a:xfrm>
            <a:custGeom>
              <a:avLst/>
              <a:gdLst/>
              <a:ahLst/>
              <a:cxnLst/>
              <a:rect l="l" t="t" r="r" b="b"/>
              <a:pathLst>
                <a:path w="3849" h="6568" extrusionOk="0">
                  <a:moveTo>
                    <a:pt x="2515" y="1"/>
                  </a:moveTo>
                  <a:lnTo>
                    <a:pt x="2515" y="1"/>
                  </a:lnTo>
                  <a:cubicBezTo>
                    <a:pt x="1087" y="166"/>
                    <a:pt x="0" y="1052"/>
                    <a:pt x="0" y="2878"/>
                  </a:cubicBezTo>
                  <a:cubicBezTo>
                    <a:pt x="0" y="3091"/>
                    <a:pt x="15" y="3302"/>
                    <a:pt x="44" y="3507"/>
                  </a:cubicBezTo>
                  <a:cubicBezTo>
                    <a:pt x="239" y="4893"/>
                    <a:pt x="1067" y="6014"/>
                    <a:pt x="2154" y="6412"/>
                  </a:cubicBezTo>
                  <a:cubicBezTo>
                    <a:pt x="2428" y="6512"/>
                    <a:pt x="2720" y="6567"/>
                    <a:pt x="3022" y="6567"/>
                  </a:cubicBezTo>
                  <a:cubicBezTo>
                    <a:pt x="3308" y="6567"/>
                    <a:pt x="3585" y="6518"/>
                    <a:pt x="3848" y="6428"/>
                  </a:cubicBezTo>
                  <a:cubicBezTo>
                    <a:pt x="2406" y="5838"/>
                    <a:pt x="1389" y="4421"/>
                    <a:pt x="1389" y="2766"/>
                  </a:cubicBezTo>
                  <a:cubicBezTo>
                    <a:pt x="1389" y="1691"/>
                    <a:pt x="1820" y="716"/>
                    <a:pt x="2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6" name="Google Shape;996;p48"/>
            <p:cNvSpPr/>
            <p:nvPr/>
          </p:nvSpPr>
          <p:spPr>
            <a:xfrm>
              <a:off x="1057347" y="2151836"/>
              <a:ext cx="147941" cy="75967"/>
            </a:xfrm>
            <a:custGeom>
              <a:avLst/>
              <a:gdLst/>
              <a:ahLst/>
              <a:cxnLst/>
              <a:rect l="l" t="t" r="r" b="b"/>
              <a:pathLst>
                <a:path w="6816" h="3500" extrusionOk="0">
                  <a:moveTo>
                    <a:pt x="286" y="1"/>
                  </a:moveTo>
                  <a:lnTo>
                    <a:pt x="286" y="1"/>
                  </a:lnTo>
                  <a:cubicBezTo>
                    <a:pt x="0" y="1410"/>
                    <a:pt x="507" y="2718"/>
                    <a:pt x="2246" y="3282"/>
                  </a:cubicBezTo>
                  <a:cubicBezTo>
                    <a:pt x="2451" y="3348"/>
                    <a:pt x="2653" y="3399"/>
                    <a:pt x="2858" y="3434"/>
                  </a:cubicBezTo>
                  <a:cubicBezTo>
                    <a:pt x="3109" y="3478"/>
                    <a:pt x="3358" y="3500"/>
                    <a:pt x="3602" y="3500"/>
                  </a:cubicBezTo>
                  <a:cubicBezTo>
                    <a:pt x="4697" y="3500"/>
                    <a:pt x="5689" y="3070"/>
                    <a:pt x="6271" y="2327"/>
                  </a:cubicBezTo>
                  <a:cubicBezTo>
                    <a:pt x="6453" y="2095"/>
                    <a:pt x="6593" y="1835"/>
                    <a:pt x="6687" y="1546"/>
                  </a:cubicBezTo>
                  <a:cubicBezTo>
                    <a:pt x="6775" y="1274"/>
                    <a:pt x="6816" y="995"/>
                    <a:pt x="6810" y="719"/>
                  </a:cubicBezTo>
                  <a:lnTo>
                    <a:pt x="6810" y="719"/>
                  </a:lnTo>
                  <a:cubicBezTo>
                    <a:pt x="6062" y="1601"/>
                    <a:pt x="4954" y="2120"/>
                    <a:pt x="3789" y="2120"/>
                  </a:cubicBezTo>
                  <a:cubicBezTo>
                    <a:pt x="3385" y="2120"/>
                    <a:pt x="2973" y="2057"/>
                    <a:pt x="2568" y="1926"/>
                  </a:cubicBezTo>
                  <a:cubicBezTo>
                    <a:pt x="1544" y="1593"/>
                    <a:pt x="749" y="884"/>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7" name="Google Shape;997;p48"/>
            <p:cNvSpPr/>
            <p:nvPr/>
          </p:nvSpPr>
          <p:spPr>
            <a:xfrm>
              <a:off x="1135834" y="2202627"/>
              <a:ext cx="102426" cy="139216"/>
            </a:xfrm>
            <a:custGeom>
              <a:avLst/>
              <a:gdLst/>
              <a:ahLst/>
              <a:cxnLst/>
              <a:rect l="l" t="t" r="r" b="b"/>
              <a:pathLst>
                <a:path w="4719" h="6414" extrusionOk="0">
                  <a:moveTo>
                    <a:pt x="2699" y="0"/>
                  </a:moveTo>
                  <a:cubicBezTo>
                    <a:pt x="3522" y="1326"/>
                    <a:pt x="3510" y="3069"/>
                    <a:pt x="2536" y="4406"/>
                  </a:cubicBezTo>
                  <a:cubicBezTo>
                    <a:pt x="1905" y="5276"/>
                    <a:pt x="984" y="5812"/>
                    <a:pt x="1" y="5981"/>
                  </a:cubicBezTo>
                  <a:cubicBezTo>
                    <a:pt x="490" y="6257"/>
                    <a:pt x="1002" y="6414"/>
                    <a:pt x="1509" y="6414"/>
                  </a:cubicBezTo>
                  <a:cubicBezTo>
                    <a:pt x="2298" y="6414"/>
                    <a:pt x="3073" y="6034"/>
                    <a:pt x="3727" y="5134"/>
                  </a:cubicBezTo>
                  <a:cubicBezTo>
                    <a:pt x="3853" y="4960"/>
                    <a:pt x="3965" y="4780"/>
                    <a:pt x="4061" y="4597"/>
                  </a:cubicBezTo>
                  <a:cubicBezTo>
                    <a:pt x="4719" y="3362"/>
                    <a:pt x="4706" y="1967"/>
                    <a:pt x="4061" y="1008"/>
                  </a:cubicBezTo>
                  <a:cubicBezTo>
                    <a:pt x="3899" y="765"/>
                    <a:pt x="3694" y="549"/>
                    <a:pt x="3449" y="371"/>
                  </a:cubicBezTo>
                  <a:cubicBezTo>
                    <a:pt x="3218" y="202"/>
                    <a:pt x="2966" y="81"/>
                    <a:pt x="2699" y="0"/>
                  </a:cubicBezTo>
                  <a:close/>
                </a:path>
              </a:pathLst>
            </a:custGeom>
            <a:solidFill>
              <a:srgbClr val="AF88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8" name="Google Shape;998;p48"/>
            <p:cNvSpPr/>
            <p:nvPr/>
          </p:nvSpPr>
          <p:spPr>
            <a:xfrm>
              <a:off x="1158408" y="2126787"/>
              <a:ext cx="131250" cy="131228"/>
            </a:xfrm>
            <a:custGeom>
              <a:avLst/>
              <a:gdLst/>
              <a:ahLst/>
              <a:cxnLst/>
              <a:rect l="l" t="t" r="r" b="b"/>
              <a:pathLst>
                <a:path w="6047" h="6046" extrusionOk="0">
                  <a:moveTo>
                    <a:pt x="3024" y="0"/>
                  </a:moveTo>
                  <a:cubicBezTo>
                    <a:pt x="1354" y="0"/>
                    <a:pt x="1" y="1352"/>
                    <a:pt x="1" y="3022"/>
                  </a:cubicBezTo>
                  <a:cubicBezTo>
                    <a:pt x="1" y="4692"/>
                    <a:pt x="1354" y="6046"/>
                    <a:pt x="3024" y="6046"/>
                  </a:cubicBezTo>
                  <a:cubicBezTo>
                    <a:pt x="4693" y="6046"/>
                    <a:pt x="6046" y="4692"/>
                    <a:pt x="6046" y="3022"/>
                  </a:cubicBezTo>
                  <a:cubicBezTo>
                    <a:pt x="6046" y="1352"/>
                    <a:pt x="4693" y="0"/>
                    <a:pt x="3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9" name="Google Shape;999;p48"/>
            <p:cNvSpPr/>
            <p:nvPr/>
          </p:nvSpPr>
          <p:spPr>
            <a:xfrm>
              <a:off x="1158408" y="2127004"/>
              <a:ext cx="98562" cy="131011"/>
            </a:xfrm>
            <a:custGeom>
              <a:avLst/>
              <a:gdLst/>
              <a:ahLst/>
              <a:cxnLst/>
              <a:rect l="l" t="t" r="r" b="b"/>
              <a:pathLst>
                <a:path w="4541" h="6036" extrusionOk="0">
                  <a:moveTo>
                    <a:pt x="2771" y="1"/>
                  </a:moveTo>
                  <a:lnTo>
                    <a:pt x="2771" y="1"/>
                  </a:lnTo>
                  <a:cubicBezTo>
                    <a:pt x="1220" y="130"/>
                    <a:pt x="1" y="1429"/>
                    <a:pt x="1" y="3012"/>
                  </a:cubicBezTo>
                  <a:cubicBezTo>
                    <a:pt x="1" y="4682"/>
                    <a:pt x="1354" y="6036"/>
                    <a:pt x="3024" y="6036"/>
                  </a:cubicBezTo>
                  <a:cubicBezTo>
                    <a:pt x="3576" y="6036"/>
                    <a:pt x="4095" y="5888"/>
                    <a:pt x="4540" y="5627"/>
                  </a:cubicBezTo>
                  <a:lnTo>
                    <a:pt x="4540" y="5627"/>
                  </a:lnTo>
                  <a:cubicBezTo>
                    <a:pt x="4376" y="5655"/>
                    <a:pt x="4211" y="5670"/>
                    <a:pt x="4042" y="5670"/>
                  </a:cubicBezTo>
                  <a:cubicBezTo>
                    <a:pt x="2397" y="5670"/>
                    <a:pt x="1064" y="4337"/>
                    <a:pt x="1064" y="2693"/>
                  </a:cubicBezTo>
                  <a:cubicBezTo>
                    <a:pt x="1064" y="1502"/>
                    <a:pt x="1761" y="477"/>
                    <a:pt x="2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0" name="Google Shape;1000;p48"/>
            <p:cNvSpPr/>
            <p:nvPr/>
          </p:nvSpPr>
          <p:spPr>
            <a:xfrm>
              <a:off x="1177227" y="2181095"/>
              <a:ext cx="12741" cy="20490"/>
            </a:xfrm>
            <a:custGeom>
              <a:avLst/>
              <a:gdLst/>
              <a:ahLst/>
              <a:cxnLst/>
              <a:rect l="l" t="t" r="r" b="b"/>
              <a:pathLst>
                <a:path w="587" h="944" extrusionOk="0">
                  <a:moveTo>
                    <a:pt x="294" y="0"/>
                  </a:moveTo>
                  <a:cubicBezTo>
                    <a:pt x="131" y="0"/>
                    <a:pt x="1" y="132"/>
                    <a:pt x="1" y="293"/>
                  </a:cubicBezTo>
                  <a:lnTo>
                    <a:pt x="1" y="651"/>
                  </a:lnTo>
                  <a:cubicBezTo>
                    <a:pt x="1" y="812"/>
                    <a:pt x="133" y="944"/>
                    <a:pt x="294" y="944"/>
                  </a:cubicBezTo>
                  <a:cubicBezTo>
                    <a:pt x="458" y="944"/>
                    <a:pt x="587" y="812"/>
                    <a:pt x="587" y="651"/>
                  </a:cubicBezTo>
                  <a:lnTo>
                    <a:pt x="587" y="293"/>
                  </a:lnTo>
                  <a:cubicBezTo>
                    <a:pt x="587" y="131"/>
                    <a:pt x="455"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1" name="Google Shape;1001;p48"/>
            <p:cNvSpPr/>
            <p:nvPr/>
          </p:nvSpPr>
          <p:spPr>
            <a:xfrm>
              <a:off x="1258059" y="2181095"/>
              <a:ext cx="12741" cy="20490"/>
            </a:xfrm>
            <a:custGeom>
              <a:avLst/>
              <a:gdLst/>
              <a:ahLst/>
              <a:cxnLst/>
              <a:rect l="l" t="t" r="r" b="b"/>
              <a:pathLst>
                <a:path w="587" h="944" extrusionOk="0">
                  <a:moveTo>
                    <a:pt x="293" y="0"/>
                  </a:moveTo>
                  <a:cubicBezTo>
                    <a:pt x="129" y="0"/>
                    <a:pt x="1" y="132"/>
                    <a:pt x="1" y="293"/>
                  </a:cubicBezTo>
                  <a:lnTo>
                    <a:pt x="1" y="651"/>
                  </a:lnTo>
                  <a:cubicBezTo>
                    <a:pt x="1" y="812"/>
                    <a:pt x="129" y="944"/>
                    <a:pt x="293" y="944"/>
                  </a:cubicBezTo>
                  <a:cubicBezTo>
                    <a:pt x="456" y="944"/>
                    <a:pt x="586" y="812"/>
                    <a:pt x="586" y="651"/>
                  </a:cubicBezTo>
                  <a:lnTo>
                    <a:pt x="586" y="293"/>
                  </a:lnTo>
                  <a:cubicBezTo>
                    <a:pt x="586" y="131"/>
                    <a:pt x="455"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2" name="Google Shape;1002;p48"/>
            <p:cNvSpPr/>
            <p:nvPr/>
          </p:nvSpPr>
          <p:spPr>
            <a:xfrm>
              <a:off x="1206269" y="2188649"/>
              <a:ext cx="35531" cy="17581"/>
            </a:xfrm>
            <a:custGeom>
              <a:avLst/>
              <a:gdLst/>
              <a:ahLst/>
              <a:cxnLst/>
              <a:rect l="l" t="t" r="r" b="b"/>
              <a:pathLst>
                <a:path w="1637" h="810" extrusionOk="0">
                  <a:moveTo>
                    <a:pt x="327" y="0"/>
                  </a:moveTo>
                  <a:cubicBezTo>
                    <a:pt x="259" y="0"/>
                    <a:pt x="190" y="24"/>
                    <a:pt x="135" y="73"/>
                  </a:cubicBezTo>
                  <a:cubicBezTo>
                    <a:pt x="12" y="178"/>
                    <a:pt x="0" y="366"/>
                    <a:pt x="106" y="486"/>
                  </a:cubicBezTo>
                  <a:cubicBezTo>
                    <a:pt x="286" y="691"/>
                    <a:pt x="544" y="810"/>
                    <a:pt x="819" y="810"/>
                  </a:cubicBezTo>
                  <a:cubicBezTo>
                    <a:pt x="1092" y="810"/>
                    <a:pt x="1351" y="691"/>
                    <a:pt x="1531" y="486"/>
                  </a:cubicBezTo>
                  <a:cubicBezTo>
                    <a:pt x="1637" y="363"/>
                    <a:pt x="1625" y="178"/>
                    <a:pt x="1502" y="73"/>
                  </a:cubicBezTo>
                  <a:cubicBezTo>
                    <a:pt x="1446" y="24"/>
                    <a:pt x="1377" y="0"/>
                    <a:pt x="1309" y="0"/>
                  </a:cubicBezTo>
                  <a:cubicBezTo>
                    <a:pt x="1227" y="0"/>
                    <a:pt x="1146" y="35"/>
                    <a:pt x="1087" y="102"/>
                  </a:cubicBezTo>
                  <a:cubicBezTo>
                    <a:pt x="1020" y="180"/>
                    <a:pt x="920" y="224"/>
                    <a:pt x="818" y="224"/>
                  </a:cubicBezTo>
                  <a:cubicBezTo>
                    <a:pt x="715" y="224"/>
                    <a:pt x="617" y="180"/>
                    <a:pt x="550" y="102"/>
                  </a:cubicBezTo>
                  <a:cubicBezTo>
                    <a:pt x="491" y="35"/>
                    <a:pt x="409"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3" name="Google Shape;1003;p48"/>
            <p:cNvSpPr/>
            <p:nvPr/>
          </p:nvSpPr>
          <p:spPr>
            <a:xfrm>
              <a:off x="1054091" y="2020299"/>
              <a:ext cx="340009" cy="435294"/>
            </a:xfrm>
            <a:custGeom>
              <a:avLst/>
              <a:gdLst/>
              <a:ahLst/>
              <a:cxnLst/>
              <a:rect l="l" t="t" r="r" b="b"/>
              <a:pathLst>
                <a:path w="15665" h="20055" extrusionOk="0">
                  <a:moveTo>
                    <a:pt x="12496" y="3696"/>
                  </a:moveTo>
                  <a:cubicBezTo>
                    <a:pt x="12912" y="3696"/>
                    <a:pt x="13289" y="3797"/>
                    <a:pt x="13622" y="4000"/>
                  </a:cubicBezTo>
                  <a:cubicBezTo>
                    <a:pt x="14152" y="4321"/>
                    <a:pt x="14562" y="4895"/>
                    <a:pt x="14812" y="5661"/>
                  </a:cubicBezTo>
                  <a:cubicBezTo>
                    <a:pt x="15061" y="6425"/>
                    <a:pt x="15063" y="7130"/>
                    <a:pt x="14826" y="7701"/>
                  </a:cubicBezTo>
                  <a:cubicBezTo>
                    <a:pt x="14561" y="8334"/>
                    <a:pt x="14004" y="8791"/>
                    <a:pt x="13172" y="9062"/>
                  </a:cubicBezTo>
                  <a:cubicBezTo>
                    <a:pt x="13032" y="9108"/>
                    <a:pt x="12888" y="9147"/>
                    <a:pt x="12748" y="9176"/>
                  </a:cubicBezTo>
                  <a:cubicBezTo>
                    <a:pt x="12299" y="8741"/>
                    <a:pt x="11746" y="8385"/>
                    <a:pt x="11136" y="8182"/>
                  </a:cubicBezTo>
                  <a:cubicBezTo>
                    <a:pt x="11141" y="8126"/>
                    <a:pt x="11145" y="8013"/>
                    <a:pt x="11145" y="7928"/>
                  </a:cubicBezTo>
                  <a:cubicBezTo>
                    <a:pt x="11145" y="7690"/>
                    <a:pt x="11117" y="7433"/>
                    <a:pt x="11063" y="7187"/>
                  </a:cubicBezTo>
                  <a:lnTo>
                    <a:pt x="12588" y="6691"/>
                  </a:lnTo>
                  <a:cubicBezTo>
                    <a:pt x="12742" y="6642"/>
                    <a:pt x="12827" y="6475"/>
                    <a:pt x="12777" y="6321"/>
                  </a:cubicBezTo>
                  <a:cubicBezTo>
                    <a:pt x="12737" y="6198"/>
                    <a:pt x="12620" y="6118"/>
                    <a:pt x="12496" y="6118"/>
                  </a:cubicBezTo>
                  <a:cubicBezTo>
                    <a:pt x="12466" y="6118"/>
                    <a:pt x="12436" y="6123"/>
                    <a:pt x="12406" y="6133"/>
                  </a:cubicBezTo>
                  <a:lnTo>
                    <a:pt x="10881" y="6629"/>
                  </a:lnTo>
                  <a:cubicBezTo>
                    <a:pt x="10625" y="6023"/>
                    <a:pt x="10190" y="5503"/>
                    <a:pt x="9620" y="5138"/>
                  </a:cubicBezTo>
                  <a:cubicBezTo>
                    <a:pt x="10087" y="4545"/>
                    <a:pt x="10748" y="4110"/>
                    <a:pt x="11483" y="3871"/>
                  </a:cubicBezTo>
                  <a:cubicBezTo>
                    <a:pt x="11843" y="3754"/>
                    <a:pt x="12181" y="3696"/>
                    <a:pt x="12496" y="3696"/>
                  </a:cubicBezTo>
                  <a:close/>
                  <a:moveTo>
                    <a:pt x="3161" y="3694"/>
                  </a:moveTo>
                  <a:cubicBezTo>
                    <a:pt x="3476" y="3694"/>
                    <a:pt x="3814" y="3752"/>
                    <a:pt x="4173" y="3869"/>
                  </a:cubicBezTo>
                  <a:cubicBezTo>
                    <a:pt x="4312" y="3915"/>
                    <a:pt x="4449" y="3966"/>
                    <a:pt x="4583" y="4026"/>
                  </a:cubicBezTo>
                  <a:cubicBezTo>
                    <a:pt x="4691" y="4646"/>
                    <a:pt x="4928" y="5254"/>
                    <a:pt x="5300" y="5779"/>
                  </a:cubicBezTo>
                  <a:cubicBezTo>
                    <a:pt x="5081" y="6036"/>
                    <a:pt x="4905" y="6323"/>
                    <a:pt x="4775" y="6626"/>
                  </a:cubicBezTo>
                  <a:lnTo>
                    <a:pt x="3250" y="6131"/>
                  </a:lnTo>
                  <a:cubicBezTo>
                    <a:pt x="3220" y="6121"/>
                    <a:pt x="3190" y="6117"/>
                    <a:pt x="3160" y="6117"/>
                  </a:cubicBezTo>
                  <a:cubicBezTo>
                    <a:pt x="3036" y="6117"/>
                    <a:pt x="2919" y="6196"/>
                    <a:pt x="2881" y="6320"/>
                  </a:cubicBezTo>
                  <a:cubicBezTo>
                    <a:pt x="2831" y="6474"/>
                    <a:pt x="2914" y="6639"/>
                    <a:pt x="3068" y="6689"/>
                  </a:cubicBezTo>
                  <a:lnTo>
                    <a:pt x="4594" y="7186"/>
                  </a:lnTo>
                  <a:cubicBezTo>
                    <a:pt x="4543" y="7414"/>
                    <a:pt x="4511" y="7676"/>
                    <a:pt x="4511" y="7927"/>
                  </a:cubicBezTo>
                  <a:cubicBezTo>
                    <a:pt x="4511" y="8346"/>
                    <a:pt x="4591" y="8760"/>
                    <a:pt x="4738" y="9131"/>
                  </a:cubicBezTo>
                  <a:cubicBezTo>
                    <a:pt x="4417" y="9222"/>
                    <a:pt x="4086" y="9265"/>
                    <a:pt x="3753" y="9265"/>
                  </a:cubicBezTo>
                  <a:cubicBezTo>
                    <a:pt x="3326" y="9265"/>
                    <a:pt x="2897" y="9194"/>
                    <a:pt x="2487" y="9061"/>
                  </a:cubicBezTo>
                  <a:cubicBezTo>
                    <a:pt x="1653" y="8791"/>
                    <a:pt x="1096" y="8334"/>
                    <a:pt x="831" y="7700"/>
                  </a:cubicBezTo>
                  <a:cubicBezTo>
                    <a:pt x="591" y="7129"/>
                    <a:pt x="597" y="6424"/>
                    <a:pt x="846" y="5658"/>
                  </a:cubicBezTo>
                  <a:cubicBezTo>
                    <a:pt x="1095" y="4893"/>
                    <a:pt x="1505" y="4321"/>
                    <a:pt x="2034" y="3997"/>
                  </a:cubicBezTo>
                  <a:cubicBezTo>
                    <a:pt x="2368" y="3795"/>
                    <a:pt x="2745" y="3694"/>
                    <a:pt x="3161" y="3694"/>
                  </a:cubicBezTo>
                  <a:close/>
                  <a:moveTo>
                    <a:pt x="7830" y="5199"/>
                  </a:moveTo>
                  <a:cubicBezTo>
                    <a:pt x="9332" y="5199"/>
                    <a:pt x="10559" y="6418"/>
                    <a:pt x="10559" y="7928"/>
                  </a:cubicBezTo>
                  <a:cubicBezTo>
                    <a:pt x="10559" y="9433"/>
                    <a:pt x="9336" y="10659"/>
                    <a:pt x="7830" y="10659"/>
                  </a:cubicBezTo>
                  <a:cubicBezTo>
                    <a:pt x="6329" y="10659"/>
                    <a:pt x="5100" y="9436"/>
                    <a:pt x="5100" y="7928"/>
                  </a:cubicBezTo>
                  <a:cubicBezTo>
                    <a:pt x="5100" y="6423"/>
                    <a:pt x="6326" y="5199"/>
                    <a:pt x="7830" y="5199"/>
                  </a:cubicBezTo>
                  <a:close/>
                  <a:moveTo>
                    <a:pt x="5003" y="9667"/>
                  </a:moveTo>
                  <a:cubicBezTo>
                    <a:pt x="5180" y="9956"/>
                    <a:pt x="5399" y="10212"/>
                    <a:pt x="5648" y="10429"/>
                  </a:cubicBezTo>
                  <a:lnTo>
                    <a:pt x="4704" y="11727"/>
                  </a:lnTo>
                  <a:cubicBezTo>
                    <a:pt x="4609" y="11858"/>
                    <a:pt x="4638" y="12042"/>
                    <a:pt x="4769" y="12137"/>
                  </a:cubicBezTo>
                  <a:cubicBezTo>
                    <a:pt x="4820" y="12175"/>
                    <a:pt x="4881" y="12193"/>
                    <a:pt x="4941" y="12193"/>
                  </a:cubicBezTo>
                  <a:cubicBezTo>
                    <a:pt x="5032" y="12193"/>
                    <a:pt x="5122" y="12152"/>
                    <a:pt x="5179" y="12072"/>
                  </a:cubicBezTo>
                  <a:lnTo>
                    <a:pt x="6121" y="10776"/>
                  </a:lnTo>
                  <a:cubicBezTo>
                    <a:pt x="6636" y="11084"/>
                    <a:pt x="7225" y="11246"/>
                    <a:pt x="7826" y="11246"/>
                  </a:cubicBezTo>
                  <a:cubicBezTo>
                    <a:pt x="7893" y="11246"/>
                    <a:pt x="7999" y="11243"/>
                    <a:pt x="8016" y="11242"/>
                  </a:cubicBezTo>
                  <a:lnTo>
                    <a:pt x="8016" y="11242"/>
                  </a:lnTo>
                  <a:cubicBezTo>
                    <a:pt x="7963" y="12692"/>
                    <a:pt x="6885" y="14393"/>
                    <a:pt x="5450" y="14513"/>
                  </a:cubicBezTo>
                  <a:cubicBezTo>
                    <a:pt x="5392" y="14518"/>
                    <a:pt x="5333" y="14520"/>
                    <a:pt x="5274" y="14520"/>
                  </a:cubicBezTo>
                  <a:cubicBezTo>
                    <a:pt x="4706" y="14520"/>
                    <a:pt x="4101" y="14297"/>
                    <a:pt x="3512" y="13868"/>
                  </a:cubicBezTo>
                  <a:cubicBezTo>
                    <a:pt x="2861" y="13397"/>
                    <a:pt x="2443" y="12827"/>
                    <a:pt x="2300" y="12225"/>
                  </a:cubicBezTo>
                  <a:cubicBezTo>
                    <a:pt x="2142" y="11557"/>
                    <a:pt x="2324" y="10858"/>
                    <a:pt x="2838" y="10151"/>
                  </a:cubicBezTo>
                  <a:cubicBezTo>
                    <a:pt x="2924" y="10030"/>
                    <a:pt x="3018" y="9918"/>
                    <a:pt x="3115" y="9808"/>
                  </a:cubicBezTo>
                  <a:cubicBezTo>
                    <a:pt x="3326" y="9837"/>
                    <a:pt x="3539" y="9853"/>
                    <a:pt x="3754" y="9853"/>
                  </a:cubicBezTo>
                  <a:cubicBezTo>
                    <a:pt x="4175" y="9853"/>
                    <a:pt x="4598" y="9793"/>
                    <a:pt x="5003" y="9667"/>
                  </a:cubicBezTo>
                  <a:close/>
                  <a:moveTo>
                    <a:pt x="11035" y="8771"/>
                  </a:moveTo>
                  <a:cubicBezTo>
                    <a:pt x="11753" y="9037"/>
                    <a:pt x="12365" y="9532"/>
                    <a:pt x="12815" y="10152"/>
                  </a:cubicBezTo>
                  <a:cubicBezTo>
                    <a:pt x="13332" y="10858"/>
                    <a:pt x="13514" y="11557"/>
                    <a:pt x="13355" y="12225"/>
                  </a:cubicBezTo>
                  <a:cubicBezTo>
                    <a:pt x="13215" y="12827"/>
                    <a:pt x="12796" y="13395"/>
                    <a:pt x="12143" y="13868"/>
                  </a:cubicBezTo>
                  <a:cubicBezTo>
                    <a:pt x="11555" y="14297"/>
                    <a:pt x="10949" y="14520"/>
                    <a:pt x="10381" y="14520"/>
                  </a:cubicBezTo>
                  <a:cubicBezTo>
                    <a:pt x="10322" y="14520"/>
                    <a:pt x="10264" y="14518"/>
                    <a:pt x="10206" y="14513"/>
                  </a:cubicBezTo>
                  <a:cubicBezTo>
                    <a:pt x="9305" y="14438"/>
                    <a:pt x="8615" y="13777"/>
                    <a:pt x="8161" y="12992"/>
                  </a:cubicBezTo>
                  <a:cubicBezTo>
                    <a:pt x="8441" y="12417"/>
                    <a:pt x="8602" y="11785"/>
                    <a:pt x="8609" y="11154"/>
                  </a:cubicBezTo>
                  <a:cubicBezTo>
                    <a:pt x="8930" y="11076"/>
                    <a:pt x="9247" y="10949"/>
                    <a:pt x="9534" y="10776"/>
                  </a:cubicBezTo>
                  <a:lnTo>
                    <a:pt x="10476" y="12072"/>
                  </a:lnTo>
                  <a:cubicBezTo>
                    <a:pt x="10533" y="12152"/>
                    <a:pt x="10623" y="12194"/>
                    <a:pt x="10714" y="12194"/>
                  </a:cubicBezTo>
                  <a:cubicBezTo>
                    <a:pt x="10774" y="12194"/>
                    <a:pt x="10834" y="12175"/>
                    <a:pt x="10886" y="12138"/>
                  </a:cubicBezTo>
                  <a:cubicBezTo>
                    <a:pt x="11018" y="12043"/>
                    <a:pt x="11047" y="11860"/>
                    <a:pt x="10949" y="11728"/>
                  </a:cubicBezTo>
                  <a:lnTo>
                    <a:pt x="10008" y="10432"/>
                  </a:lnTo>
                  <a:cubicBezTo>
                    <a:pt x="10502" y="10001"/>
                    <a:pt x="10865" y="9428"/>
                    <a:pt x="11035" y="8771"/>
                  </a:cubicBezTo>
                  <a:close/>
                  <a:moveTo>
                    <a:pt x="7829" y="13566"/>
                  </a:moveTo>
                  <a:cubicBezTo>
                    <a:pt x="8012" y="13837"/>
                    <a:pt x="8218" y="14079"/>
                    <a:pt x="8403" y="14258"/>
                  </a:cubicBezTo>
                  <a:lnTo>
                    <a:pt x="8403" y="19462"/>
                  </a:lnTo>
                  <a:lnTo>
                    <a:pt x="7254" y="19462"/>
                  </a:lnTo>
                  <a:lnTo>
                    <a:pt x="7254" y="14258"/>
                  </a:lnTo>
                  <a:cubicBezTo>
                    <a:pt x="7449" y="14072"/>
                    <a:pt x="7650" y="13832"/>
                    <a:pt x="7829" y="13566"/>
                  </a:cubicBezTo>
                  <a:close/>
                  <a:moveTo>
                    <a:pt x="11728" y="16538"/>
                  </a:moveTo>
                  <a:cubicBezTo>
                    <a:pt x="11739" y="16538"/>
                    <a:pt x="11749" y="16538"/>
                    <a:pt x="11760" y="16539"/>
                  </a:cubicBezTo>
                  <a:cubicBezTo>
                    <a:pt x="12373" y="16540"/>
                    <a:pt x="12835" y="17094"/>
                    <a:pt x="12734" y="17697"/>
                  </a:cubicBezTo>
                  <a:cubicBezTo>
                    <a:pt x="12630" y="18320"/>
                    <a:pt x="12264" y="18914"/>
                    <a:pt x="11647" y="19464"/>
                  </a:cubicBezTo>
                  <a:lnTo>
                    <a:pt x="8990" y="19464"/>
                  </a:lnTo>
                  <a:lnTo>
                    <a:pt x="8990" y="17521"/>
                  </a:lnTo>
                  <a:cubicBezTo>
                    <a:pt x="9692" y="16716"/>
                    <a:pt x="10851" y="16538"/>
                    <a:pt x="11728" y="16538"/>
                  </a:cubicBezTo>
                  <a:close/>
                  <a:moveTo>
                    <a:pt x="7833" y="1"/>
                  </a:moveTo>
                  <a:cubicBezTo>
                    <a:pt x="6887" y="1"/>
                    <a:pt x="6081" y="264"/>
                    <a:pt x="5504" y="760"/>
                  </a:cubicBezTo>
                  <a:cubicBezTo>
                    <a:pt x="4858" y="1316"/>
                    <a:pt x="4517" y="2161"/>
                    <a:pt x="4517" y="3198"/>
                  </a:cubicBezTo>
                  <a:cubicBezTo>
                    <a:pt x="4517" y="3256"/>
                    <a:pt x="4520" y="3313"/>
                    <a:pt x="4521" y="3367"/>
                  </a:cubicBezTo>
                  <a:cubicBezTo>
                    <a:pt x="4468" y="3348"/>
                    <a:pt x="4414" y="3329"/>
                    <a:pt x="4361" y="3313"/>
                  </a:cubicBezTo>
                  <a:cubicBezTo>
                    <a:pt x="3948" y="3179"/>
                    <a:pt x="3549" y="3112"/>
                    <a:pt x="3171" y="3112"/>
                  </a:cubicBezTo>
                  <a:cubicBezTo>
                    <a:pt x="2645" y="3112"/>
                    <a:pt x="2161" y="3241"/>
                    <a:pt x="1737" y="3497"/>
                  </a:cubicBezTo>
                  <a:cubicBezTo>
                    <a:pt x="1085" y="3893"/>
                    <a:pt x="587" y="4578"/>
                    <a:pt x="294" y="5479"/>
                  </a:cubicBezTo>
                  <a:cubicBezTo>
                    <a:pt x="1" y="6380"/>
                    <a:pt x="2" y="7227"/>
                    <a:pt x="297" y="7928"/>
                  </a:cubicBezTo>
                  <a:cubicBezTo>
                    <a:pt x="626" y="8716"/>
                    <a:pt x="1323" y="9299"/>
                    <a:pt x="2311" y="9622"/>
                  </a:cubicBezTo>
                  <a:cubicBezTo>
                    <a:pt x="2363" y="9641"/>
                    <a:pt x="2419" y="9657"/>
                    <a:pt x="2473" y="9672"/>
                  </a:cubicBezTo>
                  <a:cubicBezTo>
                    <a:pt x="2440" y="9715"/>
                    <a:pt x="2404" y="9762"/>
                    <a:pt x="2371" y="9808"/>
                  </a:cubicBezTo>
                  <a:cubicBezTo>
                    <a:pt x="1760" y="10649"/>
                    <a:pt x="1542" y="11530"/>
                    <a:pt x="1737" y="12362"/>
                  </a:cubicBezTo>
                  <a:cubicBezTo>
                    <a:pt x="1909" y="13104"/>
                    <a:pt x="2407" y="13791"/>
                    <a:pt x="3174" y="14347"/>
                  </a:cubicBezTo>
                  <a:cubicBezTo>
                    <a:pt x="3935" y="14899"/>
                    <a:pt x="4663" y="15110"/>
                    <a:pt x="5286" y="15110"/>
                  </a:cubicBezTo>
                  <a:cubicBezTo>
                    <a:pt x="5360" y="15110"/>
                    <a:pt x="5433" y="15107"/>
                    <a:pt x="5504" y="15102"/>
                  </a:cubicBezTo>
                  <a:cubicBezTo>
                    <a:pt x="5914" y="15066"/>
                    <a:pt x="6308" y="14936"/>
                    <a:pt x="6673" y="14716"/>
                  </a:cubicBezTo>
                  <a:lnTo>
                    <a:pt x="6673" y="16728"/>
                  </a:lnTo>
                  <a:cubicBezTo>
                    <a:pt x="6439" y="16549"/>
                    <a:pt x="6169" y="16401"/>
                    <a:pt x="5872" y="16284"/>
                  </a:cubicBezTo>
                  <a:cubicBezTo>
                    <a:pt x="5837" y="16270"/>
                    <a:pt x="5801" y="16264"/>
                    <a:pt x="5765" y="16264"/>
                  </a:cubicBezTo>
                  <a:cubicBezTo>
                    <a:pt x="5648" y="16264"/>
                    <a:pt x="5536" y="16334"/>
                    <a:pt x="5491" y="16451"/>
                  </a:cubicBezTo>
                  <a:cubicBezTo>
                    <a:pt x="5432" y="16600"/>
                    <a:pt x="5505" y="16773"/>
                    <a:pt x="5658" y="16832"/>
                  </a:cubicBezTo>
                  <a:cubicBezTo>
                    <a:pt x="6074" y="16994"/>
                    <a:pt x="6417" y="17228"/>
                    <a:pt x="6674" y="17523"/>
                  </a:cubicBezTo>
                  <a:lnTo>
                    <a:pt x="6674" y="19465"/>
                  </a:lnTo>
                  <a:lnTo>
                    <a:pt x="4017" y="19465"/>
                  </a:lnTo>
                  <a:cubicBezTo>
                    <a:pt x="3401" y="18916"/>
                    <a:pt x="3034" y="18323"/>
                    <a:pt x="2930" y="17699"/>
                  </a:cubicBezTo>
                  <a:cubicBezTo>
                    <a:pt x="2828" y="17095"/>
                    <a:pt x="3292" y="16543"/>
                    <a:pt x="3904" y="16540"/>
                  </a:cubicBezTo>
                  <a:cubicBezTo>
                    <a:pt x="3917" y="16540"/>
                    <a:pt x="3930" y="16540"/>
                    <a:pt x="3943" y="16540"/>
                  </a:cubicBezTo>
                  <a:cubicBezTo>
                    <a:pt x="4164" y="16540"/>
                    <a:pt x="4382" y="16552"/>
                    <a:pt x="4590" y="16577"/>
                  </a:cubicBezTo>
                  <a:cubicBezTo>
                    <a:pt x="4601" y="16578"/>
                    <a:pt x="4612" y="16578"/>
                    <a:pt x="4623" y="16578"/>
                  </a:cubicBezTo>
                  <a:cubicBezTo>
                    <a:pt x="4770" y="16578"/>
                    <a:pt x="4897" y="16469"/>
                    <a:pt x="4915" y="16319"/>
                  </a:cubicBezTo>
                  <a:cubicBezTo>
                    <a:pt x="4933" y="16158"/>
                    <a:pt x="4817" y="16013"/>
                    <a:pt x="4656" y="15994"/>
                  </a:cubicBezTo>
                  <a:cubicBezTo>
                    <a:pt x="4413" y="15967"/>
                    <a:pt x="4158" y="15954"/>
                    <a:pt x="3902" y="15954"/>
                  </a:cubicBezTo>
                  <a:cubicBezTo>
                    <a:pt x="2926" y="15957"/>
                    <a:pt x="2191" y="16839"/>
                    <a:pt x="2352" y="17798"/>
                  </a:cubicBezTo>
                  <a:cubicBezTo>
                    <a:pt x="2485" y="18586"/>
                    <a:pt x="2945" y="19323"/>
                    <a:pt x="3717" y="19984"/>
                  </a:cubicBezTo>
                  <a:cubicBezTo>
                    <a:pt x="3770" y="20029"/>
                    <a:pt x="3839" y="20054"/>
                    <a:pt x="3907" y="20054"/>
                  </a:cubicBezTo>
                  <a:lnTo>
                    <a:pt x="11763" y="20054"/>
                  </a:lnTo>
                  <a:cubicBezTo>
                    <a:pt x="11832" y="20054"/>
                    <a:pt x="11899" y="20028"/>
                    <a:pt x="11954" y="19984"/>
                  </a:cubicBezTo>
                  <a:cubicBezTo>
                    <a:pt x="12726" y="19323"/>
                    <a:pt x="13186" y="18586"/>
                    <a:pt x="13319" y="17798"/>
                  </a:cubicBezTo>
                  <a:cubicBezTo>
                    <a:pt x="13481" y="16836"/>
                    <a:pt x="12742" y="15957"/>
                    <a:pt x="11768" y="15954"/>
                  </a:cubicBezTo>
                  <a:lnTo>
                    <a:pt x="11743" y="15954"/>
                  </a:lnTo>
                  <a:cubicBezTo>
                    <a:pt x="10902" y="15954"/>
                    <a:pt x="9822" y="16102"/>
                    <a:pt x="8996" y="16726"/>
                  </a:cubicBezTo>
                  <a:lnTo>
                    <a:pt x="8996" y="14716"/>
                  </a:lnTo>
                  <a:cubicBezTo>
                    <a:pt x="9359" y="14936"/>
                    <a:pt x="9753" y="15068"/>
                    <a:pt x="10164" y="15100"/>
                  </a:cubicBezTo>
                  <a:cubicBezTo>
                    <a:pt x="10239" y="15106"/>
                    <a:pt x="10314" y="15109"/>
                    <a:pt x="10389" y="15109"/>
                  </a:cubicBezTo>
                  <a:cubicBezTo>
                    <a:pt x="11151" y="15109"/>
                    <a:pt x="11879" y="14793"/>
                    <a:pt x="12494" y="14346"/>
                  </a:cubicBezTo>
                  <a:cubicBezTo>
                    <a:pt x="13262" y="13789"/>
                    <a:pt x="13758" y="13104"/>
                    <a:pt x="13933" y="12361"/>
                  </a:cubicBezTo>
                  <a:cubicBezTo>
                    <a:pt x="14160" y="11400"/>
                    <a:pt x="13811" y="10461"/>
                    <a:pt x="13196" y="9672"/>
                  </a:cubicBezTo>
                  <a:cubicBezTo>
                    <a:pt x="13251" y="9657"/>
                    <a:pt x="13304" y="9641"/>
                    <a:pt x="13358" y="9622"/>
                  </a:cubicBezTo>
                  <a:cubicBezTo>
                    <a:pt x="14341" y="9301"/>
                    <a:pt x="15039" y="8715"/>
                    <a:pt x="15368" y="7927"/>
                  </a:cubicBezTo>
                  <a:cubicBezTo>
                    <a:pt x="15663" y="7225"/>
                    <a:pt x="15664" y="6379"/>
                    <a:pt x="15371" y="5478"/>
                  </a:cubicBezTo>
                  <a:cubicBezTo>
                    <a:pt x="15078" y="4577"/>
                    <a:pt x="14580" y="3891"/>
                    <a:pt x="13928" y="3496"/>
                  </a:cubicBezTo>
                  <a:cubicBezTo>
                    <a:pt x="13505" y="3239"/>
                    <a:pt x="13021" y="3109"/>
                    <a:pt x="12495" y="3109"/>
                  </a:cubicBezTo>
                  <a:cubicBezTo>
                    <a:pt x="12117" y="3109"/>
                    <a:pt x="11717" y="3176"/>
                    <a:pt x="11303" y="3311"/>
                  </a:cubicBezTo>
                  <a:cubicBezTo>
                    <a:pt x="11251" y="3327"/>
                    <a:pt x="11195" y="3348"/>
                    <a:pt x="11142" y="3365"/>
                  </a:cubicBezTo>
                  <a:cubicBezTo>
                    <a:pt x="11144" y="3310"/>
                    <a:pt x="11145" y="3253"/>
                    <a:pt x="11145" y="3197"/>
                  </a:cubicBezTo>
                  <a:cubicBezTo>
                    <a:pt x="11145" y="2465"/>
                    <a:pt x="10981" y="1838"/>
                    <a:pt x="10657" y="1332"/>
                  </a:cubicBezTo>
                  <a:cubicBezTo>
                    <a:pt x="10601" y="1245"/>
                    <a:pt x="10507" y="1197"/>
                    <a:pt x="10411" y="1197"/>
                  </a:cubicBezTo>
                  <a:cubicBezTo>
                    <a:pt x="10356" y="1197"/>
                    <a:pt x="10300" y="1213"/>
                    <a:pt x="10250" y="1244"/>
                  </a:cubicBezTo>
                  <a:cubicBezTo>
                    <a:pt x="10112" y="1332"/>
                    <a:pt x="10074" y="1512"/>
                    <a:pt x="10162" y="1650"/>
                  </a:cubicBezTo>
                  <a:cubicBezTo>
                    <a:pt x="10426" y="2060"/>
                    <a:pt x="10559" y="2580"/>
                    <a:pt x="10559" y="3200"/>
                  </a:cubicBezTo>
                  <a:cubicBezTo>
                    <a:pt x="10559" y="3348"/>
                    <a:pt x="10552" y="3494"/>
                    <a:pt x="10537" y="3639"/>
                  </a:cubicBezTo>
                  <a:cubicBezTo>
                    <a:pt x="9981" y="3934"/>
                    <a:pt x="9474" y="4351"/>
                    <a:pt x="9093" y="4864"/>
                  </a:cubicBezTo>
                  <a:cubicBezTo>
                    <a:pt x="8772" y="4732"/>
                    <a:pt x="8442" y="4655"/>
                    <a:pt x="8125" y="4628"/>
                  </a:cubicBezTo>
                  <a:lnTo>
                    <a:pt x="8125" y="3021"/>
                  </a:lnTo>
                  <a:cubicBezTo>
                    <a:pt x="8125" y="2859"/>
                    <a:pt x="7993" y="2728"/>
                    <a:pt x="7832" y="2728"/>
                  </a:cubicBezTo>
                  <a:cubicBezTo>
                    <a:pt x="7669" y="2728"/>
                    <a:pt x="7539" y="2860"/>
                    <a:pt x="7539" y="3021"/>
                  </a:cubicBezTo>
                  <a:lnTo>
                    <a:pt x="7539" y="4625"/>
                  </a:lnTo>
                  <a:cubicBezTo>
                    <a:pt x="6897" y="4681"/>
                    <a:pt x="6263" y="4926"/>
                    <a:pt x="5731" y="5363"/>
                  </a:cubicBezTo>
                  <a:cubicBezTo>
                    <a:pt x="5300" y="4722"/>
                    <a:pt x="5103" y="3950"/>
                    <a:pt x="5103" y="3198"/>
                  </a:cubicBezTo>
                  <a:cubicBezTo>
                    <a:pt x="5103" y="2324"/>
                    <a:pt x="5366" y="1653"/>
                    <a:pt x="5886" y="1205"/>
                  </a:cubicBezTo>
                  <a:cubicBezTo>
                    <a:pt x="6355" y="801"/>
                    <a:pt x="7029" y="588"/>
                    <a:pt x="7833" y="588"/>
                  </a:cubicBezTo>
                  <a:cubicBezTo>
                    <a:pt x="8438" y="588"/>
                    <a:pt x="8983" y="713"/>
                    <a:pt x="9409" y="949"/>
                  </a:cubicBezTo>
                  <a:cubicBezTo>
                    <a:pt x="9455" y="974"/>
                    <a:pt x="9504" y="986"/>
                    <a:pt x="9552" y="986"/>
                  </a:cubicBezTo>
                  <a:cubicBezTo>
                    <a:pt x="9655" y="986"/>
                    <a:pt x="9755" y="931"/>
                    <a:pt x="9809" y="836"/>
                  </a:cubicBezTo>
                  <a:cubicBezTo>
                    <a:pt x="9888" y="694"/>
                    <a:pt x="9837" y="515"/>
                    <a:pt x="9695" y="436"/>
                  </a:cubicBezTo>
                  <a:cubicBezTo>
                    <a:pt x="9175" y="147"/>
                    <a:pt x="8549" y="1"/>
                    <a:pt x="7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066" name="Google Shape;1066;p48"/>
          <p:cNvGrpSpPr/>
          <p:nvPr/>
        </p:nvGrpSpPr>
        <p:grpSpPr>
          <a:xfrm>
            <a:off x="1009349" y="3881453"/>
            <a:ext cx="429493" cy="416652"/>
            <a:chOff x="1009349" y="3881453"/>
            <a:chExt cx="429493" cy="416652"/>
          </a:xfrm>
        </p:grpSpPr>
        <p:sp>
          <p:nvSpPr>
            <p:cNvPr id="1067" name="Google Shape;1067;p48"/>
            <p:cNvSpPr/>
            <p:nvPr/>
          </p:nvSpPr>
          <p:spPr>
            <a:xfrm>
              <a:off x="1014658" y="3896879"/>
              <a:ext cx="209481" cy="275472"/>
            </a:xfrm>
            <a:custGeom>
              <a:avLst/>
              <a:gdLst/>
              <a:ahLst/>
              <a:cxnLst/>
              <a:rect l="l" t="t" r="r" b="b"/>
              <a:pathLst>
                <a:path w="9628" h="12661" extrusionOk="0">
                  <a:moveTo>
                    <a:pt x="6288" y="0"/>
                  </a:moveTo>
                  <a:cubicBezTo>
                    <a:pt x="5680" y="0"/>
                    <a:pt x="5089" y="434"/>
                    <a:pt x="4944" y="1157"/>
                  </a:cubicBezTo>
                  <a:cubicBezTo>
                    <a:pt x="4705" y="989"/>
                    <a:pt x="4448" y="914"/>
                    <a:pt x="4198" y="914"/>
                  </a:cubicBezTo>
                  <a:cubicBezTo>
                    <a:pt x="3448" y="914"/>
                    <a:pt x="2762" y="1594"/>
                    <a:pt x="2834" y="2501"/>
                  </a:cubicBezTo>
                  <a:cubicBezTo>
                    <a:pt x="2703" y="2461"/>
                    <a:pt x="2575" y="2442"/>
                    <a:pt x="2451" y="2442"/>
                  </a:cubicBezTo>
                  <a:cubicBezTo>
                    <a:pt x="1422" y="2442"/>
                    <a:pt x="706" y="3717"/>
                    <a:pt x="1331" y="4718"/>
                  </a:cubicBezTo>
                  <a:cubicBezTo>
                    <a:pt x="3" y="5106"/>
                    <a:pt x="0" y="7127"/>
                    <a:pt x="1331" y="7516"/>
                  </a:cubicBezTo>
                  <a:cubicBezTo>
                    <a:pt x="705" y="8519"/>
                    <a:pt x="1422" y="9793"/>
                    <a:pt x="2452" y="9793"/>
                  </a:cubicBezTo>
                  <a:cubicBezTo>
                    <a:pt x="2575" y="9793"/>
                    <a:pt x="2703" y="9774"/>
                    <a:pt x="2834" y="9735"/>
                  </a:cubicBezTo>
                  <a:lnTo>
                    <a:pt x="2834" y="9735"/>
                  </a:lnTo>
                  <a:cubicBezTo>
                    <a:pt x="2761" y="10641"/>
                    <a:pt x="3447" y="11321"/>
                    <a:pt x="4197" y="11321"/>
                  </a:cubicBezTo>
                  <a:cubicBezTo>
                    <a:pt x="4447" y="11321"/>
                    <a:pt x="4705" y="11245"/>
                    <a:pt x="4944" y="11077"/>
                  </a:cubicBezTo>
                  <a:cubicBezTo>
                    <a:pt x="5089" y="11800"/>
                    <a:pt x="5680" y="12234"/>
                    <a:pt x="6288" y="12234"/>
                  </a:cubicBezTo>
                  <a:cubicBezTo>
                    <a:pt x="6630" y="12234"/>
                    <a:pt x="6978" y="12097"/>
                    <a:pt x="7254" y="11796"/>
                  </a:cubicBezTo>
                  <a:cubicBezTo>
                    <a:pt x="7491" y="12363"/>
                    <a:pt x="7995" y="12660"/>
                    <a:pt x="8503" y="12660"/>
                  </a:cubicBezTo>
                  <a:cubicBezTo>
                    <a:pt x="8927" y="12660"/>
                    <a:pt x="9353" y="12453"/>
                    <a:pt x="9627" y="12022"/>
                  </a:cubicBezTo>
                  <a:lnTo>
                    <a:pt x="7254" y="440"/>
                  </a:lnTo>
                  <a:cubicBezTo>
                    <a:pt x="6978" y="138"/>
                    <a:pt x="6630"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8" name="Google Shape;1068;p48"/>
            <p:cNvSpPr/>
            <p:nvPr/>
          </p:nvSpPr>
          <p:spPr>
            <a:xfrm>
              <a:off x="1130320" y="3887632"/>
              <a:ext cx="303213" cy="284806"/>
            </a:xfrm>
            <a:custGeom>
              <a:avLst/>
              <a:gdLst/>
              <a:ahLst/>
              <a:cxnLst/>
              <a:rect l="l" t="t" r="r" b="b"/>
              <a:pathLst>
                <a:path w="13936" h="13090" extrusionOk="0">
                  <a:moveTo>
                    <a:pt x="3184" y="0"/>
                  </a:moveTo>
                  <a:cubicBezTo>
                    <a:pt x="2677" y="0"/>
                    <a:pt x="2172" y="297"/>
                    <a:pt x="1934" y="866"/>
                  </a:cubicBezTo>
                  <a:cubicBezTo>
                    <a:pt x="0" y="4812"/>
                    <a:pt x="966" y="9525"/>
                    <a:pt x="4309" y="12451"/>
                  </a:cubicBezTo>
                  <a:cubicBezTo>
                    <a:pt x="4582" y="12882"/>
                    <a:pt x="5008" y="13089"/>
                    <a:pt x="5432" y="13089"/>
                  </a:cubicBezTo>
                  <a:cubicBezTo>
                    <a:pt x="5939" y="13089"/>
                    <a:pt x="6444" y="12792"/>
                    <a:pt x="6682" y="12224"/>
                  </a:cubicBezTo>
                  <a:cubicBezTo>
                    <a:pt x="6958" y="12525"/>
                    <a:pt x="7306" y="12663"/>
                    <a:pt x="7648" y="12663"/>
                  </a:cubicBezTo>
                  <a:cubicBezTo>
                    <a:pt x="8256" y="12663"/>
                    <a:pt x="8847" y="12229"/>
                    <a:pt x="8992" y="11506"/>
                  </a:cubicBezTo>
                  <a:cubicBezTo>
                    <a:pt x="9231" y="11674"/>
                    <a:pt x="9488" y="11749"/>
                    <a:pt x="9738" y="11749"/>
                  </a:cubicBezTo>
                  <a:cubicBezTo>
                    <a:pt x="10488" y="11749"/>
                    <a:pt x="11174" y="11069"/>
                    <a:pt x="11103" y="10163"/>
                  </a:cubicBezTo>
                  <a:lnTo>
                    <a:pt x="11103" y="10163"/>
                  </a:lnTo>
                  <a:cubicBezTo>
                    <a:pt x="11234" y="10202"/>
                    <a:pt x="11362" y="10221"/>
                    <a:pt x="11486" y="10221"/>
                  </a:cubicBezTo>
                  <a:cubicBezTo>
                    <a:pt x="12514" y="10221"/>
                    <a:pt x="13231" y="8946"/>
                    <a:pt x="12607" y="7946"/>
                  </a:cubicBezTo>
                  <a:cubicBezTo>
                    <a:pt x="13933" y="7555"/>
                    <a:pt x="13936" y="5534"/>
                    <a:pt x="12607" y="5146"/>
                  </a:cubicBezTo>
                  <a:cubicBezTo>
                    <a:pt x="13231" y="4143"/>
                    <a:pt x="12514" y="2869"/>
                    <a:pt x="11486" y="2869"/>
                  </a:cubicBezTo>
                  <a:cubicBezTo>
                    <a:pt x="11362" y="2869"/>
                    <a:pt x="11234" y="2887"/>
                    <a:pt x="11103" y="2927"/>
                  </a:cubicBezTo>
                  <a:cubicBezTo>
                    <a:pt x="11175" y="2021"/>
                    <a:pt x="10489" y="1340"/>
                    <a:pt x="9738" y="1340"/>
                  </a:cubicBezTo>
                  <a:cubicBezTo>
                    <a:pt x="9488" y="1340"/>
                    <a:pt x="9231" y="1415"/>
                    <a:pt x="8992" y="1584"/>
                  </a:cubicBezTo>
                  <a:cubicBezTo>
                    <a:pt x="8847" y="860"/>
                    <a:pt x="8256" y="427"/>
                    <a:pt x="7649" y="427"/>
                  </a:cubicBezTo>
                  <a:cubicBezTo>
                    <a:pt x="7306" y="427"/>
                    <a:pt x="6958" y="564"/>
                    <a:pt x="6682" y="866"/>
                  </a:cubicBezTo>
                  <a:cubicBezTo>
                    <a:pt x="6445" y="297"/>
                    <a:pt x="5941" y="0"/>
                    <a:pt x="5433" y="0"/>
                  </a:cubicBezTo>
                  <a:cubicBezTo>
                    <a:pt x="5009" y="0"/>
                    <a:pt x="4582" y="208"/>
                    <a:pt x="4309" y="638"/>
                  </a:cubicBezTo>
                  <a:cubicBezTo>
                    <a:pt x="4035" y="208"/>
                    <a:pt x="3608" y="0"/>
                    <a:pt x="3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9" name="Google Shape;1069;p48"/>
            <p:cNvSpPr/>
            <p:nvPr/>
          </p:nvSpPr>
          <p:spPr>
            <a:xfrm>
              <a:off x="1189130" y="4085471"/>
              <a:ext cx="149953" cy="206500"/>
            </a:xfrm>
            <a:custGeom>
              <a:avLst/>
              <a:gdLst/>
              <a:ahLst/>
              <a:cxnLst/>
              <a:rect l="l" t="t" r="r" b="b"/>
              <a:pathLst>
                <a:path w="6892" h="9491" extrusionOk="0">
                  <a:moveTo>
                    <a:pt x="5638" y="1"/>
                  </a:moveTo>
                  <a:cubicBezTo>
                    <a:pt x="5158" y="1"/>
                    <a:pt x="4713" y="311"/>
                    <a:pt x="4566" y="795"/>
                  </a:cubicBezTo>
                  <a:lnTo>
                    <a:pt x="3770" y="3403"/>
                  </a:lnTo>
                  <a:cubicBezTo>
                    <a:pt x="3479" y="4354"/>
                    <a:pt x="2602" y="5004"/>
                    <a:pt x="1607" y="5004"/>
                  </a:cubicBezTo>
                  <a:cubicBezTo>
                    <a:pt x="1438" y="5004"/>
                    <a:pt x="1273" y="4984"/>
                    <a:pt x="1116" y="4949"/>
                  </a:cubicBezTo>
                  <a:lnTo>
                    <a:pt x="0" y="4949"/>
                  </a:lnTo>
                  <a:lnTo>
                    <a:pt x="0" y="9491"/>
                  </a:lnTo>
                  <a:lnTo>
                    <a:pt x="6140" y="9491"/>
                  </a:lnTo>
                  <a:cubicBezTo>
                    <a:pt x="6333" y="9491"/>
                    <a:pt x="6469" y="9301"/>
                    <a:pt x="6405" y="9119"/>
                  </a:cubicBezTo>
                  <a:cubicBezTo>
                    <a:pt x="6316" y="8867"/>
                    <a:pt x="6140" y="8656"/>
                    <a:pt x="5912" y="8523"/>
                  </a:cubicBezTo>
                  <a:cubicBezTo>
                    <a:pt x="5567" y="8321"/>
                    <a:pt x="5346" y="7959"/>
                    <a:pt x="5346" y="7560"/>
                  </a:cubicBezTo>
                  <a:lnTo>
                    <a:pt x="5346" y="6702"/>
                  </a:lnTo>
                  <a:cubicBezTo>
                    <a:pt x="5346" y="6183"/>
                    <a:pt x="5424" y="5667"/>
                    <a:pt x="5574" y="5171"/>
                  </a:cubicBezTo>
                  <a:lnTo>
                    <a:pt x="6711" y="1449"/>
                  </a:lnTo>
                  <a:cubicBezTo>
                    <a:pt x="6892" y="858"/>
                    <a:pt x="6560" y="230"/>
                    <a:pt x="5967" y="50"/>
                  </a:cubicBezTo>
                  <a:cubicBezTo>
                    <a:pt x="5857" y="17"/>
                    <a:pt x="5747" y="1"/>
                    <a:pt x="5638" y="1"/>
                  </a:cubicBezTo>
                  <a:close/>
                </a:path>
              </a:pathLst>
            </a:custGeom>
            <a:solidFill>
              <a:srgbClr val="CE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0" name="Google Shape;1070;p48"/>
            <p:cNvSpPr/>
            <p:nvPr/>
          </p:nvSpPr>
          <p:spPr>
            <a:xfrm>
              <a:off x="1109128" y="4085471"/>
              <a:ext cx="104436" cy="206500"/>
            </a:xfrm>
            <a:custGeom>
              <a:avLst/>
              <a:gdLst/>
              <a:ahLst/>
              <a:cxnLst/>
              <a:rect l="l" t="t" r="r" b="b"/>
              <a:pathLst>
                <a:path w="4800" h="9491" extrusionOk="0">
                  <a:moveTo>
                    <a:pt x="1255" y="1"/>
                  </a:moveTo>
                  <a:cubicBezTo>
                    <a:pt x="1146" y="1"/>
                    <a:pt x="1036" y="17"/>
                    <a:pt x="927" y="50"/>
                  </a:cubicBezTo>
                  <a:cubicBezTo>
                    <a:pt x="334" y="230"/>
                    <a:pt x="1" y="858"/>
                    <a:pt x="182" y="1449"/>
                  </a:cubicBezTo>
                  <a:lnTo>
                    <a:pt x="1318" y="5171"/>
                  </a:lnTo>
                  <a:cubicBezTo>
                    <a:pt x="1471" y="5667"/>
                    <a:pt x="1547" y="6183"/>
                    <a:pt x="1547" y="6702"/>
                  </a:cubicBezTo>
                  <a:lnTo>
                    <a:pt x="1547" y="7559"/>
                  </a:lnTo>
                  <a:cubicBezTo>
                    <a:pt x="1547" y="7960"/>
                    <a:pt x="1328" y="8321"/>
                    <a:pt x="982" y="8523"/>
                  </a:cubicBezTo>
                  <a:cubicBezTo>
                    <a:pt x="754" y="8655"/>
                    <a:pt x="579" y="8867"/>
                    <a:pt x="490" y="9119"/>
                  </a:cubicBezTo>
                  <a:cubicBezTo>
                    <a:pt x="424" y="9302"/>
                    <a:pt x="562" y="9491"/>
                    <a:pt x="754" y="9491"/>
                  </a:cubicBezTo>
                  <a:lnTo>
                    <a:pt x="4800" y="9491"/>
                  </a:lnTo>
                  <a:lnTo>
                    <a:pt x="4796" y="9485"/>
                  </a:lnTo>
                  <a:cubicBezTo>
                    <a:pt x="4558" y="9250"/>
                    <a:pt x="4425" y="8930"/>
                    <a:pt x="4425" y="8594"/>
                  </a:cubicBezTo>
                  <a:lnTo>
                    <a:pt x="4425" y="5839"/>
                  </a:lnTo>
                  <a:cubicBezTo>
                    <a:pt x="4425" y="5505"/>
                    <a:pt x="4558" y="5184"/>
                    <a:pt x="4794" y="4948"/>
                  </a:cubicBezTo>
                  <a:cubicBezTo>
                    <a:pt x="4016" y="4775"/>
                    <a:pt x="3365" y="4198"/>
                    <a:pt x="3123" y="3403"/>
                  </a:cubicBezTo>
                  <a:lnTo>
                    <a:pt x="2326" y="795"/>
                  </a:lnTo>
                  <a:cubicBezTo>
                    <a:pt x="2179" y="311"/>
                    <a:pt x="1735" y="1"/>
                    <a:pt x="1255" y="1"/>
                  </a:cubicBezTo>
                  <a:close/>
                </a:path>
              </a:pathLst>
            </a:custGeom>
            <a:solidFill>
              <a:srgbClr val="C77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1" name="Google Shape;1071;p48"/>
            <p:cNvSpPr/>
            <p:nvPr/>
          </p:nvSpPr>
          <p:spPr>
            <a:xfrm>
              <a:off x="1311841" y="4006340"/>
              <a:ext cx="74432" cy="48824"/>
            </a:xfrm>
            <a:custGeom>
              <a:avLst/>
              <a:gdLst/>
              <a:ahLst/>
              <a:cxnLst/>
              <a:rect l="l" t="t" r="r" b="b"/>
              <a:pathLst>
                <a:path w="3421" h="2244" extrusionOk="0">
                  <a:moveTo>
                    <a:pt x="1710" y="0"/>
                  </a:moveTo>
                  <a:cubicBezTo>
                    <a:pt x="1044" y="0"/>
                    <a:pt x="456" y="338"/>
                    <a:pt x="110" y="852"/>
                  </a:cubicBezTo>
                  <a:cubicBezTo>
                    <a:pt x="0" y="1016"/>
                    <a:pt x="0" y="1228"/>
                    <a:pt x="110" y="1391"/>
                  </a:cubicBezTo>
                  <a:cubicBezTo>
                    <a:pt x="456" y="1905"/>
                    <a:pt x="1044" y="2243"/>
                    <a:pt x="1710" y="2243"/>
                  </a:cubicBezTo>
                  <a:cubicBezTo>
                    <a:pt x="2376" y="2243"/>
                    <a:pt x="2963" y="1905"/>
                    <a:pt x="3311" y="1391"/>
                  </a:cubicBezTo>
                  <a:cubicBezTo>
                    <a:pt x="3420" y="1228"/>
                    <a:pt x="3420" y="1016"/>
                    <a:pt x="3311" y="852"/>
                  </a:cubicBezTo>
                  <a:cubicBezTo>
                    <a:pt x="2965" y="338"/>
                    <a:pt x="2376" y="0"/>
                    <a:pt x="1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2" name="Google Shape;1072;p48"/>
            <p:cNvSpPr/>
            <p:nvPr/>
          </p:nvSpPr>
          <p:spPr>
            <a:xfrm>
              <a:off x="1267086" y="3936629"/>
              <a:ext cx="48824" cy="73214"/>
            </a:xfrm>
            <a:custGeom>
              <a:avLst/>
              <a:gdLst/>
              <a:ahLst/>
              <a:cxnLst/>
              <a:rect l="l" t="t" r="r" b="b"/>
              <a:pathLst>
                <a:path w="2244" h="3365" extrusionOk="0">
                  <a:moveTo>
                    <a:pt x="1122" y="0"/>
                  </a:moveTo>
                  <a:cubicBezTo>
                    <a:pt x="1028" y="0"/>
                    <a:pt x="934" y="28"/>
                    <a:pt x="853" y="82"/>
                  </a:cubicBezTo>
                  <a:cubicBezTo>
                    <a:pt x="338" y="427"/>
                    <a:pt x="0" y="1017"/>
                    <a:pt x="0" y="1683"/>
                  </a:cubicBezTo>
                  <a:cubicBezTo>
                    <a:pt x="0" y="2349"/>
                    <a:pt x="338" y="2936"/>
                    <a:pt x="853" y="3283"/>
                  </a:cubicBezTo>
                  <a:cubicBezTo>
                    <a:pt x="934" y="3338"/>
                    <a:pt x="1028" y="3365"/>
                    <a:pt x="1122" y="3365"/>
                  </a:cubicBezTo>
                  <a:cubicBezTo>
                    <a:pt x="1216" y="3365"/>
                    <a:pt x="1310" y="3338"/>
                    <a:pt x="1391" y="3283"/>
                  </a:cubicBezTo>
                  <a:cubicBezTo>
                    <a:pt x="1905" y="2938"/>
                    <a:pt x="2243" y="2349"/>
                    <a:pt x="2243" y="1683"/>
                  </a:cubicBezTo>
                  <a:cubicBezTo>
                    <a:pt x="2243" y="1017"/>
                    <a:pt x="1905" y="427"/>
                    <a:pt x="1391" y="82"/>
                  </a:cubicBezTo>
                  <a:cubicBezTo>
                    <a:pt x="1310" y="28"/>
                    <a:pt x="1216" y="0"/>
                    <a:pt x="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3" name="Google Shape;1073;p48"/>
            <p:cNvSpPr/>
            <p:nvPr/>
          </p:nvSpPr>
          <p:spPr>
            <a:xfrm>
              <a:off x="1206971" y="4070611"/>
              <a:ext cx="62749" cy="59137"/>
            </a:xfrm>
            <a:custGeom>
              <a:avLst/>
              <a:gdLst/>
              <a:ahLst/>
              <a:cxnLst/>
              <a:rect l="l" t="t" r="r" b="b"/>
              <a:pathLst>
                <a:path w="2884" h="2718" extrusionOk="0">
                  <a:moveTo>
                    <a:pt x="2011" y="1"/>
                  </a:moveTo>
                  <a:cubicBezTo>
                    <a:pt x="1519" y="1"/>
                    <a:pt x="1027" y="188"/>
                    <a:pt x="649" y="567"/>
                  </a:cubicBezTo>
                  <a:cubicBezTo>
                    <a:pt x="177" y="1039"/>
                    <a:pt x="1" y="1692"/>
                    <a:pt x="120" y="2301"/>
                  </a:cubicBezTo>
                  <a:cubicBezTo>
                    <a:pt x="157" y="2494"/>
                    <a:pt x="307" y="2645"/>
                    <a:pt x="501" y="2682"/>
                  </a:cubicBezTo>
                  <a:cubicBezTo>
                    <a:pt x="623" y="2706"/>
                    <a:pt x="747" y="2718"/>
                    <a:pt x="872" y="2718"/>
                  </a:cubicBezTo>
                  <a:cubicBezTo>
                    <a:pt x="1365" y="2718"/>
                    <a:pt x="1857" y="2530"/>
                    <a:pt x="2235" y="2152"/>
                  </a:cubicBezTo>
                  <a:cubicBezTo>
                    <a:pt x="2708" y="1680"/>
                    <a:pt x="2884" y="1026"/>
                    <a:pt x="2765" y="418"/>
                  </a:cubicBezTo>
                  <a:cubicBezTo>
                    <a:pt x="2728" y="224"/>
                    <a:pt x="2577" y="74"/>
                    <a:pt x="2384" y="37"/>
                  </a:cubicBezTo>
                  <a:cubicBezTo>
                    <a:pt x="2261" y="13"/>
                    <a:pt x="2136"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4" name="Google Shape;1074;p48"/>
            <p:cNvSpPr/>
            <p:nvPr/>
          </p:nvSpPr>
          <p:spPr>
            <a:xfrm>
              <a:off x="1184844" y="4002576"/>
              <a:ext cx="74432" cy="48802"/>
            </a:xfrm>
            <a:custGeom>
              <a:avLst/>
              <a:gdLst/>
              <a:ahLst/>
              <a:cxnLst/>
              <a:rect l="l" t="t" r="r" b="b"/>
              <a:pathLst>
                <a:path w="3421" h="2243" extrusionOk="0">
                  <a:moveTo>
                    <a:pt x="1711" y="0"/>
                  </a:moveTo>
                  <a:cubicBezTo>
                    <a:pt x="1045" y="0"/>
                    <a:pt x="456" y="338"/>
                    <a:pt x="111" y="852"/>
                  </a:cubicBezTo>
                  <a:cubicBezTo>
                    <a:pt x="1" y="1015"/>
                    <a:pt x="1" y="1227"/>
                    <a:pt x="111" y="1391"/>
                  </a:cubicBezTo>
                  <a:cubicBezTo>
                    <a:pt x="456" y="1905"/>
                    <a:pt x="1045" y="2243"/>
                    <a:pt x="1711" y="2243"/>
                  </a:cubicBezTo>
                  <a:cubicBezTo>
                    <a:pt x="2377" y="2243"/>
                    <a:pt x="2966" y="1905"/>
                    <a:pt x="3312" y="1391"/>
                  </a:cubicBezTo>
                  <a:cubicBezTo>
                    <a:pt x="3421" y="1227"/>
                    <a:pt x="3421" y="1015"/>
                    <a:pt x="3312" y="852"/>
                  </a:cubicBezTo>
                  <a:cubicBezTo>
                    <a:pt x="2966" y="338"/>
                    <a:pt x="2377" y="0"/>
                    <a:pt x="1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5" name="Google Shape;1075;p48"/>
            <p:cNvSpPr/>
            <p:nvPr/>
          </p:nvSpPr>
          <p:spPr>
            <a:xfrm>
              <a:off x="1352462" y="4162579"/>
              <a:ext cx="74432" cy="48824"/>
            </a:xfrm>
            <a:custGeom>
              <a:avLst/>
              <a:gdLst/>
              <a:ahLst/>
              <a:cxnLst/>
              <a:rect l="l" t="t" r="r" b="b"/>
              <a:pathLst>
                <a:path w="3421" h="2244" extrusionOk="0">
                  <a:moveTo>
                    <a:pt x="1711" y="0"/>
                  </a:moveTo>
                  <a:cubicBezTo>
                    <a:pt x="1043" y="0"/>
                    <a:pt x="456" y="338"/>
                    <a:pt x="110" y="853"/>
                  </a:cubicBezTo>
                  <a:cubicBezTo>
                    <a:pt x="1" y="1016"/>
                    <a:pt x="1" y="1228"/>
                    <a:pt x="110" y="1391"/>
                  </a:cubicBezTo>
                  <a:cubicBezTo>
                    <a:pt x="456" y="1905"/>
                    <a:pt x="1045" y="2243"/>
                    <a:pt x="1711" y="2243"/>
                  </a:cubicBezTo>
                  <a:cubicBezTo>
                    <a:pt x="2377" y="2243"/>
                    <a:pt x="2965" y="1905"/>
                    <a:pt x="3311" y="1391"/>
                  </a:cubicBezTo>
                  <a:cubicBezTo>
                    <a:pt x="3421" y="1228"/>
                    <a:pt x="3421" y="1016"/>
                    <a:pt x="3311" y="853"/>
                  </a:cubicBezTo>
                  <a:cubicBezTo>
                    <a:pt x="2965" y="338"/>
                    <a:pt x="2377"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6" name="Google Shape;1076;p48"/>
            <p:cNvSpPr/>
            <p:nvPr/>
          </p:nvSpPr>
          <p:spPr>
            <a:xfrm>
              <a:off x="1333490" y="4232855"/>
              <a:ext cx="62749" cy="59180"/>
            </a:xfrm>
            <a:custGeom>
              <a:avLst/>
              <a:gdLst/>
              <a:ahLst/>
              <a:cxnLst/>
              <a:rect l="l" t="t" r="r" b="b"/>
              <a:pathLst>
                <a:path w="2884" h="2720" extrusionOk="0">
                  <a:moveTo>
                    <a:pt x="873" y="1"/>
                  </a:moveTo>
                  <a:cubicBezTo>
                    <a:pt x="748" y="1"/>
                    <a:pt x="623" y="13"/>
                    <a:pt x="500" y="37"/>
                  </a:cubicBezTo>
                  <a:cubicBezTo>
                    <a:pt x="307" y="75"/>
                    <a:pt x="157" y="225"/>
                    <a:pt x="119" y="418"/>
                  </a:cubicBezTo>
                  <a:cubicBezTo>
                    <a:pt x="0" y="1027"/>
                    <a:pt x="177" y="1682"/>
                    <a:pt x="649" y="2154"/>
                  </a:cubicBezTo>
                  <a:cubicBezTo>
                    <a:pt x="1027" y="2530"/>
                    <a:pt x="1521" y="2719"/>
                    <a:pt x="2016" y="2719"/>
                  </a:cubicBezTo>
                  <a:cubicBezTo>
                    <a:pt x="2139" y="2719"/>
                    <a:pt x="2262" y="2707"/>
                    <a:pt x="2384" y="2684"/>
                  </a:cubicBezTo>
                  <a:cubicBezTo>
                    <a:pt x="2577" y="2645"/>
                    <a:pt x="2727" y="2495"/>
                    <a:pt x="2765" y="2302"/>
                  </a:cubicBezTo>
                  <a:cubicBezTo>
                    <a:pt x="2884" y="1693"/>
                    <a:pt x="2707" y="1040"/>
                    <a:pt x="2235" y="567"/>
                  </a:cubicBezTo>
                  <a:cubicBezTo>
                    <a:pt x="1858" y="190"/>
                    <a:pt x="1366" y="1"/>
                    <a:pt x="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7" name="Google Shape;1077;p48"/>
            <p:cNvSpPr/>
            <p:nvPr/>
          </p:nvSpPr>
          <p:spPr>
            <a:xfrm>
              <a:off x="1044248" y="4184510"/>
              <a:ext cx="62727" cy="59137"/>
            </a:xfrm>
            <a:custGeom>
              <a:avLst/>
              <a:gdLst/>
              <a:ahLst/>
              <a:cxnLst/>
              <a:rect l="l" t="t" r="r" b="b"/>
              <a:pathLst>
                <a:path w="2883" h="2718" extrusionOk="0">
                  <a:moveTo>
                    <a:pt x="2012" y="1"/>
                  </a:moveTo>
                  <a:cubicBezTo>
                    <a:pt x="1519" y="1"/>
                    <a:pt x="1025" y="189"/>
                    <a:pt x="648" y="566"/>
                  </a:cubicBezTo>
                  <a:cubicBezTo>
                    <a:pt x="178" y="1039"/>
                    <a:pt x="1" y="1692"/>
                    <a:pt x="118" y="2301"/>
                  </a:cubicBezTo>
                  <a:cubicBezTo>
                    <a:pt x="157" y="2494"/>
                    <a:pt x="307" y="2645"/>
                    <a:pt x="501" y="2682"/>
                  </a:cubicBezTo>
                  <a:cubicBezTo>
                    <a:pt x="623" y="2706"/>
                    <a:pt x="747" y="2718"/>
                    <a:pt x="872" y="2718"/>
                  </a:cubicBezTo>
                  <a:cubicBezTo>
                    <a:pt x="1365" y="2718"/>
                    <a:pt x="1857" y="2529"/>
                    <a:pt x="2235" y="2152"/>
                  </a:cubicBezTo>
                  <a:cubicBezTo>
                    <a:pt x="2705" y="1681"/>
                    <a:pt x="2882" y="1026"/>
                    <a:pt x="2765" y="417"/>
                  </a:cubicBezTo>
                  <a:cubicBezTo>
                    <a:pt x="2726" y="224"/>
                    <a:pt x="2577" y="74"/>
                    <a:pt x="2384" y="37"/>
                  </a:cubicBezTo>
                  <a:cubicBezTo>
                    <a:pt x="2261" y="13"/>
                    <a:pt x="213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8" name="Google Shape;1078;p48"/>
            <p:cNvSpPr/>
            <p:nvPr/>
          </p:nvSpPr>
          <p:spPr>
            <a:xfrm>
              <a:off x="1174422" y="3924184"/>
              <a:ext cx="62749" cy="59159"/>
            </a:xfrm>
            <a:custGeom>
              <a:avLst/>
              <a:gdLst/>
              <a:ahLst/>
              <a:cxnLst/>
              <a:rect l="l" t="t" r="r" b="b"/>
              <a:pathLst>
                <a:path w="2884" h="2719" extrusionOk="0">
                  <a:moveTo>
                    <a:pt x="871" y="1"/>
                  </a:moveTo>
                  <a:cubicBezTo>
                    <a:pt x="747" y="1"/>
                    <a:pt x="622" y="13"/>
                    <a:pt x="500" y="37"/>
                  </a:cubicBezTo>
                  <a:cubicBezTo>
                    <a:pt x="307" y="74"/>
                    <a:pt x="156" y="224"/>
                    <a:pt x="119" y="418"/>
                  </a:cubicBezTo>
                  <a:cubicBezTo>
                    <a:pt x="0" y="1026"/>
                    <a:pt x="176" y="1680"/>
                    <a:pt x="649" y="2152"/>
                  </a:cubicBezTo>
                  <a:cubicBezTo>
                    <a:pt x="1026" y="2530"/>
                    <a:pt x="1519" y="2718"/>
                    <a:pt x="2012" y="2718"/>
                  </a:cubicBezTo>
                  <a:cubicBezTo>
                    <a:pt x="2136" y="2718"/>
                    <a:pt x="2261" y="2706"/>
                    <a:pt x="2383" y="2682"/>
                  </a:cubicBezTo>
                  <a:cubicBezTo>
                    <a:pt x="2577" y="2645"/>
                    <a:pt x="2727" y="2494"/>
                    <a:pt x="2764" y="2301"/>
                  </a:cubicBezTo>
                  <a:cubicBezTo>
                    <a:pt x="2883" y="1692"/>
                    <a:pt x="2707" y="1039"/>
                    <a:pt x="2234" y="567"/>
                  </a:cubicBezTo>
                  <a:cubicBezTo>
                    <a:pt x="1859" y="189"/>
                    <a:pt x="1365" y="1"/>
                    <a:pt x="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9" name="Google Shape;1079;p48"/>
            <p:cNvSpPr/>
            <p:nvPr/>
          </p:nvSpPr>
          <p:spPr>
            <a:xfrm>
              <a:off x="1080060" y="4018524"/>
              <a:ext cx="62705" cy="59159"/>
            </a:xfrm>
            <a:custGeom>
              <a:avLst/>
              <a:gdLst/>
              <a:ahLst/>
              <a:cxnLst/>
              <a:rect l="l" t="t" r="r" b="b"/>
              <a:pathLst>
                <a:path w="2882" h="2719" extrusionOk="0">
                  <a:moveTo>
                    <a:pt x="2012" y="1"/>
                  </a:moveTo>
                  <a:cubicBezTo>
                    <a:pt x="1519" y="1"/>
                    <a:pt x="1025" y="188"/>
                    <a:pt x="648" y="566"/>
                  </a:cubicBezTo>
                  <a:cubicBezTo>
                    <a:pt x="175" y="1039"/>
                    <a:pt x="0" y="1693"/>
                    <a:pt x="118" y="2302"/>
                  </a:cubicBezTo>
                  <a:cubicBezTo>
                    <a:pt x="155" y="2495"/>
                    <a:pt x="305" y="2646"/>
                    <a:pt x="499" y="2683"/>
                  </a:cubicBezTo>
                  <a:cubicBezTo>
                    <a:pt x="621" y="2706"/>
                    <a:pt x="745" y="2718"/>
                    <a:pt x="869" y="2718"/>
                  </a:cubicBezTo>
                  <a:cubicBezTo>
                    <a:pt x="1362" y="2718"/>
                    <a:pt x="1855" y="2531"/>
                    <a:pt x="2233" y="2153"/>
                  </a:cubicBezTo>
                  <a:cubicBezTo>
                    <a:pt x="2704" y="1682"/>
                    <a:pt x="2882" y="1027"/>
                    <a:pt x="2763" y="419"/>
                  </a:cubicBezTo>
                  <a:cubicBezTo>
                    <a:pt x="2726" y="225"/>
                    <a:pt x="2575" y="75"/>
                    <a:pt x="2382" y="36"/>
                  </a:cubicBezTo>
                  <a:cubicBezTo>
                    <a:pt x="2260" y="13"/>
                    <a:pt x="2136"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0" name="Google Shape;1080;p48"/>
            <p:cNvSpPr/>
            <p:nvPr/>
          </p:nvSpPr>
          <p:spPr>
            <a:xfrm>
              <a:off x="1096313" y="3945354"/>
              <a:ext cx="62749" cy="59137"/>
            </a:xfrm>
            <a:custGeom>
              <a:avLst/>
              <a:gdLst/>
              <a:ahLst/>
              <a:cxnLst/>
              <a:rect l="l" t="t" r="r" b="b"/>
              <a:pathLst>
                <a:path w="2884" h="2718" extrusionOk="0">
                  <a:moveTo>
                    <a:pt x="872" y="0"/>
                  </a:moveTo>
                  <a:cubicBezTo>
                    <a:pt x="748" y="0"/>
                    <a:pt x="623" y="12"/>
                    <a:pt x="501" y="36"/>
                  </a:cubicBezTo>
                  <a:cubicBezTo>
                    <a:pt x="307" y="74"/>
                    <a:pt x="157" y="224"/>
                    <a:pt x="120" y="417"/>
                  </a:cubicBezTo>
                  <a:cubicBezTo>
                    <a:pt x="1" y="1026"/>
                    <a:pt x="177" y="1679"/>
                    <a:pt x="650" y="2152"/>
                  </a:cubicBezTo>
                  <a:cubicBezTo>
                    <a:pt x="1025" y="2528"/>
                    <a:pt x="1520" y="2717"/>
                    <a:pt x="2014" y="2717"/>
                  </a:cubicBezTo>
                  <a:cubicBezTo>
                    <a:pt x="2138" y="2717"/>
                    <a:pt x="2262" y="2705"/>
                    <a:pt x="2384" y="2682"/>
                  </a:cubicBezTo>
                  <a:cubicBezTo>
                    <a:pt x="2577" y="2644"/>
                    <a:pt x="2728" y="2494"/>
                    <a:pt x="2765" y="2301"/>
                  </a:cubicBezTo>
                  <a:cubicBezTo>
                    <a:pt x="2884" y="1692"/>
                    <a:pt x="2708" y="1039"/>
                    <a:pt x="2235" y="566"/>
                  </a:cubicBezTo>
                  <a:cubicBezTo>
                    <a:pt x="1858" y="189"/>
                    <a:pt x="1365"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1" name="Google Shape;1081;p48"/>
            <p:cNvSpPr/>
            <p:nvPr/>
          </p:nvSpPr>
          <p:spPr>
            <a:xfrm>
              <a:off x="1150206" y="4231658"/>
              <a:ext cx="36640" cy="29155"/>
            </a:xfrm>
            <a:custGeom>
              <a:avLst/>
              <a:gdLst/>
              <a:ahLst/>
              <a:cxnLst/>
              <a:rect l="l" t="t" r="r" b="b"/>
              <a:pathLst>
                <a:path w="1684" h="1340" extrusionOk="0">
                  <a:moveTo>
                    <a:pt x="840" y="1"/>
                  </a:moveTo>
                  <a:cubicBezTo>
                    <a:pt x="378" y="1"/>
                    <a:pt x="3" y="298"/>
                    <a:pt x="2" y="667"/>
                  </a:cubicBezTo>
                  <a:cubicBezTo>
                    <a:pt x="0" y="1038"/>
                    <a:pt x="375" y="1338"/>
                    <a:pt x="839" y="1340"/>
                  </a:cubicBezTo>
                  <a:cubicBezTo>
                    <a:pt x="841" y="1340"/>
                    <a:pt x="842" y="1340"/>
                    <a:pt x="843" y="1340"/>
                  </a:cubicBezTo>
                  <a:cubicBezTo>
                    <a:pt x="1305" y="1340"/>
                    <a:pt x="1680" y="1041"/>
                    <a:pt x="1682" y="672"/>
                  </a:cubicBezTo>
                  <a:cubicBezTo>
                    <a:pt x="1683" y="303"/>
                    <a:pt x="1308" y="2"/>
                    <a:pt x="844" y="1"/>
                  </a:cubicBezTo>
                  <a:cubicBezTo>
                    <a:pt x="843" y="1"/>
                    <a:pt x="842"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2" name="Google Shape;1082;p48"/>
            <p:cNvSpPr/>
            <p:nvPr/>
          </p:nvSpPr>
          <p:spPr>
            <a:xfrm>
              <a:off x="1261408" y="4232028"/>
              <a:ext cx="36618" cy="29155"/>
            </a:xfrm>
            <a:custGeom>
              <a:avLst/>
              <a:gdLst/>
              <a:ahLst/>
              <a:cxnLst/>
              <a:rect l="l" t="t" r="r" b="b"/>
              <a:pathLst>
                <a:path w="1683" h="1340" extrusionOk="0">
                  <a:moveTo>
                    <a:pt x="840" y="1"/>
                  </a:moveTo>
                  <a:cubicBezTo>
                    <a:pt x="379" y="1"/>
                    <a:pt x="4" y="298"/>
                    <a:pt x="2" y="667"/>
                  </a:cubicBezTo>
                  <a:cubicBezTo>
                    <a:pt x="1" y="1038"/>
                    <a:pt x="376" y="1339"/>
                    <a:pt x="840" y="1340"/>
                  </a:cubicBezTo>
                  <a:cubicBezTo>
                    <a:pt x="841" y="1340"/>
                    <a:pt x="842" y="1340"/>
                    <a:pt x="843" y="1340"/>
                  </a:cubicBezTo>
                  <a:cubicBezTo>
                    <a:pt x="1304" y="1340"/>
                    <a:pt x="1681" y="1041"/>
                    <a:pt x="1681" y="673"/>
                  </a:cubicBezTo>
                  <a:cubicBezTo>
                    <a:pt x="1682" y="303"/>
                    <a:pt x="1307" y="2"/>
                    <a:pt x="843" y="1"/>
                  </a:cubicBezTo>
                  <a:cubicBezTo>
                    <a:pt x="842" y="1"/>
                    <a:pt x="841"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3" name="Google Shape;1083;p48"/>
            <p:cNvSpPr/>
            <p:nvPr/>
          </p:nvSpPr>
          <p:spPr>
            <a:xfrm>
              <a:off x="1165937" y="4215514"/>
              <a:ext cx="12228" cy="20387"/>
            </a:xfrm>
            <a:custGeom>
              <a:avLst/>
              <a:gdLst/>
              <a:ahLst/>
              <a:cxnLst/>
              <a:rect l="l" t="t" r="r" b="b"/>
              <a:pathLst>
                <a:path w="562" h="937" extrusionOk="0">
                  <a:moveTo>
                    <a:pt x="281" y="1"/>
                  </a:moveTo>
                  <a:cubicBezTo>
                    <a:pt x="125" y="1"/>
                    <a:pt x="0" y="125"/>
                    <a:pt x="0" y="281"/>
                  </a:cubicBezTo>
                  <a:lnTo>
                    <a:pt x="0" y="655"/>
                  </a:lnTo>
                  <a:cubicBezTo>
                    <a:pt x="0" y="811"/>
                    <a:pt x="125" y="936"/>
                    <a:pt x="281" y="936"/>
                  </a:cubicBezTo>
                  <a:cubicBezTo>
                    <a:pt x="436" y="936"/>
                    <a:pt x="562" y="811"/>
                    <a:pt x="562" y="655"/>
                  </a:cubicBezTo>
                  <a:lnTo>
                    <a:pt x="562" y="281"/>
                  </a:lnTo>
                  <a:cubicBezTo>
                    <a:pt x="562"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4" name="Google Shape;1084;p48"/>
            <p:cNvSpPr/>
            <p:nvPr/>
          </p:nvSpPr>
          <p:spPr>
            <a:xfrm>
              <a:off x="1270045" y="4215514"/>
              <a:ext cx="12271" cy="20387"/>
            </a:xfrm>
            <a:custGeom>
              <a:avLst/>
              <a:gdLst/>
              <a:ahLst/>
              <a:cxnLst/>
              <a:rect l="l" t="t" r="r" b="b"/>
              <a:pathLst>
                <a:path w="564" h="937" extrusionOk="0">
                  <a:moveTo>
                    <a:pt x="281" y="1"/>
                  </a:moveTo>
                  <a:cubicBezTo>
                    <a:pt x="127" y="1"/>
                    <a:pt x="1" y="125"/>
                    <a:pt x="1" y="281"/>
                  </a:cubicBezTo>
                  <a:lnTo>
                    <a:pt x="1" y="655"/>
                  </a:lnTo>
                  <a:cubicBezTo>
                    <a:pt x="1" y="811"/>
                    <a:pt x="127" y="936"/>
                    <a:pt x="281" y="936"/>
                  </a:cubicBezTo>
                  <a:cubicBezTo>
                    <a:pt x="436" y="936"/>
                    <a:pt x="563" y="811"/>
                    <a:pt x="563" y="655"/>
                  </a:cubicBezTo>
                  <a:lnTo>
                    <a:pt x="563" y="281"/>
                  </a:lnTo>
                  <a:cubicBezTo>
                    <a:pt x="563"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5" name="Google Shape;1085;p48"/>
            <p:cNvSpPr/>
            <p:nvPr/>
          </p:nvSpPr>
          <p:spPr>
            <a:xfrm>
              <a:off x="1199769" y="4226066"/>
              <a:ext cx="49455" cy="20365"/>
            </a:xfrm>
            <a:custGeom>
              <a:avLst/>
              <a:gdLst/>
              <a:ahLst/>
              <a:cxnLst/>
              <a:rect l="l" t="t" r="r" b="b"/>
              <a:pathLst>
                <a:path w="2273" h="936" extrusionOk="0">
                  <a:moveTo>
                    <a:pt x="537" y="0"/>
                  </a:moveTo>
                  <a:cubicBezTo>
                    <a:pt x="496" y="0"/>
                    <a:pt x="455" y="9"/>
                    <a:pt x="416" y="27"/>
                  </a:cubicBezTo>
                  <a:cubicBezTo>
                    <a:pt x="1" y="226"/>
                    <a:pt x="478" y="935"/>
                    <a:pt x="1137" y="935"/>
                  </a:cubicBezTo>
                  <a:cubicBezTo>
                    <a:pt x="1791" y="935"/>
                    <a:pt x="2272" y="228"/>
                    <a:pt x="1856" y="27"/>
                  </a:cubicBezTo>
                  <a:cubicBezTo>
                    <a:pt x="1817" y="9"/>
                    <a:pt x="1776" y="0"/>
                    <a:pt x="1736" y="0"/>
                  </a:cubicBezTo>
                  <a:cubicBezTo>
                    <a:pt x="1631" y="0"/>
                    <a:pt x="1530" y="59"/>
                    <a:pt x="1482" y="160"/>
                  </a:cubicBezTo>
                  <a:cubicBezTo>
                    <a:pt x="1419" y="291"/>
                    <a:pt x="1284" y="375"/>
                    <a:pt x="1137" y="375"/>
                  </a:cubicBezTo>
                  <a:cubicBezTo>
                    <a:pt x="989" y="375"/>
                    <a:pt x="853" y="291"/>
                    <a:pt x="790" y="160"/>
                  </a:cubicBezTo>
                  <a:cubicBezTo>
                    <a:pt x="742" y="59"/>
                    <a:pt x="642"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6" name="Google Shape;1086;p48"/>
            <p:cNvSpPr/>
            <p:nvPr/>
          </p:nvSpPr>
          <p:spPr>
            <a:xfrm>
              <a:off x="1305358" y="4000269"/>
              <a:ext cx="87291" cy="61008"/>
            </a:xfrm>
            <a:custGeom>
              <a:avLst/>
              <a:gdLst/>
              <a:ahLst/>
              <a:cxnLst/>
              <a:rect l="l" t="t" r="r" b="b"/>
              <a:pathLst>
                <a:path w="4012" h="2804" extrusionOk="0">
                  <a:moveTo>
                    <a:pt x="2007" y="562"/>
                  </a:moveTo>
                  <a:cubicBezTo>
                    <a:pt x="2527" y="562"/>
                    <a:pt x="3048" y="804"/>
                    <a:pt x="3375" y="1289"/>
                  </a:cubicBezTo>
                  <a:cubicBezTo>
                    <a:pt x="3420" y="1358"/>
                    <a:pt x="3420" y="1447"/>
                    <a:pt x="3375" y="1515"/>
                  </a:cubicBezTo>
                  <a:cubicBezTo>
                    <a:pt x="3048" y="2000"/>
                    <a:pt x="2527" y="2243"/>
                    <a:pt x="2007" y="2243"/>
                  </a:cubicBezTo>
                  <a:cubicBezTo>
                    <a:pt x="1486" y="2243"/>
                    <a:pt x="966" y="2000"/>
                    <a:pt x="639" y="1515"/>
                  </a:cubicBezTo>
                  <a:cubicBezTo>
                    <a:pt x="592" y="1445"/>
                    <a:pt x="592" y="1356"/>
                    <a:pt x="639" y="1289"/>
                  </a:cubicBezTo>
                  <a:cubicBezTo>
                    <a:pt x="966" y="804"/>
                    <a:pt x="1486" y="562"/>
                    <a:pt x="2007" y="562"/>
                  </a:cubicBezTo>
                  <a:close/>
                  <a:moveTo>
                    <a:pt x="2007" y="0"/>
                  </a:moveTo>
                  <a:cubicBezTo>
                    <a:pt x="1309" y="0"/>
                    <a:pt x="611" y="326"/>
                    <a:pt x="173" y="975"/>
                  </a:cubicBezTo>
                  <a:cubicBezTo>
                    <a:pt x="0" y="1233"/>
                    <a:pt x="0" y="1568"/>
                    <a:pt x="173" y="1828"/>
                  </a:cubicBezTo>
                  <a:cubicBezTo>
                    <a:pt x="612" y="2478"/>
                    <a:pt x="1309" y="2803"/>
                    <a:pt x="2005" y="2803"/>
                  </a:cubicBezTo>
                  <a:cubicBezTo>
                    <a:pt x="2703" y="2803"/>
                    <a:pt x="3400" y="2478"/>
                    <a:pt x="3839" y="1828"/>
                  </a:cubicBezTo>
                  <a:cubicBezTo>
                    <a:pt x="4012" y="1568"/>
                    <a:pt x="4012" y="1235"/>
                    <a:pt x="3839" y="975"/>
                  </a:cubicBezTo>
                  <a:cubicBezTo>
                    <a:pt x="3401" y="325"/>
                    <a:pt x="2704"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7" name="Google Shape;1087;p48"/>
            <p:cNvSpPr/>
            <p:nvPr/>
          </p:nvSpPr>
          <p:spPr>
            <a:xfrm>
              <a:off x="1261473" y="3930516"/>
              <a:ext cx="67622" cy="85463"/>
            </a:xfrm>
            <a:custGeom>
              <a:avLst/>
              <a:gdLst/>
              <a:ahLst/>
              <a:cxnLst/>
              <a:rect l="l" t="t" r="r" b="b"/>
              <a:pathLst>
                <a:path w="3108" h="3928" extrusionOk="0">
                  <a:moveTo>
                    <a:pt x="1379" y="0"/>
                  </a:moveTo>
                  <a:cubicBezTo>
                    <a:pt x="1231" y="0"/>
                    <a:pt x="1082" y="44"/>
                    <a:pt x="953" y="131"/>
                  </a:cubicBezTo>
                  <a:cubicBezTo>
                    <a:pt x="492" y="442"/>
                    <a:pt x="165" y="912"/>
                    <a:pt x="36" y="1452"/>
                  </a:cubicBezTo>
                  <a:cubicBezTo>
                    <a:pt x="1" y="1602"/>
                    <a:pt x="94" y="1754"/>
                    <a:pt x="244" y="1790"/>
                  </a:cubicBezTo>
                  <a:cubicBezTo>
                    <a:pt x="266" y="1795"/>
                    <a:pt x="288" y="1797"/>
                    <a:pt x="309" y="1797"/>
                  </a:cubicBezTo>
                  <a:cubicBezTo>
                    <a:pt x="436" y="1797"/>
                    <a:pt x="551" y="1711"/>
                    <a:pt x="582" y="1582"/>
                  </a:cubicBezTo>
                  <a:cubicBezTo>
                    <a:pt x="677" y="1179"/>
                    <a:pt x="920" y="830"/>
                    <a:pt x="1267" y="595"/>
                  </a:cubicBezTo>
                  <a:cubicBezTo>
                    <a:pt x="1300" y="573"/>
                    <a:pt x="1339" y="562"/>
                    <a:pt x="1379" y="562"/>
                  </a:cubicBezTo>
                  <a:cubicBezTo>
                    <a:pt x="1419" y="562"/>
                    <a:pt x="1459" y="573"/>
                    <a:pt x="1492" y="595"/>
                  </a:cubicBezTo>
                  <a:cubicBezTo>
                    <a:pt x="2463" y="1250"/>
                    <a:pt x="2463" y="2678"/>
                    <a:pt x="1492" y="3331"/>
                  </a:cubicBezTo>
                  <a:cubicBezTo>
                    <a:pt x="1459" y="3354"/>
                    <a:pt x="1419" y="3365"/>
                    <a:pt x="1379" y="3365"/>
                  </a:cubicBezTo>
                  <a:cubicBezTo>
                    <a:pt x="1339" y="3365"/>
                    <a:pt x="1300" y="3354"/>
                    <a:pt x="1267" y="3331"/>
                  </a:cubicBezTo>
                  <a:cubicBezTo>
                    <a:pt x="979" y="3136"/>
                    <a:pt x="754" y="2849"/>
                    <a:pt x="637" y="2526"/>
                  </a:cubicBezTo>
                  <a:cubicBezTo>
                    <a:pt x="596" y="2412"/>
                    <a:pt x="488" y="2341"/>
                    <a:pt x="372" y="2341"/>
                  </a:cubicBezTo>
                  <a:cubicBezTo>
                    <a:pt x="340" y="2341"/>
                    <a:pt x="308" y="2347"/>
                    <a:pt x="276" y="2358"/>
                  </a:cubicBezTo>
                  <a:cubicBezTo>
                    <a:pt x="131" y="2410"/>
                    <a:pt x="56" y="2570"/>
                    <a:pt x="108" y="2718"/>
                  </a:cubicBezTo>
                  <a:cubicBezTo>
                    <a:pt x="266" y="3154"/>
                    <a:pt x="566" y="3537"/>
                    <a:pt x="953" y="3798"/>
                  </a:cubicBezTo>
                  <a:cubicBezTo>
                    <a:pt x="1082" y="3884"/>
                    <a:pt x="1231" y="3928"/>
                    <a:pt x="1379" y="3928"/>
                  </a:cubicBezTo>
                  <a:cubicBezTo>
                    <a:pt x="1528" y="3928"/>
                    <a:pt x="1676" y="3884"/>
                    <a:pt x="1805" y="3798"/>
                  </a:cubicBezTo>
                  <a:cubicBezTo>
                    <a:pt x="3107" y="2920"/>
                    <a:pt x="3106" y="1006"/>
                    <a:pt x="1805" y="131"/>
                  </a:cubicBezTo>
                  <a:cubicBezTo>
                    <a:pt x="1676" y="44"/>
                    <a:pt x="1528"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8" name="Google Shape;1088;p48"/>
            <p:cNvSpPr/>
            <p:nvPr/>
          </p:nvSpPr>
          <p:spPr>
            <a:xfrm>
              <a:off x="1197659" y="4064475"/>
              <a:ext cx="81330" cy="71365"/>
            </a:xfrm>
            <a:custGeom>
              <a:avLst/>
              <a:gdLst/>
              <a:ahLst/>
              <a:cxnLst/>
              <a:rect l="l" t="t" r="r" b="b"/>
              <a:pathLst>
                <a:path w="3738" h="3280" extrusionOk="0">
                  <a:moveTo>
                    <a:pt x="2435" y="563"/>
                  </a:moveTo>
                  <a:cubicBezTo>
                    <a:pt x="2540" y="563"/>
                    <a:pt x="2647" y="573"/>
                    <a:pt x="2756" y="594"/>
                  </a:cubicBezTo>
                  <a:cubicBezTo>
                    <a:pt x="2838" y="610"/>
                    <a:pt x="2899" y="673"/>
                    <a:pt x="2916" y="753"/>
                  </a:cubicBezTo>
                  <a:cubicBezTo>
                    <a:pt x="3119" y="1792"/>
                    <a:pt x="2312" y="2718"/>
                    <a:pt x="1306" y="2718"/>
                  </a:cubicBezTo>
                  <a:cubicBezTo>
                    <a:pt x="1200" y="2718"/>
                    <a:pt x="1091" y="2708"/>
                    <a:pt x="982" y="2686"/>
                  </a:cubicBezTo>
                  <a:cubicBezTo>
                    <a:pt x="901" y="2670"/>
                    <a:pt x="838" y="2607"/>
                    <a:pt x="823" y="2527"/>
                  </a:cubicBezTo>
                  <a:cubicBezTo>
                    <a:pt x="620" y="1489"/>
                    <a:pt x="1428" y="563"/>
                    <a:pt x="2435" y="563"/>
                  </a:cubicBezTo>
                  <a:close/>
                  <a:moveTo>
                    <a:pt x="2431" y="0"/>
                  </a:moveTo>
                  <a:cubicBezTo>
                    <a:pt x="1082" y="0"/>
                    <a:pt x="0" y="1241"/>
                    <a:pt x="271" y="2635"/>
                  </a:cubicBezTo>
                  <a:cubicBezTo>
                    <a:pt x="271" y="2636"/>
                    <a:pt x="353" y="3136"/>
                    <a:pt x="876" y="3238"/>
                  </a:cubicBezTo>
                  <a:cubicBezTo>
                    <a:pt x="1022" y="3266"/>
                    <a:pt x="1166" y="3280"/>
                    <a:pt x="1307" y="3280"/>
                  </a:cubicBezTo>
                  <a:cubicBezTo>
                    <a:pt x="2657" y="3280"/>
                    <a:pt x="3738" y="2038"/>
                    <a:pt x="3468" y="645"/>
                  </a:cubicBezTo>
                  <a:cubicBezTo>
                    <a:pt x="3408" y="339"/>
                    <a:pt x="3171" y="104"/>
                    <a:pt x="2863" y="42"/>
                  </a:cubicBezTo>
                  <a:cubicBezTo>
                    <a:pt x="2717" y="14"/>
                    <a:pt x="2573" y="0"/>
                    <a:pt x="2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9" name="Google Shape;1089;p48"/>
            <p:cNvSpPr/>
            <p:nvPr/>
          </p:nvSpPr>
          <p:spPr>
            <a:xfrm>
              <a:off x="1178404" y="3996462"/>
              <a:ext cx="87291" cy="61008"/>
            </a:xfrm>
            <a:custGeom>
              <a:avLst/>
              <a:gdLst/>
              <a:ahLst/>
              <a:cxnLst/>
              <a:rect l="l" t="t" r="r" b="b"/>
              <a:pathLst>
                <a:path w="4012" h="2804" extrusionOk="0">
                  <a:moveTo>
                    <a:pt x="2007" y="562"/>
                  </a:moveTo>
                  <a:cubicBezTo>
                    <a:pt x="2527" y="562"/>
                    <a:pt x="3048" y="805"/>
                    <a:pt x="3375" y="1291"/>
                  </a:cubicBezTo>
                  <a:cubicBezTo>
                    <a:pt x="3419" y="1358"/>
                    <a:pt x="3419" y="1447"/>
                    <a:pt x="3375" y="1516"/>
                  </a:cubicBezTo>
                  <a:cubicBezTo>
                    <a:pt x="3048" y="2001"/>
                    <a:pt x="2527" y="2244"/>
                    <a:pt x="2007" y="2244"/>
                  </a:cubicBezTo>
                  <a:cubicBezTo>
                    <a:pt x="1486" y="2244"/>
                    <a:pt x="966" y="2001"/>
                    <a:pt x="639" y="1516"/>
                  </a:cubicBezTo>
                  <a:cubicBezTo>
                    <a:pt x="593" y="1448"/>
                    <a:pt x="593" y="1358"/>
                    <a:pt x="639" y="1291"/>
                  </a:cubicBezTo>
                  <a:cubicBezTo>
                    <a:pt x="966" y="805"/>
                    <a:pt x="1486" y="562"/>
                    <a:pt x="2007" y="562"/>
                  </a:cubicBezTo>
                  <a:close/>
                  <a:moveTo>
                    <a:pt x="2006" y="0"/>
                  </a:moveTo>
                  <a:cubicBezTo>
                    <a:pt x="1309" y="0"/>
                    <a:pt x="611" y="325"/>
                    <a:pt x="174" y="976"/>
                  </a:cubicBezTo>
                  <a:cubicBezTo>
                    <a:pt x="0" y="1235"/>
                    <a:pt x="0" y="1570"/>
                    <a:pt x="174" y="1828"/>
                  </a:cubicBezTo>
                  <a:cubicBezTo>
                    <a:pt x="611" y="2478"/>
                    <a:pt x="1308" y="2803"/>
                    <a:pt x="2005" y="2803"/>
                  </a:cubicBezTo>
                  <a:cubicBezTo>
                    <a:pt x="2703" y="2803"/>
                    <a:pt x="3401" y="2478"/>
                    <a:pt x="3839" y="1828"/>
                  </a:cubicBezTo>
                  <a:cubicBezTo>
                    <a:pt x="4012" y="1569"/>
                    <a:pt x="4012" y="1233"/>
                    <a:pt x="3839" y="976"/>
                  </a:cubicBezTo>
                  <a:cubicBezTo>
                    <a:pt x="3401" y="325"/>
                    <a:pt x="2704"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0" name="Google Shape;1090;p48"/>
            <p:cNvSpPr/>
            <p:nvPr/>
          </p:nvSpPr>
          <p:spPr>
            <a:xfrm>
              <a:off x="1346022" y="4156465"/>
              <a:ext cx="87291" cy="60986"/>
            </a:xfrm>
            <a:custGeom>
              <a:avLst/>
              <a:gdLst/>
              <a:ahLst/>
              <a:cxnLst/>
              <a:rect l="l" t="t" r="r" b="b"/>
              <a:pathLst>
                <a:path w="4012" h="2803" extrusionOk="0">
                  <a:moveTo>
                    <a:pt x="2005" y="561"/>
                  </a:moveTo>
                  <a:cubicBezTo>
                    <a:pt x="2525" y="561"/>
                    <a:pt x="3046" y="804"/>
                    <a:pt x="3373" y="1290"/>
                  </a:cubicBezTo>
                  <a:cubicBezTo>
                    <a:pt x="3419" y="1358"/>
                    <a:pt x="3419" y="1447"/>
                    <a:pt x="3373" y="1515"/>
                  </a:cubicBezTo>
                  <a:cubicBezTo>
                    <a:pt x="3046" y="2000"/>
                    <a:pt x="2525" y="2243"/>
                    <a:pt x="2005" y="2243"/>
                  </a:cubicBezTo>
                  <a:cubicBezTo>
                    <a:pt x="1484" y="2243"/>
                    <a:pt x="964" y="2000"/>
                    <a:pt x="638" y="1515"/>
                  </a:cubicBezTo>
                  <a:cubicBezTo>
                    <a:pt x="590" y="1447"/>
                    <a:pt x="590" y="1357"/>
                    <a:pt x="638" y="1290"/>
                  </a:cubicBezTo>
                  <a:cubicBezTo>
                    <a:pt x="964" y="804"/>
                    <a:pt x="1484" y="561"/>
                    <a:pt x="2005" y="561"/>
                  </a:cubicBezTo>
                  <a:close/>
                  <a:moveTo>
                    <a:pt x="2006" y="0"/>
                  </a:moveTo>
                  <a:cubicBezTo>
                    <a:pt x="1309" y="0"/>
                    <a:pt x="611" y="326"/>
                    <a:pt x="174" y="976"/>
                  </a:cubicBezTo>
                  <a:cubicBezTo>
                    <a:pt x="0" y="1235"/>
                    <a:pt x="0" y="1570"/>
                    <a:pt x="174" y="1828"/>
                  </a:cubicBezTo>
                  <a:cubicBezTo>
                    <a:pt x="611" y="2478"/>
                    <a:pt x="1308" y="2803"/>
                    <a:pt x="2006" y="2803"/>
                  </a:cubicBezTo>
                  <a:cubicBezTo>
                    <a:pt x="2703" y="2803"/>
                    <a:pt x="3400" y="2478"/>
                    <a:pt x="3839" y="1828"/>
                  </a:cubicBezTo>
                  <a:cubicBezTo>
                    <a:pt x="4012" y="1570"/>
                    <a:pt x="4012" y="1235"/>
                    <a:pt x="3839" y="976"/>
                  </a:cubicBezTo>
                  <a:cubicBezTo>
                    <a:pt x="3400" y="325"/>
                    <a:pt x="2703"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1" name="Google Shape;1091;p48"/>
            <p:cNvSpPr/>
            <p:nvPr/>
          </p:nvSpPr>
          <p:spPr>
            <a:xfrm>
              <a:off x="1326593" y="4226697"/>
              <a:ext cx="81351" cy="71408"/>
            </a:xfrm>
            <a:custGeom>
              <a:avLst/>
              <a:gdLst/>
              <a:ahLst/>
              <a:cxnLst/>
              <a:rect l="l" t="t" r="r" b="b"/>
              <a:pathLst>
                <a:path w="3739" h="3282" extrusionOk="0">
                  <a:moveTo>
                    <a:pt x="1304" y="563"/>
                  </a:moveTo>
                  <a:cubicBezTo>
                    <a:pt x="2312" y="563"/>
                    <a:pt x="3118" y="1489"/>
                    <a:pt x="2916" y="2527"/>
                  </a:cubicBezTo>
                  <a:cubicBezTo>
                    <a:pt x="2900" y="2609"/>
                    <a:pt x="2837" y="2671"/>
                    <a:pt x="2757" y="2688"/>
                  </a:cubicBezTo>
                  <a:cubicBezTo>
                    <a:pt x="2648" y="2709"/>
                    <a:pt x="2540" y="2719"/>
                    <a:pt x="2435" y="2719"/>
                  </a:cubicBezTo>
                  <a:cubicBezTo>
                    <a:pt x="1427" y="2719"/>
                    <a:pt x="621" y="1793"/>
                    <a:pt x="823" y="754"/>
                  </a:cubicBezTo>
                  <a:cubicBezTo>
                    <a:pt x="839" y="673"/>
                    <a:pt x="902" y="611"/>
                    <a:pt x="982" y="594"/>
                  </a:cubicBezTo>
                  <a:cubicBezTo>
                    <a:pt x="1091" y="573"/>
                    <a:pt x="1198" y="563"/>
                    <a:pt x="1304" y="563"/>
                  </a:cubicBezTo>
                  <a:close/>
                  <a:moveTo>
                    <a:pt x="1304" y="1"/>
                  </a:moveTo>
                  <a:cubicBezTo>
                    <a:pt x="1163" y="1"/>
                    <a:pt x="1020" y="14"/>
                    <a:pt x="875" y="42"/>
                  </a:cubicBezTo>
                  <a:cubicBezTo>
                    <a:pt x="568" y="103"/>
                    <a:pt x="332" y="339"/>
                    <a:pt x="272" y="647"/>
                  </a:cubicBezTo>
                  <a:cubicBezTo>
                    <a:pt x="1" y="2037"/>
                    <a:pt x="1080" y="3281"/>
                    <a:pt x="2432" y="3281"/>
                  </a:cubicBezTo>
                  <a:cubicBezTo>
                    <a:pt x="2573" y="3281"/>
                    <a:pt x="2718" y="3268"/>
                    <a:pt x="2864" y="3239"/>
                  </a:cubicBezTo>
                  <a:cubicBezTo>
                    <a:pt x="3170" y="3179"/>
                    <a:pt x="3405" y="2943"/>
                    <a:pt x="3467" y="2635"/>
                  </a:cubicBezTo>
                  <a:cubicBezTo>
                    <a:pt x="3738" y="1240"/>
                    <a:pt x="2653" y="1"/>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2" name="Google Shape;1092;p48"/>
            <p:cNvSpPr/>
            <p:nvPr/>
          </p:nvSpPr>
          <p:spPr>
            <a:xfrm>
              <a:off x="1034957" y="4178396"/>
              <a:ext cx="81330" cy="71408"/>
            </a:xfrm>
            <a:custGeom>
              <a:avLst/>
              <a:gdLst/>
              <a:ahLst/>
              <a:cxnLst/>
              <a:rect l="l" t="t" r="r" b="b"/>
              <a:pathLst>
                <a:path w="3738" h="3282" extrusionOk="0">
                  <a:moveTo>
                    <a:pt x="2434" y="562"/>
                  </a:moveTo>
                  <a:cubicBezTo>
                    <a:pt x="2540" y="562"/>
                    <a:pt x="2647" y="573"/>
                    <a:pt x="2756" y="594"/>
                  </a:cubicBezTo>
                  <a:cubicBezTo>
                    <a:pt x="2837" y="611"/>
                    <a:pt x="2900" y="673"/>
                    <a:pt x="2915" y="754"/>
                  </a:cubicBezTo>
                  <a:cubicBezTo>
                    <a:pt x="3119" y="1793"/>
                    <a:pt x="2312" y="2719"/>
                    <a:pt x="1303" y="2719"/>
                  </a:cubicBezTo>
                  <a:cubicBezTo>
                    <a:pt x="1198" y="2719"/>
                    <a:pt x="1091" y="2709"/>
                    <a:pt x="982" y="2688"/>
                  </a:cubicBezTo>
                  <a:cubicBezTo>
                    <a:pt x="902" y="2671"/>
                    <a:pt x="839" y="2609"/>
                    <a:pt x="823" y="2527"/>
                  </a:cubicBezTo>
                  <a:cubicBezTo>
                    <a:pt x="621" y="1488"/>
                    <a:pt x="1428" y="562"/>
                    <a:pt x="2434" y="562"/>
                  </a:cubicBezTo>
                  <a:close/>
                  <a:moveTo>
                    <a:pt x="2432" y="0"/>
                  </a:moveTo>
                  <a:cubicBezTo>
                    <a:pt x="1082" y="0"/>
                    <a:pt x="1" y="1241"/>
                    <a:pt x="272" y="2635"/>
                  </a:cubicBezTo>
                  <a:cubicBezTo>
                    <a:pt x="272" y="2635"/>
                    <a:pt x="350" y="3136"/>
                    <a:pt x="875" y="3239"/>
                  </a:cubicBezTo>
                  <a:cubicBezTo>
                    <a:pt x="1020" y="3268"/>
                    <a:pt x="1165" y="3281"/>
                    <a:pt x="1306" y="3281"/>
                  </a:cubicBezTo>
                  <a:cubicBezTo>
                    <a:pt x="2656" y="3281"/>
                    <a:pt x="3738" y="2038"/>
                    <a:pt x="3467" y="647"/>
                  </a:cubicBezTo>
                  <a:cubicBezTo>
                    <a:pt x="3408" y="339"/>
                    <a:pt x="3170" y="103"/>
                    <a:pt x="2864" y="43"/>
                  </a:cubicBezTo>
                  <a:cubicBezTo>
                    <a:pt x="2718" y="14"/>
                    <a:pt x="2573" y="0"/>
                    <a:pt x="2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3" name="Google Shape;1093;p48"/>
            <p:cNvSpPr/>
            <p:nvPr/>
          </p:nvSpPr>
          <p:spPr>
            <a:xfrm>
              <a:off x="1165088" y="3918114"/>
              <a:ext cx="81330" cy="71365"/>
            </a:xfrm>
            <a:custGeom>
              <a:avLst/>
              <a:gdLst/>
              <a:ahLst/>
              <a:cxnLst/>
              <a:rect l="l" t="t" r="r" b="b"/>
              <a:pathLst>
                <a:path w="3738" h="3280" extrusionOk="0">
                  <a:moveTo>
                    <a:pt x="1309" y="562"/>
                  </a:moveTo>
                  <a:cubicBezTo>
                    <a:pt x="2314" y="562"/>
                    <a:pt x="3120" y="1487"/>
                    <a:pt x="2918" y="2527"/>
                  </a:cubicBezTo>
                  <a:cubicBezTo>
                    <a:pt x="2902" y="2607"/>
                    <a:pt x="2839" y="2670"/>
                    <a:pt x="2759" y="2686"/>
                  </a:cubicBezTo>
                  <a:cubicBezTo>
                    <a:pt x="2650" y="2707"/>
                    <a:pt x="2543" y="2717"/>
                    <a:pt x="2438" y="2717"/>
                  </a:cubicBezTo>
                  <a:cubicBezTo>
                    <a:pt x="1430" y="2717"/>
                    <a:pt x="622" y="1791"/>
                    <a:pt x="826" y="753"/>
                  </a:cubicBezTo>
                  <a:cubicBezTo>
                    <a:pt x="842" y="672"/>
                    <a:pt x="905" y="609"/>
                    <a:pt x="985" y="594"/>
                  </a:cubicBezTo>
                  <a:cubicBezTo>
                    <a:pt x="1094" y="572"/>
                    <a:pt x="1203" y="562"/>
                    <a:pt x="1309" y="562"/>
                  </a:cubicBezTo>
                  <a:close/>
                  <a:moveTo>
                    <a:pt x="1308" y="0"/>
                  </a:moveTo>
                  <a:cubicBezTo>
                    <a:pt x="1166" y="0"/>
                    <a:pt x="1022" y="14"/>
                    <a:pt x="876" y="42"/>
                  </a:cubicBezTo>
                  <a:cubicBezTo>
                    <a:pt x="569" y="101"/>
                    <a:pt x="333" y="337"/>
                    <a:pt x="271" y="645"/>
                  </a:cubicBezTo>
                  <a:cubicBezTo>
                    <a:pt x="0" y="2033"/>
                    <a:pt x="1077" y="3280"/>
                    <a:pt x="2432" y="3280"/>
                  </a:cubicBezTo>
                  <a:cubicBezTo>
                    <a:pt x="2573" y="3280"/>
                    <a:pt x="2718" y="3266"/>
                    <a:pt x="2864" y="3238"/>
                  </a:cubicBezTo>
                  <a:cubicBezTo>
                    <a:pt x="3170" y="3179"/>
                    <a:pt x="3407" y="2942"/>
                    <a:pt x="3468" y="2635"/>
                  </a:cubicBezTo>
                  <a:cubicBezTo>
                    <a:pt x="3738" y="1243"/>
                    <a:pt x="2659"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4" name="Google Shape;1094;p48"/>
            <p:cNvSpPr/>
            <p:nvPr/>
          </p:nvSpPr>
          <p:spPr>
            <a:xfrm>
              <a:off x="1070770" y="4012432"/>
              <a:ext cx="81330" cy="71365"/>
            </a:xfrm>
            <a:custGeom>
              <a:avLst/>
              <a:gdLst/>
              <a:ahLst/>
              <a:cxnLst/>
              <a:rect l="l" t="t" r="r" b="b"/>
              <a:pathLst>
                <a:path w="3738" h="3280" extrusionOk="0">
                  <a:moveTo>
                    <a:pt x="2435" y="563"/>
                  </a:moveTo>
                  <a:cubicBezTo>
                    <a:pt x="2540" y="563"/>
                    <a:pt x="2647" y="573"/>
                    <a:pt x="2756" y="594"/>
                  </a:cubicBezTo>
                  <a:cubicBezTo>
                    <a:pt x="2836" y="610"/>
                    <a:pt x="2899" y="673"/>
                    <a:pt x="2915" y="753"/>
                  </a:cubicBezTo>
                  <a:cubicBezTo>
                    <a:pt x="3117" y="1794"/>
                    <a:pt x="2309" y="2718"/>
                    <a:pt x="1303" y="2718"/>
                  </a:cubicBezTo>
                  <a:cubicBezTo>
                    <a:pt x="1198" y="2718"/>
                    <a:pt x="1090" y="2708"/>
                    <a:pt x="982" y="2686"/>
                  </a:cubicBezTo>
                  <a:cubicBezTo>
                    <a:pt x="901" y="2671"/>
                    <a:pt x="838" y="2608"/>
                    <a:pt x="823" y="2527"/>
                  </a:cubicBezTo>
                  <a:cubicBezTo>
                    <a:pt x="620" y="1488"/>
                    <a:pt x="1429" y="563"/>
                    <a:pt x="2435" y="563"/>
                  </a:cubicBezTo>
                  <a:close/>
                  <a:moveTo>
                    <a:pt x="2431" y="0"/>
                  </a:moveTo>
                  <a:cubicBezTo>
                    <a:pt x="1082" y="0"/>
                    <a:pt x="0" y="1241"/>
                    <a:pt x="271" y="2635"/>
                  </a:cubicBezTo>
                  <a:cubicBezTo>
                    <a:pt x="271" y="2635"/>
                    <a:pt x="351" y="3136"/>
                    <a:pt x="874" y="3238"/>
                  </a:cubicBezTo>
                  <a:cubicBezTo>
                    <a:pt x="1020" y="3266"/>
                    <a:pt x="1164" y="3280"/>
                    <a:pt x="1306" y="3280"/>
                  </a:cubicBezTo>
                  <a:cubicBezTo>
                    <a:pt x="2658" y="3280"/>
                    <a:pt x="3737" y="2034"/>
                    <a:pt x="3466" y="646"/>
                  </a:cubicBezTo>
                  <a:cubicBezTo>
                    <a:pt x="3408" y="339"/>
                    <a:pt x="3171" y="103"/>
                    <a:pt x="2863" y="43"/>
                  </a:cubicBezTo>
                  <a:cubicBezTo>
                    <a:pt x="2717" y="14"/>
                    <a:pt x="2573" y="0"/>
                    <a:pt x="2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5" name="Google Shape;1095;p48"/>
            <p:cNvSpPr/>
            <p:nvPr/>
          </p:nvSpPr>
          <p:spPr>
            <a:xfrm>
              <a:off x="1089873" y="3939219"/>
              <a:ext cx="78523" cy="71343"/>
            </a:xfrm>
            <a:custGeom>
              <a:avLst/>
              <a:gdLst/>
              <a:ahLst/>
              <a:cxnLst/>
              <a:rect l="l" t="t" r="r" b="b"/>
              <a:pathLst>
                <a:path w="3609" h="3279" extrusionOk="0">
                  <a:moveTo>
                    <a:pt x="1171" y="562"/>
                  </a:moveTo>
                  <a:cubicBezTo>
                    <a:pt x="2179" y="562"/>
                    <a:pt x="2987" y="1488"/>
                    <a:pt x="2783" y="2527"/>
                  </a:cubicBezTo>
                  <a:cubicBezTo>
                    <a:pt x="2767" y="2607"/>
                    <a:pt x="2704" y="2670"/>
                    <a:pt x="2624" y="2686"/>
                  </a:cubicBezTo>
                  <a:cubicBezTo>
                    <a:pt x="2515" y="2707"/>
                    <a:pt x="2406" y="2718"/>
                    <a:pt x="2300" y="2718"/>
                  </a:cubicBezTo>
                  <a:cubicBezTo>
                    <a:pt x="1295" y="2718"/>
                    <a:pt x="489" y="1792"/>
                    <a:pt x="691" y="752"/>
                  </a:cubicBezTo>
                  <a:cubicBezTo>
                    <a:pt x="707" y="672"/>
                    <a:pt x="770" y="609"/>
                    <a:pt x="850" y="593"/>
                  </a:cubicBezTo>
                  <a:cubicBezTo>
                    <a:pt x="958" y="572"/>
                    <a:pt x="1066" y="562"/>
                    <a:pt x="1171" y="562"/>
                  </a:cubicBezTo>
                  <a:close/>
                  <a:moveTo>
                    <a:pt x="1176" y="0"/>
                  </a:moveTo>
                  <a:cubicBezTo>
                    <a:pt x="1035" y="0"/>
                    <a:pt x="891" y="14"/>
                    <a:pt x="745" y="42"/>
                  </a:cubicBezTo>
                  <a:cubicBezTo>
                    <a:pt x="439" y="101"/>
                    <a:pt x="202" y="337"/>
                    <a:pt x="141" y="645"/>
                  </a:cubicBezTo>
                  <a:cubicBezTo>
                    <a:pt x="0" y="1368"/>
                    <a:pt x="227" y="2111"/>
                    <a:pt x="747" y="2630"/>
                  </a:cubicBezTo>
                  <a:cubicBezTo>
                    <a:pt x="1166" y="3051"/>
                    <a:pt x="1727" y="3279"/>
                    <a:pt x="2306" y="3279"/>
                  </a:cubicBezTo>
                  <a:cubicBezTo>
                    <a:pt x="2448" y="3279"/>
                    <a:pt x="2591" y="3265"/>
                    <a:pt x="2733" y="3237"/>
                  </a:cubicBezTo>
                  <a:cubicBezTo>
                    <a:pt x="3040" y="3178"/>
                    <a:pt x="3276" y="2942"/>
                    <a:pt x="3337" y="2634"/>
                  </a:cubicBezTo>
                  <a:cubicBezTo>
                    <a:pt x="3609" y="1240"/>
                    <a:pt x="2526" y="0"/>
                    <a:pt x="1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6" name="Google Shape;1096;p48"/>
            <p:cNvSpPr/>
            <p:nvPr/>
          </p:nvSpPr>
          <p:spPr>
            <a:xfrm>
              <a:off x="1009349" y="3881453"/>
              <a:ext cx="429493" cy="416504"/>
            </a:xfrm>
            <a:custGeom>
              <a:avLst/>
              <a:gdLst/>
              <a:ahLst/>
              <a:cxnLst/>
              <a:rect l="l" t="t" r="r" b="b"/>
              <a:pathLst>
                <a:path w="19740" h="19143" extrusionOk="0">
                  <a:moveTo>
                    <a:pt x="9870" y="13179"/>
                  </a:moveTo>
                  <a:cubicBezTo>
                    <a:pt x="10168" y="13477"/>
                    <a:pt x="10564" y="13651"/>
                    <a:pt x="10993" y="13651"/>
                  </a:cubicBezTo>
                  <a:cubicBezTo>
                    <a:pt x="11041" y="13651"/>
                    <a:pt x="11088" y="13649"/>
                    <a:pt x="11136" y="13645"/>
                  </a:cubicBezTo>
                  <a:lnTo>
                    <a:pt x="11136" y="13645"/>
                  </a:lnTo>
                  <a:cubicBezTo>
                    <a:pt x="10773" y="13947"/>
                    <a:pt x="10322" y="14100"/>
                    <a:pt x="9870" y="14100"/>
                  </a:cubicBezTo>
                  <a:cubicBezTo>
                    <a:pt x="9421" y="14100"/>
                    <a:pt x="8971" y="13949"/>
                    <a:pt x="8604" y="13645"/>
                  </a:cubicBezTo>
                  <a:lnTo>
                    <a:pt x="8604" y="13645"/>
                  </a:lnTo>
                  <a:cubicBezTo>
                    <a:pt x="8652" y="13649"/>
                    <a:pt x="8700" y="13651"/>
                    <a:pt x="8747" y="13651"/>
                  </a:cubicBezTo>
                  <a:cubicBezTo>
                    <a:pt x="9177" y="13651"/>
                    <a:pt x="9573" y="13477"/>
                    <a:pt x="9870" y="13179"/>
                  </a:cubicBezTo>
                  <a:close/>
                  <a:moveTo>
                    <a:pt x="8745" y="0"/>
                  </a:moveTo>
                  <a:cubicBezTo>
                    <a:pt x="8241" y="0"/>
                    <a:pt x="7739" y="241"/>
                    <a:pt x="7419" y="706"/>
                  </a:cubicBezTo>
                  <a:cubicBezTo>
                    <a:pt x="7144" y="515"/>
                    <a:pt x="6837" y="426"/>
                    <a:pt x="6533" y="426"/>
                  </a:cubicBezTo>
                  <a:cubicBezTo>
                    <a:pt x="5907" y="426"/>
                    <a:pt x="5297" y="806"/>
                    <a:pt x="5023" y="1455"/>
                  </a:cubicBezTo>
                  <a:cubicBezTo>
                    <a:pt x="4831" y="1376"/>
                    <a:pt x="4635" y="1339"/>
                    <a:pt x="4442" y="1339"/>
                  </a:cubicBezTo>
                  <a:cubicBezTo>
                    <a:pt x="3640" y="1339"/>
                    <a:pt x="2904" y="1978"/>
                    <a:pt x="2806" y="2873"/>
                  </a:cubicBezTo>
                  <a:cubicBezTo>
                    <a:pt x="2769" y="2870"/>
                    <a:pt x="2733" y="2869"/>
                    <a:pt x="2697" y="2869"/>
                  </a:cubicBezTo>
                  <a:cubicBezTo>
                    <a:pt x="1554" y="2869"/>
                    <a:pt x="734" y="4138"/>
                    <a:pt x="1189" y="5278"/>
                  </a:cubicBezTo>
                  <a:cubicBezTo>
                    <a:pt x="2" y="5902"/>
                    <a:pt x="1" y="7744"/>
                    <a:pt x="1189" y="8367"/>
                  </a:cubicBezTo>
                  <a:cubicBezTo>
                    <a:pt x="732" y="9511"/>
                    <a:pt x="1556" y="10777"/>
                    <a:pt x="2700" y="10777"/>
                  </a:cubicBezTo>
                  <a:cubicBezTo>
                    <a:pt x="2735" y="10777"/>
                    <a:pt x="2771" y="10776"/>
                    <a:pt x="2806" y="10773"/>
                  </a:cubicBezTo>
                  <a:cubicBezTo>
                    <a:pt x="2906" y="11670"/>
                    <a:pt x="3638" y="12306"/>
                    <a:pt x="4441" y="12306"/>
                  </a:cubicBezTo>
                  <a:cubicBezTo>
                    <a:pt x="4594" y="12306"/>
                    <a:pt x="4750" y="12283"/>
                    <a:pt x="4904" y="12234"/>
                  </a:cubicBezTo>
                  <a:cubicBezTo>
                    <a:pt x="5923" y="15565"/>
                    <a:pt x="5851" y="15055"/>
                    <a:pt x="5851" y="16930"/>
                  </a:cubicBezTo>
                  <a:cubicBezTo>
                    <a:pt x="5851" y="17225"/>
                    <a:pt x="5692" y="17496"/>
                    <a:pt x="5423" y="17651"/>
                  </a:cubicBezTo>
                  <a:cubicBezTo>
                    <a:pt x="5006" y="17894"/>
                    <a:pt x="4777" y="18334"/>
                    <a:pt x="4777" y="18582"/>
                  </a:cubicBezTo>
                  <a:cubicBezTo>
                    <a:pt x="4777" y="18892"/>
                    <a:pt x="5029" y="19143"/>
                    <a:pt x="5338" y="19143"/>
                  </a:cubicBezTo>
                  <a:lnTo>
                    <a:pt x="14403" y="19143"/>
                  </a:lnTo>
                  <a:cubicBezTo>
                    <a:pt x="14787" y="19143"/>
                    <a:pt x="15062" y="18763"/>
                    <a:pt x="14933" y="18395"/>
                  </a:cubicBezTo>
                  <a:cubicBezTo>
                    <a:pt x="14898" y="18309"/>
                    <a:pt x="14858" y="18221"/>
                    <a:pt x="14805" y="18136"/>
                  </a:cubicBezTo>
                  <a:cubicBezTo>
                    <a:pt x="14753" y="18050"/>
                    <a:pt x="14660" y="18002"/>
                    <a:pt x="14566" y="18002"/>
                  </a:cubicBezTo>
                  <a:cubicBezTo>
                    <a:pt x="14517" y="18002"/>
                    <a:pt x="14467" y="18015"/>
                    <a:pt x="14422" y="18043"/>
                  </a:cubicBezTo>
                  <a:cubicBezTo>
                    <a:pt x="14288" y="18123"/>
                    <a:pt x="14247" y="18298"/>
                    <a:pt x="14328" y="18428"/>
                  </a:cubicBezTo>
                  <a:cubicBezTo>
                    <a:pt x="14359" y="18478"/>
                    <a:pt x="14383" y="18531"/>
                    <a:pt x="14403" y="18586"/>
                  </a:cubicBezTo>
                  <a:lnTo>
                    <a:pt x="5338" y="18587"/>
                  </a:lnTo>
                  <a:cubicBezTo>
                    <a:pt x="5406" y="18400"/>
                    <a:pt x="5536" y="18242"/>
                    <a:pt x="5708" y="18140"/>
                  </a:cubicBezTo>
                  <a:cubicBezTo>
                    <a:pt x="6143" y="17886"/>
                    <a:pt x="6413" y="17424"/>
                    <a:pt x="6413" y="16935"/>
                  </a:cubicBezTo>
                  <a:cubicBezTo>
                    <a:pt x="6413" y="16001"/>
                    <a:pt x="6454" y="15386"/>
                    <a:pt x="6173" y="14467"/>
                  </a:cubicBezTo>
                  <a:cubicBezTo>
                    <a:pt x="4935" y="10409"/>
                    <a:pt x="4999" y="10674"/>
                    <a:pt x="4999" y="10500"/>
                  </a:cubicBezTo>
                  <a:cubicBezTo>
                    <a:pt x="4999" y="10278"/>
                    <a:pt x="5091" y="10058"/>
                    <a:pt x="5248" y="9901"/>
                  </a:cubicBezTo>
                  <a:cubicBezTo>
                    <a:pt x="5357" y="9792"/>
                    <a:pt x="5359" y="9614"/>
                    <a:pt x="5250" y="9504"/>
                  </a:cubicBezTo>
                  <a:cubicBezTo>
                    <a:pt x="5195" y="9448"/>
                    <a:pt x="5122" y="9421"/>
                    <a:pt x="5050" y="9421"/>
                  </a:cubicBezTo>
                  <a:cubicBezTo>
                    <a:pt x="4978" y="9421"/>
                    <a:pt x="4907" y="9447"/>
                    <a:pt x="4851" y="9501"/>
                  </a:cubicBezTo>
                  <a:cubicBezTo>
                    <a:pt x="4588" y="9763"/>
                    <a:pt x="4436" y="10127"/>
                    <a:pt x="4436" y="10497"/>
                  </a:cubicBezTo>
                  <a:cubicBezTo>
                    <a:pt x="4436" y="10760"/>
                    <a:pt x="4479" y="10845"/>
                    <a:pt x="4741" y="11700"/>
                  </a:cubicBezTo>
                  <a:cubicBezTo>
                    <a:pt x="4641" y="11732"/>
                    <a:pt x="4540" y="11747"/>
                    <a:pt x="4440" y="11747"/>
                  </a:cubicBezTo>
                  <a:cubicBezTo>
                    <a:pt x="3839" y="11747"/>
                    <a:pt x="3301" y="11189"/>
                    <a:pt x="3359" y="10465"/>
                  </a:cubicBezTo>
                  <a:cubicBezTo>
                    <a:pt x="3373" y="10296"/>
                    <a:pt x="3238" y="10162"/>
                    <a:pt x="3080" y="10162"/>
                  </a:cubicBezTo>
                  <a:cubicBezTo>
                    <a:pt x="3053" y="10162"/>
                    <a:pt x="3026" y="10166"/>
                    <a:pt x="2998" y="10174"/>
                  </a:cubicBezTo>
                  <a:cubicBezTo>
                    <a:pt x="2895" y="10206"/>
                    <a:pt x="2794" y="10220"/>
                    <a:pt x="2697" y="10220"/>
                  </a:cubicBezTo>
                  <a:cubicBezTo>
                    <a:pt x="1873" y="10220"/>
                    <a:pt x="1314" y="9175"/>
                    <a:pt x="1814" y="8374"/>
                  </a:cubicBezTo>
                  <a:cubicBezTo>
                    <a:pt x="1913" y="8217"/>
                    <a:pt x="1834" y="8009"/>
                    <a:pt x="1655" y="7957"/>
                  </a:cubicBezTo>
                  <a:cubicBezTo>
                    <a:pt x="595" y="7647"/>
                    <a:pt x="598" y="6007"/>
                    <a:pt x="1655" y="5697"/>
                  </a:cubicBezTo>
                  <a:cubicBezTo>
                    <a:pt x="1834" y="5646"/>
                    <a:pt x="1913" y="5438"/>
                    <a:pt x="1814" y="5281"/>
                  </a:cubicBezTo>
                  <a:cubicBezTo>
                    <a:pt x="1313" y="4476"/>
                    <a:pt x="1874" y="3433"/>
                    <a:pt x="2697" y="3433"/>
                  </a:cubicBezTo>
                  <a:cubicBezTo>
                    <a:pt x="2794" y="3433"/>
                    <a:pt x="2895" y="3448"/>
                    <a:pt x="2998" y="3479"/>
                  </a:cubicBezTo>
                  <a:cubicBezTo>
                    <a:pt x="3026" y="3487"/>
                    <a:pt x="3054" y="3491"/>
                    <a:pt x="3080" y="3491"/>
                  </a:cubicBezTo>
                  <a:cubicBezTo>
                    <a:pt x="3239" y="3491"/>
                    <a:pt x="3373" y="3356"/>
                    <a:pt x="3359" y="3190"/>
                  </a:cubicBezTo>
                  <a:cubicBezTo>
                    <a:pt x="3300" y="2453"/>
                    <a:pt x="3846" y="1906"/>
                    <a:pt x="4442" y="1906"/>
                  </a:cubicBezTo>
                  <a:cubicBezTo>
                    <a:pt x="4639" y="1906"/>
                    <a:pt x="4840" y="1965"/>
                    <a:pt x="5028" y="2097"/>
                  </a:cubicBezTo>
                  <a:cubicBezTo>
                    <a:pt x="5077" y="2132"/>
                    <a:pt x="5133" y="2148"/>
                    <a:pt x="5188" y="2148"/>
                  </a:cubicBezTo>
                  <a:cubicBezTo>
                    <a:pt x="5315" y="2148"/>
                    <a:pt x="5436" y="2061"/>
                    <a:pt x="5464" y="1923"/>
                  </a:cubicBezTo>
                  <a:cubicBezTo>
                    <a:pt x="5578" y="1350"/>
                    <a:pt x="6046" y="991"/>
                    <a:pt x="6532" y="991"/>
                  </a:cubicBezTo>
                  <a:cubicBezTo>
                    <a:pt x="6799" y="991"/>
                    <a:pt x="7071" y="1100"/>
                    <a:pt x="7292" y="1341"/>
                  </a:cubicBezTo>
                  <a:cubicBezTo>
                    <a:pt x="7348" y="1402"/>
                    <a:pt x="7423" y="1431"/>
                    <a:pt x="7498" y="1431"/>
                  </a:cubicBezTo>
                  <a:cubicBezTo>
                    <a:pt x="7605" y="1431"/>
                    <a:pt x="7711" y="1371"/>
                    <a:pt x="7757" y="1259"/>
                  </a:cubicBezTo>
                  <a:cubicBezTo>
                    <a:pt x="7948" y="803"/>
                    <a:pt x="8345" y="567"/>
                    <a:pt x="8745" y="567"/>
                  </a:cubicBezTo>
                  <a:cubicBezTo>
                    <a:pt x="9080" y="567"/>
                    <a:pt x="9417" y="733"/>
                    <a:pt x="9635" y="1076"/>
                  </a:cubicBezTo>
                  <a:cubicBezTo>
                    <a:pt x="9691" y="1162"/>
                    <a:pt x="9782" y="1206"/>
                    <a:pt x="9872" y="1206"/>
                  </a:cubicBezTo>
                  <a:cubicBezTo>
                    <a:pt x="9963" y="1206"/>
                    <a:pt x="10053" y="1162"/>
                    <a:pt x="10108" y="1076"/>
                  </a:cubicBezTo>
                  <a:cubicBezTo>
                    <a:pt x="10326" y="733"/>
                    <a:pt x="10663" y="566"/>
                    <a:pt x="10998" y="566"/>
                  </a:cubicBezTo>
                  <a:cubicBezTo>
                    <a:pt x="11397" y="566"/>
                    <a:pt x="11794" y="803"/>
                    <a:pt x="11985" y="1259"/>
                  </a:cubicBezTo>
                  <a:cubicBezTo>
                    <a:pt x="12032" y="1371"/>
                    <a:pt x="12138" y="1432"/>
                    <a:pt x="12245" y="1432"/>
                  </a:cubicBezTo>
                  <a:cubicBezTo>
                    <a:pt x="12320" y="1432"/>
                    <a:pt x="12395" y="1403"/>
                    <a:pt x="12451" y="1341"/>
                  </a:cubicBezTo>
                  <a:cubicBezTo>
                    <a:pt x="12672" y="1100"/>
                    <a:pt x="12944" y="991"/>
                    <a:pt x="13211" y="991"/>
                  </a:cubicBezTo>
                  <a:cubicBezTo>
                    <a:pt x="13696" y="991"/>
                    <a:pt x="14164" y="1349"/>
                    <a:pt x="14280" y="1923"/>
                  </a:cubicBezTo>
                  <a:cubicBezTo>
                    <a:pt x="14307" y="2062"/>
                    <a:pt x="14427" y="2149"/>
                    <a:pt x="14554" y="2149"/>
                  </a:cubicBezTo>
                  <a:cubicBezTo>
                    <a:pt x="14609" y="2149"/>
                    <a:pt x="14666" y="2132"/>
                    <a:pt x="14717" y="2097"/>
                  </a:cubicBezTo>
                  <a:cubicBezTo>
                    <a:pt x="14904" y="1965"/>
                    <a:pt x="15105" y="1906"/>
                    <a:pt x="15302" y="1906"/>
                  </a:cubicBezTo>
                  <a:cubicBezTo>
                    <a:pt x="15898" y="1906"/>
                    <a:pt x="16444" y="2453"/>
                    <a:pt x="16385" y="3190"/>
                  </a:cubicBezTo>
                  <a:cubicBezTo>
                    <a:pt x="16372" y="3357"/>
                    <a:pt x="16506" y="3491"/>
                    <a:pt x="16663" y="3491"/>
                  </a:cubicBezTo>
                  <a:cubicBezTo>
                    <a:pt x="16690" y="3491"/>
                    <a:pt x="16717" y="3487"/>
                    <a:pt x="16745" y="3479"/>
                  </a:cubicBezTo>
                  <a:cubicBezTo>
                    <a:pt x="16848" y="3448"/>
                    <a:pt x="16948" y="3433"/>
                    <a:pt x="17045" y="3433"/>
                  </a:cubicBezTo>
                  <a:cubicBezTo>
                    <a:pt x="17870" y="3433"/>
                    <a:pt x="18428" y="4480"/>
                    <a:pt x="17930" y="5281"/>
                  </a:cubicBezTo>
                  <a:cubicBezTo>
                    <a:pt x="17832" y="5438"/>
                    <a:pt x="17910" y="5646"/>
                    <a:pt x="18089" y="5697"/>
                  </a:cubicBezTo>
                  <a:cubicBezTo>
                    <a:pt x="19149" y="6007"/>
                    <a:pt x="19145" y="7647"/>
                    <a:pt x="18089" y="7957"/>
                  </a:cubicBezTo>
                  <a:cubicBezTo>
                    <a:pt x="17910" y="8009"/>
                    <a:pt x="17832" y="8217"/>
                    <a:pt x="17930" y="8374"/>
                  </a:cubicBezTo>
                  <a:cubicBezTo>
                    <a:pt x="18430" y="9176"/>
                    <a:pt x="17870" y="10220"/>
                    <a:pt x="17047" y="10220"/>
                  </a:cubicBezTo>
                  <a:cubicBezTo>
                    <a:pt x="16949" y="10220"/>
                    <a:pt x="16848" y="10206"/>
                    <a:pt x="16745" y="10174"/>
                  </a:cubicBezTo>
                  <a:cubicBezTo>
                    <a:pt x="16717" y="10166"/>
                    <a:pt x="16690" y="10162"/>
                    <a:pt x="16663" y="10162"/>
                  </a:cubicBezTo>
                  <a:cubicBezTo>
                    <a:pt x="16505" y="10162"/>
                    <a:pt x="16372" y="10299"/>
                    <a:pt x="16385" y="10465"/>
                  </a:cubicBezTo>
                  <a:cubicBezTo>
                    <a:pt x="16443" y="11192"/>
                    <a:pt x="15903" y="11747"/>
                    <a:pt x="15303" y="11747"/>
                  </a:cubicBezTo>
                  <a:cubicBezTo>
                    <a:pt x="15204" y="11747"/>
                    <a:pt x="15103" y="11732"/>
                    <a:pt x="15003" y="11700"/>
                  </a:cubicBezTo>
                  <a:lnTo>
                    <a:pt x="15244" y="10908"/>
                  </a:lnTo>
                  <a:cubicBezTo>
                    <a:pt x="15520" y="10003"/>
                    <a:pt x="14847" y="9096"/>
                    <a:pt x="13903" y="9096"/>
                  </a:cubicBezTo>
                  <a:cubicBezTo>
                    <a:pt x="13282" y="9096"/>
                    <a:pt x="12744" y="9494"/>
                    <a:pt x="12563" y="10087"/>
                  </a:cubicBezTo>
                  <a:cubicBezTo>
                    <a:pt x="11699" y="12910"/>
                    <a:pt x="11761" y="12714"/>
                    <a:pt x="11740" y="12770"/>
                  </a:cubicBezTo>
                  <a:cubicBezTo>
                    <a:pt x="11537" y="12979"/>
                    <a:pt x="11267" y="13089"/>
                    <a:pt x="10995" y="13089"/>
                  </a:cubicBezTo>
                  <a:cubicBezTo>
                    <a:pt x="10663" y="13089"/>
                    <a:pt x="10327" y="12925"/>
                    <a:pt x="10108" y="12579"/>
                  </a:cubicBezTo>
                  <a:cubicBezTo>
                    <a:pt x="10053" y="12493"/>
                    <a:pt x="9962" y="12450"/>
                    <a:pt x="9871" y="12450"/>
                  </a:cubicBezTo>
                  <a:cubicBezTo>
                    <a:pt x="9780" y="12450"/>
                    <a:pt x="9690" y="12493"/>
                    <a:pt x="9635" y="12579"/>
                  </a:cubicBezTo>
                  <a:cubicBezTo>
                    <a:pt x="9416" y="12923"/>
                    <a:pt x="9081" y="13087"/>
                    <a:pt x="8747" y="13087"/>
                  </a:cubicBezTo>
                  <a:cubicBezTo>
                    <a:pt x="8477" y="13087"/>
                    <a:pt x="8207" y="12979"/>
                    <a:pt x="8002" y="12770"/>
                  </a:cubicBezTo>
                  <a:cubicBezTo>
                    <a:pt x="7982" y="12714"/>
                    <a:pt x="8045" y="12914"/>
                    <a:pt x="7180" y="10087"/>
                  </a:cubicBezTo>
                  <a:cubicBezTo>
                    <a:pt x="7034" y="9606"/>
                    <a:pt x="6636" y="9239"/>
                    <a:pt x="6145" y="9128"/>
                  </a:cubicBezTo>
                  <a:cubicBezTo>
                    <a:pt x="6124" y="9123"/>
                    <a:pt x="6104" y="9121"/>
                    <a:pt x="6083" y="9121"/>
                  </a:cubicBezTo>
                  <a:cubicBezTo>
                    <a:pt x="5955" y="9121"/>
                    <a:pt x="5839" y="9210"/>
                    <a:pt x="5810" y="9341"/>
                  </a:cubicBezTo>
                  <a:cubicBezTo>
                    <a:pt x="5775" y="9491"/>
                    <a:pt x="5870" y="9642"/>
                    <a:pt x="6023" y="9676"/>
                  </a:cubicBezTo>
                  <a:cubicBezTo>
                    <a:pt x="6318" y="9742"/>
                    <a:pt x="6556" y="9962"/>
                    <a:pt x="6643" y="10252"/>
                  </a:cubicBezTo>
                  <a:lnTo>
                    <a:pt x="7441" y="12860"/>
                  </a:lnTo>
                  <a:cubicBezTo>
                    <a:pt x="7806" y="14057"/>
                    <a:pt x="8837" y="14655"/>
                    <a:pt x="9869" y="14655"/>
                  </a:cubicBezTo>
                  <a:cubicBezTo>
                    <a:pt x="10901" y="14655"/>
                    <a:pt x="11934" y="14056"/>
                    <a:pt x="12299" y="12860"/>
                  </a:cubicBezTo>
                  <a:lnTo>
                    <a:pt x="13095" y="10252"/>
                  </a:lnTo>
                  <a:cubicBezTo>
                    <a:pt x="13208" y="9884"/>
                    <a:pt x="13542" y="9656"/>
                    <a:pt x="13899" y="9656"/>
                  </a:cubicBezTo>
                  <a:cubicBezTo>
                    <a:pt x="13981" y="9656"/>
                    <a:pt x="14064" y="9668"/>
                    <a:pt x="14147" y="9693"/>
                  </a:cubicBezTo>
                  <a:cubicBezTo>
                    <a:pt x="14599" y="9831"/>
                    <a:pt x="14840" y="10303"/>
                    <a:pt x="14705" y="10744"/>
                  </a:cubicBezTo>
                  <a:cubicBezTo>
                    <a:pt x="13240" y="15544"/>
                    <a:pt x="13329" y="14872"/>
                    <a:pt x="13329" y="16933"/>
                  </a:cubicBezTo>
                  <a:cubicBezTo>
                    <a:pt x="13329" y="17185"/>
                    <a:pt x="13400" y="17434"/>
                    <a:pt x="13535" y="17653"/>
                  </a:cubicBezTo>
                  <a:cubicBezTo>
                    <a:pt x="13588" y="17739"/>
                    <a:pt x="13680" y="17785"/>
                    <a:pt x="13773" y="17785"/>
                  </a:cubicBezTo>
                  <a:cubicBezTo>
                    <a:pt x="13992" y="17785"/>
                    <a:pt x="14127" y="17546"/>
                    <a:pt x="14011" y="17357"/>
                  </a:cubicBezTo>
                  <a:cubicBezTo>
                    <a:pt x="13857" y="17109"/>
                    <a:pt x="13889" y="16983"/>
                    <a:pt x="13889" y="16075"/>
                  </a:cubicBezTo>
                  <a:cubicBezTo>
                    <a:pt x="13889" y="15585"/>
                    <a:pt x="13963" y="15098"/>
                    <a:pt x="14106" y="14627"/>
                  </a:cubicBezTo>
                  <a:lnTo>
                    <a:pt x="14835" y="12235"/>
                  </a:lnTo>
                  <a:cubicBezTo>
                    <a:pt x="14991" y="12285"/>
                    <a:pt x="15147" y="12308"/>
                    <a:pt x="15301" y="12308"/>
                  </a:cubicBezTo>
                  <a:cubicBezTo>
                    <a:pt x="16106" y="12308"/>
                    <a:pt x="16835" y="11667"/>
                    <a:pt x="16935" y="10775"/>
                  </a:cubicBezTo>
                  <a:cubicBezTo>
                    <a:pt x="16971" y="10777"/>
                    <a:pt x="17006" y="10778"/>
                    <a:pt x="17041" y="10778"/>
                  </a:cubicBezTo>
                  <a:cubicBezTo>
                    <a:pt x="18182" y="10778"/>
                    <a:pt x="19008" y="9513"/>
                    <a:pt x="18551" y="8368"/>
                  </a:cubicBezTo>
                  <a:cubicBezTo>
                    <a:pt x="19738" y="7745"/>
                    <a:pt x="19739" y="5904"/>
                    <a:pt x="18551" y="5281"/>
                  </a:cubicBezTo>
                  <a:cubicBezTo>
                    <a:pt x="19007" y="4135"/>
                    <a:pt x="18182" y="2871"/>
                    <a:pt x="17045" y="2871"/>
                  </a:cubicBezTo>
                  <a:cubicBezTo>
                    <a:pt x="17008" y="2871"/>
                    <a:pt x="16972" y="2872"/>
                    <a:pt x="16935" y="2874"/>
                  </a:cubicBezTo>
                  <a:cubicBezTo>
                    <a:pt x="16835" y="1962"/>
                    <a:pt x="16091" y="1342"/>
                    <a:pt x="15297" y="1342"/>
                  </a:cubicBezTo>
                  <a:cubicBezTo>
                    <a:pt x="15103" y="1342"/>
                    <a:pt x="14907" y="1378"/>
                    <a:pt x="14717" y="1457"/>
                  </a:cubicBezTo>
                  <a:cubicBezTo>
                    <a:pt x="14442" y="806"/>
                    <a:pt x="13832" y="428"/>
                    <a:pt x="13207" y="428"/>
                  </a:cubicBezTo>
                  <a:cubicBezTo>
                    <a:pt x="12903" y="428"/>
                    <a:pt x="12595" y="517"/>
                    <a:pt x="12321" y="708"/>
                  </a:cubicBezTo>
                  <a:cubicBezTo>
                    <a:pt x="12000" y="241"/>
                    <a:pt x="11498" y="1"/>
                    <a:pt x="10994" y="1"/>
                  </a:cubicBezTo>
                  <a:cubicBezTo>
                    <a:pt x="10590" y="1"/>
                    <a:pt x="10185" y="155"/>
                    <a:pt x="9870" y="471"/>
                  </a:cubicBezTo>
                  <a:cubicBezTo>
                    <a:pt x="9555" y="155"/>
                    <a:pt x="9149" y="0"/>
                    <a:pt x="8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097" name="Google Shape;1097;p48"/>
          <p:cNvCxnSpPr/>
          <p:nvPr/>
        </p:nvCxnSpPr>
        <p:spPr>
          <a:xfrm>
            <a:off x="1726900" y="2269375"/>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1099" name="Google Shape;1099;p48"/>
          <p:cNvCxnSpPr/>
          <p:nvPr/>
        </p:nvCxnSpPr>
        <p:spPr>
          <a:xfrm>
            <a:off x="1726900" y="4113025"/>
            <a:ext cx="323700" cy="0"/>
          </a:xfrm>
          <a:prstGeom prst="straightConnector1">
            <a:avLst/>
          </a:prstGeom>
          <a:noFill/>
          <a:ln w="19050" cap="rnd" cmpd="sng">
            <a:solidFill>
              <a:schemeClr val="dk1"/>
            </a:solidFill>
            <a:prstDash val="lgDash"/>
            <a:round/>
            <a:headEnd type="none" w="med" len="med"/>
            <a:tailEnd type="none" w="med" len="med"/>
          </a:ln>
        </p:spPr>
      </p:cxnSp>
      <p:sp>
        <p:nvSpPr>
          <p:cNvPr id="18" name="Rectangle 17">
            <a:extLst>
              <a:ext uri="{FF2B5EF4-FFF2-40B4-BE49-F238E27FC236}">
                <a16:creationId xmlns:a16="http://schemas.microsoft.com/office/drawing/2014/main" id="{F0677E6E-0410-3445-A325-19341E70404E}"/>
              </a:ext>
            </a:extLst>
          </p:cNvPr>
          <p:cNvSpPr/>
          <p:nvPr/>
        </p:nvSpPr>
        <p:spPr>
          <a:xfrm>
            <a:off x="2249862" y="1400190"/>
            <a:ext cx="6748725" cy="1539139"/>
          </a:xfrm>
          <a:prstGeom prst="rect">
            <a:avLst/>
          </a:prstGeom>
        </p:spPr>
        <p:txBody>
          <a:bodyPr wrap="square">
            <a:spAutoFit/>
          </a:bodyPr>
          <a:lstStyle/>
          <a:p>
            <a:pPr indent="127000"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Vị ngữ là một trong hai thành phân chính của câu, chỉ hoạt động, trạng thái, đặc điểm của sự vật, hiện tượng nêu ở chủ ngữ. </a:t>
            </a:r>
            <a:endParaRPr lang="en-VN" sz="2800" dirty="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7CC0C7D4-4819-A449-BABD-741BAD2BB09F}"/>
              </a:ext>
            </a:extLst>
          </p:cNvPr>
          <p:cNvSpPr/>
          <p:nvPr/>
        </p:nvSpPr>
        <p:spPr>
          <a:xfrm>
            <a:off x="2244488" y="3156534"/>
            <a:ext cx="6748725" cy="1815882"/>
          </a:xfrm>
          <a:prstGeom prst="rect">
            <a:avLst/>
          </a:prstGeom>
        </p:spPr>
        <p:txBody>
          <a:bodyPr wrap="square">
            <a:spAutoFit/>
          </a:bodyPr>
          <a:lstStyle/>
          <a:p>
            <a:pPr algn="just"/>
            <a:r>
              <a:rPr lang="vi-VN" sz="2800" dirty="0">
                <a:latin typeface="Times New Roman" panose="02020603050405020304" pitchFamily="18" charset="0"/>
                <a:ea typeface="Times New Roman" panose="02020603050405020304" pitchFamily="18" charset="0"/>
              </a:rPr>
              <a:t>Vị ngữ thường được biểu hiện bằng động từ, tính từ và trả lời cho các câu hỏi </a:t>
            </a:r>
            <a:r>
              <a:rPr lang="vi-VN" sz="2800" i="1" dirty="0">
                <a:latin typeface="Times New Roman" panose="02020603050405020304" pitchFamily="18" charset="0"/>
                <a:ea typeface="Times New Roman" panose="02020603050405020304" pitchFamily="18" charset="0"/>
              </a:rPr>
              <a:t>Làm gì? Làm sao?, Như thế nào?</a:t>
            </a:r>
            <a:r>
              <a:rPr lang="vi-VN" sz="2800" dirty="0">
                <a:latin typeface="Times New Roman" panose="02020603050405020304" pitchFamily="18" charset="0"/>
                <a:ea typeface="Times New Roman" panose="02020603050405020304" pitchFamily="18" charset="0"/>
              </a:rPr>
              <a:t> hoặc </a:t>
            </a:r>
            <a:r>
              <a:rPr lang="vi-VN" sz="2800" i="1" dirty="0">
                <a:latin typeface="Times New Roman" panose="02020603050405020304" pitchFamily="18" charset="0"/>
                <a:ea typeface="Times New Roman" panose="02020603050405020304" pitchFamily="18" charset="0"/>
              </a:rPr>
              <a:t>Là gì?. </a:t>
            </a:r>
            <a:r>
              <a:rPr lang="vi-VN" sz="2800" dirty="0">
                <a:latin typeface="Times New Roman" panose="02020603050405020304" pitchFamily="18" charset="0"/>
                <a:ea typeface="Times New Roman" panose="02020603050405020304" pitchFamily="18" charset="0"/>
              </a:rPr>
              <a:t>Câu có thể có một hoặc nhiều vị ngữ.</a:t>
            </a:r>
            <a:r>
              <a:rPr lang="en-VN" sz="2800" dirty="0"/>
              <a:t> </a:t>
            </a:r>
          </a:p>
        </p:txBody>
      </p:sp>
      <p:sp>
        <p:nvSpPr>
          <p:cNvPr id="60" name="Rectangle 59">
            <a:extLst>
              <a:ext uri="{FF2B5EF4-FFF2-40B4-BE49-F238E27FC236}">
                <a16:creationId xmlns:a16="http://schemas.microsoft.com/office/drawing/2014/main" id="{90A4784B-9728-A14C-ABBD-0112E47C534C}"/>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841691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barn(inVertical)">
                                      <p:cBhvr>
                                        <p:cTn id="7" dur="500"/>
                                        <p:tgtEl>
                                          <p:spTgt spid="972"/>
                                        </p:tgtEl>
                                      </p:cBhvr>
                                    </p:animEffect>
                                  </p:childTnLst>
                                </p:cTn>
                              </p:par>
                              <p:par>
                                <p:cTn id="8" presetID="16" presetClass="entr" presetSubtype="21" fill="hold" nodeType="withEffect">
                                  <p:stCondLst>
                                    <p:cond delay="0"/>
                                  </p:stCondLst>
                                  <p:childTnLst>
                                    <p:set>
                                      <p:cBhvr>
                                        <p:cTn id="9" dur="1" fill="hold">
                                          <p:stCondLst>
                                            <p:cond delay="0"/>
                                          </p:stCondLst>
                                        </p:cTn>
                                        <p:tgtEl>
                                          <p:spTgt spid="984"/>
                                        </p:tgtEl>
                                        <p:attrNameLst>
                                          <p:attrName>style.visibility</p:attrName>
                                        </p:attrNameLst>
                                      </p:cBhvr>
                                      <p:to>
                                        <p:strVal val="visible"/>
                                      </p:to>
                                    </p:set>
                                    <p:animEffect transition="in" filter="barn(inVertical)">
                                      <p:cBhvr>
                                        <p:cTn id="10" dur="500"/>
                                        <p:tgtEl>
                                          <p:spTgt spid="984"/>
                                        </p:tgtEl>
                                      </p:cBhvr>
                                    </p:animEffect>
                                  </p:childTnLst>
                                </p:cTn>
                              </p:par>
                              <p:par>
                                <p:cTn id="11" presetID="16" presetClass="entr" presetSubtype="21" fill="hold" nodeType="withEffect">
                                  <p:stCondLst>
                                    <p:cond delay="0"/>
                                  </p:stCondLst>
                                  <p:childTnLst>
                                    <p:set>
                                      <p:cBhvr>
                                        <p:cTn id="12" dur="1" fill="hold">
                                          <p:stCondLst>
                                            <p:cond delay="0"/>
                                          </p:stCondLst>
                                        </p:cTn>
                                        <p:tgtEl>
                                          <p:spTgt spid="1097"/>
                                        </p:tgtEl>
                                        <p:attrNameLst>
                                          <p:attrName>style.visibility</p:attrName>
                                        </p:attrNameLst>
                                      </p:cBhvr>
                                      <p:to>
                                        <p:strVal val="visible"/>
                                      </p:to>
                                    </p:set>
                                    <p:animEffect transition="in" filter="barn(inVertical)">
                                      <p:cBhvr>
                                        <p:cTn id="13" dur="500"/>
                                        <p:tgtEl>
                                          <p:spTgt spid="109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71"/>
                                        </p:tgtEl>
                                        <p:attrNameLst>
                                          <p:attrName>style.visibility</p:attrName>
                                        </p:attrNameLst>
                                      </p:cBhvr>
                                      <p:to>
                                        <p:strVal val="visible"/>
                                      </p:to>
                                    </p:set>
                                    <p:animEffect transition="in" filter="barn(inVertical)">
                                      <p:cBhvr>
                                        <p:cTn id="21" dur="500"/>
                                        <p:tgtEl>
                                          <p:spTgt spid="971"/>
                                        </p:tgtEl>
                                      </p:cBhvr>
                                    </p:animEffect>
                                  </p:childTnLst>
                                </p:cTn>
                              </p:par>
                              <p:par>
                                <p:cTn id="22" presetID="16" presetClass="entr" presetSubtype="21" fill="hold" nodeType="withEffect">
                                  <p:stCondLst>
                                    <p:cond delay="0"/>
                                  </p:stCondLst>
                                  <p:childTnLst>
                                    <p:set>
                                      <p:cBhvr>
                                        <p:cTn id="23" dur="1" fill="hold">
                                          <p:stCondLst>
                                            <p:cond delay="0"/>
                                          </p:stCondLst>
                                        </p:cTn>
                                        <p:tgtEl>
                                          <p:spTgt spid="1066"/>
                                        </p:tgtEl>
                                        <p:attrNameLst>
                                          <p:attrName>style.visibility</p:attrName>
                                        </p:attrNameLst>
                                      </p:cBhvr>
                                      <p:to>
                                        <p:strVal val="visible"/>
                                      </p:to>
                                    </p:set>
                                    <p:animEffect transition="in" filter="barn(inVertical)">
                                      <p:cBhvr>
                                        <p:cTn id="24" dur="500"/>
                                        <p:tgtEl>
                                          <p:spTgt spid="1066"/>
                                        </p:tgtEl>
                                      </p:cBhvr>
                                    </p:animEffect>
                                  </p:childTnLst>
                                </p:cTn>
                              </p:par>
                              <p:par>
                                <p:cTn id="25" presetID="16" presetClass="entr" presetSubtype="21" fill="hold" nodeType="withEffect">
                                  <p:stCondLst>
                                    <p:cond delay="0"/>
                                  </p:stCondLst>
                                  <p:childTnLst>
                                    <p:set>
                                      <p:cBhvr>
                                        <p:cTn id="26" dur="1" fill="hold">
                                          <p:stCondLst>
                                            <p:cond delay="0"/>
                                          </p:stCondLst>
                                        </p:cTn>
                                        <p:tgtEl>
                                          <p:spTgt spid="1099"/>
                                        </p:tgtEl>
                                        <p:attrNameLst>
                                          <p:attrName>style.visibility</p:attrName>
                                        </p:attrNameLst>
                                      </p:cBhvr>
                                      <p:to>
                                        <p:strVal val="visible"/>
                                      </p:to>
                                    </p:set>
                                    <p:animEffect transition="in" filter="barn(inVertical)">
                                      <p:cBhvr>
                                        <p:cTn id="27" dur="500"/>
                                        <p:tgtEl>
                                          <p:spTgt spid="109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0" animBg="1"/>
      <p:bldP spid="972"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I. KIẾN THỨC CƠ BẢN</a:t>
            </a:r>
            <a:endParaRPr b="1" dirty="0">
              <a:latin typeface="Times New Roman" panose="02020603050405020304" pitchFamily="18" charset="0"/>
              <a:cs typeface="Times New Roman" panose="02020603050405020304" pitchFamily="18" charset="0"/>
            </a:endParaRPr>
          </a:p>
        </p:txBody>
      </p:sp>
      <p:sp>
        <p:nvSpPr>
          <p:cNvPr id="60" name="Google Shape;974;p48">
            <a:extLst>
              <a:ext uri="{FF2B5EF4-FFF2-40B4-BE49-F238E27FC236}">
                <a16:creationId xmlns:a16="http://schemas.microsoft.com/office/drawing/2014/main" id="{428445C4-7BD6-EF4E-8D36-5CFA9EBDF680}"/>
              </a:ext>
            </a:extLst>
          </p:cNvPr>
          <p:cNvSpPr/>
          <p:nvPr/>
        </p:nvSpPr>
        <p:spPr>
          <a:xfrm rot="3599931">
            <a:off x="410131" y="1863246"/>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1" name="Google Shape;1004;p48">
            <a:extLst>
              <a:ext uri="{FF2B5EF4-FFF2-40B4-BE49-F238E27FC236}">
                <a16:creationId xmlns:a16="http://schemas.microsoft.com/office/drawing/2014/main" id="{7B675E3F-5C3C-EB46-BB88-8B4299F5705A}"/>
              </a:ext>
            </a:extLst>
          </p:cNvPr>
          <p:cNvGrpSpPr/>
          <p:nvPr/>
        </p:nvGrpSpPr>
        <p:grpSpPr>
          <a:xfrm>
            <a:off x="720000" y="2155159"/>
            <a:ext cx="419310" cy="416591"/>
            <a:chOff x="5119842" y="2029640"/>
            <a:chExt cx="419310" cy="416591"/>
          </a:xfrm>
        </p:grpSpPr>
        <p:sp>
          <p:nvSpPr>
            <p:cNvPr id="62" name="Google Shape;1005;p48">
              <a:extLst>
                <a:ext uri="{FF2B5EF4-FFF2-40B4-BE49-F238E27FC236}">
                  <a16:creationId xmlns:a16="http://schemas.microsoft.com/office/drawing/2014/main" id="{2BBBE70B-EEAF-124A-95BA-15AC722CA6CD}"/>
                </a:ext>
              </a:extLst>
            </p:cNvPr>
            <p:cNvSpPr/>
            <p:nvPr/>
          </p:nvSpPr>
          <p:spPr>
            <a:xfrm>
              <a:off x="5246143" y="2035579"/>
              <a:ext cx="293008" cy="273427"/>
            </a:xfrm>
            <a:custGeom>
              <a:avLst/>
              <a:gdLst/>
              <a:ahLst/>
              <a:cxnLst/>
              <a:rect l="l" t="t" r="r" b="b"/>
              <a:pathLst>
                <a:path w="13467" h="12567" extrusionOk="0">
                  <a:moveTo>
                    <a:pt x="4787" y="1"/>
                  </a:moveTo>
                  <a:cubicBezTo>
                    <a:pt x="4447" y="1"/>
                    <a:pt x="4103" y="114"/>
                    <a:pt x="3815" y="352"/>
                  </a:cubicBezTo>
                  <a:cubicBezTo>
                    <a:pt x="1513" y="1256"/>
                    <a:pt x="1" y="3476"/>
                    <a:pt x="1" y="5948"/>
                  </a:cubicBezTo>
                  <a:lnTo>
                    <a:pt x="1" y="12310"/>
                  </a:lnTo>
                  <a:cubicBezTo>
                    <a:pt x="258" y="12482"/>
                    <a:pt x="554" y="12566"/>
                    <a:pt x="848" y="12566"/>
                  </a:cubicBezTo>
                  <a:cubicBezTo>
                    <a:pt x="1363" y="12566"/>
                    <a:pt x="1872" y="12309"/>
                    <a:pt x="2165" y="11817"/>
                  </a:cubicBezTo>
                  <a:cubicBezTo>
                    <a:pt x="2335" y="11877"/>
                    <a:pt x="2507" y="11905"/>
                    <a:pt x="2674" y="11905"/>
                  </a:cubicBezTo>
                  <a:cubicBezTo>
                    <a:pt x="3121" y="11905"/>
                    <a:pt x="3538" y="11705"/>
                    <a:pt x="3823" y="11383"/>
                  </a:cubicBezTo>
                  <a:cubicBezTo>
                    <a:pt x="4109" y="11708"/>
                    <a:pt x="4525" y="11909"/>
                    <a:pt x="4973" y="11909"/>
                  </a:cubicBezTo>
                  <a:cubicBezTo>
                    <a:pt x="5141" y="11909"/>
                    <a:pt x="5313" y="11880"/>
                    <a:pt x="5485" y="11820"/>
                  </a:cubicBezTo>
                  <a:cubicBezTo>
                    <a:pt x="5775" y="12309"/>
                    <a:pt x="6285" y="12567"/>
                    <a:pt x="6801" y="12567"/>
                  </a:cubicBezTo>
                  <a:cubicBezTo>
                    <a:pt x="7143" y="12567"/>
                    <a:pt x="7487" y="12453"/>
                    <a:pt x="7770" y="12219"/>
                  </a:cubicBezTo>
                  <a:cubicBezTo>
                    <a:pt x="8054" y="12453"/>
                    <a:pt x="8397" y="12566"/>
                    <a:pt x="8739" y="12566"/>
                  </a:cubicBezTo>
                  <a:cubicBezTo>
                    <a:pt x="9254" y="12566"/>
                    <a:pt x="9764" y="12310"/>
                    <a:pt x="10056" y="11818"/>
                  </a:cubicBezTo>
                  <a:cubicBezTo>
                    <a:pt x="10227" y="11879"/>
                    <a:pt x="10399" y="11907"/>
                    <a:pt x="10567" y="11907"/>
                  </a:cubicBezTo>
                  <a:cubicBezTo>
                    <a:pt x="11421" y="11907"/>
                    <a:pt x="12165" y="11178"/>
                    <a:pt x="12090" y="10252"/>
                  </a:cubicBezTo>
                  <a:cubicBezTo>
                    <a:pt x="13466" y="9775"/>
                    <a:pt x="13461" y="7825"/>
                    <a:pt x="12086" y="7354"/>
                  </a:cubicBezTo>
                  <a:cubicBezTo>
                    <a:pt x="12156" y="6432"/>
                    <a:pt x="11418" y="5706"/>
                    <a:pt x="10566" y="5706"/>
                  </a:cubicBezTo>
                  <a:cubicBezTo>
                    <a:pt x="10396" y="5706"/>
                    <a:pt x="10222" y="5734"/>
                    <a:pt x="10049" y="5796"/>
                  </a:cubicBezTo>
                  <a:cubicBezTo>
                    <a:pt x="9760" y="5311"/>
                    <a:pt x="9253" y="5050"/>
                    <a:pt x="8737" y="5050"/>
                  </a:cubicBezTo>
                  <a:cubicBezTo>
                    <a:pt x="8627" y="5050"/>
                    <a:pt x="8518" y="5062"/>
                    <a:pt x="8409" y="5086"/>
                  </a:cubicBezTo>
                  <a:cubicBezTo>
                    <a:pt x="9511" y="4464"/>
                    <a:pt x="9417" y="2745"/>
                    <a:pt x="8137" y="2306"/>
                  </a:cubicBezTo>
                  <a:cubicBezTo>
                    <a:pt x="8208" y="1383"/>
                    <a:pt x="7471" y="657"/>
                    <a:pt x="6618" y="657"/>
                  </a:cubicBezTo>
                  <a:cubicBezTo>
                    <a:pt x="6449" y="657"/>
                    <a:pt x="6275" y="686"/>
                    <a:pt x="6102" y="747"/>
                  </a:cubicBezTo>
                  <a:cubicBezTo>
                    <a:pt x="5812" y="263"/>
                    <a:pt x="5304"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06;p48">
              <a:extLst>
                <a:ext uri="{FF2B5EF4-FFF2-40B4-BE49-F238E27FC236}">
                  <a16:creationId xmlns:a16="http://schemas.microsoft.com/office/drawing/2014/main" id="{13482131-53A3-D24E-A221-ADF797969E41}"/>
                </a:ext>
              </a:extLst>
            </p:cNvPr>
            <p:cNvSpPr/>
            <p:nvPr/>
          </p:nvSpPr>
          <p:spPr>
            <a:xfrm>
              <a:off x="5119842" y="2035666"/>
              <a:ext cx="209372" cy="273383"/>
            </a:xfrm>
            <a:custGeom>
              <a:avLst/>
              <a:gdLst/>
              <a:ahLst/>
              <a:cxnLst/>
              <a:rect l="l" t="t" r="r" b="b"/>
              <a:pathLst>
                <a:path w="9623" h="12565" extrusionOk="0">
                  <a:moveTo>
                    <a:pt x="8654" y="1"/>
                  </a:moveTo>
                  <a:cubicBezTo>
                    <a:pt x="8137" y="1"/>
                    <a:pt x="7626" y="263"/>
                    <a:pt x="7337" y="752"/>
                  </a:cubicBezTo>
                  <a:cubicBezTo>
                    <a:pt x="7166" y="692"/>
                    <a:pt x="6993" y="664"/>
                    <a:pt x="6826" y="664"/>
                  </a:cubicBezTo>
                  <a:cubicBezTo>
                    <a:pt x="5970" y="664"/>
                    <a:pt x="5231" y="1394"/>
                    <a:pt x="5307" y="2320"/>
                  </a:cubicBezTo>
                  <a:cubicBezTo>
                    <a:pt x="4040" y="2764"/>
                    <a:pt x="3952" y="4474"/>
                    <a:pt x="5054" y="5090"/>
                  </a:cubicBezTo>
                  <a:cubicBezTo>
                    <a:pt x="4940" y="5064"/>
                    <a:pt x="4823" y="5051"/>
                    <a:pt x="4708" y="5051"/>
                  </a:cubicBezTo>
                  <a:cubicBezTo>
                    <a:pt x="4190" y="5051"/>
                    <a:pt x="3680" y="5311"/>
                    <a:pt x="3391" y="5800"/>
                  </a:cubicBezTo>
                  <a:cubicBezTo>
                    <a:pt x="3220" y="5740"/>
                    <a:pt x="3048" y="5712"/>
                    <a:pt x="2880" y="5712"/>
                  </a:cubicBezTo>
                  <a:cubicBezTo>
                    <a:pt x="2024" y="5712"/>
                    <a:pt x="1285" y="6443"/>
                    <a:pt x="1362" y="7369"/>
                  </a:cubicBezTo>
                  <a:cubicBezTo>
                    <a:pt x="1" y="7846"/>
                    <a:pt x="1" y="9781"/>
                    <a:pt x="1369" y="10255"/>
                  </a:cubicBezTo>
                  <a:cubicBezTo>
                    <a:pt x="1295" y="11179"/>
                    <a:pt x="2035" y="11908"/>
                    <a:pt x="2889" y="11908"/>
                  </a:cubicBezTo>
                  <a:cubicBezTo>
                    <a:pt x="3058" y="11908"/>
                    <a:pt x="3230" y="11880"/>
                    <a:pt x="3402" y="11819"/>
                  </a:cubicBezTo>
                  <a:cubicBezTo>
                    <a:pt x="3693" y="12307"/>
                    <a:pt x="4202" y="12564"/>
                    <a:pt x="4718" y="12564"/>
                  </a:cubicBezTo>
                  <a:cubicBezTo>
                    <a:pt x="5059" y="12564"/>
                    <a:pt x="5404" y="12451"/>
                    <a:pt x="5688" y="12217"/>
                  </a:cubicBezTo>
                  <a:cubicBezTo>
                    <a:pt x="5727" y="12250"/>
                    <a:pt x="5768" y="12280"/>
                    <a:pt x="5810" y="12308"/>
                  </a:cubicBezTo>
                  <a:lnTo>
                    <a:pt x="7279" y="9503"/>
                  </a:lnTo>
                  <a:cubicBezTo>
                    <a:pt x="7560" y="8969"/>
                    <a:pt x="7706" y="8371"/>
                    <a:pt x="7706" y="7768"/>
                  </a:cubicBezTo>
                  <a:lnTo>
                    <a:pt x="7706" y="4285"/>
                  </a:lnTo>
                  <a:cubicBezTo>
                    <a:pt x="7706" y="2747"/>
                    <a:pt x="8412" y="1296"/>
                    <a:pt x="9623" y="349"/>
                  </a:cubicBezTo>
                  <a:cubicBezTo>
                    <a:pt x="9337" y="114"/>
                    <a:pt x="8994" y="1"/>
                    <a:pt x="8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07;p48">
              <a:extLst>
                <a:ext uri="{FF2B5EF4-FFF2-40B4-BE49-F238E27FC236}">
                  <a16:creationId xmlns:a16="http://schemas.microsoft.com/office/drawing/2014/main" id="{EE3E7C1E-3551-B043-81C7-CC875281D98E}"/>
                </a:ext>
              </a:extLst>
            </p:cNvPr>
            <p:cNvSpPr/>
            <p:nvPr/>
          </p:nvSpPr>
          <p:spPr>
            <a:xfrm>
              <a:off x="5294445" y="2194930"/>
              <a:ext cx="193533" cy="245033"/>
            </a:xfrm>
            <a:custGeom>
              <a:avLst/>
              <a:gdLst/>
              <a:ahLst/>
              <a:cxnLst/>
              <a:rect l="l" t="t" r="r" b="b"/>
              <a:pathLst>
                <a:path w="8895" h="11262" extrusionOk="0">
                  <a:moveTo>
                    <a:pt x="4249" y="0"/>
                  </a:moveTo>
                  <a:cubicBezTo>
                    <a:pt x="4072" y="0"/>
                    <a:pt x="3892" y="43"/>
                    <a:pt x="3724" y="132"/>
                  </a:cubicBezTo>
                  <a:cubicBezTo>
                    <a:pt x="3177" y="421"/>
                    <a:pt x="2970" y="1101"/>
                    <a:pt x="3259" y="1649"/>
                  </a:cubicBezTo>
                  <a:lnTo>
                    <a:pt x="4273" y="3555"/>
                  </a:lnTo>
                  <a:lnTo>
                    <a:pt x="3772" y="5190"/>
                  </a:lnTo>
                  <a:cubicBezTo>
                    <a:pt x="3481" y="6140"/>
                    <a:pt x="2604" y="6786"/>
                    <a:pt x="1609" y="6786"/>
                  </a:cubicBezTo>
                  <a:cubicBezTo>
                    <a:pt x="1440" y="6786"/>
                    <a:pt x="1275" y="6766"/>
                    <a:pt x="1118" y="6733"/>
                  </a:cubicBezTo>
                  <a:lnTo>
                    <a:pt x="1" y="6733"/>
                  </a:lnTo>
                  <a:lnTo>
                    <a:pt x="1" y="11262"/>
                  </a:lnTo>
                  <a:lnTo>
                    <a:pt x="6142" y="11262"/>
                  </a:lnTo>
                  <a:cubicBezTo>
                    <a:pt x="6335" y="11262"/>
                    <a:pt x="6471" y="11073"/>
                    <a:pt x="6407" y="10889"/>
                  </a:cubicBezTo>
                  <a:cubicBezTo>
                    <a:pt x="6317" y="10639"/>
                    <a:pt x="6142" y="10428"/>
                    <a:pt x="5914" y="10295"/>
                  </a:cubicBezTo>
                  <a:cubicBezTo>
                    <a:pt x="5569" y="10093"/>
                    <a:pt x="5348" y="9733"/>
                    <a:pt x="5348" y="9334"/>
                  </a:cubicBezTo>
                  <a:lnTo>
                    <a:pt x="5348" y="8477"/>
                  </a:lnTo>
                  <a:cubicBezTo>
                    <a:pt x="5348" y="7960"/>
                    <a:pt x="5426" y="7446"/>
                    <a:pt x="5578" y="6952"/>
                  </a:cubicBezTo>
                  <a:lnTo>
                    <a:pt x="6473" y="4029"/>
                  </a:lnTo>
                  <a:lnTo>
                    <a:pt x="8143" y="3142"/>
                  </a:lnTo>
                  <a:cubicBezTo>
                    <a:pt x="8687" y="2854"/>
                    <a:pt x="8895" y="2176"/>
                    <a:pt x="8605" y="1628"/>
                  </a:cubicBezTo>
                  <a:cubicBezTo>
                    <a:pt x="8404" y="1248"/>
                    <a:pt x="8015" y="1032"/>
                    <a:pt x="7613" y="1032"/>
                  </a:cubicBezTo>
                  <a:cubicBezTo>
                    <a:pt x="7436" y="1032"/>
                    <a:pt x="7256" y="1074"/>
                    <a:pt x="7089" y="1163"/>
                  </a:cubicBezTo>
                  <a:lnTo>
                    <a:pt x="5881" y="1803"/>
                  </a:lnTo>
                  <a:lnTo>
                    <a:pt x="5241" y="597"/>
                  </a:lnTo>
                  <a:cubicBezTo>
                    <a:pt x="5039" y="217"/>
                    <a:pt x="4650" y="0"/>
                    <a:pt x="4249" y="0"/>
                  </a:cubicBezTo>
                  <a:close/>
                </a:path>
              </a:pathLst>
            </a:custGeom>
            <a:solidFill>
              <a:srgbClr val="CE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08;p48">
              <a:extLst>
                <a:ext uri="{FF2B5EF4-FFF2-40B4-BE49-F238E27FC236}">
                  <a16:creationId xmlns:a16="http://schemas.microsoft.com/office/drawing/2014/main" id="{991769FC-550C-3243-A577-07B777F3C5CD}"/>
                </a:ext>
              </a:extLst>
            </p:cNvPr>
            <p:cNvSpPr/>
            <p:nvPr/>
          </p:nvSpPr>
          <p:spPr>
            <a:xfrm>
              <a:off x="5170885" y="2194951"/>
              <a:ext cx="148038" cy="245076"/>
            </a:xfrm>
            <a:custGeom>
              <a:avLst/>
              <a:gdLst/>
              <a:ahLst/>
              <a:cxnLst/>
              <a:rect l="l" t="t" r="r" b="b"/>
              <a:pathLst>
                <a:path w="6804" h="11264" extrusionOk="0">
                  <a:moveTo>
                    <a:pt x="4646" y="1"/>
                  </a:moveTo>
                  <a:cubicBezTo>
                    <a:pt x="4244" y="1"/>
                    <a:pt x="3857" y="217"/>
                    <a:pt x="3656" y="598"/>
                  </a:cubicBezTo>
                  <a:lnTo>
                    <a:pt x="3014" y="1804"/>
                  </a:lnTo>
                  <a:lnTo>
                    <a:pt x="1808" y="1163"/>
                  </a:lnTo>
                  <a:cubicBezTo>
                    <a:pt x="1640" y="1074"/>
                    <a:pt x="1460" y="1032"/>
                    <a:pt x="1282" y="1032"/>
                  </a:cubicBezTo>
                  <a:cubicBezTo>
                    <a:pt x="880" y="1032"/>
                    <a:pt x="492" y="1249"/>
                    <a:pt x="292" y="1629"/>
                  </a:cubicBezTo>
                  <a:cubicBezTo>
                    <a:pt x="1" y="2176"/>
                    <a:pt x="209" y="2855"/>
                    <a:pt x="757" y="3146"/>
                  </a:cubicBezTo>
                  <a:lnTo>
                    <a:pt x="2427" y="4031"/>
                  </a:lnTo>
                  <a:lnTo>
                    <a:pt x="3322" y="6955"/>
                  </a:lnTo>
                  <a:cubicBezTo>
                    <a:pt x="3474" y="7449"/>
                    <a:pt x="3551" y="7962"/>
                    <a:pt x="3551" y="8481"/>
                  </a:cubicBezTo>
                  <a:lnTo>
                    <a:pt x="3551" y="9336"/>
                  </a:lnTo>
                  <a:cubicBezTo>
                    <a:pt x="3551" y="9735"/>
                    <a:pt x="3331" y="10095"/>
                    <a:pt x="2986" y="10297"/>
                  </a:cubicBezTo>
                  <a:cubicBezTo>
                    <a:pt x="2758" y="10430"/>
                    <a:pt x="2583" y="10640"/>
                    <a:pt x="2493" y="10891"/>
                  </a:cubicBezTo>
                  <a:cubicBezTo>
                    <a:pt x="2428" y="11073"/>
                    <a:pt x="2565" y="11263"/>
                    <a:pt x="2758" y="11263"/>
                  </a:cubicBezTo>
                  <a:lnTo>
                    <a:pt x="6804" y="11263"/>
                  </a:lnTo>
                  <a:lnTo>
                    <a:pt x="6795" y="11258"/>
                  </a:lnTo>
                  <a:cubicBezTo>
                    <a:pt x="6559" y="11021"/>
                    <a:pt x="6427" y="10702"/>
                    <a:pt x="6427" y="10370"/>
                  </a:cubicBezTo>
                  <a:lnTo>
                    <a:pt x="6427" y="7621"/>
                  </a:lnTo>
                  <a:cubicBezTo>
                    <a:pt x="6427" y="7288"/>
                    <a:pt x="6559" y="6968"/>
                    <a:pt x="6795" y="6733"/>
                  </a:cubicBezTo>
                  <a:cubicBezTo>
                    <a:pt x="6019" y="6561"/>
                    <a:pt x="5367" y="5984"/>
                    <a:pt x="5125" y="5191"/>
                  </a:cubicBezTo>
                  <a:lnTo>
                    <a:pt x="4624" y="3555"/>
                  </a:lnTo>
                  <a:lnTo>
                    <a:pt x="5637" y="1649"/>
                  </a:lnTo>
                  <a:cubicBezTo>
                    <a:pt x="5927" y="1100"/>
                    <a:pt x="5720" y="422"/>
                    <a:pt x="5171" y="132"/>
                  </a:cubicBezTo>
                  <a:cubicBezTo>
                    <a:pt x="5003" y="43"/>
                    <a:pt x="4823" y="1"/>
                    <a:pt x="4646" y="1"/>
                  </a:cubicBezTo>
                  <a:close/>
                </a:path>
              </a:pathLst>
            </a:custGeom>
            <a:solidFill>
              <a:srgbClr val="C77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09;p48">
              <a:extLst>
                <a:ext uri="{FF2B5EF4-FFF2-40B4-BE49-F238E27FC236}">
                  <a16:creationId xmlns:a16="http://schemas.microsoft.com/office/drawing/2014/main" id="{3EFDE335-C6A1-6846-AB11-B6B968F39034}"/>
                </a:ext>
              </a:extLst>
            </p:cNvPr>
            <p:cNvSpPr/>
            <p:nvPr/>
          </p:nvSpPr>
          <p:spPr>
            <a:xfrm>
              <a:off x="5255521" y="2379670"/>
              <a:ext cx="36618" cy="29155"/>
            </a:xfrm>
            <a:custGeom>
              <a:avLst/>
              <a:gdLst/>
              <a:ahLst/>
              <a:cxnLst/>
              <a:rect l="l" t="t" r="r" b="b"/>
              <a:pathLst>
                <a:path w="1683" h="1340" extrusionOk="0">
                  <a:moveTo>
                    <a:pt x="841" y="1"/>
                  </a:moveTo>
                  <a:cubicBezTo>
                    <a:pt x="379" y="1"/>
                    <a:pt x="4" y="299"/>
                    <a:pt x="2" y="668"/>
                  </a:cubicBezTo>
                  <a:cubicBezTo>
                    <a:pt x="1" y="1038"/>
                    <a:pt x="376" y="1338"/>
                    <a:pt x="840" y="1340"/>
                  </a:cubicBezTo>
                  <a:cubicBezTo>
                    <a:pt x="841" y="1340"/>
                    <a:pt x="842" y="1340"/>
                    <a:pt x="843" y="1340"/>
                  </a:cubicBezTo>
                  <a:cubicBezTo>
                    <a:pt x="1304" y="1340"/>
                    <a:pt x="1681" y="1041"/>
                    <a:pt x="1681" y="672"/>
                  </a:cubicBezTo>
                  <a:cubicBezTo>
                    <a:pt x="1682" y="303"/>
                    <a:pt x="1307" y="2"/>
                    <a:pt x="844" y="1"/>
                  </a:cubicBezTo>
                  <a:cubicBezTo>
                    <a:pt x="843" y="1"/>
                    <a:pt x="842" y="1"/>
                    <a:pt x="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10;p48">
              <a:extLst>
                <a:ext uri="{FF2B5EF4-FFF2-40B4-BE49-F238E27FC236}">
                  <a16:creationId xmlns:a16="http://schemas.microsoft.com/office/drawing/2014/main" id="{33AF966D-AFA3-9A49-ACDF-DF715ADA6A9B}"/>
                </a:ext>
              </a:extLst>
            </p:cNvPr>
            <p:cNvSpPr/>
            <p:nvPr/>
          </p:nvSpPr>
          <p:spPr>
            <a:xfrm>
              <a:off x="5366744" y="2380040"/>
              <a:ext cx="36596" cy="29155"/>
            </a:xfrm>
            <a:custGeom>
              <a:avLst/>
              <a:gdLst/>
              <a:ahLst/>
              <a:cxnLst/>
              <a:rect l="l" t="t" r="r" b="b"/>
              <a:pathLst>
                <a:path w="1682" h="1340" extrusionOk="0">
                  <a:moveTo>
                    <a:pt x="839" y="1"/>
                  </a:moveTo>
                  <a:cubicBezTo>
                    <a:pt x="377" y="1"/>
                    <a:pt x="2" y="298"/>
                    <a:pt x="0" y="668"/>
                  </a:cubicBezTo>
                  <a:cubicBezTo>
                    <a:pt x="0" y="1038"/>
                    <a:pt x="376" y="1339"/>
                    <a:pt x="838" y="1340"/>
                  </a:cubicBezTo>
                  <a:cubicBezTo>
                    <a:pt x="839" y="1340"/>
                    <a:pt x="840" y="1340"/>
                    <a:pt x="842" y="1340"/>
                  </a:cubicBezTo>
                  <a:cubicBezTo>
                    <a:pt x="1304" y="1340"/>
                    <a:pt x="1679" y="1041"/>
                    <a:pt x="1680" y="673"/>
                  </a:cubicBezTo>
                  <a:cubicBezTo>
                    <a:pt x="1682" y="303"/>
                    <a:pt x="1307" y="2"/>
                    <a:pt x="842" y="1"/>
                  </a:cubicBezTo>
                  <a:cubicBezTo>
                    <a:pt x="841" y="1"/>
                    <a:pt x="840"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11;p48">
              <a:extLst>
                <a:ext uri="{FF2B5EF4-FFF2-40B4-BE49-F238E27FC236}">
                  <a16:creationId xmlns:a16="http://schemas.microsoft.com/office/drawing/2014/main" id="{93E70A2A-E885-E943-9B0E-A00F92DA350E}"/>
                </a:ext>
              </a:extLst>
            </p:cNvPr>
            <p:cNvSpPr/>
            <p:nvPr/>
          </p:nvSpPr>
          <p:spPr>
            <a:xfrm>
              <a:off x="5329387" y="2171149"/>
              <a:ext cx="97735" cy="97713"/>
            </a:xfrm>
            <a:custGeom>
              <a:avLst/>
              <a:gdLst/>
              <a:ahLst/>
              <a:cxnLst/>
              <a:rect l="l" t="t" r="r" b="b"/>
              <a:pathLst>
                <a:path w="4492" h="4491" extrusionOk="0">
                  <a:moveTo>
                    <a:pt x="2246" y="0"/>
                  </a:moveTo>
                  <a:cubicBezTo>
                    <a:pt x="1626" y="0"/>
                    <a:pt x="1123" y="503"/>
                    <a:pt x="1123" y="1123"/>
                  </a:cubicBezTo>
                  <a:cubicBezTo>
                    <a:pt x="504" y="1123"/>
                    <a:pt x="0" y="1626"/>
                    <a:pt x="0" y="2245"/>
                  </a:cubicBezTo>
                  <a:cubicBezTo>
                    <a:pt x="0" y="2865"/>
                    <a:pt x="504" y="3367"/>
                    <a:pt x="1123" y="3367"/>
                  </a:cubicBezTo>
                  <a:cubicBezTo>
                    <a:pt x="1123" y="3988"/>
                    <a:pt x="1626" y="4490"/>
                    <a:pt x="2246" y="4490"/>
                  </a:cubicBezTo>
                  <a:cubicBezTo>
                    <a:pt x="2866" y="4490"/>
                    <a:pt x="3369" y="3986"/>
                    <a:pt x="3369" y="3367"/>
                  </a:cubicBezTo>
                  <a:cubicBezTo>
                    <a:pt x="3987" y="3367"/>
                    <a:pt x="4492" y="2865"/>
                    <a:pt x="4492" y="2245"/>
                  </a:cubicBezTo>
                  <a:cubicBezTo>
                    <a:pt x="4489" y="1624"/>
                    <a:pt x="3987" y="1123"/>
                    <a:pt x="3369" y="1123"/>
                  </a:cubicBezTo>
                  <a:cubicBezTo>
                    <a:pt x="3369" y="503"/>
                    <a:pt x="2866" y="0"/>
                    <a:pt x="2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12;p48">
              <a:extLst>
                <a:ext uri="{FF2B5EF4-FFF2-40B4-BE49-F238E27FC236}">
                  <a16:creationId xmlns:a16="http://schemas.microsoft.com/office/drawing/2014/main" id="{98E8C72C-E57C-BD47-8065-DA1F012012D8}"/>
                </a:ext>
              </a:extLst>
            </p:cNvPr>
            <p:cNvSpPr/>
            <p:nvPr/>
          </p:nvSpPr>
          <p:spPr>
            <a:xfrm>
              <a:off x="5368898" y="2210595"/>
              <a:ext cx="18711" cy="18711"/>
            </a:xfrm>
            <a:custGeom>
              <a:avLst/>
              <a:gdLst/>
              <a:ahLst/>
              <a:cxnLst/>
              <a:rect l="l" t="t" r="r" b="b"/>
              <a:pathLst>
                <a:path w="860" h="860" extrusionOk="0">
                  <a:moveTo>
                    <a:pt x="430" y="0"/>
                  </a:moveTo>
                  <a:cubicBezTo>
                    <a:pt x="192" y="0"/>
                    <a:pt x="0" y="192"/>
                    <a:pt x="0" y="430"/>
                  </a:cubicBezTo>
                  <a:cubicBezTo>
                    <a:pt x="0" y="668"/>
                    <a:pt x="192" y="860"/>
                    <a:pt x="430" y="860"/>
                  </a:cubicBezTo>
                  <a:cubicBezTo>
                    <a:pt x="668" y="860"/>
                    <a:pt x="859" y="668"/>
                    <a:pt x="859" y="430"/>
                  </a:cubicBezTo>
                  <a:cubicBezTo>
                    <a:pt x="859" y="192"/>
                    <a:pt x="668" y="0"/>
                    <a:pt x="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13;p48">
              <a:extLst>
                <a:ext uri="{FF2B5EF4-FFF2-40B4-BE49-F238E27FC236}">
                  <a16:creationId xmlns:a16="http://schemas.microsoft.com/office/drawing/2014/main" id="{7F2D87A0-B87D-5A49-9CD4-2C2316E6FF72}"/>
                </a:ext>
              </a:extLst>
            </p:cNvPr>
            <p:cNvSpPr/>
            <p:nvPr/>
          </p:nvSpPr>
          <p:spPr>
            <a:xfrm>
              <a:off x="5258589" y="2088101"/>
              <a:ext cx="65142" cy="65142"/>
            </a:xfrm>
            <a:custGeom>
              <a:avLst/>
              <a:gdLst/>
              <a:ahLst/>
              <a:cxnLst/>
              <a:rect l="l" t="t" r="r" b="b"/>
              <a:pathLst>
                <a:path w="2994" h="2994" extrusionOk="0">
                  <a:moveTo>
                    <a:pt x="1497" y="0"/>
                  </a:moveTo>
                  <a:cubicBezTo>
                    <a:pt x="1083" y="0"/>
                    <a:pt x="749" y="334"/>
                    <a:pt x="749" y="748"/>
                  </a:cubicBezTo>
                  <a:cubicBezTo>
                    <a:pt x="335" y="748"/>
                    <a:pt x="0" y="1083"/>
                    <a:pt x="0" y="1497"/>
                  </a:cubicBezTo>
                  <a:cubicBezTo>
                    <a:pt x="0" y="1911"/>
                    <a:pt x="335" y="2245"/>
                    <a:pt x="749" y="2245"/>
                  </a:cubicBezTo>
                  <a:cubicBezTo>
                    <a:pt x="749" y="2659"/>
                    <a:pt x="1083" y="2994"/>
                    <a:pt x="1497" y="2994"/>
                  </a:cubicBezTo>
                  <a:cubicBezTo>
                    <a:pt x="1911" y="2994"/>
                    <a:pt x="2246" y="2659"/>
                    <a:pt x="2246" y="2245"/>
                  </a:cubicBezTo>
                  <a:cubicBezTo>
                    <a:pt x="2658" y="2245"/>
                    <a:pt x="2993" y="1911"/>
                    <a:pt x="2993" y="1497"/>
                  </a:cubicBezTo>
                  <a:cubicBezTo>
                    <a:pt x="2993" y="1083"/>
                    <a:pt x="2658" y="748"/>
                    <a:pt x="2246" y="748"/>
                  </a:cubicBezTo>
                  <a:cubicBezTo>
                    <a:pt x="2246" y="334"/>
                    <a:pt x="1911" y="0"/>
                    <a:pt x="1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14;p48">
              <a:extLst>
                <a:ext uri="{FF2B5EF4-FFF2-40B4-BE49-F238E27FC236}">
                  <a16:creationId xmlns:a16="http://schemas.microsoft.com/office/drawing/2014/main" id="{EE63D374-FCF5-8546-ACAE-0AB7BF48A142}"/>
                </a:ext>
              </a:extLst>
            </p:cNvPr>
            <p:cNvSpPr/>
            <p:nvPr/>
          </p:nvSpPr>
          <p:spPr>
            <a:xfrm>
              <a:off x="5339939" y="2071805"/>
              <a:ext cx="65142" cy="65142"/>
            </a:xfrm>
            <a:custGeom>
              <a:avLst/>
              <a:gdLst/>
              <a:ahLst/>
              <a:cxnLst/>
              <a:rect l="l" t="t" r="r" b="b"/>
              <a:pathLst>
                <a:path w="2994" h="2994" extrusionOk="0">
                  <a:moveTo>
                    <a:pt x="1497" y="0"/>
                  </a:moveTo>
                  <a:cubicBezTo>
                    <a:pt x="1085" y="0"/>
                    <a:pt x="750" y="336"/>
                    <a:pt x="750" y="749"/>
                  </a:cubicBezTo>
                  <a:cubicBezTo>
                    <a:pt x="336" y="749"/>
                    <a:pt x="1" y="1085"/>
                    <a:pt x="1" y="1497"/>
                  </a:cubicBezTo>
                  <a:cubicBezTo>
                    <a:pt x="1" y="1911"/>
                    <a:pt x="336" y="2246"/>
                    <a:pt x="750" y="2246"/>
                  </a:cubicBezTo>
                  <a:cubicBezTo>
                    <a:pt x="750" y="2660"/>
                    <a:pt x="1085" y="2994"/>
                    <a:pt x="1497" y="2994"/>
                  </a:cubicBezTo>
                  <a:cubicBezTo>
                    <a:pt x="1911" y="2994"/>
                    <a:pt x="2246" y="2660"/>
                    <a:pt x="2246" y="2246"/>
                  </a:cubicBezTo>
                  <a:cubicBezTo>
                    <a:pt x="2660" y="2246"/>
                    <a:pt x="2994" y="1911"/>
                    <a:pt x="2994" y="1497"/>
                  </a:cubicBezTo>
                  <a:cubicBezTo>
                    <a:pt x="2993" y="1085"/>
                    <a:pt x="2657" y="749"/>
                    <a:pt x="2246" y="749"/>
                  </a:cubicBezTo>
                  <a:cubicBezTo>
                    <a:pt x="2246" y="336"/>
                    <a:pt x="1911" y="0"/>
                    <a:pt x="1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15;p48">
              <a:extLst>
                <a:ext uri="{FF2B5EF4-FFF2-40B4-BE49-F238E27FC236}">
                  <a16:creationId xmlns:a16="http://schemas.microsoft.com/office/drawing/2014/main" id="{1A518ECE-0EC8-2940-B085-518FFAA90522}"/>
                </a:ext>
              </a:extLst>
            </p:cNvPr>
            <p:cNvSpPr/>
            <p:nvPr/>
          </p:nvSpPr>
          <p:spPr>
            <a:xfrm>
              <a:off x="5247797" y="2171366"/>
              <a:ext cx="67492" cy="64293"/>
            </a:xfrm>
            <a:custGeom>
              <a:avLst/>
              <a:gdLst/>
              <a:ahLst/>
              <a:cxnLst/>
              <a:rect l="l" t="t" r="r" b="b"/>
              <a:pathLst>
                <a:path w="3102" h="2955" extrusionOk="0">
                  <a:moveTo>
                    <a:pt x="1383" y="1"/>
                  </a:moveTo>
                  <a:cubicBezTo>
                    <a:pt x="1327" y="1"/>
                    <a:pt x="1270" y="7"/>
                    <a:pt x="1214" y="20"/>
                  </a:cubicBezTo>
                  <a:cubicBezTo>
                    <a:pt x="811" y="113"/>
                    <a:pt x="561" y="514"/>
                    <a:pt x="654" y="917"/>
                  </a:cubicBezTo>
                  <a:cubicBezTo>
                    <a:pt x="251" y="1010"/>
                    <a:pt x="1" y="1411"/>
                    <a:pt x="94" y="1815"/>
                  </a:cubicBezTo>
                  <a:cubicBezTo>
                    <a:pt x="174" y="2161"/>
                    <a:pt x="481" y="2394"/>
                    <a:pt x="821" y="2394"/>
                  </a:cubicBezTo>
                  <a:cubicBezTo>
                    <a:pt x="877" y="2394"/>
                    <a:pt x="934" y="2388"/>
                    <a:pt x="990" y="2375"/>
                  </a:cubicBezTo>
                  <a:cubicBezTo>
                    <a:pt x="1070" y="2721"/>
                    <a:pt x="1377" y="2954"/>
                    <a:pt x="1718" y="2954"/>
                  </a:cubicBezTo>
                  <a:cubicBezTo>
                    <a:pt x="1773" y="2954"/>
                    <a:pt x="1830" y="2948"/>
                    <a:pt x="1887" y="2935"/>
                  </a:cubicBezTo>
                  <a:cubicBezTo>
                    <a:pt x="2291" y="2842"/>
                    <a:pt x="2541" y="2441"/>
                    <a:pt x="2448" y="2038"/>
                  </a:cubicBezTo>
                  <a:cubicBezTo>
                    <a:pt x="2851" y="1945"/>
                    <a:pt x="3101" y="1544"/>
                    <a:pt x="3008" y="1142"/>
                  </a:cubicBezTo>
                  <a:cubicBezTo>
                    <a:pt x="2928" y="795"/>
                    <a:pt x="2621" y="561"/>
                    <a:pt x="2281" y="561"/>
                  </a:cubicBezTo>
                  <a:cubicBezTo>
                    <a:pt x="2225" y="561"/>
                    <a:pt x="2168" y="567"/>
                    <a:pt x="2112" y="580"/>
                  </a:cubicBezTo>
                  <a:cubicBezTo>
                    <a:pt x="2030" y="235"/>
                    <a:pt x="1723" y="1"/>
                    <a:pt x="1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6;p48">
              <a:extLst>
                <a:ext uri="{FF2B5EF4-FFF2-40B4-BE49-F238E27FC236}">
                  <a16:creationId xmlns:a16="http://schemas.microsoft.com/office/drawing/2014/main" id="{53B9AAA3-8A30-6144-BAF2-55242EF462ED}"/>
                </a:ext>
              </a:extLst>
            </p:cNvPr>
            <p:cNvSpPr/>
            <p:nvPr/>
          </p:nvSpPr>
          <p:spPr>
            <a:xfrm>
              <a:off x="5144863" y="2331195"/>
              <a:ext cx="65164" cy="65142"/>
            </a:xfrm>
            <a:custGeom>
              <a:avLst/>
              <a:gdLst/>
              <a:ahLst/>
              <a:cxnLst/>
              <a:rect l="l" t="t" r="r" b="b"/>
              <a:pathLst>
                <a:path w="2995" h="2994" extrusionOk="0">
                  <a:moveTo>
                    <a:pt x="1498" y="0"/>
                  </a:moveTo>
                  <a:cubicBezTo>
                    <a:pt x="1085" y="0"/>
                    <a:pt x="750" y="335"/>
                    <a:pt x="750" y="749"/>
                  </a:cubicBezTo>
                  <a:cubicBezTo>
                    <a:pt x="336" y="749"/>
                    <a:pt x="1" y="1083"/>
                    <a:pt x="1" y="1497"/>
                  </a:cubicBezTo>
                  <a:cubicBezTo>
                    <a:pt x="1" y="1911"/>
                    <a:pt x="336" y="2246"/>
                    <a:pt x="750" y="2246"/>
                  </a:cubicBezTo>
                  <a:cubicBezTo>
                    <a:pt x="750" y="2658"/>
                    <a:pt x="1085" y="2993"/>
                    <a:pt x="1498" y="2993"/>
                  </a:cubicBezTo>
                  <a:cubicBezTo>
                    <a:pt x="1912" y="2993"/>
                    <a:pt x="2247" y="2658"/>
                    <a:pt x="2247" y="2246"/>
                  </a:cubicBezTo>
                  <a:cubicBezTo>
                    <a:pt x="2661" y="2246"/>
                    <a:pt x="2994" y="1911"/>
                    <a:pt x="2994" y="1497"/>
                  </a:cubicBezTo>
                  <a:cubicBezTo>
                    <a:pt x="2994" y="1083"/>
                    <a:pt x="2659" y="749"/>
                    <a:pt x="2247" y="749"/>
                  </a:cubicBezTo>
                  <a:cubicBezTo>
                    <a:pt x="2247" y="335"/>
                    <a:pt x="1912" y="0"/>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17;p48">
              <a:extLst>
                <a:ext uri="{FF2B5EF4-FFF2-40B4-BE49-F238E27FC236}">
                  <a16:creationId xmlns:a16="http://schemas.microsoft.com/office/drawing/2014/main" id="{64BAF2F5-9F63-D74F-AEF6-03ACA79FE065}"/>
                </a:ext>
              </a:extLst>
            </p:cNvPr>
            <p:cNvSpPr/>
            <p:nvPr/>
          </p:nvSpPr>
          <p:spPr>
            <a:xfrm>
              <a:off x="5451946" y="2374906"/>
              <a:ext cx="65142" cy="65142"/>
            </a:xfrm>
            <a:custGeom>
              <a:avLst/>
              <a:gdLst/>
              <a:ahLst/>
              <a:cxnLst/>
              <a:rect l="l" t="t" r="r" b="b"/>
              <a:pathLst>
                <a:path w="2994" h="2994" extrusionOk="0">
                  <a:moveTo>
                    <a:pt x="1497" y="1"/>
                  </a:moveTo>
                  <a:cubicBezTo>
                    <a:pt x="1083" y="1"/>
                    <a:pt x="749" y="334"/>
                    <a:pt x="749" y="748"/>
                  </a:cubicBezTo>
                  <a:cubicBezTo>
                    <a:pt x="335" y="748"/>
                    <a:pt x="0" y="1083"/>
                    <a:pt x="0" y="1497"/>
                  </a:cubicBezTo>
                  <a:cubicBezTo>
                    <a:pt x="0" y="1910"/>
                    <a:pt x="335" y="2245"/>
                    <a:pt x="749" y="2245"/>
                  </a:cubicBezTo>
                  <a:cubicBezTo>
                    <a:pt x="749" y="2659"/>
                    <a:pt x="1083" y="2994"/>
                    <a:pt x="1497" y="2994"/>
                  </a:cubicBezTo>
                  <a:cubicBezTo>
                    <a:pt x="1911" y="2994"/>
                    <a:pt x="2246" y="2659"/>
                    <a:pt x="2246" y="2245"/>
                  </a:cubicBezTo>
                  <a:cubicBezTo>
                    <a:pt x="2658" y="2245"/>
                    <a:pt x="2993" y="1910"/>
                    <a:pt x="2993" y="1497"/>
                  </a:cubicBezTo>
                  <a:cubicBezTo>
                    <a:pt x="2993" y="1083"/>
                    <a:pt x="2658" y="748"/>
                    <a:pt x="2246" y="748"/>
                  </a:cubicBezTo>
                  <a:cubicBezTo>
                    <a:pt x="2246" y="334"/>
                    <a:pt x="1911" y="1"/>
                    <a:pt x="1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8;p48">
              <a:extLst>
                <a:ext uri="{FF2B5EF4-FFF2-40B4-BE49-F238E27FC236}">
                  <a16:creationId xmlns:a16="http://schemas.microsoft.com/office/drawing/2014/main" id="{5DE87A56-6624-DA48-9236-8D8F9B6127F6}"/>
                </a:ext>
              </a:extLst>
            </p:cNvPr>
            <p:cNvSpPr/>
            <p:nvPr/>
          </p:nvSpPr>
          <p:spPr>
            <a:xfrm>
              <a:off x="5120973" y="2029640"/>
              <a:ext cx="416721" cy="416591"/>
            </a:xfrm>
            <a:custGeom>
              <a:avLst/>
              <a:gdLst/>
              <a:ahLst/>
              <a:cxnLst/>
              <a:rect l="l" t="t" r="r" b="b"/>
              <a:pathLst>
                <a:path w="19153" h="19147" extrusionOk="0">
                  <a:moveTo>
                    <a:pt x="7213" y="6796"/>
                  </a:moveTo>
                  <a:cubicBezTo>
                    <a:pt x="7427" y="6796"/>
                    <a:pt x="7619" y="6942"/>
                    <a:pt x="7669" y="7159"/>
                  </a:cubicBezTo>
                  <a:cubicBezTo>
                    <a:pt x="7697" y="7288"/>
                    <a:pt x="7813" y="7375"/>
                    <a:pt x="7941" y="7375"/>
                  </a:cubicBezTo>
                  <a:cubicBezTo>
                    <a:pt x="7962" y="7375"/>
                    <a:pt x="7984" y="7373"/>
                    <a:pt x="8005" y="7368"/>
                  </a:cubicBezTo>
                  <a:cubicBezTo>
                    <a:pt x="8040" y="7360"/>
                    <a:pt x="8075" y="7356"/>
                    <a:pt x="8110" y="7356"/>
                  </a:cubicBezTo>
                  <a:cubicBezTo>
                    <a:pt x="8323" y="7356"/>
                    <a:pt x="8516" y="7502"/>
                    <a:pt x="8565" y="7720"/>
                  </a:cubicBezTo>
                  <a:cubicBezTo>
                    <a:pt x="8624" y="7972"/>
                    <a:pt x="8466" y="8223"/>
                    <a:pt x="8214" y="8280"/>
                  </a:cubicBezTo>
                  <a:cubicBezTo>
                    <a:pt x="8064" y="8313"/>
                    <a:pt x="7968" y="8466"/>
                    <a:pt x="8004" y="8617"/>
                  </a:cubicBezTo>
                  <a:cubicBezTo>
                    <a:pt x="8076" y="8931"/>
                    <a:pt x="7825" y="9189"/>
                    <a:pt x="7546" y="9189"/>
                  </a:cubicBezTo>
                  <a:cubicBezTo>
                    <a:pt x="7464" y="9189"/>
                    <a:pt x="7380" y="9167"/>
                    <a:pt x="7300" y="9118"/>
                  </a:cubicBezTo>
                  <a:cubicBezTo>
                    <a:pt x="7194" y="9052"/>
                    <a:pt x="7120" y="8948"/>
                    <a:pt x="7093" y="8826"/>
                  </a:cubicBezTo>
                  <a:cubicBezTo>
                    <a:pt x="7064" y="8698"/>
                    <a:pt x="6950" y="8610"/>
                    <a:pt x="6819" y="8610"/>
                  </a:cubicBezTo>
                  <a:cubicBezTo>
                    <a:pt x="6783" y="8610"/>
                    <a:pt x="6722" y="8629"/>
                    <a:pt x="6644" y="8629"/>
                  </a:cubicBezTo>
                  <a:cubicBezTo>
                    <a:pt x="6575" y="8629"/>
                    <a:pt x="6493" y="8614"/>
                    <a:pt x="6404" y="8558"/>
                  </a:cubicBezTo>
                  <a:cubicBezTo>
                    <a:pt x="6054" y="8339"/>
                    <a:pt x="6139" y="7800"/>
                    <a:pt x="6547" y="7704"/>
                  </a:cubicBezTo>
                  <a:cubicBezTo>
                    <a:pt x="6697" y="7672"/>
                    <a:pt x="6792" y="7520"/>
                    <a:pt x="6756" y="7368"/>
                  </a:cubicBezTo>
                  <a:cubicBezTo>
                    <a:pt x="6699" y="7116"/>
                    <a:pt x="6855" y="6865"/>
                    <a:pt x="7107" y="6808"/>
                  </a:cubicBezTo>
                  <a:cubicBezTo>
                    <a:pt x="7142" y="6800"/>
                    <a:pt x="7178" y="6796"/>
                    <a:pt x="7213" y="6796"/>
                  </a:cubicBezTo>
                  <a:close/>
                  <a:moveTo>
                    <a:pt x="11825" y="6784"/>
                  </a:moveTo>
                  <a:cubicBezTo>
                    <a:pt x="12289" y="6784"/>
                    <a:pt x="12667" y="7162"/>
                    <a:pt x="12667" y="7624"/>
                  </a:cubicBezTo>
                  <a:cubicBezTo>
                    <a:pt x="12667" y="7780"/>
                    <a:pt x="12792" y="7906"/>
                    <a:pt x="12948" y="7906"/>
                  </a:cubicBezTo>
                  <a:cubicBezTo>
                    <a:pt x="13631" y="7906"/>
                    <a:pt x="14028" y="8681"/>
                    <a:pt x="13634" y="9234"/>
                  </a:cubicBezTo>
                  <a:cubicBezTo>
                    <a:pt x="13473" y="9456"/>
                    <a:pt x="13218" y="9589"/>
                    <a:pt x="12948" y="9589"/>
                  </a:cubicBezTo>
                  <a:cubicBezTo>
                    <a:pt x="12792" y="9589"/>
                    <a:pt x="12667" y="9714"/>
                    <a:pt x="12667" y="9870"/>
                  </a:cubicBezTo>
                  <a:cubicBezTo>
                    <a:pt x="12667" y="10244"/>
                    <a:pt x="12416" y="10575"/>
                    <a:pt x="12058" y="10679"/>
                  </a:cubicBezTo>
                  <a:cubicBezTo>
                    <a:pt x="11980" y="10701"/>
                    <a:pt x="11902" y="10712"/>
                    <a:pt x="11826" y="10712"/>
                  </a:cubicBezTo>
                  <a:cubicBezTo>
                    <a:pt x="11375" y="10712"/>
                    <a:pt x="10984" y="10346"/>
                    <a:pt x="10984" y="9870"/>
                  </a:cubicBezTo>
                  <a:cubicBezTo>
                    <a:pt x="10984" y="9714"/>
                    <a:pt x="10858" y="9589"/>
                    <a:pt x="10702" y="9589"/>
                  </a:cubicBezTo>
                  <a:cubicBezTo>
                    <a:pt x="10238" y="9589"/>
                    <a:pt x="9861" y="9211"/>
                    <a:pt x="9861" y="8747"/>
                  </a:cubicBezTo>
                  <a:cubicBezTo>
                    <a:pt x="9861" y="8283"/>
                    <a:pt x="10238" y="7906"/>
                    <a:pt x="10702" y="7906"/>
                  </a:cubicBezTo>
                  <a:cubicBezTo>
                    <a:pt x="10858" y="7906"/>
                    <a:pt x="10984" y="7780"/>
                    <a:pt x="10984" y="7624"/>
                  </a:cubicBezTo>
                  <a:cubicBezTo>
                    <a:pt x="10984" y="7162"/>
                    <a:pt x="11361" y="6784"/>
                    <a:pt x="11825" y="6784"/>
                  </a:cubicBezTo>
                  <a:close/>
                  <a:moveTo>
                    <a:pt x="9581" y="12048"/>
                  </a:moveTo>
                  <a:cubicBezTo>
                    <a:pt x="9907" y="12320"/>
                    <a:pt x="10314" y="12464"/>
                    <a:pt x="10731" y="12464"/>
                  </a:cubicBezTo>
                  <a:cubicBezTo>
                    <a:pt x="10862" y="12464"/>
                    <a:pt x="10994" y="12450"/>
                    <a:pt x="11124" y="12421"/>
                  </a:cubicBezTo>
                  <a:cubicBezTo>
                    <a:pt x="11222" y="12547"/>
                    <a:pt x="11335" y="12657"/>
                    <a:pt x="11460" y="12752"/>
                  </a:cubicBezTo>
                  <a:cubicBezTo>
                    <a:pt x="11161" y="13652"/>
                    <a:pt x="10371" y="14102"/>
                    <a:pt x="9581" y="14102"/>
                  </a:cubicBezTo>
                  <a:cubicBezTo>
                    <a:pt x="8791" y="14102"/>
                    <a:pt x="8001" y="13652"/>
                    <a:pt x="7701" y="12752"/>
                  </a:cubicBezTo>
                  <a:cubicBezTo>
                    <a:pt x="7829" y="12656"/>
                    <a:pt x="7942" y="12543"/>
                    <a:pt x="8041" y="12418"/>
                  </a:cubicBezTo>
                  <a:cubicBezTo>
                    <a:pt x="8171" y="12447"/>
                    <a:pt x="8302" y="12461"/>
                    <a:pt x="8432" y="12461"/>
                  </a:cubicBezTo>
                  <a:cubicBezTo>
                    <a:pt x="8847" y="12461"/>
                    <a:pt x="9253" y="12317"/>
                    <a:pt x="9581" y="12048"/>
                  </a:cubicBezTo>
                  <a:close/>
                  <a:moveTo>
                    <a:pt x="10540" y="1"/>
                  </a:moveTo>
                  <a:cubicBezTo>
                    <a:pt x="10196" y="1"/>
                    <a:pt x="9857" y="101"/>
                    <a:pt x="9566" y="287"/>
                  </a:cubicBezTo>
                  <a:cubicBezTo>
                    <a:pt x="9277" y="102"/>
                    <a:pt x="8939" y="3"/>
                    <a:pt x="8595" y="3"/>
                  </a:cubicBezTo>
                  <a:cubicBezTo>
                    <a:pt x="8022" y="3"/>
                    <a:pt x="7501" y="263"/>
                    <a:pt x="7160" y="711"/>
                  </a:cubicBezTo>
                  <a:cubicBezTo>
                    <a:pt x="7027" y="681"/>
                    <a:pt x="6894" y="667"/>
                    <a:pt x="6764" y="667"/>
                  </a:cubicBezTo>
                  <a:cubicBezTo>
                    <a:pt x="5811" y="667"/>
                    <a:pt x="4991" y="1429"/>
                    <a:pt x="4963" y="2418"/>
                  </a:cubicBezTo>
                  <a:cubicBezTo>
                    <a:pt x="4340" y="2718"/>
                    <a:pt x="3948" y="3335"/>
                    <a:pt x="3948" y="4044"/>
                  </a:cubicBezTo>
                  <a:cubicBezTo>
                    <a:pt x="3948" y="4433"/>
                    <a:pt x="4062" y="4794"/>
                    <a:pt x="4271" y="5092"/>
                  </a:cubicBezTo>
                  <a:cubicBezTo>
                    <a:pt x="3852" y="5179"/>
                    <a:pt x="3476" y="5414"/>
                    <a:pt x="3211" y="5760"/>
                  </a:cubicBezTo>
                  <a:cubicBezTo>
                    <a:pt x="3078" y="5730"/>
                    <a:pt x="2946" y="5716"/>
                    <a:pt x="2816" y="5716"/>
                  </a:cubicBezTo>
                  <a:cubicBezTo>
                    <a:pt x="1865" y="5716"/>
                    <a:pt x="1045" y="6476"/>
                    <a:pt x="1016" y="7467"/>
                  </a:cubicBezTo>
                  <a:cubicBezTo>
                    <a:pt x="346" y="7789"/>
                    <a:pt x="0" y="8433"/>
                    <a:pt x="0" y="9074"/>
                  </a:cubicBezTo>
                  <a:cubicBezTo>
                    <a:pt x="0" y="9732"/>
                    <a:pt x="336" y="10396"/>
                    <a:pt x="1024" y="10724"/>
                  </a:cubicBezTo>
                  <a:cubicBezTo>
                    <a:pt x="1057" y="11712"/>
                    <a:pt x="1877" y="12471"/>
                    <a:pt x="2825" y="12471"/>
                  </a:cubicBezTo>
                  <a:cubicBezTo>
                    <a:pt x="2956" y="12471"/>
                    <a:pt x="3090" y="12457"/>
                    <a:pt x="3224" y="12426"/>
                  </a:cubicBezTo>
                  <a:cubicBezTo>
                    <a:pt x="3569" y="12872"/>
                    <a:pt x="4094" y="13127"/>
                    <a:pt x="4654" y="13127"/>
                  </a:cubicBezTo>
                  <a:cubicBezTo>
                    <a:pt x="4725" y="13127"/>
                    <a:pt x="4798" y="13122"/>
                    <a:pt x="4870" y="13114"/>
                  </a:cubicBezTo>
                  <a:cubicBezTo>
                    <a:pt x="5595" y="15480"/>
                    <a:pt x="5553" y="15155"/>
                    <a:pt x="5553" y="16938"/>
                  </a:cubicBezTo>
                  <a:cubicBezTo>
                    <a:pt x="5553" y="17232"/>
                    <a:pt x="5394" y="17499"/>
                    <a:pt x="5126" y="17657"/>
                  </a:cubicBezTo>
                  <a:cubicBezTo>
                    <a:pt x="4711" y="17899"/>
                    <a:pt x="4478" y="18336"/>
                    <a:pt x="4478" y="18586"/>
                  </a:cubicBezTo>
                  <a:cubicBezTo>
                    <a:pt x="4478" y="18894"/>
                    <a:pt x="4730" y="19146"/>
                    <a:pt x="5040" y="19146"/>
                  </a:cubicBezTo>
                  <a:lnTo>
                    <a:pt x="14105" y="19146"/>
                  </a:lnTo>
                  <a:cubicBezTo>
                    <a:pt x="14489" y="19146"/>
                    <a:pt x="14764" y="18770"/>
                    <a:pt x="14636" y="18402"/>
                  </a:cubicBezTo>
                  <a:cubicBezTo>
                    <a:pt x="14526" y="18091"/>
                    <a:pt x="14308" y="17826"/>
                    <a:pt x="14020" y="17660"/>
                  </a:cubicBezTo>
                  <a:cubicBezTo>
                    <a:pt x="13753" y="17504"/>
                    <a:pt x="13592" y="17234"/>
                    <a:pt x="13592" y="16939"/>
                  </a:cubicBezTo>
                  <a:cubicBezTo>
                    <a:pt x="13592" y="15161"/>
                    <a:pt x="13549" y="15490"/>
                    <a:pt x="14275" y="13114"/>
                  </a:cubicBezTo>
                  <a:cubicBezTo>
                    <a:pt x="14348" y="13123"/>
                    <a:pt x="14421" y="13127"/>
                    <a:pt x="14494" y="13127"/>
                  </a:cubicBezTo>
                  <a:cubicBezTo>
                    <a:pt x="15049" y="13127"/>
                    <a:pt x="15574" y="12877"/>
                    <a:pt x="15925" y="12425"/>
                  </a:cubicBezTo>
                  <a:cubicBezTo>
                    <a:pt x="16059" y="12455"/>
                    <a:pt x="16191" y="12469"/>
                    <a:pt x="16321" y="12469"/>
                  </a:cubicBezTo>
                  <a:cubicBezTo>
                    <a:pt x="17274" y="12469"/>
                    <a:pt x="18095" y="11707"/>
                    <a:pt x="18125" y="10718"/>
                  </a:cubicBezTo>
                  <a:cubicBezTo>
                    <a:pt x="18751" y="10417"/>
                    <a:pt x="19145" y="9798"/>
                    <a:pt x="19145" y="9085"/>
                  </a:cubicBezTo>
                  <a:cubicBezTo>
                    <a:pt x="19152" y="8360"/>
                    <a:pt x="18755" y="7739"/>
                    <a:pt x="18124" y="7441"/>
                  </a:cubicBezTo>
                  <a:cubicBezTo>
                    <a:pt x="18112" y="7163"/>
                    <a:pt x="18039" y="6891"/>
                    <a:pt x="17909" y="6649"/>
                  </a:cubicBezTo>
                  <a:cubicBezTo>
                    <a:pt x="17858" y="6555"/>
                    <a:pt x="17761" y="6502"/>
                    <a:pt x="17662" y="6502"/>
                  </a:cubicBezTo>
                  <a:cubicBezTo>
                    <a:pt x="17617" y="6502"/>
                    <a:pt x="17572" y="6513"/>
                    <a:pt x="17529" y="6536"/>
                  </a:cubicBezTo>
                  <a:cubicBezTo>
                    <a:pt x="17393" y="6610"/>
                    <a:pt x="17343" y="6779"/>
                    <a:pt x="17416" y="6915"/>
                  </a:cubicBezTo>
                  <a:cubicBezTo>
                    <a:pt x="17531" y="7127"/>
                    <a:pt x="17579" y="7359"/>
                    <a:pt x="17561" y="7606"/>
                  </a:cubicBezTo>
                  <a:cubicBezTo>
                    <a:pt x="17552" y="7732"/>
                    <a:pt x="17630" y="7851"/>
                    <a:pt x="17748" y="7892"/>
                  </a:cubicBezTo>
                  <a:cubicBezTo>
                    <a:pt x="18873" y="8276"/>
                    <a:pt x="18876" y="9869"/>
                    <a:pt x="17756" y="10260"/>
                  </a:cubicBezTo>
                  <a:cubicBezTo>
                    <a:pt x="17637" y="10303"/>
                    <a:pt x="17559" y="10420"/>
                    <a:pt x="17569" y="10546"/>
                  </a:cubicBezTo>
                  <a:cubicBezTo>
                    <a:pt x="17632" y="11304"/>
                    <a:pt x="17027" y="11899"/>
                    <a:pt x="16328" y="11899"/>
                  </a:cubicBezTo>
                  <a:cubicBezTo>
                    <a:pt x="16190" y="11899"/>
                    <a:pt x="16049" y="11876"/>
                    <a:pt x="15908" y="11826"/>
                  </a:cubicBezTo>
                  <a:cubicBezTo>
                    <a:pt x="15878" y="11816"/>
                    <a:pt x="15846" y="11810"/>
                    <a:pt x="15815" y="11810"/>
                  </a:cubicBezTo>
                  <a:cubicBezTo>
                    <a:pt x="15719" y="11810"/>
                    <a:pt x="15625" y="11860"/>
                    <a:pt x="15574" y="11948"/>
                  </a:cubicBezTo>
                  <a:cubicBezTo>
                    <a:pt x="15353" y="12320"/>
                    <a:pt x="14960" y="12558"/>
                    <a:pt x="14504" y="12558"/>
                  </a:cubicBezTo>
                  <a:cubicBezTo>
                    <a:pt x="14487" y="12558"/>
                    <a:pt x="14470" y="12557"/>
                    <a:pt x="14453" y="12557"/>
                  </a:cubicBezTo>
                  <a:lnTo>
                    <a:pt x="14679" y="11821"/>
                  </a:lnTo>
                  <a:lnTo>
                    <a:pt x="16245" y="10989"/>
                  </a:lnTo>
                  <a:cubicBezTo>
                    <a:pt x="16932" y="10623"/>
                    <a:pt x="17188" y="9773"/>
                    <a:pt x="16825" y="9092"/>
                  </a:cubicBezTo>
                  <a:cubicBezTo>
                    <a:pt x="16572" y="8616"/>
                    <a:pt x="16087" y="8348"/>
                    <a:pt x="15587" y="8348"/>
                  </a:cubicBezTo>
                  <a:cubicBezTo>
                    <a:pt x="15364" y="8348"/>
                    <a:pt x="15139" y="8401"/>
                    <a:pt x="14930" y="8512"/>
                  </a:cubicBezTo>
                  <a:lnTo>
                    <a:pt x="14346" y="8823"/>
                  </a:lnTo>
                  <a:cubicBezTo>
                    <a:pt x="14383" y="8100"/>
                    <a:pt x="13873" y="7493"/>
                    <a:pt x="13204" y="7369"/>
                  </a:cubicBezTo>
                  <a:cubicBezTo>
                    <a:pt x="13082" y="6718"/>
                    <a:pt x="12511" y="6224"/>
                    <a:pt x="11825" y="6224"/>
                  </a:cubicBezTo>
                  <a:cubicBezTo>
                    <a:pt x="11139" y="6224"/>
                    <a:pt x="10569" y="6718"/>
                    <a:pt x="10447" y="7369"/>
                  </a:cubicBezTo>
                  <a:cubicBezTo>
                    <a:pt x="9795" y="7491"/>
                    <a:pt x="9301" y="8061"/>
                    <a:pt x="9301" y="8747"/>
                  </a:cubicBezTo>
                  <a:cubicBezTo>
                    <a:pt x="9301" y="9433"/>
                    <a:pt x="9795" y="10006"/>
                    <a:pt x="10447" y="10126"/>
                  </a:cubicBezTo>
                  <a:cubicBezTo>
                    <a:pt x="10568" y="10779"/>
                    <a:pt x="11140" y="11271"/>
                    <a:pt x="11822" y="11271"/>
                  </a:cubicBezTo>
                  <a:cubicBezTo>
                    <a:pt x="11853" y="11271"/>
                    <a:pt x="11884" y="11270"/>
                    <a:pt x="11915" y="11268"/>
                  </a:cubicBezTo>
                  <a:lnTo>
                    <a:pt x="11915" y="11268"/>
                  </a:lnTo>
                  <a:lnTo>
                    <a:pt x="11640" y="12162"/>
                  </a:lnTo>
                  <a:cubicBezTo>
                    <a:pt x="11581" y="12097"/>
                    <a:pt x="11528" y="12027"/>
                    <a:pt x="11483" y="11950"/>
                  </a:cubicBezTo>
                  <a:cubicBezTo>
                    <a:pt x="11431" y="11862"/>
                    <a:pt x="11338" y="11813"/>
                    <a:pt x="11241" y="11813"/>
                  </a:cubicBezTo>
                  <a:cubicBezTo>
                    <a:pt x="11210" y="11813"/>
                    <a:pt x="11179" y="11818"/>
                    <a:pt x="11149" y="11828"/>
                  </a:cubicBezTo>
                  <a:cubicBezTo>
                    <a:pt x="11011" y="11877"/>
                    <a:pt x="10870" y="11900"/>
                    <a:pt x="10731" y="11900"/>
                  </a:cubicBezTo>
                  <a:cubicBezTo>
                    <a:pt x="10378" y="11900"/>
                    <a:pt x="10035" y="11750"/>
                    <a:pt x="9791" y="11473"/>
                  </a:cubicBezTo>
                  <a:cubicBezTo>
                    <a:pt x="9736" y="11409"/>
                    <a:pt x="9659" y="11377"/>
                    <a:pt x="9581" y="11377"/>
                  </a:cubicBezTo>
                  <a:cubicBezTo>
                    <a:pt x="9504" y="11377"/>
                    <a:pt x="9426" y="11409"/>
                    <a:pt x="9370" y="11473"/>
                  </a:cubicBezTo>
                  <a:cubicBezTo>
                    <a:pt x="9127" y="11749"/>
                    <a:pt x="8785" y="11898"/>
                    <a:pt x="8433" y="11898"/>
                  </a:cubicBezTo>
                  <a:cubicBezTo>
                    <a:pt x="8293" y="11898"/>
                    <a:pt x="8152" y="11875"/>
                    <a:pt x="8015" y="11826"/>
                  </a:cubicBezTo>
                  <a:cubicBezTo>
                    <a:pt x="7985" y="11816"/>
                    <a:pt x="7953" y="11810"/>
                    <a:pt x="7922" y="11810"/>
                  </a:cubicBezTo>
                  <a:cubicBezTo>
                    <a:pt x="7826" y="11810"/>
                    <a:pt x="7733" y="11860"/>
                    <a:pt x="7680" y="11948"/>
                  </a:cubicBezTo>
                  <a:cubicBezTo>
                    <a:pt x="7634" y="12027"/>
                    <a:pt x="7580" y="12099"/>
                    <a:pt x="7520" y="12163"/>
                  </a:cubicBezTo>
                  <a:lnTo>
                    <a:pt x="7219" y="11182"/>
                  </a:lnTo>
                  <a:lnTo>
                    <a:pt x="8050" y="9619"/>
                  </a:lnTo>
                  <a:cubicBezTo>
                    <a:pt x="8363" y="9446"/>
                    <a:pt x="8571" y="9111"/>
                    <a:pt x="8575" y="8740"/>
                  </a:cubicBezTo>
                  <a:cubicBezTo>
                    <a:pt x="8980" y="8534"/>
                    <a:pt x="9220" y="8068"/>
                    <a:pt x="9109" y="7593"/>
                  </a:cubicBezTo>
                  <a:cubicBezTo>
                    <a:pt x="9001" y="7116"/>
                    <a:pt x="8581" y="6804"/>
                    <a:pt x="8127" y="6796"/>
                  </a:cubicBezTo>
                  <a:cubicBezTo>
                    <a:pt x="7938" y="6425"/>
                    <a:pt x="7575" y="6236"/>
                    <a:pt x="7211" y="6236"/>
                  </a:cubicBezTo>
                  <a:cubicBezTo>
                    <a:pt x="6876" y="6236"/>
                    <a:pt x="6540" y="6396"/>
                    <a:pt x="6338" y="6719"/>
                  </a:cubicBezTo>
                  <a:cubicBezTo>
                    <a:pt x="6238" y="6880"/>
                    <a:pt x="6183" y="7061"/>
                    <a:pt x="6182" y="7245"/>
                  </a:cubicBezTo>
                  <a:cubicBezTo>
                    <a:pt x="5835" y="7422"/>
                    <a:pt x="5603" y="7795"/>
                    <a:pt x="5623" y="8209"/>
                  </a:cubicBezTo>
                  <a:lnTo>
                    <a:pt x="5189" y="9025"/>
                  </a:lnTo>
                  <a:cubicBezTo>
                    <a:pt x="4177" y="8488"/>
                    <a:pt x="4012" y="8352"/>
                    <a:pt x="3574" y="8352"/>
                  </a:cubicBezTo>
                  <a:cubicBezTo>
                    <a:pt x="3302" y="8352"/>
                    <a:pt x="3035" y="8431"/>
                    <a:pt x="2808" y="8580"/>
                  </a:cubicBezTo>
                  <a:cubicBezTo>
                    <a:pt x="2677" y="8663"/>
                    <a:pt x="2641" y="8836"/>
                    <a:pt x="2725" y="8968"/>
                  </a:cubicBezTo>
                  <a:cubicBezTo>
                    <a:pt x="2778" y="9050"/>
                    <a:pt x="2868" y="9095"/>
                    <a:pt x="2959" y="9095"/>
                  </a:cubicBezTo>
                  <a:cubicBezTo>
                    <a:pt x="3012" y="9095"/>
                    <a:pt x="3066" y="9080"/>
                    <a:pt x="3114" y="9049"/>
                  </a:cubicBezTo>
                  <a:cubicBezTo>
                    <a:pt x="3251" y="8960"/>
                    <a:pt x="3411" y="8913"/>
                    <a:pt x="3573" y="8913"/>
                  </a:cubicBezTo>
                  <a:cubicBezTo>
                    <a:pt x="3707" y="8913"/>
                    <a:pt x="3842" y="8945"/>
                    <a:pt x="3968" y="9012"/>
                  </a:cubicBezTo>
                  <a:cubicBezTo>
                    <a:pt x="5014" y="9568"/>
                    <a:pt x="5199" y="9688"/>
                    <a:pt x="5314" y="9688"/>
                  </a:cubicBezTo>
                  <a:cubicBezTo>
                    <a:pt x="5339" y="9688"/>
                    <a:pt x="5361" y="9682"/>
                    <a:pt x="5388" y="9674"/>
                  </a:cubicBezTo>
                  <a:cubicBezTo>
                    <a:pt x="5535" y="9629"/>
                    <a:pt x="5530" y="9582"/>
                    <a:pt x="5907" y="8875"/>
                  </a:cubicBezTo>
                  <a:cubicBezTo>
                    <a:pt x="6090" y="9068"/>
                    <a:pt x="6351" y="9188"/>
                    <a:pt x="6632" y="9193"/>
                  </a:cubicBezTo>
                  <a:cubicBezTo>
                    <a:pt x="6773" y="9470"/>
                    <a:pt x="7038" y="9674"/>
                    <a:pt x="7355" y="9735"/>
                  </a:cubicBezTo>
                  <a:lnTo>
                    <a:pt x="6669" y="11026"/>
                  </a:lnTo>
                  <a:cubicBezTo>
                    <a:pt x="6594" y="11166"/>
                    <a:pt x="6606" y="11105"/>
                    <a:pt x="7150" y="12876"/>
                  </a:cubicBezTo>
                  <a:cubicBezTo>
                    <a:pt x="7517" y="14069"/>
                    <a:pt x="8549" y="14666"/>
                    <a:pt x="9581" y="14666"/>
                  </a:cubicBezTo>
                  <a:cubicBezTo>
                    <a:pt x="10613" y="14666"/>
                    <a:pt x="11645" y="14069"/>
                    <a:pt x="12011" y="12876"/>
                  </a:cubicBezTo>
                  <a:cubicBezTo>
                    <a:pt x="12555" y="11102"/>
                    <a:pt x="12541" y="11196"/>
                    <a:pt x="12517" y="11093"/>
                  </a:cubicBezTo>
                  <a:cubicBezTo>
                    <a:pt x="12872" y="10888"/>
                    <a:pt x="13127" y="10536"/>
                    <a:pt x="13204" y="10131"/>
                  </a:cubicBezTo>
                  <a:cubicBezTo>
                    <a:pt x="13535" y="10069"/>
                    <a:pt x="13836" y="9890"/>
                    <a:pt x="14046" y="9622"/>
                  </a:cubicBezTo>
                  <a:lnTo>
                    <a:pt x="15192" y="9014"/>
                  </a:lnTo>
                  <a:cubicBezTo>
                    <a:pt x="15318" y="8947"/>
                    <a:pt x="15453" y="8916"/>
                    <a:pt x="15586" y="8916"/>
                  </a:cubicBezTo>
                  <a:cubicBezTo>
                    <a:pt x="15888" y="8916"/>
                    <a:pt x="16179" y="9078"/>
                    <a:pt x="16331" y="9363"/>
                  </a:cubicBezTo>
                  <a:cubicBezTo>
                    <a:pt x="16550" y="9775"/>
                    <a:pt x="16392" y="10284"/>
                    <a:pt x="15983" y="10500"/>
                  </a:cubicBezTo>
                  <a:cubicBezTo>
                    <a:pt x="14171" y="11461"/>
                    <a:pt x="14222" y="11401"/>
                    <a:pt x="14175" y="11553"/>
                  </a:cubicBezTo>
                  <a:cubicBezTo>
                    <a:pt x="12956" y="15530"/>
                    <a:pt x="13039" y="14962"/>
                    <a:pt x="13039" y="16939"/>
                  </a:cubicBezTo>
                  <a:cubicBezTo>
                    <a:pt x="13039" y="17428"/>
                    <a:pt x="13309" y="17889"/>
                    <a:pt x="13744" y="18142"/>
                  </a:cubicBezTo>
                  <a:cubicBezTo>
                    <a:pt x="13916" y="18243"/>
                    <a:pt x="14046" y="18402"/>
                    <a:pt x="14114" y="18586"/>
                  </a:cubicBezTo>
                  <a:cubicBezTo>
                    <a:pt x="6773" y="18586"/>
                    <a:pt x="8733" y="18586"/>
                    <a:pt x="5048" y="18588"/>
                  </a:cubicBezTo>
                  <a:cubicBezTo>
                    <a:pt x="5113" y="18402"/>
                    <a:pt x="5244" y="18243"/>
                    <a:pt x="5416" y="18142"/>
                  </a:cubicBezTo>
                  <a:cubicBezTo>
                    <a:pt x="5851" y="17889"/>
                    <a:pt x="6122" y="17428"/>
                    <a:pt x="6122" y="16939"/>
                  </a:cubicBezTo>
                  <a:cubicBezTo>
                    <a:pt x="6122" y="14947"/>
                    <a:pt x="6198" y="15513"/>
                    <a:pt x="4985" y="11553"/>
                  </a:cubicBezTo>
                  <a:cubicBezTo>
                    <a:pt x="4937" y="11401"/>
                    <a:pt x="4992" y="11463"/>
                    <a:pt x="3179" y="10500"/>
                  </a:cubicBezTo>
                  <a:cubicBezTo>
                    <a:pt x="2904" y="10356"/>
                    <a:pt x="2735" y="10072"/>
                    <a:pt x="2730" y="9763"/>
                  </a:cubicBezTo>
                  <a:cubicBezTo>
                    <a:pt x="2729" y="9608"/>
                    <a:pt x="2603" y="9485"/>
                    <a:pt x="2450" y="9485"/>
                  </a:cubicBezTo>
                  <a:cubicBezTo>
                    <a:pt x="2293" y="9485"/>
                    <a:pt x="2169" y="9612"/>
                    <a:pt x="2169" y="9768"/>
                  </a:cubicBezTo>
                  <a:cubicBezTo>
                    <a:pt x="2172" y="10284"/>
                    <a:pt x="2458" y="10754"/>
                    <a:pt x="2914" y="10996"/>
                  </a:cubicBezTo>
                  <a:lnTo>
                    <a:pt x="4479" y="11828"/>
                  </a:lnTo>
                  <a:lnTo>
                    <a:pt x="4705" y="12565"/>
                  </a:lnTo>
                  <a:cubicBezTo>
                    <a:pt x="4689" y="12566"/>
                    <a:pt x="4673" y="12566"/>
                    <a:pt x="4657" y="12566"/>
                  </a:cubicBezTo>
                  <a:cubicBezTo>
                    <a:pt x="4207" y="12566"/>
                    <a:pt x="3811" y="12334"/>
                    <a:pt x="3587" y="11957"/>
                  </a:cubicBezTo>
                  <a:cubicBezTo>
                    <a:pt x="3534" y="11870"/>
                    <a:pt x="3442" y="11820"/>
                    <a:pt x="3344" y="11820"/>
                  </a:cubicBezTo>
                  <a:cubicBezTo>
                    <a:pt x="3313" y="11820"/>
                    <a:pt x="3282" y="11825"/>
                    <a:pt x="3252" y="11835"/>
                  </a:cubicBezTo>
                  <a:cubicBezTo>
                    <a:pt x="3110" y="11885"/>
                    <a:pt x="2967" y="11909"/>
                    <a:pt x="2829" y="11909"/>
                  </a:cubicBezTo>
                  <a:cubicBezTo>
                    <a:pt x="2130" y="11909"/>
                    <a:pt x="1532" y="11310"/>
                    <a:pt x="1590" y="10559"/>
                  </a:cubicBezTo>
                  <a:cubicBezTo>
                    <a:pt x="1600" y="10431"/>
                    <a:pt x="1521" y="10314"/>
                    <a:pt x="1403" y="10272"/>
                  </a:cubicBezTo>
                  <a:cubicBezTo>
                    <a:pt x="285" y="9886"/>
                    <a:pt x="283" y="8305"/>
                    <a:pt x="1395" y="7916"/>
                  </a:cubicBezTo>
                  <a:cubicBezTo>
                    <a:pt x="1514" y="7873"/>
                    <a:pt x="1592" y="7756"/>
                    <a:pt x="1582" y="7629"/>
                  </a:cubicBezTo>
                  <a:cubicBezTo>
                    <a:pt x="1518" y="6871"/>
                    <a:pt x="2118" y="6275"/>
                    <a:pt x="2817" y="6275"/>
                  </a:cubicBezTo>
                  <a:cubicBezTo>
                    <a:pt x="2955" y="6275"/>
                    <a:pt x="3097" y="6298"/>
                    <a:pt x="3239" y="6348"/>
                  </a:cubicBezTo>
                  <a:cubicBezTo>
                    <a:pt x="3269" y="6359"/>
                    <a:pt x="3300" y="6364"/>
                    <a:pt x="3331" y="6364"/>
                  </a:cubicBezTo>
                  <a:cubicBezTo>
                    <a:pt x="3428" y="6364"/>
                    <a:pt x="3522" y="6313"/>
                    <a:pt x="3574" y="6226"/>
                  </a:cubicBezTo>
                  <a:cubicBezTo>
                    <a:pt x="3809" y="5830"/>
                    <a:pt x="4220" y="5613"/>
                    <a:pt x="4645" y="5613"/>
                  </a:cubicBezTo>
                  <a:cubicBezTo>
                    <a:pt x="4741" y="5613"/>
                    <a:pt x="4838" y="5624"/>
                    <a:pt x="4933" y="5646"/>
                  </a:cubicBezTo>
                  <a:cubicBezTo>
                    <a:pt x="4957" y="5652"/>
                    <a:pt x="4981" y="5655"/>
                    <a:pt x="5003" y="5655"/>
                  </a:cubicBezTo>
                  <a:cubicBezTo>
                    <a:pt x="5271" y="5655"/>
                    <a:pt x="5394" y="5275"/>
                    <a:pt x="5134" y="5129"/>
                  </a:cubicBezTo>
                  <a:cubicBezTo>
                    <a:pt x="4743" y="4910"/>
                    <a:pt x="4511" y="4506"/>
                    <a:pt x="4511" y="4047"/>
                  </a:cubicBezTo>
                  <a:cubicBezTo>
                    <a:pt x="4511" y="3618"/>
                    <a:pt x="4728" y="3084"/>
                    <a:pt x="5341" y="2869"/>
                  </a:cubicBezTo>
                  <a:cubicBezTo>
                    <a:pt x="5460" y="2826"/>
                    <a:pt x="5537" y="2709"/>
                    <a:pt x="5527" y="2581"/>
                  </a:cubicBezTo>
                  <a:cubicBezTo>
                    <a:pt x="5464" y="1826"/>
                    <a:pt x="6063" y="1228"/>
                    <a:pt x="6764" y="1228"/>
                  </a:cubicBezTo>
                  <a:cubicBezTo>
                    <a:pt x="6901" y="1228"/>
                    <a:pt x="7043" y="1251"/>
                    <a:pt x="7184" y="1301"/>
                  </a:cubicBezTo>
                  <a:cubicBezTo>
                    <a:pt x="7215" y="1312"/>
                    <a:pt x="7247" y="1317"/>
                    <a:pt x="7278" y="1317"/>
                  </a:cubicBezTo>
                  <a:cubicBezTo>
                    <a:pt x="7374" y="1317"/>
                    <a:pt x="7468" y="1266"/>
                    <a:pt x="7520" y="1179"/>
                  </a:cubicBezTo>
                  <a:cubicBezTo>
                    <a:pt x="7757" y="780"/>
                    <a:pt x="8172" y="566"/>
                    <a:pt x="8594" y="566"/>
                  </a:cubicBezTo>
                  <a:cubicBezTo>
                    <a:pt x="8872" y="566"/>
                    <a:pt x="9153" y="659"/>
                    <a:pt x="9387" y="853"/>
                  </a:cubicBezTo>
                  <a:cubicBezTo>
                    <a:pt x="9439" y="896"/>
                    <a:pt x="9502" y="917"/>
                    <a:pt x="9565" y="917"/>
                  </a:cubicBezTo>
                  <a:cubicBezTo>
                    <a:pt x="9628" y="917"/>
                    <a:pt x="9691" y="896"/>
                    <a:pt x="9742" y="853"/>
                  </a:cubicBezTo>
                  <a:cubicBezTo>
                    <a:pt x="9970" y="664"/>
                    <a:pt x="10247" y="563"/>
                    <a:pt x="10537" y="563"/>
                  </a:cubicBezTo>
                  <a:cubicBezTo>
                    <a:pt x="10981" y="563"/>
                    <a:pt x="11382" y="791"/>
                    <a:pt x="11611" y="1175"/>
                  </a:cubicBezTo>
                  <a:cubicBezTo>
                    <a:pt x="11663" y="1261"/>
                    <a:pt x="11754" y="1311"/>
                    <a:pt x="11850" y="1311"/>
                  </a:cubicBezTo>
                  <a:cubicBezTo>
                    <a:pt x="11882" y="1311"/>
                    <a:pt x="11915" y="1305"/>
                    <a:pt x="11947" y="1294"/>
                  </a:cubicBezTo>
                  <a:cubicBezTo>
                    <a:pt x="12089" y="1244"/>
                    <a:pt x="12231" y="1220"/>
                    <a:pt x="12370" y="1220"/>
                  </a:cubicBezTo>
                  <a:cubicBezTo>
                    <a:pt x="13067" y="1220"/>
                    <a:pt x="13665" y="1812"/>
                    <a:pt x="13608" y="2566"/>
                  </a:cubicBezTo>
                  <a:cubicBezTo>
                    <a:pt x="13599" y="2693"/>
                    <a:pt x="13677" y="2811"/>
                    <a:pt x="13796" y="2852"/>
                  </a:cubicBezTo>
                  <a:cubicBezTo>
                    <a:pt x="14853" y="3213"/>
                    <a:pt x="14908" y="4621"/>
                    <a:pt x="14020" y="5122"/>
                  </a:cubicBezTo>
                  <a:cubicBezTo>
                    <a:pt x="13762" y="5268"/>
                    <a:pt x="13884" y="5647"/>
                    <a:pt x="14151" y="5647"/>
                  </a:cubicBezTo>
                  <a:cubicBezTo>
                    <a:pt x="14172" y="5647"/>
                    <a:pt x="14195" y="5644"/>
                    <a:pt x="14218" y="5639"/>
                  </a:cubicBezTo>
                  <a:cubicBezTo>
                    <a:pt x="14307" y="5620"/>
                    <a:pt x="14397" y="5610"/>
                    <a:pt x="14487" y="5610"/>
                  </a:cubicBezTo>
                  <a:cubicBezTo>
                    <a:pt x="14910" y="5610"/>
                    <a:pt x="15321" y="5827"/>
                    <a:pt x="15557" y="6221"/>
                  </a:cubicBezTo>
                  <a:cubicBezTo>
                    <a:pt x="15609" y="6307"/>
                    <a:pt x="15703" y="6357"/>
                    <a:pt x="15799" y="6357"/>
                  </a:cubicBezTo>
                  <a:cubicBezTo>
                    <a:pt x="15830" y="6357"/>
                    <a:pt x="15862" y="6352"/>
                    <a:pt x="15892" y="6341"/>
                  </a:cubicBezTo>
                  <a:cubicBezTo>
                    <a:pt x="16031" y="6292"/>
                    <a:pt x="16173" y="6268"/>
                    <a:pt x="16316" y="6268"/>
                  </a:cubicBezTo>
                  <a:cubicBezTo>
                    <a:pt x="16455" y="6268"/>
                    <a:pt x="16594" y="6291"/>
                    <a:pt x="16729" y="6340"/>
                  </a:cubicBezTo>
                  <a:cubicBezTo>
                    <a:pt x="16760" y="6351"/>
                    <a:pt x="16791" y="6356"/>
                    <a:pt x="16823" y="6356"/>
                  </a:cubicBezTo>
                  <a:cubicBezTo>
                    <a:pt x="16938" y="6356"/>
                    <a:pt x="17046" y="6285"/>
                    <a:pt x="17087" y="6169"/>
                  </a:cubicBezTo>
                  <a:cubicBezTo>
                    <a:pt x="17138" y="6024"/>
                    <a:pt x="17064" y="5863"/>
                    <a:pt x="16916" y="5811"/>
                  </a:cubicBezTo>
                  <a:cubicBezTo>
                    <a:pt x="16725" y="5742"/>
                    <a:pt x="16522" y="5706"/>
                    <a:pt x="16315" y="5706"/>
                  </a:cubicBezTo>
                  <a:cubicBezTo>
                    <a:pt x="16183" y="5706"/>
                    <a:pt x="16049" y="5721"/>
                    <a:pt x="15915" y="5751"/>
                  </a:cubicBezTo>
                  <a:cubicBezTo>
                    <a:pt x="15655" y="5410"/>
                    <a:pt x="15288" y="5179"/>
                    <a:pt x="14874" y="5089"/>
                  </a:cubicBezTo>
                  <a:cubicBezTo>
                    <a:pt x="15483" y="4228"/>
                    <a:pt x="15242" y="2902"/>
                    <a:pt x="14172" y="2397"/>
                  </a:cubicBezTo>
                  <a:cubicBezTo>
                    <a:pt x="14136" y="1412"/>
                    <a:pt x="13320" y="657"/>
                    <a:pt x="12371" y="657"/>
                  </a:cubicBezTo>
                  <a:cubicBezTo>
                    <a:pt x="12239" y="657"/>
                    <a:pt x="12105" y="672"/>
                    <a:pt x="11969" y="702"/>
                  </a:cubicBezTo>
                  <a:cubicBezTo>
                    <a:pt x="11629" y="258"/>
                    <a:pt x="11107" y="1"/>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9;p48">
              <a:extLst>
                <a:ext uri="{FF2B5EF4-FFF2-40B4-BE49-F238E27FC236}">
                  <a16:creationId xmlns:a16="http://schemas.microsoft.com/office/drawing/2014/main" id="{4DCE6298-4B22-824F-92EE-5E6C13BE02A6}"/>
                </a:ext>
              </a:extLst>
            </p:cNvPr>
            <p:cNvSpPr/>
            <p:nvPr/>
          </p:nvSpPr>
          <p:spPr>
            <a:xfrm>
              <a:off x="5252497" y="2082031"/>
              <a:ext cx="77304" cy="77304"/>
            </a:xfrm>
            <a:custGeom>
              <a:avLst/>
              <a:gdLst/>
              <a:ahLst/>
              <a:cxnLst/>
              <a:rect l="l" t="t" r="r" b="b"/>
              <a:pathLst>
                <a:path w="3553" h="3553" extrusionOk="0">
                  <a:moveTo>
                    <a:pt x="1777" y="560"/>
                  </a:moveTo>
                  <a:cubicBezTo>
                    <a:pt x="2035" y="560"/>
                    <a:pt x="2244" y="769"/>
                    <a:pt x="2244" y="1027"/>
                  </a:cubicBezTo>
                  <a:cubicBezTo>
                    <a:pt x="2244" y="1183"/>
                    <a:pt x="2370" y="1308"/>
                    <a:pt x="2526" y="1308"/>
                  </a:cubicBezTo>
                  <a:cubicBezTo>
                    <a:pt x="2784" y="1308"/>
                    <a:pt x="2993" y="1518"/>
                    <a:pt x="2993" y="1776"/>
                  </a:cubicBezTo>
                  <a:cubicBezTo>
                    <a:pt x="2993" y="2034"/>
                    <a:pt x="2784" y="2243"/>
                    <a:pt x="2526" y="2243"/>
                  </a:cubicBezTo>
                  <a:cubicBezTo>
                    <a:pt x="2370" y="2243"/>
                    <a:pt x="2244" y="2369"/>
                    <a:pt x="2244" y="2524"/>
                  </a:cubicBezTo>
                  <a:cubicBezTo>
                    <a:pt x="2244" y="2782"/>
                    <a:pt x="2035" y="2992"/>
                    <a:pt x="1777" y="2992"/>
                  </a:cubicBezTo>
                  <a:cubicBezTo>
                    <a:pt x="1519" y="2992"/>
                    <a:pt x="1310" y="2782"/>
                    <a:pt x="1310" y="2524"/>
                  </a:cubicBezTo>
                  <a:cubicBezTo>
                    <a:pt x="1310" y="2369"/>
                    <a:pt x="1184" y="2243"/>
                    <a:pt x="1028" y="2243"/>
                  </a:cubicBezTo>
                  <a:cubicBezTo>
                    <a:pt x="770" y="2243"/>
                    <a:pt x="561" y="2034"/>
                    <a:pt x="561" y="1776"/>
                  </a:cubicBezTo>
                  <a:cubicBezTo>
                    <a:pt x="561" y="1518"/>
                    <a:pt x="770" y="1308"/>
                    <a:pt x="1028" y="1308"/>
                  </a:cubicBezTo>
                  <a:cubicBezTo>
                    <a:pt x="1184" y="1308"/>
                    <a:pt x="1310" y="1183"/>
                    <a:pt x="1310" y="1027"/>
                  </a:cubicBezTo>
                  <a:cubicBezTo>
                    <a:pt x="1310" y="769"/>
                    <a:pt x="1519" y="560"/>
                    <a:pt x="1777" y="560"/>
                  </a:cubicBezTo>
                  <a:close/>
                  <a:moveTo>
                    <a:pt x="1777" y="0"/>
                  </a:moveTo>
                  <a:cubicBezTo>
                    <a:pt x="1296" y="0"/>
                    <a:pt x="890" y="331"/>
                    <a:pt x="780" y="779"/>
                  </a:cubicBezTo>
                  <a:cubicBezTo>
                    <a:pt x="332" y="890"/>
                    <a:pt x="1" y="1296"/>
                    <a:pt x="1" y="1776"/>
                  </a:cubicBezTo>
                  <a:cubicBezTo>
                    <a:pt x="1" y="2256"/>
                    <a:pt x="332" y="2663"/>
                    <a:pt x="780" y="2773"/>
                  </a:cubicBezTo>
                  <a:cubicBezTo>
                    <a:pt x="890" y="3220"/>
                    <a:pt x="1297" y="3552"/>
                    <a:pt x="1777" y="3552"/>
                  </a:cubicBezTo>
                  <a:cubicBezTo>
                    <a:pt x="2258" y="3552"/>
                    <a:pt x="2663" y="3220"/>
                    <a:pt x="2774" y="2773"/>
                  </a:cubicBezTo>
                  <a:cubicBezTo>
                    <a:pt x="3222" y="2663"/>
                    <a:pt x="3553" y="2256"/>
                    <a:pt x="3553" y="1776"/>
                  </a:cubicBezTo>
                  <a:cubicBezTo>
                    <a:pt x="3553" y="1296"/>
                    <a:pt x="3222" y="890"/>
                    <a:pt x="2774" y="779"/>
                  </a:cubicBezTo>
                  <a:cubicBezTo>
                    <a:pt x="2663" y="331"/>
                    <a:pt x="2257" y="0"/>
                    <a:pt x="1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20;p48">
              <a:extLst>
                <a:ext uri="{FF2B5EF4-FFF2-40B4-BE49-F238E27FC236}">
                  <a16:creationId xmlns:a16="http://schemas.microsoft.com/office/drawing/2014/main" id="{2B0E98D3-80A1-B84E-9161-0652A609DEC0}"/>
                </a:ext>
              </a:extLst>
            </p:cNvPr>
            <p:cNvSpPr/>
            <p:nvPr/>
          </p:nvSpPr>
          <p:spPr>
            <a:xfrm>
              <a:off x="5333869" y="2065735"/>
              <a:ext cx="77304" cy="77283"/>
            </a:xfrm>
            <a:custGeom>
              <a:avLst/>
              <a:gdLst/>
              <a:ahLst/>
              <a:cxnLst/>
              <a:rect l="l" t="t" r="r" b="b"/>
              <a:pathLst>
                <a:path w="3553" h="3552" extrusionOk="0">
                  <a:moveTo>
                    <a:pt x="1776" y="560"/>
                  </a:moveTo>
                  <a:cubicBezTo>
                    <a:pt x="2034" y="560"/>
                    <a:pt x="2243" y="771"/>
                    <a:pt x="2243" y="1028"/>
                  </a:cubicBezTo>
                  <a:cubicBezTo>
                    <a:pt x="2243" y="1183"/>
                    <a:pt x="2369" y="1309"/>
                    <a:pt x="2525" y="1309"/>
                  </a:cubicBezTo>
                  <a:cubicBezTo>
                    <a:pt x="2783" y="1309"/>
                    <a:pt x="2992" y="1518"/>
                    <a:pt x="2992" y="1776"/>
                  </a:cubicBezTo>
                  <a:cubicBezTo>
                    <a:pt x="2992" y="2034"/>
                    <a:pt x="2783" y="2244"/>
                    <a:pt x="2525" y="2244"/>
                  </a:cubicBezTo>
                  <a:cubicBezTo>
                    <a:pt x="2369" y="2244"/>
                    <a:pt x="2243" y="2369"/>
                    <a:pt x="2243" y="2525"/>
                  </a:cubicBezTo>
                  <a:cubicBezTo>
                    <a:pt x="2243" y="2783"/>
                    <a:pt x="2034" y="2992"/>
                    <a:pt x="1776" y="2992"/>
                  </a:cubicBezTo>
                  <a:cubicBezTo>
                    <a:pt x="1519" y="2992"/>
                    <a:pt x="1309" y="2783"/>
                    <a:pt x="1309" y="2525"/>
                  </a:cubicBezTo>
                  <a:cubicBezTo>
                    <a:pt x="1309" y="2369"/>
                    <a:pt x="1183" y="2244"/>
                    <a:pt x="1029" y="2244"/>
                  </a:cubicBezTo>
                  <a:cubicBezTo>
                    <a:pt x="771" y="2244"/>
                    <a:pt x="560" y="2034"/>
                    <a:pt x="560" y="1776"/>
                  </a:cubicBezTo>
                  <a:cubicBezTo>
                    <a:pt x="560" y="1518"/>
                    <a:pt x="771" y="1309"/>
                    <a:pt x="1029" y="1309"/>
                  </a:cubicBezTo>
                  <a:cubicBezTo>
                    <a:pt x="1183" y="1309"/>
                    <a:pt x="1309" y="1183"/>
                    <a:pt x="1309" y="1028"/>
                  </a:cubicBezTo>
                  <a:cubicBezTo>
                    <a:pt x="1309" y="771"/>
                    <a:pt x="1519" y="560"/>
                    <a:pt x="1776" y="560"/>
                  </a:cubicBezTo>
                  <a:close/>
                  <a:moveTo>
                    <a:pt x="1776" y="0"/>
                  </a:moveTo>
                  <a:cubicBezTo>
                    <a:pt x="1297" y="0"/>
                    <a:pt x="890" y="332"/>
                    <a:pt x="779" y="779"/>
                  </a:cubicBezTo>
                  <a:cubicBezTo>
                    <a:pt x="331" y="890"/>
                    <a:pt x="0" y="1296"/>
                    <a:pt x="0" y="1776"/>
                  </a:cubicBezTo>
                  <a:cubicBezTo>
                    <a:pt x="0" y="2257"/>
                    <a:pt x="331" y="2663"/>
                    <a:pt x="779" y="2773"/>
                  </a:cubicBezTo>
                  <a:cubicBezTo>
                    <a:pt x="890" y="3221"/>
                    <a:pt x="1297" y="3552"/>
                    <a:pt x="1776" y="3552"/>
                  </a:cubicBezTo>
                  <a:cubicBezTo>
                    <a:pt x="2256" y="3552"/>
                    <a:pt x="2663" y="3221"/>
                    <a:pt x="2775" y="2773"/>
                  </a:cubicBezTo>
                  <a:cubicBezTo>
                    <a:pt x="3221" y="2663"/>
                    <a:pt x="3552" y="2256"/>
                    <a:pt x="3552" y="1776"/>
                  </a:cubicBezTo>
                  <a:cubicBezTo>
                    <a:pt x="3552" y="1296"/>
                    <a:pt x="3221" y="890"/>
                    <a:pt x="2775" y="779"/>
                  </a:cubicBezTo>
                  <a:cubicBezTo>
                    <a:pt x="2663" y="332"/>
                    <a:pt x="2256" y="0"/>
                    <a:pt x="1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21;p48">
              <a:extLst>
                <a:ext uri="{FF2B5EF4-FFF2-40B4-BE49-F238E27FC236}">
                  <a16:creationId xmlns:a16="http://schemas.microsoft.com/office/drawing/2014/main" id="{D6BB97DB-EE75-554B-AC37-C47BA41978A3}"/>
                </a:ext>
              </a:extLst>
            </p:cNvPr>
            <p:cNvSpPr/>
            <p:nvPr/>
          </p:nvSpPr>
          <p:spPr>
            <a:xfrm>
              <a:off x="5138836" y="2325082"/>
              <a:ext cx="77326" cy="77304"/>
            </a:xfrm>
            <a:custGeom>
              <a:avLst/>
              <a:gdLst/>
              <a:ahLst/>
              <a:cxnLst/>
              <a:rect l="l" t="t" r="r" b="b"/>
              <a:pathLst>
                <a:path w="3554" h="3553" extrusionOk="0">
                  <a:moveTo>
                    <a:pt x="1775" y="562"/>
                  </a:moveTo>
                  <a:cubicBezTo>
                    <a:pt x="2032" y="562"/>
                    <a:pt x="2243" y="771"/>
                    <a:pt x="2243" y="1029"/>
                  </a:cubicBezTo>
                  <a:cubicBezTo>
                    <a:pt x="2243" y="1185"/>
                    <a:pt x="2368" y="1311"/>
                    <a:pt x="2524" y="1311"/>
                  </a:cubicBezTo>
                  <a:cubicBezTo>
                    <a:pt x="2781" y="1311"/>
                    <a:pt x="2991" y="1520"/>
                    <a:pt x="2991" y="1778"/>
                  </a:cubicBezTo>
                  <a:cubicBezTo>
                    <a:pt x="2991" y="2036"/>
                    <a:pt x="2781" y="2245"/>
                    <a:pt x="2524" y="2245"/>
                  </a:cubicBezTo>
                  <a:cubicBezTo>
                    <a:pt x="2368" y="2245"/>
                    <a:pt x="2243" y="2371"/>
                    <a:pt x="2243" y="2527"/>
                  </a:cubicBezTo>
                  <a:cubicBezTo>
                    <a:pt x="2243" y="2783"/>
                    <a:pt x="2032" y="2994"/>
                    <a:pt x="1775" y="2994"/>
                  </a:cubicBezTo>
                  <a:cubicBezTo>
                    <a:pt x="1517" y="2994"/>
                    <a:pt x="1308" y="2785"/>
                    <a:pt x="1308" y="2527"/>
                  </a:cubicBezTo>
                  <a:cubicBezTo>
                    <a:pt x="1308" y="2371"/>
                    <a:pt x="1182" y="2245"/>
                    <a:pt x="1027" y="2245"/>
                  </a:cubicBezTo>
                  <a:cubicBezTo>
                    <a:pt x="769" y="2245"/>
                    <a:pt x="559" y="2036"/>
                    <a:pt x="559" y="1778"/>
                  </a:cubicBezTo>
                  <a:cubicBezTo>
                    <a:pt x="559" y="1520"/>
                    <a:pt x="769" y="1311"/>
                    <a:pt x="1027" y="1311"/>
                  </a:cubicBezTo>
                  <a:cubicBezTo>
                    <a:pt x="1182" y="1311"/>
                    <a:pt x="1308" y="1185"/>
                    <a:pt x="1308" y="1029"/>
                  </a:cubicBezTo>
                  <a:cubicBezTo>
                    <a:pt x="1308" y="772"/>
                    <a:pt x="1517" y="562"/>
                    <a:pt x="1775" y="562"/>
                  </a:cubicBezTo>
                  <a:close/>
                  <a:moveTo>
                    <a:pt x="1777" y="0"/>
                  </a:moveTo>
                  <a:cubicBezTo>
                    <a:pt x="1296" y="0"/>
                    <a:pt x="891" y="331"/>
                    <a:pt x="779" y="780"/>
                  </a:cubicBezTo>
                  <a:cubicBezTo>
                    <a:pt x="332" y="890"/>
                    <a:pt x="0" y="1297"/>
                    <a:pt x="0" y="1776"/>
                  </a:cubicBezTo>
                  <a:cubicBezTo>
                    <a:pt x="0" y="2256"/>
                    <a:pt x="332" y="2663"/>
                    <a:pt x="779" y="2773"/>
                  </a:cubicBezTo>
                  <a:cubicBezTo>
                    <a:pt x="891" y="3221"/>
                    <a:pt x="1296" y="3552"/>
                    <a:pt x="1777" y="3552"/>
                  </a:cubicBezTo>
                  <a:cubicBezTo>
                    <a:pt x="2257" y="3552"/>
                    <a:pt x="2663" y="3221"/>
                    <a:pt x="2774" y="2773"/>
                  </a:cubicBezTo>
                  <a:cubicBezTo>
                    <a:pt x="3221" y="2663"/>
                    <a:pt x="3553" y="2256"/>
                    <a:pt x="3553" y="1776"/>
                  </a:cubicBezTo>
                  <a:cubicBezTo>
                    <a:pt x="3553" y="1297"/>
                    <a:pt x="3220" y="891"/>
                    <a:pt x="2774" y="780"/>
                  </a:cubicBezTo>
                  <a:cubicBezTo>
                    <a:pt x="2663" y="331"/>
                    <a:pt x="2257" y="0"/>
                    <a:pt x="1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22;p48">
              <a:extLst>
                <a:ext uri="{FF2B5EF4-FFF2-40B4-BE49-F238E27FC236}">
                  <a16:creationId xmlns:a16="http://schemas.microsoft.com/office/drawing/2014/main" id="{0E61DCF2-A2BD-F24B-9BBE-45E0E058DFDF}"/>
                </a:ext>
              </a:extLst>
            </p:cNvPr>
            <p:cNvSpPr/>
            <p:nvPr/>
          </p:nvSpPr>
          <p:spPr>
            <a:xfrm>
              <a:off x="5445898" y="2368770"/>
              <a:ext cx="77304" cy="77304"/>
            </a:xfrm>
            <a:custGeom>
              <a:avLst/>
              <a:gdLst/>
              <a:ahLst/>
              <a:cxnLst/>
              <a:rect l="l" t="t" r="r" b="b"/>
              <a:pathLst>
                <a:path w="3553" h="3553" extrusionOk="0">
                  <a:moveTo>
                    <a:pt x="1775" y="560"/>
                  </a:moveTo>
                  <a:cubicBezTo>
                    <a:pt x="2032" y="560"/>
                    <a:pt x="2242" y="771"/>
                    <a:pt x="2242" y="1029"/>
                  </a:cubicBezTo>
                  <a:cubicBezTo>
                    <a:pt x="2242" y="1183"/>
                    <a:pt x="2368" y="1309"/>
                    <a:pt x="2524" y="1309"/>
                  </a:cubicBezTo>
                  <a:cubicBezTo>
                    <a:pt x="2782" y="1309"/>
                    <a:pt x="2991" y="1519"/>
                    <a:pt x="2991" y="1776"/>
                  </a:cubicBezTo>
                  <a:cubicBezTo>
                    <a:pt x="2991" y="2034"/>
                    <a:pt x="2782" y="2245"/>
                    <a:pt x="2524" y="2245"/>
                  </a:cubicBezTo>
                  <a:cubicBezTo>
                    <a:pt x="2368" y="2245"/>
                    <a:pt x="2242" y="2369"/>
                    <a:pt x="2242" y="2525"/>
                  </a:cubicBezTo>
                  <a:cubicBezTo>
                    <a:pt x="2242" y="2783"/>
                    <a:pt x="2032" y="2992"/>
                    <a:pt x="1775" y="2992"/>
                  </a:cubicBezTo>
                  <a:cubicBezTo>
                    <a:pt x="1517" y="2992"/>
                    <a:pt x="1308" y="2783"/>
                    <a:pt x="1308" y="2525"/>
                  </a:cubicBezTo>
                  <a:cubicBezTo>
                    <a:pt x="1308" y="2369"/>
                    <a:pt x="1182" y="2245"/>
                    <a:pt x="1026" y="2245"/>
                  </a:cubicBezTo>
                  <a:cubicBezTo>
                    <a:pt x="768" y="2245"/>
                    <a:pt x="559" y="2034"/>
                    <a:pt x="559" y="1776"/>
                  </a:cubicBezTo>
                  <a:cubicBezTo>
                    <a:pt x="559" y="1519"/>
                    <a:pt x="768" y="1309"/>
                    <a:pt x="1026" y="1309"/>
                  </a:cubicBezTo>
                  <a:cubicBezTo>
                    <a:pt x="1182" y="1309"/>
                    <a:pt x="1308" y="1183"/>
                    <a:pt x="1308" y="1029"/>
                  </a:cubicBezTo>
                  <a:cubicBezTo>
                    <a:pt x="1308" y="771"/>
                    <a:pt x="1517" y="560"/>
                    <a:pt x="1775" y="560"/>
                  </a:cubicBezTo>
                  <a:close/>
                  <a:moveTo>
                    <a:pt x="1776" y="0"/>
                  </a:moveTo>
                  <a:cubicBezTo>
                    <a:pt x="1296" y="0"/>
                    <a:pt x="890" y="333"/>
                    <a:pt x="779" y="780"/>
                  </a:cubicBezTo>
                  <a:cubicBezTo>
                    <a:pt x="331" y="891"/>
                    <a:pt x="0" y="1297"/>
                    <a:pt x="0" y="1776"/>
                  </a:cubicBezTo>
                  <a:cubicBezTo>
                    <a:pt x="0" y="2258"/>
                    <a:pt x="331" y="2663"/>
                    <a:pt x="779" y="2775"/>
                  </a:cubicBezTo>
                  <a:cubicBezTo>
                    <a:pt x="890" y="3221"/>
                    <a:pt x="1296" y="3552"/>
                    <a:pt x="1776" y="3552"/>
                  </a:cubicBezTo>
                  <a:cubicBezTo>
                    <a:pt x="2256" y="3552"/>
                    <a:pt x="2663" y="3221"/>
                    <a:pt x="2774" y="2775"/>
                  </a:cubicBezTo>
                  <a:cubicBezTo>
                    <a:pt x="3221" y="2663"/>
                    <a:pt x="3552" y="2256"/>
                    <a:pt x="3552" y="1776"/>
                  </a:cubicBezTo>
                  <a:cubicBezTo>
                    <a:pt x="3551" y="1297"/>
                    <a:pt x="3220" y="893"/>
                    <a:pt x="2774" y="780"/>
                  </a:cubicBezTo>
                  <a:cubicBezTo>
                    <a:pt x="2663" y="333"/>
                    <a:pt x="2256" y="0"/>
                    <a:pt x="1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23;p48">
              <a:extLst>
                <a:ext uri="{FF2B5EF4-FFF2-40B4-BE49-F238E27FC236}">
                  <a16:creationId xmlns:a16="http://schemas.microsoft.com/office/drawing/2014/main" id="{A5E710DB-0C9B-FC47-982F-B4B8979AE5BD}"/>
                </a:ext>
              </a:extLst>
            </p:cNvPr>
            <p:cNvSpPr/>
            <p:nvPr/>
          </p:nvSpPr>
          <p:spPr>
            <a:xfrm>
              <a:off x="5359390" y="2205786"/>
              <a:ext cx="34290" cy="29612"/>
            </a:xfrm>
            <a:custGeom>
              <a:avLst/>
              <a:gdLst/>
              <a:ahLst/>
              <a:cxnLst/>
              <a:rect l="l" t="t" r="r" b="b"/>
              <a:pathLst>
                <a:path w="1576" h="1361" extrusionOk="0">
                  <a:moveTo>
                    <a:pt x="1066" y="0"/>
                  </a:moveTo>
                  <a:cubicBezTo>
                    <a:pt x="977" y="0"/>
                    <a:pt x="896" y="43"/>
                    <a:pt x="840" y="140"/>
                  </a:cubicBezTo>
                  <a:cubicBezTo>
                    <a:pt x="764" y="273"/>
                    <a:pt x="808" y="445"/>
                    <a:pt x="943" y="522"/>
                  </a:cubicBezTo>
                  <a:cubicBezTo>
                    <a:pt x="989" y="549"/>
                    <a:pt x="1016" y="597"/>
                    <a:pt x="1016" y="651"/>
                  </a:cubicBezTo>
                  <a:cubicBezTo>
                    <a:pt x="1016" y="743"/>
                    <a:pt x="941" y="800"/>
                    <a:pt x="866" y="800"/>
                  </a:cubicBezTo>
                  <a:cubicBezTo>
                    <a:pt x="817" y="800"/>
                    <a:pt x="768" y="776"/>
                    <a:pt x="738" y="724"/>
                  </a:cubicBezTo>
                  <a:cubicBezTo>
                    <a:pt x="686" y="635"/>
                    <a:pt x="591" y="584"/>
                    <a:pt x="494" y="584"/>
                  </a:cubicBezTo>
                  <a:cubicBezTo>
                    <a:pt x="447" y="584"/>
                    <a:pt x="399" y="596"/>
                    <a:pt x="356" y="621"/>
                  </a:cubicBezTo>
                  <a:cubicBezTo>
                    <a:pt x="0" y="823"/>
                    <a:pt x="370" y="1360"/>
                    <a:pt x="867" y="1360"/>
                  </a:cubicBezTo>
                  <a:cubicBezTo>
                    <a:pt x="1258" y="1360"/>
                    <a:pt x="1576" y="1041"/>
                    <a:pt x="1576" y="651"/>
                  </a:cubicBezTo>
                  <a:cubicBezTo>
                    <a:pt x="1576" y="292"/>
                    <a:pt x="129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4;p48">
              <a:extLst>
                <a:ext uri="{FF2B5EF4-FFF2-40B4-BE49-F238E27FC236}">
                  <a16:creationId xmlns:a16="http://schemas.microsoft.com/office/drawing/2014/main" id="{4EBCC408-26C1-B444-9FEE-EF7D835D30FE}"/>
                </a:ext>
              </a:extLst>
            </p:cNvPr>
            <p:cNvSpPr/>
            <p:nvPr/>
          </p:nvSpPr>
          <p:spPr>
            <a:xfrm>
              <a:off x="5285046" y="2114558"/>
              <a:ext cx="12228" cy="12228"/>
            </a:xfrm>
            <a:custGeom>
              <a:avLst/>
              <a:gdLst/>
              <a:ahLst/>
              <a:cxnLst/>
              <a:rect l="l" t="t" r="r" b="b"/>
              <a:pathLst>
                <a:path w="562" h="562" extrusionOk="0">
                  <a:moveTo>
                    <a:pt x="281" y="0"/>
                  </a:moveTo>
                  <a:cubicBezTo>
                    <a:pt x="126" y="0"/>
                    <a:pt x="0" y="125"/>
                    <a:pt x="0" y="281"/>
                  </a:cubicBezTo>
                  <a:cubicBezTo>
                    <a:pt x="0" y="436"/>
                    <a:pt x="126" y="562"/>
                    <a:pt x="281" y="562"/>
                  </a:cubicBezTo>
                  <a:cubicBezTo>
                    <a:pt x="435" y="562"/>
                    <a:pt x="562" y="436"/>
                    <a:pt x="562" y="281"/>
                  </a:cubicBezTo>
                  <a:cubicBezTo>
                    <a:pt x="562" y="125"/>
                    <a:pt x="435"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25;p48">
              <a:extLst>
                <a:ext uri="{FF2B5EF4-FFF2-40B4-BE49-F238E27FC236}">
                  <a16:creationId xmlns:a16="http://schemas.microsoft.com/office/drawing/2014/main" id="{49406222-1C4D-F141-B62E-60EAB1D9C76A}"/>
                </a:ext>
              </a:extLst>
            </p:cNvPr>
            <p:cNvSpPr/>
            <p:nvPr/>
          </p:nvSpPr>
          <p:spPr>
            <a:xfrm>
              <a:off x="5366396" y="2098262"/>
              <a:ext cx="12271" cy="12228"/>
            </a:xfrm>
            <a:custGeom>
              <a:avLst/>
              <a:gdLst/>
              <a:ahLst/>
              <a:cxnLst/>
              <a:rect l="l" t="t" r="r" b="b"/>
              <a:pathLst>
                <a:path w="564" h="562" extrusionOk="0">
                  <a:moveTo>
                    <a:pt x="281" y="0"/>
                  </a:moveTo>
                  <a:cubicBezTo>
                    <a:pt x="127" y="0"/>
                    <a:pt x="1" y="126"/>
                    <a:pt x="1" y="281"/>
                  </a:cubicBezTo>
                  <a:cubicBezTo>
                    <a:pt x="1" y="437"/>
                    <a:pt x="127" y="562"/>
                    <a:pt x="281" y="562"/>
                  </a:cubicBezTo>
                  <a:cubicBezTo>
                    <a:pt x="437" y="562"/>
                    <a:pt x="563" y="437"/>
                    <a:pt x="563" y="281"/>
                  </a:cubicBezTo>
                  <a:cubicBezTo>
                    <a:pt x="563"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26;p48">
              <a:extLst>
                <a:ext uri="{FF2B5EF4-FFF2-40B4-BE49-F238E27FC236}">
                  <a16:creationId xmlns:a16="http://schemas.microsoft.com/office/drawing/2014/main" id="{99E43FF7-CBEC-FA45-AE0D-5A77D702F01D}"/>
                </a:ext>
              </a:extLst>
            </p:cNvPr>
            <p:cNvSpPr/>
            <p:nvPr/>
          </p:nvSpPr>
          <p:spPr>
            <a:xfrm>
              <a:off x="5275407" y="2197388"/>
              <a:ext cx="12228" cy="12271"/>
            </a:xfrm>
            <a:custGeom>
              <a:avLst/>
              <a:gdLst/>
              <a:ahLst/>
              <a:cxnLst/>
              <a:rect l="l" t="t" r="r" b="b"/>
              <a:pathLst>
                <a:path w="562" h="564" extrusionOk="0">
                  <a:moveTo>
                    <a:pt x="281" y="0"/>
                  </a:moveTo>
                  <a:cubicBezTo>
                    <a:pt x="127" y="0"/>
                    <a:pt x="1" y="126"/>
                    <a:pt x="1" y="281"/>
                  </a:cubicBezTo>
                  <a:cubicBezTo>
                    <a:pt x="1" y="437"/>
                    <a:pt x="127" y="563"/>
                    <a:pt x="281" y="563"/>
                  </a:cubicBezTo>
                  <a:cubicBezTo>
                    <a:pt x="437" y="563"/>
                    <a:pt x="562" y="437"/>
                    <a:pt x="562" y="281"/>
                  </a:cubicBez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27;p48">
              <a:extLst>
                <a:ext uri="{FF2B5EF4-FFF2-40B4-BE49-F238E27FC236}">
                  <a16:creationId xmlns:a16="http://schemas.microsoft.com/office/drawing/2014/main" id="{FF7373A6-3311-ED41-A353-EE02689C9CB7}"/>
                </a:ext>
              </a:extLst>
            </p:cNvPr>
            <p:cNvSpPr/>
            <p:nvPr/>
          </p:nvSpPr>
          <p:spPr>
            <a:xfrm>
              <a:off x="5171320" y="2357652"/>
              <a:ext cx="12271" cy="12228"/>
            </a:xfrm>
            <a:custGeom>
              <a:avLst/>
              <a:gdLst/>
              <a:ahLst/>
              <a:cxnLst/>
              <a:rect l="l" t="t" r="r" b="b"/>
              <a:pathLst>
                <a:path w="564" h="562" extrusionOk="0">
                  <a:moveTo>
                    <a:pt x="282" y="0"/>
                  </a:moveTo>
                  <a:cubicBezTo>
                    <a:pt x="127" y="0"/>
                    <a:pt x="1" y="126"/>
                    <a:pt x="1" y="281"/>
                  </a:cubicBezTo>
                  <a:cubicBezTo>
                    <a:pt x="1" y="435"/>
                    <a:pt x="127" y="562"/>
                    <a:pt x="282" y="562"/>
                  </a:cubicBezTo>
                  <a:cubicBezTo>
                    <a:pt x="438" y="562"/>
                    <a:pt x="564" y="435"/>
                    <a:pt x="564" y="281"/>
                  </a:cubicBezTo>
                  <a:cubicBezTo>
                    <a:pt x="564" y="126"/>
                    <a:pt x="438"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8;p48">
              <a:extLst>
                <a:ext uri="{FF2B5EF4-FFF2-40B4-BE49-F238E27FC236}">
                  <a16:creationId xmlns:a16="http://schemas.microsoft.com/office/drawing/2014/main" id="{AAD72193-D69F-0D43-BB73-E5A1639F0955}"/>
                </a:ext>
              </a:extLst>
            </p:cNvPr>
            <p:cNvSpPr/>
            <p:nvPr/>
          </p:nvSpPr>
          <p:spPr>
            <a:xfrm>
              <a:off x="5478381" y="2401297"/>
              <a:ext cx="12249" cy="12249"/>
            </a:xfrm>
            <a:custGeom>
              <a:avLst/>
              <a:gdLst/>
              <a:ahLst/>
              <a:cxnLst/>
              <a:rect l="l" t="t" r="r" b="b"/>
              <a:pathLst>
                <a:path w="563" h="563" extrusionOk="0">
                  <a:moveTo>
                    <a:pt x="282" y="1"/>
                  </a:moveTo>
                  <a:cubicBezTo>
                    <a:pt x="127" y="1"/>
                    <a:pt x="1" y="127"/>
                    <a:pt x="1" y="281"/>
                  </a:cubicBezTo>
                  <a:cubicBezTo>
                    <a:pt x="1" y="437"/>
                    <a:pt x="127" y="562"/>
                    <a:pt x="282" y="562"/>
                  </a:cubicBezTo>
                  <a:cubicBezTo>
                    <a:pt x="436" y="562"/>
                    <a:pt x="562" y="437"/>
                    <a:pt x="562" y="281"/>
                  </a:cubicBezTo>
                  <a:cubicBezTo>
                    <a:pt x="562" y="127"/>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9;p48">
              <a:extLst>
                <a:ext uri="{FF2B5EF4-FFF2-40B4-BE49-F238E27FC236}">
                  <a16:creationId xmlns:a16="http://schemas.microsoft.com/office/drawing/2014/main" id="{B79D441D-2418-C849-A13F-DD3F7BD1894A}"/>
                </a:ext>
              </a:extLst>
            </p:cNvPr>
            <p:cNvSpPr/>
            <p:nvPr/>
          </p:nvSpPr>
          <p:spPr>
            <a:xfrm>
              <a:off x="5271208" y="2363744"/>
              <a:ext cx="12271" cy="20278"/>
            </a:xfrm>
            <a:custGeom>
              <a:avLst/>
              <a:gdLst/>
              <a:ahLst/>
              <a:cxnLst/>
              <a:rect l="l" t="t" r="r" b="b"/>
              <a:pathLst>
                <a:path w="564" h="932" extrusionOk="0">
                  <a:moveTo>
                    <a:pt x="281" y="1"/>
                  </a:moveTo>
                  <a:cubicBezTo>
                    <a:pt x="125" y="1"/>
                    <a:pt x="0" y="125"/>
                    <a:pt x="0" y="280"/>
                  </a:cubicBezTo>
                  <a:lnTo>
                    <a:pt x="0" y="652"/>
                  </a:lnTo>
                  <a:cubicBezTo>
                    <a:pt x="0" y="807"/>
                    <a:pt x="125" y="932"/>
                    <a:pt x="281" y="932"/>
                  </a:cubicBezTo>
                  <a:cubicBezTo>
                    <a:pt x="437" y="932"/>
                    <a:pt x="563" y="807"/>
                    <a:pt x="563" y="652"/>
                  </a:cubicBezTo>
                  <a:lnTo>
                    <a:pt x="563" y="280"/>
                  </a:lnTo>
                  <a:cubicBezTo>
                    <a:pt x="563"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30;p48">
              <a:extLst>
                <a:ext uri="{FF2B5EF4-FFF2-40B4-BE49-F238E27FC236}">
                  <a16:creationId xmlns:a16="http://schemas.microsoft.com/office/drawing/2014/main" id="{84023508-2993-534A-AE47-3F89052393DE}"/>
                </a:ext>
              </a:extLst>
            </p:cNvPr>
            <p:cNvSpPr/>
            <p:nvPr/>
          </p:nvSpPr>
          <p:spPr>
            <a:xfrm>
              <a:off x="5375339" y="2363744"/>
              <a:ext cx="12271" cy="20278"/>
            </a:xfrm>
            <a:custGeom>
              <a:avLst/>
              <a:gdLst/>
              <a:ahLst/>
              <a:cxnLst/>
              <a:rect l="l" t="t" r="r" b="b"/>
              <a:pathLst>
                <a:path w="564" h="932" extrusionOk="0">
                  <a:moveTo>
                    <a:pt x="283" y="1"/>
                  </a:moveTo>
                  <a:cubicBezTo>
                    <a:pt x="127" y="1"/>
                    <a:pt x="1" y="125"/>
                    <a:pt x="1" y="280"/>
                  </a:cubicBezTo>
                  <a:lnTo>
                    <a:pt x="1" y="652"/>
                  </a:lnTo>
                  <a:cubicBezTo>
                    <a:pt x="1" y="807"/>
                    <a:pt x="127" y="932"/>
                    <a:pt x="283" y="932"/>
                  </a:cubicBezTo>
                  <a:cubicBezTo>
                    <a:pt x="436" y="932"/>
                    <a:pt x="563" y="807"/>
                    <a:pt x="563" y="652"/>
                  </a:cubicBezTo>
                  <a:lnTo>
                    <a:pt x="563" y="280"/>
                  </a:lnTo>
                  <a:cubicBezTo>
                    <a:pt x="563" y="125"/>
                    <a:pt x="439"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31;p48">
              <a:extLst>
                <a:ext uri="{FF2B5EF4-FFF2-40B4-BE49-F238E27FC236}">
                  <a16:creationId xmlns:a16="http://schemas.microsoft.com/office/drawing/2014/main" id="{CE3DF3BE-01BB-A04A-AF1A-C1A7CC710574}"/>
                </a:ext>
              </a:extLst>
            </p:cNvPr>
            <p:cNvSpPr/>
            <p:nvPr/>
          </p:nvSpPr>
          <p:spPr>
            <a:xfrm>
              <a:off x="5309805" y="2374296"/>
              <a:ext cx="39969" cy="20278"/>
            </a:xfrm>
            <a:custGeom>
              <a:avLst/>
              <a:gdLst/>
              <a:ahLst/>
              <a:cxnLst/>
              <a:rect l="l" t="t" r="r" b="b"/>
              <a:pathLst>
                <a:path w="1837" h="932" extrusionOk="0">
                  <a:moveTo>
                    <a:pt x="321" y="1"/>
                  </a:moveTo>
                  <a:cubicBezTo>
                    <a:pt x="280" y="1"/>
                    <a:pt x="239" y="10"/>
                    <a:pt x="200" y="29"/>
                  </a:cubicBezTo>
                  <a:cubicBezTo>
                    <a:pt x="59" y="94"/>
                    <a:pt x="1" y="262"/>
                    <a:pt x="67" y="401"/>
                  </a:cubicBezTo>
                  <a:cubicBezTo>
                    <a:pt x="237" y="754"/>
                    <a:pt x="579" y="932"/>
                    <a:pt x="920" y="932"/>
                  </a:cubicBezTo>
                  <a:cubicBezTo>
                    <a:pt x="1261" y="932"/>
                    <a:pt x="1601" y="755"/>
                    <a:pt x="1771" y="401"/>
                  </a:cubicBezTo>
                  <a:cubicBezTo>
                    <a:pt x="1837" y="261"/>
                    <a:pt x="1778" y="94"/>
                    <a:pt x="1639" y="29"/>
                  </a:cubicBezTo>
                  <a:cubicBezTo>
                    <a:pt x="1600" y="10"/>
                    <a:pt x="1559" y="1"/>
                    <a:pt x="1518" y="1"/>
                  </a:cubicBezTo>
                  <a:cubicBezTo>
                    <a:pt x="1413" y="1"/>
                    <a:pt x="1312" y="60"/>
                    <a:pt x="1264" y="160"/>
                  </a:cubicBezTo>
                  <a:cubicBezTo>
                    <a:pt x="1202" y="291"/>
                    <a:pt x="1066" y="374"/>
                    <a:pt x="919" y="374"/>
                  </a:cubicBezTo>
                  <a:cubicBezTo>
                    <a:pt x="773" y="374"/>
                    <a:pt x="637" y="289"/>
                    <a:pt x="574" y="160"/>
                  </a:cubicBezTo>
                  <a:cubicBezTo>
                    <a:pt x="526" y="59"/>
                    <a:pt x="426"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9" name="Google Shape;1101;p48">
            <a:extLst>
              <a:ext uri="{FF2B5EF4-FFF2-40B4-BE49-F238E27FC236}">
                <a16:creationId xmlns:a16="http://schemas.microsoft.com/office/drawing/2014/main" id="{95AB12E5-38FD-AD46-AAC7-F97D8A792A74}"/>
              </a:ext>
            </a:extLst>
          </p:cNvPr>
          <p:cNvCxnSpPr/>
          <p:nvPr/>
        </p:nvCxnSpPr>
        <p:spPr>
          <a:xfrm>
            <a:off x="1432458" y="2394894"/>
            <a:ext cx="323700" cy="0"/>
          </a:xfrm>
          <a:prstGeom prst="straightConnector1">
            <a:avLst/>
          </a:prstGeom>
          <a:noFill/>
          <a:ln w="19050" cap="rnd" cmpd="sng">
            <a:solidFill>
              <a:schemeClr val="dk1"/>
            </a:solidFill>
            <a:prstDash val="lgDash"/>
            <a:round/>
            <a:headEnd type="none" w="med" len="med"/>
            <a:tailEnd type="none" w="med" len="med"/>
          </a:ln>
        </p:spPr>
      </p:cxnSp>
      <p:sp>
        <p:nvSpPr>
          <p:cNvPr id="2" name="Rectangle 1">
            <a:extLst>
              <a:ext uri="{FF2B5EF4-FFF2-40B4-BE49-F238E27FC236}">
                <a16:creationId xmlns:a16="http://schemas.microsoft.com/office/drawing/2014/main" id="{8B94086D-1DB4-8B43-9492-3E5CB37AABD0}"/>
              </a:ext>
            </a:extLst>
          </p:cNvPr>
          <p:cNvSpPr/>
          <p:nvPr/>
        </p:nvSpPr>
        <p:spPr>
          <a:xfrm>
            <a:off x="1947544" y="1291338"/>
            <a:ext cx="7087967" cy="2112758"/>
          </a:xfrm>
          <a:prstGeom prst="rect">
            <a:avLst/>
          </a:prstGeom>
        </p:spPr>
        <p:txBody>
          <a:bodyPr wrap="square">
            <a:spAutoFit/>
          </a:bodyPr>
          <a:lstStyle/>
          <a:p>
            <a:pPr algn="just">
              <a:lnSpc>
                <a:spcPct val="105000"/>
              </a:lnSpc>
            </a:pPr>
            <a:r>
              <a:rPr lang="vi-VN" sz="2100" dirty="0">
                <a:latin typeface="Times New Roman" panose="02020603050405020304" pitchFamily="18" charset="0"/>
                <a:ea typeface="Times New Roman" panose="02020603050405020304" pitchFamily="18" charset="0"/>
              </a:rPr>
              <a:t>Để phản ánh đầy đủ hiện thực khách quan và biểu thị tình cảm, thái độ của người viết (người nói), vị ngữ thường được mở rộng thành cụm từ. Động từ, tính từ khi làm vị ngữ có khả năng mở rộng thành cụm động từ, cụm tính từ, bao gồm động từ, tính từ làm thành tố chính (trung tâm) và một hay một số thành tố phụ ở trước hoặc sau trung tâm. </a:t>
            </a:r>
            <a:endParaRPr lang="en-VN" sz="2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2AB172C2-3BA2-B14C-B5D4-BDAE14DDB8B1}"/>
              </a:ext>
            </a:extLst>
          </p:cNvPr>
          <p:cNvSpPr/>
          <p:nvPr/>
        </p:nvSpPr>
        <p:spPr>
          <a:xfrm>
            <a:off x="595076" y="3190756"/>
            <a:ext cx="1085554" cy="477054"/>
          </a:xfrm>
          <a:prstGeom prst="rect">
            <a:avLst/>
          </a:prstGeom>
        </p:spPr>
        <p:txBody>
          <a:bodyPr wrap="none">
            <a:spAutoFit/>
          </a:bodyPr>
          <a:lstStyle/>
          <a:p>
            <a:pPr algn="ctr"/>
            <a:r>
              <a:rPr lang="vi-VN" sz="2500" dirty="0">
                <a:latin typeface="Times New Roman" panose="02020603050405020304" pitchFamily="18" charset="0"/>
                <a:ea typeface="Times New Roman" panose="02020603050405020304" pitchFamily="18" charset="0"/>
              </a:rPr>
              <a:t>Ví dụ:</a:t>
            </a:r>
            <a:r>
              <a:rPr lang="en-VN" sz="2500" dirty="0"/>
              <a:t> </a:t>
            </a:r>
          </a:p>
        </p:txBody>
      </p:sp>
      <p:sp>
        <p:nvSpPr>
          <p:cNvPr id="4" name="Rectangle 3">
            <a:extLst>
              <a:ext uri="{FF2B5EF4-FFF2-40B4-BE49-F238E27FC236}">
                <a16:creationId xmlns:a16="http://schemas.microsoft.com/office/drawing/2014/main" id="{4D5F20C0-D5A1-7341-91D3-A8FF2BA4C6E6}"/>
              </a:ext>
            </a:extLst>
          </p:cNvPr>
          <p:cNvSpPr/>
          <p:nvPr/>
        </p:nvSpPr>
        <p:spPr>
          <a:xfrm>
            <a:off x="595075" y="3725119"/>
            <a:ext cx="8548925" cy="477438"/>
          </a:xfrm>
          <a:prstGeom prst="rect">
            <a:avLst/>
          </a:prstGeom>
        </p:spPr>
        <p:txBody>
          <a:bodyPr wrap="square">
            <a:spAutoFit/>
          </a:bodyPr>
          <a:lstStyle/>
          <a:p>
            <a:pPr algn="just">
              <a:lnSpc>
                <a:spcPct val="105000"/>
              </a:lnSpc>
            </a:pPr>
            <a:r>
              <a:rPr lang="vi-VN" sz="2500" dirty="0">
                <a:latin typeface="Times New Roman" panose="02020603050405020304" pitchFamily="18" charset="0"/>
                <a:ea typeface="Times New Roman" panose="02020603050405020304" pitchFamily="18" charset="0"/>
              </a:rPr>
              <a:t>“Bác </a:t>
            </a:r>
            <a:r>
              <a:rPr lang="vi-VN" sz="2500" b="1" dirty="0">
                <a:latin typeface="Times New Roman" panose="02020603050405020304" pitchFamily="18" charset="0"/>
                <a:ea typeface="Times New Roman" panose="02020603050405020304" pitchFamily="18" charset="0"/>
              </a:rPr>
              <a:t>tự đánh máy </a:t>
            </a:r>
            <a:r>
              <a:rPr lang="vi-VN" sz="2500" b="1" i="1" dirty="0">
                <a:latin typeface="Times New Roman" panose="02020603050405020304" pitchFamily="18" charset="0"/>
                <a:ea typeface="Times New Roman" panose="02020603050405020304" pitchFamily="18" charset="0"/>
              </a:rPr>
              <a:t>Tuyên ngôn Độc</a:t>
            </a:r>
            <a:r>
              <a:rPr lang="vi-VN" sz="2500" b="1" dirty="0">
                <a:latin typeface="Times New Roman" panose="02020603050405020304" pitchFamily="18" charset="0"/>
                <a:ea typeface="Times New Roman" panose="02020603050405020304" pitchFamily="18" charset="0"/>
              </a:rPr>
              <a:t> </a:t>
            </a:r>
            <a:r>
              <a:rPr lang="vi-VN" sz="2500" b="1" i="1" dirty="0">
                <a:latin typeface="Times New Roman" panose="02020603050405020304" pitchFamily="18" charset="0"/>
                <a:ea typeface="Times New Roman" panose="02020603050405020304" pitchFamily="18" charset="0"/>
              </a:rPr>
              <a:t>lập</a:t>
            </a:r>
            <a:r>
              <a:rPr lang="vi-VN" sz="2500" b="1" dirty="0">
                <a:latin typeface="Times New Roman" panose="02020603050405020304" pitchFamily="18" charset="0"/>
                <a:ea typeface="Times New Roman" panose="02020603050405020304" pitchFamily="18" charset="0"/>
              </a:rPr>
              <a:t>" ở một cái bàn tròn.”</a:t>
            </a:r>
            <a:r>
              <a:rPr lang="en-VN" sz="2500" dirty="0"/>
              <a:t> </a:t>
            </a:r>
            <a:r>
              <a:rPr lang="en-VN" sz="2500" dirty="0">
                <a:latin typeface="Calibri" panose="020F0502020204030204" pitchFamily="34" charset="0"/>
                <a:ea typeface="Times New Roman" panose="02020603050405020304" pitchFamily="18" charset="0"/>
                <a:cs typeface="Arial" panose="020B0604020202020204" pitchFamily="34" charset="0"/>
              </a:rPr>
              <a:t> </a:t>
            </a:r>
            <a:endParaRPr lang="en-VN" sz="2500" dirty="0">
              <a:effectLst/>
              <a:latin typeface="Calibri" panose="020F0502020204030204" pitchFamily="34" charset="0"/>
              <a:ea typeface="Times New Roman" panose="02020603050405020304" pitchFamily="18" charset="0"/>
              <a:cs typeface="Arial" panose="020B0604020202020204" pitchFamily="34" charset="0"/>
            </a:endParaRPr>
          </a:p>
        </p:txBody>
      </p:sp>
      <p:cxnSp>
        <p:nvCxnSpPr>
          <p:cNvPr id="6" name="Straight Connector 5">
            <a:extLst>
              <a:ext uri="{FF2B5EF4-FFF2-40B4-BE49-F238E27FC236}">
                <a16:creationId xmlns:a16="http://schemas.microsoft.com/office/drawing/2014/main" id="{57323B8F-7A78-B74B-A7F3-0BDF7E1A53D9}"/>
              </a:ext>
            </a:extLst>
          </p:cNvPr>
          <p:cNvCxnSpPr>
            <a:cxnSpLocks/>
          </p:cNvCxnSpPr>
          <p:nvPr/>
        </p:nvCxnSpPr>
        <p:spPr>
          <a:xfrm>
            <a:off x="1846053" y="4150798"/>
            <a:ext cx="12076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2A4165-17CD-9A42-BE73-1DB81AF48A5A}"/>
              </a:ext>
            </a:extLst>
          </p:cNvPr>
          <p:cNvSpPr txBox="1"/>
          <p:nvPr/>
        </p:nvSpPr>
        <p:spPr>
          <a:xfrm>
            <a:off x="1964797" y="4148168"/>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PTT</a:t>
            </a:r>
          </a:p>
        </p:txBody>
      </p:sp>
      <p:cxnSp>
        <p:nvCxnSpPr>
          <p:cNvPr id="97" name="Straight Connector 96">
            <a:extLst>
              <a:ext uri="{FF2B5EF4-FFF2-40B4-BE49-F238E27FC236}">
                <a16:creationId xmlns:a16="http://schemas.microsoft.com/office/drawing/2014/main" id="{A0DD2B08-265A-AE41-AB2C-4EF84BD54EA7}"/>
              </a:ext>
            </a:extLst>
          </p:cNvPr>
          <p:cNvCxnSpPr>
            <a:cxnSpLocks/>
          </p:cNvCxnSpPr>
          <p:nvPr/>
        </p:nvCxnSpPr>
        <p:spPr>
          <a:xfrm>
            <a:off x="1432458" y="4177820"/>
            <a:ext cx="2688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817E33AD-60E2-C745-9269-E1433D5AC734}"/>
              </a:ext>
            </a:extLst>
          </p:cNvPr>
          <p:cNvSpPr txBox="1"/>
          <p:nvPr/>
        </p:nvSpPr>
        <p:spPr>
          <a:xfrm>
            <a:off x="939392" y="4123432"/>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PPT</a:t>
            </a:r>
          </a:p>
        </p:txBody>
      </p:sp>
      <p:cxnSp>
        <p:nvCxnSpPr>
          <p:cNvPr id="100" name="Straight Connector 99">
            <a:extLst>
              <a:ext uri="{FF2B5EF4-FFF2-40B4-BE49-F238E27FC236}">
                <a16:creationId xmlns:a16="http://schemas.microsoft.com/office/drawing/2014/main" id="{07CED8E6-3462-144F-A691-4A30115D7BDB}"/>
              </a:ext>
            </a:extLst>
          </p:cNvPr>
          <p:cNvCxnSpPr>
            <a:cxnSpLocks/>
          </p:cNvCxnSpPr>
          <p:nvPr/>
        </p:nvCxnSpPr>
        <p:spPr>
          <a:xfrm flipV="1">
            <a:off x="3206152" y="4150798"/>
            <a:ext cx="5489274" cy="270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A6A2EE6-7B6F-494C-9DDA-3656BD4DA1D3}"/>
              </a:ext>
            </a:extLst>
          </p:cNvPr>
          <p:cNvSpPr txBox="1"/>
          <p:nvPr/>
        </p:nvSpPr>
        <p:spPr>
          <a:xfrm>
            <a:off x="5705786" y="4202557"/>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PTS</a:t>
            </a:r>
          </a:p>
        </p:txBody>
      </p:sp>
      <p:sp>
        <p:nvSpPr>
          <p:cNvPr id="103" name="TextBox 102">
            <a:extLst>
              <a:ext uri="{FF2B5EF4-FFF2-40B4-BE49-F238E27FC236}">
                <a16:creationId xmlns:a16="http://schemas.microsoft.com/office/drawing/2014/main" id="{5F88FE9A-1E4D-344F-8322-861E7D109D9F}"/>
              </a:ext>
            </a:extLst>
          </p:cNvPr>
          <p:cNvSpPr txBox="1"/>
          <p:nvPr/>
        </p:nvSpPr>
        <p:spPr>
          <a:xfrm>
            <a:off x="2385755" y="4525044"/>
            <a:ext cx="3523467" cy="477054"/>
          </a:xfrm>
          <a:prstGeom prst="rect">
            <a:avLst/>
          </a:prstGeom>
          <a:noFill/>
        </p:spPr>
        <p:txBody>
          <a:bodyPr wrap="square" rtlCol="0">
            <a:spAutoFit/>
          </a:bodyPr>
          <a:lstStyle/>
          <a:p>
            <a:pPr algn="ctr"/>
            <a:r>
              <a:rPr lang="en-VN" sz="2500" b="1" dirty="0">
                <a:solidFill>
                  <a:schemeClr val="accent1"/>
                </a:solidFill>
                <a:latin typeface="Times New Roman" panose="02020603050405020304" pitchFamily="18" charset="0"/>
                <a:cs typeface="Times New Roman" panose="02020603050405020304" pitchFamily="18" charset="0"/>
              </a:rPr>
              <a:t>=&gt; CỤM ĐỘNG TỪ</a:t>
            </a:r>
          </a:p>
        </p:txBody>
      </p:sp>
      <p:sp>
        <p:nvSpPr>
          <p:cNvPr id="43" name="Rectangle 42">
            <a:extLst>
              <a:ext uri="{FF2B5EF4-FFF2-40B4-BE49-F238E27FC236}">
                <a16:creationId xmlns:a16="http://schemas.microsoft.com/office/drawing/2014/main" id="{26A874E6-9123-9A44-A55D-BBB994DE1BF3}"/>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456416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arn(inVertical)">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8">
                                            <p:txEl>
                                              <p:pRg st="0" end="0"/>
                                            </p:txEl>
                                          </p:spTgt>
                                        </p:tgtEl>
                                        <p:attrNameLst>
                                          <p:attrName>style.visibility</p:attrName>
                                        </p:attrNameLst>
                                      </p:cBhvr>
                                      <p:to>
                                        <p:strVal val="visible"/>
                                      </p:to>
                                    </p:set>
                                    <p:animEffect transition="in" filter="barn(inVertical)">
                                      <p:cBhvr>
                                        <p:cTn id="32" dur="500"/>
                                        <p:tgtEl>
                                          <p:spTgt spid="9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barn(inVertical)">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1">
                                            <p:txEl>
                                              <p:pRg st="0" end="0"/>
                                            </p:txEl>
                                          </p:spTgt>
                                        </p:tgtEl>
                                        <p:attrNameLst>
                                          <p:attrName>style.visibility</p:attrName>
                                        </p:attrNameLst>
                                      </p:cBhvr>
                                      <p:to>
                                        <p:strVal val="visible"/>
                                      </p:to>
                                    </p:set>
                                    <p:animEffect transition="in" filter="barn(inVertical)">
                                      <p:cBhvr>
                                        <p:cTn id="42" dur="500"/>
                                        <p:tgtEl>
                                          <p:spTgt spid="10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3">
                                            <p:txEl>
                                              <p:pRg st="0" end="0"/>
                                            </p:txEl>
                                          </p:spTgt>
                                        </p:tgtEl>
                                        <p:attrNameLst>
                                          <p:attrName>style.visibility</p:attrName>
                                        </p:attrNameLst>
                                      </p:cBhvr>
                                      <p:to>
                                        <p:strVal val="visible"/>
                                      </p:to>
                                    </p:set>
                                    <p:animEffect transition="in" filter="barn(inVertical)">
                                      <p:cBhvr>
                                        <p:cTn id="47"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40"/>
          <p:cNvSpPr txBox="1">
            <a:spLocks noGrp="1"/>
          </p:cNvSpPr>
          <p:nvPr>
            <p:ph type="title"/>
          </p:nvPr>
        </p:nvSpPr>
        <p:spPr>
          <a:xfrm>
            <a:off x="3010253" y="1350036"/>
            <a:ext cx="1949665" cy="9100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solidFill>
                  <a:schemeClr val="accent1"/>
                </a:solidFill>
                <a:latin typeface="Times New Roman" panose="02020603050405020304" pitchFamily="18" charset="0"/>
                <a:cs typeface="Times New Roman" panose="02020603050405020304" pitchFamily="18" charset="0"/>
              </a:rPr>
              <a:t>II.</a:t>
            </a:r>
            <a:endParaRPr sz="6500" b="1" dirty="0">
              <a:solidFill>
                <a:schemeClr val="accent1"/>
              </a:solidFill>
              <a:latin typeface="Times New Roman" panose="02020603050405020304" pitchFamily="18" charset="0"/>
              <a:cs typeface="Times New Roman" panose="02020603050405020304" pitchFamily="18" charset="0"/>
            </a:endParaRPr>
          </a:p>
        </p:txBody>
      </p:sp>
      <p:sp>
        <p:nvSpPr>
          <p:cNvPr id="7" name="Google Shape;784;p40">
            <a:extLst>
              <a:ext uri="{FF2B5EF4-FFF2-40B4-BE49-F238E27FC236}">
                <a16:creationId xmlns:a16="http://schemas.microsoft.com/office/drawing/2014/main" id="{FCD11477-65E6-8B45-903D-77357D67C5A9}"/>
              </a:ext>
            </a:extLst>
          </p:cNvPr>
          <p:cNvSpPr txBox="1">
            <a:spLocks/>
          </p:cNvSpPr>
          <p:nvPr/>
        </p:nvSpPr>
        <p:spPr>
          <a:xfrm>
            <a:off x="961455" y="2594397"/>
            <a:ext cx="6047260" cy="9100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Jua"/>
              <a:buNone/>
              <a:defRPr sz="12000" b="0" i="0" u="none" strike="noStrike" cap="none">
                <a:solidFill>
                  <a:schemeClr val="dk1"/>
                </a:solidFill>
                <a:latin typeface="Jua"/>
                <a:ea typeface="Jua"/>
                <a:cs typeface="Jua"/>
                <a:sym typeface="Jua"/>
              </a:defRPr>
            </a:lvl1pPr>
            <a:lvl2pPr marR="0" lvl="1"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2pPr>
            <a:lvl3pPr marR="0" lvl="2"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3pPr>
            <a:lvl4pPr marR="0" lvl="3"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4pPr>
            <a:lvl5pPr marR="0" lvl="4"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5pPr>
            <a:lvl6pPr marR="0" lvl="5"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6pPr>
            <a:lvl7pPr marR="0" lvl="6"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7pPr>
            <a:lvl8pPr marR="0" lvl="7"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8pPr>
            <a:lvl9pPr marR="0" lvl="8"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9pPr>
          </a:lstStyle>
          <a:p>
            <a:r>
              <a:rPr lang="en-US" sz="6500" b="1" dirty="0">
                <a:solidFill>
                  <a:schemeClr val="accent1"/>
                </a:solidFill>
                <a:latin typeface="Times New Roman" panose="02020603050405020304" pitchFamily="18" charset="0"/>
                <a:cs typeface="Times New Roman" panose="02020603050405020304" pitchFamily="18" charset="0"/>
              </a:rPr>
              <a:t>LUYỆN TẬP</a:t>
            </a:r>
          </a:p>
        </p:txBody>
      </p:sp>
      <p:pic>
        <p:nvPicPr>
          <p:cNvPr id="5" name="Picture 4" descr="A picture containing text&#10;&#10;Description automatically generated">
            <a:extLst>
              <a:ext uri="{FF2B5EF4-FFF2-40B4-BE49-F238E27FC236}">
                <a16:creationId xmlns:a16="http://schemas.microsoft.com/office/drawing/2014/main" id="{07735D2D-0D66-0E4C-B4D9-47755B8537E5}"/>
              </a:ext>
            </a:extLst>
          </p:cNvPr>
          <p:cNvPicPr>
            <a:picLocks noChangeAspect="1"/>
          </p:cNvPicPr>
          <p:nvPr/>
        </p:nvPicPr>
        <p:blipFill>
          <a:blip r:embed="rId3"/>
          <a:stretch>
            <a:fillRect/>
          </a:stretch>
        </p:blipFill>
        <p:spPr>
          <a:xfrm>
            <a:off x="4351779" y="932732"/>
            <a:ext cx="5133213" cy="5143500"/>
          </a:xfrm>
          <a:prstGeom prst="rect">
            <a:avLst/>
          </a:prstGeom>
        </p:spPr>
      </p:pic>
      <p:sp>
        <p:nvSpPr>
          <p:cNvPr id="6" name="Rectangle 5">
            <a:extLst>
              <a:ext uri="{FF2B5EF4-FFF2-40B4-BE49-F238E27FC236}">
                <a16:creationId xmlns:a16="http://schemas.microsoft.com/office/drawing/2014/main" id="{30BFA4F2-2BD7-9E4B-A7F3-9319FE67852E}"/>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1"/>
                </a:solidFill>
                <a:latin typeface="Times New Roman" panose="02020603050405020304" pitchFamily="18" charset="0"/>
                <a:cs typeface="Times New Roman" panose="02020603050405020304" pitchFamily="18" charset="0"/>
              </a:rPr>
              <a:t>BÀI TẬP 1</a:t>
            </a:r>
            <a:endParaRPr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2DAD502-B0C4-2040-9092-07E7A69C1940}"/>
              </a:ext>
            </a:extLst>
          </p:cNvPr>
          <p:cNvSpPr/>
          <p:nvPr/>
        </p:nvSpPr>
        <p:spPr>
          <a:xfrm>
            <a:off x="215661" y="1260429"/>
            <a:ext cx="4356339" cy="3880871"/>
          </a:xfrm>
          <a:prstGeom prst="rect">
            <a:avLst/>
          </a:prstGeom>
        </p:spPr>
        <p:txBody>
          <a:bodyPr wrap="square">
            <a:spAutoFit/>
          </a:bodyPr>
          <a:lstStyle/>
          <a:p>
            <a:pPr algn="just" eaLnBrk="0" fontAlgn="base" hangingPunct="0">
              <a:lnSpc>
                <a:spcPct val="115000"/>
              </a:lnSpc>
            </a:pPr>
            <a:r>
              <a:rPr lang="vi-VN" sz="2400" i="1" kern="1200" dirty="0">
                <a:latin typeface="Times New Roman" panose="02020603050405020304" pitchFamily="18" charset="0"/>
                <a:ea typeface="Times New Roman" panose="02020603050405020304" pitchFamily="18" charset="0"/>
                <a:cs typeface="Times New Roman" panose="02020603050405020304" pitchFamily="18" charset="0"/>
              </a:rPr>
              <a:t>Tìm những câu được mở đầu bằng trạng ngữ chỉ thời gian trong các văn bản Hồ Chí Minh và “Tuyên ngôn Độc lập” hoặc Diễn biến Chiến dịch Điện Biên Phủ. Chỉ ra tác dụng của kiểu câu đó đối với việc trình bày các sự kiện lịch sử được đề cập trong văn bản</a:t>
            </a:r>
            <a:endParaRPr lang="en-VN" sz="2400" dirty="0">
              <a:effectLst/>
              <a:latin typeface="Times New Roman" panose="02020603050405020304" pitchFamily="18" charset="0"/>
              <a:ea typeface="Times New Roman" panose="02020603050405020304" pitchFamily="18" charset="0"/>
            </a:endParaRPr>
          </a:p>
        </p:txBody>
      </p:sp>
      <p:pic>
        <p:nvPicPr>
          <p:cNvPr id="7" name="Picture 2" descr="75 năm Bác Hồ đọc Tuyên ngôn Độc lập: Quyền con người và quyền của mỗi dân  tộc">
            <a:extLst>
              <a:ext uri="{FF2B5EF4-FFF2-40B4-BE49-F238E27FC236}">
                <a16:creationId xmlns:a16="http://schemas.microsoft.com/office/drawing/2014/main" id="{F48F8E57-22D4-BE46-BC17-62A4BB2AD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37" b="-2"/>
          <a:stretch/>
        </p:blipFill>
        <p:spPr bwMode="auto">
          <a:xfrm>
            <a:off x="4796307" y="1260429"/>
            <a:ext cx="4232153" cy="3341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ễn biến chiến dịch Điện Biên Phủ |=&amp;gt; Đăng trên báo Bắc Giang">
            <a:extLst>
              <a:ext uri="{FF2B5EF4-FFF2-40B4-BE49-F238E27FC236}">
                <a16:creationId xmlns:a16="http://schemas.microsoft.com/office/drawing/2014/main" id="{DB969E2F-D93E-FA4C-B1FB-C04ECA3F6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713" y="2381969"/>
            <a:ext cx="1265996"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741A95C-0DEE-7846-8875-C557BB26BC3B}"/>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1"/>
                </a:solidFill>
                <a:latin typeface="Times New Roman" panose="02020603050405020304" pitchFamily="18" charset="0"/>
                <a:cs typeface="Times New Roman" panose="02020603050405020304" pitchFamily="18" charset="0"/>
              </a:rPr>
              <a:t>BÀI TẬP 1</a:t>
            </a:r>
            <a:endParaRPr b="1" dirty="0">
              <a:latin typeface="Times New Roman" panose="02020603050405020304" pitchFamily="18" charset="0"/>
              <a:cs typeface="Times New Roman" panose="02020603050405020304" pitchFamily="18" charset="0"/>
            </a:endParaRPr>
          </a:p>
        </p:txBody>
      </p:sp>
      <p:sp>
        <p:nvSpPr>
          <p:cNvPr id="6" name="Google Shape;890;p47">
            <a:extLst>
              <a:ext uri="{FF2B5EF4-FFF2-40B4-BE49-F238E27FC236}">
                <a16:creationId xmlns:a16="http://schemas.microsoft.com/office/drawing/2014/main" id="{348FFCFC-23A5-8D45-BFC1-91A30E49CC71}"/>
              </a:ext>
            </a:extLst>
          </p:cNvPr>
          <p:cNvSpPr/>
          <p:nvPr/>
        </p:nvSpPr>
        <p:spPr>
          <a:xfrm rot="7200069" flipH="1">
            <a:off x="1340923" y="1285894"/>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91;p47">
            <a:extLst>
              <a:ext uri="{FF2B5EF4-FFF2-40B4-BE49-F238E27FC236}">
                <a16:creationId xmlns:a16="http://schemas.microsoft.com/office/drawing/2014/main" id="{1E62AE78-0CA2-8445-8C11-FC99CCD39865}"/>
              </a:ext>
            </a:extLst>
          </p:cNvPr>
          <p:cNvSpPr/>
          <p:nvPr/>
        </p:nvSpPr>
        <p:spPr>
          <a:xfrm rot="5400144" flipH="1">
            <a:off x="5741898" y="1285896"/>
            <a:ext cx="1039052" cy="1000420"/>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 name="Google Shape;897;p47">
            <a:extLst>
              <a:ext uri="{FF2B5EF4-FFF2-40B4-BE49-F238E27FC236}">
                <a16:creationId xmlns:a16="http://schemas.microsoft.com/office/drawing/2014/main" id="{36748E8D-246A-634F-94DF-8486A5AE842A}"/>
              </a:ext>
            </a:extLst>
          </p:cNvPr>
          <p:cNvGrpSpPr/>
          <p:nvPr/>
        </p:nvGrpSpPr>
        <p:grpSpPr>
          <a:xfrm>
            <a:off x="1619019" y="1606716"/>
            <a:ext cx="416610" cy="416613"/>
            <a:chOff x="2536272" y="2130533"/>
            <a:chExt cx="416610" cy="416613"/>
          </a:xfrm>
        </p:grpSpPr>
        <p:sp>
          <p:nvSpPr>
            <p:cNvPr id="11" name="Google Shape;898;p47">
              <a:extLst>
                <a:ext uri="{FF2B5EF4-FFF2-40B4-BE49-F238E27FC236}">
                  <a16:creationId xmlns:a16="http://schemas.microsoft.com/office/drawing/2014/main" id="{9E4E1659-F6CC-5547-8657-AF2DDB262A0B}"/>
                </a:ext>
              </a:extLst>
            </p:cNvPr>
            <p:cNvSpPr/>
            <p:nvPr/>
          </p:nvSpPr>
          <p:spPr>
            <a:xfrm>
              <a:off x="2655046" y="2437332"/>
              <a:ext cx="111355" cy="103696"/>
            </a:xfrm>
            <a:custGeom>
              <a:avLst/>
              <a:gdLst/>
              <a:ahLst/>
              <a:cxnLst/>
              <a:rect l="l" t="t" r="r" b="b"/>
              <a:pathLst>
                <a:path w="5118" h="4766" extrusionOk="0">
                  <a:moveTo>
                    <a:pt x="4115" y="1"/>
                  </a:moveTo>
                  <a:cubicBezTo>
                    <a:pt x="1847" y="1"/>
                    <a:pt x="1" y="1863"/>
                    <a:pt x="1" y="4151"/>
                  </a:cubicBezTo>
                  <a:lnTo>
                    <a:pt x="1" y="4766"/>
                  </a:lnTo>
                  <a:lnTo>
                    <a:pt x="2009" y="4766"/>
                  </a:lnTo>
                  <a:lnTo>
                    <a:pt x="5118" y="127"/>
                  </a:lnTo>
                  <a:cubicBezTo>
                    <a:pt x="4796" y="45"/>
                    <a:pt x="4461" y="1"/>
                    <a:pt x="4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9;p47">
              <a:extLst>
                <a:ext uri="{FF2B5EF4-FFF2-40B4-BE49-F238E27FC236}">
                  <a16:creationId xmlns:a16="http://schemas.microsoft.com/office/drawing/2014/main" id="{1C32422A-01F4-324D-9489-4D20683150E5}"/>
                </a:ext>
              </a:extLst>
            </p:cNvPr>
            <p:cNvSpPr/>
            <p:nvPr/>
          </p:nvSpPr>
          <p:spPr>
            <a:xfrm>
              <a:off x="2698735" y="2440074"/>
              <a:ext cx="135332" cy="100955"/>
            </a:xfrm>
            <a:custGeom>
              <a:avLst/>
              <a:gdLst/>
              <a:ahLst/>
              <a:cxnLst/>
              <a:rect l="l" t="t" r="r" b="b"/>
              <a:pathLst>
                <a:path w="6220" h="4640" extrusionOk="0">
                  <a:moveTo>
                    <a:pt x="3110" y="1"/>
                  </a:moveTo>
                  <a:cubicBezTo>
                    <a:pt x="1325" y="453"/>
                    <a:pt x="1" y="2086"/>
                    <a:pt x="1" y="4025"/>
                  </a:cubicBezTo>
                  <a:lnTo>
                    <a:pt x="1" y="4640"/>
                  </a:lnTo>
                  <a:lnTo>
                    <a:pt x="6219" y="4640"/>
                  </a:lnTo>
                  <a:lnTo>
                    <a:pt x="6219" y="4025"/>
                  </a:lnTo>
                  <a:cubicBezTo>
                    <a:pt x="6219" y="2086"/>
                    <a:pt x="4894" y="453"/>
                    <a:pt x="3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0;p47">
              <a:extLst>
                <a:ext uri="{FF2B5EF4-FFF2-40B4-BE49-F238E27FC236}">
                  <a16:creationId xmlns:a16="http://schemas.microsoft.com/office/drawing/2014/main" id="{DE140FEE-BC86-A84D-9938-054CA9B28D0B}"/>
                </a:ext>
              </a:extLst>
            </p:cNvPr>
            <p:cNvSpPr/>
            <p:nvPr/>
          </p:nvSpPr>
          <p:spPr>
            <a:xfrm>
              <a:off x="2641404" y="2424844"/>
              <a:ext cx="206305" cy="108026"/>
            </a:xfrm>
            <a:custGeom>
              <a:avLst/>
              <a:gdLst/>
              <a:ahLst/>
              <a:cxnLst/>
              <a:rect l="l" t="t" r="r" b="b"/>
              <a:pathLst>
                <a:path w="9482" h="4965" extrusionOk="0">
                  <a:moveTo>
                    <a:pt x="4741" y="1"/>
                  </a:moveTo>
                  <a:cubicBezTo>
                    <a:pt x="2644" y="1"/>
                    <a:pt x="847" y="1308"/>
                    <a:pt x="119" y="3149"/>
                  </a:cubicBezTo>
                  <a:cubicBezTo>
                    <a:pt x="0" y="3452"/>
                    <a:pt x="159" y="3794"/>
                    <a:pt x="469" y="3893"/>
                  </a:cubicBezTo>
                  <a:lnTo>
                    <a:pt x="2966" y="4690"/>
                  </a:lnTo>
                  <a:cubicBezTo>
                    <a:pt x="3542" y="4874"/>
                    <a:pt x="4141" y="4965"/>
                    <a:pt x="4738" y="4965"/>
                  </a:cubicBezTo>
                  <a:cubicBezTo>
                    <a:pt x="5337" y="4965"/>
                    <a:pt x="5934" y="4874"/>
                    <a:pt x="6511" y="4690"/>
                  </a:cubicBezTo>
                  <a:lnTo>
                    <a:pt x="9012" y="3893"/>
                  </a:lnTo>
                  <a:cubicBezTo>
                    <a:pt x="9324" y="3794"/>
                    <a:pt x="9482" y="3452"/>
                    <a:pt x="9361" y="3149"/>
                  </a:cubicBezTo>
                  <a:cubicBezTo>
                    <a:pt x="8634" y="1305"/>
                    <a:pt x="6836" y="1"/>
                    <a:pt x="47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1;p47">
              <a:extLst>
                <a:ext uri="{FF2B5EF4-FFF2-40B4-BE49-F238E27FC236}">
                  <a16:creationId xmlns:a16="http://schemas.microsoft.com/office/drawing/2014/main" id="{344C5804-03F3-0B43-AFCB-F8150CE7AA53}"/>
                </a:ext>
              </a:extLst>
            </p:cNvPr>
            <p:cNvSpPr/>
            <p:nvPr/>
          </p:nvSpPr>
          <p:spPr>
            <a:xfrm>
              <a:off x="2641426" y="2424844"/>
              <a:ext cx="103174" cy="96059"/>
            </a:xfrm>
            <a:custGeom>
              <a:avLst/>
              <a:gdLst/>
              <a:ahLst/>
              <a:cxnLst/>
              <a:rect l="l" t="t" r="r" b="b"/>
              <a:pathLst>
                <a:path w="4742" h="4415" extrusionOk="0">
                  <a:moveTo>
                    <a:pt x="4741" y="1"/>
                  </a:moveTo>
                  <a:cubicBezTo>
                    <a:pt x="2645" y="1"/>
                    <a:pt x="847" y="1308"/>
                    <a:pt x="121" y="3149"/>
                  </a:cubicBezTo>
                  <a:cubicBezTo>
                    <a:pt x="1" y="3452"/>
                    <a:pt x="160" y="3794"/>
                    <a:pt x="469" y="3893"/>
                  </a:cubicBezTo>
                  <a:lnTo>
                    <a:pt x="2109" y="4415"/>
                  </a:lnTo>
                  <a:lnTo>
                    <a:pt x="2126" y="4163"/>
                  </a:lnTo>
                  <a:cubicBezTo>
                    <a:pt x="2232" y="2577"/>
                    <a:pt x="3346" y="1224"/>
                    <a:pt x="4741" y="528"/>
                  </a:cubicBezTo>
                  <a:lnTo>
                    <a:pt x="47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2;p47">
              <a:extLst>
                <a:ext uri="{FF2B5EF4-FFF2-40B4-BE49-F238E27FC236}">
                  <a16:creationId xmlns:a16="http://schemas.microsoft.com/office/drawing/2014/main" id="{A8A2EC9E-C463-0249-952B-0ED48892D219}"/>
                </a:ext>
              </a:extLst>
            </p:cNvPr>
            <p:cNvSpPr/>
            <p:nvPr/>
          </p:nvSpPr>
          <p:spPr>
            <a:xfrm>
              <a:off x="2582877" y="2138888"/>
              <a:ext cx="323382" cy="305584"/>
            </a:xfrm>
            <a:custGeom>
              <a:avLst/>
              <a:gdLst/>
              <a:ahLst/>
              <a:cxnLst/>
              <a:rect l="l" t="t" r="r" b="b"/>
              <a:pathLst>
                <a:path w="14863" h="14045" extrusionOk="0">
                  <a:moveTo>
                    <a:pt x="8279" y="0"/>
                  </a:moveTo>
                  <a:lnTo>
                    <a:pt x="3806" y="1787"/>
                  </a:lnTo>
                  <a:lnTo>
                    <a:pt x="1" y="8094"/>
                  </a:lnTo>
                  <a:lnTo>
                    <a:pt x="7432" y="12071"/>
                  </a:lnTo>
                  <a:lnTo>
                    <a:pt x="7432" y="14044"/>
                  </a:lnTo>
                  <a:cubicBezTo>
                    <a:pt x="8012" y="14044"/>
                    <a:pt x="8571" y="13961"/>
                    <a:pt x="9101" y="13807"/>
                  </a:cubicBezTo>
                  <a:cubicBezTo>
                    <a:pt x="11574" y="13085"/>
                    <a:pt x="14863" y="10800"/>
                    <a:pt x="14863" y="8092"/>
                  </a:cubicBezTo>
                  <a:cubicBezTo>
                    <a:pt x="14861" y="5082"/>
                    <a:pt x="11388" y="716"/>
                    <a:pt x="8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3;p47">
              <a:extLst>
                <a:ext uri="{FF2B5EF4-FFF2-40B4-BE49-F238E27FC236}">
                  <a16:creationId xmlns:a16="http://schemas.microsoft.com/office/drawing/2014/main" id="{A0A28EBB-A3DC-8D44-A20B-8DD2F6713CE6}"/>
                </a:ext>
              </a:extLst>
            </p:cNvPr>
            <p:cNvSpPr/>
            <p:nvPr/>
          </p:nvSpPr>
          <p:spPr>
            <a:xfrm>
              <a:off x="2582855" y="2136603"/>
              <a:ext cx="180152" cy="307825"/>
            </a:xfrm>
            <a:custGeom>
              <a:avLst/>
              <a:gdLst/>
              <a:ahLst/>
              <a:cxnLst/>
              <a:rect l="l" t="t" r="r" b="b"/>
              <a:pathLst>
                <a:path w="8280" h="14148" extrusionOk="0">
                  <a:moveTo>
                    <a:pt x="7431" y="1"/>
                  </a:moveTo>
                  <a:cubicBezTo>
                    <a:pt x="4145" y="1"/>
                    <a:pt x="0" y="4910"/>
                    <a:pt x="0" y="8194"/>
                  </a:cubicBezTo>
                  <a:cubicBezTo>
                    <a:pt x="0" y="10901"/>
                    <a:pt x="3289" y="13188"/>
                    <a:pt x="5763" y="13909"/>
                  </a:cubicBezTo>
                  <a:cubicBezTo>
                    <a:pt x="6293" y="14063"/>
                    <a:pt x="6852" y="14148"/>
                    <a:pt x="7431" y="14148"/>
                  </a:cubicBezTo>
                  <a:cubicBezTo>
                    <a:pt x="7747" y="13564"/>
                    <a:pt x="7779" y="12837"/>
                    <a:pt x="7433" y="12176"/>
                  </a:cubicBezTo>
                  <a:lnTo>
                    <a:pt x="3453" y="8197"/>
                  </a:lnTo>
                  <a:cubicBezTo>
                    <a:pt x="3704" y="4965"/>
                    <a:pt x="5577" y="1892"/>
                    <a:pt x="8280" y="102"/>
                  </a:cubicBezTo>
                  <a:cubicBezTo>
                    <a:pt x="7993" y="36"/>
                    <a:pt x="7708" y="1"/>
                    <a:pt x="7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4;p47">
              <a:extLst>
                <a:ext uri="{FF2B5EF4-FFF2-40B4-BE49-F238E27FC236}">
                  <a16:creationId xmlns:a16="http://schemas.microsoft.com/office/drawing/2014/main" id="{1D7B28D7-1018-AF4F-9C34-D148336444E9}"/>
                </a:ext>
              </a:extLst>
            </p:cNvPr>
            <p:cNvSpPr/>
            <p:nvPr/>
          </p:nvSpPr>
          <p:spPr>
            <a:xfrm>
              <a:off x="2618428" y="2273718"/>
              <a:ext cx="126172" cy="127782"/>
            </a:xfrm>
            <a:custGeom>
              <a:avLst/>
              <a:gdLst/>
              <a:ahLst/>
              <a:cxnLst/>
              <a:rect l="l" t="t" r="r" b="b"/>
              <a:pathLst>
                <a:path w="5799" h="5873" extrusionOk="0">
                  <a:moveTo>
                    <a:pt x="700" y="0"/>
                  </a:moveTo>
                  <a:cubicBezTo>
                    <a:pt x="254" y="565"/>
                    <a:pt x="1" y="1209"/>
                    <a:pt x="1" y="1895"/>
                  </a:cubicBezTo>
                  <a:cubicBezTo>
                    <a:pt x="1" y="4095"/>
                    <a:pt x="2603" y="5872"/>
                    <a:pt x="5798" y="5872"/>
                  </a:cubicBezTo>
                  <a:lnTo>
                    <a:pt x="5798" y="0"/>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5;p47">
              <a:extLst>
                <a:ext uri="{FF2B5EF4-FFF2-40B4-BE49-F238E27FC236}">
                  <a16:creationId xmlns:a16="http://schemas.microsoft.com/office/drawing/2014/main" id="{111C4791-4664-5047-BB24-2888F68622E5}"/>
                </a:ext>
              </a:extLst>
            </p:cNvPr>
            <p:cNvSpPr/>
            <p:nvPr/>
          </p:nvSpPr>
          <p:spPr>
            <a:xfrm>
              <a:off x="2657983" y="2273718"/>
              <a:ext cx="212701" cy="127782"/>
            </a:xfrm>
            <a:custGeom>
              <a:avLst/>
              <a:gdLst/>
              <a:ahLst/>
              <a:cxnLst/>
              <a:rect l="l" t="t" r="r" b="b"/>
              <a:pathLst>
                <a:path w="9776" h="5873" extrusionOk="0">
                  <a:moveTo>
                    <a:pt x="335" y="0"/>
                  </a:moveTo>
                  <a:cubicBezTo>
                    <a:pt x="165" y="619"/>
                    <a:pt x="50" y="1253"/>
                    <a:pt x="0" y="1895"/>
                  </a:cubicBezTo>
                  <a:cubicBezTo>
                    <a:pt x="0" y="4095"/>
                    <a:pt x="1785" y="5872"/>
                    <a:pt x="3978" y="5872"/>
                  </a:cubicBezTo>
                  <a:cubicBezTo>
                    <a:pt x="7174" y="5872"/>
                    <a:pt x="9775" y="4095"/>
                    <a:pt x="9775" y="1895"/>
                  </a:cubicBezTo>
                  <a:cubicBezTo>
                    <a:pt x="9775" y="1209"/>
                    <a:pt x="9523" y="565"/>
                    <a:pt x="9078" y="0"/>
                  </a:cubicBezTo>
                  <a:close/>
                </a:path>
              </a:pathLst>
            </a:custGeom>
            <a:solidFill>
              <a:srgbClr val="FFD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6;p47">
              <a:extLst>
                <a:ext uri="{FF2B5EF4-FFF2-40B4-BE49-F238E27FC236}">
                  <a16:creationId xmlns:a16="http://schemas.microsoft.com/office/drawing/2014/main" id="{DB1F51C2-2F45-A34F-A807-9215B72734B4}"/>
                </a:ext>
              </a:extLst>
            </p:cNvPr>
            <p:cNvSpPr/>
            <p:nvPr/>
          </p:nvSpPr>
          <p:spPr>
            <a:xfrm>
              <a:off x="2719861" y="2273718"/>
              <a:ext cx="150627" cy="36204"/>
            </a:xfrm>
            <a:custGeom>
              <a:avLst/>
              <a:gdLst/>
              <a:ahLst/>
              <a:cxnLst/>
              <a:rect l="l" t="t" r="r" b="b"/>
              <a:pathLst>
                <a:path w="6923" h="1664" extrusionOk="0">
                  <a:moveTo>
                    <a:pt x="1" y="0"/>
                  </a:moveTo>
                  <a:cubicBezTo>
                    <a:pt x="2113" y="1094"/>
                    <a:pt x="4457" y="1663"/>
                    <a:pt x="6834" y="1663"/>
                  </a:cubicBezTo>
                  <a:cubicBezTo>
                    <a:pt x="6864" y="1663"/>
                    <a:pt x="6893" y="1663"/>
                    <a:pt x="6923" y="1663"/>
                  </a:cubicBezTo>
                  <a:cubicBezTo>
                    <a:pt x="6872" y="1066"/>
                    <a:pt x="6629" y="500"/>
                    <a:pt x="6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7;p47">
              <a:extLst>
                <a:ext uri="{FF2B5EF4-FFF2-40B4-BE49-F238E27FC236}">
                  <a16:creationId xmlns:a16="http://schemas.microsoft.com/office/drawing/2014/main" id="{A6D84779-FABE-A847-834D-2112FC2B6DD8}"/>
                </a:ext>
              </a:extLst>
            </p:cNvPr>
            <p:cNvSpPr/>
            <p:nvPr/>
          </p:nvSpPr>
          <p:spPr>
            <a:xfrm>
              <a:off x="2661616" y="2324934"/>
              <a:ext cx="40752" cy="32440"/>
            </a:xfrm>
            <a:custGeom>
              <a:avLst/>
              <a:gdLst/>
              <a:ahLst/>
              <a:cxnLst/>
              <a:rect l="l" t="t" r="r" b="b"/>
              <a:pathLst>
                <a:path w="1873" h="1491" extrusionOk="0">
                  <a:moveTo>
                    <a:pt x="936" y="1"/>
                  </a:moveTo>
                  <a:cubicBezTo>
                    <a:pt x="422" y="1"/>
                    <a:pt x="4" y="333"/>
                    <a:pt x="2" y="743"/>
                  </a:cubicBezTo>
                  <a:cubicBezTo>
                    <a:pt x="1" y="1154"/>
                    <a:pt x="419" y="1489"/>
                    <a:pt x="935" y="1490"/>
                  </a:cubicBezTo>
                  <a:cubicBezTo>
                    <a:pt x="936" y="1490"/>
                    <a:pt x="937" y="1490"/>
                    <a:pt x="938" y="1490"/>
                  </a:cubicBezTo>
                  <a:cubicBezTo>
                    <a:pt x="1452" y="1490"/>
                    <a:pt x="1870" y="1159"/>
                    <a:pt x="1871" y="748"/>
                  </a:cubicBezTo>
                  <a:cubicBezTo>
                    <a:pt x="1873" y="337"/>
                    <a:pt x="1455" y="2"/>
                    <a:pt x="939" y="1"/>
                  </a:cubicBezTo>
                  <a:cubicBezTo>
                    <a:pt x="938" y="1"/>
                    <a:pt x="937"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8;p47">
              <a:extLst>
                <a:ext uri="{FF2B5EF4-FFF2-40B4-BE49-F238E27FC236}">
                  <a16:creationId xmlns:a16="http://schemas.microsoft.com/office/drawing/2014/main" id="{0600A6E5-7C32-5943-8D75-7D732C038D84}"/>
                </a:ext>
              </a:extLst>
            </p:cNvPr>
            <p:cNvSpPr/>
            <p:nvPr/>
          </p:nvSpPr>
          <p:spPr>
            <a:xfrm>
              <a:off x="2788397" y="2325413"/>
              <a:ext cx="40730" cy="32419"/>
            </a:xfrm>
            <a:custGeom>
              <a:avLst/>
              <a:gdLst/>
              <a:ahLst/>
              <a:cxnLst/>
              <a:rect l="l" t="t" r="r" b="b"/>
              <a:pathLst>
                <a:path w="1872" h="1490" extrusionOk="0">
                  <a:moveTo>
                    <a:pt x="935" y="0"/>
                  </a:moveTo>
                  <a:cubicBezTo>
                    <a:pt x="421" y="0"/>
                    <a:pt x="3" y="332"/>
                    <a:pt x="2" y="742"/>
                  </a:cubicBezTo>
                  <a:cubicBezTo>
                    <a:pt x="0" y="1153"/>
                    <a:pt x="418" y="1488"/>
                    <a:pt x="934" y="1490"/>
                  </a:cubicBezTo>
                  <a:cubicBezTo>
                    <a:pt x="935" y="1490"/>
                    <a:pt x="936" y="1490"/>
                    <a:pt x="937" y="1490"/>
                  </a:cubicBezTo>
                  <a:cubicBezTo>
                    <a:pt x="1451" y="1490"/>
                    <a:pt x="1869" y="1158"/>
                    <a:pt x="1871" y="748"/>
                  </a:cubicBezTo>
                  <a:cubicBezTo>
                    <a:pt x="1872" y="337"/>
                    <a:pt x="1454" y="2"/>
                    <a:pt x="938" y="0"/>
                  </a:cubicBezTo>
                  <a:cubicBezTo>
                    <a:pt x="937" y="0"/>
                    <a:pt x="936"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9;p47">
              <a:extLst>
                <a:ext uri="{FF2B5EF4-FFF2-40B4-BE49-F238E27FC236}">
                  <a16:creationId xmlns:a16="http://schemas.microsoft.com/office/drawing/2014/main" id="{84F743FE-1FC3-ED4B-A943-131BE77651D0}"/>
                </a:ext>
              </a:extLst>
            </p:cNvPr>
            <p:cNvSpPr/>
            <p:nvPr/>
          </p:nvSpPr>
          <p:spPr>
            <a:xfrm>
              <a:off x="2578460" y="2136603"/>
              <a:ext cx="37728" cy="48019"/>
            </a:xfrm>
            <a:custGeom>
              <a:avLst/>
              <a:gdLst/>
              <a:ahLst/>
              <a:cxnLst/>
              <a:rect l="l" t="t" r="r" b="b"/>
              <a:pathLst>
                <a:path w="1734" h="2207" extrusionOk="0">
                  <a:moveTo>
                    <a:pt x="867" y="1"/>
                  </a:moveTo>
                  <a:cubicBezTo>
                    <a:pt x="805" y="1"/>
                    <a:pt x="748" y="26"/>
                    <a:pt x="705" y="69"/>
                  </a:cubicBezTo>
                  <a:cubicBezTo>
                    <a:pt x="391" y="399"/>
                    <a:pt x="2" y="920"/>
                    <a:pt x="2" y="1344"/>
                  </a:cubicBezTo>
                  <a:cubicBezTo>
                    <a:pt x="0" y="1835"/>
                    <a:pt x="390" y="2206"/>
                    <a:pt x="867" y="2206"/>
                  </a:cubicBezTo>
                  <a:cubicBezTo>
                    <a:pt x="1344" y="2206"/>
                    <a:pt x="1733" y="1821"/>
                    <a:pt x="1733" y="1345"/>
                  </a:cubicBezTo>
                  <a:cubicBezTo>
                    <a:pt x="1733" y="903"/>
                    <a:pt x="1344" y="407"/>
                    <a:pt x="1029" y="71"/>
                  </a:cubicBezTo>
                  <a:cubicBezTo>
                    <a:pt x="986" y="26"/>
                    <a:pt x="927" y="1"/>
                    <a:pt x="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0;p47">
              <a:extLst>
                <a:ext uri="{FF2B5EF4-FFF2-40B4-BE49-F238E27FC236}">
                  <a16:creationId xmlns:a16="http://schemas.microsoft.com/office/drawing/2014/main" id="{12579370-51EC-3149-9E98-1C9235354E68}"/>
                </a:ext>
              </a:extLst>
            </p:cNvPr>
            <p:cNvSpPr/>
            <p:nvPr/>
          </p:nvSpPr>
          <p:spPr>
            <a:xfrm>
              <a:off x="2758872" y="2184600"/>
              <a:ext cx="37728" cy="47975"/>
            </a:xfrm>
            <a:custGeom>
              <a:avLst/>
              <a:gdLst/>
              <a:ahLst/>
              <a:cxnLst/>
              <a:rect l="l" t="t" r="r" b="b"/>
              <a:pathLst>
                <a:path w="1734" h="2205" extrusionOk="0">
                  <a:moveTo>
                    <a:pt x="864" y="0"/>
                  </a:moveTo>
                  <a:cubicBezTo>
                    <a:pt x="804" y="0"/>
                    <a:pt x="747" y="26"/>
                    <a:pt x="704" y="69"/>
                  </a:cubicBezTo>
                  <a:cubicBezTo>
                    <a:pt x="390" y="398"/>
                    <a:pt x="1" y="920"/>
                    <a:pt x="1" y="1344"/>
                  </a:cubicBezTo>
                  <a:cubicBezTo>
                    <a:pt x="1" y="1832"/>
                    <a:pt x="390" y="2204"/>
                    <a:pt x="867" y="2204"/>
                  </a:cubicBezTo>
                  <a:cubicBezTo>
                    <a:pt x="1344" y="2204"/>
                    <a:pt x="1734" y="1819"/>
                    <a:pt x="1734" y="1344"/>
                  </a:cubicBezTo>
                  <a:cubicBezTo>
                    <a:pt x="1734" y="901"/>
                    <a:pt x="1344" y="405"/>
                    <a:pt x="1029" y="69"/>
                  </a:cubicBezTo>
                  <a:cubicBezTo>
                    <a:pt x="985" y="26"/>
                    <a:pt x="926"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1;p47">
              <a:extLst>
                <a:ext uri="{FF2B5EF4-FFF2-40B4-BE49-F238E27FC236}">
                  <a16:creationId xmlns:a16="http://schemas.microsoft.com/office/drawing/2014/main" id="{ABF513BF-36C4-E345-8062-FB11B964220E}"/>
                </a:ext>
              </a:extLst>
            </p:cNvPr>
            <p:cNvSpPr/>
            <p:nvPr/>
          </p:nvSpPr>
          <p:spPr>
            <a:xfrm>
              <a:off x="2880909" y="2152029"/>
              <a:ext cx="37728" cy="48019"/>
            </a:xfrm>
            <a:custGeom>
              <a:avLst/>
              <a:gdLst/>
              <a:ahLst/>
              <a:cxnLst/>
              <a:rect l="l" t="t" r="r" b="b"/>
              <a:pathLst>
                <a:path w="1734" h="2207" extrusionOk="0">
                  <a:moveTo>
                    <a:pt x="867" y="0"/>
                  </a:moveTo>
                  <a:cubicBezTo>
                    <a:pt x="805" y="0"/>
                    <a:pt x="748" y="26"/>
                    <a:pt x="705" y="69"/>
                  </a:cubicBezTo>
                  <a:cubicBezTo>
                    <a:pt x="393" y="399"/>
                    <a:pt x="2" y="921"/>
                    <a:pt x="2" y="1344"/>
                  </a:cubicBezTo>
                  <a:cubicBezTo>
                    <a:pt x="0" y="1835"/>
                    <a:pt x="390" y="2206"/>
                    <a:pt x="867" y="2206"/>
                  </a:cubicBezTo>
                  <a:cubicBezTo>
                    <a:pt x="1344" y="2206"/>
                    <a:pt x="1733" y="1821"/>
                    <a:pt x="1733" y="1345"/>
                  </a:cubicBezTo>
                  <a:cubicBezTo>
                    <a:pt x="1733" y="903"/>
                    <a:pt x="1345" y="407"/>
                    <a:pt x="1030" y="71"/>
                  </a:cubicBezTo>
                  <a:cubicBezTo>
                    <a:pt x="986" y="26"/>
                    <a:pt x="927" y="0"/>
                    <a:pt x="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2;p47">
              <a:extLst>
                <a:ext uri="{FF2B5EF4-FFF2-40B4-BE49-F238E27FC236}">
                  <a16:creationId xmlns:a16="http://schemas.microsoft.com/office/drawing/2014/main" id="{F771D222-EBC5-F146-8974-CD4EACC16773}"/>
                </a:ext>
              </a:extLst>
            </p:cNvPr>
            <p:cNvSpPr/>
            <p:nvPr/>
          </p:nvSpPr>
          <p:spPr>
            <a:xfrm>
              <a:off x="2898815" y="2363575"/>
              <a:ext cx="37706" cy="47975"/>
            </a:xfrm>
            <a:custGeom>
              <a:avLst/>
              <a:gdLst/>
              <a:ahLst/>
              <a:cxnLst/>
              <a:rect l="l" t="t" r="r" b="b"/>
              <a:pathLst>
                <a:path w="1733" h="2205" extrusionOk="0">
                  <a:moveTo>
                    <a:pt x="866" y="1"/>
                  </a:moveTo>
                  <a:cubicBezTo>
                    <a:pt x="804" y="1"/>
                    <a:pt x="747" y="25"/>
                    <a:pt x="704" y="68"/>
                  </a:cubicBezTo>
                  <a:cubicBezTo>
                    <a:pt x="390" y="397"/>
                    <a:pt x="1" y="920"/>
                    <a:pt x="1" y="1343"/>
                  </a:cubicBezTo>
                  <a:cubicBezTo>
                    <a:pt x="1" y="1833"/>
                    <a:pt x="390" y="2205"/>
                    <a:pt x="867" y="2205"/>
                  </a:cubicBezTo>
                  <a:cubicBezTo>
                    <a:pt x="868" y="2205"/>
                    <a:pt x="869" y="2205"/>
                    <a:pt x="870" y="2205"/>
                  </a:cubicBezTo>
                  <a:cubicBezTo>
                    <a:pt x="1344" y="2205"/>
                    <a:pt x="1732" y="1820"/>
                    <a:pt x="1732" y="1346"/>
                  </a:cubicBezTo>
                  <a:cubicBezTo>
                    <a:pt x="1732" y="903"/>
                    <a:pt x="1343" y="408"/>
                    <a:pt x="1028" y="71"/>
                  </a:cubicBezTo>
                  <a:cubicBezTo>
                    <a:pt x="985" y="25"/>
                    <a:pt x="926" y="1"/>
                    <a:pt x="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13;p47">
              <a:extLst>
                <a:ext uri="{FF2B5EF4-FFF2-40B4-BE49-F238E27FC236}">
                  <a16:creationId xmlns:a16="http://schemas.microsoft.com/office/drawing/2014/main" id="{BBBFDF3F-FADE-AD40-BD81-AC2696EAF908}"/>
                </a:ext>
              </a:extLst>
            </p:cNvPr>
            <p:cNvSpPr/>
            <p:nvPr/>
          </p:nvSpPr>
          <p:spPr>
            <a:xfrm>
              <a:off x="2858042" y="2430392"/>
              <a:ext cx="37728" cy="47954"/>
            </a:xfrm>
            <a:custGeom>
              <a:avLst/>
              <a:gdLst/>
              <a:ahLst/>
              <a:cxnLst/>
              <a:rect l="l" t="t" r="r" b="b"/>
              <a:pathLst>
                <a:path w="1734" h="2204" extrusionOk="0">
                  <a:moveTo>
                    <a:pt x="865" y="0"/>
                  </a:moveTo>
                  <a:cubicBezTo>
                    <a:pt x="804" y="0"/>
                    <a:pt x="746" y="25"/>
                    <a:pt x="703" y="68"/>
                  </a:cubicBezTo>
                  <a:cubicBezTo>
                    <a:pt x="391" y="397"/>
                    <a:pt x="0" y="920"/>
                    <a:pt x="0" y="1342"/>
                  </a:cubicBezTo>
                  <a:cubicBezTo>
                    <a:pt x="0" y="1831"/>
                    <a:pt x="391" y="2203"/>
                    <a:pt x="867" y="2203"/>
                  </a:cubicBezTo>
                  <a:cubicBezTo>
                    <a:pt x="1345" y="2203"/>
                    <a:pt x="1733" y="1819"/>
                    <a:pt x="1733" y="1342"/>
                  </a:cubicBezTo>
                  <a:cubicBezTo>
                    <a:pt x="1733" y="900"/>
                    <a:pt x="1345" y="404"/>
                    <a:pt x="1030" y="68"/>
                  </a:cubicBezTo>
                  <a:cubicBezTo>
                    <a:pt x="987" y="25"/>
                    <a:pt x="928"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14;p47">
              <a:extLst>
                <a:ext uri="{FF2B5EF4-FFF2-40B4-BE49-F238E27FC236}">
                  <a16:creationId xmlns:a16="http://schemas.microsoft.com/office/drawing/2014/main" id="{BA7EC28A-EDDD-0746-A377-E183129C94C9}"/>
                </a:ext>
              </a:extLst>
            </p:cNvPr>
            <p:cNvSpPr/>
            <p:nvPr/>
          </p:nvSpPr>
          <p:spPr>
            <a:xfrm>
              <a:off x="2602175" y="2422233"/>
              <a:ext cx="37728" cy="47975"/>
            </a:xfrm>
            <a:custGeom>
              <a:avLst/>
              <a:gdLst/>
              <a:ahLst/>
              <a:cxnLst/>
              <a:rect l="l" t="t" r="r" b="b"/>
              <a:pathLst>
                <a:path w="1734" h="2205" extrusionOk="0">
                  <a:moveTo>
                    <a:pt x="865" y="0"/>
                  </a:moveTo>
                  <a:cubicBezTo>
                    <a:pt x="804" y="0"/>
                    <a:pt x="746" y="26"/>
                    <a:pt x="703" y="69"/>
                  </a:cubicBezTo>
                  <a:cubicBezTo>
                    <a:pt x="390" y="398"/>
                    <a:pt x="0" y="921"/>
                    <a:pt x="0" y="1344"/>
                  </a:cubicBezTo>
                  <a:cubicBezTo>
                    <a:pt x="0" y="1832"/>
                    <a:pt x="390" y="2204"/>
                    <a:pt x="867" y="2204"/>
                  </a:cubicBezTo>
                  <a:cubicBezTo>
                    <a:pt x="1345" y="2204"/>
                    <a:pt x="1733" y="1819"/>
                    <a:pt x="1733" y="1344"/>
                  </a:cubicBezTo>
                  <a:cubicBezTo>
                    <a:pt x="1733" y="901"/>
                    <a:pt x="1345" y="406"/>
                    <a:pt x="1030" y="69"/>
                  </a:cubicBezTo>
                  <a:cubicBezTo>
                    <a:pt x="987" y="26"/>
                    <a:pt x="927"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5;p47">
              <a:extLst>
                <a:ext uri="{FF2B5EF4-FFF2-40B4-BE49-F238E27FC236}">
                  <a16:creationId xmlns:a16="http://schemas.microsoft.com/office/drawing/2014/main" id="{0573C367-73B8-EC43-9880-3B4E5346C846}"/>
                </a:ext>
              </a:extLst>
            </p:cNvPr>
            <p:cNvSpPr/>
            <p:nvPr/>
          </p:nvSpPr>
          <p:spPr>
            <a:xfrm>
              <a:off x="2561511" y="2471078"/>
              <a:ext cx="37728" cy="47997"/>
            </a:xfrm>
            <a:custGeom>
              <a:avLst/>
              <a:gdLst/>
              <a:ahLst/>
              <a:cxnLst/>
              <a:rect l="l" t="t" r="r" b="b"/>
              <a:pathLst>
                <a:path w="1734" h="2206" extrusionOk="0">
                  <a:moveTo>
                    <a:pt x="865" y="1"/>
                  </a:moveTo>
                  <a:cubicBezTo>
                    <a:pt x="804" y="1"/>
                    <a:pt x="746" y="25"/>
                    <a:pt x="703" y="68"/>
                  </a:cubicBezTo>
                  <a:cubicBezTo>
                    <a:pt x="390" y="398"/>
                    <a:pt x="0" y="920"/>
                    <a:pt x="0" y="1343"/>
                  </a:cubicBezTo>
                  <a:cubicBezTo>
                    <a:pt x="0" y="1833"/>
                    <a:pt x="390" y="2205"/>
                    <a:pt x="867" y="2205"/>
                  </a:cubicBezTo>
                  <a:cubicBezTo>
                    <a:pt x="1345" y="2205"/>
                    <a:pt x="1733" y="1820"/>
                    <a:pt x="1733" y="1343"/>
                  </a:cubicBezTo>
                  <a:cubicBezTo>
                    <a:pt x="1733" y="902"/>
                    <a:pt x="1345" y="405"/>
                    <a:pt x="1030" y="68"/>
                  </a:cubicBezTo>
                  <a:cubicBezTo>
                    <a:pt x="984" y="25"/>
                    <a:pt x="925" y="1"/>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16;p47">
              <a:extLst>
                <a:ext uri="{FF2B5EF4-FFF2-40B4-BE49-F238E27FC236}">
                  <a16:creationId xmlns:a16="http://schemas.microsoft.com/office/drawing/2014/main" id="{FE3CBE91-305B-3243-85A5-46F77858BB66}"/>
                </a:ext>
              </a:extLst>
            </p:cNvPr>
            <p:cNvSpPr/>
            <p:nvPr/>
          </p:nvSpPr>
          <p:spPr>
            <a:xfrm>
              <a:off x="2542408" y="2200026"/>
              <a:ext cx="37684" cy="47975"/>
            </a:xfrm>
            <a:custGeom>
              <a:avLst/>
              <a:gdLst/>
              <a:ahLst/>
              <a:cxnLst/>
              <a:rect l="l" t="t" r="r" b="b"/>
              <a:pathLst>
                <a:path w="1732" h="2205" extrusionOk="0">
                  <a:moveTo>
                    <a:pt x="865" y="0"/>
                  </a:moveTo>
                  <a:cubicBezTo>
                    <a:pt x="805" y="0"/>
                    <a:pt x="748" y="26"/>
                    <a:pt x="705" y="67"/>
                  </a:cubicBezTo>
                  <a:cubicBezTo>
                    <a:pt x="391" y="398"/>
                    <a:pt x="0" y="920"/>
                    <a:pt x="0" y="1343"/>
                  </a:cubicBezTo>
                  <a:cubicBezTo>
                    <a:pt x="0" y="1832"/>
                    <a:pt x="391" y="2204"/>
                    <a:pt x="867" y="2204"/>
                  </a:cubicBezTo>
                  <a:cubicBezTo>
                    <a:pt x="868" y="2204"/>
                    <a:pt x="868" y="2204"/>
                    <a:pt x="869" y="2204"/>
                  </a:cubicBezTo>
                  <a:cubicBezTo>
                    <a:pt x="1345" y="2204"/>
                    <a:pt x="1732" y="1820"/>
                    <a:pt x="1732" y="1345"/>
                  </a:cubicBezTo>
                  <a:cubicBezTo>
                    <a:pt x="1732" y="902"/>
                    <a:pt x="1344" y="407"/>
                    <a:pt x="1028" y="70"/>
                  </a:cubicBezTo>
                  <a:cubicBezTo>
                    <a:pt x="986" y="26"/>
                    <a:pt x="927"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7;p47">
              <a:extLst>
                <a:ext uri="{FF2B5EF4-FFF2-40B4-BE49-F238E27FC236}">
                  <a16:creationId xmlns:a16="http://schemas.microsoft.com/office/drawing/2014/main" id="{6AC58FC0-6812-1B4A-95B1-321588841867}"/>
                </a:ext>
              </a:extLst>
            </p:cNvPr>
            <p:cNvSpPr/>
            <p:nvPr/>
          </p:nvSpPr>
          <p:spPr>
            <a:xfrm>
              <a:off x="2909084" y="2493031"/>
              <a:ext cx="37728" cy="47932"/>
            </a:xfrm>
            <a:custGeom>
              <a:avLst/>
              <a:gdLst/>
              <a:ahLst/>
              <a:cxnLst/>
              <a:rect l="l" t="t" r="r" b="b"/>
              <a:pathLst>
                <a:path w="1734" h="2203" extrusionOk="0">
                  <a:moveTo>
                    <a:pt x="864" y="0"/>
                  </a:moveTo>
                  <a:cubicBezTo>
                    <a:pt x="804" y="0"/>
                    <a:pt x="746" y="25"/>
                    <a:pt x="703" y="68"/>
                  </a:cubicBezTo>
                  <a:cubicBezTo>
                    <a:pt x="390" y="397"/>
                    <a:pt x="0" y="920"/>
                    <a:pt x="0" y="1342"/>
                  </a:cubicBezTo>
                  <a:cubicBezTo>
                    <a:pt x="0" y="1831"/>
                    <a:pt x="390" y="2203"/>
                    <a:pt x="867" y="2203"/>
                  </a:cubicBezTo>
                  <a:cubicBezTo>
                    <a:pt x="1343" y="2203"/>
                    <a:pt x="1733" y="1818"/>
                    <a:pt x="1733" y="1342"/>
                  </a:cubicBezTo>
                  <a:cubicBezTo>
                    <a:pt x="1730" y="902"/>
                    <a:pt x="1342" y="406"/>
                    <a:pt x="1027" y="69"/>
                  </a:cubicBezTo>
                  <a:cubicBezTo>
                    <a:pt x="984" y="25"/>
                    <a:pt x="925"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8;p47">
              <a:extLst>
                <a:ext uri="{FF2B5EF4-FFF2-40B4-BE49-F238E27FC236}">
                  <a16:creationId xmlns:a16="http://schemas.microsoft.com/office/drawing/2014/main" id="{ADC24E54-5A96-5F4D-BA11-38FA0F87E255}"/>
                </a:ext>
              </a:extLst>
            </p:cNvPr>
            <p:cNvSpPr/>
            <p:nvPr/>
          </p:nvSpPr>
          <p:spPr>
            <a:xfrm>
              <a:off x="2608267" y="2267604"/>
              <a:ext cx="272621" cy="140010"/>
            </a:xfrm>
            <a:custGeom>
              <a:avLst/>
              <a:gdLst/>
              <a:ahLst/>
              <a:cxnLst/>
              <a:rect l="l" t="t" r="r" b="b"/>
              <a:pathLst>
                <a:path w="12530" h="6435" extrusionOk="0">
                  <a:moveTo>
                    <a:pt x="11224" y="562"/>
                  </a:moveTo>
                  <a:cubicBezTo>
                    <a:pt x="11480" y="913"/>
                    <a:pt x="11649" y="1282"/>
                    <a:pt x="11728" y="1663"/>
                  </a:cubicBezTo>
                  <a:cubicBezTo>
                    <a:pt x="9903" y="1633"/>
                    <a:pt x="8090" y="1255"/>
                    <a:pt x="6403" y="562"/>
                  </a:cubicBezTo>
                  <a:close/>
                  <a:moveTo>
                    <a:pt x="5064" y="562"/>
                  </a:moveTo>
                  <a:cubicBezTo>
                    <a:pt x="7138" y="1622"/>
                    <a:pt x="9452" y="2195"/>
                    <a:pt x="11779" y="2226"/>
                  </a:cubicBezTo>
                  <a:cubicBezTo>
                    <a:pt x="11739" y="4241"/>
                    <a:pt x="9282" y="5874"/>
                    <a:pt x="6265" y="5874"/>
                  </a:cubicBezTo>
                  <a:cubicBezTo>
                    <a:pt x="3223" y="5874"/>
                    <a:pt x="750" y="4214"/>
                    <a:pt x="750" y="2176"/>
                  </a:cubicBezTo>
                  <a:cubicBezTo>
                    <a:pt x="750" y="1610"/>
                    <a:pt x="938" y="1068"/>
                    <a:pt x="1306" y="562"/>
                  </a:cubicBezTo>
                  <a:close/>
                  <a:moveTo>
                    <a:pt x="282" y="1"/>
                  </a:moveTo>
                  <a:cubicBezTo>
                    <a:pt x="127" y="1"/>
                    <a:pt x="1" y="125"/>
                    <a:pt x="1" y="281"/>
                  </a:cubicBezTo>
                  <a:cubicBezTo>
                    <a:pt x="1" y="437"/>
                    <a:pt x="127" y="562"/>
                    <a:pt x="282" y="562"/>
                  </a:cubicBezTo>
                  <a:lnTo>
                    <a:pt x="638" y="562"/>
                  </a:lnTo>
                  <a:cubicBezTo>
                    <a:pt x="343" y="1070"/>
                    <a:pt x="188" y="1620"/>
                    <a:pt x="188" y="2176"/>
                  </a:cubicBezTo>
                  <a:cubicBezTo>
                    <a:pt x="187" y="4586"/>
                    <a:pt x="2973" y="6434"/>
                    <a:pt x="6265" y="6434"/>
                  </a:cubicBezTo>
                  <a:cubicBezTo>
                    <a:pt x="9534" y="6434"/>
                    <a:pt x="12341" y="4601"/>
                    <a:pt x="12341" y="2176"/>
                  </a:cubicBezTo>
                  <a:cubicBezTo>
                    <a:pt x="12341" y="1620"/>
                    <a:pt x="12188" y="1070"/>
                    <a:pt x="11893" y="562"/>
                  </a:cubicBezTo>
                  <a:lnTo>
                    <a:pt x="12248" y="562"/>
                  </a:lnTo>
                  <a:cubicBezTo>
                    <a:pt x="12404" y="562"/>
                    <a:pt x="12530" y="437"/>
                    <a:pt x="12530" y="281"/>
                  </a:cubicBezTo>
                  <a:cubicBezTo>
                    <a:pt x="12530" y="125"/>
                    <a:pt x="12404" y="1"/>
                    <a:pt x="1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9;p47">
              <a:extLst>
                <a:ext uri="{FF2B5EF4-FFF2-40B4-BE49-F238E27FC236}">
                  <a16:creationId xmlns:a16="http://schemas.microsoft.com/office/drawing/2014/main" id="{08F1E9B5-AAFE-DC49-AD48-720D05C5B659}"/>
                </a:ext>
              </a:extLst>
            </p:cNvPr>
            <p:cNvSpPr/>
            <p:nvPr/>
          </p:nvSpPr>
          <p:spPr>
            <a:xfrm>
              <a:off x="2686376" y="2309944"/>
              <a:ext cx="12249" cy="20387"/>
            </a:xfrm>
            <a:custGeom>
              <a:avLst/>
              <a:gdLst/>
              <a:ahLst/>
              <a:cxnLst/>
              <a:rect l="l" t="t" r="r" b="b"/>
              <a:pathLst>
                <a:path w="563" h="937" extrusionOk="0">
                  <a:moveTo>
                    <a:pt x="282" y="1"/>
                  </a:moveTo>
                  <a:cubicBezTo>
                    <a:pt x="126" y="1"/>
                    <a:pt x="0" y="126"/>
                    <a:pt x="0" y="282"/>
                  </a:cubicBezTo>
                  <a:lnTo>
                    <a:pt x="0" y="655"/>
                  </a:lnTo>
                  <a:cubicBezTo>
                    <a:pt x="0" y="812"/>
                    <a:pt x="126" y="936"/>
                    <a:pt x="282" y="936"/>
                  </a:cubicBezTo>
                  <a:cubicBezTo>
                    <a:pt x="437" y="936"/>
                    <a:pt x="563" y="812"/>
                    <a:pt x="563" y="655"/>
                  </a:cubicBezTo>
                  <a:lnTo>
                    <a:pt x="563" y="282"/>
                  </a:lnTo>
                  <a:cubicBezTo>
                    <a:pt x="560" y="126"/>
                    <a:pt x="435"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0;p47">
              <a:extLst>
                <a:ext uri="{FF2B5EF4-FFF2-40B4-BE49-F238E27FC236}">
                  <a16:creationId xmlns:a16="http://schemas.microsoft.com/office/drawing/2014/main" id="{EA5229BD-7733-9F4D-AC12-518125B1BF66}"/>
                </a:ext>
              </a:extLst>
            </p:cNvPr>
            <p:cNvSpPr/>
            <p:nvPr/>
          </p:nvSpPr>
          <p:spPr>
            <a:xfrm>
              <a:off x="2790507" y="2309944"/>
              <a:ext cx="12228" cy="20387"/>
            </a:xfrm>
            <a:custGeom>
              <a:avLst/>
              <a:gdLst/>
              <a:ahLst/>
              <a:cxnLst/>
              <a:rect l="l" t="t" r="r" b="b"/>
              <a:pathLst>
                <a:path w="562" h="937" extrusionOk="0">
                  <a:moveTo>
                    <a:pt x="281" y="1"/>
                  </a:moveTo>
                  <a:cubicBezTo>
                    <a:pt x="125" y="1"/>
                    <a:pt x="0" y="126"/>
                    <a:pt x="0" y="282"/>
                  </a:cubicBezTo>
                  <a:lnTo>
                    <a:pt x="0" y="655"/>
                  </a:lnTo>
                  <a:cubicBezTo>
                    <a:pt x="0" y="812"/>
                    <a:pt x="125" y="936"/>
                    <a:pt x="281" y="936"/>
                  </a:cubicBezTo>
                  <a:cubicBezTo>
                    <a:pt x="437" y="936"/>
                    <a:pt x="562" y="812"/>
                    <a:pt x="562" y="655"/>
                  </a:cubicBezTo>
                  <a:lnTo>
                    <a:pt x="562" y="282"/>
                  </a:lnTo>
                  <a:cubicBezTo>
                    <a:pt x="562" y="126"/>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1;p47">
              <a:extLst>
                <a:ext uri="{FF2B5EF4-FFF2-40B4-BE49-F238E27FC236}">
                  <a16:creationId xmlns:a16="http://schemas.microsoft.com/office/drawing/2014/main" id="{9199CA62-8F49-F041-8E94-3170949282A3}"/>
                </a:ext>
              </a:extLst>
            </p:cNvPr>
            <p:cNvSpPr/>
            <p:nvPr/>
          </p:nvSpPr>
          <p:spPr>
            <a:xfrm>
              <a:off x="2724974" y="2332723"/>
              <a:ext cx="40012" cy="20343"/>
            </a:xfrm>
            <a:custGeom>
              <a:avLst/>
              <a:gdLst/>
              <a:ahLst/>
              <a:cxnLst/>
              <a:rect l="l" t="t" r="r" b="b"/>
              <a:pathLst>
                <a:path w="1839" h="935" extrusionOk="0">
                  <a:moveTo>
                    <a:pt x="321" y="0"/>
                  </a:moveTo>
                  <a:cubicBezTo>
                    <a:pt x="280" y="0"/>
                    <a:pt x="239" y="9"/>
                    <a:pt x="200" y="28"/>
                  </a:cubicBezTo>
                  <a:cubicBezTo>
                    <a:pt x="59" y="94"/>
                    <a:pt x="1" y="262"/>
                    <a:pt x="66" y="402"/>
                  </a:cubicBezTo>
                  <a:cubicBezTo>
                    <a:pt x="223" y="726"/>
                    <a:pt x="555" y="935"/>
                    <a:pt x="919" y="935"/>
                  </a:cubicBezTo>
                  <a:cubicBezTo>
                    <a:pt x="1282" y="935"/>
                    <a:pt x="1615" y="726"/>
                    <a:pt x="1771" y="402"/>
                  </a:cubicBezTo>
                  <a:cubicBezTo>
                    <a:pt x="1838" y="262"/>
                    <a:pt x="1778" y="94"/>
                    <a:pt x="1639" y="28"/>
                  </a:cubicBezTo>
                  <a:cubicBezTo>
                    <a:pt x="1600" y="9"/>
                    <a:pt x="1558" y="0"/>
                    <a:pt x="1517" y="0"/>
                  </a:cubicBezTo>
                  <a:cubicBezTo>
                    <a:pt x="1412" y="0"/>
                    <a:pt x="1313" y="59"/>
                    <a:pt x="1265" y="160"/>
                  </a:cubicBezTo>
                  <a:cubicBezTo>
                    <a:pt x="1202" y="290"/>
                    <a:pt x="1066" y="375"/>
                    <a:pt x="919" y="375"/>
                  </a:cubicBezTo>
                  <a:cubicBezTo>
                    <a:pt x="772" y="375"/>
                    <a:pt x="636" y="290"/>
                    <a:pt x="573" y="160"/>
                  </a:cubicBezTo>
                  <a:cubicBezTo>
                    <a:pt x="526" y="59"/>
                    <a:pt x="425"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2;p47">
              <a:extLst>
                <a:ext uri="{FF2B5EF4-FFF2-40B4-BE49-F238E27FC236}">
                  <a16:creationId xmlns:a16="http://schemas.microsoft.com/office/drawing/2014/main" id="{D0C425D5-435F-7342-B9A5-0290A49552BC}"/>
                </a:ext>
              </a:extLst>
            </p:cNvPr>
            <p:cNvSpPr/>
            <p:nvPr/>
          </p:nvSpPr>
          <p:spPr>
            <a:xfrm>
              <a:off x="2576937" y="2130533"/>
              <a:ext cx="335522" cy="416613"/>
            </a:xfrm>
            <a:custGeom>
              <a:avLst/>
              <a:gdLst/>
              <a:ahLst/>
              <a:cxnLst/>
              <a:rect l="l" t="t" r="r" b="b"/>
              <a:pathLst>
                <a:path w="15421" h="19148" extrusionOk="0">
                  <a:moveTo>
                    <a:pt x="3891" y="17860"/>
                  </a:moveTo>
                  <a:cubicBezTo>
                    <a:pt x="5001" y="18217"/>
                    <a:pt x="5672" y="18443"/>
                    <a:pt x="6220" y="18585"/>
                  </a:cubicBezTo>
                  <a:lnTo>
                    <a:pt x="3871" y="18585"/>
                  </a:lnTo>
                  <a:lnTo>
                    <a:pt x="3871" y="18252"/>
                  </a:lnTo>
                  <a:cubicBezTo>
                    <a:pt x="3871" y="18121"/>
                    <a:pt x="3880" y="17990"/>
                    <a:pt x="3891" y="17860"/>
                  </a:cubicBezTo>
                  <a:close/>
                  <a:moveTo>
                    <a:pt x="11518" y="17860"/>
                  </a:moveTo>
                  <a:cubicBezTo>
                    <a:pt x="11531" y="17990"/>
                    <a:pt x="11538" y="18121"/>
                    <a:pt x="11538" y="18252"/>
                  </a:cubicBezTo>
                  <a:lnTo>
                    <a:pt x="11538" y="18585"/>
                  </a:lnTo>
                  <a:lnTo>
                    <a:pt x="9191" y="18585"/>
                  </a:lnTo>
                  <a:cubicBezTo>
                    <a:pt x="9741" y="18443"/>
                    <a:pt x="10414" y="18215"/>
                    <a:pt x="11518" y="17860"/>
                  </a:cubicBezTo>
                  <a:close/>
                  <a:moveTo>
                    <a:pt x="7711" y="0"/>
                  </a:moveTo>
                  <a:cubicBezTo>
                    <a:pt x="4264" y="0"/>
                    <a:pt x="0" y="5037"/>
                    <a:pt x="0" y="8475"/>
                  </a:cubicBezTo>
                  <a:cubicBezTo>
                    <a:pt x="0" y="10984"/>
                    <a:pt x="2587" y="13079"/>
                    <a:pt x="4891" y="14070"/>
                  </a:cubicBezTo>
                  <a:cubicBezTo>
                    <a:pt x="3960" y="14665"/>
                    <a:pt x="3238" y="15534"/>
                    <a:pt x="2830" y="16571"/>
                  </a:cubicBezTo>
                  <a:cubicBezTo>
                    <a:pt x="2651" y="17022"/>
                    <a:pt x="2886" y="17533"/>
                    <a:pt x="3354" y="17687"/>
                  </a:cubicBezTo>
                  <a:cubicBezTo>
                    <a:pt x="3331" y="17874"/>
                    <a:pt x="3319" y="18063"/>
                    <a:pt x="3319" y="18252"/>
                  </a:cubicBezTo>
                  <a:lnTo>
                    <a:pt x="3319" y="18867"/>
                  </a:lnTo>
                  <a:cubicBezTo>
                    <a:pt x="3319" y="19021"/>
                    <a:pt x="3445" y="19148"/>
                    <a:pt x="3601" y="19148"/>
                  </a:cubicBezTo>
                  <a:lnTo>
                    <a:pt x="11817" y="19148"/>
                  </a:lnTo>
                  <a:cubicBezTo>
                    <a:pt x="11973" y="19148"/>
                    <a:pt x="12098" y="19021"/>
                    <a:pt x="12098" y="18867"/>
                  </a:cubicBezTo>
                  <a:lnTo>
                    <a:pt x="12098" y="18252"/>
                  </a:lnTo>
                  <a:cubicBezTo>
                    <a:pt x="12098" y="18062"/>
                    <a:pt x="12087" y="17874"/>
                    <a:pt x="12062" y="17687"/>
                  </a:cubicBezTo>
                  <a:cubicBezTo>
                    <a:pt x="12532" y="17536"/>
                    <a:pt x="12764" y="17022"/>
                    <a:pt x="12588" y="16572"/>
                  </a:cubicBezTo>
                  <a:cubicBezTo>
                    <a:pt x="12465" y="16267"/>
                    <a:pt x="12316" y="15971"/>
                    <a:pt x="12138" y="15692"/>
                  </a:cubicBezTo>
                  <a:cubicBezTo>
                    <a:pt x="12085" y="15608"/>
                    <a:pt x="11994" y="15562"/>
                    <a:pt x="11901" y="15562"/>
                  </a:cubicBezTo>
                  <a:cubicBezTo>
                    <a:pt x="11850" y="15562"/>
                    <a:pt x="11798" y="15576"/>
                    <a:pt x="11751" y="15606"/>
                  </a:cubicBezTo>
                  <a:cubicBezTo>
                    <a:pt x="11621" y="15689"/>
                    <a:pt x="11581" y="15862"/>
                    <a:pt x="11665" y="15992"/>
                  </a:cubicBezTo>
                  <a:cubicBezTo>
                    <a:pt x="11823" y="16242"/>
                    <a:pt x="11958" y="16505"/>
                    <a:pt x="12065" y="16779"/>
                  </a:cubicBezTo>
                  <a:cubicBezTo>
                    <a:pt x="12125" y="16935"/>
                    <a:pt x="12045" y="17104"/>
                    <a:pt x="11890" y="17152"/>
                  </a:cubicBezTo>
                  <a:cubicBezTo>
                    <a:pt x="9251" y="17995"/>
                    <a:pt x="8802" y="18211"/>
                    <a:pt x="7705" y="18211"/>
                  </a:cubicBezTo>
                  <a:cubicBezTo>
                    <a:pt x="6617" y="18211"/>
                    <a:pt x="6171" y="17997"/>
                    <a:pt x="3519" y="17151"/>
                  </a:cubicBezTo>
                  <a:cubicBezTo>
                    <a:pt x="3366" y="17101"/>
                    <a:pt x="3286" y="16930"/>
                    <a:pt x="3346" y="16777"/>
                  </a:cubicBezTo>
                  <a:cubicBezTo>
                    <a:pt x="3762" y="15719"/>
                    <a:pt x="4546" y="14854"/>
                    <a:pt x="5557" y="14330"/>
                  </a:cubicBezTo>
                  <a:cubicBezTo>
                    <a:pt x="6083" y="14510"/>
                    <a:pt x="6577" y="14632"/>
                    <a:pt x="7160" y="14682"/>
                  </a:cubicBezTo>
                  <a:cubicBezTo>
                    <a:pt x="7168" y="14682"/>
                    <a:pt x="7175" y="14683"/>
                    <a:pt x="7184" y="14683"/>
                  </a:cubicBezTo>
                  <a:cubicBezTo>
                    <a:pt x="7327" y="14683"/>
                    <a:pt x="7450" y="14574"/>
                    <a:pt x="7463" y="14428"/>
                  </a:cubicBezTo>
                  <a:cubicBezTo>
                    <a:pt x="7478" y="14274"/>
                    <a:pt x="7363" y="14138"/>
                    <a:pt x="7210" y="14123"/>
                  </a:cubicBezTo>
                  <a:cubicBezTo>
                    <a:pt x="4665" y="13901"/>
                    <a:pt x="557" y="11338"/>
                    <a:pt x="557" y="8475"/>
                  </a:cubicBezTo>
                  <a:cubicBezTo>
                    <a:pt x="557" y="5330"/>
                    <a:pt x="4586" y="560"/>
                    <a:pt x="7707" y="560"/>
                  </a:cubicBezTo>
                  <a:cubicBezTo>
                    <a:pt x="10815" y="560"/>
                    <a:pt x="14858" y="5321"/>
                    <a:pt x="14858" y="8475"/>
                  </a:cubicBezTo>
                  <a:cubicBezTo>
                    <a:pt x="14858" y="11343"/>
                    <a:pt x="10763" y="13867"/>
                    <a:pt x="8278" y="14118"/>
                  </a:cubicBezTo>
                  <a:cubicBezTo>
                    <a:pt x="8124" y="14135"/>
                    <a:pt x="8012" y="14271"/>
                    <a:pt x="8028" y="14426"/>
                  </a:cubicBezTo>
                  <a:cubicBezTo>
                    <a:pt x="8042" y="14570"/>
                    <a:pt x="8162" y="14678"/>
                    <a:pt x="8304" y="14678"/>
                  </a:cubicBezTo>
                  <a:cubicBezTo>
                    <a:pt x="8315" y="14678"/>
                    <a:pt x="8325" y="14677"/>
                    <a:pt x="8336" y="14676"/>
                  </a:cubicBezTo>
                  <a:cubicBezTo>
                    <a:pt x="8887" y="14622"/>
                    <a:pt x="9354" y="14504"/>
                    <a:pt x="9857" y="14331"/>
                  </a:cubicBezTo>
                  <a:cubicBezTo>
                    <a:pt x="10279" y="14550"/>
                    <a:pt x="10669" y="14831"/>
                    <a:pt x="11008" y="15169"/>
                  </a:cubicBezTo>
                  <a:cubicBezTo>
                    <a:pt x="11062" y="15223"/>
                    <a:pt x="11134" y="15250"/>
                    <a:pt x="11206" y="15250"/>
                  </a:cubicBezTo>
                  <a:cubicBezTo>
                    <a:pt x="11278" y="15250"/>
                    <a:pt x="11351" y="15223"/>
                    <a:pt x="11406" y="15167"/>
                  </a:cubicBezTo>
                  <a:cubicBezTo>
                    <a:pt x="11515" y="15059"/>
                    <a:pt x="11515" y="14880"/>
                    <a:pt x="11403" y="14769"/>
                  </a:cubicBezTo>
                  <a:cubicBezTo>
                    <a:pt x="11137" y="14504"/>
                    <a:pt x="10843" y="14271"/>
                    <a:pt x="10528" y="14070"/>
                  </a:cubicBezTo>
                  <a:cubicBezTo>
                    <a:pt x="12831" y="13082"/>
                    <a:pt x="15421" y="11000"/>
                    <a:pt x="15421" y="8475"/>
                  </a:cubicBezTo>
                  <a:cubicBezTo>
                    <a:pt x="15421" y="5070"/>
                    <a:pt x="11191" y="0"/>
                    <a:pt x="7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3;p47">
              <a:extLst>
                <a:ext uri="{FF2B5EF4-FFF2-40B4-BE49-F238E27FC236}">
                  <a16:creationId xmlns:a16="http://schemas.microsoft.com/office/drawing/2014/main" id="{976CDB10-57F5-254E-9945-8CB3742C3AFD}"/>
                </a:ext>
              </a:extLst>
            </p:cNvPr>
            <p:cNvSpPr/>
            <p:nvPr/>
          </p:nvSpPr>
          <p:spPr>
            <a:xfrm>
              <a:off x="2572281" y="2130533"/>
              <a:ext cx="49977" cy="60181"/>
            </a:xfrm>
            <a:custGeom>
              <a:avLst/>
              <a:gdLst/>
              <a:ahLst/>
              <a:cxnLst/>
              <a:rect l="l" t="t" r="r" b="b"/>
              <a:pathLst>
                <a:path w="2297" h="2766" extrusionOk="0">
                  <a:moveTo>
                    <a:pt x="1148" y="587"/>
                  </a:moveTo>
                  <a:cubicBezTo>
                    <a:pt x="1527" y="1001"/>
                    <a:pt x="1735" y="1368"/>
                    <a:pt x="1735" y="1624"/>
                  </a:cubicBezTo>
                  <a:cubicBezTo>
                    <a:pt x="1735" y="1945"/>
                    <a:pt x="1472" y="2204"/>
                    <a:pt x="1149" y="2204"/>
                  </a:cubicBezTo>
                  <a:cubicBezTo>
                    <a:pt x="823" y="2204"/>
                    <a:pt x="565" y="1949"/>
                    <a:pt x="565" y="1624"/>
                  </a:cubicBezTo>
                  <a:cubicBezTo>
                    <a:pt x="565" y="1375"/>
                    <a:pt x="793" y="973"/>
                    <a:pt x="1148" y="587"/>
                  </a:cubicBezTo>
                  <a:close/>
                  <a:moveTo>
                    <a:pt x="1146" y="0"/>
                  </a:moveTo>
                  <a:cubicBezTo>
                    <a:pt x="1010" y="0"/>
                    <a:pt x="879" y="58"/>
                    <a:pt x="783" y="156"/>
                  </a:cubicBezTo>
                  <a:cubicBezTo>
                    <a:pt x="549" y="401"/>
                    <a:pt x="1" y="1037"/>
                    <a:pt x="1" y="1626"/>
                  </a:cubicBezTo>
                  <a:cubicBezTo>
                    <a:pt x="2" y="2265"/>
                    <a:pt x="508" y="2766"/>
                    <a:pt x="1151" y="2766"/>
                  </a:cubicBezTo>
                  <a:cubicBezTo>
                    <a:pt x="1782" y="2766"/>
                    <a:pt x="2297" y="2255"/>
                    <a:pt x="2297" y="1624"/>
                  </a:cubicBezTo>
                  <a:cubicBezTo>
                    <a:pt x="2297" y="1202"/>
                    <a:pt x="2033" y="709"/>
                    <a:pt x="1516" y="158"/>
                  </a:cubicBezTo>
                  <a:cubicBezTo>
                    <a:pt x="1420" y="58"/>
                    <a:pt x="1287"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4;p47">
              <a:extLst>
                <a:ext uri="{FF2B5EF4-FFF2-40B4-BE49-F238E27FC236}">
                  <a16:creationId xmlns:a16="http://schemas.microsoft.com/office/drawing/2014/main" id="{7594DA55-6F78-9F4D-8D2E-61CA8BEB0493}"/>
                </a:ext>
              </a:extLst>
            </p:cNvPr>
            <p:cNvSpPr/>
            <p:nvPr/>
          </p:nvSpPr>
          <p:spPr>
            <a:xfrm>
              <a:off x="2752714" y="2178508"/>
              <a:ext cx="49977" cy="60268"/>
            </a:xfrm>
            <a:custGeom>
              <a:avLst/>
              <a:gdLst/>
              <a:ahLst/>
              <a:cxnLst/>
              <a:rect l="l" t="t" r="r" b="b"/>
              <a:pathLst>
                <a:path w="2297" h="2770" extrusionOk="0">
                  <a:moveTo>
                    <a:pt x="1147" y="588"/>
                  </a:moveTo>
                  <a:cubicBezTo>
                    <a:pt x="1527" y="1002"/>
                    <a:pt x="1735" y="1369"/>
                    <a:pt x="1735" y="1625"/>
                  </a:cubicBezTo>
                  <a:cubicBezTo>
                    <a:pt x="1735" y="1946"/>
                    <a:pt x="1473" y="2205"/>
                    <a:pt x="1150" y="2205"/>
                  </a:cubicBezTo>
                  <a:cubicBezTo>
                    <a:pt x="821" y="2205"/>
                    <a:pt x="563" y="1950"/>
                    <a:pt x="563" y="1625"/>
                  </a:cubicBezTo>
                  <a:cubicBezTo>
                    <a:pt x="563" y="1376"/>
                    <a:pt x="789" y="973"/>
                    <a:pt x="1147" y="588"/>
                  </a:cubicBezTo>
                  <a:close/>
                  <a:moveTo>
                    <a:pt x="1146" y="1"/>
                  </a:moveTo>
                  <a:cubicBezTo>
                    <a:pt x="1010" y="1"/>
                    <a:pt x="878" y="58"/>
                    <a:pt x="782" y="157"/>
                  </a:cubicBezTo>
                  <a:cubicBezTo>
                    <a:pt x="549" y="402"/>
                    <a:pt x="0" y="1038"/>
                    <a:pt x="0" y="1626"/>
                  </a:cubicBezTo>
                  <a:cubicBezTo>
                    <a:pt x="0" y="2265"/>
                    <a:pt x="503" y="2769"/>
                    <a:pt x="1146" y="2769"/>
                  </a:cubicBezTo>
                  <a:cubicBezTo>
                    <a:pt x="1782" y="2766"/>
                    <a:pt x="2296" y="2255"/>
                    <a:pt x="2296" y="1625"/>
                  </a:cubicBezTo>
                  <a:cubicBezTo>
                    <a:pt x="2296" y="1202"/>
                    <a:pt x="2033" y="710"/>
                    <a:pt x="1515" y="158"/>
                  </a:cubicBezTo>
                  <a:cubicBezTo>
                    <a:pt x="1420" y="58"/>
                    <a:pt x="1286"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5;p47">
              <a:extLst>
                <a:ext uri="{FF2B5EF4-FFF2-40B4-BE49-F238E27FC236}">
                  <a16:creationId xmlns:a16="http://schemas.microsoft.com/office/drawing/2014/main" id="{E76658DA-AA0C-F445-A565-02096CB649BB}"/>
                </a:ext>
              </a:extLst>
            </p:cNvPr>
            <p:cNvSpPr/>
            <p:nvPr/>
          </p:nvSpPr>
          <p:spPr>
            <a:xfrm>
              <a:off x="2874795" y="2145959"/>
              <a:ext cx="49955" cy="60181"/>
            </a:xfrm>
            <a:custGeom>
              <a:avLst/>
              <a:gdLst/>
              <a:ahLst/>
              <a:cxnLst/>
              <a:rect l="l" t="t" r="r" b="b"/>
              <a:pathLst>
                <a:path w="2296" h="2766" extrusionOk="0">
                  <a:moveTo>
                    <a:pt x="1146" y="587"/>
                  </a:moveTo>
                  <a:cubicBezTo>
                    <a:pt x="1526" y="1001"/>
                    <a:pt x="1734" y="1368"/>
                    <a:pt x="1734" y="1624"/>
                  </a:cubicBezTo>
                  <a:cubicBezTo>
                    <a:pt x="1734" y="1945"/>
                    <a:pt x="1470" y="2204"/>
                    <a:pt x="1148" y="2204"/>
                  </a:cubicBezTo>
                  <a:cubicBezTo>
                    <a:pt x="820" y="2204"/>
                    <a:pt x="562" y="1949"/>
                    <a:pt x="562" y="1624"/>
                  </a:cubicBezTo>
                  <a:cubicBezTo>
                    <a:pt x="561" y="1375"/>
                    <a:pt x="790" y="973"/>
                    <a:pt x="1146" y="587"/>
                  </a:cubicBezTo>
                  <a:close/>
                  <a:moveTo>
                    <a:pt x="1146" y="0"/>
                  </a:moveTo>
                  <a:cubicBezTo>
                    <a:pt x="1010" y="0"/>
                    <a:pt x="877" y="57"/>
                    <a:pt x="783" y="156"/>
                  </a:cubicBezTo>
                  <a:cubicBezTo>
                    <a:pt x="548" y="401"/>
                    <a:pt x="1" y="1037"/>
                    <a:pt x="1" y="1626"/>
                  </a:cubicBezTo>
                  <a:cubicBezTo>
                    <a:pt x="1" y="2265"/>
                    <a:pt x="503" y="2766"/>
                    <a:pt x="1148" y="2766"/>
                  </a:cubicBezTo>
                  <a:cubicBezTo>
                    <a:pt x="1779" y="2766"/>
                    <a:pt x="2295" y="2254"/>
                    <a:pt x="2295" y="1624"/>
                  </a:cubicBezTo>
                  <a:cubicBezTo>
                    <a:pt x="2295" y="1202"/>
                    <a:pt x="2031" y="709"/>
                    <a:pt x="1514" y="158"/>
                  </a:cubicBezTo>
                  <a:cubicBezTo>
                    <a:pt x="1420" y="57"/>
                    <a:pt x="1285" y="0"/>
                    <a:pt x="1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26;p47">
              <a:extLst>
                <a:ext uri="{FF2B5EF4-FFF2-40B4-BE49-F238E27FC236}">
                  <a16:creationId xmlns:a16="http://schemas.microsoft.com/office/drawing/2014/main" id="{C21E0719-896F-C044-9BE9-6F549118A8DE}"/>
                </a:ext>
              </a:extLst>
            </p:cNvPr>
            <p:cNvSpPr/>
            <p:nvPr/>
          </p:nvSpPr>
          <p:spPr>
            <a:xfrm>
              <a:off x="2892658" y="2357505"/>
              <a:ext cx="49933" cy="60225"/>
            </a:xfrm>
            <a:custGeom>
              <a:avLst/>
              <a:gdLst/>
              <a:ahLst/>
              <a:cxnLst/>
              <a:rect l="l" t="t" r="r" b="b"/>
              <a:pathLst>
                <a:path w="2295" h="2768" extrusionOk="0">
                  <a:moveTo>
                    <a:pt x="1149" y="588"/>
                  </a:moveTo>
                  <a:cubicBezTo>
                    <a:pt x="1526" y="1002"/>
                    <a:pt x="1733" y="1368"/>
                    <a:pt x="1733" y="1625"/>
                  </a:cubicBezTo>
                  <a:cubicBezTo>
                    <a:pt x="1733" y="1944"/>
                    <a:pt x="1471" y="2205"/>
                    <a:pt x="1149" y="2205"/>
                  </a:cubicBezTo>
                  <a:cubicBezTo>
                    <a:pt x="821" y="2205"/>
                    <a:pt x="563" y="1950"/>
                    <a:pt x="563" y="1625"/>
                  </a:cubicBezTo>
                  <a:cubicBezTo>
                    <a:pt x="563" y="1375"/>
                    <a:pt x="791" y="973"/>
                    <a:pt x="1149" y="588"/>
                  </a:cubicBezTo>
                  <a:close/>
                  <a:moveTo>
                    <a:pt x="1146" y="0"/>
                  </a:moveTo>
                  <a:cubicBezTo>
                    <a:pt x="1014" y="0"/>
                    <a:pt x="882" y="52"/>
                    <a:pt x="784" y="157"/>
                  </a:cubicBezTo>
                  <a:cubicBezTo>
                    <a:pt x="549" y="402"/>
                    <a:pt x="0" y="1037"/>
                    <a:pt x="0" y="1626"/>
                  </a:cubicBezTo>
                  <a:cubicBezTo>
                    <a:pt x="0" y="2265"/>
                    <a:pt x="504" y="2768"/>
                    <a:pt x="1146" y="2768"/>
                  </a:cubicBezTo>
                  <a:cubicBezTo>
                    <a:pt x="1779" y="2768"/>
                    <a:pt x="2295" y="2256"/>
                    <a:pt x="2295" y="1626"/>
                  </a:cubicBezTo>
                  <a:cubicBezTo>
                    <a:pt x="2295" y="1204"/>
                    <a:pt x="2031" y="711"/>
                    <a:pt x="1514" y="159"/>
                  </a:cubicBezTo>
                  <a:cubicBezTo>
                    <a:pt x="1415" y="53"/>
                    <a:pt x="128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27;p47">
              <a:extLst>
                <a:ext uri="{FF2B5EF4-FFF2-40B4-BE49-F238E27FC236}">
                  <a16:creationId xmlns:a16="http://schemas.microsoft.com/office/drawing/2014/main" id="{3F2EC809-0A87-AD42-99BD-893830C66FAC}"/>
                </a:ext>
              </a:extLst>
            </p:cNvPr>
            <p:cNvSpPr/>
            <p:nvPr/>
          </p:nvSpPr>
          <p:spPr>
            <a:xfrm>
              <a:off x="2851928" y="2424278"/>
              <a:ext cx="49912" cy="60225"/>
            </a:xfrm>
            <a:custGeom>
              <a:avLst/>
              <a:gdLst/>
              <a:ahLst/>
              <a:cxnLst/>
              <a:rect l="l" t="t" r="r" b="b"/>
              <a:pathLst>
                <a:path w="2294" h="2768" extrusionOk="0">
                  <a:moveTo>
                    <a:pt x="1148" y="589"/>
                  </a:moveTo>
                  <a:cubicBezTo>
                    <a:pt x="1527" y="1002"/>
                    <a:pt x="1735" y="1370"/>
                    <a:pt x="1735" y="1625"/>
                  </a:cubicBezTo>
                  <a:cubicBezTo>
                    <a:pt x="1733" y="1946"/>
                    <a:pt x="1470" y="2205"/>
                    <a:pt x="1148" y="2205"/>
                  </a:cubicBezTo>
                  <a:cubicBezTo>
                    <a:pt x="820" y="2205"/>
                    <a:pt x="562" y="1951"/>
                    <a:pt x="562" y="1625"/>
                  </a:cubicBezTo>
                  <a:cubicBezTo>
                    <a:pt x="562" y="1377"/>
                    <a:pt x="790" y="973"/>
                    <a:pt x="1148" y="589"/>
                  </a:cubicBezTo>
                  <a:close/>
                  <a:moveTo>
                    <a:pt x="1147" y="1"/>
                  </a:moveTo>
                  <a:cubicBezTo>
                    <a:pt x="1015" y="1"/>
                    <a:pt x="882" y="53"/>
                    <a:pt x="782" y="155"/>
                  </a:cubicBezTo>
                  <a:cubicBezTo>
                    <a:pt x="547" y="400"/>
                    <a:pt x="0" y="1036"/>
                    <a:pt x="0" y="1625"/>
                  </a:cubicBezTo>
                  <a:cubicBezTo>
                    <a:pt x="0" y="2265"/>
                    <a:pt x="503" y="2768"/>
                    <a:pt x="1146" y="2768"/>
                  </a:cubicBezTo>
                  <a:cubicBezTo>
                    <a:pt x="1778" y="2768"/>
                    <a:pt x="2293" y="2255"/>
                    <a:pt x="2293" y="1625"/>
                  </a:cubicBezTo>
                  <a:cubicBezTo>
                    <a:pt x="2293" y="1202"/>
                    <a:pt x="2030" y="711"/>
                    <a:pt x="1513" y="160"/>
                  </a:cubicBezTo>
                  <a:cubicBezTo>
                    <a:pt x="1414" y="53"/>
                    <a:pt x="1281"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28;p47">
              <a:extLst>
                <a:ext uri="{FF2B5EF4-FFF2-40B4-BE49-F238E27FC236}">
                  <a16:creationId xmlns:a16="http://schemas.microsoft.com/office/drawing/2014/main" id="{5D9388D1-7DA5-C441-B087-A7B7329D3E13}"/>
                </a:ext>
              </a:extLst>
            </p:cNvPr>
            <p:cNvSpPr/>
            <p:nvPr/>
          </p:nvSpPr>
          <p:spPr>
            <a:xfrm>
              <a:off x="2596062" y="2416141"/>
              <a:ext cx="49912" cy="60225"/>
            </a:xfrm>
            <a:custGeom>
              <a:avLst/>
              <a:gdLst/>
              <a:ahLst/>
              <a:cxnLst/>
              <a:rect l="l" t="t" r="r" b="b"/>
              <a:pathLst>
                <a:path w="2294" h="2768" extrusionOk="0">
                  <a:moveTo>
                    <a:pt x="1148" y="588"/>
                  </a:moveTo>
                  <a:cubicBezTo>
                    <a:pt x="1527" y="1002"/>
                    <a:pt x="1735" y="1369"/>
                    <a:pt x="1735" y="1625"/>
                  </a:cubicBezTo>
                  <a:cubicBezTo>
                    <a:pt x="1733" y="1946"/>
                    <a:pt x="1470" y="2205"/>
                    <a:pt x="1148" y="2205"/>
                  </a:cubicBezTo>
                  <a:cubicBezTo>
                    <a:pt x="820" y="2205"/>
                    <a:pt x="562" y="1952"/>
                    <a:pt x="562" y="1625"/>
                  </a:cubicBezTo>
                  <a:cubicBezTo>
                    <a:pt x="562" y="1376"/>
                    <a:pt x="790" y="973"/>
                    <a:pt x="1148" y="588"/>
                  </a:cubicBezTo>
                  <a:close/>
                  <a:moveTo>
                    <a:pt x="1145" y="0"/>
                  </a:moveTo>
                  <a:cubicBezTo>
                    <a:pt x="1012" y="0"/>
                    <a:pt x="880" y="52"/>
                    <a:pt x="782" y="156"/>
                  </a:cubicBezTo>
                  <a:cubicBezTo>
                    <a:pt x="548" y="401"/>
                    <a:pt x="0" y="1036"/>
                    <a:pt x="0" y="1625"/>
                  </a:cubicBezTo>
                  <a:cubicBezTo>
                    <a:pt x="0" y="2264"/>
                    <a:pt x="503" y="2768"/>
                    <a:pt x="1146" y="2768"/>
                  </a:cubicBezTo>
                  <a:cubicBezTo>
                    <a:pt x="1779" y="2768"/>
                    <a:pt x="2293" y="2255"/>
                    <a:pt x="2293" y="1625"/>
                  </a:cubicBezTo>
                  <a:cubicBezTo>
                    <a:pt x="2293" y="1203"/>
                    <a:pt x="2030" y="710"/>
                    <a:pt x="1513" y="158"/>
                  </a:cubicBezTo>
                  <a:cubicBezTo>
                    <a:pt x="1413" y="53"/>
                    <a:pt x="1279" y="0"/>
                    <a:pt x="1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29;p47">
              <a:extLst>
                <a:ext uri="{FF2B5EF4-FFF2-40B4-BE49-F238E27FC236}">
                  <a16:creationId xmlns:a16="http://schemas.microsoft.com/office/drawing/2014/main" id="{BADA61FC-0319-D04B-B3AB-E38CDF9445AA}"/>
                </a:ext>
              </a:extLst>
            </p:cNvPr>
            <p:cNvSpPr/>
            <p:nvPr/>
          </p:nvSpPr>
          <p:spPr>
            <a:xfrm>
              <a:off x="2555397" y="2464964"/>
              <a:ext cx="49912" cy="60247"/>
            </a:xfrm>
            <a:custGeom>
              <a:avLst/>
              <a:gdLst/>
              <a:ahLst/>
              <a:cxnLst/>
              <a:rect l="l" t="t" r="r" b="b"/>
              <a:pathLst>
                <a:path w="2294" h="2769" extrusionOk="0">
                  <a:moveTo>
                    <a:pt x="1148" y="590"/>
                  </a:moveTo>
                  <a:cubicBezTo>
                    <a:pt x="1527" y="1004"/>
                    <a:pt x="1735" y="1370"/>
                    <a:pt x="1735" y="1627"/>
                  </a:cubicBezTo>
                  <a:cubicBezTo>
                    <a:pt x="1733" y="1945"/>
                    <a:pt x="1470" y="2207"/>
                    <a:pt x="1148" y="2207"/>
                  </a:cubicBezTo>
                  <a:cubicBezTo>
                    <a:pt x="820" y="2207"/>
                    <a:pt x="562" y="1952"/>
                    <a:pt x="562" y="1627"/>
                  </a:cubicBezTo>
                  <a:cubicBezTo>
                    <a:pt x="562" y="1378"/>
                    <a:pt x="790" y="975"/>
                    <a:pt x="1148" y="590"/>
                  </a:cubicBezTo>
                  <a:close/>
                  <a:moveTo>
                    <a:pt x="1144" y="1"/>
                  </a:moveTo>
                  <a:cubicBezTo>
                    <a:pt x="1012" y="1"/>
                    <a:pt x="880" y="53"/>
                    <a:pt x="782" y="156"/>
                  </a:cubicBezTo>
                  <a:cubicBezTo>
                    <a:pt x="548" y="402"/>
                    <a:pt x="0" y="1037"/>
                    <a:pt x="0" y="1627"/>
                  </a:cubicBezTo>
                  <a:cubicBezTo>
                    <a:pt x="0" y="2266"/>
                    <a:pt x="503" y="2768"/>
                    <a:pt x="1146" y="2768"/>
                  </a:cubicBezTo>
                  <a:cubicBezTo>
                    <a:pt x="1778" y="2768"/>
                    <a:pt x="2293" y="2257"/>
                    <a:pt x="2293" y="1627"/>
                  </a:cubicBezTo>
                  <a:cubicBezTo>
                    <a:pt x="2293" y="1204"/>
                    <a:pt x="2030" y="712"/>
                    <a:pt x="1513" y="160"/>
                  </a:cubicBezTo>
                  <a:cubicBezTo>
                    <a:pt x="1413" y="54"/>
                    <a:pt x="1278" y="1"/>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0;p47">
              <a:extLst>
                <a:ext uri="{FF2B5EF4-FFF2-40B4-BE49-F238E27FC236}">
                  <a16:creationId xmlns:a16="http://schemas.microsoft.com/office/drawing/2014/main" id="{3D48EBDC-BA47-4249-8174-89177E6A20FE}"/>
                </a:ext>
              </a:extLst>
            </p:cNvPr>
            <p:cNvSpPr/>
            <p:nvPr/>
          </p:nvSpPr>
          <p:spPr>
            <a:xfrm>
              <a:off x="2536272" y="2193912"/>
              <a:ext cx="49890" cy="60225"/>
            </a:xfrm>
            <a:custGeom>
              <a:avLst/>
              <a:gdLst/>
              <a:ahLst/>
              <a:cxnLst/>
              <a:rect l="l" t="t" r="r" b="b"/>
              <a:pathLst>
                <a:path w="2293" h="2768" extrusionOk="0">
                  <a:moveTo>
                    <a:pt x="1147" y="589"/>
                  </a:moveTo>
                  <a:cubicBezTo>
                    <a:pt x="1527" y="1003"/>
                    <a:pt x="1734" y="1370"/>
                    <a:pt x="1734" y="1626"/>
                  </a:cubicBezTo>
                  <a:cubicBezTo>
                    <a:pt x="1734" y="1947"/>
                    <a:pt x="1471" y="2206"/>
                    <a:pt x="1149" y="2206"/>
                  </a:cubicBezTo>
                  <a:cubicBezTo>
                    <a:pt x="818" y="2206"/>
                    <a:pt x="561" y="1951"/>
                    <a:pt x="561" y="1626"/>
                  </a:cubicBezTo>
                  <a:cubicBezTo>
                    <a:pt x="561" y="1377"/>
                    <a:pt x="789" y="974"/>
                    <a:pt x="1147" y="589"/>
                  </a:cubicBezTo>
                  <a:close/>
                  <a:moveTo>
                    <a:pt x="1144" y="0"/>
                  </a:moveTo>
                  <a:cubicBezTo>
                    <a:pt x="1008" y="0"/>
                    <a:pt x="875" y="58"/>
                    <a:pt x="782" y="156"/>
                  </a:cubicBezTo>
                  <a:cubicBezTo>
                    <a:pt x="547" y="401"/>
                    <a:pt x="0" y="1037"/>
                    <a:pt x="0" y="1626"/>
                  </a:cubicBezTo>
                  <a:cubicBezTo>
                    <a:pt x="0" y="2265"/>
                    <a:pt x="503" y="2767"/>
                    <a:pt x="1146" y="2767"/>
                  </a:cubicBezTo>
                  <a:cubicBezTo>
                    <a:pt x="1779" y="2767"/>
                    <a:pt x="2293" y="2256"/>
                    <a:pt x="2293" y="1626"/>
                  </a:cubicBezTo>
                  <a:cubicBezTo>
                    <a:pt x="2293" y="1203"/>
                    <a:pt x="2029" y="711"/>
                    <a:pt x="1512" y="159"/>
                  </a:cubicBezTo>
                  <a:cubicBezTo>
                    <a:pt x="1418" y="59"/>
                    <a:pt x="1283"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1;p47">
              <a:extLst>
                <a:ext uri="{FF2B5EF4-FFF2-40B4-BE49-F238E27FC236}">
                  <a16:creationId xmlns:a16="http://schemas.microsoft.com/office/drawing/2014/main" id="{C9AA96CE-5E93-8647-AD01-842462D8B268}"/>
                </a:ext>
              </a:extLst>
            </p:cNvPr>
            <p:cNvSpPr/>
            <p:nvPr/>
          </p:nvSpPr>
          <p:spPr>
            <a:xfrm>
              <a:off x="2902927" y="2486917"/>
              <a:ext cx="49955" cy="60225"/>
            </a:xfrm>
            <a:custGeom>
              <a:avLst/>
              <a:gdLst/>
              <a:ahLst/>
              <a:cxnLst/>
              <a:rect l="l" t="t" r="r" b="b"/>
              <a:pathLst>
                <a:path w="2296" h="2768" extrusionOk="0">
                  <a:moveTo>
                    <a:pt x="1147" y="588"/>
                  </a:moveTo>
                  <a:cubicBezTo>
                    <a:pt x="1526" y="1002"/>
                    <a:pt x="1734" y="1368"/>
                    <a:pt x="1734" y="1625"/>
                  </a:cubicBezTo>
                  <a:cubicBezTo>
                    <a:pt x="1732" y="1945"/>
                    <a:pt x="1472" y="2205"/>
                    <a:pt x="1147" y="2205"/>
                  </a:cubicBezTo>
                  <a:cubicBezTo>
                    <a:pt x="820" y="2205"/>
                    <a:pt x="562" y="1951"/>
                    <a:pt x="562" y="1625"/>
                  </a:cubicBezTo>
                  <a:cubicBezTo>
                    <a:pt x="562" y="1375"/>
                    <a:pt x="789" y="973"/>
                    <a:pt x="1147" y="588"/>
                  </a:cubicBezTo>
                  <a:close/>
                  <a:moveTo>
                    <a:pt x="1147" y="0"/>
                  </a:moveTo>
                  <a:cubicBezTo>
                    <a:pt x="1014" y="0"/>
                    <a:pt x="882" y="52"/>
                    <a:pt x="784" y="155"/>
                  </a:cubicBezTo>
                  <a:cubicBezTo>
                    <a:pt x="549" y="400"/>
                    <a:pt x="1" y="1036"/>
                    <a:pt x="1" y="1625"/>
                  </a:cubicBezTo>
                  <a:cubicBezTo>
                    <a:pt x="1" y="2265"/>
                    <a:pt x="505" y="2768"/>
                    <a:pt x="1147" y="2768"/>
                  </a:cubicBezTo>
                  <a:cubicBezTo>
                    <a:pt x="1780" y="2768"/>
                    <a:pt x="2292" y="2255"/>
                    <a:pt x="2292" y="1627"/>
                  </a:cubicBezTo>
                  <a:cubicBezTo>
                    <a:pt x="2295" y="1202"/>
                    <a:pt x="2032" y="711"/>
                    <a:pt x="1515" y="159"/>
                  </a:cubicBezTo>
                  <a:cubicBezTo>
                    <a:pt x="1415" y="53"/>
                    <a:pt x="1281" y="0"/>
                    <a:pt x="1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 name="Google Shape;932;p47">
            <a:extLst>
              <a:ext uri="{FF2B5EF4-FFF2-40B4-BE49-F238E27FC236}">
                <a16:creationId xmlns:a16="http://schemas.microsoft.com/office/drawing/2014/main" id="{C27143D7-9529-284E-A5B2-2070BE024820}"/>
              </a:ext>
            </a:extLst>
          </p:cNvPr>
          <p:cNvCxnSpPr/>
          <p:nvPr/>
        </p:nvCxnSpPr>
        <p:spPr>
          <a:xfrm rot="10800000">
            <a:off x="1827322" y="2262458"/>
            <a:ext cx="0" cy="416700"/>
          </a:xfrm>
          <a:prstGeom prst="straightConnector1">
            <a:avLst/>
          </a:prstGeom>
          <a:noFill/>
          <a:ln w="19050" cap="rnd" cmpd="sng">
            <a:solidFill>
              <a:schemeClr val="dk1"/>
            </a:solidFill>
            <a:prstDash val="lgDash"/>
            <a:round/>
            <a:headEnd type="none" w="med" len="med"/>
            <a:tailEnd type="none" w="med" len="med"/>
          </a:ln>
        </p:spPr>
      </p:cxnSp>
      <p:cxnSp>
        <p:nvCxnSpPr>
          <p:cNvPr id="46" name="Google Shape;933;p47">
            <a:extLst>
              <a:ext uri="{FF2B5EF4-FFF2-40B4-BE49-F238E27FC236}">
                <a16:creationId xmlns:a16="http://schemas.microsoft.com/office/drawing/2014/main" id="{C1A6B6A1-153F-B045-A4F2-CA8B45E3779B}"/>
              </a:ext>
            </a:extLst>
          </p:cNvPr>
          <p:cNvCxnSpPr/>
          <p:nvPr/>
        </p:nvCxnSpPr>
        <p:spPr>
          <a:xfrm rot="10800000">
            <a:off x="6261427" y="2233543"/>
            <a:ext cx="0" cy="416700"/>
          </a:xfrm>
          <a:prstGeom prst="straightConnector1">
            <a:avLst/>
          </a:prstGeom>
          <a:noFill/>
          <a:ln w="19050" cap="rnd" cmpd="sng">
            <a:solidFill>
              <a:schemeClr val="dk1"/>
            </a:solidFill>
            <a:prstDash val="lgDash"/>
            <a:round/>
            <a:headEnd type="none" w="med" len="med"/>
            <a:tailEnd type="none" w="med" len="med"/>
          </a:ln>
        </p:spPr>
      </p:cxnSp>
      <p:grpSp>
        <p:nvGrpSpPr>
          <p:cNvPr id="47" name="Google Shape;934;p47">
            <a:extLst>
              <a:ext uri="{FF2B5EF4-FFF2-40B4-BE49-F238E27FC236}">
                <a16:creationId xmlns:a16="http://schemas.microsoft.com/office/drawing/2014/main" id="{A749D411-5892-DE46-B842-F6C0E1795BA8}"/>
              </a:ext>
            </a:extLst>
          </p:cNvPr>
          <p:cNvGrpSpPr/>
          <p:nvPr/>
        </p:nvGrpSpPr>
        <p:grpSpPr>
          <a:xfrm>
            <a:off x="6053127" y="1578887"/>
            <a:ext cx="416601" cy="414436"/>
            <a:chOff x="6191150" y="2131619"/>
            <a:chExt cx="416601" cy="414436"/>
          </a:xfrm>
        </p:grpSpPr>
        <p:sp>
          <p:nvSpPr>
            <p:cNvPr id="48" name="Google Shape;935;p47">
              <a:extLst>
                <a:ext uri="{FF2B5EF4-FFF2-40B4-BE49-F238E27FC236}">
                  <a16:creationId xmlns:a16="http://schemas.microsoft.com/office/drawing/2014/main" id="{A18BCFCD-7C09-944E-B138-7DD7FA08DCAF}"/>
                </a:ext>
              </a:extLst>
            </p:cNvPr>
            <p:cNvSpPr/>
            <p:nvPr/>
          </p:nvSpPr>
          <p:spPr>
            <a:xfrm>
              <a:off x="6384265" y="2417267"/>
              <a:ext cx="59480" cy="56602"/>
            </a:xfrm>
            <a:custGeom>
              <a:avLst/>
              <a:gdLst/>
              <a:ahLst/>
              <a:cxnLst/>
              <a:rect l="l" t="t" r="r" b="b"/>
              <a:pathLst>
                <a:path w="2748" h="2615" extrusionOk="0">
                  <a:moveTo>
                    <a:pt x="2549" y="0"/>
                  </a:moveTo>
                  <a:cubicBezTo>
                    <a:pt x="1914" y="0"/>
                    <a:pt x="925" y="120"/>
                    <a:pt x="481" y="563"/>
                  </a:cubicBezTo>
                  <a:cubicBezTo>
                    <a:pt x="1" y="1043"/>
                    <a:pt x="18" y="1791"/>
                    <a:pt x="486" y="2260"/>
                  </a:cubicBezTo>
                  <a:cubicBezTo>
                    <a:pt x="723" y="2496"/>
                    <a:pt x="1032" y="2614"/>
                    <a:pt x="1340" y="2614"/>
                  </a:cubicBezTo>
                  <a:cubicBezTo>
                    <a:pt x="1646" y="2614"/>
                    <a:pt x="1951" y="2498"/>
                    <a:pt x="2183" y="2266"/>
                  </a:cubicBezTo>
                  <a:cubicBezTo>
                    <a:pt x="2640" y="1811"/>
                    <a:pt x="2748" y="831"/>
                    <a:pt x="2746" y="189"/>
                  </a:cubicBezTo>
                  <a:lnTo>
                    <a:pt x="2746" y="187"/>
                  </a:lnTo>
                  <a:cubicBezTo>
                    <a:pt x="2746" y="85"/>
                    <a:pt x="2662" y="0"/>
                    <a:pt x="2560" y="0"/>
                  </a:cubicBezTo>
                  <a:cubicBezTo>
                    <a:pt x="2556" y="0"/>
                    <a:pt x="2553" y="0"/>
                    <a:pt x="2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36;p47">
              <a:extLst>
                <a:ext uri="{FF2B5EF4-FFF2-40B4-BE49-F238E27FC236}">
                  <a16:creationId xmlns:a16="http://schemas.microsoft.com/office/drawing/2014/main" id="{98825DF3-56DA-A140-A2EE-B5205652A324}"/>
                </a:ext>
              </a:extLst>
            </p:cNvPr>
            <p:cNvSpPr/>
            <p:nvPr/>
          </p:nvSpPr>
          <p:spPr>
            <a:xfrm>
              <a:off x="6309460" y="2432852"/>
              <a:ext cx="33983" cy="32316"/>
            </a:xfrm>
            <a:custGeom>
              <a:avLst/>
              <a:gdLst/>
              <a:ahLst/>
              <a:cxnLst/>
              <a:rect l="l" t="t" r="r" b="b"/>
              <a:pathLst>
                <a:path w="1570" h="1493" extrusionOk="0">
                  <a:moveTo>
                    <a:pt x="1450" y="1"/>
                  </a:moveTo>
                  <a:cubicBezTo>
                    <a:pt x="1088" y="1"/>
                    <a:pt x="525" y="69"/>
                    <a:pt x="274" y="322"/>
                  </a:cubicBezTo>
                  <a:cubicBezTo>
                    <a:pt x="1" y="595"/>
                    <a:pt x="9" y="1023"/>
                    <a:pt x="277" y="1291"/>
                  </a:cubicBezTo>
                  <a:cubicBezTo>
                    <a:pt x="412" y="1426"/>
                    <a:pt x="588" y="1493"/>
                    <a:pt x="764" y="1493"/>
                  </a:cubicBezTo>
                  <a:cubicBezTo>
                    <a:pt x="939" y="1493"/>
                    <a:pt x="1114" y="1427"/>
                    <a:pt x="1247" y="1294"/>
                  </a:cubicBezTo>
                  <a:cubicBezTo>
                    <a:pt x="1506" y="1033"/>
                    <a:pt x="1569" y="473"/>
                    <a:pt x="1569" y="107"/>
                  </a:cubicBezTo>
                  <a:cubicBezTo>
                    <a:pt x="1569" y="48"/>
                    <a:pt x="1520" y="1"/>
                    <a:pt x="1462" y="1"/>
                  </a:cubicBezTo>
                  <a:cubicBezTo>
                    <a:pt x="1458" y="1"/>
                    <a:pt x="1454"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37;p47">
              <a:extLst>
                <a:ext uri="{FF2B5EF4-FFF2-40B4-BE49-F238E27FC236}">
                  <a16:creationId xmlns:a16="http://schemas.microsoft.com/office/drawing/2014/main" id="{2F3F9CC3-3760-9041-B1C2-6986AD9AA5C0}"/>
                </a:ext>
              </a:extLst>
            </p:cNvPr>
            <p:cNvSpPr/>
            <p:nvPr/>
          </p:nvSpPr>
          <p:spPr>
            <a:xfrm>
              <a:off x="6469047" y="2421705"/>
              <a:ext cx="45693" cy="43463"/>
            </a:xfrm>
            <a:custGeom>
              <a:avLst/>
              <a:gdLst/>
              <a:ahLst/>
              <a:cxnLst/>
              <a:rect l="l" t="t" r="r" b="b"/>
              <a:pathLst>
                <a:path w="2111" h="2008" extrusionOk="0">
                  <a:moveTo>
                    <a:pt x="1955" y="0"/>
                  </a:moveTo>
                  <a:cubicBezTo>
                    <a:pt x="1467" y="0"/>
                    <a:pt x="710" y="92"/>
                    <a:pt x="370" y="431"/>
                  </a:cubicBezTo>
                  <a:cubicBezTo>
                    <a:pt x="1" y="801"/>
                    <a:pt x="14" y="1375"/>
                    <a:pt x="373" y="1735"/>
                  </a:cubicBezTo>
                  <a:cubicBezTo>
                    <a:pt x="555" y="1917"/>
                    <a:pt x="792" y="2007"/>
                    <a:pt x="1029" y="2007"/>
                  </a:cubicBezTo>
                  <a:cubicBezTo>
                    <a:pt x="1263" y="2007"/>
                    <a:pt x="1498" y="1918"/>
                    <a:pt x="1677" y="1739"/>
                  </a:cubicBezTo>
                  <a:cubicBezTo>
                    <a:pt x="2027" y="1389"/>
                    <a:pt x="2111" y="638"/>
                    <a:pt x="2109" y="143"/>
                  </a:cubicBezTo>
                  <a:cubicBezTo>
                    <a:pt x="2109" y="65"/>
                    <a:pt x="2045" y="0"/>
                    <a:pt x="1966" y="0"/>
                  </a:cubicBezTo>
                  <a:cubicBezTo>
                    <a:pt x="1962" y="0"/>
                    <a:pt x="1958" y="0"/>
                    <a:pt x="1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8;p47">
              <a:extLst>
                <a:ext uri="{FF2B5EF4-FFF2-40B4-BE49-F238E27FC236}">
                  <a16:creationId xmlns:a16="http://schemas.microsoft.com/office/drawing/2014/main" id="{9B4A4E6B-6F60-CD4D-AD84-22A336C9F0B9}"/>
                </a:ext>
              </a:extLst>
            </p:cNvPr>
            <p:cNvSpPr/>
            <p:nvPr/>
          </p:nvSpPr>
          <p:spPr>
            <a:xfrm>
              <a:off x="6326495" y="2487787"/>
              <a:ext cx="45671" cy="43463"/>
            </a:xfrm>
            <a:custGeom>
              <a:avLst/>
              <a:gdLst/>
              <a:ahLst/>
              <a:cxnLst/>
              <a:rect l="l" t="t" r="r" b="b"/>
              <a:pathLst>
                <a:path w="2110" h="2008" extrusionOk="0">
                  <a:moveTo>
                    <a:pt x="1954" y="1"/>
                  </a:moveTo>
                  <a:cubicBezTo>
                    <a:pt x="1467" y="1"/>
                    <a:pt x="709" y="94"/>
                    <a:pt x="370" y="433"/>
                  </a:cubicBezTo>
                  <a:cubicBezTo>
                    <a:pt x="0" y="801"/>
                    <a:pt x="13" y="1377"/>
                    <a:pt x="374" y="1737"/>
                  </a:cubicBezTo>
                  <a:cubicBezTo>
                    <a:pt x="555" y="1917"/>
                    <a:pt x="791" y="2008"/>
                    <a:pt x="1027" y="2008"/>
                  </a:cubicBezTo>
                  <a:cubicBezTo>
                    <a:pt x="1262" y="2008"/>
                    <a:pt x="1497" y="1918"/>
                    <a:pt x="1677" y="1739"/>
                  </a:cubicBezTo>
                  <a:cubicBezTo>
                    <a:pt x="2025" y="1391"/>
                    <a:pt x="2110" y="639"/>
                    <a:pt x="2108" y="144"/>
                  </a:cubicBezTo>
                  <a:cubicBezTo>
                    <a:pt x="2108" y="67"/>
                    <a:pt x="2044" y="1"/>
                    <a:pt x="1965" y="1"/>
                  </a:cubicBezTo>
                  <a:cubicBezTo>
                    <a:pt x="1961" y="1"/>
                    <a:pt x="1958" y="1"/>
                    <a:pt x="1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9;p47">
              <a:extLst>
                <a:ext uri="{FF2B5EF4-FFF2-40B4-BE49-F238E27FC236}">
                  <a16:creationId xmlns:a16="http://schemas.microsoft.com/office/drawing/2014/main" id="{88C3C393-37D9-A84A-A03A-F92B35D079FD}"/>
                </a:ext>
              </a:extLst>
            </p:cNvPr>
            <p:cNvSpPr/>
            <p:nvPr/>
          </p:nvSpPr>
          <p:spPr>
            <a:xfrm>
              <a:off x="6241734" y="2483393"/>
              <a:ext cx="59459" cy="56580"/>
            </a:xfrm>
            <a:custGeom>
              <a:avLst/>
              <a:gdLst/>
              <a:ahLst/>
              <a:cxnLst/>
              <a:rect l="l" t="t" r="r" b="b"/>
              <a:pathLst>
                <a:path w="2747" h="2614" extrusionOk="0">
                  <a:moveTo>
                    <a:pt x="2547" y="0"/>
                  </a:moveTo>
                  <a:cubicBezTo>
                    <a:pt x="1912" y="0"/>
                    <a:pt x="923" y="119"/>
                    <a:pt x="480" y="562"/>
                  </a:cubicBezTo>
                  <a:cubicBezTo>
                    <a:pt x="0" y="1042"/>
                    <a:pt x="16" y="1791"/>
                    <a:pt x="485" y="2259"/>
                  </a:cubicBezTo>
                  <a:cubicBezTo>
                    <a:pt x="721" y="2495"/>
                    <a:pt x="1030" y="2614"/>
                    <a:pt x="1338" y="2614"/>
                  </a:cubicBezTo>
                  <a:cubicBezTo>
                    <a:pt x="1644" y="2614"/>
                    <a:pt x="1949" y="2497"/>
                    <a:pt x="2182" y="2265"/>
                  </a:cubicBezTo>
                  <a:cubicBezTo>
                    <a:pt x="2637" y="1811"/>
                    <a:pt x="2746" y="831"/>
                    <a:pt x="2745" y="187"/>
                  </a:cubicBezTo>
                  <a:lnTo>
                    <a:pt x="2745" y="185"/>
                  </a:lnTo>
                  <a:cubicBezTo>
                    <a:pt x="2743" y="85"/>
                    <a:pt x="2660" y="0"/>
                    <a:pt x="2558" y="0"/>
                  </a:cubicBezTo>
                  <a:cubicBezTo>
                    <a:pt x="2555" y="0"/>
                    <a:pt x="2551" y="0"/>
                    <a:pt x="2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40;p47">
              <a:extLst>
                <a:ext uri="{FF2B5EF4-FFF2-40B4-BE49-F238E27FC236}">
                  <a16:creationId xmlns:a16="http://schemas.microsoft.com/office/drawing/2014/main" id="{DEC6421D-C364-744A-B7DF-9D9A48B744A7}"/>
                </a:ext>
              </a:extLst>
            </p:cNvPr>
            <p:cNvSpPr/>
            <p:nvPr/>
          </p:nvSpPr>
          <p:spPr>
            <a:xfrm>
              <a:off x="6410628" y="2496531"/>
              <a:ext cx="45671" cy="43463"/>
            </a:xfrm>
            <a:custGeom>
              <a:avLst/>
              <a:gdLst/>
              <a:ahLst/>
              <a:cxnLst/>
              <a:rect l="l" t="t" r="r" b="b"/>
              <a:pathLst>
                <a:path w="2110" h="2008" extrusionOk="0">
                  <a:moveTo>
                    <a:pt x="1943" y="1"/>
                  </a:moveTo>
                  <a:cubicBezTo>
                    <a:pt x="1455" y="1"/>
                    <a:pt x="707" y="95"/>
                    <a:pt x="370" y="432"/>
                  </a:cubicBezTo>
                  <a:cubicBezTo>
                    <a:pt x="0" y="801"/>
                    <a:pt x="13" y="1376"/>
                    <a:pt x="373" y="1735"/>
                  </a:cubicBezTo>
                  <a:cubicBezTo>
                    <a:pt x="554" y="1917"/>
                    <a:pt x="791" y="2007"/>
                    <a:pt x="1027" y="2007"/>
                  </a:cubicBezTo>
                  <a:cubicBezTo>
                    <a:pt x="1262" y="2007"/>
                    <a:pt x="1497" y="1918"/>
                    <a:pt x="1676" y="1739"/>
                  </a:cubicBezTo>
                  <a:cubicBezTo>
                    <a:pt x="2025" y="1390"/>
                    <a:pt x="2110" y="638"/>
                    <a:pt x="2108" y="144"/>
                  </a:cubicBezTo>
                  <a:cubicBezTo>
                    <a:pt x="2108" y="65"/>
                    <a:pt x="2044" y="1"/>
                    <a:pt x="1965" y="1"/>
                  </a:cubicBezTo>
                  <a:cubicBezTo>
                    <a:pt x="1958" y="1"/>
                    <a:pt x="1951" y="1"/>
                    <a:pt x="1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41;p47">
              <a:extLst>
                <a:ext uri="{FF2B5EF4-FFF2-40B4-BE49-F238E27FC236}">
                  <a16:creationId xmlns:a16="http://schemas.microsoft.com/office/drawing/2014/main" id="{948B3820-F0C3-5E4B-9732-9340CEE032A1}"/>
                </a:ext>
              </a:extLst>
            </p:cNvPr>
            <p:cNvSpPr/>
            <p:nvPr/>
          </p:nvSpPr>
          <p:spPr>
            <a:xfrm>
              <a:off x="6495302" y="2498912"/>
              <a:ext cx="34004" cy="32359"/>
            </a:xfrm>
            <a:custGeom>
              <a:avLst/>
              <a:gdLst/>
              <a:ahLst/>
              <a:cxnLst/>
              <a:rect l="l" t="t" r="r" b="b"/>
              <a:pathLst>
                <a:path w="1571" h="1495" extrusionOk="0">
                  <a:moveTo>
                    <a:pt x="1451" y="1"/>
                  </a:moveTo>
                  <a:cubicBezTo>
                    <a:pt x="1088" y="1"/>
                    <a:pt x="525" y="71"/>
                    <a:pt x="275" y="322"/>
                  </a:cubicBezTo>
                  <a:cubicBezTo>
                    <a:pt x="1" y="595"/>
                    <a:pt x="10" y="1023"/>
                    <a:pt x="277" y="1293"/>
                  </a:cubicBezTo>
                  <a:cubicBezTo>
                    <a:pt x="413" y="1427"/>
                    <a:pt x="589" y="1494"/>
                    <a:pt x="765" y="1494"/>
                  </a:cubicBezTo>
                  <a:cubicBezTo>
                    <a:pt x="940" y="1494"/>
                    <a:pt x="1114" y="1428"/>
                    <a:pt x="1248" y="1296"/>
                  </a:cubicBezTo>
                  <a:cubicBezTo>
                    <a:pt x="1508" y="1036"/>
                    <a:pt x="1571" y="476"/>
                    <a:pt x="1569" y="108"/>
                  </a:cubicBezTo>
                  <a:cubicBezTo>
                    <a:pt x="1566" y="50"/>
                    <a:pt x="1521" y="1"/>
                    <a:pt x="1462" y="1"/>
                  </a:cubicBezTo>
                  <a:cubicBezTo>
                    <a:pt x="1458" y="1"/>
                    <a:pt x="1455" y="1"/>
                    <a:pt x="1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42;p47">
              <a:extLst>
                <a:ext uri="{FF2B5EF4-FFF2-40B4-BE49-F238E27FC236}">
                  <a16:creationId xmlns:a16="http://schemas.microsoft.com/office/drawing/2014/main" id="{07321619-1E02-7340-8A75-9EF0C448BE2B}"/>
                </a:ext>
              </a:extLst>
            </p:cNvPr>
            <p:cNvSpPr/>
            <p:nvPr/>
          </p:nvSpPr>
          <p:spPr>
            <a:xfrm>
              <a:off x="6197752" y="2137723"/>
              <a:ext cx="262272" cy="259026"/>
            </a:xfrm>
            <a:custGeom>
              <a:avLst/>
              <a:gdLst/>
              <a:ahLst/>
              <a:cxnLst/>
              <a:rect l="l" t="t" r="r" b="b"/>
              <a:pathLst>
                <a:path w="12117" h="11967" extrusionOk="0">
                  <a:moveTo>
                    <a:pt x="6059" y="0"/>
                  </a:moveTo>
                  <a:cubicBezTo>
                    <a:pt x="5853" y="0"/>
                    <a:pt x="5647" y="73"/>
                    <a:pt x="5483" y="220"/>
                  </a:cubicBezTo>
                  <a:lnTo>
                    <a:pt x="4702" y="925"/>
                  </a:lnTo>
                  <a:lnTo>
                    <a:pt x="3674" y="704"/>
                  </a:lnTo>
                  <a:cubicBezTo>
                    <a:pt x="3613" y="691"/>
                    <a:pt x="3553" y="685"/>
                    <a:pt x="3493" y="685"/>
                  </a:cubicBezTo>
                  <a:cubicBezTo>
                    <a:pt x="3128" y="685"/>
                    <a:pt x="2793" y="920"/>
                    <a:pt x="2678" y="1280"/>
                  </a:cubicBezTo>
                  <a:lnTo>
                    <a:pt x="2356" y="2280"/>
                  </a:lnTo>
                  <a:lnTo>
                    <a:pt x="1355" y="2602"/>
                  </a:lnTo>
                  <a:cubicBezTo>
                    <a:pt x="935" y="2738"/>
                    <a:pt x="688" y="3168"/>
                    <a:pt x="781" y="3597"/>
                  </a:cubicBezTo>
                  <a:lnTo>
                    <a:pt x="1000" y="4627"/>
                  </a:lnTo>
                  <a:lnTo>
                    <a:pt x="295" y="5408"/>
                  </a:lnTo>
                  <a:cubicBezTo>
                    <a:pt x="0" y="5734"/>
                    <a:pt x="0" y="6231"/>
                    <a:pt x="295" y="6558"/>
                  </a:cubicBezTo>
                  <a:lnTo>
                    <a:pt x="1000" y="7338"/>
                  </a:lnTo>
                  <a:lnTo>
                    <a:pt x="781" y="8367"/>
                  </a:lnTo>
                  <a:cubicBezTo>
                    <a:pt x="688" y="8796"/>
                    <a:pt x="935" y="9229"/>
                    <a:pt x="1355" y="9362"/>
                  </a:cubicBezTo>
                  <a:lnTo>
                    <a:pt x="2356" y="9684"/>
                  </a:lnTo>
                  <a:lnTo>
                    <a:pt x="2678" y="10685"/>
                  </a:lnTo>
                  <a:cubicBezTo>
                    <a:pt x="2795" y="11046"/>
                    <a:pt x="3128" y="11279"/>
                    <a:pt x="3492" y="11279"/>
                  </a:cubicBezTo>
                  <a:cubicBezTo>
                    <a:pt x="3552" y="11279"/>
                    <a:pt x="3613" y="11273"/>
                    <a:pt x="3674" y="11260"/>
                  </a:cubicBezTo>
                  <a:lnTo>
                    <a:pt x="4702" y="11041"/>
                  </a:lnTo>
                  <a:lnTo>
                    <a:pt x="5483" y="11745"/>
                  </a:lnTo>
                  <a:cubicBezTo>
                    <a:pt x="5646" y="11893"/>
                    <a:pt x="5852" y="11967"/>
                    <a:pt x="6058" y="11967"/>
                  </a:cubicBezTo>
                  <a:cubicBezTo>
                    <a:pt x="6264" y="11967"/>
                    <a:pt x="6469" y="11893"/>
                    <a:pt x="6633" y="11745"/>
                  </a:cubicBezTo>
                  <a:lnTo>
                    <a:pt x="7413" y="11041"/>
                  </a:lnTo>
                  <a:lnTo>
                    <a:pt x="8443" y="11260"/>
                  </a:lnTo>
                  <a:cubicBezTo>
                    <a:pt x="8504" y="11273"/>
                    <a:pt x="8565" y="11279"/>
                    <a:pt x="8625" y="11279"/>
                  </a:cubicBezTo>
                  <a:cubicBezTo>
                    <a:pt x="8989" y="11279"/>
                    <a:pt x="9323" y="11046"/>
                    <a:pt x="9438" y="10685"/>
                  </a:cubicBezTo>
                  <a:lnTo>
                    <a:pt x="9761" y="9684"/>
                  </a:lnTo>
                  <a:lnTo>
                    <a:pt x="10762" y="9362"/>
                  </a:lnTo>
                  <a:cubicBezTo>
                    <a:pt x="11180" y="9226"/>
                    <a:pt x="11429" y="8796"/>
                    <a:pt x="11336" y="8367"/>
                  </a:cubicBezTo>
                  <a:lnTo>
                    <a:pt x="11116" y="7338"/>
                  </a:lnTo>
                  <a:lnTo>
                    <a:pt x="11822" y="6558"/>
                  </a:lnTo>
                  <a:cubicBezTo>
                    <a:pt x="12117" y="6231"/>
                    <a:pt x="12117" y="5734"/>
                    <a:pt x="11822" y="5408"/>
                  </a:cubicBezTo>
                  <a:lnTo>
                    <a:pt x="11116" y="4627"/>
                  </a:lnTo>
                  <a:lnTo>
                    <a:pt x="11336" y="3597"/>
                  </a:lnTo>
                  <a:cubicBezTo>
                    <a:pt x="11429" y="3168"/>
                    <a:pt x="11180" y="2737"/>
                    <a:pt x="10762" y="2602"/>
                  </a:cubicBezTo>
                  <a:lnTo>
                    <a:pt x="9761" y="2280"/>
                  </a:lnTo>
                  <a:lnTo>
                    <a:pt x="9438" y="1280"/>
                  </a:lnTo>
                  <a:cubicBezTo>
                    <a:pt x="9322" y="920"/>
                    <a:pt x="8988" y="685"/>
                    <a:pt x="8624" y="685"/>
                  </a:cubicBezTo>
                  <a:cubicBezTo>
                    <a:pt x="8564" y="685"/>
                    <a:pt x="8504" y="691"/>
                    <a:pt x="8443" y="704"/>
                  </a:cubicBezTo>
                  <a:lnTo>
                    <a:pt x="7413" y="925"/>
                  </a:lnTo>
                  <a:lnTo>
                    <a:pt x="6633" y="220"/>
                  </a:lnTo>
                  <a:cubicBezTo>
                    <a:pt x="6470" y="73"/>
                    <a:pt x="6265" y="0"/>
                    <a:pt x="6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43;p47">
              <a:extLst>
                <a:ext uri="{FF2B5EF4-FFF2-40B4-BE49-F238E27FC236}">
                  <a16:creationId xmlns:a16="http://schemas.microsoft.com/office/drawing/2014/main" id="{4A12F50B-31EC-A143-A8C9-A1005ADF51BC}"/>
                </a:ext>
              </a:extLst>
            </p:cNvPr>
            <p:cNvSpPr/>
            <p:nvPr/>
          </p:nvSpPr>
          <p:spPr>
            <a:xfrm>
              <a:off x="6230911" y="2169238"/>
              <a:ext cx="195952" cy="195931"/>
            </a:xfrm>
            <a:custGeom>
              <a:avLst/>
              <a:gdLst/>
              <a:ahLst/>
              <a:cxnLst/>
              <a:rect l="l" t="t" r="r" b="b"/>
              <a:pathLst>
                <a:path w="9053" h="9052" extrusionOk="0">
                  <a:moveTo>
                    <a:pt x="4526" y="0"/>
                  </a:moveTo>
                  <a:cubicBezTo>
                    <a:pt x="2030" y="0"/>
                    <a:pt x="1" y="2031"/>
                    <a:pt x="1" y="4526"/>
                  </a:cubicBezTo>
                  <a:cubicBezTo>
                    <a:pt x="1" y="7022"/>
                    <a:pt x="2030" y="9052"/>
                    <a:pt x="4526" y="9052"/>
                  </a:cubicBezTo>
                  <a:cubicBezTo>
                    <a:pt x="7021" y="9052"/>
                    <a:pt x="9052" y="7022"/>
                    <a:pt x="9052" y="4526"/>
                  </a:cubicBezTo>
                  <a:cubicBezTo>
                    <a:pt x="9052" y="2031"/>
                    <a:pt x="7021" y="0"/>
                    <a:pt x="4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4;p47">
              <a:extLst>
                <a:ext uri="{FF2B5EF4-FFF2-40B4-BE49-F238E27FC236}">
                  <a16:creationId xmlns:a16="http://schemas.microsoft.com/office/drawing/2014/main" id="{A32F5425-CF36-514C-9E7E-6B416088CC54}"/>
                </a:ext>
              </a:extLst>
            </p:cNvPr>
            <p:cNvSpPr/>
            <p:nvPr/>
          </p:nvSpPr>
          <p:spPr>
            <a:xfrm>
              <a:off x="6230911" y="2169195"/>
              <a:ext cx="124545" cy="195952"/>
            </a:xfrm>
            <a:custGeom>
              <a:avLst/>
              <a:gdLst/>
              <a:ahLst/>
              <a:cxnLst/>
              <a:rect l="l" t="t" r="r" b="b"/>
              <a:pathLst>
                <a:path w="5754" h="9053" extrusionOk="0">
                  <a:moveTo>
                    <a:pt x="4526" y="1"/>
                  </a:moveTo>
                  <a:cubicBezTo>
                    <a:pt x="2030" y="1"/>
                    <a:pt x="1" y="2032"/>
                    <a:pt x="1" y="4527"/>
                  </a:cubicBezTo>
                  <a:cubicBezTo>
                    <a:pt x="1" y="7023"/>
                    <a:pt x="2030" y="9052"/>
                    <a:pt x="4526" y="9052"/>
                  </a:cubicBezTo>
                  <a:cubicBezTo>
                    <a:pt x="4952" y="9052"/>
                    <a:pt x="5364" y="8994"/>
                    <a:pt x="5754" y="8882"/>
                  </a:cubicBezTo>
                  <a:cubicBezTo>
                    <a:pt x="3853" y="8349"/>
                    <a:pt x="2457" y="6598"/>
                    <a:pt x="2457" y="4528"/>
                  </a:cubicBezTo>
                  <a:cubicBezTo>
                    <a:pt x="2457" y="2459"/>
                    <a:pt x="3853" y="708"/>
                    <a:pt x="5754" y="171"/>
                  </a:cubicBezTo>
                  <a:cubicBezTo>
                    <a:pt x="5364" y="60"/>
                    <a:pt x="4952" y="1"/>
                    <a:pt x="4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5;p47">
              <a:extLst>
                <a:ext uri="{FF2B5EF4-FFF2-40B4-BE49-F238E27FC236}">
                  <a16:creationId xmlns:a16="http://schemas.microsoft.com/office/drawing/2014/main" id="{A3A77FDD-7EA6-6247-BFA2-4F9D6797249E}"/>
                </a:ext>
              </a:extLst>
            </p:cNvPr>
            <p:cNvSpPr/>
            <p:nvPr/>
          </p:nvSpPr>
          <p:spPr>
            <a:xfrm>
              <a:off x="6341018" y="2228589"/>
              <a:ext cx="175303" cy="168138"/>
            </a:xfrm>
            <a:custGeom>
              <a:avLst/>
              <a:gdLst/>
              <a:ahLst/>
              <a:cxnLst/>
              <a:rect l="l" t="t" r="r" b="b"/>
              <a:pathLst>
                <a:path w="8099" h="7768" extrusionOk="0">
                  <a:moveTo>
                    <a:pt x="6212" y="1"/>
                  </a:moveTo>
                  <a:cubicBezTo>
                    <a:pt x="4522" y="1"/>
                    <a:pt x="3084" y="1081"/>
                    <a:pt x="2550" y="2590"/>
                  </a:cubicBezTo>
                  <a:cubicBezTo>
                    <a:pt x="1161" y="2608"/>
                    <a:pt x="1" y="3743"/>
                    <a:pt x="1" y="5178"/>
                  </a:cubicBezTo>
                  <a:cubicBezTo>
                    <a:pt x="1" y="6609"/>
                    <a:pt x="1160" y="7768"/>
                    <a:pt x="2590" y="7768"/>
                  </a:cubicBezTo>
                  <a:lnTo>
                    <a:pt x="8099" y="7768"/>
                  </a:lnTo>
                  <a:lnTo>
                    <a:pt x="7169" y="121"/>
                  </a:lnTo>
                  <a:cubicBezTo>
                    <a:pt x="6864" y="44"/>
                    <a:pt x="6543" y="1"/>
                    <a:pt x="6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6;p47">
              <a:extLst>
                <a:ext uri="{FF2B5EF4-FFF2-40B4-BE49-F238E27FC236}">
                  <a16:creationId xmlns:a16="http://schemas.microsoft.com/office/drawing/2014/main" id="{F78902A5-7404-DD49-9CFB-0485BB8C9FE6}"/>
                </a:ext>
              </a:extLst>
            </p:cNvPr>
            <p:cNvSpPr/>
            <p:nvPr/>
          </p:nvSpPr>
          <p:spPr>
            <a:xfrm>
              <a:off x="6432879" y="2231208"/>
              <a:ext cx="168788" cy="165519"/>
            </a:xfrm>
            <a:custGeom>
              <a:avLst/>
              <a:gdLst/>
              <a:ahLst/>
              <a:cxnLst/>
              <a:rect l="l" t="t" r="r" b="b"/>
              <a:pathLst>
                <a:path w="7798" h="7647" extrusionOk="0">
                  <a:moveTo>
                    <a:pt x="2925" y="0"/>
                  </a:moveTo>
                  <a:cubicBezTo>
                    <a:pt x="1245" y="427"/>
                    <a:pt x="1" y="1949"/>
                    <a:pt x="1" y="3763"/>
                  </a:cubicBezTo>
                  <a:cubicBezTo>
                    <a:pt x="1" y="5898"/>
                    <a:pt x="1722" y="7630"/>
                    <a:pt x="3853" y="7647"/>
                  </a:cubicBezTo>
                  <a:lnTo>
                    <a:pt x="5857" y="7647"/>
                  </a:lnTo>
                  <a:cubicBezTo>
                    <a:pt x="6928" y="7647"/>
                    <a:pt x="7798" y="6776"/>
                    <a:pt x="7798" y="5706"/>
                  </a:cubicBezTo>
                  <a:cubicBezTo>
                    <a:pt x="7798" y="4622"/>
                    <a:pt x="6915" y="3763"/>
                    <a:pt x="5859" y="3763"/>
                  </a:cubicBezTo>
                  <a:cubicBezTo>
                    <a:pt x="5856" y="3763"/>
                    <a:pt x="5854" y="3763"/>
                    <a:pt x="5851" y="3763"/>
                  </a:cubicBezTo>
                  <a:cubicBezTo>
                    <a:pt x="5851" y="1944"/>
                    <a:pt x="4605" y="424"/>
                    <a:pt x="2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7;p47">
              <a:extLst>
                <a:ext uri="{FF2B5EF4-FFF2-40B4-BE49-F238E27FC236}">
                  <a16:creationId xmlns:a16="http://schemas.microsoft.com/office/drawing/2014/main" id="{43F4C938-627F-214D-9A6B-4BAD0EA33E78}"/>
                </a:ext>
              </a:extLst>
            </p:cNvPr>
            <p:cNvSpPr/>
            <p:nvPr/>
          </p:nvSpPr>
          <p:spPr>
            <a:xfrm>
              <a:off x="6261409" y="2246359"/>
              <a:ext cx="36429" cy="29004"/>
            </a:xfrm>
            <a:custGeom>
              <a:avLst/>
              <a:gdLst/>
              <a:ahLst/>
              <a:cxnLst/>
              <a:rect l="l" t="t" r="r" b="b"/>
              <a:pathLst>
                <a:path w="1683" h="1340" extrusionOk="0">
                  <a:moveTo>
                    <a:pt x="840" y="1"/>
                  </a:moveTo>
                  <a:cubicBezTo>
                    <a:pt x="377" y="1"/>
                    <a:pt x="2" y="298"/>
                    <a:pt x="2" y="668"/>
                  </a:cubicBezTo>
                  <a:cubicBezTo>
                    <a:pt x="1" y="1038"/>
                    <a:pt x="376" y="1338"/>
                    <a:pt x="839" y="1340"/>
                  </a:cubicBezTo>
                  <a:cubicBezTo>
                    <a:pt x="840" y="1340"/>
                    <a:pt x="841" y="1340"/>
                    <a:pt x="842" y="1340"/>
                  </a:cubicBezTo>
                  <a:cubicBezTo>
                    <a:pt x="1305" y="1340"/>
                    <a:pt x="1679" y="1041"/>
                    <a:pt x="1681" y="672"/>
                  </a:cubicBezTo>
                  <a:cubicBezTo>
                    <a:pt x="1682" y="303"/>
                    <a:pt x="1307" y="2"/>
                    <a:pt x="843" y="1"/>
                  </a:cubicBezTo>
                  <a:cubicBezTo>
                    <a:pt x="842" y="1"/>
                    <a:pt x="841"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p47">
              <a:extLst>
                <a:ext uri="{FF2B5EF4-FFF2-40B4-BE49-F238E27FC236}">
                  <a16:creationId xmlns:a16="http://schemas.microsoft.com/office/drawing/2014/main" id="{8F5F4F8B-4DC9-F54A-A41D-D1267761DE4D}"/>
                </a:ext>
              </a:extLst>
            </p:cNvPr>
            <p:cNvSpPr/>
            <p:nvPr/>
          </p:nvSpPr>
          <p:spPr>
            <a:xfrm>
              <a:off x="6359958" y="2246727"/>
              <a:ext cx="36429" cy="29004"/>
            </a:xfrm>
            <a:custGeom>
              <a:avLst/>
              <a:gdLst/>
              <a:ahLst/>
              <a:cxnLst/>
              <a:rect l="l" t="t" r="r" b="b"/>
              <a:pathLst>
                <a:path w="1683" h="1340" extrusionOk="0">
                  <a:moveTo>
                    <a:pt x="841" y="1"/>
                  </a:moveTo>
                  <a:cubicBezTo>
                    <a:pt x="379" y="1"/>
                    <a:pt x="4" y="298"/>
                    <a:pt x="2" y="667"/>
                  </a:cubicBezTo>
                  <a:cubicBezTo>
                    <a:pt x="1" y="1036"/>
                    <a:pt x="376" y="1338"/>
                    <a:pt x="840" y="1340"/>
                  </a:cubicBezTo>
                  <a:cubicBezTo>
                    <a:pt x="841" y="1340"/>
                    <a:pt x="842" y="1340"/>
                    <a:pt x="844" y="1340"/>
                  </a:cubicBezTo>
                  <a:cubicBezTo>
                    <a:pt x="1306" y="1340"/>
                    <a:pt x="1681" y="1041"/>
                    <a:pt x="1682" y="673"/>
                  </a:cubicBezTo>
                  <a:cubicBezTo>
                    <a:pt x="1682" y="303"/>
                    <a:pt x="1309" y="2"/>
                    <a:pt x="845" y="1"/>
                  </a:cubicBezTo>
                  <a:cubicBezTo>
                    <a:pt x="843" y="1"/>
                    <a:pt x="842" y="1"/>
                    <a:pt x="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49;p47">
              <a:extLst>
                <a:ext uri="{FF2B5EF4-FFF2-40B4-BE49-F238E27FC236}">
                  <a16:creationId xmlns:a16="http://schemas.microsoft.com/office/drawing/2014/main" id="{C722D698-D3C6-2F44-9C7A-DC71B1CEC1DF}"/>
                </a:ext>
              </a:extLst>
            </p:cNvPr>
            <p:cNvSpPr/>
            <p:nvPr/>
          </p:nvSpPr>
          <p:spPr>
            <a:xfrm>
              <a:off x="6407078" y="2319173"/>
              <a:ext cx="36429" cy="29004"/>
            </a:xfrm>
            <a:custGeom>
              <a:avLst/>
              <a:gdLst/>
              <a:ahLst/>
              <a:cxnLst/>
              <a:rect l="l" t="t" r="r" b="b"/>
              <a:pathLst>
                <a:path w="1683" h="1340" extrusionOk="0">
                  <a:moveTo>
                    <a:pt x="841" y="1"/>
                  </a:moveTo>
                  <a:cubicBezTo>
                    <a:pt x="379" y="1"/>
                    <a:pt x="4" y="300"/>
                    <a:pt x="2" y="668"/>
                  </a:cubicBezTo>
                  <a:cubicBezTo>
                    <a:pt x="1" y="1038"/>
                    <a:pt x="376" y="1339"/>
                    <a:pt x="840" y="1340"/>
                  </a:cubicBezTo>
                  <a:cubicBezTo>
                    <a:pt x="841" y="1340"/>
                    <a:pt x="842" y="1340"/>
                    <a:pt x="844" y="1340"/>
                  </a:cubicBezTo>
                  <a:cubicBezTo>
                    <a:pt x="1306" y="1340"/>
                    <a:pt x="1681" y="1043"/>
                    <a:pt x="1682" y="673"/>
                  </a:cubicBezTo>
                  <a:cubicBezTo>
                    <a:pt x="1682" y="303"/>
                    <a:pt x="1309" y="2"/>
                    <a:pt x="844" y="1"/>
                  </a:cubicBezTo>
                  <a:cubicBezTo>
                    <a:pt x="843" y="1"/>
                    <a:pt x="842" y="1"/>
                    <a:pt x="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0;p47">
              <a:extLst>
                <a:ext uri="{FF2B5EF4-FFF2-40B4-BE49-F238E27FC236}">
                  <a16:creationId xmlns:a16="http://schemas.microsoft.com/office/drawing/2014/main" id="{D370733B-7EE6-1F4B-8B98-59D46834E01F}"/>
                </a:ext>
              </a:extLst>
            </p:cNvPr>
            <p:cNvSpPr/>
            <p:nvPr/>
          </p:nvSpPr>
          <p:spPr>
            <a:xfrm>
              <a:off x="6505627" y="2319562"/>
              <a:ext cx="36429" cy="29004"/>
            </a:xfrm>
            <a:custGeom>
              <a:avLst/>
              <a:gdLst/>
              <a:ahLst/>
              <a:cxnLst/>
              <a:rect l="l" t="t" r="r" b="b"/>
              <a:pathLst>
                <a:path w="1683" h="1340" extrusionOk="0">
                  <a:moveTo>
                    <a:pt x="841" y="0"/>
                  </a:moveTo>
                  <a:cubicBezTo>
                    <a:pt x="379" y="0"/>
                    <a:pt x="4" y="299"/>
                    <a:pt x="2" y="667"/>
                  </a:cubicBezTo>
                  <a:cubicBezTo>
                    <a:pt x="1" y="1037"/>
                    <a:pt x="376" y="1338"/>
                    <a:pt x="840" y="1339"/>
                  </a:cubicBezTo>
                  <a:cubicBezTo>
                    <a:pt x="841" y="1339"/>
                    <a:pt x="842" y="1339"/>
                    <a:pt x="844" y="1339"/>
                  </a:cubicBezTo>
                  <a:cubicBezTo>
                    <a:pt x="1306" y="1339"/>
                    <a:pt x="1681" y="1042"/>
                    <a:pt x="1682" y="673"/>
                  </a:cubicBezTo>
                  <a:cubicBezTo>
                    <a:pt x="1682" y="302"/>
                    <a:pt x="1307" y="1"/>
                    <a:pt x="844" y="0"/>
                  </a:cubicBezTo>
                  <a:cubicBezTo>
                    <a:pt x="843" y="0"/>
                    <a:pt x="842" y="0"/>
                    <a:pt x="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1;p47">
              <a:extLst>
                <a:ext uri="{FF2B5EF4-FFF2-40B4-BE49-F238E27FC236}">
                  <a16:creationId xmlns:a16="http://schemas.microsoft.com/office/drawing/2014/main" id="{8EB08919-DB54-D34D-A526-A5DA21908C1F}"/>
                </a:ext>
              </a:extLst>
            </p:cNvPr>
            <p:cNvSpPr/>
            <p:nvPr/>
          </p:nvSpPr>
          <p:spPr>
            <a:xfrm>
              <a:off x="6279093" y="2230775"/>
              <a:ext cx="12164" cy="20281"/>
            </a:xfrm>
            <a:custGeom>
              <a:avLst/>
              <a:gdLst/>
              <a:ahLst/>
              <a:cxnLst/>
              <a:rect l="l" t="t" r="r" b="b"/>
              <a:pathLst>
                <a:path w="562" h="937" extrusionOk="0">
                  <a:moveTo>
                    <a:pt x="281" y="0"/>
                  </a:moveTo>
                  <a:cubicBezTo>
                    <a:pt x="125" y="0"/>
                    <a:pt x="0" y="126"/>
                    <a:pt x="0" y="282"/>
                  </a:cubicBezTo>
                  <a:lnTo>
                    <a:pt x="0" y="656"/>
                  </a:lnTo>
                  <a:cubicBezTo>
                    <a:pt x="2" y="812"/>
                    <a:pt x="126" y="937"/>
                    <a:pt x="281" y="937"/>
                  </a:cubicBezTo>
                  <a:cubicBezTo>
                    <a:pt x="437" y="937"/>
                    <a:pt x="562" y="812"/>
                    <a:pt x="562" y="656"/>
                  </a:cubicBezTo>
                  <a:lnTo>
                    <a:pt x="562" y="282"/>
                  </a:ln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2;p47">
              <a:extLst>
                <a:ext uri="{FF2B5EF4-FFF2-40B4-BE49-F238E27FC236}">
                  <a16:creationId xmlns:a16="http://schemas.microsoft.com/office/drawing/2014/main" id="{3C77CEEB-348E-1B47-8791-1CF652CD04A9}"/>
                </a:ext>
              </a:extLst>
            </p:cNvPr>
            <p:cNvSpPr/>
            <p:nvPr/>
          </p:nvSpPr>
          <p:spPr>
            <a:xfrm>
              <a:off x="6366516" y="2230775"/>
              <a:ext cx="12164" cy="20281"/>
            </a:xfrm>
            <a:custGeom>
              <a:avLst/>
              <a:gdLst/>
              <a:ahLst/>
              <a:cxnLst/>
              <a:rect l="l" t="t" r="r" b="b"/>
              <a:pathLst>
                <a:path w="562" h="937" extrusionOk="0">
                  <a:moveTo>
                    <a:pt x="281" y="0"/>
                  </a:moveTo>
                  <a:cubicBezTo>
                    <a:pt x="125" y="0"/>
                    <a:pt x="0" y="126"/>
                    <a:pt x="0" y="282"/>
                  </a:cubicBezTo>
                  <a:lnTo>
                    <a:pt x="0" y="656"/>
                  </a:lnTo>
                  <a:cubicBezTo>
                    <a:pt x="2" y="812"/>
                    <a:pt x="126" y="937"/>
                    <a:pt x="281" y="937"/>
                  </a:cubicBezTo>
                  <a:cubicBezTo>
                    <a:pt x="437" y="937"/>
                    <a:pt x="562" y="812"/>
                    <a:pt x="562" y="656"/>
                  </a:cubicBezTo>
                  <a:lnTo>
                    <a:pt x="562" y="282"/>
                  </a:ln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3;p47">
              <a:extLst>
                <a:ext uri="{FF2B5EF4-FFF2-40B4-BE49-F238E27FC236}">
                  <a16:creationId xmlns:a16="http://schemas.microsoft.com/office/drawing/2014/main" id="{F02D16AB-136A-5D41-9CF7-E614575D38F8}"/>
                </a:ext>
              </a:extLst>
            </p:cNvPr>
            <p:cNvSpPr/>
            <p:nvPr/>
          </p:nvSpPr>
          <p:spPr>
            <a:xfrm>
              <a:off x="6309395" y="2245385"/>
              <a:ext cx="39805" cy="20238"/>
            </a:xfrm>
            <a:custGeom>
              <a:avLst/>
              <a:gdLst/>
              <a:ahLst/>
              <a:cxnLst/>
              <a:rect l="l" t="t" r="r" b="b"/>
              <a:pathLst>
                <a:path w="1839" h="935" extrusionOk="0">
                  <a:moveTo>
                    <a:pt x="321" y="0"/>
                  </a:moveTo>
                  <a:cubicBezTo>
                    <a:pt x="280" y="0"/>
                    <a:pt x="239" y="9"/>
                    <a:pt x="200" y="27"/>
                  </a:cubicBezTo>
                  <a:cubicBezTo>
                    <a:pt x="61" y="94"/>
                    <a:pt x="1" y="262"/>
                    <a:pt x="68" y="402"/>
                  </a:cubicBezTo>
                  <a:cubicBezTo>
                    <a:pt x="223" y="726"/>
                    <a:pt x="557" y="935"/>
                    <a:pt x="920" y="935"/>
                  </a:cubicBezTo>
                  <a:cubicBezTo>
                    <a:pt x="1281" y="935"/>
                    <a:pt x="1617" y="726"/>
                    <a:pt x="1773" y="402"/>
                  </a:cubicBezTo>
                  <a:cubicBezTo>
                    <a:pt x="1839" y="262"/>
                    <a:pt x="1780" y="94"/>
                    <a:pt x="1639" y="27"/>
                  </a:cubicBezTo>
                  <a:cubicBezTo>
                    <a:pt x="1601" y="9"/>
                    <a:pt x="1560" y="0"/>
                    <a:pt x="1520" y="0"/>
                  </a:cubicBezTo>
                  <a:cubicBezTo>
                    <a:pt x="1415" y="0"/>
                    <a:pt x="1313" y="59"/>
                    <a:pt x="1266" y="160"/>
                  </a:cubicBezTo>
                  <a:cubicBezTo>
                    <a:pt x="1203" y="291"/>
                    <a:pt x="1067" y="375"/>
                    <a:pt x="920" y="375"/>
                  </a:cubicBezTo>
                  <a:cubicBezTo>
                    <a:pt x="773" y="375"/>
                    <a:pt x="637" y="291"/>
                    <a:pt x="574" y="160"/>
                  </a:cubicBezTo>
                  <a:cubicBezTo>
                    <a:pt x="526" y="59"/>
                    <a:pt x="426"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4;p47">
              <a:extLst>
                <a:ext uri="{FF2B5EF4-FFF2-40B4-BE49-F238E27FC236}">
                  <a16:creationId xmlns:a16="http://schemas.microsoft.com/office/drawing/2014/main" id="{1192C6E1-2E9A-0649-9463-4468E10E1B96}"/>
                </a:ext>
              </a:extLst>
            </p:cNvPr>
            <p:cNvSpPr/>
            <p:nvPr/>
          </p:nvSpPr>
          <p:spPr>
            <a:xfrm>
              <a:off x="6191150" y="2131619"/>
              <a:ext cx="416601" cy="271190"/>
            </a:xfrm>
            <a:custGeom>
              <a:avLst/>
              <a:gdLst/>
              <a:ahLst/>
              <a:cxnLst/>
              <a:rect l="l" t="t" r="r" b="b"/>
              <a:pathLst>
                <a:path w="19247" h="12529" extrusionOk="0">
                  <a:moveTo>
                    <a:pt x="6360" y="558"/>
                  </a:moveTo>
                  <a:cubicBezTo>
                    <a:pt x="6498" y="558"/>
                    <a:pt x="6636" y="608"/>
                    <a:pt x="6746" y="707"/>
                  </a:cubicBezTo>
                  <a:lnTo>
                    <a:pt x="7526" y="1413"/>
                  </a:lnTo>
                  <a:cubicBezTo>
                    <a:pt x="7579" y="1460"/>
                    <a:pt x="7646" y="1486"/>
                    <a:pt x="7715" y="1486"/>
                  </a:cubicBezTo>
                  <a:cubicBezTo>
                    <a:pt x="7735" y="1486"/>
                    <a:pt x="7754" y="1484"/>
                    <a:pt x="7774" y="1479"/>
                  </a:cubicBezTo>
                  <a:lnTo>
                    <a:pt x="8801" y="1258"/>
                  </a:lnTo>
                  <a:cubicBezTo>
                    <a:pt x="8842" y="1250"/>
                    <a:pt x="8883" y="1245"/>
                    <a:pt x="8924" y="1245"/>
                  </a:cubicBezTo>
                  <a:cubicBezTo>
                    <a:pt x="9169" y="1245"/>
                    <a:pt x="9393" y="1403"/>
                    <a:pt x="9471" y="1645"/>
                  </a:cubicBezTo>
                  <a:lnTo>
                    <a:pt x="9794" y="2646"/>
                  </a:lnTo>
                  <a:cubicBezTo>
                    <a:pt x="9821" y="2732"/>
                    <a:pt x="9888" y="2800"/>
                    <a:pt x="9974" y="2827"/>
                  </a:cubicBezTo>
                  <a:lnTo>
                    <a:pt x="10975" y="3149"/>
                  </a:lnTo>
                  <a:cubicBezTo>
                    <a:pt x="11263" y="3245"/>
                    <a:pt x="11429" y="3533"/>
                    <a:pt x="11368" y="3822"/>
                  </a:cubicBezTo>
                  <a:lnTo>
                    <a:pt x="11181" y="4691"/>
                  </a:lnTo>
                  <a:cubicBezTo>
                    <a:pt x="11103" y="4732"/>
                    <a:pt x="11025" y="4777"/>
                    <a:pt x="10949" y="4823"/>
                  </a:cubicBezTo>
                  <a:cubicBezTo>
                    <a:pt x="10322" y="2832"/>
                    <a:pt x="8469" y="1458"/>
                    <a:pt x="6365" y="1458"/>
                  </a:cubicBezTo>
                  <a:cubicBezTo>
                    <a:pt x="5282" y="1458"/>
                    <a:pt x="4217" y="1830"/>
                    <a:pt x="3370" y="2507"/>
                  </a:cubicBezTo>
                  <a:cubicBezTo>
                    <a:pt x="3248" y="2603"/>
                    <a:pt x="3228" y="2781"/>
                    <a:pt x="3326" y="2901"/>
                  </a:cubicBezTo>
                  <a:cubicBezTo>
                    <a:pt x="3381" y="2971"/>
                    <a:pt x="3462" y="3007"/>
                    <a:pt x="3545" y="3007"/>
                  </a:cubicBezTo>
                  <a:cubicBezTo>
                    <a:pt x="3606" y="3007"/>
                    <a:pt x="3668" y="2987"/>
                    <a:pt x="3720" y="2946"/>
                  </a:cubicBezTo>
                  <a:cubicBezTo>
                    <a:pt x="4479" y="2338"/>
                    <a:pt x="5392" y="2018"/>
                    <a:pt x="6363" y="2018"/>
                  </a:cubicBezTo>
                  <a:cubicBezTo>
                    <a:pt x="8277" y="2018"/>
                    <a:pt x="9974" y="3334"/>
                    <a:pt x="10465" y="5171"/>
                  </a:cubicBezTo>
                  <a:cubicBezTo>
                    <a:pt x="9951" y="5601"/>
                    <a:pt x="9537" y="6154"/>
                    <a:pt x="9277" y="6798"/>
                  </a:cubicBezTo>
                  <a:cubicBezTo>
                    <a:pt x="7809" y="6919"/>
                    <a:pt x="6643" y="8162"/>
                    <a:pt x="6643" y="9658"/>
                  </a:cubicBezTo>
                  <a:cubicBezTo>
                    <a:pt x="6643" y="9948"/>
                    <a:pt x="6686" y="10227"/>
                    <a:pt x="6766" y="10489"/>
                  </a:cubicBezTo>
                  <a:cubicBezTo>
                    <a:pt x="6628" y="10502"/>
                    <a:pt x="6492" y="10508"/>
                    <a:pt x="6357" y="10508"/>
                  </a:cubicBezTo>
                  <a:cubicBezTo>
                    <a:pt x="4026" y="10508"/>
                    <a:pt x="2117" y="8609"/>
                    <a:pt x="2117" y="6264"/>
                  </a:cubicBezTo>
                  <a:cubicBezTo>
                    <a:pt x="2117" y="5329"/>
                    <a:pt x="2416" y="4441"/>
                    <a:pt x="2983" y="3698"/>
                  </a:cubicBezTo>
                  <a:cubicBezTo>
                    <a:pt x="3076" y="3574"/>
                    <a:pt x="3054" y="3398"/>
                    <a:pt x="2929" y="3304"/>
                  </a:cubicBezTo>
                  <a:cubicBezTo>
                    <a:pt x="2878" y="3265"/>
                    <a:pt x="2818" y="3247"/>
                    <a:pt x="2759" y="3247"/>
                  </a:cubicBezTo>
                  <a:cubicBezTo>
                    <a:pt x="2675" y="3247"/>
                    <a:pt x="2591" y="3284"/>
                    <a:pt x="2535" y="3357"/>
                  </a:cubicBezTo>
                  <a:cubicBezTo>
                    <a:pt x="1893" y="4200"/>
                    <a:pt x="1554" y="5204"/>
                    <a:pt x="1554" y="6264"/>
                  </a:cubicBezTo>
                  <a:cubicBezTo>
                    <a:pt x="1554" y="8940"/>
                    <a:pt x="3740" y="11072"/>
                    <a:pt x="6354" y="11072"/>
                  </a:cubicBezTo>
                  <a:cubicBezTo>
                    <a:pt x="6563" y="11072"/>
                    <a:pt x="6775" y="11059"/>
                    <a:pt x="6989" y="11030"/>
                  </a:cubicBezTo>
                  <a:cubicBezTo>
                    <a:pt x="7058" y="11155"/>
                    <a:pt x="7137" y="11275"/>
                    <a:pt x="7223" y="11389"/>
                  </a:cubicBezTo>
                  <a:lnTo>
                    <a:pt x="6746" y="11818"/>
                  </a:lnTo>
                  <a:cubicBezTo>
                    <a:pt x="6636" y="11918"/>
                    <a:pt x="6498" y="11967"/>
                    <a:pt x="6360" y="11967"/>
                  </a:cubicBezTo>
                  <a:cubicBezTo>
                    <a:pt x="6221" y="11967"/>
                    <a:pt x="6083" y="11918"/>
                    <a:pt x="5972" y="11818"/>
                  </a:cubicBezTo>
                  <a:lnTo>
                    <a:pt x="5192" y="11112"/>
                  </a:lnTo>
                  <a:cubicBezTo>
                    <a:pt x="5141" y="11065"/>
                    <a:pt x="5073" y="11040"/>
                    <a:pt x="5005" y="11040"/>
                  </a:cubicBezTo>
                  <a:cubicBezTo>
                    <a:pt x="4985" y="11040"/>
                    <a:pt x="4965" y="11042"/>
                    <a:pt x="4946" y="11046"/>
                  </a:cubicBezTo>
                  <a:lnTo>
                    <a:pt x="3917" y="11267"/>
                  </a:lnTo>
                  <a:cubicBezTo>
                    <a:pt x="3876" y="11276"/>
                    <a:pt x="3835" y="11280"/>
                    <a:pt x="3795" y="11280"/>
                  </a:cubicBezTo>
                  <a:cubicBezTo>
                    <a:pt x="3550" y="11280"/>
                    <a:pt x="3327" y="11122"/>
                    <a:pt x="3248" y="10880"/>
                  </a:cubicBezTo>
                  <a:lnTo>
                    <a:pt x="2926" y="9879"/>
                  </a:lnTo>
                  <a:cubicBezTo>
                    <a:pt x="2899" y="9793"/>
                    <a:pt x="2832" y="9724"/>
                    <a:pt x="2746" y="9699"/>
                  </a:cubicBezTo>
                  <a:lnTo>
                    <a:pt x="1745" y="9376"/>
                  </a:lnTo>
                  <a:cubicBezTo>
                    <a:pt x="1461" y="9285"/>
                    <a:pt x="1295" y="8997"/>
                    <a:pt x="1358" y="8706"/>
                  </a:cubicBezTo>
                  <a:lnTo>
                    <a:pt x="1578" y="7678"/>
                  </a:lnTo>
                  <a:cubicBezTo>
                    <a:pt x="1597" y="7589"/>
                    <a:pt x="1573" y="7496"/>
                    <a:pt x="1511" y="7430"/>
                  </a:cubicBezTo>
                  <a:lnTo>
                    <a:pt x="806" y="6649"/>
                  </a:lnTo>
                  <a:cubicBezTo>
                    <a:pt x="607" y="6429"/>
                    <a:pt x="607" y="6096"/>
                    <a:pt x="806" y="5876"/>
                  </a:cubicBezTo>
                  <a:lnTo>
                    <a:pt x="1511" y="5095"/>
                  </a:lnTo>
                  <a:cubicBezTo>
                    <a:pt x="1573" y="5029"/>
                    <a:pt x="1597" y="4936"/>
                    <a:pt x="1578" y="4848"/>
                  </a:cubicBezTo>
                  <a:lnTo>
                    <a:pt x="1358" y="3819"/>
                  </a:lnTo>
                  <a:cubicBezTo>
                    <a:pt x="1295" y="3529"/>
                    <a:pt x="1461" y="3241"/>
                    <a:pt x="1745" y="3149"/>
                  </a:cubicBezTo>
                  <a:lnTo>
                    <a:pt x="2746" y="2827"/>
                  </a:lnTo>
                  <a:cubicBezTo>
                    <a:pt x="2832" y="2800"/>
                    <a:pt x="2899" y="2732"/>
                    <a:pt x="2926" y="2646"/>
                  </a:cubicBezTo>
                  <a:lnTo>
                    <a:pt x="3248" y="1645"/>
                  </a:lnTo>
                  <a:cubicBezTo>
                    <a:pt x="3327" y="1403"/>
                    <a:pt x="3550" y="1245"/>
                    <a:pt x="3795" y="1245"/>
                  </a:cubicBezTo>
                  <a:cubicBezTo>
                    <a:pt x="3835" y="1245"/>
                    <a:pt x="3876" y="1250"/>
                    <a:pt x="3917" y="1258"/>
                  </a:cubicBezTo>
                  <a:lnTo>
                    <a:pt x="4946" y="1479"/>
                  </a:lnTo>
                  <a:cubicBezTo>
                    <a:pt x="4965" y="1484"/>
                    <a:pt x="4985" y="1486"/>
                    <a:pt x="5005" y="1486"/>
                  </a:cubicBezTo>
                  <a:cubicBezTo>
                    <a:pt x="5073" y="1486"/>
                    <a:pt x="5141" y="1460"/>
                    <a:pt x="5192" y="1413"/>
                  </a:cubicBezTo>
                  <a:lnTo>
                    <a:pt x="5972" y="707"/>
                  </a:lnTo>
                  <a:cubicBezTo>
                    <a:pt x="6083" y="608"/>
                    <a:pt x="6221" y="558"/>
                    <a:pt x="6360" y="558"/>
                  </a:cubicBezTo>
                  <a:close/>
                  <a:moveTo>
                    <a:pt x="6363" y="1"/>
                  </a:moveTo>
                  <a:cubicBezTo>
                    <a:pt x="6091" y="1"/>
                    <a:pt x="5818" y="99"/>
                    <a:pt x="5600" y="296"/>
                  </a:cubicBezTo>
                  <a:lnTo>
                    <a:pt x="4927" y="905"/>
                  </a:lnTo>
                  <a:lnTo>
                    <a:pt x="4039" y="713"/>
                  </a:lnTo>
                  <a:cubicBezTo>
                    <a:pt x="3958" y="695"/>
                    <a:pt x="3877" y="687"/>
                    <a:pt x="3797" y="687"/>
                  </a:cubicBezTo>
                  <a:cubicBezTo>
                    <a:pt x="3313" y="687"/>
                    <a:pt x="2873" y="995"/>
                    <a:pt x="2718" y="1475"/>
                  </a:cubicBezTo>
                  <a:lnTo>
                    <a:pt x="2439" y="2340"/>
                  </a:lnTo>
                  <a:lnTo>
                    <a:pt x="1574" y="2619"/>
                  </a:lnTo>
                  <a:cubicBezTo>
                    <a:pt x="1016" y="2801"/>
                    <a:pt x="688" y="3368"/>
                    <a:pt x="812" y="3941"/>
                  </a:cubicBezTo>
                  <a:lnTo>
                    <a:pt x="1003" y="4829"/>
                  </a:lnTo>
                  <a:lnTo>
                    <a:pt x="394" y="5502"/>
                  </a:lnTo>
                  <a:cubicBezTo>
                    <a:pt x="0" y="5938"/>
                    <a:pt x="0" y="6592"/>
                    <a:pt x="394" y="7027"/>
                  </a:cubicBezTo>
                  <a:lnTo>
                    <a:pt x="1003" y="7701"/>
                  </a:lnTo>
                  <a:lnTo>
                    <a:pt x="812" y="8589"/>
                  </a:lnTo>
                  <a:cubicBezTo>
                    <a:pt x="688" y="9161"/>
                    <a:pt x="1016" y="9729"/>
                    <a:pt x="1574" y="9909"/>
                  </a:cubicBezTo>
                  <a:lnTo>
                    <a:pt x="2439" y="10188"/>
                  </a:lnTo>
                  <a:lnTo>
                    <a:pt x="2718" y="11053"/>
                  </a:lnTo>
                  <a:cubicBezTo>
                    <a:pt x="2873" y="11533"/>
                    <a:pt x="3313" y="11843"/>
                    <a:pt x="3797" y="11843"/>
                  </a:cubicBezTo>
                  <a:cubicBezTo>
                    <a:pt x="3877" y="11843"/>
                    <a:pt x="3958" y="11834"/>
                    <a:pt x="4039" y="11817"/>
                  </a:cubicBezTo>
                  <a:lnTo>
                    <a:pt x="4927" y="11625"/>
                  </a:lnTo>
                  <a:lnTo>
                    <a:pt x="5600" y="12234"/>
                  </a:lnTo>
                  <a:cubicBezTo>
                    <a:pt x="5818" y="12430"/>
                    <a:pt x="6091" y="12529"/>
                    <a:pt x="6363" y="12529"/>
                  </a:cubicBezTo>
                  <a:cubicBezTo>
                    <a:pt x="6636" y="12529"/>
                    <a:pt x="6908" y="12430"/>
                    <a:pt x="7125" y="12234"/>
                  </a:cubicBezTo>
                  <a:lnTo>
                    <a:pt x="7605" y="11800"/>
                  </a:lnTo>
                  <a:cubicBezTo>
                    <a:pt x="8112" y="12252"/>
                    <a:pt x="8780" y="12529"/>
                    <a:pt x="9513" y="12529"/>
                  </a:cubicBezTo>
                  <a:lnTo>
                    <a:pt x="17022" y="12529"/>
                  </a:lnTo>
                  <a:cubicBezTo>
                    <a:pt x="17490" y="12529"/>
                    <a:pt x="17939" y="12385"/>
                    <a:pt x="18317" y="12113"/>
                  </a:cubicBezTo>
                  <a:cubicBezTo>
                    <a:pt x="18443" y="12023"/>
                    <a:pt x="18471" y="11848"/>
                    <a:pt x="18381" y="11721"/>
                  </a:cubicBezTo>
                  <a:cubicBezTo>
                    <a:pt x="18327" y="11645"/>
                    <a:pt x="18241" y="11605"/>
                    <a:pt x="18153" y="11605"/>
                  </a:cubicBezTo>
                  <a:cubicBezTo>
                    <a:pt x="18096" y="11605"/>
                    <a:pt x="18039" y="11622"/>
                    <a:pt x="17989" y="11656"/>
                  </a:cubicBezTo>
                  <a:cubicBezTo>
                    <a:pt x="17707" y="11861"/>
                    <a:pt x="17371" y="11969"/>
                    <a:pt x="17021" y="11969"/>
                  </a:cubicBezTo>
                  <a:lnTo>
                    <a:pt x="9510" y="11969"/>
                  </a:lnTo>
                  <a:cubicBezTo>
                    <a:pt x="8238" y="11969"/>
                    <a:pt x="7203" y="10933"/>
                    <a:pt x="7203" y="9660"/>
                  </a:cubicBezTo>
                  <a:cubicBezTo>
                    <a:pt x="7203" y="8404"/>
                    <a:pt x="8224" y="7368"/>
                    <a:pt x="9477" y="7353"/>
                  </a:cubicBezTo>
                  <a:cubicBezTo>
                    <a:pt x="9600" y="7351"/>
                    <a:pt x="9703" y="7271"/>
                    <a:pt x="9739" y="7159"/>
                  </a:cubicBezTo>
                  <a:cubicBezTo>
                    <a:pt x="10250" y="5727"/>
                    <a:pt x="11612" y="4765"/>
                    <a:pt x="13134" y="4765"/>
                  </a:cubicBezTo>
                  <a:cubicBezTo>
                    <a:pt x="15120" y="4765"/>
                    <a:pt x="16736" y="6380"/>
                    <a:pt x="16736" y="8367"/>
                  </a:cubicBezTo>
                  <a:cubicBezTo>
                    <a:pt x="16736" y="8523"/>
                    <a:pt x="16862" y="8647"/>
                    <a:pt x="17018" y="8647"/>
                  </a:cubicBezTo>
                  <a:lnTo>
                    <a:pt x="17028" y="8647"/>
                  </a:lnTo>
                  <a:cubicBezTo>
                    <a:pt x="17941" y="8647"/>
                    <a:pt x="18683" y="9392"/>
                    <a:pt x="18683" y="10309"/>
                  </a:cubicBezTo>
                  <a:cubicBezTo>
                    <a:pt x="18683" y="10516"/>
                    <a:pt x="18646" y="10718"/>
                    <a:pt x="18572" y="10910"/>
                  </a:cubicBezTo>
                  <a:cubicBezTo>
                    <a:pt x="18516" y="11055"/>
                    <a:pt x="18587" y="11217"/>
                    <a:pt x="18731" y="11274"/>
                  </a:cubicBezTo>
                  <a:cubicBezTo>
                    <a:pt x="18764" y="11287"/>
                    <a:pt x="18798" y="11293"/>
                    <a:pt x="18832" y="11293"/>
                  </a:cubicBezTo>
                  <a:cubicBezTo>
                    <a:pt x="18944" y="11293"/>
                    <a:pt x="19050" y="11225"/>
                    <a:pt x="19094" y="11115"/>
                  </a:cubicBezTo>
                  <a:cubicBezTo>
                    <a:pt x="19195" y="10857"/>
                    <a:pt x="19245" y="10586"/>
                    <a:pt x="19245" y="10309"/>
                  </a:cubicBezTo>
                  <a:cubicBezTo>
                    <a:pt x="19246" y="9170"/>
                    <a:pt x="18390" y="8230"/>
                    <a:pt x="17291" y="8100"/>
                  </a:cubicBezTo>
                  <a:cubicBezTo>
                    <a:pt x="17150" y="5856"/>
                    <a:pt x="15265" y="4200"/>
                    <a:pt x="13141" y="4200"/>
                  </a:cubicBezTo>
                  <a:cubicBezTo>
                    <a:pt x="12704" y="4200"/>
                    <a:pt x="12257" y="4270"/>
                    <a:pt x="11813" y="4419"/>
                  </a:cubicBezTo>
                  <a:lnTo>
                    <a:pt x="11915" y="3941"/>
                  </a:lnTo>
                  <a:cubicBezTo>
                    <a:pt x="12038" y="3368"/>
                    <a:pt x="11711" y="2801"/>
                    <a:pt x="11153" y="2619"/>
                  </a:cubicBezTo>
                  <a:lnTo>
                    <a:pt x="10288" y="2340"/>
                  </a:lnTo>
                  <a:lnTo>
                    <a:pt x="10008" y="1475"/>
                  </a:lnTo>
                  <a:cubicBezTo>
                    <a:pt x="9854" y="995"/>
                    <a:pt x="9413" y="687"/>
                    <a:pt x="8929" y="687"/>
                  </a:cubicBezTo>
                  <a:cubicBezTo>
                    <a:pt x="8849" y="687"/>
                    <a:pt x="8768" y="695"/>
                    <a:pt x="8686" y="713"/>
                  </a:cubicBezTo>
                  <a:lnTo>
                    <a:pt x="7799" y="905"/>
                  </a:lnTo>
                  <a:lnTo>
                    <a:pt x="7125" y="296"/>
                  </a:lnTo>
                  <a:cubicBezTo>
                    <a:pt x="6908" y="99"/>
                    <a:pt x="6636" y="1"/>
                    <a:pt x="6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5;p47">
              <a:extLst>
                <a:ext uri="{FF2B5EF4-FFF2-40B4-BE49-F238E27FC236}">
                  <a16:creationId xmlns:a16="http://schemas.microsoft.com/office/drawing/2014/main" id="{B1EA4C4F-14C4-0C48-A8A8-221BD7370CDB}"/>
                </a:ext>
              </a:extLst>
            </p:cNvPr>
            <p:cNvSpPr/>
            <p:nvPr/>
          </p:nvSpPr>
          <p:spPr>
            <a:xfrm>
              <a:off x="6424784" y="2303610"/>
              <a:ext cx="12186" cy="20303"/>
            </a:xfrm>
            <a:custGeom>
              <a:avLst/>
              <a:gdLst/>
              <a:ahLst/>
              <a:cxnLst/>
              <a:rect l="l" t="t" r="r" b="b"/>
              <a:pathLst>
                <a:path w="563" h="938" extrusionOk="0">
                  <a:moveTo>
                    <a:pt x="281" y="1"/>
                  </a:moveTo>
                  <a:cubicBezTo>
                    <a:pt x="125" y="1"/>
                    <a:pt x="1" y="128"/>
                    <a:pt x="1" y="283"/>
                  </a:cubicBezTo>
                  <a:lnTo>
                    <a:pt x="1" y="657"/>
                  </a:lnTo>
                  <a:cubicBezTo>
                    <a:pt x="1" y="813"/>
                    <a:pt x="125" y="938"/>
                    <a:pt x="281" y="938"/>
                  </a:cubicBezTo>
                  <a:cubicBezTo>
                    <a:pt x="438" y="938"/>
                    <a:pt x="562" y="813"/>
                    <a:pt x="562" y="657"/>
                  </a:cubicBezTo>
                  <a:lnTo>
                    <a:pt x="562" y="283"/>
                  </a:lnTo>
                  <a:cubicBezTo>
                    <a:pt x="562" y="127"/>
                    <a:pt x="438"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p47">
              <a:extLst>
                <a:ext uri="{FF2B5EF4-FFF2-40B4-BE49-F238E27FC236}">
                  <a16:creationId xmlns:a16="http://schemas.microsoft.com/office/drawing/2014/main" id="{1634DC53-0E60-964C-89C8-E8F1761D3FE6}"/>
                </a:ext>
              </a:extLst>
            </p:cNvPr>
            <p:cNvSpPr/>
            <p:nvPr/>
          </p:nvSpPr>
          <p:spPr>
            <a:xfrm>
              <a:off x="6512207" y="2303610"/>
              <a:ext cx="12164" cy="20303"/>
            </a:xfrm>
            <a:custGeom>
              <a:avLst/>
              <a:gdLst/>
              <a:ahLst/>
              <a:cxnLst/>
              <a:rect l="l" t="t" r="r" b="b"/>
              <a:pathLst>
                <a:path w="562" h="938" extrusionOk="0">
                  <a:moveTo>
                    <a:pt x="281" y="1"/>
                  </a:moveTo>
                  <a:cubicBezTo>
                    <a:pt x="125" y="4"/>
                    <a:pt x="1" y="128"/>
                    <a:pt x="1" y="283"/>
                  </a:cubicBezTo>
                  <a:lnTo>
                    <a:pt x="1" y="657"/>
                  </a:lnTo>
                  <a:cubicBezTo>
                    <a:pt x="1" y="813"/>
                    <a:pt x="125" y="938"/>
                    <a:pt x="281" y="938"/>
                  </a:cubicBezTo>
                  <a:cubicBezTo>
                    <a:pt x="437" y="938"/>
                    <a:pt x="562" y="813"/>
                    <a:pt x="562" y="657"/>
                  </a:cubicBezTo>
                  <a:lnTo>
                    <a:pt x="562" y="283"/>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7;p47">
              <a:extLst>
                <a:ext uri="{FF2B5EF4-FFF2-40B4-BE49-F238E27FC236}">
                  <a16:creationId xmlns:a16="http://schemas.microsoft.com/office/drawing/2014/main" id="{76113C0E-D012-1940-AB2D-059B43E4C03C}"/>
                </a:ext>
              </a:extLst>
            </p:cNvPr>
            <p:cNvSpPr/>
            <p:nvPr/>
          </p:nvSpPr>
          <p:spPr>
            <a:xfrm>
              <a:off x="6455065" y="2318220"/>
              <a:ext cx="39805" cy="20260"/>
            </a:xfrm>
            <a:custGeom>
              <a:avLst/>
              <a:gdLst/>
              <a:ahLst/>
              <a:cxnLst/>
              <a:rect l="l" t="t" r="r" b="b"/>
              <a:pathLst>
                <a:path w="1839" h="936" extrusionOk="0">
                  <a:moveTo>
                    <a:pt x="1519" y="0"/>
                  </a:moveTo>
                  <a:cubicBezTo>
                    <a:pt x="1414" y="0"/>
                    <a:pt x="1314" y="60"/>
                    <a:pt x="1266" y="161"/>
                  </a:cubicBezTo>
                  <a:cubicBezTo>
                    <a:pt x="1203" y="291"/>
                    <a:pt x="1067" y="376"/>
                    <a:pt x="919" y="376"/>
                  </a:cubicBezTo>
                  <a:cubicBezTo>
                    <a:pt x="773" y="376"/>
                    <a:pt x="637" y="291"/>
                    <a:pt x="574" y="161"/>
                  </a:cubicBezTo>
                  <a:cubicBezTo>
                    <a:pt x="526" y="60"/>
                    <a:pt x="425" y="1"/>
                    <a:pt x="320" y="1"/>
                  </a:cubicBezTo>
                  <a:cubicBezTo>
                    <a:pt x="280" y="1"/>
                    <a:pt x="239" y="9"/>
                    <a:pt x="200" y="28"/>
                  </a:cubicBezTo>
                  <a:cubicBezTo>
                    <a:pt x="60" y="95"/>
                    <a:pt x="1" y="263"/>
                    <a:pt x="67" y="403"/>
                  </a:cubicBezTo>
                  <a:cubicBezTo>
                    <a:pt x="223" y="727"/>
                    <a:pt x="557" y="936"/>
                    <a:pt x="919" y="936"/>
                  </a:cubicBezTo>
                  <a:cubicBezTo>
                    <a:pt x="1283" y="936"/>
                    <a:pt x="1617" y="727"/>
                    <a:pt x="1771" y="403"/>
                  </a:cubicBezTo>
                  <a:cubicBezTo>
                    <a:pt x="1839" y="263"/>
                    <a:pt x="1778" y="95"/>
                    <a:pt x="1639" y="28"/>
                  </a:cubicBezTo>
                  <a:cubicBezTo>
                    <a:pt x="1600" y="9"/>
                    <a:pt x="1559"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8;p47">
              <a:extLst>
                <a:ext uri="{FF2B5EF4-FFF2-40B4-BE49-F238E27FC236}">
                  <a16:creationId xmlns:a16="http://schemas.microsoft.com/office/drawing/2014/main" id="{79825342-0DC7-984A-8E97-42096D99FF43}"/>
                </a:ext>
              </a:extLst>
            </p:cNvPr>
            <p:cNvSpPr/>
            <p:nvPr/>
          </p:nvSpPr>
          <p:spPr>
            <a:xfrm>
              <a:off x="6377706" y="2411185"/>
              <a:ext cx="72121" cy="68745"/>
            </a:xfrm>
            <a:custGeom>
              <a:avLst/>
              <a:gdLst/>
              <a:ahLst/>
              <a:cxnLst/>
              <a:rect l="l" t="t" r="r" b="b"/>
              <a:pathLst>
                <a:path w="3332" h="3176" extrusionOk="0">
                  <a:moveTo>
                    <a:pt x="2767" y="564"/>
                  </a:moveTo>
                  <a:lnTo>
                    <a:pt x="2767" y="564"/>
                  </a:lnTo>
                  <a:cubicBezTo>
                    <a:pt x="2759" y="1212"/>
                    <a:pt x="2631" y="1989"/>
                    <a:pt x="2300" y="2335"/>
                  </a:cubicBezTo>
                  <a:cubicBezTo>
                    <a:pt x="2297" y="2340"/>
                    <a:pt x="2292" y="2342"/>
                    <a:pt x="2287" y="2348"/>
                  </a:cubicBezTo>
                  <a:cubicBezTo>
                    <a:pt x="2109" y="2526"/>
                    <a:pt x="1876" y="2615"/>
                    <a:pt x="1643" y="2615"/>
                  </a:cubicBezTo>
                  <a:cubicBezTo>
                    <a:pt x="1406" y="2615"/>
                    <a:pt x="1169" y="2524"/>
                    <a:pt x="988" y="2342"/>
                  </a:cubicBezTo>
                  <a:cubicBezTo>
                    <a:pt x="623" y="1977"/>
                    <a:pt x="619" y="1407"/>
                    <a:pt x="983" y="1043"/>
                  </a:cubicBezTo>
                  <a:lnTo>
                    <a:pt x="996" y="1030"/>
                  </a:lnTo>
                  <a:cubicBezTo>
                    <a:pt x="1342" y="700"/>
                    <a:pt x="2143" y="572"/>
                    <a:pt x="2767" y="564"/>
                  </a:cubicBezTo>
                  <a:close/>
                  <a:moveTo>
                    <a:pt x="2845" y="1"/>
                  </a:moveTo>
                  <a:cubicBezTo>
                    <a:pt x="2444" y="1"/>
                    <a:pt x="1180" y="52"/>
                    <a:pt x="585" y="645"/>
                  </a:cubicBezTo>
                  <a:lnTo>
                    <a:pt x="569" y="662"/>
                  </a:lnTo>
                  <a:cubicBezTo>
                    <a:pt x="0" y="1247"/>
                    <a:pt x="7" y="2156"/>
                    <a:pt x="590" y="2739"/>
                  </a:cubicBezTo>
                  <a:cubicBezTo>
                    <a:pt x="882" y="3030"/>
                    <a:pt x="1263" y="3176"/>
                    <a:pt x="1643" y="3176"/>
                  </a:cubicBezTo>
                  <a:cubicBezTo>
                    <a:pt x="2014" y="3176"/>
                    <a:pt x="2384" y="3038"/>
                    <a:pt x="2670" y="2761"/>
                  </a:cubicBezTo>
                  <a:lnTo>
                    <a:pt x="2686" y="2743"/>
                  </a:lnTo>
                  <a:cubicBezTo>
                    <a:pt x="3271" y="2159"/>
                    <a:pt x="3332" y="957"/>
                    <a:pt x="3330" y="465"/>
                  </a:cubicBezTo>
                  <a:cubicBezTo>
                    <a:pt x="3327" y="211"/>
                    <a:pt x="3118" y="1"/>
                    <a:pt x="2862" y="1"/>
                  </a:cubicBezTo>
                  <a:cubicBezTo>
                    <a:pt x="2856" y="1"/>
                    <a:pt x="2851" y="1"/>
                    <a:pt x="2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9;p47">
              <a:extLst>
                <a:ext uri="{FF2B5EF4-FFF2-40B4-BE49-F238E27FC236}">
                  <a16:creationId xmlns:a16="http://schemas.microsoft.com/office/drawing/2014/main" id="{3A7EA142-6092-A942-AA75-8E4FECA79F68}"/>
                </a:ext>
              </a:extLst>
            </p:cNvPr>
            <p:cNvSpPr/>
            <p:nvPr/>
          </p:nvSpPr>
          <p:spPr>
            <a:xfrm>
              <a:off x="6302837" y="2426683"/>
              <a:ext cx="46667" cy="44545"/>
            </a:xfrm>
            <a:custGeom>
              <a:avLst/>
              <a:gdLst/>
              <a:ahLst/>
              <a:cxnLst/>
              <a:rect l="l" t="t" r="r" b="b"/>
              <a:pathLst>
                <a:path w="2156" h="2058" extrusionOk="0">
                  <a:moveTo>
                    <a:pt x="1589" y="568"/>
                  </a:moveTo>
                  <a:lnTo>
                    <a:pt x="1589" y="568"/>
                  </a:lnTo>
                  <a:cubicBezTo>
                    <a:pt x="1576" y="806"/>
                    <a:pt x="1520" y="1211"/>
                    <a:pt x="1354" y="1380"/>
                  </a:cubicBezTo>
                  <a:cubicBezTo>
                    <a:pt x="1276" y="1458"/>
                    <a:pt x="1173" y="1498"/>
                    <a:pt x="1070" y="1498"/>
                  </a:cubicBezTo>
                  <a:cubicBezTo>
                    <a:pt x="966" y="1498"/>
                    <a:pt x="861" y="1457"/>
                    <a:pt x="781" y="1376"/>
                  </a:cubicBezTo>
                  <a:cubicBezTo>
                    <a:pt x="622" y="1217"/>
                    <a:pt x="615" y="966"/>
                    <a:pt x="777" y="803"/>
                  </a:cubicBezTo>
                  <a:lnTo>
                    <a:pt x="784" y="796"/>
                  </a:lnTo>
                  <a:cubicBezTo>
                    <a:pt x="913" y="678"/>
                    <a:pt x="1226" y="591"/>
                    <a:pt x="1589" y="568"/>
                  </a:cubicBezTo>
                  <a:close/>
                  <a:moveTo>
                    <a:pt x="1768" y="1"/>
                  </a:moveTo>
                  <a:cubicBezTo>
                    <a:pt x="1471" y="1"/>
                    <a:pt x="747" y="38"/>
                    <a:pt x="381" y="403"/>
                  </a:cubicBezTo>
                  <a:lnTo>
                    <a:pt x="368" y="416"/>
                  </a:lnTo>
                  <a:cubicBezTo>
                    <a:pt x="0" y="800"/>
                    <a:pt x="6" y="1390"/>
                    <a:pt x="384" y="1770"/>
                  </a:cubicBezTo>
                  <a:cubicBezTo>
                    <a:pt x="574" y="1961"/>
                    <a:pt x="823" y="2057"/>
                    <a:pt x="1072" y="2057"/>
                  </a:cubicBezTo>
                  <a:cubicBezTo>
                    <a:pt x="1312" y="2057"/>
                    <a:pt x="1551" y="1968"/>
                    <a:pt x="1736" y="1788"/>
                  </a:cubicBezTo>
                  <a:cubicBezTo>
                    <a:pt x="1742" y="1784"/>
                    <a:pt x="1746" y="1780"/>
                    <a:pt x="1751" y="1775"/>
                  </a:cubicBezTo>
                  <a:cubicBezTo>
                    <a:pt x="2104" y="1423"/>
                    <a:pt x="2156" y="754"/>
                    <a:pt x="2154" y="386"/>
                  </a:cubicBezTo>
                  <a:cubicBezTo>
                    <a:pt x="2152" y="174"/>
                    <a:pt x="1978" y="2"/>
                    <a:pt x="1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0;p47">
              <a:extLst>
                <a:ext uri="{FF2B5EF4-FFF2-40B4-BE49-F238E27FC236}">
                  <a16:creationId xmlns:a16="http://schemas.microsoft.com/office/drawing/2014/main" id="{822891FB-F9D3-9848-89BD-F4B6E3C1DF3F}"/>
                </a:ext>
              </a:extLst>
            </p:cNvPr>
            <p:cNvSpPr/>
            <p:nvPr/>
          </p:nvSpPr>
          <p:spPr>
            <a:xfrm>
              <a:off x="6462381" y="2415622"/>
              <a:ext cx="58398" cy="55606"/>
            </a:xfrm>
            <a:custGeom>
              <a:avLst/>
              <a:gdLst/>
              <a:ahLst/>
              <a:cxnLst/>
              <a:rect l="l" t="t" r="r" b="b"/>
              <a:pathLst>
                <a:path w="2698" h="2569" extrusionOk="0">
                  <a:moveTo>
                    <a:pt x="2135" y="565"/>
                  </a:moveTo>
                  <a:cubicBezTo>
                    <a:pt x="2121" y="1033"/>
                    <a:pt x="2026" y="1570"/>
                    <a:pt x="1797" y="1812"/>
                  </a:cubicBezTo>
                  <a:lnTo>
                    <a:pt x="1787" y="1822"/>
                  </a:lnTo>
                  <a:cubicBezTo>
                    <a:pt x="1663" y="1947"/>
                    <a:pt x="1499" y="2009"/>
                    <a:pt x="1336" y="2009"/>
                  </a:cubicBezTo>
                  <a:cubicBezTo>
                    <a:pt x="1171" y="2009"/>
                    <a:pt x="1006" y="1946"/>
                    <a:pt x="880" y="1819"/>
                  </a:cubicBezTo>
                  <a:cubicBezTo>
                    <a:pt x="624" y="1563"/>
                    <a:pt x="623" y="1163"/>
                    <a:pt x="877" y="911"/>
                  </a:cubicBezTo>
                  <a:lnTo>
                    <a:pt x="888" y="900"/>
                  </a:lnTo>
                  <a:cubicBezTo>
                    <a:pt x="1117" y="685"/>
                    <a:pt x="1654" y="578"/>
                    <a:pt x="2135" y="565"/>
                  </a:cubicBezTo>
                  <a:close/>
                  <a:moveTo>
                    <a:pt x="2274" y="1"/>
                  </a:moveTo>
                  <a:cubicBezTo>
                    <a:pt x="1973" y="1"/>
                    <a:pt x="959" y="35"/>
                    <a:pt x="478" y="515"/>
                  </a:cubicBezTo>
                  <a:lnTo>
                    <a:pt x="464" y="529"/>
                  </a:lnTo>
                  <a:cubicBezTo>
                    <a:pt x="1" y="1004"/>
                    <a:pt x="8" y="1741"/>
                    <a:pt x="481" y="2213"/>
                  </a:cubicBezTo>
                  <a:cubicBezTo>
                    <a:pt x="719" y="2451"/>
                    <a:pt x="1028" y="2568"/>
                    <a:pt x="1335" y="2568"/>
                  </a:cubicBezTo>
                  <a:cubicBezTo>
                    <a:pt x="1637" y="2568"/>
                    <a:pt x="1938" y="2455"/>
                    <a:pt x="2168" y="2233"/>
                  </a:cubicBezTo>
                  <a:cubicBezTo>
                    <a:pt x="2172" y="2229"/>
                    <a:pt x="2178" y="2223"/>
                    <a:pt x="2182" y="2219"/>
                  </a:cubicBezTo>
                  <a:cubicBezTo>
                    <a:pt x="2649" y="1751"/>
                    <a:pt x="2698" y="808"/>
                    <a:pt x="2696" y="422"/>
                  </a:cubicBezTo>
                  <a:cubicBezTo>
                    <a:pt x="2694" y="190"/>
                    <a:pt x="2504" y="1"/>
                    <a:pt x="2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1;p47">
              <a:extLst>
                <a:ext uri="{FF2B5EF4-FFF2-40B4-BE49-F238E27FC236}">
                  <a16:creationId xmlns:a16="http://schemas.microsoft.com/office/drawing/2014/main" id="{04619276-A0FE-C447-B8B4-81D9F541BAE4}"/>
                </a:ext>
              </a:extLst>
            </p:cNvPr>
            <p:cNvSpPr/>
            <p:nvPr/>
          </p:nvSpPr>
          <p:spPr>
            <a:xfrm>
              <a:off x="6319850" y="2481769"/>
              <a:ext cx="58333" cy="55584"/>
            </a:xfrm>
            <a:custGeom>
              <a:avLst/>
              <a:gdLst/>
              <a:ahLst/>
              <a:cxnLst/>
              <a:rect l="l" t="t" r="r" b="b"/>
              <a:pathLst>
                <a:path w="2695" h="2568" extrusionOk="0">
                  <a:moveTo>
                    <a:pt x="2132" y="562"/>
                  </a:moveTo>
                  <a:lnTo>
                    <a:pt x="2132" y="562"/>
                  </a:lnTo>
                  <a:cubicBezTo>
                    <a:pt x="2117" y="1031"/>
                    <a:pt x="2024" y="1568"/>
                    <a:pt x="1795" y="1810"/>
                  </a:cubicBezTo>
                  <a:lnTo>
                    <a:pt x="1785" y="1821"/>
                  </a:lnTo>
                  <a:cubicBezTo>
                    <a:pt x="1661" y="1945"/>
                    <a:pt x="1498" y="2006"/>
                    <a:pt x="1335" y="2006"/>
                  </a:cubicBezTo>
                  <a:cubicBezTo>
                    <a:pt x="1170" y="2006"/>
                    <a:pt x="1004" y="1943"/>
                    <a:pt x="879" y="1817"/>
                  </a:cubicBezTo>
                  <a:cubicBezTo>
                    <a:pt x="624" y="1562"/>
                    <a:pt x="624" y="1164"/>
                    <a:pt x="876" y="912"/>
                  </a:cubicBezTo>
                  <a:cubicBezTo>
                    <a:pt x="879" y="907"/>
                    <a:pt x="883" y="905"/>
                    <a:pt x="884" y="900"/>
                  </a:cubicBezTo>
                  <a:cubicBezTo>
                    <a:pt x="1113" y="685"/>
                    <a:pt x="1651" y="578"/>
                    <a:pt x="2132" y="562"/>
                  </a:cubicBezTo>
                  <a:close/>
                  <a:moveTo>
                    <a:pt x="2261" y="1"/>
                  </a:moveTo>
                  <a:cubicBezTo>
                    <a:pt x="1950" y="1"/>
                    <a:pt x="950" y="40"/>
                    <a:pt x="476" y="514"/>
                  </a:cubicBezTo>
                  <a:lnTo>
                    <a:pt x="462" y="528"/>
                  </a:lnTo>
                  <a:cubicBezTo>
                    <a:pt x="1" y="1005"/>
                    <a:pt x="8" y="1741"/>
                    <a:pt x="480" y="2214"/>
                  </a:cubicBezTo>
                  <a:cubicBezTo>
                    <a:pt x="717" y="2450"/>
                    <a:pt x="1025" y="2567"/>
                    <a:pt x="1332" y="2567"/>
                  </a:cubicBezTo>
                  <a:cubicBezTo>
                    <a:pt x="1634" y="2567"/>
                    <a:pt x="1935" y="2454"/>
                    <a:pt x="2165" y="2231"/>
                  </a:cubicBezTo>
                  <a:cubicBezTo>
                    <a:pt x="2169" y="2228"/>
                    <a:pt x="2175" y="2222"/>
                    <a:pt x="2179" y="2216"/>
                  </a:cubicBezTo>
                  <a:cubicBezTo>
                    <a:pt x="2646" y="1750"/>
                    <a:pt x="2695" y="806"/>
                    <a:pt x="2693" y="419"/>
                  </a:cubicBezTo>
                  <a:cubicBezTo>
                    <a:pt x="2693" y="188"/>
                    <a:pt x="2503" y="1"/>
                    <a:pt x="2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2;p47">
              <a:extLst>
                <a:ext uri="{FF2B5EF4-FFF2-40B4-BE49-F238E27FC236}">
                  <a16:creationId xmlns:a16="http://schemas.microsoft.com/office/drawing/2014/main" id="{6D606C7F-F058-4647-A752-AAAD98C440FE}"/>
                </a:ext>
              </a:extLst>
            </p:cNvPr>
            <p:cNvSpPr/>
            <p:nvPr/>
          </p:nvSpPr>
          <p:spPr>
            <a:xfrm>
              <a:off x="6235154" y="2477354"/>
              <a:ext cx="72099" cy="68701"/>
            </a:xfrm>
            <a:custGeom>
              <a:avLst/>
              <a:gdLst/>
              <a:ahLst/>
              <a:cxnLst/>
              <a:rect l="l" t="t" r="r" b="b"/>
              <a:pathLst>
                <a:path w="3331" h="3174" extrusionOk="0">
                  <a:moveTo>
                    <a:pt x="2768" y="560"/>
                  </a:moveTo>
                  <a:lnTo>
                    <a:pt x="2768" y="560"/>
                  </a:lnTo>
                  <a:cubicBezTo>
                    <a:pt x="2758" y="1210"/>
                    <a:pt x="2632" y="1987"/>
                    <a:pt x="2300" y="2333"/>
                  </a:cubicBezTo>
                  <a:cubicBezTo>
                    <a:pt x="2297" y="2336"/>
                    <a:pt x="2291" y="2340"/>
                    <a:pt x="2287" y="2346"/>
                  </a:cubicBezTo>
                  <a:cubicBezTo>
                    <a:pt x="2109" y="2524"/>
                    <a:pt x="1876" y="2613"/>
                    <a:pt x="1643" y="2613"/>
                  </a:cubicBezTo>
                  <a:cubicBezTo>
                    <a:pt x="1407" y="2613"/>
                    <a:pt x="1170" y="2522"/>
                    <a:pt x="988" y="2340"/>
                  </a:cubicBezTo>
                  <a:cubicBezTo>
                    <a:pt x="622" y="1975"/>
                    <a:pt x="618" y="1404"/>
                    <a:pt x="982" y="1040"/>
                  </a:cubicBezTo>
                  <a:lnTo>
                    <a:pt x="995" y="1028"/>
                  </a:lnTo>
                  <a:cubicBezTo>
                    <a:pt x="1343" y="696"/>
                    <a:pt x="2142" y="570"/>
                    <a:pt x="2768" y="560"/>
                  </a:cubicBezTo>
                  <a:close/>
                  <a:moveTo>
                    <a:pt x="2850" y="0"/>
                  </a:moveTo>
                  <a:cubicBezTo>
                    <a:pt x="2453" y="0"/>
                    <a:pt x="1181" y="49"/>
                    <a:pt x="585" y="645"/>
                  </a:cubicBezTo>
                  <a:cubicBezTo>
                    <a:pt x="579" y="650"/>
                    <a:pt x="574" y="656"/>
                    <a:pt x="571" y="660"/>
                  </a:cubicBezTo>
                  <a:cubicBezTo>
                    <a:pt x="1" y="1246"/>
                    <a:pt x="8" y="2156"/>
                    <a:pt x="592" y="2737"/>
                  </a:cubicBezTo>
                  <a:cubicBezTo>
                    <a:pt x="872" y="3016"/>
                    <a:pt x="1244" y="3172"/>
                    <a:pt x="1639" y="3174"/>
                  </a:cubicBezTo>
                  <a:lnTo>
                    <a:pt x="1644" y="3174"/>
                  </a:lnTo>
                  <a:cubicBezTo>
                    <a:pt x="2030" y="3174"/>
                    <a:pt x="2393" y="3028"/>
                    <a:pt x="2669" y="2758"/>
                  </a:cubicBezTo>
                  <a:lnTo>
                    <a:pt x="2685" y="2743"/>
                  </a:lnTo>
                  <a:cubicBezTo>
                    <a:pt x="3271" y="2157"/>
                    <a:pt x="3331" y="955"/>
                    <a:pt x="3329" y="464"/>
                  </a:cubicBezTo>
                  <a:cubicBezTo>
                    <a:pt x="3326" y="208"/>
                    <a:pt x="3116" y="0"/>
                    <a:pt x="2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3;p47">
              <a:extLst>
                <a:ext uri="{FF2B5EF4-FFF2-40B4-BE49-F238E27FC236}">
                  <a16:creationId xmlns:a16="http://schemas.microsoft.com/office/drawing/2014/main" id="{8956FA1D-DC4D-804A-A199-D1CED843C32B}"/>
                </a:ext>
              </a:extLst>
            </p:cNvPr>
            <p:cNvSpPr/>
            <p:nvPr/>
          </p:nvSpPr>
          <p:spPr>
            <a:xfrm>
              <a:off x="6403961" y="2490449"/>
              <a:ext cx="58398" cy="55584"/>
            </a:xfrm>
            <a:custGeom>
              <a:avLst/>
              <a:gdLst/>
              <a:ahLst/>
              <a:cxnLst/>
              <a:rect l="l" t="t" r="r" b="b"/>
              <a:pathLst>
                <a:path w="2698" h="2568" extrusionOk="0">
                  <a:moveTo>
                    <a:pt x="2133" y="562"/>
                  </a:moveTo>
                  <a:lnTo>
                    <a:pt x="2133" y="562"/>
                  </a:lnTo>
                  <a:cubicBezTo>
                    <a:pt x="2123" y="940"/>
                    <a:pt x="2051" y="1555"/>
                    <a:pt x="1786" y="1821"/>
                  </a:cubicBezTo>
                  <a:cubicBezTo>
                    <a:pt x="1663" y="1944"/>
                    <a:pt x="1500" y="2006"/>
                    <a:pt x="1336" y="2006"/>
                  </a:cubicBezTo>
                  <a:cubicBezTo>
                    <a:pt x="1171" y="2006"/>
                    <a:pt x="1006" y="1943"/>
                    <a:pt x="880" y="1817"/>
                  </a:cubicBezTo>
                  <a:cubicBezTo>
                    <a:pt x="623" y="1561"/>
                    <a:pt x="623" y="1164"/>
                    <a:pt x="877" y="912"/>
                  </a:cubicBezTo>
                  <a:cubicBezTo>
                    <a:pt x="880" y="907"/>
                    <a:pt x="884" y="905"/>
                    <a:pt x="885" y="900"/>
                  </a:cubicBezTo>
                  <a:cubicBezTo>
                    <a:pt x="1115" y="685"/>
                    <a:pt x="1652" y="578"/>
                    <a:pt x="2133" y="562"/>
                  </a:cubicBezTo>
                  <a:close/>
                  <a:moveTo>
                    <a:pt x="2262" y="1"/>
                  </a:moveTo>
                  <a:cubicBezTo>
                    <a:pt x="1951" y="1"/>
                    <a:pt x="951" y="40"/>
                    <a:pt x="477" y="514"/>
                  </a:cubicBezTo>
                  <a:lnTo>
                    <a:pt x="463" y="528"/>
                  </a:lnTo>
                  <a:cubicBezTo>
                    <a:pt x="0" y="1005"/>
                    <a:pt x="7" y="1741"/>
                    <a:pt x="480" y="2214"/>
                  </a:cubicBezTo>
                  <a:cubicBezTo>
                    <a:pt x="708" y="2440"/>
                    <a:pt x="1010" y="2566"/>
                    <a:pt x="1331" y="2567"/>
                  </a:cubicBezTo>
                  <a:lnTo>
                    <a:pt x="1335" y="2567"/>
                  </a:lnTo>
                  <a:cubicBezTo>
                    <a:pt x="1647" y="2567"/>
                    <a:pt x="1941" y="2450"/>
                    <a:pt x="2167" y="2231"/>
                  </a:cubicBezTo>
                  <a:cubicBezTo>
                    <a:pt x="2173" y="2225"/>
                    <a:pt x="2177" y="2222"/>
                    <a:pt x="2182" y="2217"/>
                  </a:cubicBezTo>
                  <a:cubicBezTo>
                    <a:pt x="2648" y="1750"/>
                    <a:pt x="2697" y="806"/>
                    <a:pt x="2696" y="419"/>
                  </a:cubicBezTo>
                  <a:cubicBezTo>
                    <a:pt x="2696" y="190"/>
                    <a:pt x="2505" y="1"/>
                    <a:pt x="2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4;p47">
              <a:extLst>
                <a:ext uri="{FF2B5EF4-FFF2-40B4-BE49-F238E27FC236}">
                  <a16:creationId xmlns:a16="http://schemas.microsoft.com/office/drawing/2014/main" id="{1568B4A1-7CA6-DC44-BA16-D4E3C5199C47}"/>
                </a:ext>
              </a:extLst>
            </p:cNvPr>
            <p:cNvSpPr/>
            <p:nvPr/>
          </p:nvSpPr>
          <p:spPr>
            <a:xfrm>
              <a:off x="6488593" y="2492873"/>
              <a:ext cx="46753" cy="44480"/>
            </a:xfrm>
            <a:custGeom>
              <a:avLst/>
              <a:gdLst/>
              <a:ahLst/>
              <a:cxnLst/>
              <a:rect l="l" t="t" r="r" b="b"/>
              <a:pathLst>
                <a:path w="2160" h="2055" extrusionOk="0">
                  <a:moveTo>
                    <a:pt x="1593" y="563"/>
                  </a:moveTo>
                  <a:cubicBezTo>
                    <a:pt x="1573" y="934"/>
                    <a:pt x="1488" y="1237"/>
                    <a:pt x="1367" y="1368"/>
                  </a:cubicBezTo>
                  <a:cubicBezTo>
                    <a:pt x="1364" y="1371"/>
                    <a:pt x="1361" y="1374"/>
                    <a:pt x="1359" y="1376"/>
                  </a:cubicBezTo>
                  <a:cubicBezTo>
                    <a:pt x="1281" y="1454"/>
                    <a:pt x="1179" y="1493"/>
                    <a:pt x="1076" y="1493"/>
                  </a:cubicBezTo>
                  <a:cubicBezTo>
                    <a:pt x="971" y="1493"/>
                    <a:pt x="867" y="1453"/>
                    <a:pt x="786" y="1373"/>
                  </a:cubicBezTo>
                  <a:cubicBezTo>
                    <a:pt x="626" y="1211"/>
                    <a:pt x="623" y="959"/>
                    <a:pt x="784" y="800"/>
                  </a:cubicBezTo>
                  <a:cubicBezTo>
                    <a:pt x="785" y="797"/>
                    <a:pt x="788" y="794"/>
                    <a:pt x="791" y="790"/>
                  </a:cubicBezTo>
                  <a:cubicBezTo>
                    <a:pt x="920" y="672"/>
                    <a:pt x="1232" y="585"/>
                    <a:pt x="1593" y="563"/>
                  </a:cubicBezTo>
                  <a:close/>
                  <a:moveTo>
                    <a:pt x="1772" y="1"/>
                  </a:moveTo>
                  <a:cubicBezTo>
                    <a:pt x="1478" y="1"/>
                    <a:pt x="751" y="39"/>
                    <a:pt x="385" y="404"/>
                  </a:cubicBezTo>
                  <a:lnTo>
                    <a:pt x="373" y="416"/>
                  </a:lnTo>
                  <a:cubicBezTo>
                    <a:pt x="0" y="803"/>
                    <a:pt x="17" y="1397"/>
                    <a:pt x="388" y="1769"/>
                  </a:cubicBezTo>
                  <a:cubicBezTo>
                    <a:pt x="579" y="1960"/>
                    <a:pt x="827" y="2055"/>
                    <a:pt x="1075" y="2055"/>
                  </a:cubicBezTo>
                  <a:cubicBezTo>
                    <a:pt x="1316" y="2055"/>
                    <a:pt x="1557" y="1965"/>
                    <a:pt x="1743" y="1787"/>
                  </a:cubicBezTo>
                  <a:cubicBezTo>
                    <a:pt x="1748" y="1782"/>
                    <a:pt x="1752" y="1777"/>
                    <a:pt x="1755" y="1774"/>
                  </a:cubicBezTo>
                  <a:cubicBezTo>
                    <a:pt x="2108" y="1420"/>
                    <a:pt x="2160" y="752"/>
                    <a:pt x="2159" y="384"/>
                  </a:cubicBezTo>
                  <a:cubicBezTo>
                    <a:pt x="2156" y="172"/>
                    <a:pt x="1982" y="1"/>
                    <a:pt x="1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EA01692D-7FDA-0743-A32E-3EDFA434997F}"/>
              </a:ext>
            </a:extLst>
          </p:cNvPr>
          <p:cNvSpPr/>
          <p:nvPr/>
        </p:nvSpPr>
        <p:spPr>
          <a:xfrm>
            <a:off x="171882" y="2746533"/>
            <a:ext cx="3562705" cy="2092881"/>
          </a:xfrm>
          <a:prstGeom prst="rect">
            <a:avLst/>
          </a:prstGeom>
        </p:spPr>
        <p:txBody>
          <a:bodyPr wrap="square">
            <a:spAutoFit/>
          </a:bodyPr>
          <a:lstStyle/>
          <a:p>
            <a:pPr algn="just"/>
            <a:r>
              <a:rPr lang="vi-VN" sz="2500" dirty="0">
                <a:latin typeface="Times New Roman" panose="02020603050405020304" pitchFamily="18" charset="0"/>
                <a:ea typeface="Times New Roman" panose="02020603050405020304" pitchFamily="18" charset="0"/>
              </a:rPr>
              <a:t>Trong văn bản “HCM &amp; TNĐL” có 9 câu mở đầu bằng trạng ngữ thời gian (phần 1: 1 câu, phần 2: 7 câu, phần 3: 1 câu).</a:t>
            </a:r>
            <a:r>
              <a:rPr lang="en-VN" sz="2500" dirty="0"/>
              <a:t> </a:t>
            </a:r>
          </a:p>
        </p:txBody>
      </p:sp>
      <p:sp>
        <p:nvSpPr>
          <p:cNvPr id="3" name="Rectangle 2">
            <a:extLst>
              <a:ext uri="{FF2B5EF4-FFF2-40B4-BE49-F238E27FC236}">
                <a16:creationId xmlns:a16="http://schemas.microsoft.com/office/drawing/2014/main" id="{6D11D25C-89AC-084E-BC05-76A877201614}"/>
              </a:ext>
            </a:extLst>
          </p:cNvPr>
          <p:cNvSpPr/>
          <p:nvPr/>
        </p:nvSpPr>
        <p:spPr>
          <a:xfrm>
            <a:off x="4081525" y="2739668"/>
            <a:ext cx="4764238" cy="2397131"/>
          </a:xfrm>
          <a:prstGeom prst="rect">
            <a:avLst/>
          </a:prstGeom>
        </p:spPr>
        <p:txBody>
          <a:bodyPr wrap="square">
            <a:spAutoFit/>
          </a:bodyPr>
          <a:lstStyle/>
          <a:p>
            <a:pPr algn="just">
              <a:lnSpc>
                <a:spcPct val="115000"/>
              </a:lnSpc>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Văn bản trên là VBTT thuật lại các sự kiện lịch sử. Vì vậy, việc sử dụng câu mở đầu bằng trạng ngữ thời gian hoàn toàn phù hợp với yêu cầu trình bày lần lượt diễn biến các sự kiện theo trình tự thời gian.</a:t>
            </a:r>
            <a:endParaRPr lang="en-VN" sz="2200" dirty="0">
              <a:effectLst/>
              <a:latin typeface="Times New Roman" panose="02020603050405020304" pitchFamily="18" charset="0"/>
              <a:ea typeface="Times New Roman" panose="02020603050405020304" pitchFamily="18" charset="0"/>
            </a:endParaRPr>
          </a:p>
        </p:txBody>
      </p:sp>
      <p:sp>
        <p:nvSpPr>
          <p:cNvPr id="78" name="Rectangle 77">
            <a:extLst>
              <a:ext uri="{FF2B5EF4-FFF2-40B4-BE49-F238E27FC236}">
                <a16:creationId xmlns:a16="http://schemas.microsoft.com/office/drawing/2014/main" id="{DEE755FD-4A0B-2C49-9326-43946AC10A7A}"/>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278027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dissolve">
                                      <p:cBhvr>
                                        <p:cTn id="24" dur="500"/>
                                        <p:tgtEl>
                                          <p:spTgt spid="46"/>
                                        </p:tgtEl>
                                      </p:cBhvr>
                                    </p:animEffect>
                                  </p:childTnLst>
                                </p:cTn>
                              </p:par>
                              <p:par>
                                <p:cTn id="25" presetID="9"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2</a:t>
            </a:r>
            <a:endParaRPr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E9F4EDB-8131-4D47-8624-C2FE01EF71B0}"/>
              </a:ext>
            </a:extLst>
          </p:cNvPr>
          <p:cNvSpPr/>
          <p:nvPr/>
        </p:nvSpPr>
        <p:spPr>
          <a:xfrm>
            <a:off x="288985" y="1104300"/>
            <a:ext cx="8566030" cy="4038734"/>
          </a:xfrm>
          <a:prstGeom prst="rect">
            <a:avLst/>
          </a:prstGeom>
        </p:spPr>
        <p:txBody>
          <a:bodyPr wrap="square">
            <a:spAutoFit/>
          </a:bodyPr>
          <a:lstStyle/>
          <a:p>
            <a:pPr>
              <a:lnSpc>
                <a:spcPct val="115000"/>
              </a:lnSpc>
            </a:pP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b="1" i="1"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a)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Tráng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áo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giáp</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cầm</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roi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nhảy</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ngựa</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Gióng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b)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tan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vỡ</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Gióng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c)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soạn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Tuyên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Bùi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Phong)</a:t>
            </a:r>
            <a:endParaRPr lang="en-VN" sz="2500"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d)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đuyệt</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(Theo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Bùi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Phong)</a:t>
            </a:r>
            <a:endParaRPr lang="en-VN" sz="2500" dirty="0">
              <a:effectLst/>
              <a:latin typeface="Times New Roman" panose="02020603050405020304" pitchFamily="18"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A5446CDB-9F14-9149-8960-8FFE3C645A57}"/>
              </a:ext>
            </a:extLst>
          </p:cNvPr>
          <p:cNvCxnSpPr/>
          <p:nvPr/>
        </p:nvCxnSpPr>
        <p:spPr>
          <a:xfrm>
            <a:off x="1863306" y="2432649"/>
            <a:ext cx="148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056FA0-E4B4-C345-858A-67AAA97F956A}"/>
              </a:ext>
            </a:extLst>
          </p:cNvPr>
          <p:cNvCxnSpPr>
            <a:cxnSpLocks/>
          </p:cNvCxnSpPr>
          <p:nvPr/>
        </p:nvCxnSpPr>
        <p:spPr>
          <a:xfrm>
            <a:off x="3568461" y="2429773"/>
            <a:ext cx="1003539" cy="28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71039F-539D-1249-BCE4-CDD484A02B7A}"/>
              </a:ext>
            </a:extLst>
          </p:cNvPr>
          <p:cNvCxnSpPr>
            <a:cxnSpLocks/>
          </p:cNvCxnSpPr>
          <p:nvPr/>
        </p:nvCxnSpPr>
        <p:spPr>
          <a:xfrm>
            <a:off x="4681988" y="2429773"/>
            <a:ext cx="25987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DD11EC-1FDA-F14B-9E39-62743CCC80A4}"/>
              </a:ext>
            </a:extLst>
          </p:cNvPr>
          <p:cNvCxnSpPr>
            <a:cxnSpLocks/>
          </p:cNvCxnSpPr>
          <p:nvPr/>
        </p:nvCxnSpPr>
        <p:spPr>
          <a:xfrm>
            <a:off x="1305824" y="3304307"/>
            <a:ext cx="971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BC1776-9DFA-EF47-A5AC-DA4C5F20C914}"/>
              </a:ext>
            </a:extLst>
          </p:cNvPr>
          <p:cNvCxnSpPr>
            <a:cxnSpLocks/>
          </p:cNvCxnSpPr>
          <p:nvPr/>
        </p:nvCxnSpPr>
        <p:spPr>
          <a:xfrm>
            <a:off x="1573603" y="3755365"/>
            <a:ext cx="68503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427924-A229-5D46-9646-D0B69C906AA9}"/>
              </a:ext>
            </a:extLst>
          </p:cNvPr>
          <p:cNvCxnSpPr>
            <a:cxnSpLocks/>
          </p:cNvCxnSpPr>
          <p:nvPr/>
        </p:nvCxnSpPr>
        <p:spPr>
          <a:xfrm>
            <a:off x="430297" y="4218316"/>
            <a:ext cx="4323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D7C406-276D-7D49-9C07-5082877EDD54}"/>
              </a:ext>
            </a:extLst>
          </p:cNvPr>
          <p:cNvCxnSpPr>
            <a:cxnSpLocks/>
          </p:cNvCxnSpPr>
          <p:nvPr/>
        </p:nvCxnSpPr>
        <p:spPr>
          <a:xfrm>
            <a:off x="1573603" y="4618007"/>
            <a:ext cx="66387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7C06A4E-C584-C04D-86B8-99F173C16C47}"/>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094395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1596</Words>
  <Application>Microsoft Office PowerPoint</Application>
  <PresentationFormat>On-screen Show (16:9)</PresentationFormat>
  <Paragraphs>127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Comfortaa</vt:lpstr>
      <vt:lpstr>Jua</vt:lpstr>
      <vt:lpstr>Times New Roman</vt:lpstr>
      <vt:lpstr>Calibri</vt:lpstr>
      <vt:lpstr>Arial</vt:lpstr>
      <vt:lpstr>Calendar &amp; Weather Subject for Pre-K: Weather by Slidesgo</vt:lpstr>
      <vt:lpstr>Chim hót…</vt:lpstr>
      <vt:lpstr>THỰC HÀNH TIẾNG VIỆT</vt:lpstr>
      <vt:lpstr>KIẾN THỨC CƠ BẢN</vt:lpstr>
      <vt:lpstr>I. KIẾN THỨC CƠ BẢN</vt:lpstr>
      <vt:lpstr>I. KIẾN THỨC CƠ BẢN</vt:lpstr>
      <vt:lpstr>II.</vt:lpstr>
      <vt:lpstr>BÀI TẬP 1</vt:lpstr>
      <vt:lpstr>BÀI TẬP 1</vt:lpstr>
      <vt:lpstr>BÀI TẬP 2</vt:lpstr>
      <vt:lpstr>BÀI TẬP 4</vt:lpstr>
      <vt:lpstr>BÀI TẬP 4</vt:lpstr>
      <vt:lpstr>IV.</vt:lpstr>
      <vt:lpstr>PowerPoint Presentation</vt:lpstr>
      <vt:lpstr>Chúc các em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 hót…</dc:title>
  <cp:lastModifiedBy>Administrator</cp:lastModifiedBy>
  <cp:revision>10</cp:revision>
  <dcterms:modified xsi:type="dcterms:W3CDTF">2024-05-19T06:38:57Z</dcterms:modified>
</cp:coreProperties>
</file>