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8"/>
  </p:notesMasterIdLst>
  <p:sldIdLst>
    <p:sldId id="256" r:id="rId2"/>
    <p:sldId id="257" r:id="rId3"/>
    <p:sldId id="262" r:id="rId4"/>
    <p:sldId id="258" r:id="rId5"/>
    <p:sldId id="260" r:id="rId6"/>
    <p:sldId id="309" r:id="rId7"/>
    <p:sldId id="310" r:id="rId8"/>
    <p:sldId id="311" r:id="rId9"/>
    <p:sldId id="263" r:id="rId10"/>
    <p:sldId id="312" r:id="rId11"/>
    <p:sldId id="313" r:id="rId12"/>
    <p:sldId id="314" r:id="rId13"/>
    <p:sldId id="315" r:id="rId14"/>
    <p:sldId id="316" r:id="rId15"/>
    <p:sldId id="268" r:id="rId16"/>
    <p:sldId id="28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Livvic"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PT Serif" panose="020B0604020202020204" charset="0"/>
      <p:regular r:id="rId31"/>
      <p:bold r:id="rId32"/>
      <p:italic r:id="rId33"/>
      <p:boldItalic r:id="rId34"/>
    </p:embeddedFont>
    <p:embeddedFont>
      <p:font typeface="Roboto Condensed Light" panose="020B0604020202020204"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8D1B4B-C757-4420-B1C3-FE2A38D8ADCD}">
  <a:tblStyle styleId="{A88D1B4B-C757-4420-B1C3-FE2A38D8A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p:restoredTop sz="96296"/>
  </p:normalViewPr>
  <p:slideViewPr>
    <p:cSldViewPr snapToGrid="0" snapToObjects="1">
      <p:cViewPr varScale="1">
        <p:scale>
          <a:sx n="151" d="100"/>
          <a:sy n="151" d="100"/>
        </p:scale>
        <p:origin x="822" y="1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CCE53-B06B-A14D-A8F3-468EB8DFF47A}" type="doc">
      <dgm:prSet loTypeId="urn:microsoft.com/office/officeart/2005/8/layout/chevron2" loCatId="" qsTypeId="urn:microsoft.com/office/officeart/2005/8/quickstyle/simple1" qsCatId="simple" csTypeId="urn:microsoft.com/office/officeart/2005/8/colors/colorful5" csCatId="colorful" phldr="1"/>
      <dgm:spPr/>
      <dgm:t>
        <a:bodyPr/>
        <a:lstStyle/>
        <a:p>
          <a:endParaRPr lang="en-US"/>
        </a:p>
      </dgm:t>
    </dgm:pt>
    <dgm:pt modelId="{8B5DC61F-4223-E140-99DC-A8C1950B0749}">
      <dgm:prSet phldrT="[Text]"/>
      <dgm:spPr/>
      <dgm:t>
        <a:bodyPr/>
        <a:lstStyle/>
        <a:p>
          <a:pPr rtl="0"/>
          <a:r>
            <a:rPr lang="en-US" dirty="0">
              <a:latin typeface="Times New Roman" panose="02020603050405020304" pitchFamily="18" charset="0"/>
              <a:cs typeface="Times New Roman" panose="02020603050405020304" pitchFamily="18" charset="0"/>
            </a:rPr>
            <a:t>1</a:t>
          </a:r>
        </a:p>
      </dgm:t>
    </dgm:pt>
    <dgm:pt modelId="{2F27E9FD-CF43-5049-82D6-5123499FD17B}" type="parTrans" cxnId="{8EC8AD5E-48BE-2649-B844-239C39F036FB}">
      <dgm:prSet/>
      <dgm:spPr/>
      <dgm:t>
        <a:bodyPr/>
        <a:lstStyle/>
        <a:p>
          <a:endParaRPr lang="en-US">
            <a:latin typeface="Times New Roman" panose="02020603050405020304" pitchFamily="18" charset="0"/>
            <a:cs typeface="Times New Roman" panose="02020603050405020304" pitchFamily="18" charset="0"/>
          </a:endParaRPr>
        </a:p>
      </dgm:t>
    </dgm:pt>
    <dgm:pt modelId="{D5B868A6-7711-464E-96D5-7449C58AE80B}" type="sibTrans" cxnId="{8EC8AD5E-48BE-2649-B844-239C39F036FB}">
      <dgm:prSet/>
      <dgm:spPr/>
      <dgm:t>
        <a:bodyPr/>
        <a:lstStyle/>
        <a:p>
          <a:endParaRPr lang="en-US">
            <a:latin typeface="Times New Roman" panose="02020603050405020304" pitchFamily="18" charset="0"/>
            <a:cs typeface="Times New Roman" panose="02020603050405020304" pitchFamily="18" charset="0"/>
          </a:endParaRPr>
        </a:p>
      </dgm:t>
    </dgm:pt>
    <dgm:pt modelId="{50F69496-D482-8B4B-98FD-0F6AF2A6E6FC}">
      <dgm:prSet phldrT="[Text]"/>
      <dgm:spPr/>
      <dgm:t>
        <a:bodyPr/>
        <a:lstStyle/>
        <a:p>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dgm:t>
    </dgm:pt>
    <dgm:pt modelId="{0F032912-1640-9F4B-B020-E1781578BBE6}" type="parTrans" cxnId="{5031DE91-13FC-C948-A790-1BAB0DCD6EDA}">
      <dgm:prSet/>
      <dgm:spPr/>
      <dgm:t>
        <a:bodyPr/>
        <a:lstStyle/>
        <a:p>
          <a:endParaRPr lang="en-US">
            <a:latin typeface="Times New Roman" panose="02020603050405020304" pitchFamily="18" charset="0"/>
            <a:cs typeface="Times New Roman" panose="02020603050405020304" pitchFamily="18" charset="0"/>
          </a:endParaRPr>
        </a:p>
      </dgm:t>
    </dgm:pt>
    <dgm:pt modelId="{59C7A876-FF21-ED41-9910-E38B5B98A2D7}" type="sibTrans" cxnId="{5031DE91-13FC-C948-A790-1BAB0DCD6EDA}">
      <dgm:prSet/>
      <dgm:spPr/>
      <dgm:t>
        <a:bodyPr/>
        <a:lstStyle/>
        <a:p>
          <a:endParaRPr lang="en-US">
            <a:latin typeface="Times New Roman" panose="02020603050405020304" pitchFamily="18" charset="0"/>
            <a:cs typeface="Times New Roman" panose="02020603050405020304" pitchFamily="18" charset="0"/>
          </a:endParaRPr>
        </a:p>
      </dgm:t>
    </dgm:pt>
    <dgm:pt modelId="{08DB509B-4015-CF4D-A869-D0E88F7B8760}">
      <dgm:prSet phldrT="[Text]"/>
      <dgm:spPr/>
      <dgm:t>
        <a:bodyPr/>
        <a:lstStyle/>
        <a:p>
          <a:pPr rtl="0"/>
          <a:r>
            <a:rPr lang="en-US" dirty="0">
              <a:latin typeface="Times New Roman" panose="02020603050405020304" pitchFamily="18" charset="0"/>
              <a:cs typeface="Times New Roman" panose="02020603050405020304" pitchFamily="18" charset="0"/>
            </a:rPr>
            <a:t>2</a:t>
          </a:r>
        </a:p>
      </dgm:t>
    </dgm:pt>
    <dgm:pt modelId="{0C0ADA70-1CE4-BA48-B7E7-C968EC220591}" type="parTrans" cxnId="{E78D2E33-C3FF-E743-B4AA-16557927A520}">
      <dgm:prSet/>
      <dgm:spPr/>
      <dgm:t>
        <a:bodyPr/>
        <a:lstStyle/>
        <a:p>
          <a:endParaRPr lang="en-US">
            <a:latin typeface="Times New Roman" panose="02020603050405020304" pitchFamily="18" charset="0"/>
            <a:cs typeface="Times New Roman" panose="02020603050405020304" pitchFamily="18" charset="0"/>
          </a:endParaRPr>
        </a:p>
      </dgm:t>
    </dgm:pt>
    <dgm:pt modelId="{C4A5A1FF-C277-364B-9ECB-D3CE081371A1}" type="sibTrans" cxnId="{E78D2E33-C3FF-E743-B4AA-16557927A520}">
      <dgm:prSet/>
      <dgm:spPr/>
      <dgm:t>
        <a:bodyPr/>
        <a:lstStyle/>
        <a:p>
          <a:endParaRPr lang="en-US">
            <a:latin typeface="Times New Roman" panose="02020603050405020304" pitchFamily="18" charset="0"/>
            <a:cs typeface="Times New Roman" panose="02020603050405020304" pitchFamily="18" charset="0"/>
          </a:endParaRPr>
        </a:p>
      </dgm:t>
    </dgm:pt>
    <dgm:pt modelId="{767FC191-F3E6-DB40-8519-2A8E0C441717}">
      <dgm:prSet phldrT="[Text]"/>
      <dgm:spPr/>
      <dgm:t>
        <a:bodyPr/>
        <a:lstStyle/>
        <a:p>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endParaRPr lang="en-US" dirty="0">
            <a:latin typeface="Times New Roman" panose="02020603050405020304" pitchFamily="18" charset="0"/>
            <a:cs typeface="Times New Roman" panose="02020603050405020304" pitchFamily="18" charset="0"/>
          </a:endParaRPr>
        </a:p>
      </dgm:t>
    </dgm:pt>
    <dgm:pt modelId="{ECB00042-EBE9-B84B-B752-EF8710ED1A6C}" type="parTrans" cxnId="{ED039E92-EC92-AF48-88C7-2E692FBCCAC9}">
      <dgm:prSet/>
      <dgm:spPr/>
      <dgm:t>
        <a:bodyPr/>
        <a:lstStyle/>
        <a:p>
          <a:endParaRPr lang="en-US">
            <a:latin typeface="Times New Roman" panose="02020603050405020304" pitchFamily="18" charset="0"/>
            <a:cs typeface="Times New Roman" panose="02020603050405020304" pitchFamily="18" charset="0"/>
          </a:endParaRPr>
        </a:p>
      </dgm:t>
    </dgm:pt>
    <dgm:pt modelId="{09570254-E367-2D45-825A-13CE510952FB}" type="sibTrans" cxnId="{ED039E92-EC92-AF48-88C7-2E692FBCCAC9}">
      <dgm:prSet/>
      <dgm:spPr/>
      <dgm:t>
        <a:bodyPr/>
        <a:lstStyle/>
        <a:p>
          <a:endParaRPr lang="en-US">
            <a:latin typeface="Times New Roman" panose="02020603050405020304" pitchFamily="18" charset="0"/>
            <a:cs typeface="Times New Roman" panose="02020603050405020304" pitchFamily="18" charset="0"/>
          </a:endParaRPr>
        </a:p>
      </dgm:t>
    </dgm:pt>
    <dgm:pt modelId="{7566EF8D-8C7A-844F-A649-A1774777E334}">
      <dgm:prSet phldrT="[Text]"/>
      <dgm:spPr/>
      <dgm:t>
        <a:bodyPr/>
        <a:lstStyle/>
        <a:p>
          <a:pPr rtl="0"/>
          <a:r>
            <a:rPr lang="en-US" dirty="0">
              <a:latin typeface="Times New Roman" panose="02020603050405020304" pitchFamily="18" charset="0"/>
              <a:cs typeface="Times New Roman" panose="02020603050405020304" pitchFamily="18" charset="0"/>
            </a:rPr>
            <a:t>3</a:t>
          </a:r>
        </a:p>
      </dgm:t>
    </dgm:pt>
    <dgm:pt modelId="{0C5961E6-2732-8E4D-AB29-71C6776B878A}" type="parTrans" cxnId="{8DE6BD12-1955-B040-8AA3-AC8C7EF226D3}">
      <dgm:prSet/>
      <dgm:spPr/>
      <dgm:t>
        <a:bodyPr/>
        <a:lstStyle/>
        <a:p>
          <a:endParaRPr lang="en-US">
            <a:latin typeface="Times New Roman" panose="02020603050405020304" pitchFamily="18" charset="0"/>
            <a:cs typeface="Times New Roman" panose="02020603050405020304" pitchFamily="18" charset="0"/>
          </a:endParaRPr>
        </a:p>
      </dgm:t>
    </dgm:pt>
    <dgm:pt modelId="{696CA454-D167-B446-9C9B-F7229A7D0798}" type="sibTrans" cxnId="{8DE6BD12-1955-B040-8AA3-AC8C7EF226D3}">
      <dgm:prSet/>
      <dgm:spPr/>
      <dgm:t>
        <a:bodyPr/>
        <a:lstStyle/>
        <a:p>
          <a:endParaRPr lang="en-US">
            <a:latin typeface="Times New Roman" panose="02020603050405020304" pitchFamily="18" charset="0"/>
            <a:cs typeface="Times New Roman" panose="02020603050405020304" pitchFamily="18" charset="0"/>
          </a:endParaRPr>
        </a:p>
      </dgm:t>
    </dgm:pt>
    <dgm:pt modelId="{C71F73F9-D23C-AC44-A29B-2910F7F86410}">
      <dgm:prSet phldrT="[Text]"/>
      <dgm:spPr/>
      <dgm:t>
        <a:bodyPr/>
        <a:lstStyle/>
        <a:p>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endParaRPr lang="en-US" dirty="0">
            <a:latin typeface="Times New Roman" panose="02020603050405020304" pitchFamily="18" charset="0"/>
            <a:cs typeface="Times New Roman" panose="02020603050405020304" pitchFamily="18" charset="0"/>
          </a:endParaRPr>
        </a:p>
      </dgm:t>
    </dgm:pt>
    <dgm:pt modelId="{6912FDD2-3E8A-014E-9F36-B5EF51DE5E9B}" type="parTrans" cxnId="{0DE5312B-6CA8-194F-85AC-A7116ECE8CA3}">
      <dgm:prSet/>
      <dgm:spPr/>
      <dgm:t>
        <a:bodyPr/>
        <a:lstStyle/>
        <a:p>
          <a:endParaRPr lang="en-US">
            <a:latin typeface="Times New Roman" panose="02020603050405020304" pitchFamily="18" charset="0"/>
            <a:cs typeface="Times New Roman" panose="02020603050405020304" pitchFamily="18" charset="0"/>
          </a:endParaRPr>
        </a:p>
      </dgm:t>
    </dgm:pt>
    <dgm:pt modelId="{5E996926-09F4-654C-9DEE-0CBA4579FF5B}" type="sibTrans" cxnId="{0DE5312B-6CA8-194F-85AC-A7116ECE8CA3}">
      <dgm:prSet/>
      <dgm:spPr/>
      <dgm:t>
        <a:bodyPr/>
        <a:lstStyle/>
        <a:p>
          <a:endParaRPr lang="en-US">
            <a:latin typeface="Times New Roman" panose="02020603050405020304" pitchFamily="18" charset="0"/>
            <a:cs typeface="Times New Roman" panose="02020603050405020304" pitchFamily="18" charset="0"/>
          </a:endParaRPr>
        </a:p>
      </dgm:t>
    </dgm:pt>
    <dgm:pt modelId="{759C38C5-C6D7-0C45-8D09-DB5F08932D18}">
      <dgm:prSet phldrT="[Text]"/>
      <dgm:spPr/>
      <dgm:t>
        <a:bodyPr/>
        <a:lstStyle/>
        <a:p>
          <a:r>
            <a:rPr lang="en-US" dirty="0">
              <a:latin typeface="Times New Roman" panose="02020603050405020304" pitchFamily="18" charset="0"/>
              <a:cs typeface="Times New Roman" panose="02020603050405020304" pitchFamily="18" charset="0"/>
            </a:rPr>
            <a:t>4</a:t>
          </a:r>
        </a:p>
      </dgm:t>
    </dgm:pt>
    <dgm:pt modelId="{7B9E99A2-ECF3-4F46-9027-341D410B37BA}" type="parTrans" cxnId="{F9AB1EB8-5A4C-9E4C-AA32-2DE8A55A58BC}">
      <dgm:prSet/>
      <dgm:spPr/>
      <dgm:t>
        <a:bodyPr/>
        <a:lstStyle/>
        <a:p>
          <a:endParaRPr lang="en-US">
            <a:latin typeface="Times New Roman" panose="02020603050405020304" pitchFamily="18" charset="0"/>
            <a:cs typeface="Times New Roman" panose="02020603050405020304" pitchFamily="18" charset="0"/>
          </a:endParaRPr>
        </a:p>
      </dgm:t>
    </dgm:pt>
    <dgm:pt modelId="{AA471FEA-DFC2-DD49-861C-DF979006515F}" type="sibTrans" cxnId="{F9AB1EB8-5A4C-9E4C-AA32-2DE8A55A58BC}">
      <dgm:prSet/>
      <dgm:spPr/>
      <dgm:t>
        <a:bodyPr/>
        <a:lstStyle/>
        <a:p>
          <a:endParaRPr lang="en-US">
            <a:latin typeface="Times New Roman" panose="02020603050405020304" pitchFamily="18" charset="0"/>
            <a:cs typeface="Times New Roman" panose="02020603050405020304" pitchFamily="18" charset="0"/>
          </a:endParaRPr>
        </a:p>
      </dgm:t>
    </dgm:pt>
    <dgm:pt modelId="{A97FADFE-BB11-C846-BA86-BB3B359AFFBD}">
      <dgm:prSet phldrT="[Text]"/>
      <dgm:spPr/>
      <dgm:t>
        <a:bodyPr/>
        <a:lstStyle/>
        <a:p>
          <a:r>
            <a:rPr lang="en-US" dirty="0">
              <a:latin typeface="Times New Roman" panose="02020603050405020304" pitchFamily="18" charset="0"/>
              <a:cs typeface="Times New Roman" panose="02020603050405020304" pitchFamily="18" charset="0"/>
            </a:rPr>
            <a:t>5</a:t>
          </a:r>
        </a:p>
      </dgm:t>
    </dgm:pt>
    <dgm:pt modelId="{3F815314-B45B-BC44-B387-29D24BBF524C}" type="parTrans" cxnId="{B73E96E0-11B6-984D-87A8-FA1E91777018}">
      <dgm:prSet/>
      <dgm:spPr/>
      <dgm:t>
        <a:bodyPr/>
        <a:lstStyle/>
        <a:p>
          <a:endParaRPr lang="en-US">
            <a:latin typeface="Times New Roman" panose="02020603050405020304" pitchFamily="18" charset="0"/>
            <a:cs typeface="Times New Roman" panose="02020603050405020304" pitchFamily="18" charset="0"/>
          </a:endParaRPr>
        </a:p>
      </dgm:t>
    </dgm:pt>
    <dgm:pt modelId="{851C4DCC-BC46-7741-8EB7-268265459978}" type="sibTrans" cxnId="{B73E96E0-11B6-984D-87A8-FA1E91777018}">
      <dgm:prSet/>
      <dgm:spPr/>
      <dgm:t>
        <a:bodyPr/>
        <a:lstStyle/>
        <a:p>
          <a:endParaRPr lang="en-US">
            <a:latin typeface="Times New Roman" panose="02020603050405020304" pitchFamily="18" charset="0"/>
            <a:cs typeface="Times New Roman" panose="02020603050405020304" pitchFamily="18" charset="0"/>
          </a:endParaRPr>
        </a:p>
      </dgm:t>
    </dgm:pt>
    <dgm:pt modelId="{7CCAF141-825A-E144-A478-644EF0CA0D88}">
      <dgm:prSet phldrT="[Text]"/>
      <dgm:spPr/>
      <dgm:t>
        <a:bodyPr/>
        <a:lstStyle/>
        <a:p>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endParaRPr lang="en-US" dirty="0">
            <a:latin typeface="Times New Roman" panose="02020603050405020304" pitchFamily="18" charset="0"/>
            <a:cs typeface="Times New Roman" panose="02020603050405020304" pitchFamily="18" charset="0"/>
          </a:endParaRPr>
        </a:p>
      </dgm:t>
    </dgm:pt>
    <dgm:pt modelId="{BC6AA6DB-7AB8-4D4D-BCA2-EA788647A3E6}" type="parTrans" cxnId="{3644F7B7-FE96-6842-9B70-0EDC1E2AA9C8}">
      <dgm:prSet/>
      <dgm:spPr/>
      <dgm:t>
        <a:bodyPr/>
        <a:lstStyle/>
        <a:p>
          <a:endParaRPr lang="en-US">
            <a:latin typeface="Times New Roman" panose="02020603050405020304" pitchFamily="18" charset="0"/>
            <a:cs typeface="Times New Roman" panose="02020603050405020304" pitchFamily="18" charset="0"/>
          </a:endParaRPr>
        </a:p>
      </dgm:t>
    </dgm:pt>
    <dgm:pt modelId="{4F0392B3-7AF8-074D-9A62-C522DC230142}" type="sibTrans" cxnId="{3644F7B7-FE96-6842-9B70-0EDC1E2AA9C8}">
      <dgm:prSet/>
      <dgm:spPr/>
      <dgm:t>
        <a:bodyPr/>
        <a:lstStyle/>
        <a:p>
          <a:endParaRPr lang="en-US">
            <a:latin typeface="Times New Roman" panose="02020603050405020304" pitchFamily="18" charset="0"/>
            <a:cs typeface="Times New Roman" panose="02020603050405020304" pitchFamily="18" charset="0"/>
          </a:endParaRPr>
        </a:p>
      </dgm:t>
    </dgm:pt>
    <dgm:pt modelId="{ABF676D5-D642-044E-9816-4D8988D84B55}">
      <dgm:prSet phldrT="[Text]"/>
      <dgm:spPr/>
      <dgm:t>
        <a:bodyPr/>
        <a:lstStyle/>
        <a:p>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thonogtin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dgm:t>
    </dgm:pt>
    <dgm:pt modelId="{5E665411-B284-0942-812C-BB39D63B9512}" type="parTrans" cxnId="{7B31B1AB-A710-3741-BD87-4D7186900503}">
      <dgm:prSet/>
      <dgm:spPr/>
      <dgm:t>
        <a:bodyPr/>
        <a:lstStyle/>
        <a:p>
          <a:endParaRPr lang="en-US">
            <a:latin typeface="Times New Roman" panose="02020603050405020304" pitchFamily="18" charset="0"/>
            <a:cs typeface="Times New Roman" panose="02020603050405020304" pitchFamily="18" charset="0"/>
          </a:endParaRPr>
        </a:p>
      </dgm:t>
    </dgm:pt>
    <dgm:pt modelId="{918FACE4-1374-1449-8CC7-E0D26A7CCC9A}" type="sibTrans" cxnId="{7B31B1AB-A710-3741-BD87-4D7186900503}">
      <dgm:prSet/>
      <dgm:spPr/>
      <dgm:t>
        <a:bodyPr/>
        <a:lstStyle/>
        <a:p>
          <a:endParaRPr lang="en-US">
            <a:latin typeface="Times New Roman" panose="02020603050405020304" pitchFamily="18" charset="0"/>
            <a:cs typeface="Times New Roman" panose="02020603050405020304" pitchFamily="18" charset="0"/>
          </a:endParaRPr>
        </a:p>
      </dgm:t>
    </dgm:pt>
    <dgm:pt modelId="{B70A8BC9-03B2-4F4D-8456-CD0437BC6C85}" type="pres">
      <dgm:prSet presAssocID="{E7FCCE53-B06B-A14D-A8F3-468EB8DFF47A}" presName="linearFlow" presStyleCnt="0">
        <dgm:presLayoutVars>
          <dgm:dir/>
          <dgm:animLvl val="lvl"/>
          <dgm:resizeHandles val="exact"/>
        </dgm:presLayoutVars>
      </dgm:prSet>
      <dgm:spPr/>
    </dgm:pt>
    <dgm:pt modelId="{A053C11D-D778-344E-A55E-33ED8CA70607}" type="pres">
      <dgm:prSet presAssocID="{8B5DC61F-4223-E140-99DC-A8C1950B0749}" presName="composite" presStyleCnt="0"/>
      <dgm:spPr/>
    </dgm:pt>
    <dgm:pt modelId="{557E4F1F-8CDD-024E-8689-65EF44B26D8B}" type="pres">
      <dgm:prSet presAssocID="{8B5DC61F-4223-E140-99DC-A8C1950B0749}" presName="parentText" presStyleLbl="alignNode1" presStyleIdx="0" presStyleCnt="5">
        <dgm:presLayoutVars>
          <dgm:chMax val="1"/>
          <dgm:bulletEnabled val="1"/>
        </dgm:presLayoutVars>
      </dgm:prSet>
      <dgm:spPr/>
    </dgm:pt>
    <dgm:pt modelId="{A52718D7-0E00-4C4E-96B5-A74A4AC499EE}" type="pres">
      <dgm:prSet presAssocID="{8B5DC61F-4223-E140-99DC-A8C1950B0749}" presName="descendantText" presStyleLbl="alignAcc1" presStyleIdx="0" presStyleCnt="5">
        <dgm:presLayoutVars>
          <dgm:bulletEnabled val="1"/>
        </dgm:presLayoutVars>
      </dgm:prSet>
      <dgm:spPr/>
    </dgm:pt>
    <dgm:pt modelId="{EA6CA953-C71E-544A-9047-27CEF130A528}" type="pres">
      <dgm:prSet presAssocID="{D5B868A6-7711-464E-96D5-7449C58AE80B}" presName="sp" presStyleCnt="0"/>
      <dgm:spPr/>
    </dgm:pt>
    <dgm:pt modelId="{50820129-CB6B-0C44-AEC9-D84B45679ACD}" type="pres">
      <dgm:prSet presAssocID="{08DB509B-4015-CF4D-A869-D0E88F7B8760}" presName="composite" presStyleCnt="0"/>
      <dgm:spPr/>
    </dgm:pt>
    <dgm:pt modelId="{C853AE79-ACA2-C349-9A81-2FCDE5139741}" type="pres">
      <dgm:prSet presAssocID="{08DB509B-4015-CF4D-A869-D0E88F7B8760}" presName="parentText" presStyleLbl="alignNode1" presStyleIdx="1" presStyleCnt="5">
        <dgm:presLayoutVars>
          <dgm:chMax val="1"/>
          <dgm:bulletEnabled val="1"/>
        </dgm:presLayoutVars>
      </dgm:prSet>
      <dgm:spPr/>
    </dgm:pt>
    <dgm:pt modelId="{BB62C776-3B4F-DC41-BE56-B2F18CA50D6D}" type="pres">
      <dgm:prSet presAssocID="{08DB509B-4015-CF4D-A869-D0E88F7B8760}" presName="descendantText" presStyleLbl="alignAcc1" presStyleIdx="1" presStyleCnt="5">
        <dgm:presLayoutVars>
          <dgm:bulletEnabled val="1"/>
        </dgm:presLayoutVars>
      </dgm:prSet>
      <dgm:spPr/>
    </dgm:pt>
    <dgm:pt modelId="{592D8447-929D-5544-BB14-2C6DD2B3384F}" type="pres">
      <dgm:prSet presAssocID="{C4A5A1FF-C277-364B-9ECB-D3CE081371A1}" presName="sp" presStyleCnt="0"/>
      <dgm:spPr/>
    </dgm:pt>
    <dgm:pt modelId="{D1C7A6F7-89AC-4F45-9236-AC5589EE1050}" type="pres">
      <dgm:prSet presAssocID="{7566EF8D-8C7A-844F-A649-A1774777E334}" presName="composite" presStyleCnt="0"/>
      <dgm:spPr/>
    </dgm:pt>
    <dgm:pt modelId="{CDB0CAF2-99E5-074B-9934-8413303A8C69}" type="pres">
      <dgm:prSet presAssocID="{7566EF8D-8C7A-844F-A649-A1774777E334}" presName="parentText" presStyleLbl="alignNode1" presStyleIdx="2" presStyleCnt="5">
        <dgm:presLayoutVars>
          <dgm:chMax val="1"/>
          <dgm:bulletEnabled val="1"/>
        </dgm:presLayoutVars>
      </dgm:prSet>
      <dgm:spPr/>
    </dgm:pt>
    <dgm:pt modelId="{525641E4-DCEC-0049-AD13-988A71254140}" type="pres">
      <dgm:prSet presAssocID="{7566EF8D-8C7A-844F-A649-A1774777E334}" presName="descendantText" presStyleLbl="alignAcc1" presStyleIdx="2" presStyleCnt="5">
        <dgm:presLayoutVars>
          <dgm:bulletEnabled val="1"/>
        </dgm:presLayoutVars>
      </dgm:prSet>
      <dgm:spPr/>
    </dgm:pt>
    <dgm:pt modelId="{A40141E7-40D6-8E48-9354-A1D70273E05F}" type="pres">
      <dgm:prSet presAssocID="{696CA454-D167-B446-9C9B-F7229A7D0798}" presName="sp" presStyleCnt="0"/>
      <dgm:spPr/>
    </dgm:pt>
    <dgm:pt modelId="{AF7F6B0D-599E-6940-AB9C-04E8148A34E4}" type="pres">
      <dgm:prSet presAssocID="{759C38C5-C6D7-0C45-8D09-DB5F08932D18}" presName="composite" presStyleCnt="0"/>
      <dgm:spPr/>
    </dgm:pt>
    <dgm:pt modelId="{CF9F282E-AAF3-3C40-ADCC-D1E785908680}" type="pres">
      <dgm:prSet presAssocID="{759C38C5-C6D7-0C45-8D09-DB5F08932D18}" presName="parentText" presStyleLbl="alignNode1" presStyleIdx="3" presStyleCnt="5">
        <dgm:presLayoutVars>
          <dgm:chMax val="1"/>
          <dgm:bulletEnabled val="1"/>
        </dgm:presLayoutVars>
      </dgm:prSet>
      <dgm:spPr/>
    </dgm:pt>
    <dgm:pt modelId="{C2071750-FB54-8B46-963B-DB84159C3406}" type="pres">
      <dgm:prSet presAssocID="{759C38C5-C6D7-0C45-8D09-DB5F08932D18}" presName="descendantText" presStyleLbl="alignAcc1" presStyleIdx="3" presStyleCnt="5">
        <dgm:presLayoutVars>
          <dgm:bulletEnabled val="1"/>
        </dgm:presLayoutVars>
      </dgm:prSet>
      <dgm:spPr/>
    </dgm:pt>
    <dgm:pt modelId="{8809B6AE-F839-CE47-9F62-8CED25E4CDE8}" type="pres">
      <dgm:prSet presAssocID="{AA471FEA-DFC2-DD49-861C-DF979006515F}" presName="sp" presStyleCnt="0"/>
      <dgm:spPr/>
    </dgm:pt>
    <dgm:pt modelId="{921659C9-202D-8942-8F23-51EC32318AC8}" type="pres">
      <dgm:prSet presAssocID="{A97FADFE-BB11-C846-BA86-BB3B359AFFBD}" presName="composite" presStyleCnt="0"/>
      <dgm:spPr/>
    </dgm:pt>
    <dgm:pt modelId="{60A7D898-9A5D-A348-958E-5169A9DA1156}" type="pres">
      <dgm:prSet presAssocID="{A97FADFE-BB11-C846-BA86-BB3B359AFFBD}" presName="parentText" presStyleLbl="alignNode1" presStyleIdx="4" presStyleCnt="5">
        <dgm:presLayoutVars>
          <dgm:chMax val="1"/>
          <dgm:bulletEnabled val="1"/>
        </dgm:presLayoutVars>
      </dgm:prSet>
      <dgm:spPr/>
    </dgm:pt>
    <dgm:pt modelId="{2158EE3D-B11F-5B43-8E8F-6A00B0E9D77B}" type="pres">
      <dgm:prSet presAssocID="{A97FADFE-BB11-C846-BA86-BB3B359AFFBD}" presName="descendantText" presStyleLbl="alignAcc1" presStyleIdx="4" presStyleCnt="5">
        <dgm:presLayoutVars>
          <dgm:bulletEnabled val="1"/>
        </dgm:presLayoutVars>
      </dgm:prSet>
      <dgm:spPr/>
    </dgm:pt>
  </dgm:ptLst>
  <dgm:cxnLst>
    <dgm:cxn modelId="{2146150C-7DDB-8445-A8A4-A0E4EE5EC8F6}" type="presOf" srcId="{08DB509B-4015-CF4D-A869-D0E88F7B8760}" destId="{C853AE79-ACA2-C349-9A81-2FCDE5139741}" srcOrd="0" destOrd="0" presId="urn:microsoft.com/office/officeart/2005/8/layout/chevron2"/>
    <dgm:cxn modelId="{8DE6BD12-1955-B040-8AA3-AC8C7EF226D3}" srcId="{E7FCCE53-B06B-A14D-A8F3-468EB8DFF47A}" destId="{7566EF8D-8C7A-844F-A649-A1774777E334}" srcOrd="2" destOrd="0" parTransId="{0C5961E6-2732-8E4D-AB29-71C6776B878A}" sibTransId="{696CA454-D167-B446-9C9B-F7229A7D0798}"/>
    <dgm:cxn modelId="{0DE5312B-6CA8-194F-85AC-A7116ECE8CA3}" srcId="{7566EF8D-8C7A-844F-A649-A1774777E334}" destId="{C71F73F9-D23C-AC44-A29B-2910F7F86410}" srcOrd="0" destOrd="0" parTransId="{6912FDD2-3E8A-014E-9F36-B5EF51DE5E9B}" sibTransId="{5E996926-09F4-654C-9DEE-0CBA4579FF5B}"/>
    <dgm:cxn modelId="{E78D2E33-C3FF-E743-B4AA-16557927A520}" srcId="{E7FCCE53-B06B-A14D-A8F3-468EB8DFF47A}" destId="{08DB509B-4015-CF4D-A869-D0E88F7B8760}" srcOrd="1" destOrd="0" parTransId="{0C0ADA70-1CE4-BA48-B7E7-C968EC220591}" sibTransId="{C4A5A1FF-C277-364B-9ECB-D3CE081371A1}"/>
    <dgm:cxn modelId="{8EC8AD5E-48BE-2649-B844-239C39F036FB}" srcId="{E7FCCE53-B06B-A14D-A8F3-468EB8DFF47A}" destId="{8B5DC61F-4223-E140-99DC-A8C1950B0749}" srcOrd="0" destOrd="0" parTransId="{2F27E9FD-CF43-5049-82D6-5123499FD17B}" sibTransId="{D5B868A6-7711-464E-96D5-7449C58AE80B}"/>
    <dgm:cxn modelId="{D6B0895F-E2B6-484E-90FE-8DD65CDAC8E0}" type="presOf" srcId="{E7FCCE53-B06B-A14D-A8F3-468EB8DFF47A}" destId="{B70A8BC9-03B2-4F4D-8456-CD0437BC6C85}" srcOrd="0" destOrd="0" presId="urn:microsoft.com/office/officeart/2005/8/layout/chevron2"/>
    <dgm:cxn modelId="{3867F977-D7BD-0A48-B7A2-15B20A4F84F7}" type="presOf" srcId="{8B5DC61F-4223-E140-99DC-A8C1950B0749}" destId="{557E4F1F-8CDD-024E-8689-65EF44B26D8B}" srcOrd="0" destOrd="0" presId="urn:microsoft.com/office/officeart/2005/8/layout/chevron2"/>
    <dgm:cxn modelId="{A84E937E-4DE5-5041-99DE-149932A0F9D4}" type="presOf" srcId="{C71F73F9-D23C-AC44-A29B-2910F7F86410}" destId="{525641E4-DCEC-0049-AD13-988A71254140}" srcOrd="0" destOrd="0" presId="urn:microsoft.com/office/officeart/2005/8/layout/chevron2"/>
    <dgm:cxn modelId="{5031DE91-13FC-C948-A790-1BAB0DCD6EDA}" srcId="{8B5DC61F-4223-E140-99DC-A8C1950B0749}" destId="{50F69496-D482-8B4B-98FD-0F6AF2A6E6FC}" srcOrd="0" destOrd="0" parTransId="{0F032912-1640-9F4B-B020-E1781578BBE6}" sibTransId="{59C7A876-FF21-ED41-9910-E38B5B98A2D7}"/>
    <dgm:cxn modelId="{ED039E92-EC92-AF48-88C7-2E692FBCCAC9}" srcId="{08DB509B-4015-CF4D-A869-D0E88F7B8760}" destId="{767FC191-F3E6-DB40-8519-2A8E0C441717}" srcOrd="0" destOrd="0" parTransId="{ECB00042-EBE9-B84B-B752-EF8710ED1A6C}" sibTransId="{09570254-E367-2D45-825A-13CE510952FB}"/>
    <dgm:cxn modelId="{2255039C-A092-2242-B12B-BDD408658AF4}" type="presOf" srcId="{767FC191-F3E6-DB40-8519-2A8E0C441717}" destId="{BB62C776-3B4F-DC41-BE56-B2F18CA50D6D}" srcOrd="0" destOrd="0" presId="urn:microsoft.com/office/officeart/2005/8/layout/chevron2"/>
    <dgm:cxn modelId="{7B31B1AB-A710-3741-BD87-4D7186900503}" srcId="{A97FADFE-BB11-C846-BA86-BB3B359AFFBD}" destId="{ABF676D5-D642-044E-9816-4D8988D84B55}" srcOrd="0" destOrd="0" parTransId="{5E665411-B284-0942-812C-BB39D63B9512}" sibTransId="{918FACE4-1374-1449-8CC7-E0D26A7CCC9A}"/>
    <dgm:cxn modelId="{3644F7B7-FE96-6842-9B70-0EDC1E2AA9C8}" srcId="{759C38C5-C6D7-0C45-8D09-DB5F08932D18}" destId="{7CCAF141-825A-E144-A478-644EF0CA0D88}" srcOrd="0" destOrd="0" parTransId="{BC6AA6DB-7AB8-4D4D-BCA2-EA788647A3E6}" sibTransId="{4F0392B3-7AF8-074D-9A62-C522DC230142}"/>
    <dgm:cxn modelId="{F9AB1EB8-5A4C-9E4C-AA32-2DE8A55A58BC}" srcId="{E7FCCE53-B06B-A14D-A8F3-468EB8DFF47A}" destId="{759C38C5-C6D7-0C45-8D09-DB5F08932D18}" srcOrd="3" destOrd="0" parTransId="{7B9E99A2-ECF3-4F46-9027-341D410B37BA}" sibTransId="{AA471FEA-DFC2-DD49-861C-DF979006515F}"/>
    <dgm:cxn modelId="{0C54A6D6-09D3-6B41-8BEA-AF62E1986D8D}" type="presOf" srcId="{50F69496-D482-8B4B-98FD-0F6AF2A6E6FC}" destId="{A52718D7-0E00-4C4E-96B5-A74A4AC499EE}" srcOrd="0" destOrd="0" presId="urn:microsoft.com/office/officeart/2005/8/layout/chevron2"/>
    <dgm:cxn modelId="{638DCED7-00CC-C34E-8454-0E9D3B54BFC3}" type="presOf" srcId="{7CCAF141-825A-E144-A478-644EF0CA0D88}" destId="{C2071750-FB54-8B46-963B-DB84159C3406}" srcOrd="0" destOrd="0" presId="urn:microsoft.com/office/officeart/2005/8/layout/chevron2"/>
    <dgm:cxn modelId="{4E0EDFDA-7D69-904D-832A-AC7F154D3ABE}" type="presOf" srcId="{ABF676D5-D642-044E-9816-4D8988D84B55}" destId="{2158EE3D-B11F-5B43-8E8F-6A00B0E9D77B}" srcOrd="0" destOrd="0" presId="urn:microsoft.com/office/officeart/2005/8/layout/chevron2"/>
    <dgm:cxn modelId="{B73E96E0-11B6-984D-87A8-FA1E91777018}" srcId="{E7FCCE53-B06B-A14D-A8F3-468EB8DFF47A}" destId="{A97FADFE-BB11-C846-BA86-BB3B359AFFBD}" srcOrd="4" destOrd="0" parTransId="{3F815314-B45B-BC44-B387-29D24BBF524C}" sibTransId="{851C4DCC-BC46-7741-8EB7-268265459978}"/>
    <dgm:cxn modelId="{896B48E3-9DF8-EB42-BBCE-7BF63ADEDA91}" type="presOf" srcId="{A97FADFE-BB11-C846-BA86-BB3B359AFFBD}" destId="{60A7D898-9A5D-A348-958E-5169A9DA1156}" srcOrd="0" destOrd="0" presId="urn:microsoft.com/office/officeart/2005/8/layout/chevron2"/>
    <dgm:cxn modelId="{6FF35BEB-F935-814E-9032-C86AE3B14DC8}" type="presOf" srcId="{759C38C5-C6D7-0C45-8D09-DB5F08932D18}" destId="{CF9F282E-AAF3-3C40-ADCC-D1E785908680}" srcOrd="0" destOrd="0" presId="urn:microsoft.com/office/officeart/2005/8/layout/chevron2"/>
    <dgm:cxn modelId="{BB4C77FE-A8B0-B54F-AA6B-EBF8CDB15D77}" type="presOf" srcId="{7566EF8D-8C7A-844F-A649-A1774777E334}" destId="{CDB0CAF2-99E5-074B-9934-8413303A8C69}" srcOrd="0" destOrd="0" presId="urn:microsoft.com/office/officeart/2005/8/layout/chevron2"/>
    <dgm:cxn modelId="{7E42884F-7125-E142-94BB-32578124C74B}" type="presParOf" srcId="{B70A8BC9-03B2-4F4D-8456-CD0437BC6C85}" destId="{A053C11D-D778-344E-A55E-33ED8CA70607}" srcOrd="0" destOrd="0" presId="urn:microsoft.com/office/officeart/2005/8/layout/chevron2"/>
    <dgm:cxn modelId="{20CD9588-AED3-EC4E-8B0F-D47DB692CD65}" type="presParOf" srcId="{A053C11D-D778-344E-A55E-33ED8CA70607}" destId="{557E4F1F-8CDD-024E-8689-65EF44B26D8B}" srcOrd="0" destOrd="0" presId="urn:microsoft.com/office/officeart/2005/8/layout/chevron2"/>
    <dgm:cxn modelId="{8893FB00-3257-764D-8BD3-3F30B2326E58}" type="presParOf" srcId="{A053C11D-D778-344E-A55E-33ED8CA70607}" destId="{A52718D7-0E00-4C4E-96B5-A74A4AC499EE}" srcOrd="1" destOrd="0" presId="urn:microsoft.com/office/officeart/2005/8/layout/chevron2"/>
    <dgm:cxn modelId="{F2766707-E947-D442-9AD6-D5775A5BD2FB}" type="presParOf" srcId="{B70A8BC9-03B2-4F4D-8456-CD0437BC6C85}" destId="{EA6CA953-C71E-544A-9047-27CEF130A528}" srcOrd="1" destOrd="0" presId="urn:microsoft.com/office/officeart/2005/8/layout/chevron2"/>
    <dgm:cxn modelId="{17F75EEA-597E-5E43-B8DC-CDD003CEDC56}" type="presParOf" srcId="{B70A8BC9-03B2-4F4D-8456-CD0437BC6C85}" destId="{50820129-CB6B-0C44-AEC9-D84B45679ACD}" srcOrd="2" destOrd="0" presId="urn:microsoft.com/office/officeart/2005/8/layout/chevron2"/>
    <dgm:cxn modelId="{0A4042A6-1690-DB48-9E69-2A9F99B8D5A6}" type="presParOf" srcId="{50820129-CB6B-0C44-AEC9-D84B45679ACD}" destId="{C853AE79-ACA2-C349-9A81-2FCDE5139741}" srcOrd="0" destOrd="0" presId="urn:microsoft.com/office/officeart/2005/8/layout/chevron2"/>
    <dgm:cxn modelId="{55BC547E-42B3-6E49-A425-2DEAC1195B6E}" type="presParOf" srcId="{50820129-CB6B-0C44-AEC9-D84B45679ACD}" destId="{BB62C776-3B4F-DC41-BE56-B2F18CA50D6D}" srcOrd="1" destOrd="0" presId="urn:microsoft.com/office/officeart/2005/8/layout/chevron2"/>
    <dgm:cxn modelId="{58E11F2F-863E-BA45-8DEA-7FBD5ABDEA1A}" type="presParOf" srcId="{B70A8BC9-03B2-4F4D-8456-CD0437BC6C85}" destId="{592D8447-929D-5544-BB14-2C6DD2B3384F}" srcOrd="3" destOrd="0" presId="urn:microsoft.com/office/officeart/2005/8/layout/chevron2"/>
    <dgm:cxn modelId="{F12A4CA6-4E1A-7148-B961-BE9C58A9F0BA}" type="presParOf" srcId="{B70A8BC9-03B2-4F4D-8456-CD0437BC6C85}" destId="{D1C7A6F7-89AC-4F45-9236-AC5589EE1050}" srcOrd="4" destOrd="0" presId="urn:microsoft.com/office/officeart/2005/8/layout/chevron2"/>
    <dgm:cxn modelId="{1E944E57-0269-FD4B-A257-ABAB263C4028}" type="presParOf" srcId="{D1C7A6F7-89AC-4F45-9236-AC5589EE1050}" destId="{CDB0CAF2-99E5-074B-9934-8413303A8C69}" srcOrd="0" destOrd="0" presId="urn:microsoft.com/office/officeart/2005/8/layout/chevron2"/>
    <dgm:cxn modelId="{634C5404-9C6F-2048-AB05-956745D22629}" type="presParOf" srcId="{D1C7A6F7-89AC-4F45-9236-AC5589EE1050}" destId="{525641E4-DCEC-0049-AD13-988A71254140}" srcOrd="1" destOrd="0" presId="urn:microsoft.com/office/officeart/2005/8/layout/chevron2"/>
    <dgm:cxn modelId="{EC0909D9-8405-E849-9E67-E8AFCE225951}" type="presParOf" srcId="{B70A8BC9-03B2-4F4D-8456-CD0437BC6C85}" destId="{A40141E7-40D6-8E48-9354-A1D70273E05F}" srcOrd="5" destOrd="0" presId="urn:microsoft.com/office/officeart/2005/8/layout/chevron2"/>
    <dgm:cxn modelId="{D40DAED1-FAD1-0646-8927-5B5420B41420}" type="presParOf" srcId="{B70A8BC9-03B2-4F4D-8456-CD0437BC6C85}" destId="{AF7F6B0D-599E-6940-AB9C-04E8148A34E4}" srcOrd="6" destOrd="0" presId="urn:microsoft.com/office/officeart/2005/8/layout/chevron2"/>
    <dgm:cxn modelId="{92D6F4E5-AA43-904E-9AFB-B17F38B2B1BC}" type="presParOf" srcId="{AF7F6B0D-599E-6940-AB9C-04E8148A34E4}" destId="{CF9F282E-AAF3-3C40-ADCC-D1E785908680}" srcOrd="0" destOrd="0" presId="urn:microsoft.com/office/officeart/2005/8/layout/chevron2"/>
    <dgm:cxn modelId="{DD273991-CB88-BF4A-83DC-73F8E52534E6}" type="presParOf" srcId="{AF7F6B0D-599E-6940-AB9C-04E8148A34E4}" destId="{C2071750-FB54-8B46-963B-DB84159C3406}" srcOrd="1" destOrd="0" presId="urn:microsoft.com/office/officeart/2005/8/layout/chevron2"/>
    <dgm:cxn modelId="{2AA150A0-22A9-7642-AEE3-F0F9E5FEFDCE}" type="presParOf" srcId="{B70A8BC9-03B2-4F4D-8456-CD0437BC6C85}" destId="{8809B6AE-F839-CE47-9F62-8CED25E4CDE8}" srcOrd="7" destOrd="0" presId="urn:microsoft.com/office/officeart/2005/8/layout/chevron2"/>
    <dgm:cxn modelId="{1456BB05-A60D-9547-A78E-B60D143A3D5A}" type="presParOf" srcId="{B70A8BC9-03B2-4F4D-8456-CD0437BC6C85}" destId="{921659C9-202D-8942-8F23-51EC32318AC8}" srcOrd="8" destOrd="0" presId="urn:microsoft.com/office/officeart/2005/8/layout/chevron2"/>
    <dgm:cxn modelId="{D819212B-C535-2B46-B4AC-F9F1A166DB06}" type="presParOf" srcId="{921659C9-202D-8942-8F23-51EC32318AC8}" destId="{60A7D898-9A5D-A348-958E-5169A9DA1156}" srcOrd="0" destOrd="0" presId="urn:microsoft.com/office/officeart/2005/8/layout/chevron2"/>
    <dgm:cxn modelId="{8DB72171-880C-0043-893A-FF1ECCBD2094}" type="presParOf" srcId="{921659C9-202D-8942-8F23-51EC32318AC8}" destId="{2158EE3D-B11F-5B43-8E8F-6A00B0E9D7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4F1F-8CDD-024E-8689-65EF44B26D8B}">
      <dsp:nvSpPr>
        <dsp:cNvPr id="0" name=""/>
        <dsp:cNvSpPr/>
      </dsp:nvSpPr>
      <dsp:spPr>
        <a:xfrm rot="5400000">
          <a:off x="-116888" y="118609"/>
          <a:ext cx="779255" cy="5454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1</a:t>
          </a:r>
        </a:p>
      </dsp:txBody>
      <dsp:txXfrm rot="-5400000">
        <a:off x="1" y="274461"/>
        <a:ext cx="545479" cy="233776"/>
      </dsp:txXfrm>
    </dsp:sp>
    <dsp:sp modelId="{A52718D7-0E00-4C4E-96B5-A74A4AC499EE}">
      <dsp:nvSpPr>
        <dsp:cNvPr id="0" name=""/>
        <dsp:cNvSpPr/>
      </dsp:nvSpPr>
      <dsp:spPr>
        <a:xfrm rot="5400000">
          <a:off x="3682527" y="-3135327"/>
          <a:ext cx="506516" cy="678061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Xác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định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cần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thuật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lại</a:t>
          </a:r>
          <a:endParaRPr lang="en-US" sz="1700" kern="1200" dirty="0">
            <a:latin typeface="Times New Roman" panose="02020603050405020304" pitchFamily="18" charset="0"/>
            <a:cs typeface="Times New Roman" panose="02020603050405020304" pitchFamily="18" charset="0"/>
          </a:endParaRPr>
        </a:p>
      </dsp:txBody>
      <dsp:txXfrm rot="-5400000">
        <a:off x="545479" y="26447"/>
        <a:ext cx="6755887" cy="457064"/>
      </dsp:txXfrm>
    </dsp:sp>
    <dsp:sp modelId="{C853AE79-ACA2-C349-9A81-2FCDE5139741}">
      <dsp:nvSpPr>
        <dsp:cNvPr id="0" name=""/>
        <dsp:cNvSpPr/>
      </dsp:nvSpPr>
      <dsp:spPr>
        <a:xfrm rot="5400000">
          <a:off x="-116888" y="775454"/>
          <a:ext cx="779255" cy="545479"/>
        </a:xfrm>
        <a:prstGeom prst="chevron">
          <a:avLst/>
        </a:prstGeom>
        <a:solidFill>
          <a:schemeClr val="accent5">
            <a:hueOff val="4534013"/>
            <a:satOff val="-4805"/>
            <a:lumOff val="-5833"/>
            <a:alphaOff val="0"/>
          </a:schemeClr>
        </a:solidFill>
        <a:ln w="25400" cap="flat" cmpd="sng" algn="ctr">
          <a:solidFill>
            <a:schemeClr val="accent5">
              <a:hueOff val="4534013"/>
              <a:satOff val="-4805"/>
              <a:lumOff val="-58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2</a:t>
          </a:r>
        </a:p>
      </dsp:txBody>
      <dsp:txXfrm rot="-5400000">
        <a:off x="1" y="931306"/>
        <a:ext cx="545479" cy="233776"/>
      </dsp:txXfrm>
    </dsp:sp>
    <dsp:sp modelId="{BB62C776-3B4F-DC41-BE56-B2F18CA50D6D}">
      <dsp:nvSpPr>
        <dsp:cNvPr id="0" name=""/>
        <dsp:cNvSpPr/>
      </dsp:nvSpPr>
      <dsp:spPr>
        <a:xfrm rot="5400000">
          <a:off x="3682527" y="-2478482"/>
          <a:ext cx="506516" cy="6780613"/>
        </a:xfrm>
        <a:prstGeom prst="round2SameRect">
          <a:avLst/>
        </a:prstGeom>
        <a:solidFill>
          <a:schemeClr val="lt1">
            <a:alpha val="90000"/>
            <a:hueOff val="0"/>
            <a:satOff val="0"/>
            <a:lumOff val="0"/>
            <a:alphaOff val="0"/>
          </a:schemeClr>
        </a:solidFill>
        <a:ln w="25400" cap="flat" cmpd="sng" algn="ctr">
          <a:solidFill>
            <a:schemeClr val="accent5">
              <a:hueOff val="4534013"/>
              <a:satOff val="-4805"/>
              <a:lumOff val="-58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Tìm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thông</a:t>
          </a:r>
          <a:r>
            <a:rPr lang="en-US" sz="1700" kern="1200" dirty="0">
              <a:latin typeface="Times New Roman" panose="02020603050405020304" pitchFamily="18" charset="0"/>
              <a:cs typeface="Times New Roman" panose="02020603050405020304" pitchFamily="18" charset="0"/>
            </a:rPr>
            <a:t> tin </a:t>
          </a:r>
          <a:r>
            <a:rPr lang="en-US" sz="1700" kern="1200" dirty="0" err="1">
              <a:latin typeface="Times New Roman" panose="02020603050405020304" pitchFamily="18" charset="0"/>
              <a:cs typeface="Times New Roman" panose="02020603050405020304" pitchFamily="18" charset="0"/>
            </a:rPr>
            <a:t>về</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ở</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nhiều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nguồn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khác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nhau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sách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báo</a:t>
          </a:r>
          <a:r>
            <a:rPr lang="en-US" sz="1700" kern="1200" dirty="0">
              <a:latin typeface="Times New Roman" panose="02020603050405020304" pitchFamily="18" charset="0"/>
              <a:cs typeface="Times New Roman" panose="02020603050405020304" pitchFamily="18" charset="0"/>
            </a:rPr>
            <a:t>, internet, </a:t>
          </a:r>
          <a:r>
            <a:rPr lang="en-US" sz="1700" kern="1200" dirty="0" err="1">
              <a:latin typeface="Times New Roman" panose="02020603050405020304" pitchFamily="18" charset="0"/>
              <a:cs typeface="Times New Roman" panose="02020603050405020304" pitchFamily="18" charset="0"/>
            </a:rPr>
            <a:t>thực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tế</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đời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sống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chọn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lọc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những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thông</a:t>
          </a:r>
          <a:r>
            <a:rPr lang="en-US" sz="1700" kern="1200" dirty="0">
              <a:latin typeface="Times New Roman" panose="02020603050405020304" pitchFamily="18" charset="0"/>
              <a:cs typeface="Times New Roman" panose="02020603050405020304" pitchFamily="18" charset="0"/>
            </a:rPr>
            <a:t> tin </a:t>
          </a:r>
          <a:r>
            <a:rPr lang="en-US" sz="1700" kern="1200" dirty="0" err="1">
              <a:latin typeface="Times New Roman" panose="02020603050405020304" pitchFamily="18" charset="0"/>
              <a:cs typeface="Times New Roman" panose="02020603050405020304" pitchFamily="18" charset="0"/>
            </a:rPr>
            <a:t>quan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trọng</a:t>
          </a:r>
          <a:endParaRPr lang="en-US" sz="1700" kern="1200" dirty="0">
            <a:latin typeface="Times New Roman" panose="02020603050405020304" pitchFamily="18" charset="0"/>
            <a:cs typeface="Times New Roman" panose="02020603050405020304" pitchFamily="18" charset="0"/>
          </a:endParaRPr>
        </a:p>
      </dsp:txBody>
      <dsp:txXfrm rot="-5400000">
        <a:off x="545479" y="683292"/>
        <a:ext cx="6755887" cy="457064"/>
      </dsp:txXfrm>
    </dsp:sp>
    <dsp:sp modelId="{CDB0CAF2-99E5-074B-9934-8413303A8C69}">
      <dsp:nvSpPr>
        <dsp:cNvPr id="0" name=""/>
        <dsp:cNvSpPr/>
      </dsp:nvSpPr>
      <dsp:spPr>
        <a:xfrm rot="5400000">
          <a:off x="-116888" y="1432298"/>
          <a:ext cx="779255" cy="545479"/>
        </a:xfrm>
        <a:prstGeom prst="chevron">
          <a:avLst/>
        </a:prstGeom>
        <a:solidFill>
          <a:schemeClr val="accent5">
            <a:hueOff val="9068026"/>
            <a:satOff val="-9610"/>
            <a:lumOff val="-11665"/>
            <a:alphaOff val="0"/>
          </a:schemeClr>
        </a:solidFill>
        <a:ln w="25400" cap="flat" cmpd="sng" algn="ctr">
          <a:solidFill>
            <a:schemeClr val="accent5">
              <a:hueOff val="9068026"/>
              <a:satOff val="-9610"/>
              <a:lumOff val="-116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3</a:t>
          </a:r>
        </a:p>
      </dsp:txBody>
      <dsp:txXfrm rot="-5400000">
        <a:off x="1" y="1588150"/>
        <a:ext cx="545479" cy="233776"/>
      </dsp:txXfrm>
    </dsp:sp>
    <dsp:sp modelId="{525641E4-DCEC-0049-AD13-988A71254140}">
      <dsp:nvSpPr>
        <dsp:cNvPr id="0" name=""/>
        <dsp:cNvSpPr/>
      </dsp:nvSpPr>
      <dsp:spPr>
        <a:xfrm rot="5400000">
          <a:off x="3682527" y="-1821638"/>
          <a:ext cx="506516" cy="6780613"/>
        </a:xfrm>
        <a:prstGeom prst="round2SameRect">
          <a:avLst/>
        </a:prstGeom>
        <a:solidFill>
          <a:schemeClr val="lt1">
            <a:alpha val="90000"/>
            <a:hueOff val="0"/>
            <a:satOff val="0"/>
            <a:lumOff val="0"/>
            <a:alphaOff val="0"/>
          </a:schemeClr>
        </a:solidFill>
        <a:ln w="25400" cap="flat" cmpd="sng" algn="ctr">
          <a:solidFill>
            <a:schemeClr val="accent5">
              <a:hueOff val="9068026"/>
              <a:satOff val="-9610"/>
              <a:lumOff val="-116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Lựa</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chọn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trật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sắp</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xếp</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các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thông</a:t>
          </a:r>
          <a:r>
            <a:rPr lang="en-US" sz="1700" kern="1200" dirty="0">
              <a:latin typeface="Times New Roman" panose="02020603050405020304" pitchFamily="18" charset="0"/>
              <a:cs typeface="Times New Roman" panose="02020603050405020304" pitchFamily="18" charset="0"/>
            </a:rPr>
            <a:t> tin </a:t>
          </a:r>
          <a:r>
            <a:rPr lang="en-US" sz="1700" kern="1200" dirty="0" err="1">
              <a:latin typeface="Times New Roman" panose="02020603050405020304" pitchFamily="18" charset="0"/>
              <a:cs typeface="Times New Roman" panose="02020603050405020304" pitchFamily="18" charset="0"/>
            </a:rPr>
            <a:t>về</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endParaRPr lang="en-US" sz="1700" kern="1200" dirty="0">
            <a:latin typeface="Times New Roman" panose="02020603050405020304" pitchFamily="18" charset="0"/>
            <a:cs typeface="Times New Roman" panose="02020603050405020304" pitchFamily="18" charset="0"/>
          </a:endParaRPr>
        </a:p>
      </dsp:txBody>
      <dsp:txXfrm rot="-5400000">
        <a:off x="545479" y="1340136"/>
        <a:ext cx="6755887" cy="457064"/>
      </dsp:txXfrm>
    </dsp:sp>
    <dsp:sp modelId="{CF9F282E-AAF3-3C40-ADCC-D1E785908680}">
      <dsp:nvSpPr>
        <dsp:cNvPr id="0" name=""/>
        <dsp:cNvSpPr/>
      </dsp:nvSpPr>
      <dsp:spPr>
        <a:xfrm rot="5400000">
          <a:off x="-116888" y="2089143"/>
          <a:ext cx="779255" cy="545479"/>
        </a:xfrm>
        <a:prstGeom prst="chevron">
          <a:avLst/>
        </a:prstGeom>
        <a:solidFill>
          <a:schemeClr val="accent5">
            <a:hueOff val="13602039"/>
            <a:satOff val="-14415"/>
            <a:lumOff val="-17498"/>
            <a:alphaOff val="0"/>
          </a:schemeClr>
        </a:solidFill>
        <a:ln w="25400" cap="flat" cmpd="sng" algn="ctr">
          <a:solidFill>
            <a:schemeClr val="accent5">
              <a:hueOff val="13602039"/>
              <a:satOff val="-14415"/>
              <a:lumOff val="-174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4</a:t>
          </a:r>
        </a:p>
      </dsp:txBody>
      <dsp:txXfrm rot="-5400000">
        <a:off x="1" y="2244995"/>
        <a:ext cx="545479" cy="233776"/>
      </dsp:txXfrm>
    </dsp:sp>
    <dsp:sp modelId="{C2071750-FB54-8B46-963B-DB84159C3406}">
      <dsp:nvSpPr>
        <dsp:cNvPr id="0" name=""/>
        <dsp:cNvSpPr/>
      </dsp:nvSpPr>
      <dsp:spPr>
        <a:xfrm rot="5400000">
          <a:off x="3682527" y="-1164793"/>
          <a:ext cx="506516" cy="6780613"/>
        </a:xfrm>
        <a:prstGeom prst="round2SameRect">
          <a:avLst/>
        </a:prstGeom>
        <a:solidFill>
          <a:schemeClr val="lt1">
            <a:alpha val="90000"/>
            <a:hueOff val="0"/>
            <a:satOff val="0"/>
            <a:lumOff val="0"/>
            <a:alphaOff val="0"/>
          </a:schemeClr>
        </a:solidFill>
        <a:ln w="25400" cap="flat" cmpd="sng" algn="ctr">
          <a:solidFill>
            <a:schemeClr val="accent5">
              <a:hueOff val="13602039"/>
              <a:satOff val="-14415"/>
              <a:lumOff val="-174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Sử</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dụng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chữ</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viết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kèm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theo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hình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ảnh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để</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thuật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lại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sự</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kiện</a:t>
          </a:r>
          <a:endParaRPr lang="en-US" sz="1700" kern="1200" dirty="0">
            <a:latin typeface="Times New Roman" panose="02020603050405020304" pitchFamily="18" charset="0"/>
            <a:cs typeface="Times New Roman" panose="02020603050405020304" pitchFamily="18" charset="0"/>
          </a:endParaRPr>
        </a:p>
      </dsp:txBody>
      <dsp:txXfrm rot="-5400000">
        <a:off x="545479" y="1996981"/>
        <a:ext cx="6755887" cy="457064"/>
      </dsp:txXfrm>
    </dsp:sp>
    <dsp:sp modelId="{60A7D898-9A5D-A348-958E-5169A9DA1156}">
      <dsp:nvSpPr>
        <dsp:cNvPr id="0" name=""/>
        <dsp:cNvSpPr/>
      </dsp:nvSpPr>
      <dsp:spPr>
        <a:xfrm rot="5400000">
          <a:off x="-116888" y="2745988"/>
          <a:ext cx="779255" cy="545479"/>
        </a:xfrm>
        <a:prstGeom prst="chevron">
          <a:avLst/>
        </a:prstGeom>
        <a:solidFill>
          <a:schemeClr val="accent5">
            <a:hueOff val="18136053"/>
            <a:satOff val="-19220"/>
            <a:lumOff val="-23330"/>
            <a:alphaOff val="0"/>
          </a:schemeClr>
        </a:solidFill>
        <a:ln w="25400" cap="flat" cmpd="sng" algn="ctr">
          <a:solidFill>
            <a:schemeClr val="accent5">
              <a:hueOff val="18136053"/>
              <a:satOff val="-19220"/>
              <a:lumOff val="-233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5</a:t>
          </a:r>
        </a:p>
      </dsp:txBody>
      <dsp:txXfrm rot="-5400000">
        <a:off x="1" y="2901840"/>
        <a:ext cx="545479" cy="233776"/>
      </dsp:txXfrm>
    </dsp:sp>
    <dsp:sp modelId="{2158EE3D-B11F-5B43-8E8F-6A00B0E9D77B}">
      <dsp:nvSpPr>
        <dsp:cNvPr id="0" name=""/>
        <dsp:cNvSpPr/>
      </dsp:nvSpPr>
      <dsp:spPr>
        <a:xfrm rot="5400000">
          <a:off x="3682527" y="-507948"/>
          <a:ext cx="506516" cy="6780613"/>
        </a:xfrm>
        <a:prstGeom prst="round2SameRect">
          <a:avLst/>
        </a:prstGeom>
        <a:solidFill>
          <a:schemeClr val="lt1">
            <a:alpha val="90000"/>
            <a:hueOff val="0"/>
            <a:satOff val="0"/>
            <a:lumOff val="0"/>
            <a:alphaOff val="0"/>
          </a:schemeClr>
        </a:solidFill>
        <a:ln w="25400" cap="flat" cmpd="sng" algn="ctr">
          <a:solidFill>
            <a:schemeClr val="accent5">
              <a:hueOff val="18136053"/>
              <a:satOff val="-19220"/>
              <a:lumOff val="-23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Trình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bày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theo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cách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truyền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thống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hoặc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đồ</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thonogtin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có</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thể</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viết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tay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hoặc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thiết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kế</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văn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bản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trên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máy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tính</a:t>
          </a:r>
          <a:endParaRPr lang="en-US" sz="1700" kern="1200" dirty="0">
            <a:latin typeface="Times New Roman" panose="02020603050405020304" pitchFamily="18" charset="0"/>
            <a:cs typeface="Times New Roman" panose="02020603050405020304" pitchFamily="18" charset="0"/>
          </a:endParaRPr>
        </a:p>
      </dsp:txBody>
      <dsp:txXfrm rot="-5400000">
        <a:off x="545479" y="2653826"/>
        <a:ext cx="6755887" cy="4570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28267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200205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321437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177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51326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882870172_0_4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882870172_0_4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7882870172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7882870172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19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628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411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9"/>
        <p:cNvGrpSpPr/>
        <p:nvPr/>
      </p:nvGrpSpPr>
      <p:grpSpPr>
        <a:xfrm>
          <a:off x="0" y="0"/>
          <a:ext cx="0" cy="0"/>
          <a:chOff x="0" y="0"/>
          <a:chExt cx="0" cy="0"/>
        </a:xfrm>
      </p:grpSpPr>
      <p:sp>
        <p:nvSpPr>
          <p:cNvPr id="170" name="Google Shape;170;p10"/>
          <p:cNvSpPr txBox="1">
            <a:spLocks noGrp="1"/>
          </p:cNvSpPr>
          <p:nvPr>
            <p:ph type="body" idx="1"/>
          </p:nvPr>
        </p:nvSpPr>
        <p:spPr>
          <a:xfrm>
            <a:off x="685800" y="2366725"/>
            <a:ext cx="5330100" cy="1509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4800">
                <a:solidFill>
                  <a:schemeClr val="accent1"/>
                </a:solidFill>
                <a:latin typeface="PT Serif"/>
                <a:ea typeface="PT Serif"/>
                <a:cs typeface="PT Serif"/>
                <a:sym typeface="PT Serif"/>
              </a:defRPr>
            </a:lvl1pPr>
          </a:lstStyle>
          <a:p>
            <a:endParaRPr/>
          </a:p>
        </p:txBody>
      </p:sp>
      <p:sp>
        <p:nvSpPr>
          <p:cNvPr id="171" name="Google Shape;17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43"/>
        <p:cNvGrpSpPr/>
        <p:nvPr/>
      </p:nvGrpSpPr>
      <p:grpSpPr>
        <a:xfrm>
          <a:off x="0" y="0"/>
          <a:ext cx="0" cy="0"/>
          <a:chOff x="0" y="0"/>
          <a:chExt cx="0" cy="0"/>
        </a:xfrm>
      </p:grpSpPr>
      <p:sp>
        <p:nvSpPr>
          <p:cNvPr id="244" name="Google Shape;244;p18"/>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txBox="1">
            <a:spLocks noGrp="1"/>
          </p:cNvSpPr>
          <p:nvPr>
            <p:ph type="title" hasCustomPrompt="1"/>
          </p:nvPr>
        </p:nvSpPr>
        <p:spPr>
          <a:xfrm>
            <a:off x="4348775" y="536400"/>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48" name="Google Shape;248;p18"/>
          <p:cNvSpPr txBox="1">
            <a:spLocks noGrp="1"/>
          </p:cNvSpPr>
          <p:nvPr>
            <p:ph type="subTitle" idx="1"/>
          </p:nvPr>
        </p:nvSpPr>
        <p:spPr>
          <a:xfrm>
            <a:off x="4348782" y="1300800"/>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49" name="Google Shape;249;p18"/>
          <p:cNvSpPr txBox="1">
            <a:spLocks noGrp="1"/>
          </p:cNvSpPr>
          <p:nvPr>
            <p:ph type="title" idx="2" hasCustomPrompt="1"/>
          </p:nvPr>
        </p:nvSpPr>
        <p:spPr>
          <a:xfrm>
            <a:off x="4348775" y="1889038"/>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50" name="Google Shape;250;p18"/>
          <p:cNvSpPr txBox="1">
            <a:spLocks noGrp="1"/>
          </p:cNvSpPr>
          <p:nvPr>
            <p:ph type="subTitle" idx="3"/>
          </p:nvPr>
        </p:nvSpPr>
        <p:spPr>
          <a:xfrm>
            <a:off x="4348782" y="2653438"/>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1" name="Google Shape;251;p18"/>
          <p:cNvSpPr txBox="1">
            <a:spLocks noGrp="1"/>
          </p:cNvSpPr>
          <p:nvPr>
            <p:ph type="title" idx="4" hasCustomPrompt="1"/>
          </p:nvPr>
        </p:nvSpPr>
        <p:spPr>
          <a:xfrm>
            <a:off x="4348775" y="3241700"/>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52" name="Google Shape;252;p18"/>
          <p:cNvSpPr txBox="1">
            <a:spLocks noGrp="1"/>
          </p:cNvSpPr>
          <p:nvPr>
            <p:ph type="subTitle" idx="5"/>
          </p:nvPr>
        </p:nvSpPr>
        <p:spPr>
          <a:xfrm>
            <a:off x="4348782" y="4006100"/>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64" r:id="rId6"/>
    <p:sldLayoutId id="2147483665"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xfrm>
            <a:off x="185738" y="528638"/>
            <a:ext cx="7272338" cy="23408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dirty="0">
                <a:latin typeface="Times New Roman" panose="02020603050405020304" pitchFamily="18" charset="0"/>
                <a:cs typeface="Times New Roman" panose="02020603050405020304" pitchFamily="18" charset="0"/>
              </a:rPr>
              <a:t>VIẾT BÀI VĂN THUYẾT MINH THUẬT LẠI MỘT SỰ KIỆN</a:t>
            </a:r>
            <a:endParaRPr sz="4500" dirty="0">
              <a:latin typeface="Times New Roman" panose="02020603050405020304" pitchFamily="18" charset="0"/>
              <a:cs typeface="Times New Roman" panose="02020603050405020304" pitchFamily="18" charset="0"/>
            </a:endParaRPr>
          </a:p>
        </p:txBody>
      </p:sp>
      <p:sp>
        <p:nvSpPr>
          <p:cNvPr id="315" name="Google Shape;315;p28"/>
          <p:cNvSpPr txBox="1">
            <a:spLocks noGrp="1"/>
          </p:cNvSpPr>
          <p:nvPr>
            <p:ph type="subTitle" idx="1"/>
          </p:nvPr>
        </p:nvSpPr>
        <p:spPr>
          <a:xfrm>
            <a:off x="357187" y="3577800"/>
            <a:ext cx="4686301"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A00D27E-C92B-CB4B-A702-B1DD67591DF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A3BECB-DE0B-0D46-BD4D-CEFB9C5E7D04}"/>
              </a:ext>
            </a:extLst>
          </p:cNvPr>
          <p:cNvGraphicFramePr>
            <a:graphicFrameLocks noGrp="1"/>
          </p:cNvGraphicFramePr>
          <p:nvPr>
            <p:extLst>
              <p:ext uri="{D42A27DB-BD31-4B8C-83A1-F6EECF244321}">
                <p14:modId xmlns:p14="http://schemas.microsoft.com/office/powerpoint/2010/main" val="1520773629"/>
              </p:ext>
            </p:extLst>
          </p:nvPr>
        </p:nvGraphicFramePr>
        <p:xfrm>
          <a:off x="710835" y="479725"/>
          <a:ext cx="7900428" cy="4184049"/>
        </p:xfrm>
        <a:graphic>
          <a:graphicData uri="http://schemas.openxmlformats.org/drawingml/2006/table">
            <a:tbl>
              <a:tblPr firstRow="1" firstCol="1" bandRow="1">
                <a:tableStyleId>{A88D1B4B-C757-4420-B1C3-FE2A38D8ADCD}</a:tableStyleId>
              </a:tblPr>
              <a:tblGrid>
                <a:gridCol w="6334541">
                  <a:extLst>
                    <a:ext uri="{9D8B030D-6E8A-4147-A177-3AD203B41FA5}">
                      <a16:colId xmlns:a16="http://schemas.microsoft.com/office/drawing/2014/main" val="4123597779"/>
                    </a:ext>
                  </a:extLst>
                </a:gridCol>
                <a:gridCol w="1565887">
                  <a:extLst>
                    <a:ext uri="{9D8B030D-6E8A-4147-A177-3AD203B41FA5}">
                      <a16:colId xmlns:a16="http://schemas.microsoft.com/office/drawing/2014/main" val="2593493046"/>
                    </a:ext>
                  </a:extLst>
                </a:gridCol>
              </a:tblGrid>
              <a:tr h="265153">
                <a:tc gridSpan="2">
                  <a:txBody>
                    <a:bodyPr/>
                    <a:lstStyle/>
                    <a:p>
                      <a:pPr algn="ctr">
                        <a:lnSpc>
                          <a:spcPct val="100000"/>
                        </a:lnSpc>
                      </a:pPr>
                      <a:r>
                        <a:rPr lang="vi-VN" sz="1900" b="1" dirty="0">
                          <a:effectLst/>
                          <a:latin typeface="Times New Roman" panose="02020603050405020304" pitchFamily="18" charset="0"/>
                          <a:cs typeface="Times New Roman" panose="02020603050405020304" pitchFamily="18" charset="0"/>
                        </a:rPr>
                        <a:t>Phiếu học tập</a:t>
                      </a:r>
                      <a:endParaRPr lang="en-VN"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2706204525"/>
                  </a:ext>
                </a:extLst>
              </a:tr>
              <a:tr h="328433">
                <a:tc>
                  <a:txBody>
                    <a:bodyPr/>
                    <a:lstStyle/>
                    <a:p>
                      <a:pPr algn="ctr">
                        <a:lnSpc>
                          <a:spcPct val="100000"/>
                        </a:lnSpc>
                      </a:pPr>
                      <a:r>
                        <a:rPr lang="vi-VN" sz="1900" b="1">
                          <a:effectLst/>
                          <a:latin typeface="Times New Roman" panose="02020603050405020304" pitchFamily="18" charset="0"/>
                          <a:cs typeface="Times New Roman" panose="02020603050405020304" pitchFamily="18" charset="0"/>
                        </a:rPr>
                        <a:t>Câu hỏi</a:t>
                      </a:r>
                      <a:endParaRPr lang="en-VN"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900" b="1" dirty="0">
                          <a:effectLst/>
                          <a:latin typeface="Times New Roman" panose="02020603050405020304" pitchFamily="18" charset="0"/>
                          <a:cs typeface="Times New Roman" panose="02020603050405020304" pitchFamily="18" charset="0"/>
                        </a:rPr>
                        <a:t>Câu trả lời</a:t>
                      </a:r>
                      <a:endParaRPr lang="en-VN"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697794"/>
                  </a:ext>
                </a:extLst>
              </a:tr>
              <a:tr h="612589">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1/ Ở địa phương hoặc ở trường em, mọi người thường nhắc đến những sự kiện lớn nào đã diễn ra?</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97322"/>
                  </a:ext>
                </a:extLst>
              </a:tr>
              <a:tr h="420288">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2/ Nếu phải thuật lại một sự kiện, em sẽ chọn sự kiện nào? Vì sao?</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790786"/>
                  </a:ext>
                </a:extLst>
              </a:tr>
              <a:tr h="636987">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3/ Đặt tiêu đề cho sự kiện. Tóm tắt sự kiện bằng một vài câu ngắn gọn?</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72064"/>
                  </a:ext>
                </a:extLst>
              </a:tr>
              <a:tr h="1697062">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4/ Những thông tin liên quan đến sự kiện mà em muốn thuật lại?</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vi-VN" sz="1900" dirty="0">
                          <a:effectLst/>
                          <a:latin typeface="Times New Roman" panose="02020603050405020304" pitchFamily="18" charset="0"/>
                          <a:cs typeface="Times New Roman" panose="02020603050405020304" pitchFamily="18" charset="0"/>
                        </a:rPr>
                        <a:t>- Sự kiện đó diễn ra khi nào? ở đâu? </a:t>
                      </a:r>
                      <a:r>
                        <a:rPr lang="en-US" sz="1900" dirty="0" err="1">
                          <a:effectLst/>
                          <a:latin typeface="Times New Roman" panose="02020603050405020304" pitchFamily="18" charset="0"/>
                          <a:cs typeface="Times New Roman" panose="02020603050405020304" pitchFamily="18" charset="0"/>
                        </a:rPr>
                        <a:t>Liên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những</a:t>
                      </a:r>
                      <a:r>
                        <a:rPr lang="en-US" sz="1900" dirty="0">
                          <a:effectLst/>
                          <a:latin typeface="Times New Roman" panose="02020603050405020304" pitchFamily="18" charset="0"/>
                          <a:cs typeface="Times New Roman" panose="02020603050405020304" pitchFamily="18" charset="0"/>
                        </a:rPr>
                        <a:t> ai?</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việc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mở</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đầu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diễn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biến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kết</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thúc</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Suy</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nghĩ</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cảm</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xúc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của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bản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thân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khi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chứng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kiện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đó</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Tranh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thập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liên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kiện</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 </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441087"/>
                  </a:ext>
                </a:extLst>
              </a:tr>
            </a:tbl>
          </a:graphicData>
        </a:graphic>
      </p:graphicFrame>
      <p:sp>
        <p:nvSpPr>
          <p:cNvPr id="3" name="Rectangle 2">
            <a:extLst>
              <a:ext uri="{FF2B5EF4-FFF2-40B4-BE49-F238E27FC236}">
                <a16:creationId xmlns:a16="http://schemas.microsoft.com/office/drawing/2014/main" id="{3681D8B1-C1B1-754D-844F-5BC9C371584E}"/>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366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6895DF-9BAB-4E49-AB55-DAFDC3B74BF6}"/>
              </a:ext>
            </a:extLst>
          </p:cNvPr>
          <p:cNvSpPr/>
          <p:nvPr/>
        </p:nvSpPr>
        <p:spPr>
          <a:xfrm>
            <a:off x="1071562" y="709611"/>
            <a:ext cx="3228975" cy="4029075"/>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just"/>
            <a:r>
              <a:rPr lang="en-VN" sz="1800" dirty="0">
                <a:latin typeface="Times New Roman" panose="02020603050405020304" pitchFamily="18" charset="0"/>
                <a:cs typeface="Times New Roman" panose="02020603050405020304" pitchFamily="18" charset="0"/>
              </a:rPr>
              <a:t>+ Sapo (nếu có): Giới thiệu tóm tắt về sự kiện.</a:t>
            </a:r>
          </a:p>
          <a:p>
            <a:pPr algn="just"/>
            <a:r>
              <a:rPr lang="en-VN" sz="1800" dirty="0">
                <a:latin typeface="Times New Roman" panose="02020603050405020304" pitchFamily="18" charset="0"/>
                <a:cs typeface="Times New Roman" panose="02020603050405020304" pitchFamily="18" charset="0"/>
              </a:rPr>
              <a:t>+ Mở bài: Nêu tên sự kiện, thời gian xảy ra sự kiện.</a:t>
            </a:r>
          </a:p>
          <a:p>
            <a:pPr algn="just"/>
            <a:r>
              <a:rPr lang="en-VN" sz="1800" dirty="0">
                <a:latin typeface="Times New Roman" panose="02020603050405020304" pitchFamily="18" charset="0"/>
                <a:cs typeface="Times New Roman" panose="02020603050405020304" pitchFamily="18" charset="0"/>
              </a:rPr>
              <a:t>+ Thân bài: Nêu các sự việc cụ thể và sắp xếp các sự việc ấy theo trật tự thời gian; gắn các hình ảnh có liên quan nhằm cung cấp thêm thông tin về sự kiện.</a:t>
            </a:r>
          </a:p>
          <a:p>
            <a:pPr algn="just"/>
            <a:r>
              <a:rPr lang="en-VN" sz="1800" dirty="0">
                <a:latin typeface="Times New Roman" panose="02020603050405020304" pitchFamily="18" charset="0"/>
                <a:cs typeface="Times New Roman" panose="02020603050405020304" pitchFamily="18" charset="0"/>
              </a:rPr>
              <a:t>+ Kết bài: Nêu sự việc kết thúc sự kiện.</a:t>
            </a:r>
          </a:p>
        </p:txBody>
      </p:sp>
      <p:sp>
        <p:nvSpPr>
          <p:cNvPr id="6" name="Rounded Rectangle 5">
            <a:extLst>
              <a:ext uri="{FF2B5EF4-FFF2-40B4-BE49-F238E27FC236}">
                <a16:creationId xmlns:a16="http://schemas.microsoft.com/office/drawing/2014/main" id="{AC44BA92-FEF3-0D44-931D-E5A12BD7B197}"/>
              </a:ext>
            </a:extLst>
          </p:cNvPr>
          <p:cNvSpPr/>
          <p:nvPr/>
        </p:nvSpPr>
        <p:spPr>
          <a:xfrm>
            <a:off x="1223962" y="347661"/>
            <a:ext cx="2805113" cy="704851"/>
          </a:xfrm>
          <a:prstGeom prst="roundRect">
            <a:avLst>
              <a:gd name="adj" fmla="val 105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cách truyền thống</a:t>
            </a:r>
          </a:p>
        </p:txBody>
      </p:sp>
      <p:sp>
        <p:nvSpPr>
          <p:cNvPr id="7" name="Rounded Rectangle 6">
            <a:extLst>
              <a:ext uri="{FF2B5EF4-FFF2-40B4-BE49-F238E27FC236}">
                <a16:creationId xmlns:a16="http://schemas.microsoft.com/office/drawing/2014/main" id="{66718E2A-9D06-5142-A836-A1FA430C4093}"/>
              </a:ext>
            </a:extLst>
          </p:cNvPr>
          <p:cNvSpPr/>
          <p:nvPr/>
        </p:nvSpPr>
        <p:spPr>
          <a:xfrm>
            <a:off x="5114925" y="700087"/>
            <a:ext cx="3228975" cy="2557463"/>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Nội dung chính giống như cách truyền thống.</a:t>
            </a:r>
          </a:p>
          <a:p>
            <a:pPr algn="just"/>
            <a:r>
              <a:rPr lang="en-VN" sz="2000" dirty="0">
                <a:latin typeface="Times New Roman" panose="02020603050405020304" pitchFamily="18" charset="0"/>
                <a:cs typeface="Times New Roman" panose="02020603050405020304" pitchFamily="18" charset="0"/>
              </a:rPr>
              <a:t>+ Lựa chọn một kiểu đồ hoạ để trình bày các thông tin chính một cách ngắn gọn</a:t>
            </a:r>
          </a:p>
        </p:txBody>
      </p:sp>
      <p:sp>
        <p:nvSpPr>
          <p:cNvPr id="8" name="Rounded Rectangle 7">
            <a:extLst>
              <a:ext uri="{FF2B5EF4-FFF2-40B4-BE49-F238E27FC236}">
                <a16:creationId xmlns:a16="http://schemas.microsoft.com/office/drawing/2014/main" id="{78C41271-374C-FC47-AE52-DB903911B159}"/>
              </a:ext>
            </a:extLst>
          </p:cNvPr>
          <p:cNvSpPr/>
          <p:nvPr/>
        </p:nvSpPr>
        <p:spPr>
          <a:xfrm>
            <a:off x="5326855" y="357185"/>
            <a:ext cx="2805113" cy="704851"/>
          </a:xfrm>
          <a:prstGeom prst="roundRect">
            <a:avLst>
              <a:gd name="adj" fmla="val 10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đồ hoạ thông tin</a:t>
            </a:r>
          </a:p>
        </p:txBody>
      </p:sp>
      <p:pic>
        <p:nvPicPr>
          <p:cNvPr id="10" name="Picture 9" descr="A close-up of a flag&#10;&#10;Description automatically generated with medium confidence">
            <a:extLst>
              <a:ext uri="{FF2B5EF4-FFF2-40B4-BE49-F238E27FC236}">
                <a16:creationId xmlns:a16="http://schemas.microsoft.com/office/drawing/2014/main" id="{CD1F7006-9D63-1248-BB43-C4D649BDBC75}"/>
              </a:ext>
            </a:extLst>
          </p:cNvPr>
          <p:cNvPicPr>
            <a:picLocks noChangeAspect="1"/>
          </p:cNvPicPr>
          <p:nvPr/>
        </p:nvPicPr>
        <p:blipFill>
          <a:blip r:embed="rId3"/>
          <a:stretch>
            <a:fillRect/>
          </a:stretch>
        </p:blipFill>
        <p:spPr>
          <a:xfrm>
            <a:off x="5886448" y="3052761"/>
            <a:ext cx="1685925" cy="1685925"/>
          </a:xfrm>
          <a:prstGeom prst="rect">
            <a:avLst/>
          </a:prstGeom>
        </p:spPr>
      </p:pic>
      <p:sp>
        <p:nvSpPr>
          <p:cNvPr id="9" name="Rectangle 8">
            <a:extLst>
              <a:ext uri="{FF2B5EF4-FFF2-40B4-BE49-F238E27FC236}">
                <a16:creationId xmlns:a16="http://schemas.microsoft.com/office/drawing/2014/main" id="{D5BE2E2C-3AF5-FE42-BC3F-D130EAE93BF8}"/>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5765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6895DF-9BAB-4E49-AB55-DAFDC3B74BF6}"/>
              </a:ext>
            </a:extLst>
          </p:cNvPr>
          <p:cNvSpPr/>
          <p:nvPr/>
        </p:nvSpPr>
        <p:spPr>
          <a:xfrm>
            <a:off x="1071562" y="709611"/>
            <a:ext cx="3228975" cy="2408873"/>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Đặt tiêu đề cho bài viết.</a:t>
            </a:r>
          </a:p>
          <a:p>
            <a:pPr algn="just"/>
            <a:r>
              <a:rPr lang="en-VN" sz="2000" dirty="0">
                <a:latin typeface="Times New Roman" panose="02020603050405020304" pitchFamily="18" charset="0"/>
                <a:cs typeface="Times New Roman" panose="02020603050405020304" pitchFamily="18" charset="0"/>
              </a:rPr>
              <a:t>+ Viết sa pô (nếu có).</a:t>
            </a:r>
          </a:p>
          <a:p>
            <a:pPr algn="just"/>
            <a:r>
              <a:rPr lang="en-VN" sz="2000" dirty="0">
                <a:latin typeface="Times New Roman" panose="02020603050405020304" pitchFamily="18" charset="0"/>
                <a:cs typeface="Times New Roman" panose="02020603050405020304" pitchFamily="18" charset="0"/>
              </a:rPr>
              <a:t>+ Viết đoạn mở bài, thân bài, kết bài theo dàn ý đã lập.</a:t>
            </a:r>
          </a:p>
        </p:txBody>
      </p:sp>
      <p:sp>
        <p:nvSpPr>
          <p:cNvPr id="6" name="Rounded Rectangle 5">
            <a:extLst>
              <a:ext uri="{FF2B5EF4-FFF2-40B4-BE49-F238E27FC236}">
                <a16:creationId xmlns:a16="http://schemas.microsoft.com/office/drawing/2014/main" id="{AC44BA92-FEF3-0D44-931D-E5A12BD7B197}"/>
              </a:ext>
            </a:extLst>
          </p:cNvPr>
          <p:cNvSpPr/>
          <p:nvPr/>
        </p:nvSpPr>
        <p:spPr>
          <a:xfrm>
            <a:off x="1223962" y="347661"/>
            <a:ext cx="2805113" cy="704851"/>
          </a:xfrm>
          <a:prstGeom prst="roundRect">
            <a:avLst>
              <a:gd name="adj" fmla="val 105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cách truyền thống</a:t>
            </a:r>
          </a:p>
        </p:txBody>
      </p:sp>
      <p:sp>
        <p:nvSpPr>
          <p:cNvPr id="7" name="Rounded Rectangle 6">
            <a:extLst>
              <a:ext uri="{FF2B5EF4-FFF2-40B4-BE49-F238E27FC236}">
                <a16:creationId xmlns:a16="http://schemas.microsoft.com/office/drawing/2014/main" id="{66718E2A-9D06-5142-A836-A1FA430C4093}"/>
              </a:ext>
            </a:extLst>
          </p:cNvPr>
          <p:cNvSpPr/>
          <p:nvPr/>
        </p:nvSpPr>
        <p:spPr>
          <a:xfrm>
            <a:off x="5114925" y="700087"/>
            <a:ext cx="3228975" cy="2408873"/>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Trình bày thông tin theo một mẫu đồ hoạ nhất định.</a:t>
            </a:r>
          </a:p>
          <a:p>
            <a:pPr algn="just"/>
            <a:r>
              <a:rPr lang="en-VN" sz="2000" dirty="0">
                <a:latin typeface="Times New Roman" panose="02020603050405020304" pitchFamily="18" charset="0"/>
                <a:cs typeface="Times New Roman" panose="02020603050405020304" pitchFamily="18" charset="0"/>
              </a:rPr>
              <a:t>+ Nội dung ngắn gọn, bao gồm: tiêu đề và nội dung (chữ viết, hình ảnh, kí hiệu).</a:t>
            </a:r>
          </a:p>
        </p:txBody>
      </p:sp>
      <p:sp>
        <p:nvSpPr>
          <p:cNvPr id="8" name="Rounded Rectangle 7">
            <a:extLst>
              <a:ext uri="{FF2B5EF4-FFF2-40B4-BE49-F238E27FC236}">
                <a16:creationId xmlns:a16="http://schemas.microsoft.com/office/drawing/2014/main" id="{78C41271-374C-FC47-AE52-DB903911B159}"/>
              </a:ext>
            </a:extLst>
          </p:cNvPr>
          <p:cNvSpPr/>
          <p:nvPr/>
        </p:nvSpPr>
        <p:spPr>
          <a:xfrm>
            <a:off x="5326855" y="357185"/>
            <a:ext cx="2805113" cy="704851"/>
          </a:xfrm>
          <a:prstGeom prst="roundRect">
            <a:avLst>
              <a:gd name="adj" fmla="val 10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đồ hoạ thông tin</a:t>
            </a:r>
          </a:p>
        </p:txBody>
      </p:sp>
      <p:pic>
        <p:nvPicPr>
          <p:cNvPr id="3" name="Picture 2" descr="A picture containing text&#10;&#10;Description automatically generated">
            <a:extLst>
              <a:ext uri="{FF2B5EF4-FFF2-40B4-BE49-F238E27FC236}">
                <a16:creationId xmlns:a16="http://schemas.microsoft.com/office/drawing/2014/main" id="{90D7C046-6211-3F40-A279-C6A0DBD3ADED}"/>
              </a:ext>
            </a:extLst>
          </p:cNvPr>
          <p:cNvPicPr>
            <a:picLocks noChangeAspect="1"/>
          </p:cNvPicPr>
          <p:nvPr/>
        </p:nvPicPr>
        <p:blipFill>
          <a:blip r:embed="rId3"/>
          <a:stretch>
            <a:fillRect/>
          </a:stretch>
        </p:blipFill>
        <p:spPr>
          <a:xfrm>
            <a:off x="2686049" y="2676524"/>
            <a:ext cx="3443288" cy="2295525"/>
          </a:xfrm>
          <a:prstGeom prst="rect">
            <a:avLst/>
          </a:prstGeom>
        </p:spPr>
      </p:pic>
      <p:sp>
        <p:nvSpPr>
          <p:cNvPr id="9" name="Rectangle 8">
            <a:extLst>
              <a:ext uri="{FF2B5EF4-FFF2-40B4-BE49-F238E27FC236}">
                <a16:creationId xmlns:a16="http://schemas.microsoft.com/office/drawing/2014/main" id="{62B09FD3-9A8D-6F4B-B1A7-300DB6E65D3F}"/>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7790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585788" y="1828800"/>
            <a:ext cx="4323900" cy="1485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LUYỆN TẬP</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VẬN DỤNG</a:t>
            </a:r>
            <a:endParaRPr dirty="0">
              <a:latin typeface="Times New Roman" panose="02020603050405020304" pitchFamily="18" charset="0"/>
              <a:cs typeface="Times New Roman" panose="02020603050405020304" pitchFamily="18" charset="0"/>
            </a:endParaRPr>
          </a:p>
        </p:txBody>
      </p: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
        <p:nvSpPr>
          <p:cNvPr id="6" name="Rectangle 5">
            <a:extLst>
              <a:ext uri="{FF2B5EF4-FFF2-40B4-BE49-F238E27FC236}">
                <a16:creationId xmlns:a16="http://schemas.microsoft.com/office/drawing/2014/main" id="{7455A7E5-A989-2245-BFD1-73EFE4CC806C}"/>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89835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CE07CCFD-4EAD-8B4F-A513-A6B4A08FAE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8" y="378142"/>
            <a:ext cx="3568382" cy="4405143"/>
          </a:xfrm>
          <a:prstGeom prst="rect">
            <a:avLst/>
          </a:prstGeom>
          <a:noFill/>
        </p:spPr>
      </p:pic>
      <p:sp>
        <p:nvSpPr>
          <p:cNvPr id="6" name="Rectangle 5">
            <a:extLst>
              <a:ext uri="{FF2B5EF4-FFF2-40B4-BE49-F238E27FC236}">
                <a16:creationId xmlns:a16="http://schemas.microsoft.com/office/drawing/2014/main" id="{A36DEFC9-9BA8-A24B-8BBC-0325B391209A}"/>
              </a:ext>
            </a:extLst>
          </p:cNvPr>
          <p:cNvSpPr/>
          <p:nvPr/>
        </p:nvSpPr>
        <p:spPr>
          <a:xfrm>
            <a:off x="4343399" y="697633"/>
            <a:ext cx="4043363" cy="3766159"/>
          </a:xfrm>
          <a:prstGeom prst="rect">
            <a:avLst/>
          </a:prstGeom>
        </p:spPr>
        <p:txBody>
          <a:bodyPr wrap="square">
            <a:spAutoFit/>
          </a:bodyPr>
          <a:lstStyle/>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Xác định tiêu đề của văn bản</a:t>
            </a:r>
            <a:endParaRPr lang="en-VN" sz="3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Các bức ảnh trong văn bản có tác dụng gì?</a:t>
            </a:r>
            <a:endParaRPr lang="en-VN" sz="3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Trình bày bố cục của bản đồ họa thông tin trên.</a:t>
            </a:r>
            <a:r>
              <a:rPr lang="en-VN" sz="30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1DF778EC-238A-354B-A617-911BBE52042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566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40"/>
          <p:cNvSpPr txBox="1">
            <a:spLocks noGrp="1"/>
          </p:cNvSpPr>
          <p:nvPr>
            <p:ph type="body" idx="1"/>
          </p:nvPr>
        </p:nvSpPr>
        <p:spPr>
          <a:xfrm>
            <a:off x="685800" y="2366725"/>
            <a:ext cx="5330100" cy="15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HISTORY</a:t>
            </a:r>
            <a:endParaRPr dirty="0"/>
          </a:p>
        </p:txBody>
      </p:sp>
      <p:grpSp>
        <p:nvGrpSpPr>
          <p:cNvPr id="1127" name="Google Shape;1127;p40"/>
          <p:cNvGrpSpPr/>
          <p:nvPr/>
        </p:nvGrpSpPr>
        <p:grpSpPr>
          <a:xfrm>
            <a:off x="-388583" y="-548975"/>
            <a:ext cx="2513425" cy="2000524"/>
            <a:chOff x="1445400" y="3224625"/>
            <a:chExt cx="965625" cy="768575"/>
          </a:xfrm>
        </p:grpSpPr>
        <p:sp>
          <p:nvSpPr>
            <p:cNvPr id="1128" name="Google Shape;1128;p40"/>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355;p44">
            <a:extLst>
              <a:ext uri="{FF2B5EF4-FFF2-40B4-BE49-F238E27FC236}">
                <a16:creationId xmlns:a16="http://schemas.microsoft.com/office/drawing/2014/main" id="{F4BE90D7-0D91-8D48-BFC1-5998BDE2FC00}"/>
              </a:ext>
            </a:extLst>
          </p:cNvPr>
          <p:cNvSpPr/>
          <p:nvPr/>
        </p:nvSpPr>
        <p:spPr>
          <a:xfrm>
            <a:off x="1630618" y="-1252113"/>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356;p44">
            <a:extLst>
              <a:ext uri="{FF2B5EF4-FFF2-40B4-BE49-F238E27FC236}">
                <a16:creationId xmlns:a16="http://schemas.microsoft.com/office/drawing/2014/main" id="{CA1DCF06-4851-764B-A51C-9D77B90EA883}"/>
              </a:ext>
            </a:extLst>
          </p:cNvPr>
          <p:cNvGrpSpPr/>
          <p:nvPr/>
        </p:nvGrpSpPr>
        <p:grpSpPr>
          <a:xfrm>
            <a:off x="1708316" y="-1188694"/>
            <a:ext cx="335706" cy="364258"/>
            <a:chOff x="-42778750" y="2320125"/>
            <a:chExt cx="285125" cy="309375"/>
          </a:xfrm>
        </p:grpSpPr>
        <p:sp>
          <p:nvSpPr>
            <p:cNvPr id="9" name="Google Shape;1357;p44">
              <a:extLst>
                <a:ext uri="{FF2B5EF4-FFF2-40B4-BE49-F238E27FC236}">
                  <a16:creationId xmlns:a16="http://schemas.microsoft.com/office/drawing/2014/main" id="{BC85F751-ECFF-A04F-A39E-792C3FBDCC71}"/>
                </a:ext>
              </a:extLst>
            </p:cNvPr>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58;p44">
              <a:extLst>
                <a:ext uri="{FF2B5EF4-FFF2-40B4-BE49-F238E27FC236}">
                  <a16:creationId xmlns:a16="http://schemas.microsoft.com/office/drawing/2014/main" id="{CFFA5D7A-B6AD-CB4B-8D8E-81EDB81D4F3D}"/>
                </a:ext>
              </a:extLst>
            </p:cNvPr>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359;p44">
            <a:extLst>
              <a:ext uri="{FF2B5EF4-FFF2-40B4-BE49-F238E27FC236}">
                <a16:creationId xmlns:a16="http://schemas.microsoft.com/office/drawing/2014/main" id="{A4A7E818-5A51-D24E-B772-F39C4E42B43D}"/>
              </a:ext>
            </a:extLst>
          </p:cNvPr>
          <p:cNvSpPr/>
          <p:nvPr/>
        </p:nvSpPr>
        <p:spPr>
          <a:xfrm>
            <a:off x="4020518" y="-1252113"/>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4">
            <a:extLst>
              <a:ext uri="{FF2B5EF4-FFF2-40B4-BE49-F238E27FC236}">
                <a16:creationId xmlns:a16="http://schemas.microsoft.com/office/drawing/2014/main" id="{7B3B8393-8529-3647-9EBF-EF8C58B0F518}"/>
              </a:ext>
            </a:extLst>
          </p:cNvPr>
          <p:cNvSpPr/>
          <p:nvPr/>
        </p:nvSpPr>
        <p:spPr>
          <a:xfrm>
            <a:off x="6444568" y="-1252113"/>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4">
            <a:extLst>
              <a:ext uri="{FF2B5EF4-FFF2-40B4-BE49-F238E27FC236}">
                <a16:creationId xmlns:a16="http://schemas.microsoft.com/office/drawing/2014/main" id="{11E5FB1B-BBBD-204D-AAD4-0D10EF6F1794}"/>
              </a:ext>
            </a:extLst>
          </p:cNvPr>
          <p:cNvSpPr/>
          <p:nvPr/>
        </p:nvSpPr>
        <p:spPr>
          <a:xfrm>
            <a:off x="6502324" y="-1193088"/>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4">
            <a:extLst>
              <a:ext uri="{FF2B5EF4-FFF2-40B4-BE49-F238E27FC236}">
                <a16:creationId xmlns:a16="http://schemas.microsoft.com/office/drawing/2014/main" id="{2BB0D585-4CAF-2A46-B641-EBF1FC234591}"/>
              </a:ext>
            </a:extLst>
          </p:cNvPr>
          <p:cNvSpPr/>
          <p:nvPr/>
        </p:nvSpPr>
        <p:spPr>
          <a:xfrm>
            <a:off x="4079739" y="-1176762"/>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4">
            <a:extLst>
              <a:ext uri="{FF2B5EF4-FFF2-40B4-BE49-F238E27FC236}">
                <a16:creationId xmlns:a16="http://schemas.microsoft.com/office/drawing/2014/main" id="{4F68C311-B934-8E40-A01E-C884B70DA835}"/>
              </a:ext>
            </a:extLst>
          </p:cNvPr>
          <p:cNvSpPr/>
          <p:nvPr/>
        </p:nvSpPr>
        <p:spPr>
          <a:xfrm>
            <a:off x="319825" y="-1220509"/>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4;p44">
            <a:extLst>
              <a:ext uri="{FF2B5EF4-FFF2-40B4-BE49-F238E27FC236}">
                <a16:creationId xmlns:a16="http://schemas.microsoft.com/office/drawing/2014/main" id="{8C588C8C-E99C-C54B-9CF1-F77EDEACD554}"/>
              </a:ext>
            </a:extLst>
          </p:cNvPr>
          <p:cNvSpPr/>
          <p:nvPr/>
        </p:nvSpPr>
        <p:spPr>
          <a:xfrm>
            <a:off x="2709725" y="-1220509"/>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65;p44">
            <a:extLst>
              <a:ext uri="{FF2B5EF4-FFF2-40B4-BE49-F238E27FC236}">
                <a16:creationId xmlns:a16="http://schemas.microsoft.com/office/drawing/2014/main" id="{E9F04C83-2081-4D47-8198-EB2A24D95606}"/>
              </a:ext>
            </a:extLst>
          </p:cNvPr>
          <p:cNvSpPr/>
          <p:nvPr/>
        </p:nvSpPr>
        <p:spPr>
          <a:xfrm>
            <a:off x="5133775" y="-1220509"/>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66;p44">
            <a:extLst>
              <a:ext uri="{FF2B5EF4-FFF2-40B4-BE49-F238E27FC236}">
                <a16:creationId xmlns:a16="http://schemas.microsoft.com/office/drawing/2014/main" id="{AD4EEA7B-890E-294B-AE11-2D9828F42FEE}"/>
              </a:ext>
            </a:extLst>
          </p:cNvPr>
          <p:cNvGrpSpPr/>
          <p:nvPr/>
        </p:nvGrpSpPr>
        <p:grpSpPr>
          <a:xfrm>
            <a:off x="383854" y="-1155097"/>
            <a:ext cx="375591" cy="374678"/>
            <a:chOff x="-42796875" y="2680675"/>
            <a:chExt cx="319000" cy="318225"/>
          </a:xfrm>
        </p:grpSpPr>
        <p:sp>
          <p:nvSpPr>
            <p:cNvPr id="19" name="Google Shape;1367;p44">
              <a:extLst>
                <a:ext uri="{FF2B5EF4-FFF2-40B4-BE49-F238E27FC236}">
                  <a16:creationId xmlns:a16="http://schemas.microsoft.com/office/drawing/2014/main" id="{C35627CD-EF32-B84B-B3A3-C8A48C768717}"/>
                </a:ext>
              </a:extLst>
            </p:cNvPr>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0" name="Google Shape;1368;p44">
              <a:extLst>
                <a:ext uri="{FF2B5EF4-FFF2-40B4-BE49-F238E27FC236}">
                  <a16:creationId xmlns:a16="http://schemas.microsoft.com/office/drawing/2014/main" id="{B749BFF4-800C-2E4C-845B-90C090B3495A}"/>
                </a:ext>
              </a:extLst>
            </p:cNvPr>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 name="Google Shape;1369;p44">
              <a:extLst>
                <a:ext uri="{FF2B5EF4-FFF2-40B4-BE49-F238E27FC236}">
                  <a16:creationId xmlns:a16="http://schemas.microsoft.com/office/drawing/2014/main" id="{AA48271C-F50B-9341-AE4A-F59BF8608167}"/>
                </a:ext>
              </a:extLst>
            </p:cNvPr>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 name="Google Shape;1370;p44">
              <a:extLst>
                <a:ext uri="{FF2B5EF4-FFF2-40B4-BE49-F238E27FC236}">
                  <a16:creationId xmlns:a16="http://schemas.microsoft.com/office/drawing/2014/main" id="{37A44722-C8ED-C241-945D-F0120D7FFBF1}"/>
                </a:ext>
              </a:extLst>
            </p:cNvPr>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 name="Google Shape;1371;p44">
              <a:extLst>
                <a:ext uri="{FF2B5EF4-FFF2-40B4-BE49-F238E27FC236}">
                  <a16:creationId xmlns:a16="http://schemas.microsoft.com/office/drawing/2014/main" id="{BD40025A-B64D-B744-8A19-C41DC0E45610}"/>
                </a:ext>
              </a:extLst>
            </p:cNvPr>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24" name="Google Shape;1372;p44">
            <a:extLst>
              <a:ext uri="{FF2B5EF4-FFF2-40B4-BE49-F238E27FC236}">
                <a16:creationId xmlns:a16="http://schemas.microsoft.com/office/drawing/2014/main" id="{F534B769-F340-BB4C-BA2D-4F89CC311639}"/>
              </a:ext>
            </a:extLst>
          </p:cNvPr>
          <p:cNvSpPr/>
          <p:nvPr/>
        </p:nvSpPr>
        <p:spPr>
          <a:xfrm>
            <a:off x="2762521" y="-1161287"/>
            <a:ext cx="370057" cy="372647"/>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 name="Google Shape;1373;p44">
            <a:extLst>
              <a:ext uri="{FF2B5EF4-FFF2-40B4-BE49-F238E27FC236}">
                <a16:creationId xmlns:a16="http://schemas.microsoft.com/office/drawing/2014/main" id="{D5A92CB1-B1CD-0649-B307-A801D17EEE7B}"/>
              </a:ext>
            </a:extLst>
          </p:cNvPr>
          <p:cNvGrpSpPr/>
          <p:nvPr/>
        </p:nvGrpSpPr>
        <p:grpSpPr>
          <a:xfrm>
            <a:off x="5192456" y="-1121482"/>
            <a:ext cx="373736" cy="293055"/>
            <a:chOff x="-41694200" y="2382950"/>
            <a:chExt cx="317425" cy="248900"/>
          </a:xfrm>
        </p:grpSpPr>
        <p:sp>
          <p:nvSpPr>
            <p:cNvPr id="26" name="Google Shape;1374;p44">
              <a:extLst>
                <a:ext uri="{FF2B5EF4-FFF2-40B4-BE49-F238E27FC236}">
                  <a16:creationId xmlns:a16="http://schemas.microsoft.com/office/drawing/2014/main" id="{9355C1A9-386C-DE4D-8A7A-7AB9FB0702B5}"/>
                </a:ext>
              </a:extLst>
            </p:cNvPr>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7" name="Google Shape;1375;p44">
              <a:extLst>
                <a:ext uri="{FF2B5EF4-FFF2-40B4-BE49-F238E27FC236}">
                  <a16:creationId xmlns:a16="http://schemas.microsoft.com/office/drawing/2014/main" id="{9C707CB0-F7A1-914D-B2F3-FCC9CF71066A}"/>
                </a:ext>
              </a:extLst>
            </p:cNvPr>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28" name="Google Shape;1480;p48">
            <a:extLst>
              <a:ext uri="{FF2B5EF4-FFF2-40B4-BE49-F238E27FC236}">
                <a16:creationId xmlns:a16="http://schemas.microsoft.com/office/drawing/2014/main" id="{A61AFD16-87FD-794D-B1DC-27ED3D400522}"/>
              </a:ext>
            </a:extLst>
          </p:cNvPr>
          <p:cNvGrpSpPr/>
          <p:nvPr/>
        </p:nvGrpSpPr>
        <p:grpSpPr>
          <a:xfrm>
            <a:off x="314320" y="6249413"/>
            <a:ext cx="1236129" cy="1509900"/>
            <a:chOff x="4529725" y="1974475"/>
            <a:chExt cx="455425" cy="596825"/>
          </a:xfrm>
        </p:grpSpPr>
        <p:sp>
          <p:nvSpPr>
            <p:cNvPr id="29" name="Google Shape;1481;p48">
              <a:extLst>
                <a:ext uri="{FF2B5EF4-FFF2-40B4-BE49-F238E27FC236}">
                  <a16:creationId xmlns:a16="http://schemas.microsoft.com/office/drawing/2014/main" id="{1681AA18-A12E-3345-B1CF-6639EFF4A19A}"/>
                </a:ext>
              </a:extLst>
            </p:cNvPr>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2;p48">
              <a:extLst>
                <a:ext uri="{FF2B5EF4-FFF2-40B4-BE49-F238E27FC236}">
                  <a16:creationId xmlns:a16="http://schemas.microsoft.com/office/drawing/2014/main" id="{108C6B2A-2369-244C-AC6A-11E0BDE7C392}"/>
                </a:ext>
              </a:extLst>
            </p:cNvPr>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83;p48">
              <a:extLst>
                <a:ext uri="{FF2B5EF4-FFF2-40B4-BE49-F238E27FC236}">
                  <a16:creationId xmlns:a16="http://schemas.microsoft.com/office/drawing/2014/main" id="{AA0E1D48-981C-D943-81B5-5BF8983C8915}"/>
                </a:ext>
              </a:extLst>
            </p:cNvPr>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4;p48">
              <a:extLst>
                <a:ext uri="{FF2B5EF4-FFF2-40B4-BE49-F238E27FC236}">
                  <a16:creationId xmlns:a16="http://schemas.microsoft.com/office/drawing/2014/main" id="{9EE5B545-E92D-EE4C-AA5F-9A0989B979B6}"/>
                </a:ext>
              </a:extLst>
            </p:cNvPr>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85;p48">
              <a:extLst>
                <a:ext uri="{FF2B5EF4-FFF2-40B4-BE49-F238E27FC236}">
                  <a16:creationId xmlns:a16="http://schemas.microsoft.com/office/drawing/2014/main" id="{5C668FFB-7622-754C-97F2-CF3DAD2B685B}"/>
                </a:ext>
              </a:extLst>
            </p:cNvPr>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6;p48">
              <a:extLst>
                <a:ext uri="{FF2B5EF4-FFF2-40B4-BE49-F238E27FC236}">
                  <a16:creationId xmlns:a16="http://schemas.microsoft.com/office/drawing/2014/main" id="{66F80FB8-8818-214D-93EA-1E5DF3AC163B}"/>
                </a:ext>
              </a:extLst>
            </p:cNvPr>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7;p48">
              <a:extLst>
                <a:ext uri="{FF2B5EF4-FFF2-40B4-BE49-F238E27FC236}">
                  <a16:creationId xmlns:a16="http://schemas.microsoft.com/office/drawing/2014/main" id="{87E22306-01B2-9C47-AF87-8D546B3FD8D3}"/>
                </a:ext>
              </a:extLst>
            </p:cNvPr>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8;p48">
              <a:extLst>
                <a:ext uri="{FF2B5EF4-FFF2-40B4-BE49-F238E27FC236}">
                  <a16:creationId xmlns:a16="http://schemas.microsoft.com/office/drawing/2014/main" id="{D94C0BC4-2C1A-0A4F-911B-742CB47A6863}"/>
                </a:ext>
              </a:extLst>
            </p:cNvPr>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9;p48">
              <a:extLst>
                <a:ext uri="{FF2B5EF4-FFF2-40B4-BE49-F238E27FC236}">
                  <a16:creationId xmlns:a16="http://schemas.microsoft.com/office/drawing/2014/main" id="{264AC6AF-F2B7-6641-929F-C2A014F78BC3}"/>
                </a:ext>
              </a:extLst>
            </p:cNvPr>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0;p48">
              <a:extLst>
                <a:ext uri="{FF2B5EF4-FFF2-40B4-BE49-F238E27FC236}">
                  <a16:creationId xmlns:a16="http://schemas.microsoft.com/office/drawing/2014/main" id="{FBC5AB40-D901-B54B-9467-D85F415B5D62}"/>
                </a:ext>
              </a:extLst>
            </p:cNvPr>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1;p48">
              <a:extLst>
                <a:ext uri="{FF2B5EF4-FFF2-40B4-BE49-F238E27FC236}">
                  <a16:creationId xmlns:a16="http://schemas.microsoft.com/office/drawing/2014/main" id="{44E43896-2D8F-424B-BFFC-7E8032AFD674}"/>
                </a:ext>
              </a:extLst>
            </p:cNvPr>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2;p48">
              <a:extLst>
                <a:ext uri="{FF2B5EF4-FFF2-40B4-BE49-F238E27FC236}">
                  <a16:creationId xmlns:a16="http://schemas.microsoft.com/office/drawing/2014/main" id="{BFCEE20C-6FD3-A844-852C-51466A412F03}"/>
                </a:ext>
              </a:extLst>
            </p:cNvPr>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3;p48">
              <a:extLst>
                <a:ext uri="{FF2B5EF4-FFF2-40B4-BE49-F238E27FC236}">
                  <a16:creationId xmlns:a16="http://schemas.microsoft.com/office/drawing/2014/main" id="{4244FCBD-8FBA-4346-AE0A-FAAC17A85CC0}"/>
                </a:ext>
              </a:extLst>
            </p:cNvPr>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94;p48">
              <a:extLst>
                <a:ext uri="{FF2B5EF4-FFF2-40B4-BE49-F238E27FC236}">
                  <a16:creationId xmlns:a16="http://schemas.microsoft.com/office/drawing/2014/main" id="{88094DE9-3E2B-D548-B0EA-08588695610B}"/>
                </a:ext>
              </a:extLst>
            </p:cNvPr>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95;p48">
              <a:extLst>
                <a:ext uri="{FF2B5EF4-FFF2-40B4-BE49-F238E27FC236}">
                  <a16:creationId xmlns:a16="http://schemas.microsoft.com/office/drawing/2014/main" id="{2F311B9B-23C2-CD46-8406-8D2D840D531B}"/>
                </a:ext>
              </a:extLst>
            </p:cNvPr>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96;p48">
              <a:extLst>
                <a:ext uri="{FF2B5EF4-FFF2-40B4-BE49-F238E27FC236}">
                  <a16:creationId xmlns:a16="http://schemas.microsoft.com/office/drawing/2014/main" id="{D98A9299-66CD-754B-9663-C20A6A636ADF}"/>
                </a:ext>
              </a:extLst>
            </p:cNvPr>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97;p48">
              <a:extLst>
                <a:ext uri="{FF2B5EF4-FFF2-40B4-BE49-F238E27FC236}">
                  <a16:creationId xmlns:a16="http://schemas.microsoft.com/office/drawing/2014/main" id="{D2E9FCF0-5A74-F14E-AAFB-129066132370}"/>
                </a:ext>
              </a:extLst>
            </p:cNvPr>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8;p48">
              <a:extLst>
                <a:ext uri="{FF2B5EF4-FFF2-40B4-BE49-F238E27FC236}">
                  <a16:creationId xmlns:a16="http://schemas.microsoft.com/office/drawing/2014/main" id="{0DF45754-BBAF-9443-85E7-1964188DFD0C}"/>
                </a:ext>
              </a:extLst>
            </p:cNvPr>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9;p48">
              <a:extLst>
                <a:ext uri="{FF2B5EF4-FFF2-40B4-BE49-F238E27FC236}">
                  <a16:creationId xmlns:a16="http://schemas.microsoft.com/office/drawing/2014/main" id="{BEC89812-E8B1-F240-9A7B-B47A3DE1E298}"/>
                </a:ext>
              </a:extLst>
            </p:cNvPr>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00;p48">
              <a:extLst>
                <a:ext uri="{FF2B5EF4-FFF2-40B4-BE49-F238E27FC236}">
                  <a16:creationId xmlns:a16="http://schemas.microsoft.com/office/drawing/2014/main" id="{B28E7FD5-3713-634C-81D6-29BF94F4EFB1}"/>
                </a:ext>
              </a:extLst>
            </p:cNvPr>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01;p48">
              <a:extLst>
                <a:ext uri="{FF2B5EF4-FFF2-40B4-BE49-F238E27FC236}">
                  <a16:creationId xmlns:a16="http://schemas.microsoft.com/office/drawing/2014/main" id="{03B3598D-8386-FA42-BA6C-AC99C69D1340}"/>
                </a:ext>
              </a:extLst>
            </p:cNvPr>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02;p48">
              <a:extLst>
                <a:ext uri="{FF2B5EF4-FFF2-40B4-BE49-F238E27FC236}">
                  <a16:creationId xmlns:a16="http://schemas.microsoft.com/office/drawing/2014/main" id="{2B1F69D2-9B41-254E-8A9F-A9E30F8D5C35}"/>
                </a:ext>
              </a:extLst>
            </p:cNvPr>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ctangle 50">
            <a:extLst>
              <a:ext uri="{FF2B5EF4-FFF2-40B4-BE49-F238E27FC236}">
                <a16:creationId xmlns:a16="http://schemas.microsoft.com/office/drawing/2014/main" id="{EF4C9A81-9502-B144-8445-2DDDC54D2A7A}"/>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sp>
        <p:nvSpPr>
          <p:cNvPr id="5560" name="Google Shape;5560;p53"/>
          <p:cNvSpPr/>
          <p:nvPr/>
        </p:nvSpPr>
        <p:spPr>
          <a:xfrm rot="2377850">
            <a:off x="-547327" y="2581356"/>
            <a:ext cx="3945131" cy="356065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7" name="Google Shape;5567;p53"/>
          <p:cNvGrpSpPr/>
          <p:nvPr/>
        </p:nvGrpSpPr>
        <p:grpSpPr>
          <a:xfrm rot="-468228" flipH="1">
            <a:off x="391462" y="1122661"/>
            <a:ext cx="3387051" cy="3729565"/>
            <a:chOff x="1475475" y="2824000"/>
            <a:chExt cx="1345125" cy="1481150"/>
          </a:xfrm>
        </p:grpSpPr>
        <p:sp>
          <p:nvSpPr>
            <p:cNvPr id="5568" name="Google Shape;5568;p53"/>
            <p:cNvSpPr/>
            <p:nvPr/>
          </p:nvSpPr>
          <p:spPr>
            <a:xfrm>
              <a:off x="2152350" y="2900775"/>
              <a:ext cx="170875" cy="1122200"/>
            </a:xfrm>
            <a:custGeom>
              <a:avLst/>
              <a:gdLst/>
              <a:ahLst/>
              <a:cxnLst/>
              <a:rect l="l" t="t" r="r" b="b"/>
              <a:pathLst>
                <a:path w="6835" h="44888" fill="none" extrusionOk="0">
                  <a:moveTo>
                    <a:pt x="0" y="1"/>
                  </a:moveTo>
                  <a:lnTo>
                    <a:pt x="6834" y="44887"/>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3"/>
            <p:cNvSpPr/>
            <p:nvPr/>
          </p:nvSpPr>
          <p:spPr>
            <a:xfrm>
              <a:off x="2156500" y="2900775"/>
              <a:ext cx="342625" cy="1122200"/>
            </a:xfrm>
            <a:custGeom>
              <a:avLst/>
              <a:gdLst/>
              <a:ahLst/>
              <a:cxnLst/>
              <a:rect l="l" t="t" r="r" b="b"/>
              <a:pathLst>
                <a:path w="13705" h="44888" fill="none" extrusionOk="0">
                  <a:moveTo>
                    <a:pt x="1" y="1"/>
                  </a:moveTo>
                  <a:lnTo>
                    <a:pt x="13705" y="44887"/>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3"/>
            <p:cNvSpPr/>
            <p:nvPr/>
          </p:nvSpPr>
          <p:spPr>
            <a:xfrm>
              <a:off x="2520850" y="3150525"/>
              <a:ext cx="104800" cy="734025"/>
            </a:xfrm>
            <a:custGeom>
              <a:avLst/>
              <a:gdLst/>
              <a:ahLst/>
              <a:cxnLst/>
              <a:rect l="l" t="t" r="r" b="b"/>
              <a:pathLst>
                <a:path w="4192" h="29361" fill="none" extrusionOk="0">
                  <a:moveTo>
                    <a:pt x="0" y="0"/>
                  </a:moveTo>
                  <a:lnTo>
                    <a:pt x="4191" y="29361"/>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3"/>
            <p:cNvSpPr/>
            <p:nvPr/>
          </p:nvSpPr>
          <p:spPr>
            <a:xfrm>
              <a:off x="2525900" y="2900775"/>
              <a:ext cx="245300" cy="899850"/>
            </a:xfrm>
            <a:custGeom>
              <a:avLst/>
              <a:gdLst/>
              <a:ahLst/>
              <a:cxnLst/>
              <a:rect l="l" t="t" r="r" b="b"/>
              <a:pathLst>
                <a:path w="9812" h="35994" fill="none" extrusionOk="0">
                  <a:moveTo>
                    <a:pt x="0" y="1"/>
                  </a:moveTo>
                  <a:lnTo>
                    <a:pt x="9811" y="35993"/>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3"/>
            <p:cNvSpPr/>
            <p:nvPr/>
          </p:nvSpPr>
          <p:spPr>
            <a:xfrm>
              <a:off x="2485725" y="2824000"/>
              <a:ext cx="52100" cy="1197475"/>
            </a:xfrm>
            <a:custGeom>
              <a:avLst/>
              <a:gdLst/>
              <a:ahLst/>
              <a:cxnLst/>
              <a:rect l="l" t="t" r="r" b="b"/>
              <a:pathLst>
                <a:path w="2084" h="47899" extrusionOk="0">
                  <a:moveTo>
                    <a:pt x="1405" y="0"/>
                  </a:moveTo>
                  <a:lnTo>
                    <a:pt x="0" y="47899"/>
                  </a:lnTo>
                  <a:lnTo>
                    <a:pt x="2084" y="47899"/>
                  </a:lnTo>
                  <a:lnTo>
                    <a:pt x="1786"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3"/>
            <p:cNvSpPr/>
            <p:nvPr/>
          </p:nvSpPr>
          <p:spPr>
            <a:xfrm>
              <a:off x="2519050" y="2838700"/>
              <a:ext cx="87825" cy="46625"/>
            </a:xfrm>
            <a:custGeom>
              <a:avLst/>
              <a:gdLst/>
              <a:ahLst/>
              <a:cxnLst/>
              <a:rect l="l" t="t" r="r" b="b"/>
              <a:pathLst>
                <a:path w="3513" h="1865" extrusionOk="0">
                  <a:moveTo>
                    <a:pt x="618" y="1"/>
                  </a:moveTo>
                  <a:cubicBezTo>
                    <a:pt x="274" y="1"/>
                    <a:pt x="36" y="186"/>
                    <a:pt x="36" y="186"/>
                  </a:cubicBezTo>
                  <a:lnTo>
                    <a:pt x="1" y="1865"/>
                  </a:lnTo>
                  <a:cubicBezTo>
                    <a:pt x="1" y="1865"/>
                    <a:pt x="242" y="1396"/>
                    <a:pt x="916" y="1396"/>
                  </a:cubicBezTo>
                  <a:cubicBezTo>
                    <a:pt x="1115" y="1396"/>
                    <a:pt x="1352" y="1437"/>
                    <a:pt x="1632" y="1543"/>
                  </a:cubicBezTo>
                  <a:cubicBezTo>
                    <a:pt x="1846" y="1628"/>
                    <a:pt x="2041" y="1665"/>
                    <a:pt x="2218" y="1665"/>
                  </a:cubicBezTo>
                  <a:cubicBezTo>
                    <a:pt x="3056" y="1665"/>
                    <a:pt x="3483" y="854"/>
                    <a:pt x="3513" y="579"/>
                  </a:cubicBezTo>
                  <a:lnTo>
                    <a:pt x="3513" y="579"/>
                  </a:lnTo>
                  <a:cubicBezTo>
                    <a:pt x="3513" y="579"/>
                    <a:pt x="3012" y="940"/>
                    <a:pt x="2449" y="940"/>
                  </a:cubicBezTo>
                  <a:cubicBezTo>
                    <a:pt x="2144" y="940"/>
                    <a:pt x="1820" y="834"/>
                    <a:pt x="1548" y="507"/>
                  </a:cubicBezTo>
                  <a:cubicBezTo>
                    <a:pt x="1216" y="112"/>
                    <a:pt x="885" y="1"/>
                    <a:pt x="61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3"/>
            <p:cNvSpPr/>
            <p:nvPr/>
          </p:nvSpPr>
          <p:spPr>
            <a:xfrm>
              <a:off x="2339575" y="2920725"/>
              <a:ext cx="308100" cy="174750"/>
            </a:xfrm>
            <a:custGeom>
              <a:avLst/>
              <a:gdLst/>
              <a:ahLst/>
              <a:cxnLst/>
              <a:rect l="l" t="t" r="r" b="b"/>
              <a:pathLst>
                <a:path w="12324" h="6990" extrusionOk="0">
                  <a:moveTo>
                    <a:pt x="2548" y="1"/>
                  </a:moveTo>
                  <a:cubicBezTo>
                    <a:pt x="0" y="2596"/>
                    <a:pt x="1369" y="6787"/>
                    <a:pt x="1369" y="6787"/>
                  </a:cubicBezTo>
                  <a:lnTo>
                    <a:pt x="3739" y="6823"/>
                  </a:lnTo>
                  <a:lnTo>
                    <a:pt x="3822" y="6823"/>
                  </a:lnTo>
                  <a:lnTo>
                    <a:pt x="8549" y="6930"/>
                  </a:lnTo>
                  <a:lnTo>
                    <a:pt x="8608" y="6930"/>
                  </a:lnTo>
                  <a:lnTo>
                    <a:pt x="11442" y="6990"/>
                  </a:lnTo>
                  <a:cubicBezTo>
                    <a:pt x="10394" y="2060"/>
                    <a:pt x="12323" y="1"/>
                    <a:pt x="12323"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3"/>
            <p:cNvSpPr/>
            <p:nvPr/>
          </p:nvSpPr>
          <p:spPr>
            <a:xfrm>
              <a:off x="2539000" y="2921325"/>
              <a:ext cx="45850" cy="173850"/>
            </a:xfrm>
            <a:custGeom>
              <a:avLst/>
              <a:gdLst/>
              <a:ahLst/>
              <a:cxnLst/>
              <a:rect l="l" t="t" r="r" b="b"/>
              <a:pathLst>
                <a:path w="1834" h="6954" extrusionOk="0">
                  <a:moveTo>
                    <a:pt x="1548" y="0"/>
                  </a:moveTo>
                  <a:cubicBezTo>
                    <a:pt x="1501" y="60"/>
                    <a:pt x="1441" y="119"/>
                    <a:pt x="1381" y="179"/>
                  </a:cubicBezTo>
                  <a:cubicBezTo>
                    <a:pt x="1310" y="250"/>
                    <a:pt x="1250" y="346"/>
                    <a:pt x="1191" y="429"/>
                  </a:cubicBezTo>
                  <a:cubicBezTo>
                    <a:pt x="1155" y="477"/>
                    <a:pt x="1131" y="524"/>
                    <a:pt x="1084" y="572"/>
                  </a:cubicBezTo>
                  <a:cubicBezTo>
                    <a:pt x="1060" y="608"/>
                    <a:pt x="1024" y="655"/>
                    <a:pt x="977" y="715"/>
                  </a:cubicBezTo>
                  <a:cubicBezTo>
                    <a:pt x="846" y="905"/>
                    <a:pt x="727" y="1131"/>
                    <a:pt x="608" y="1370"/>
                  </a:cubicBezTo>
                  <a:cubicBezTo>
                    <a:pt x="548" y="1489"/>
                    <a:pt x="500" y="1608"/>
                    <a:pt x="441" y="1727"/>
                  </a:cubicBezTo>
                  <a:cubicBezTo>
                    <a:pt x="417" y="1786"/>
                    <a:pt x="405" y="1846"/>
                    <a:pt x="369" y="1917"/>
                  </a:cubicBezTo>
                  <a:cubicBezTo>
                    <a:pt x="358" y="1977"/>
                    <a:pt x="322" y="2060"/>
                    <a:pt x="310" y="2108"/>
                  </a:cubicBezTo>
                  <a:cubicBezTo>
                    <a:pt x="262" y="2251"/>
                    <a:pt x="238" y="2382"/>
                    <a:pt x="191" y="2501"/>
                  </a:cubicBezTo>
                  <a:lnTo>
                    <a:pt x="107" y="2906"/>
                  </a:lnTo>
                  <a:cubicBezTo>
                    <a:pt x="84" y="3036"/>
                    <a:pt x="60" y="3167"/>
                    <a:pt x="48" y="3310"/>
                  </a:cubicBezTo>
                  <a:cubicBezTo>
                    <a:pt x="48" y="3382"/>
                    <a:pt x="24" y="3441"/>
                    <a:pt x="24" y="3513"/>
                  </a:cubicBezTo>
                  <a:lnTo>
                    <a:pt x="12" y="3620"/>
                  </a:lnTo>
                  <a:lnTo>
                    <a:pt x="12" y="3727"/>
                  </a:lnTo>
                  <a:cubicBezTo>
                    <a:pt x="12" y="3858"/>
                    <a:pt x="0" y="3989"/>
                    <a:pt x="0" y="4120"/>
                  </a:cubicBezTo>
                  <a:lnTo>
                    <a:pt x="0" y="4322"/>
                  </a:lnTo>
                  <a:cubicBezTo>
                    <a:pt x="0" y="4382"/>
                    <a:pt x="0" y="4453"/>
                    <a:pt x="12" y="4513"/>
                  </a:cubicBezTo>
                  <a:cubicBezTo>
                    <a:pt x="24" y="4644"/>
                    <a:pt x="24" y="4763"/>
                    <a:pt x="48" y="4882"/>
                  </a:cubicBezTo>
                  <a:lnTo>
                    <a:pt x="84" y="5239"/>
                  </a:lnTo>
                  <a:cubicBezTo>
                    <a:pt x="107" y="5358"/>
                    <a:pt x="131" y="5465"/>
                    <a:pt x="143" y="5584"/>
                  </a:cubicBezTo>
                  <a:cubicBezTo>
                    <a:pt x="167" y="5644"/>
                    <a:pt x="167" y="5692"/>
                    <a:pt x="179" y="5751"/>
                  </a:cubicBezTo>
                  <a:cubicBezTo>
                    <a:pt x="191" y="5787"/>
                    <a:pt x="203" y="5846"/>
                    <a:pt x="227" y="5894"/>
                  </a:cubicBezTo>
                  <a:cubicBezTo>
                    <a:pt x="250" y="6001"/>
                    <a:pt x="262" y="6084"/>
                    <a:pt x="298" y="6180"/>
                  </a:cubicBezTo>
                  <a:cubicBezTo>
                    <a:pt x="322" y="6263"/>
                    <a:pt x="358" y="6358"/>
                    <a:pt x="369" y="6430"/>
                  </a:cubicBezTo>
                  <a:cubicBezTo>
                    <a:pt x="405" y="6501"/>
                    <a:pt x="417" y="6585"/>
                    <a:pt x="441" y="6656"/>
                  </a:cubicBezTo>
                  <a:cubicBezTo>
                    <a:pt x="477" y="6727"/>
                    <a:pt x="488" y="6787"/>
                    <a:pt x="524" y="6835"/>
                  </a:cubicBezTo>
                  <a:cubicBezTo>
                    <a:pt x="536" y="6882"/>
                    <a:pt x="548" y="6906"/>
                    <a:pt x="560" y="6954"/>
                  </a:cubicBezTo>
                  <a:lnTo>
                    <a:pt x="631" y="6906"/>
                  </a:lnTo>
                  <a:cubicBezTo>
                    <a:pt x="631" y="6858"/>
                    <a:pt x="608" y="6823"/>
                    <a:pt x="608" y="6775"/>
                  </a:cubicBezTo>
                  <a:cubicBezTo>
                    <a:pt x="596" y="6656"/>
                    <a:pt x="572" y="6525"/>
                    <a:pt x="548" y="6358"/>
                  </a:cubicBezTo>
                  <a:cubicBezTo>
                    <a:pt x="536" y="6287"/>
                    <a:pt x="524" y="6192"/>
                    <a:pt x="524" y="6108"/>
                  </a:cubicBezTo>
                  <a:cubicBezTo>
                    <a:pt x="500" y="6013"/>
                    <a:pt x="500" y="5930"/>
                    <a:pt x="488" y="5823"/>
                  </a:cubicBezTo>
                  <a:cubicBezTo>
                    <a:pt x="488" y="5775"/>
                    <a:pt x="477" y="5715"/>
                    <a:pt x="477" y="5668"/>
                  </a:cubicBezTo>
                  <a:cubicBezTo>
                    <a:pt x="477" y="5632"/>
                    <a:pt x="477" y="5573"/>
                    <a:pt x="465" y="5513"/>
                  </a:cubicBezTo>
                  <a:cubicBezTo>
                    <a:pt x="465" y="5406"/>
                    <a:pt x="441" y="5299"/>
                    <a:pt x="429" y="5180"/>
                  </a:cubicBezTo>
                  <a:cubicBezTo>
                    <a:pt x="429" y="5061"/>
                    <a:pt x="417" y="4953"/>
                    <a:pt x="417" y="4834"/>
                  </a:cubicBezTo>
                  <a:lnTo>
                    <a:pt x="417" y="4477"/>
                  </a:lnTo>
                  <a:cubicBezTo>
                    <a:pt x="417" y="4239"/>
                    <a:pt x="429" y="3989"/>
                    <a:pt x="465" y="3739"/>
                  </a:cubicBezTo>
                  <a:lnTo>
                    <a:pt x="477" y="3644"/>
                  </a:lnTo>
                  <a:lnTo>
                    <a:pt x="488" y="3560"/>
                  </a:lnTo>
                  <a:cubicBezTo>
                    <a:pt x="500" y="3501"/>
                    <a:pt x="500" y="3429"/>
                    <a:pt x="524" y="3370"/>
                  </a:cubicBezTo>
                  <a:cubicBezTo>
                    <a:pt x="536" y="3227"/>
                    <a:pt x="560" y="3108"/>
                    <a:pt x="584" y="2977"/>
                  </a:cubicBezTo>
                  <a:cubicBezTo>
                    <a:pt x="608" y="2846"/>
                    <a:pt x="619" y="2727"/>
                    <a:pt x="655" y="2608"/>
                  </a:cubicBezTo>
                  <a:cubicBezTo>
                    <a:pt x="679" y="2489"/>
                    <a:pt x="715" y="2358"/>
                    <a:pt x="762" y="2239"/>
                  </a:cubicBezTo>
                  <a:cubicBezTo>
                    <a:pt x="834" y="1977"/>
                    <a:pt x="905" y="1763"/>
                    <a:pt x="1000" y="1524"/>
                  </a:cubicBezTo>
                  <a:cubicBezTo>
                    <a:pt x="1084" y="1298"/>
                    <a:pt x="1191" y="1072"/>
                    <a:pt x="1298" y="881"/>
                  </a:cubicBezTo>
                  <a:cubicBezTo>
                    <a:pt x="1393" y="691"/>
                    <a:pt x="1501" y="489"/>
                    <a:pt x="1608" y="334"/>
                  </a:cubicBezTo>
                  <a:cubicBezTo>
                    <a:pt x="1679" y="215"/>
                    <a:pt x="1751" y="96"/>
                    <a:pt x="1834"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3"/>
            <p:cNvSpPr/>
            <p:nvPr/>
          </p:nvSpPr>
          <p:spPr>
            <a:xfrm>
              <a:off x="2271400" y="3165100"/>
              <a:ext cx="412275" cy="233675"/>
            </a:xfrm>
            <a:custGeom>
              <a:avLst/>
              <a:gdLst/>
              <a:ahLst/>
              <a:cxnLst/>
              <a:rect l="l" t="t" r="r" b="b"/>
              <a:pathLst>
                <a:path w="16491" h="9347" extrusionOk="0">
                  <a:moveTo>
                    <a:pt x="16490" y="0"/>
                  </a:moveTo>
                  <a:cubicBezTo>
                    <a:pt x="16490" y="0"/>
                    <a:pt x="16490" y="0"/>
                    <a:pt x="16489" y="1"/>
                  </a:cubicBezTo>
                  <a:lnTo>
                    <a:pt x="16491" y="1"/>
                  </a:lnTo>
                  <a:cubicBezTo>
                    <a:pt x="16491" y="0"/>
                    <a:pt x="16491" y="0"/>
                    <a:pt x="16490" y="0"/>
                  </a:cubicBezTo>
                  <a:close/>
                  <a:moveTo>
                    <a:pt x="3418" y="1"/>
                  </a:moveTo>
                  <a:cubicBezTo>
                    <a:pt x="1" y="3477"/>
                    <a:pt x="1834" y="9073"/>
                    <a:pt x="1834" y="9073"/>
                  </a:cubicBezTo>
                  <a:lnTo>
                    <a:pt x="4918" y="9133"/>
                  </a:lnTo>
                  <a:lnTo>
                    <a:pt x="5049" y="9133"/>
                  </a:lnTo>
                  <a:lnTo>
                    <a:pt x="11454" y="9276"/>
                  </a:lnTo>
                  <a:lnTo>
                    <a:pt x="11562" y="9276"/>
                  </a:lnTo>
                  <a:lnTo>
                    <a:pt x="15324" y="9347"/>
                  </a:lnTo>
                  <a:cubicBezTo>
                    <a:pt x="13901" y="2834"/>
                    <a:pt x="16414" y="36"/>
                    <a:pt x="16489"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3"/>
            <p:cNvSpPr/>
            <p:nvPr/>
          </p:nvSpPr>
          <p:spPr>
            <a:xfrm>
              <a:off x="2542275" y="3165100"/>
              <a:ext cx="48525" cy="232500"/>
            </a:xfrm>
            <a:custGeom>
              <a:avLst/>
              <a:gdLst/>
              <a:ahLst/>
              <a:cxnLst/>
              <a:rect l="l" t="t" r="r" b="b"/>
              <a:pathLst>
                <a:path w="1941" h="9300" extrusionOk="0">
                  <a:moveTo>
                    <a:pt x="1727" y="1"/>
                  </a:moveTo>
                  <a:cubicBezTo>
                    <a:pt x="1608" y="155"/>
                    <a:pt x="1489" y="358"/>
                    <a:pt x="1370" y="572"/>
                  </a:cubicBezTo>
                  <a:cubicBezTo>
                    <a:pt x="1239" y="810"/>
                    <a:pt x="1108" y="1072"/>
                    <a:pt x="989" y="1346"/>
                  </a:cubicBezTo>
                  <a:cubicBezTo>
                    <a:pt x="869" y="1632"/>
                    <a:pt x="738" y="1929"/>
                    <a:pt x="631" y="2239"/>
                  </a:cubicBezTo>
                  <a:cubicBezTo>
                    <a:pt x="596" y="2322"/>
                    <a:pt x="572" y="2406"/>
                    <a:pt x="536" y="2477"/>
                  </a:cubicBezTo>
                  <a:cubicBezTo>
                    <a:pt x="512" y="2560"/>
                    <a:pt x="500" y="2644"/>
                    <a:pt x="465" y="2739"/>
                  </a:cubicBezTo>
                  <a:cubicBezTo>
                    <a:pt x="405" y="2894"/>
                    <a:pt x="381" y="3072"/>
                    <a:pt x="334" y="3239"/>
                  </a:cubicBezTo>
                  <a:cubicBezTo>
                    <a:pt x="262" y="3584"/>
                    <a:pt x="179" y="3942"/>
                    <a:pt x="119" y="4299"/>
                  </a:cubicBezTo>
                  <a:lnTo>
                    <a:pt x="96"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6" y="7121"/>
                  </a:cubicBezTo>
                  <a:cubicBezTo>
                    <a:pt x="107" y="7204"/>
                    <a:pt x="119" y="7275"/>
                    <a:pt x="119" y="7359"/>
                  </a:cubicBezTo>
                  <a:cubicBezTo>
                    <a:pt x="167" y="7656"/>
                    <a:pt x="227" y="7942"/>
                    <a:pt x="286" y="8216"/>
                  </a:cubicBezTo>
                  <a:cubicBezTo>
                    <a:pt x="322" y="8347"/>
                    <a:pt x="346" y="8466"/>
                    <a:pt x="381" y="8585"/>
                  </a:cubicBezTo>
                  <a:cubicBezTo>
                    <a:pt x="393" y="8645"/>
                    <a:pt x="405" y="8704"/>
                    <a:pt x="417" y="8752"/>
                  </a:cubicBezTo>
                  <a:cubicBezTo>
                    <a:pt x="441" y="8811"/>
                    <a:pt x="453" y="8847"/>
                    <a:pt x="465" y="8906"/>
                  </a:cubicBezTo>
                  <a:cubicBezTo>
                    <a:pt x="500" y="9014"/>
                    <a:pt x="524" y="9109"/>
                    <a:pt x="560" y="9192"/>
                  </a:cubicBezTo>
                  <a:cubicBezTo>
                    <a:pt x="572" y="9228"/>
                    <a:pt x="584" y="9252"/>
                    <a:pt x="584" y="9299"/>
                  </a:cubicBezTo>
                  <a:lnTo>
                    <a:pt x="715" y="9276"/>
                  </a:lnTo>
                  <a:cubicBezTo>
                    <a:pt x="715" y="9228"/>
                    <a:pt x="703" y="9180"/>
                    <a:pt x="703" y="9133"/>
                  </a:cubicBezTo>
                  <a:cubicBezTo>
                    <a:pt x="691" y="9049"/>
                    <a:pt x="667" y="8942"/>
                    <a:pt x="655" y="8835"/>
                  </a:cubicBezTo>
                  <a:cubicBezTo>
                    <a:pt x="643" y="8775"/>
                    <a:pt x="643" y="8740"/>
                    <a:pt x="631" y="8680"/>
                  </a:cubicBezTo>
                  <a:cubicBezTo>
                    <a:pt x="619" y="8621"/>
                    <a:pt x="619" y="8561"/>
                    <a:pt x="596" y="8502"/>
                  </a:cubicBezTo>
                  <a:cubicBezTo>
                    <a:pt x="584" y="8383"/>
                    <a:pt x="572" y="8252"/>
                    <a:pt x="536" y="8121"/>
                  </a:cubicBezTo>
                  <a:lnTo>
                    <a:pt x="500" y="7716"/>
                  </a:lnTo>
                  <a:cubicBezTo>
                    <a:pt x="477"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7" y="5192"/>
                    <a:pt x="477" y="5096"/>
                  </a:cubicBezTo>
                  <a:cubicBezTo>
                    <a:pt x="477" y="5013"/>
                    <a:pt x="500" y="4942"/>
                    <a:pt x="512" y="4846"/>
                  </a:cubicBezTo>
                  <a:cubicBezTo>
                    <a:pt x="524" y="4763"/>
                    <a:pt x="524" y="4680"/>
                    <a:pt x="536" y="4596"/>
                  </a:cubicBezTo>
                  <a:lnTo>
                    <a:pt x="572" y="4346"/>
                  </a:lnTo>
                  <a:cubicBezTo>
                    <a:pt x="619" y="4001"/>
                    <a:pt x="691" y="3656"/>
                    <a:pt x="750" y="3334"/>
                  </a:cubicBezTo>
                  <a:cubicBezTo>
                    <a:pt x="822" y="3001"/>
                    <a:pt x="893" y="2679"/>
                    <a:pt x="1000" y="2358"/>
                  </a:cubicBezTo>
                  <a:cubicBezTo>
                    <a:pt x="1096" y="2048"/>
                    <a:pt x="1191" y="1751"/>
                    <a:pt x="1298" y="1465"/>
                  </a:cubicBezTo>
                  <a:cubicBezTo>
                    <a:pt x="1358" y="1334"/>
                    <a:pt x="1405" y="1191"/>
                    <a:pt x="1465" y="1072"/>
                  </a:cubicBezTo>
                  <a:cubicBezTo>
                    <a:pt x="1512" y="929"/>
                    <a:pt x="1572" y="810"/>
                    <a:pt x="1608" y="691"/>
                  </a:cubicBezTo>
                  <a:cubicBezTo>
                    <a:pt x="1715" y="453"/>
                    <a:pt x="1822" y="239"/>
                    <a:pt x="1905" y="36"/>
                  </a:cubicBezTo>
                  <a:cubicBezTo>
                    <a:pt x="1929" y="24"/>
                    <a:pt x="1929" y="12"/>
                    <a:pt x="1941" y="1"/>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3"/>
            <p:cNvSpPr/>
            <p:nvPr/>
          </p:nvSpPr>
          <p:spPr>
            <a:xfrm>
              <a:off x="2552100" y="3753575"/>
              <a:ext cx="232775" cy="321175"/>
            </a:xfrm>
            <a:custGeom>
              <a:avLst/>
              <a:gdLst/>
              <a:ahLst/>
              <a:cxnLst/>
              <a:rect l="l" t="t" r="r" b="b"/>
              <a:pathLst>
                <a:path w="9311" h="12847" extrusionOk="0">
                  <a:moveTo>
                    <a:pt x="1965" y="0"/>
                  </a:moveTo>
                  <a:cubicBezTo>
                    <a:pt x="869" y="0"/>
                    <a:pt x="0" y="881"/>
                    <a:pt x="0" y="1965"/>
                  </a:cubicBezTo>
                  <a:lnTo>
                    <a:pt x="0" y="10882"/>
                  </a:lnTo>
                  <a:cubicBezTo>
                    <a:pt x="0" y="11966"/>
                    <a:pt x="869" y="12847"/>
                    <a:pt x="1965" y="12847"/>
                  </a:cubicBezTo>
                  <a:lnTo>
                    <a:pt x="7346" y="12847"/>
                  </a:lnTo>
                  <a:cubicBezTo>
                    <a:pt x="8442" y="12847"/>
                    <a:pt x="9311" y="11966"/>
                    <a:pt x="9311" y="10882"/>
                  </a:cubicBezTo>
                  <a:lnTo>
                    <a:pt x="9311" y="1965"/>
                  </a:lnTo>
                  <a:cubicBezTo>
                    <a:pt x="9311" y="881"/>
                    <a:pt x="8430" y="0"/>
                    <a:pt x="7346" y="0"/>
                  </a:cubicBez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3"/>
            <p:cNvSpPr/>
            <p:nvPr/>
          </p:nvSpPr>
          <p:spPr>
            <a:xfrm>
              <a:off x="2665800" y="3753575"/>
              <a:ext cx="119075" cy="321175"/>
            </a:xfrm>
            <a:custGeom>
              <a:avLst/>
              <a:gdLst/>
              <a:ahLst/>
              <a:cxnLst/>
              <a:rect l="l" t="t" r="r" b="b"/>
              <a:pathLst>
                <a:path w="4763" h="12847" extrusionOk="0">
                  <a:moveTo>
                    <a:pt x="0" y="0"/>
                  </a:moveTo>
                  <a:lnTo>
                    <a:pt x="0" y="12847"/>
                  </a:lnTo>
                  <a:lnTo>
                    <a:pt x="2798" y="12847"/>
                  </a:lnTo>
                  <a:cubicBezTo>
                    <a:pt x="3882" y="12847"/>
                    <a:pt x="4763" y="11966"/>
                    <a:pt x="4763" y="10882"/>
                  </a:cubicBezTo>
                  <a:lnTo>
                    <a:pt x="4763" y="1965"/>
                  </a:lnTo>
                  <a:cubicBezTo>
                    <a:pt x="4763" y="881"/>
                    <a:pt x="3894" y="0"/>
                    <a:pt x="2798" y="0"/>
                  </a:cubicBezTo>
                  <a:close/>
                </a:path>
              </a:pathLst>
            </a:custGeom>
            <a:solidFill>
              <a:srgbClr val="9B7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3"/>
            <p:cNvSpPr/>
            <p:nvPr/>
          </p:nvSpPr>
          <p:spPr>
            <a:xfrm>
              <a:off x="2139250" y="3475250"/>
              <a:ext cx="644750" cy="365850"/>
            </a:xfrm>
            <a:custGeom>
              <a:avLst/>
              <a:gdLst/>
              <a:ahLst/>
              <a:cxnLst/>
              <a:rect l="l" t="t" r="r" b="b"/>
              <a:pathLst>
                <a:path w="25790" h="14634" extrusionOk="0">
                  <a:moveTo>
                    <a:pt x="25789" y="1"/>
                  </a:moveTo>
                  <a:lnTo>
                    <a:pt x="25789" y="1"/>
                  </a:lnTo>
                  <a:cubicBezTo>
                    <a:pt x="25789" y="1"/>
                    <a:pt x="25789" y="1"/>
                    <a:pt x="25789" y="1"/>
                  </a:cubicBezTo>
                  <a:lnTo>
                    <a:pt x="5322" y="1"/>
                  </a:lnTo>
                  <a:cubicBezTo>
                    <a:pt x="0" y="5454"/>
                    <a:pt x="2858" y="14205"/>
                    <a:pt x="2858" y="14205"/>
                  </a:cubicBezTo>
                  <a:lnTo>
                    <a:pt x="5775" y="14265"/>
                  </a:lnTo>
                  <a:lnTo>
                    <a:pt x="5930" y="14265"/>
                  </a:lnTo>
                  <a:lnTo>
                    <a:pt x="13145" y="14407"/>
                  </a:lnTo>
                  <a:lnTo>
                    <a:pt x="13276" y="14407"/>
                  </a:lnTo>
                  <a:lnTo>
                    <a:pt x="21943" y="14586"/>
                  </a:lnTo>
                  <a:lnTo>
                    <a:pt x="22051" y="14586"/>
                  </a:lnTo>
                  <a:lnTo>
                    <a:pt x="23968" y="14634"/>
                  </a:lnTo>
                  <a:cubicBezTo>
                    <a:pt x="21756" y="4349"/>
                    <a:pt x="25790" y="1"/>
                    <a:pt x="25789"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3"/>
            <p:cNvSpPr/>
            <p:nvPr/>
          </p:nvSpPr>
          <p:spPr>
            <a:xfrm>
              <a:off x="2253850" y="3473475"/>
              <a:ext cx="60150" cy="357200"/>
            </a:xfrm>
            <a:custGeom>
              <a:avLst/>
              <a:gdLst/>
              <a:ahLst/>
              <a:cxnLst/>
              <a:rect l="l" t="t" r="r" b="b"/>
              <a:pathLst>
                <a:path w="2406" h="14288" extrusionOk="0">
                  <a:moveTo>
                    <a:pt x="2239" y="0"/>
                  </a:moveTo>
                  <a:lnTo>
                    <a:pt x="2239" y="60"/>
                  </a:lnTo>
                  <a:cubicBezTo>
                    <a:pt x="2167" y="167"/>
                    <a:pt x="2108" y="286"/>
                    <a:pt x="2036" y="405"/>
                  </a:cubicBezTo>
                  <a:cubicBezTo>
                    <a:pt x="1941" y="536"/>
                    <a:pt x="1869" y="679"/>
                    <a:pt x="1774" y="846"/>
                  </a:cubicBezTo>
                  <a:cubicBezTo>
                    <a:pt x="1738" y="929"/>
                    <a:pt x="1691" y="1012"/>
                    <a:pt x="1655" y="1108"/>
                  </a:cubicBezTo>
                  <a:cubicBezTo>
                    <a:pt x="1619" y="1191"/>
                    <a:pt x="1572" y="1262"/>
                    <a:pt x="1524" y="1370"/>
                  </a:cubicBezTo>
                  <a:cubicBezTo>
                    <a:pt x="1346" y="1727"/>
                    <a:pt x="1179" y="2132"/>
                    <a:pt x="1024" y="2548"/>
                  </a:cubicBezTo>
                  <a:cubicBezTo>
                    <a:pt x="976" y="2656"/>
                    <a:pt x="941" y="2751"/>
                    <a:pt x="905" y="2870"/>
                  </a:cubicBezTo>
                  <a:cubicBezTo>
                    <a:pt x="881" y="2929"/>
                    <a:pt x="857" y="2977"/>
                    <a:pt x="845" y="3037"/>
                  </a:cubicBezTo>
                  <a:cubicBezTo>
                    <a:pt x="822" y="3096"/>
                    <a:pt x="810" y="3156"/>
                    <a:pt x="786" y="3203"/>
                  </a:cubicBezTo>
                  <a:cubicBezTo>
                    <a:pt x="750" y="3322"/>
                    <a:pt x="703" y="3429"/>
                    <a:pt x="679" y="3548"/>
                  </a:cubicBezTo>
                  <a:cubicBezTo>
                    <a:pt x="643" y="3656"/>
                    <a:pt x="619" y="3787"/>
                    <a:pt x="572" y="3906"/>
                  </a:cubicBezTo>
                  <a:cubicBezTo>
                    <a:pt x="500" y="4144"/>
                    <a:pt x="453" y="4394"/>
                    <a:pt x="393" y="4632"/>
                  </a:cubicBezTo>
                  <a:cubicBezTo>
                    <a:pt x="334" y="4882"/>
                    <a:pt x="286" y="5132"/>
                    <a:pt x="250" y="5394"/>
                  </a:cubicBezTo>
                  <a:cubicBezTo>
                    <a:pt x="203" y="5644"/>
                    <a:pt x="155" y="5906"/>
                    <a:pt x="131" y="6168"/>
                  </a:cubicBezTo>
                  <a:lnTo>
                    <a:pt x="83" y="6561"/>
                  </a:lnTo>
                  <a:lnTo>
                    <a:pt x="48" y="6966"/>
                  </a:lnTo>
                  <a:cubicBezTo>
                    <a:pt x="36" y="7097"/>
                    <a:pt x="36" y="7239"/>
                    <a:pt x="24" y="7370"/>
                  </a:cubicBezTo>
                  <a:cubicBezTo>
                    <a:pt x="24" y="7501"/>
                    <a:pt x="0" y="7632"/>
                    <a:pt x="0" y="7775"/>
                  </a:cubicBezTo>
                  <a:lnTo>
                    <a:pt x="0" y="7966"/>
                  </a:lnTo>
                  <a:lnTo>
                    <a:pt x="0" y="8156"/>
                  </a:lnTo>
                  <a:lnTo>
                    <a:pt x="0" y="8549"/>
                  </a:lnTo>
                  <a:cubicBezTo>
                    <a:pt x="24" y="9061"/>
                    <a:pt x="48" y="9585"/>
                    <a:pt x="107" y="10073"/>
                  </a:cubicBezTo>
                  <a:cubicBezTo>
                    <a:pt x="107" y="10133"/>
                    <a:pt x="131" y="10192"/>
                    <a:pt x="131" y="10252"/>
                  </a:cubicBezTo>
                  <a:cubicBezTo>
                    <a:pt x="143" y="10311"/>
                    <a:pt x="143" y="10371"/>
                    <a:pt x="155" y="10430"/>
                  </a:cubicBezTo>
                  <a:cubicBezTo>
                    <a:pt x="167" y="10549"/>
                    <a:pt x="203" y="10668"/>
                    <a:pt x="214" y="10787"/>
                  </a:cubicBezTo>
                  <a:cubicBezTo>
                    <a:pt x="250" y="11026"/>
                    <a:pt x="310" y="11252"/>
                    <a:pt x="345" y="11478"/>
                  </a:cubicBezTo>
                  <a:cubicBezTo>
                    <a:pt x="381" y="11585"/>
                    <a:pt x="393" y="11704"/>
                    <a:pt x="429" y="11800"/>
                  </a:cubicBezTo>
                  <a:cubicBezTo>
                    <a:pt x="453" y="11907"/>
                    <a:pt x="488" y="12014"/>
                    <a:pt x="500" y="12121"/>
                  </a:cubicBezTo>
                  <a:cubicBezTo>
                    <a:pt x="560" y="12323"/>
                    <a:pt x="607" y="12514"/>
                    <a:pt x="667" y="12716"/>
                  </a:cubicBezTo>
                  <a:cubicBezTo>
                    <a:pt x="786" y="13085"/>
                    <a:pt x="881" y="13443"/>
                    <a:pt x="1000" y="13740"/>
                  </a:cubicBezTo>
                  <a:cubicBezTo>
                    <a:pt x="1084" y="13943"/>
                    <a:pt x="1155" y="14121"/>
                    <a:pt x="1215" y="14288"/>
                  </a:cubicBezTo>
                  <a:lnTo>
                    <a:pt x="1357" y="14288"/>
                  </a:lnTo>
                  <a:cubicBezTo>
                    <a:pt x="1346" y="14228"/>
                    <a:pt x="1334" y="14169"/>
                    <a:pt x="1322" y="14097"/>
                  </a:cubicBezTo>
                  <a:cubicBezTo>
                    <a:pt x="1286" y="13966"/>
                    <a:pt x="1238" y="13812"/>
                    <a:pt x="1215" y="13669"/>
                  </a:cubicBezTo>
                  <a:cubicBezTo>
                    <a:pt x="1191" y="13585"/>
                    <a:pt x="1167" y="13502"/>
                    <a:pt x="1155" y="13431"/>
                  </a:cubicBezTo>
                  <a:cubicBezTo>
                    <a:pt x="1143" y="13347"/>
                    <a:pt x="1119" y="13264"/>
                    <a:pt x="1096" y="13169"/>
                  </a:cubicBezTo>
                  <a:cubicBezTo>
                    <a:pt x="1060" y="12990"/>
                    <a:pt x="1024" y="12812"/>
                    <a:pt x="976" y="12621"/>
                  </a:cubicBezTo>
                  <a:cubicBezTo>
                    <a:pt x="929" y="12431"/>
                    <a:pt x="917" y="12240"/>
                    <a:pt x="869" y="12026"/>
                  </a:cubicBezTo>
                  <a:cubicBezTo>
                    <a:pt x="857" y="11919"/>
                    <a:pt x="845" y="11823"/>
                    <a:pt x="810" y="11716"/>
                  </a:cubicBezTo>
                  <a:cubicBezTo>
                    <a:pt x="798" y="11609"/>
                    <a:pt x="786" y="11502"/>
                    <a:pt x="762" y="11383"/>
                  </a:cubicBezTo>
                  <a:cubicBezTo>
                    <a:pt x="738" y="11168"/>
                    <a:pt x="703" y="10942"/>
                    <a:pt x="679" y="10704"/>
                  </a:cubicBezTo>
                  <a:cubicBezTo>
                    <a:pt x="667" y="10585"/>
                    <a:pt x="643" y="10466"/>
                    <a:pt x="643" y="10347"/>
                  </a:cubicBezTo>
                  <a:cubicBezTo>
                    <a:pt x="643" y="10287"/>
                    <a:pt x="631" y="10228"/>
                    <a:pt x="631" y="10168"/>
                  </a:cubicBezTo>
                  <a:cubicBezTo>
                    <a:pt x="631" y="10109"/>
                    <a:pt x="619" y="10049"/>
                    <a:pt x="619" y="9990"/>
                  </a:cubicBezTo>
                  <a:cubicBezTo>
                    <a:pt x="619" y="9871"/>
                    <a:pt x="595" y="9752"/>
                    <a:pt x="584" y="9633"/>
                  </a:cubicBezTo>
                  <a:cubicBezTo>
                    <a:pt x="572" y="9514"/>
                    <a:pt x="572" y="9383"/>
                    <a:pt x="572" y="9263"/>
                  </a:cubicBezTo>
                  <a:cubicBezTo>
                    <a:pt x="572" y="9144"/>
                    <a:pt x="572" y="9002"/>
                    <a:pt x="560" y="8882"/>
                  </a:cubicBezTo>
                  <a:lnTo>
                    <a:pt x="560" y="8692"/>
                  </a:lnTo>
                  <a:lnTo>
                    <a:pt x="560" y="8501"/>
                  </a:lnTo>
                  <a:lnTo>
                    <a:pt x="560" y="8109"/>
                  </a:lnTo>
                  <a:lnTo>
                    <a:pt x="560" y="7918"/>
                  </a:lnTo>
                  <a:lnTo>
                    <a:pt x="572" y="7728"/>
                  </a:lnTo>
                  <a:cubicBezTo>
                    <a:pt x="572" y="7597"/>
                    <a:pt x="584" y="7478"/>
                    <a:pt x="584" y="7335"/>
                  </a:cubicBezTo>
                  <a:cubicBezTo>
                    <a:pt x="584" y="7204"/>
                    <a:pt x="595" y="7085"/>
                    <a:pt x="619" y="6954"/>
                  </a:cubicBezTo>
                  <a:lnTo>
                    <a:pt x="643" y="6561"/>
                  </a:lnTo>
                  <a:cubicBezTo>
                    <a:pt x="667" y="6430"/>
                    <a:pt x="679" y="6311"/>
                    <a:pt x="691" y="6180"/>
                  </a:cubicBezTo>
                  <a:cubicBezTo>
                    <a:pt x="726" y="5930"/>
                    <a:pt x="750" y="5668"/>
                    <a:pt x="798" y="5418"/>
                  </a:cubicBezTo>
                  <a:cubicBezTo>
                    <a:pt x="810" y="5299"/>
                    <a:pt x="845" y="5168"/>
                    <a:pt x="857" y="5049"/>
                  </a:cubicBezTo>
                  <a:cubicBezTo>
                    <a:pt x="869" y="4930"/>
                    <a:pt x="893" y="4799"/>
                    <a:pt x="917" y="4680"/>
                  </a:cubicBezTo>
                  <a:cubicBezTo>
                    <a:pt x="953" y="4441"/>
                    <a:pt x="1000" y="4180"/>
                    <a:pt x="1060" y="3965"/>
                  </a:cubicBezTo>
                  <a:cubicBezTo>
                    <a:pt x="1096" y="3846"/>
                    <a:pt x="1119" y="3727"/>
                    <a:pt x="1143" y="3620"/>
                  </a:cubicBezTo>
                  <a:cubicBezTo>
                    <a:pt x="1167" y="3501"/>
                    <a:pt x="1191" y="3394"/>
                    <a:pt x="1226" y="3275"/>
                  </a:cubicBezTo>
                  <a:cubicBezTo>
                    <a:pt x="1238" y="3215"/>
                    <a:pt x="1262" y="3156"/>
                    <a:pt x="1274" y="3108"/>
                  </a:cubicBezTo>
                  <a:cubicBezTo>
                    <a:pt x="1286" y="3048"/>
                    <a:pt x="1298" y="3013"/>
                    <a:pt x="1310" y="2953"/>
                  </a:cubicBezTo>
                  <a:cubicBezTo>
                    <a:pt x="1346" y="2846"/>
                    <a:pt x="1369" y="2727"/>
                    <a:pt x="1405" y="2620"/>
                  </a:cubicBezTo>
                  <a:cubicBezTo>
                    <a:pt x="1477" y="2417"/>
                    <a:pt x="1536" y="2203"/>
                    <a:pt x="1596" y="2013"/>
                  </a:cubicBezTo>
                  <a:cubicBezTo>
                    <a:pt x="1631" y="1905"/>
                    <a:pt x="1655" y="1822"/>
                    <a:pt x="1703" y="1715"/>
                  </a:cubicBezTo>
                  <a:cubicBezTo>
                    <a:pt x="1738" y="1620"/>
                    <a:pt x="1774" y="1524"/>
                    <a:pt x="1810" y="1429"/>
                  </a:cubicBezTo>
                  <a:cubicBezTo>
                    <a:pt x="1941" y="1072"/>
                    <a:pt x="2072" y="727"/>
                    <a:pt x="2215" y="453"/>
                  </a:cubicBezTo>
                  <a:cubicBezTo>
                    <a:pt x="2286" y="286"/>
                    <a:pt x="2346" y="131"/>
                    <a:pt x="2405"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3"/>
            <p:cNvSpPr/>
            <p:nvPr/>
          </p:nvSpPr>
          <p:spPr>
            <a:xfrm>
              <a:off x="2436300" y="3473475"/>
              <a:ext cx="61050" cy="361375"/>
            </a:xfrm>
            <a:custGeom>
              <a:avLst/>
              <a:gdLst/>
              <a:ahLst/>
              <a:cxnLst/>
              <a:rect l="l" t="t" r="r" b="b"/>
              <a:pathLst>
                <a:path w="2442" h="14455" extrusionOk="0">
                  <a:moveTo>
                    <a:pt x="2251" y="0"/>
                  </a:moveTo>
                  <a:lnTo>
                    <a:pt x="2251" y="60"/>
                  </a:lnTo>
                  <a:cubicBezTo>
                    <a:pt x="2180" y="167"/>
                    <a:pt x="2120" y="286"/>
                    <a:pt x="2037" y="405"/>
                  </a:cubicBezTo>
                  <a:cubicBezTo>
                    <a:pt x="1965" y="536"/>
                    <a:pt x="1882" y="679"/>
                    <a:pt x="1787" y="846"/>
                  </a:cubicBezTo>
                  <a:cubicBezTo>
                    <a:pt x="1739" y="929"/>
                    <a:pt x="1691" y="1012"/>
                    <a:pt x="1656" y="1108"/>
                  </a:cubicBezTo>
                  <a:cubicBezTo>
                    <a:pt x="1608" y="1191"/>
                    <a:pt x="1560" y="1262"/>
                    <a:pt x="1525" y="1370"/>
                  </a:cubicBezTo>
                  <a:cubicBezTo>
                    <a:pt x="1334" y="1727"/>
                    <a:pt x="1179" y="2132"/>
                    <a:pt x="1013" y="2548"/>
                  </a:cubicBezTo>
                  <a:cubicBezTo>
                    <a:pt x="965" y="2656"/>
                    <a:pt x="941" y="2751"/>
                    <a:pt x="894" y="2870"/>
                  </a:cubicBezTo>
                  <a:cubicBezTo>
                    <a:pt x="882" y="2929"/>
                    <a:pt x="846" y="2977"/>
                    <a:pt x="834" y="3037"/>
                  </a:cubicBezTo>
                  <a:cubicBezTo>
                    <a:pt x="822" y="3096"/>
                    <a:pt x="810" y="3156"/>
                    <a:pt x="775" y="3203"/>
                  </a:cubicBezTo>
                  <a:cubicBezTo>
                    <a:pt x="751" y="3322"/>
                    <a:pt x="703" y="3429"/>
                    <a:pt x="667" y="3548"/>
                  </a:cubicBezTo>
                  <a:cubicBezTo>
                    <a:pt x="644" y="3656"/>
                    <a:pt x="608" y="3787"/>
                    <a:pt x="572" y="3906"/>
                  </a:cubicBezTo>
                  <a:cubicBezTo>
                    <a:pt x="489" y="4144"/>
                    <a:pt x="453" y="4394"/>
                    <a:pt x="394" y="4632"/>
                  </a:cubicBezTo>
                  <a:cubicBezTo>
                    <a:pt x="334" y="4882"/>
                    <a:pt x="286" y="5132"/>
                    <a:pt x="239" y="5394"/>
                  </a:cubicBezTo>
                  <a:cubicBezTo>
                    <a:pt x="191" y="5644"/>
                    <a:pt x="144" y="5906"/>
                    <a:pt x="120" y="6168"/>
                  </a:cubicBezTo>
                  <a:lnTo>
                    <a:pt x="72" y="6561"/>
                  </a:lnTo>
                  <a:lnTo>
                    <a:pt x="48" y="6966"/>
                  </a:lnTo>
                  <a:cubicBezTo>
                    <a:pt x="36" y="7097"/>
                    <a:pt x="36" y="7239"/>
                    <a:pt x="13" y="7370"/>
                  </a:cubicBezTo>
                  <a:cubicBezTo>
                    <a:pt x="13" y="7501"/>
                    <a:pt x="1" y="7632"/>
                    <a:pt x="1" y="7775"/>
                  </a:cubicBezTo>
                  <a:lnTo>
                    <a:pt x="1" y="7966"/>
                  </a:lnTo>
                  <a:lnTo>
                    <a:pt x="1" y="8156"/>
                  </a:lnTo>
                  <a:lnTo>
                    <a:pt x="1" y="8549"/>
                  </a:lnTo>
                  <a:cubicBezTo>
                    <a:pt x="13" y="9061"/>
                    <a:pt x="48" y="9585"/>
                    <a:pt x="108" y="10073"/>
                  </a:cubicBezTo>
                  <a:cubicBezTo>
                    <a:pt x="108" y="10133"/>
                    <a:pt x="120" y="10192"/>
                    <a:pt x="120" y="10252"/>
                  </a:cubicBezTo>
                  <a:cubicBezTo>
                    <a:pt x="132" y="10311"/>
                    <a:pt x="132" y="10371"/>
                    <a:pt x="155" y="10430"/>
                  </a:cubicBezTo>
                  <a:cubicBezTo>
                    <a:pt x="167" y="10549"/>
                    <a:pt x="179" y="10668"/>
                    <a:pt x="215" y="10787"/>
                  </a:cubicBezTo>
                  <a:cubicBezTo>
                    <a:pt x="239" y="11026"/>
                    <a:pt x="298" y="11252"/>
                    <a:pt x="346" y="11478"/>
                  </a:cubicBezTo>
                  <a:cubicBezTo>
                    <a:pt x="370" y="11585"/>
                    <a:pt x="394" y="11704"/>
                    <a:pt x="417" y="11800"/>
                  </a:cubicBezTo>
                  <a:cubicBezTo>
                    <a:pt x="453" y="11907"/>
                    <a:pt x="477" y="12014"/>
                    <a:pt x="489" y="12121"/>
                  </a:cubicBezTo>
                  <a:cubicBezTo>
                    <a:pt x="548" y="12323"/>
                    <a:pt x="596" y="12514"/>
                    <a:pt x="656" y="12716"/>
                  </a:cubicBezTo>
                  <a:cubicBezTo>
                    <a:pt x="775" y="13085"/>
                    <a:pt x="882" y="13443"/>
                    <a:pt x="1001" y="13740"/>
                  </a:cubicBezTo>
                  <a:cubicBezTo>
                    <a:pt x="1108" y="14002"/>
                    <a:pt x="1191" y="14264"/>
                    <a:pt x="1287" y="14455"/>
                  </a:cubicBezTo>
                  <a:lnTo>
                    <a:pt x="1418" y="14455"/>
                  </a:lnTo>
                  <a:cubicBezTo>
                    <a:pt x="1394" y="14407"/>
                    <a:pt x="1382" y="14347"/>
                    <a:pt x="1370" y="14288"/>
                  </a:cubicBezTo>
                  <a:cubicBezTo>
                    <a:pt x="1358" y="14228"/>
                    <a:pt x="1334" y="14169"/>
                    <a:pt x="1322" y="14097"/>
                  </a:cubicBezTo>
                  <a:cubicBezTo>
                    <a:pt x="1298" y="13966"/>
                    <a:pt x="1263" y="13812"/>
                    <a:pt x="1227" y="13669"/>
                  </a:cubicBezTo>
                  <a:cubicBezTo>
                    <a:pt x="1203" y="13585"/>
                    <a:pt x="1179" y="13502"/>
                    <a:pt x="1167" y="13431"/>
                  </a:cubicBezTo>
                  <a:cubicBezTo>
                    <a:pt x="1144" y="13347"/>
                    <a:pt x="1132" y="13264"/>
                    <a:pt x="1120" y="13169"/>
                  </a:cubicBezTo>
                  <a:cubicBezTo>
                    <a:pt x="1084" y="12990"/>
                    <a:pt x="1048" y="12812"/>
                    <a:pt x="1001" y="12621"/>
                  </a:cubicBezTo>
                  <a:cubicBezTo>
                    <a:pt x="953" y="12431"/>
                    <a:pt x="929" y="12240"/>
                    <a:pt x="894" y="12026"/>
                  </a:cubicBezTo>
                  <a:cubicBezTo>
                    <a:pt x="882" y="11919"/>
                    <a:pt x="870" y="11823"/>
                    <a:pt x="834" y="11716"/>
                  </a:cubicBezTo>
                  <a:cubicBezTo>
                    <a:pt x="822" y="11609"/>
                    <a:pt x="810" y="11502"/>
                    <a:pt x="786" y="11383"/>
                  </a:cubicBezTo>
                  <a:cubicBezTo>
                    <a:pt x="763" y="11168"/>
                    <a:pt x="727" y="10942"/>
                    <a:pt x="703" y="10704"/>
                  </a:cubicBezTo>
                  <a:cubicBezTo>
                    <a:pt x="691" y="10585"/>
                    <a:pt x="667" y="10466"/>
                    <a:pt x="667" y="10347"/>
                  </a:cubicBezTo>
                  <a:cubicBezTo>
                    <a:pt x="667" y="10287"/>
                    <a:pt x="656" y="10228"/>
                    <a:pt x="656" y="10168"/>
                  </a:cubicBezTo>
                  <a:cubicBezTo>
                    <a:pt x="656" y="10109"/>
                    <a:pt x="644" y="10049"/>
                    <a:pt x="644" y="9990"/>
                  </a:cubicBezTo>
                  <a:cubicBezTo>
                    <a:pt x="632" y="9871"/>
                    <a:pt x="632" y="9752"/>
                    <a:pt x="608" y="9633"/>
                  </a:cubicBezTo>
                  <a:cubicBezTo>
                    <a:pt x="596" y="9514"/>
                    <a:pt x="596" y="9371"/>
                    <a:pt x="596" y="9263"/>
                  </a:cubicBezTo>
                  <a:cubicBezTo>
                    <a:pt x="596" y="9144"/>
                    <a:pt x="596" y="9002"/>
                    <a:pt x="584" y="8882"/>
                  </a:cubicBezTo>
                  <a:lnTo>
                    <a:pt x="584" y="8692"/>
                  </a:lnTo>
                  <a:lnTo>
                    <a:pt x="584" y="8501"/>
                  </a:lnTo>
                  <a:lnTo>
                    <a:pt x="584" y="8109"/>
                  </a:lnTo>
                  <a:lnTo>
                    <a:pt x="584" y="7918"/>
                  </a:lnTo>
                  <a:lnTo>
                    <a:pt x="596" y="7728"/>
                  </a:lnTo>
                  <a:cubicBezTo>
                    <a:pt x="596" y="7597"/>
                    <a:pt x="608" y="7478"/>
                    <a:pt x="608" y="7335"/>
                  </a:cubicBezTo>
                  <a:cubicBezTo>
                    <a:pt x="608" y="7204"/>
                    <a:pt x="632" y="7085"/>
                    <a:pt x="644" y="6954"/>
                  </a:cubicBezTo>
                  <a:lnTo>
                    <a:pt x="667" y="6561"/>
                  </a:lnTo>
                  <a:cubicBezTo>
                    <a:pt x="691" y="6430"/>
                    <a:pt x="703" y="6311"/>
                    <a:pt x="715" y="6180"/>
                  </a:cubicBezTo>
                  <a:cubicBezTo>
                    <a:pt x="751" y="5930"/>
                    <a:pt x="775" y="5668"/>
                    <a:pt x="822" y="5418"/>
                  </a:cubicBezTo>
                  <a:cubicBezTo>
                    <a:pt x="834" y="5299"/>
                    <a:pt x="870" y="5168"/>
                    <a:pt x="882" y="5049"/>
                  </a:cubicBezTo>
                  <a:cubicBezTo>
                    <a:pt x="894" y="4930"/>
                    <a:pt x="929" y="4799"/>
                    <a:pt x="941" y="4680"/>
                  </a:cubicBezTo>
                  <a:cubicBezTo>
                    <a:pt x="989" y="4441"/>
                    <a:pt x="1025" y="4180"/>
                    <a:pt x="1084" y="3965"/>
                  </a:cubicBezTo>
                  <a:cubicBezTo>
                    <a:pt x="1120" y="3846"/>
                    <a:pt x="1144" y="3727"/>
                    <a:pt x="1167" y="3620"/>
                  </a:cubicBezTo>
                  <a:cubicBezTo>
                    <a:pt x="1191" y="3501"/>
                    <a:pt x="1227" y="3394"/>
                    <a:pt x="1251" y="3275"/>
                  </a:cubicBezTo>
                  <a:cubicBezTo>
                    <a:pt x="1263" y="3215"/>
                    <a:pt x="1287" y="3156"/>
                    <a:pt x="1298" y="3108"/>
                  </a:cubicBezTo>
                  <a:cubicBezTo>
                    <a:pt x="1310" y="3048"/>
                    <a:pt x="1322" y="3013"/>
                    <a:pt x="1334" y="2953"/>
                  </a:cubicBezTo>
                  <a:cubicBezTo>
                    <a:pt x="1370" y="2846"/>
                    <a:pt x="1394" y="2727"/>
                    <a:pt x="1429" y="2620"/>
                  </a:cubicBezTo>
                  <a:cubicBezTo>
                    <a:pt x="1501" y="2417"/>
                    <a:pt x="1560" y="2203"/>
                    <a:pt x="1620" y="2013"/>
                  </a:cubicBezTo>
                  <a:cubicBezTo>
                    <a:pt x="1656" y="1905"/>
                    <a:pt x="1679" y="1822"/>
                    <a:pt x="1727" y="1715"/>
                  </a:cubicBezTo>
                  <a:cubicBezTo>
                    <a:pt x="1763" y="1620"/>
                    <a:pt x="1799" y="1524"/>
                    <a:pt x="1834" y="1429"/>
                  </a:cubicBezTo>
                  <a:cubicBezTo>
                    <a:pt x="1965" y="1072"/>
                    <a:pt x="2096" y="727"/>
                    <a:pt x="2239" y="453"/>
                  </a:cubicBezTo>
                  <a:cubicBezTo>
                    <a:pt x="2310" y="286"/>
                    <a:pt x="2370" y="131"/>
                    <a:pt x="2441"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3"/>
            <p:cNvSpPr/>
            <p:nvPr/>
          </p:nvSpPr>
          <p:spPr>
            <a:xfrm>
              <a:off x="2653600" y="3474950"/>
              <a:ext cx="61025" cy="365850"/>
            </a:xfrm>
            <a:custGeom>
              <a:avLst/>
              <a:gdLst/>
              <a:ahLst/>
              <a:cxnLst/>
              <a:rect l="l" t="t" r="r" b="b"/>
              <a:pathLst>
                <a:path w="2441" h="14634" extrusionOk="0">
                  <a:moveTo>
                    <a:pt x="2441" y="1"/>
                  </a:moveTo>
                  <a:cubicBezTo>
                    <a:pt x="2434" y="17"/>
                    <a:pt x="2427" y="32"/>
                    <a:pt x="2419" y="49"/>
                  </a:cubicBezTo>
                  <a:lnTo>
                    <a:pt x="2441" y="49"/>
                  </a:lnTo>
                  <a:lnTo>
                    <a:pt x="2441" y="1"/>
                  </a:lnTo>
                  <a:close/>
                  <a:moveTo>
                    <a:pt x="2251" y="49"/>
                  </a:moveTo>
                  <a:cubicBezTo>
                    <a:pt x="2167" y="144"/>
                    <a:pt x="2108" y="275"/>
                    <a:pt x="2036" y="382"/>
                  </a:cubicBezTo>
                  <a:cubicBezTo>
                    <a:pt x="1953" y="525"/>
                    <a:pt x="1870" y="668"/>
                    <a:pt x="1786" y="834"/>
                  </a:cubicBezTo>
                  <a:cubicBezTo>
                    <a:pt x="1739" y="918"/>
                    <a:pt x="1691" y="1001"/>
                    <a:pt x="1655" y="1084"/>
                  </a:cubicBezTo>
                  <a:lnTo>
                    <a:pt x="1512" y="1358"/>
                  </a:lnTo>
                  <a:cubicBezTo>
                    <a:pt x="1346" y="1715"/>
                    <a:pt x="1179" y="2096"/>
                    <a:pt x="1012" y="2525"/>
                  </a:cubicBezTo>
                  <a:cubicBezTo>
                    <a:pt x="965" y="2632"/>
                    <a:pt x="941" y="2751"/>
                    <a:pt x="893" y="2858"/>
                  </a:cubicBezTo>
                  <a:cubicBezTo>
                    <a:pt x="881" y="2918"/>
                    <a:pt x="846" y="2966"/>
                    <a:pt x="834" y="3025"/>
                  </a:cubicBezTo>
                  <a:cubicBezTo>
                    <a:pt x="810" y="3073"/>
                    <a:pt x="786" y="3132"/>
                    <a:pt x="774" y="3192"/>
                  </a:cubicBezTo>
                  <a:cubicBezTo>
                    <a:pt x="738" y="3287"/>
                    <a:pt x="703" y="3406"/>
                    <a:pt x="667" y="3525"/>
                  </a:cubicBezTo>
                  <a:cubicBezTo>
                    <a:pt x="619" y="3644"/>
                    <a:pt x="596" y="3763"/>
                    <a:pt x="560" y="3882"/>
                  </a:cubicBezTo>
                  <a:cubicBezTo>
                    <a:pt x="500" y="4121"/>
                    <a:pt x="441" y="4359"/>
                    <a:pt x="381" y="4609"/>
                  </a:cubicBezTo>
                  <a:cubicBezTo>
                    <a:pt x="322" y="4871"/>
                    <a:pt x="286" y="5121"/>
                    <a:pt x="238" y="5371"/>
                  </a:cubicBezTo>
                  <a:cubicBezTo>
                    <a:pt x="191" y="5633"/>
                    <a:pt x="143" y="5883"/>
                    <a:pt x="119" y="6145"/>
                  </a:cubicBezTo>
                  <a:lnTo>
                    <a:pt x="72" y="6549"/>
                  </a:lnTo>
                  <a:lnTo>
                    <a:pt x="48" y="6954"/>
                  </a:lnTo>
                  <a:cubicBezTo>
                    <a:pt x="24" y="7085"/>
                    <a:pt x="12" y="7216"/>
                    <a:pt x="12" y="7359"/>
                  </a:cubicBezTo>
                  <a:cubicBezTo>
                    <a:pt x="12" y="7490"/>
                    <a:pt x="0" y="7621"/>
                    <a:pt x="0" y="7752"/>
                  </a:cubicBezTo>
                  <a:lnTo>
                    <a:pt x="0" y="7954"/>
                  </a:lnTo>
                  <a:lnTo>
                    <a:pt x="0" y="8145"/>
                  </a:lnTo>
                  <a:lnTo>
                    <a:pt x="0" y="8526"/>
                  </a:lnTo>
                  <a:cubicBezTo>
                    <a:pt x="0" y="9050"/>
                    <a:pt x="48" y="9574"/>
                    <a:pt x="107" y="10062"/>
                  </a:cubicBezTo>
                  <a:cubicBezTo>
                    <a:pt x="107" y="10121"/>
                    <a:pt x="107" y="10181"/>
                    <a:pt x="119" y="10240"/>
                  </a:cubicBezTo>
                  <a:cubicBezTo>
                    <a:pt x="131" y="10300"/>
                    <a:pt x="131" y="10359"/>
                    <a:pt x="143" y="10419"/>
                  </a:cubicBezTo>
                  <a:cubicBezTo>
                    <a:pt x="179" y="10538"/>
                    <a:pt x="191" y="10657"/>
                    <a:pt x="203" y="10776"/>
                  </a:cubicBezTo>
                  <a:cubicBezTo>
                    <a:pt x="250" y="11014"/>
                    <a:pt x="298" y="11240"/>
                    <a:pt x="346" y="11467"/>
                  </a:cubicBezTo>
                  <a:cubicBezTo>
                    <a:pt x="369" y="11562"/>
                    <a:pt x="405" y="11681"/>
                    <a:pt x="417" y="11788"/>
                  </a:cubicBezTo>
                  <a:cubicBezTo>
                    <a:pt x="429" y="11895"/>
                    <a:pt x="465" y="12002"/>
                    <a:pt x="488" y="12098"/>
                  </a:cubicBezTo>
                  <a:cubicBezTo>
                    <a:pt x="548" y="12312"/>
                    <a:pt x="596" y="12503"/>
                    <a:pt x="655" y="12693"/>
                  </a:cubicBezTo>
                  <a:cubicBezTo>
                    <a:pt x="774" y="13086"/>
                    <a:pt x="881" y="13431"/>
                    <a:pt x="1000" y="13729"/>
                  </a:cubicBezTo>
                  <a:cubicBezTo>
                    <a:pt x="1096" y="14027"/>
                    <a:pt x="1203" y="14288"/>
                    <a:pt x="1298" y="14503"/>
                  </a:cubicBezTo>
                  <a:cubicBezTo>
                    <a:pt x="1310" y="14538"/>
                    <a:pt x="1334" y="14586"/>
                    <a:pt x="1358" y="14634"/>
                  </a:cubicBezTo>
                  <a:lnTo>
                    <a:pt x="1453" y="14634"/>
                  </a:lnTo>
                  <a:cubicBezTo>
                    <a:pt x="1441" y="14586"/>
                    <a:pt x="1429" y="14527"/>
                    <a:pt x="1417" y="14467"/>
                  </a:cubicBezTo>
                  <a:lnTo>
                    <a:pt x="1369" y="14288"/>
                  </a:lnTo>
                  <a:cubicBezTo>
                    <a:pt x="1358" y="14229"/>
                    <a:pt x="1346" y="14169"/>
                    <a:pt x="1322" y="14098"/>
                  </a:cubicBezTo>
                  <a:cubicBezTo>
                    <a:pt x="1298" y="13967"/>
                    <a:pt x="1262" y="13812"/>
                    <a:pt x="1227" y="13669"/>
                  </a:cubicBezTo>
                  <a:cubicBezTo>
                    <a:pt x="1203" y="13586"/>
                    <a:pt x="1179" y="13503"/>
                    <a:pt x="1167" y="13431"/>
                  </a:cubicBezTo>
                  <a:cubicBezTo>
                    <a:pt x="1143" y="13348"/>
                    <a:pt x="1131" y="13265"/>
                    <a:pt x="1119" y="13169"/>
                  </a:cubicBezTo>
                  <a:cubicBezTo>
                    <a:pt x="1072" y="12991"/>
                    <a:pt x="1048" y="12812"/>
                    <a:pt x="1000" y="12622"/>
                  </a:cubicBezTo>
                  <a:cubicBezTo>
                    <a:pt x="953" y="12431"/>
                    <a:pt x="929" y="12241"/>
                    <a:pt x="893" y="12026"/>
                  </a:cubicBezTo>
                  <a:cubicBezTo>
                    <a:pt x="869" y="11919"/>
                    <a:pt x="846" y="11824"/>
                    <a:pt x="834" y="11717"/>
                  </a:cubicBezTo>
                  <a:cubicBezTo>
                    <a:pt x="822" y="11610"/>
                    <a:pt x="810" y="11490"/>
                    <a:pt x="786" y="11383"/>
                  </a:cubicBezTo>
                  <a:cubicBezTo>
                    <a:pt x="762" y="11169"/>
                    <a:pt x="715" y="10943"/>
                    <a:pt x="703" y="10705"/>
                  </a:cubicBezTo>
                  <a:cubicBezTo>
                    <a:pt x="703" y="10586"/>
                    <a:pt x="691" y="10467"/>
                    <a:pt x="667" y="10347"/>
                  </a:cubicBezTo>
                  <a:cubicBezTo>
                    <a:pt x="667" y="10288"/>
                    <a:pt x="655" y="10228"/>
                    <a:pt x="655" y="10169"/>
                  </a:cubicBezTo>
                  <a:cubicBezTo>
                    <a:pt x="643" y="10109"/>
                    <a:pt x="643" y="10050"/>
                    <a:pt x="643" y="9990"/>
                  </a:cubicBezTo>
                  <a:cubicBezTo>
                    <a:pt x="631" y="9871"/>
                    <a:pt x="631" y="9752"/>
                    <a:pt x="607" y="9633"/>
                  </a:cubicBezTo>
                  <a:cubicBezTo>
                    <a:pt x="607" y="9514"/>
                    <a:pt x="596" y="9371"/>
                    <a:pt x="596" y="9252"/>
                  </a:cubicBezTo>
                  <a:cubicBezTo>
                    <a:pt x="584" y="9145"/>
                    <a:pt x="584" y="9002"/>
                    <a:pt x="584" y="8883"/>
                  </a:cubicBezTo>
                  <a:lnTo>
                    <a:pt x="584" y="8693"/>
                  </a:lnTo>
                  <a:lnTo>
                    <a:pt x="584" y="8502"/>
                  </a:lnTo>
                  <a:lnTo>
                    <a:pt x="584" y="8109"/>
                  </a:lnTo>
                  <a:lnTo>
                    <a:pt x="584" y="7919"/>
                  </a:lnTo>
                  <a:lnTo>
                    <a:pt x="596" y="7728"/>
                  </a:lnTo>
                  <a:cubicBezTo>
                    <a:pt x="596" y="7597"/>
                    <a:pt x="607" y="7478"/>
                    <a:pt x="607" y="7335"/>
                  </a:cubicBezTo>
                  <a:cubicBezTo>
                    <a:pt x="607" y="7204"/>
                    <a:pt x="631" y="7085"/>
                    <a:pt x="643" y="6954"/>
                  </a:cubicBezTo>
                  <a:lnTo>
                    <a:pt x="667" y="6561"/>
                  </a:lnTo>
                  <a:cubicBezTo>
                    <a:pt x="679" y="6430"/>
                    <a:pt x="703" y="6311"/>
                    <a:pt x="715" y="6180"/>
                  </a:cubicBezTo>
                  <a:cubicBezTo>
                    <a:pt x="750" y="5930"/>
                    <a:pt x="786" y="5668"/>
                    <a:pt x="822" y="5418"/>
                  </a:cubicBezTo>
                  <a:cubicBezTo>
                    <a:pt x="834" y="5299"/>
                    <a:pt x="869" y="5168"/>
                    <a:pt x="881" y="5049"/>
                  </a:cubicBezTo>
                  <a:cubicBezTo>
                    <a:pt x="893" y="4918"/>
                    <a:pt x="905" y="4787"/>
                    <a:pt x="941" y="4680"/>
                  </a:cubicBezTo>
                  <a:cubicBezTo>
                    <a:pt x="988" y="4442"/>
                    <a:pt x="1024" y="4204"/>
                    <a:pt x="1084" y="3966"/>
                  </a:cubicBezTo>
                  <a:cubicBezTo>
                    <a:pt x="1108" y="3859"/>
                    <a:pt x="1131" y="3740"/>
                    <a:pt x="1167" y="3620"/>
                  </a:cubicBezTo>
                  <a:cubicBezTo>
                    <a:pt x="1191" y="3501"/>
                    <a:pt x="1227" y="3394"/>
                    <a:pt x="1250" y="3275"/>
                  </a:cubicBezTo>
                  <a:cubicBezTo>
                    <a:pt x="1262" y="3228"/>
                    <a:pt x="1286" y="3168"/>
                    <a:pt x="1298" y="3108"/>
                  </a:cubicBezTo>
                  <a:cubicBezTo>
                    <a:pt x="1310" y="3049"/>
                    <a:pt x="1322" y="3013"/>
                    <a:pt x="1346" y="2954"/>
                  </a:cubicBezTo>
                  <a:cubicBezTo>
                    <a:pt x="1369" y="2835"/>
                    <a:pt x="1393" y="2727"/>
                    <a:pt x="1429" y="2620"/>
                  </a:cubicBezTo>
                  <a:cubicBezTo>
                    <a:pt x="1489" y="2418"/>
                    <a:pt x="1548" y="2204"/>
                    <a:pt x="1619" y="2013"/>
                  </a:cubicBezTo>
                  <a:cubicBezTo>
                    <a:pt x="1667" y="1906"/>
                    <a:pt x="1691" y="1799"/>
                    <a:pt x="1727" y="1715"/>
                  </a:cubicBezTo>
                  <a:cubicBezTo>
                    <a:pt x="1774" y="1608"/>
                    <a:pt x="1798" y="1525"/>
                    <a:pt x="1834" y="1430"/>
                  </a:cubicBezTo>
                  <a:cubicBezTo>
                    <a:pt x="1977" y="1073"/>
                    <a:pt x="2096" y="727"/>
                    <a:pt x="2239" y="453"/>
                  </a:cubicBezTo>
                  <a:cubicBezTo>
                    <a:pt x="2302" y="307"/>
                    <a:pt x="2365" y="169"/>
                    <a:pt x="2419" y="49"/>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3"/>
            <p:cNvSpPr/>
            <p:nvPr/>
          </p:nvSpPr>
          <p:spPr>
            <a:xfrm>
              <a:off x="2229425" y="3463950"/>
              <a:ext cx="591175" cy="22350"/>
            </a:xfrm>
            <a:custGeom>
              <a:avLst/>
              <a:gdLst/>
              <a:ahLst/>
              <a:cxnLst/>
              <a:rect l="l" t="t" r="r" b="b"/>
              <a:pathLst>
                <a:path w="23647" h="894" extrusionOk="0">
                  <a:moveTo>
                    <a:pt x="453" y="0"/>
                  </a:moveTo>
                  <a:cubicBezTo>
                    <a:pt x="191" y="0"/>
                    <a:pt x="1" y="191"/>
                    <a:pt x="1" y="441"/>
                  </a:cubicBezTo>
                  <a:cubicBezTo>
                    <a:pt x="1" y="691"/>
                    <a:pt x="191" y="893"/>
                    <a:pt x="453" y="893"/>
                  </a:cubicBezTo>
                  <a:lnTo>
                    <a:pt x="23206" y="893"/>
                  </a:lnTo>
                  <a:cubicBezTo>
                    <a:pt x="23456" y="893"/>
                    <a:pt x="23647" y="691"/>
                    <a:pt x="23647" y="441"/>
                  </a:cubicBezTo>
                  <a:cubicBezTo>
                    <a:pt x="23647" y="191"/>
                    <a:pt x="23444" y="0"/>
                    <a:pt x="23206"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3"/>
            <p:cNvSpPr/>
            <p:nvPr/>
          </p:nvSpPr>
          <p:spPr>
            <a:xfrm>
              <a:off x="2323200" y="3155875"/>
              <a:ext cx="394700" cy="17000"/>
            </a:xfrm>
            <a:custGeom>
              <a:avLst/>
              <a:gdLst/>
              <a:ahLst/>
              <a:cxnLst/>
              <a:rect l="l" t="t" r="r" b="b"/>
              <a:pathLst>
                <a:path w="15788" h="680" extrusionOk="0">
                  <a:moveTo>
                    <a:pt x="346" y="0"/>
                  </a:moveTo>
                  <a:cubicBezTo>
                    <a:pt x="155" y="0"/>
                    <a:pt x="0" y="143"/>
                    <a:pt x="0" y="334"/>
                  </a:cubicBezTo>
                  <a:cubicBezTo>
                    <a:pt x="0" y="524"/>
                    <a:pt x="155" y="679"/>
                    <a:pt x="346" y="679"/>
                  </a:cubicBezTo>
                  <a:lnTo>
                    <a:pt x="15455" y="679"/>
                  </a:lnTo>
                  <a:cubicBezTo>
                    <a:pt x="15645" y="679"/>
                    <a:pt x="15788" y="536"/>
                    <a:pt x="15788" y="334"/>
                  </a:cubicBezTo>
                  <a:cubicBezTo>
                    <a:pt x="15788" y="143"/>
                    <a:pt x="15645" y="0"/>
                    <a:pt x="15455"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3"/>
            <p:cNvSpPr/>
            <p:nvPr/>
          </p:nvSpPr>
          <p:spPr>
            <a:xfrm>
              <a:off x="2378550" y="2914175"/>
              <a:ext cx="295300" cy="12825"/>
            </a:xfrm>
            <a:custGeom>
              <a:avLst/>
              <a:gdLst/>
              <a:ahLst/>
              <a:cxnLst/>
              <a:rect l="l" t="t" r="r" b="b"/>
              <a:pathLst>
                <a:path w="11812" h="513" extrusionOk="0">
                  <a:moveTo>
                    <a:pt x="263" y="1"/>
                  </a:moveTo>
                  <a:cubicBezTo>
                    <a:pt x="120" y="1"/>
                    <a:pt x="1" y="120"/>
                    <a:pt x="1" y="263"/>
                  </a:cubicBezTo>
                  <a:cubicBezTo>
                    <a:pt x="1" y="394"/>
                    <a:pt x="120" y="513"/>
                    <a:pt x="263" y="513"/>
                  </a:cubicBezTo>
                  <a:lnTo>
                    <a:pt x="11538" y="513"/>
                  </a:lnTo>
                  <a:cubicBezTo>
                    <a:pt x="11681" y="513"/>
                    <a:pt x="11812" y="394"/>
                    <a:pt x="11812" y="263"/>
                  </a:cubicBezTo>
                  <a:cubicBezTo>
                    <a:pt x="11812" y="120"/>
                    <a:pt x="11693" y="1"/>
                    <a:pt x="11550" y="1"/>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3"/>
            <p:cNvSpPr/>
            <p:nvPr/>
          </p:nvSpPr>
          <p:spPr>
            <a:xfrm>
              <a:off x="2365175" y="3548500"/>
              <a:ext cx="172650" cy="177400"/>
            </a:xfrm>
            <a:custGeom>
              <a:avLst/>
              <a:gdLst/>
              <a:ahLst/>
              <a:cxnLst/>
              <a:rect l="l" t="t" r="r" b="b"/>
              <a:pathLst>
                <a:path w="6906" h="7096" extrusionOk="0">
                  <a:moveTo>
                    <a:pt x="4358" y="1"/>
                  </a:moveTo>
                  <a:cubicBezTo>
                    <a:pt x="3424" y="1"/>
                    <a:pt x="2492" y="82"/>
                    <a:pt x="1548" y="226"/>
                  </a:cubicBezTo>
                  <a:lnTo>
                    <a:pt x="1548" y="250"/>
                  </a:lnTo>
                  <a:cubicBezTo>
                    <a:pt x="2798" y="262"/>
                    <a:pt x="3560" y="1702"/>
                    <a:pt x="3215" y="3429"/>
                  </a:cubicBezTo>
                  <a:cubicBezTo>
                    <a:pt x="2881" y="5167"/>
                    <a:pt x="1488" y="6560"/>
                    <a:pt x="0" y="6882"/>
                  </a:cubicBezTo>
                  <a:lnTo>
                    <a:pt x="0" y="6894"/>
                  </a:lnTo>
                  <a:cubicBezTo>
                    <a:pt x="730" y="6840"/>
                    <a:pt x="1453" y="6810"/>
                    <a:pt x="2173" y="6810"/>
                  </a:cubicBezTo>
                  <a:cubicBezTo>
                    <a:pt x="3380" y="6810"/>
                    <a:pt x="4579" y="6895"/>
                    <a:pt x="5787" y="7096"/>
                  </a:cubicBezTo>
                  <a:lnTo>
                    <a:pt x="5787" y="7072"/>
                  </a:lnTo>
                  <a:cubicBezTo>
                    <a:pt x="4405" y="6620"/>
                    <a:pt x="3620" y="5191"/>
                    <a:pt x="3965" y="3441"/>
                  </a:cubicBezTo>
                  <a:cubicBezTo>
                    <a:pt x="4298" y="1714"/>
                    <a:pt x="5560" y="250"/>
                    <a:pt x="6906" y="226"/>
                  </a:cubicBezTo>
                  <a:lnTo>
                    <a:pt x="6906" y="214"/>
                  </a:lnTo>
                  <a:cubicBezTo>
                    <a:pt x="6047" y="67"/>
                    <a:pt x="5201" y="1"/>
                    <a:pt x="435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3"/>
            <p:cNvSpPr/>
            <p:nvPr/>
          </p:nvSpPr>
          <p:spPr>
            <a:xfrm>
              <a:off x="2333900" y="3589550"/>
              <a:ext cx="236375" cy="114325"/>
            </a:xfrm>
            <a:custGeom>
              <a:avLst/>
              <a:gdLst/>
              <a:ahLst/>
              <a:cxnLst/>
              <a:rect l="l" t="t" r="r" b="b"/>
              <a:pathLst>
                <a:path w="9455" h="4573" extrusionOk="0">
                  <a:moveTo>
                    <a:pt x="1108" y="1"/>
                  </a:moveTo>
                  <a:cubicBezTo>
                    <a:pt x="727" y="1442"/>
                    <a:pt x="358" y="2870"/>
                    <a:pt x="1" y="4287"/>
                  </a:cubicBezTo>
                  <a:lnTo>
                    <a:pt x="25" y="4287"/>
                  </a:lnTo>
                  <a:cubicBezTo>
                    <a:pt x="579" y="3226"/>
                    <a:pt x="2579" y="2084"/>
                    <a:pt x="4721" y="2084"/>
                  </a:cubicBezTo>
                  <a:cubicBezTo>
                    <a:pt x="4743" y="2084"/>
                    <a:pt x="4765" y="2084"/>
                    <a:pt x="4787" y="2084"/>
                  </a:cubicBezTo>
                  <a:cubicBezTo>
                    <a:pt x="6942" y="2096"/>
                    <a:pt x="8633" y="3406"/>
                    <a:pt x="8764" y="4573"/>
                  </a:cubicBezTo>
                  <a:lnTo>
                    <a:pt x="8788" y="4573"/>
                  </a:lnTo>
                  <a:cubicBezTo>
                    <a:pt x="9038" y="3085"/>
                    <a:pt x="9264" y="1596"/>
                    <a:pt x="9454" y="96"/>
                  </a:cubicBezTo>
                  <a:lnTo>
                    <a:pt x="9443" y="96"/>
                  </a:lnTo>
                  <a:cubicBezTo>
                    <a:pt x="9014" y="1092"/>
                    <a:pt x="7167" y="1502"/>
                    <a:pt x="5073" y="1502"/>
                  </a:cubicBezTo>
                  <a:cubicBezTo>
                    <a:pt x="5014"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3"/>
            <p:cNvSpPr/>
            <p:nvPr/>
          </p:nvSpPr>
          <p:spPr>
            <a:xfrm>
              <a:off x="2409825" y="3222375"/>
              <a:ext cx="110150" cy="112725"/>
            </a:xfrm>
            <a:custGeom>
              <a:avLst/>
              <a:gdLst/>
              <a:ahLst/>
              <a:cxnLst/>
              <a:rect l="l" t="t" r="r" b="b"/>
              <a:pathLst>
                <a:path w="4406" h="4509" extrusionOk="0">
                  <a:moveTo>
                    <a:pt x="2798" y="1"/>
                  </a:moveTo>
                  <a:cubicBezTo>
                    <a:pt x="2195" y="1"/>
                    <a:pt x="1595" y="56"/>
                    <a:pt x="988" y="150"/>
                  </a:cubicBezTo>
                  <a:cubicBezTo>
                    <a:pt x="1786" y="150"/>
                    <a:pt x="2262" y="1091"/>
                    <a:pt x="2060" y="2186"/>
                  </a:cubicBezTo>
                  <a:cubicBezTo>
                    <a:pt x="1834" y="3294"/>
                    <a:pt x="953" y="4187"/>
                    <a:pt x="0" y="4389"/>
                  </a:cubicBezTo>
                  <a:cubicBezTo>
                    <a:pt x="465" y="4358"/>
                    <a:pt x="931" y="4340"/>
                    <a:pt x="1396" y="4340"/>
                  </a:cubicBezTo>
                  <a:cubicBezTo>
                    <a:pt x="2169" y="4340"/>
                    <a:pt x="2942" y="4389"/>
                    <a:pt x="3715" y="4508"/>
                  </a:cubicBezTo>
                  <a:cubicBezTo>
                    <a:pt x="2798" y="4222"/>
                    <a:pt x="2298" y="3306"/>
                    <a:pt x="2524" y="2186"/>
                  </a:cubicBezTo>
                  <a:cubicBezTo>
                    <a:pt x="2738" y="1091"/>
                    <a:pt x="3548" y="150"/>
                    <a:pt x="4405" y="138"/>
                  </a:cubicBezTo>
                  <a:cubicBezTo>
                    <a:pt x="3864" y="44"/>
                    <a:pt x="3330" y="1"/>
                    <a:pt x="279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3"/>
            <p:cNvSpPr/>
            <p:nvPr/>
          </p:nvSpPr>
          <p:spPr>
            <a:xfrm>
              <a:off x="2389275" y="3248450"/>
              <a:ext cx="151525" cy="73250"/>
            </a:xfrm>
            <a:custGeom>
              <a:avLst/>
              <a:gdLst/>
              <a:ahLst/>
              <a:cxnLst/>
              <a:rect l="l" t="t" r="r" b="b"/>
              <a:pathLst>
                <a:path w="6061" h="2930" extrusionOk="0">
                  <a:moveTo>
                    <a:pt x="703" y="0"/>
                  </a:moveTo>
                  <a:cubicBezTo>
                    <a:pt x="465" y="917"/>
                    <a:pt x="227" y="1834"/>
                    <a:pt x="0" y="2739"/>
                  </a:cubicBezTo>
                  <a:lnTo>
                    <a:pt x="24" y="2739"/>
                  </a:lnTo>
                  <a:cubicBezTo>
                    <a:pt x="379" y="2054"/>
                    <a:pt x="1670" y="1334"/>
                    <a:pt x="3039" y="1334"/>
                  </a:cubicBezTo>
                  <a:cubicBezTo>
                    <a:pt x="3050" y="1334"/>
                    <a:pt x="3061" y="1334"/>
                    <a:pt x="3072" y="1334"/>
                  </a:cubicBezTo>
                  <a:cubicBezTo>
                    <a:pt x="4453" y="1358"/>
                    <a:pt x="5549" y="2191"/>
                    <a:pt x="5620" y="2929"/>
                  </a:cubicBezTo>
                  <a:lnTo>
                    <a:pt x="5632" y="2929"/>
                  </a:lnTo>
                  <a:cubicBezTo>
                    <a:pt x="5799" y="1977"/>
                    <a:pt x="5930" y="1024"/>
                    <a:pt x="6061" y="60"/>
                  </a:cubicBezTo>
                  <a:lnTo>
                    <a:pt x="6049" y="60"/>
                  </a:lnTo>
                  <a:cubicBezTo>
                    <a:pt x="5787" y="715"/>
                    <a:pt x="4525" y="965"/>
                    <a:pt x="3144" y="965"/>
                  </a:cubicBezTo>
                  <a:cubicBezTo>
                    <a:pt x="1763" y="953"/>
                    <a:pt x="739" y="643"/>
                    <a:pt x="727"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3"/>
            <p:cNvSpPr/>
            <p:nvPr/>
          </p:nvSpPr>
          <p:spPr>
            <a:xfrm>
              <a:off x="2446125" y="2957550"/>
              <a:ext cx="78900" cy="80775"/>
            </a:xfrm>
            <a:custGeom>
              <a:avLst/>
              <a:gdLst/>
              <a:ahLst/>
              <a:cxnLst/>
              <a:rect l="l" t="t" r="r" b="b"/>
              <a:pathLst>
                <a:path w="3156" h="3231" extrusionOk="0">
                  <a:moveTo>
                    <a:pt x="1981" y="1"/>
                  </a:moveTo>
                  <a:cubicBezTo>
                    <a:pt x="1558" y="1"/>
                    <a:pt x="1138" y="37"/>
                    <a:pt x="715" y="99"/>
                  </a:cubicBezTo>
                  <a:cubicBezTo>
                    <a:pt x="1275" y="99"/>
                    <a:pt x="1620" y="766"/>
                    <a:pt x="1465" y="1552"/>
                  </a:cubicBezTo>
                  <a:cubicBezTo>
                    <a:pt x="1322" y="2349"/>
                    <a:pt x="679" y="2992"/>
                    <a:pt x="1" y="3135"/>
                  </a:cubicBezTo>
                  <a:cubicBezTo>
                    <a:pt x="321" y="3110"/>
                    <a:pt x="637" y="3096"/>
                    <a:pt x="952" y="3096"/>
                  </a:cubicBezTo>
                  <a:cubicBezTo>
                    <a:pt x="1513" y="3096"/>
                    <a:pt x="2071" y="3139"/>
                    <a:pt x="2644" y="3231"/>
                  </a:cubicBezTo>
                  <a:cubicBezTo>
                    <a:pt x="2025" y="3004"/>
                    <a:pt x="1667" y="2349"/>
                    <a:pt x="1810" y="1552"/>
                  </a:cubicBezTo>
                  <a:cubicBezTo>
                    <a:pt x="1977" y="766"/>
                    <a:pt x="2537" y="99"/>
                    <a:pt x="3156" y="99"/>
                  </a:cubicBezTo>
                  <a:cubicBezTo>
                    <a:pt x="2758" y="31"/>
                    <a:pt x="2368" y="1"/>
                    <a:pt x="1981"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3"/>
            <p:cNvSpPr/>
            <p:nvPr/>
          </p:nvSpPr>
          <p:spPr>
            <a:xfrm>
              <a:off x="2432125" y="2976100"/>
              <a:ext cx="107800" cy="52100"/>
            </a:xfrm>
            <a:custGeom>
              <a:avLst/>
              <a:gdLst/>
              <a:ahLst/>
              <a:cxnLst/>
              <a:rect l="l" t="t" r="r" b="b"/>
              <a:pathLst>
                <a:path w="4312" h="2084" extrusionOk="0">
                  <a:moveTo>
                    <a:pt x="513" y="0"/>
                  </a:moveTo>
                  <a:cubicBezTo>
                    <a:pt x="346" y="655"/>
                    <a:pt x="168" y="1310"/>
                    <a:pt x="1" y="1965"/>
                  </a:cubicBezTo>
                  <a:cubicBezTo>
                    <a:pt x="272" y="1459"/>
                    <a:pt x="1171" y="952"/>
                    <a:pt x="2146" y="952"/>
                  </a:cubicBezTo>
                  <a:cubicBezTo>
                    <a:pt x="2157" y="952"/>
                    <a:pt x="2169" y="952"/>
                    <a:pt x="2180" y="953"/>
                  </a:cubicBezTo>
                  <a:cubicBezTo>
                    <a:pt x="3156" y="953"/>
                    <a:pt x="3930" y="1560"/>
                    <a:pt x="3990" y="2084"/>
                  </a:cubicBezTo>
                  <a:cubicBezTo>
                    <a:pt x="4109" y="1417"/>
                    <a:pt x="4216" y="726"/>
                    <a:pt x="4311" y="48"/>
                  </a:cubicBezTo>
                  <a:lnTo>
                    <a:pt x="4311" y="48"/>
                  </a:lnTo>
                  <a:cubicBezTo>
                    <a:pt x="4120" y="496"/>
                    <a:pt x="3317" y="681"/>
                    <a:pt x="2408" y="681"/>
                  </a:cubicBezTo>
                  <a:cubicBezTo>
                    <a:pt x="2352" y="681"/>
                    <a:pt x="2296" y="680"/>
                    <a:pt x="2239" y="679"/>
                  </a:cubicBezTo>
                  <a:cubicBezTo>
                    <a:pt x="1251" y="667"/>
                    <a:pt x="513" y="441"/>
                    <a:pt x="513"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3"/>
            <p:cNvSpPr/>
            <p:nvPr/>
          </p:nvSpPr>
          <p:spPr>
            <a:xfrm>
              <a:off x="2419625" y="2921025"/>
              <a:ext cx="45875" cy="171175"/>
            </a:xfrm>
            <a:custGeom>
              <a:avLst/>
              <a:gdLst/>
              <a:ahLst/>
              <a:cxnLst/>
              <a:rect l="l" t="t" r="r" b="b"/>
              <a:pathLst>
                <a:path w="1835" h="6847" extrusionOk="0">
                  <a:moveTo>
                    <a:pt x="1549" y="0"/>
                  </a:moveTo>
                  <a:cubicBezTo>
                    <a:pt x="1501" y="60"/>
                    <a:pt x="1442" y="120"/>
                    <a:pt x="1382" y="179"/>
                  </a:cubicBezTo>
                  <a:cubicBezTo>
                    <a:pt x="1311" y="251"/>
                    <a:pt x="1251" y="346"/>
                    <a:pt x="1192" y="429"/>
                  </a:cubicBezTo>
                  <a:cubicBezTo>
                    <a:pt x="1156" y="477"/>
                    <a:pt x="1132" y="524"/>
                    <a:pt x="1084" y="560"/>
                  </a:cubicBezTo>
                  <a:cubicBezTo>
                    <a:pt x="1061" y="608"/>
                    <a:pt x="1025" y="655"/>
                    <a:pt x="977" y="715"/>
                  </a:cubicBezTo>
                  <a:cubicBezTo>
                    <a:pt x="846" y="905"/>
                    <a:pt x="727" y="1132"/>
                    <a:pt x="608" y="1370"/>
                  </a:cubicBezTo>
                  <a:cubicBezTo>
                    <a:pt x="549" y="1489"/>
                    <a:pt x="501" y="1608"/>
                    <a:pt x="441" y="1727"/>
                  </a:cubicBezTo>
                  <a:cubicBezTo>
                    <a:pt x="418" y="1786"/>
                    <a:pt x="406" y="1846"/>
                    <a:pt x="370" y="1917"/>
                  </a:cubicBezTo>
                  <a:cubicBezTo>
                    <a:pt x="358" y="1977"/>
                    <a:pt x="322" y="2048"/>
                    <a:pt x="310" y="2108"/>
                  </a:cubicBezTo>
                  <a:cubicBezTo>
                    <a:pt x="263" y="2239"/>
                    <a:pt x="239" y="2382"/>
                    <a:pt x="191" y="2501"/>
                  </a:cubicBezTo>
                  <a:lnTo>
                    <a:pt x="108" y="2906"/>
                  </a:lnTo>
                  <a:cubicBezTo>
                    <a:pt x="84" y="3037"/>
                    <a:pt x="60" y="3168"/>
                    <a:pt x="49" y="3299"/>
                  </a:cubicBezTo>
                  <a:cubicBezTo>
                    <a:pt x="49" y="3382"/>
                    <a:pt x="25" y="3441"/>
                    <a:pt x="25" y="3513"/>
                  </a:cubicBezTo>
                  <a:lnTo>
                    <a:pt x="13" y="3620"/>
                  </a:lnTo>
                  <a:lnTo>
                    <a:pt x="13" y="3715"/>
                  </a:lnTo>
                  <a:cubicBezTo>
                    <a:pt x="13" y="3858"/>
                    <a:pt x="1" y="3989"/>
                    <a:pt x="1" y="4120"/>
                  </a:cubicBezTo>
                  <a:lnTo>
                    <a:pt x="1" y="4311"/>
                  </a:lnTo>
                  <a:cubicBezTo>
                    <a:pt x="1" y="4370"/>
                    <a:pt x="1" y="4453"/>
                    <a:pt x="13" y="4513"/>
                  </a:cubicBezTo>
                  <a:cubicBezTo>
                    <a:pt x="25" y="4644"/>
                    <a:pt x="25" y="4763"/>
                    <a:pt x="49" y="4882"/>
                  </a:cubicBezTo>
                  <a:lnTo>
                    <a:pt x="84" y="5239"/>
                  </a:lnTo>
                  <a:cubicBezTo>
                    <a:pt x="108" y="5358"/>
                    <a:pt x="132" y="5465"/>
                    <a:pt x="144" y="5585"/>
                  </a:cubicBezTo>
                  <a:cubicBezTo>
                    <a:pt x="168" y="5644"/>
                    <a:pt x="168" y="5680"/>
                    <a:pt x="180" y="5739"/>
                  </a:cubicBezTo>
                  <a:cubicBezTo>
                    <a:pt x="191" y="5787"/>
                    <a:pt x="203" y="5846"/>
                    <a:pt x="215" y="5894"/>
                  </a:cubicBezTo>
                  <a:cubicBezTo>
                    <a:pt x="251" y="6001"/>
                    <a:pt x="263" y="6085"/>
                    <a:pt x="299" y="6180"/>
                  </a:cubicBezTo>
                  <a:cubicBezTo>
                    <a:pt x="322" y="6263"/>
                    <a:pt x="358" y="6358"/>
                    <a:pt x="370" y="6430"/>
                  </a:cubicBezTo>
                  <a:cubicBezTo>
                    <a:pt x="406" y="6501"/>
                    <a:pt x="418" y="6573"/>
                    <a:pt x="441" y="6656"/>
                  </a:cubicBezTo>
                  <a:cubicBezTo>
                    <a:pt x="477" y="6727"/>
                    <a:pt x="489" y="6787"/>
                    <a:pt x="513" y="6835"/>
                  </a:cubicBezTo>
                  <a:lnTo>
                    <a:pt x="513" y="6847"/>
                  </a:lnTo>
                  <a:lnTo>
                    <a:pt x="620" y="6811"/>
                  </a:lnTo>
                  <a:lnTo>
                    <a:pt x="620" y="6775"/>
                  </a:lnTo>
                  <a:cubicBezTo>
                    <a:pt x="608" y="6656"/>
                    <a:pt x="584" y="6513"/>
                    <a:pt x="561" y="6358"/>
                  </a:cubicBezTo>
                  <a:cubicBezTo>
                    <a:pt x="549" y="6275"/>
                    <a:pt x="537" y="6192"/>
                    <a:pt x="537" y="6096"/>
                  </a:cubicBezTo>
                  <a:cubicBezTo>
                    <a:pt x="513" y="6013"/>
                    <a:pt x="513" y="5918"/>
                    <a:pt x="501" y="5823"/>
                  </a:cubicBezTo>
                  <a:cubicBezTo>
                    <a:pt x="501" y="5775"/>
                    <a:pt x="489" y="5715"/>
                    <a:pt x="489" y="5668"/>
                  </a:cubicBezTo>
                  <a:cubicBezTo>
                    <a:pt x="489" y="5620"/>
                    <a:pt x="489" y="5561"/>
                    <a:pt x="477" y="5501"/>
                  </a:cubicBezTo>
                  <a:cubicBezTo>
                    <a:pt x="477" y="5394"/>
                    <a:pt x="453" y="5299"/>
                    <a:pt x="441" y="5180"/>
                  </a:cubicBezTo>
                  <a:cubicBezTo>
                    <a:pt x="441" y="5061"/>
                    <a:pt x="430" y="4953"/>
                    <a:pt x="430" y="4834"/>
                  </a:cubicBezTo>
                  <a:lnTo>
                    <a:pt x="430" y="4477"/>
                  </a:lnTo>
                  <a:cubicBezTo>
                    <a:pt x="430" y="4239"/>
                    <a:pt x="441" y="3989"/>
                    <a:pt x="453" y="3739"/>
                  </a:cubicBezTo>
                  <a:lnTo>
                    <a:pt x="477" y="3644"/>
                  </a:lnTo>
                  <a:lnTo>
                    <a:pt x="489" y="3560"/>
                  </a:lnTo>
                  <a:cubicBezTo>
                    <a:pt x="501" y="3501"/>
                    <a:pt x="501" y="3418"/>
                    <a:pt x="513" y="3358"/>
                  </a:cubicBezTo>
                  <a:cubicBezTo>
                    <a:pt x="537" y="3227"/>
                    <a:pt x="561" y="3108"/>
                    <a:pt x="572" y="2977"/>
                  </a:cubicBezTo>
                  <a:cubicBezTo>
                    <a:pt x="608" y="2846"/>
                    <a:pt x="620" y="2715"/>
                    <a:pt x="656" y="2608"/>
                  </a:cubicBezTo>
                  <a:cubicBezTo>
                    <a:pt x="680" y="2489"/>
                    <a:pt x="715" y="2346"/>
                    <a:pt x="763" y="2227"/>
                  </a:cubicBezTo>
                  <a:cubicBezTo>
                    <a:pt x="834" y="1977"/>
                    <a:pt x="906" y="1751"/>
                    <a:pt x="1001" y="1513"/>
                  </a:cubicBezTo>
                  <a:cubicBezTo>
                    <a:pt x="1084" y="1298"/>
                    <a:pt x="1192" y="1072"/>
                    <a:pt x="1299" y="882"/>
                  </a:cubicBezTo>
                  <a:cubicBezTo>
                    <a:pt x="1394" y="679"/>
                    <a:pt x="1501" y="489"/>
                    <a:pt x="1608" y="322"/>
                  </a:cubicBezTo>
                  <a:cubicBezTo>
                    <a:pt x="1680" y="203"/>
                    <a:pt x="1751" y="84"/>
                    <a:pt x="1834"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3"/>
            <p:cNvSpPr/>
            <p:nvPr/>
          </p:nvSpPr>
          <p:spPr>
            <a:xfrm>
              <a:off x="2379150" y="3165100"/>
              <a:ext cx="48250" cy="229225"/>
            </a:xfrm>
            <a:custGeom>
              <a:avLst/>
              <a:gdLst/>
              <a:ahLst/>
              <a:cxnLst/>
              <a:rect l="l" t="t" r="r" b="b"/>
              <a:pathLst>
                <a:path w="1930" h="9169" extrusionOk="0">
                  <a:moveTo>
                    <a:pt x="1727" y="1"/>
                  </a:moveTo>
                  <a:cubicBezTo>
                    <a:pt x="1608" y="155"/>
                    <a:pt x="1489" y="358"/>
                    <a:pt x="1370" y="572"/>
                  </a:cubicBezTo>
                  <a:cubicBezTo>
                    <a:pt x="1227" y="810"/>
                    <a:pt x="1096" y="1072"/>
                    <a:pt x="977" y="1346"/>
                  </a:cubicBezTo>
                  <a:cubicBezTo>
                    <a:pt x="858" y="1632"/>
                    <a:pt x="727" y="1929"/>
                    <a:pt x="620" y="2239"/>
                  </a:cubicBezTo>
                  <a:cubicBezTo>
                    <a:pt x="596" y="2322"/>
                    <a:pt x="560" y="2406"/>
                    <a:pt x="536" y="2477"/>
                  </a:cubicBezTo>
                  <a:cubicBezTo>
                    <a:pt x="501" y="2560"/>
                    <a:pt x="489" y="2644"/>
                    <a:pt x="453" y="2739"/>
                  </a:cubicBezTo>
                  <a:cubicBezTo>
                    <a:pt x="394" y="2894"/>
                    <a:pt x="370" y="3072"/>
                    <a:pt x="322" y="3239"/>
                  </a:cubicBezTo>
                  <a:cubicBezTo>
                    <a:pt x="251" y="3584"/>
                    <a:pt x="179" y="3942"/>
                    <a:pt x="120" y="4299"/>
                  </a:cubicBezTo>
                  <a:lnTo>
                    <a:pt x="84" y="4561"/>
                  </a:lnTo>
                  <a:cubicBezTo>
                    <a:pt x="72" y="4656"/>
                    <a:pt x="72" y="4739"/>
                    <a:pt x="60" y="4835"/>
                  </a:cubicBezTo>
                  <a:cubicBezTo>
                    <a:pt x="36" y="4918"/>
                    <a:pt x="36" y="5013"/>
                    <a:pt x="24" y="5096"/>
                  </a:cubicBezTo>
                  <a:cubicBezTo>
                    <a:pt x="24" y="5192"/>
                    <a:pt x="13" y="5275"/>
                    <a:pt x="13" y="5370"/>
                  </a:cubicBezTo>
                  <a:cubicBezTo>
                    <a:pt x="1" y="5549"/>
                    <a:pt x="1" y="5727"/>
                    <a:pt x="1" y="5894"/>
                  </a:cubicBezTo>
                  <a:cubicBezTo>
                    <a:pt x="1" y="6073"/>
                    <a:pt x="13" y="6228"/>
                    <a:pt x="13" y="6394"/>
                  </a:cubicBezTo>
                  <a:cubicBezTo>
                    <a:pt x="13" y="6561"/>
                    <a:pt x="24" y="6728"/>
                    <a:pt x="60" y="6882"/>
                  </a:cubicBezTo>
                  <a:cubicBezTo>
                    <a:pt x="72" y="6966"/>
                    <a:pt x="72" y="7049"/>
                    <a:pt x="84" y="7121"/>
                  </a:cubicBezTo>
                  <a:cubicBezTo>
                    <a:pt x="96" y="7204"/>
                    <a:pt x="120" y="7275"/>
                    <a:pt x="120" y="7359"/>
                  </a:cubicBezTo>
                  <a:cubicBezTo>
                    <a:pt x="155" y="7656"/>
                    <a:pt x="215" y="7942"/>
                    <a:pt x="275" y="8216"/>
                  </a:cubicBezTo>
                  <a:cubicBezTo>
                    <a:pt x="310" y="8347"/>
                    <a:pt x="334" y="8466"/>
                    <a:pt x="370" y="8585"/>
                  </a:cubicBezTo>
                  <a:cubicBezTo>
                    <a:pt x="382" y="8645"/>
                    <a:pt x="394" y="8704"/>
                    <a:pt x="417" y="8752"/>
                  </a:cubicBezTo>
                  <a:cubicBezTo>
                    <a:pt x="429" y="8811"/>
                    <a:pt x="441" y="8847"/>
                    <a:pt x="453" y="8906"/>
                  </a:cubicBezTo>
                  <a:cubicBezTo>
                    <a:pt x="489" y="9002"/>
                    <a:pt x="513" y="9073"/>
                    <a:pt x="536" y="9168"/>
                  </a:cubicBezTo>
                  <a:lnTo>
                    <a:pt x="727" y="9121"/>
                  </a:lnTo>
                  <a:cubicBezTo>
                    <a:pt x="703" y="9037"/>
                    <a:pt x="691" y="8930"/>
                    <a:pt x="679" y="8835"/>
                  </a:cubicBezTo>
                  <a:cubicBezTo>
                    <a:pt x="667" y="8775"/>
                    <a:pt x="667" y="8740"/>
                    <a:pt x="644" y="8680"/>
                  </a:cubicBezTo>
                  <a:cubicBezTo>
                    <a:pt x="632" y="8621"/>
                    <a:pt x="632" y="8561"/>
                    <a:pt x="620" y="8502"/>
                  </a:cubicBezTo>
                  <a:cubicBezTo>
                    <a:pt x="608" y="8383"/>
                    <a:pt x="584" y="8252"/>
                    <a:pt x="560" y="8121"/>
                  </a:cubicBezTo>
                  <a:lnTo>
                    <a:pt x="513" y="7716"/>
                  </a:lnTo>
                  <a:cubicBezTo>
                    <a:pt x="501" y="7585"/>
                    <a:pt x="489" y="7442"/>
                    <a:pt x="477" y="7287"/>
                  </a:cubicBezTo>
                  <a:cubicBezTo>
                    <a:pt x="477" y="7216"/>
                    <a:pt x="453" y="7144"/>
                    <a:pt x="453" y="7061"/>
                  </a:cubicBezTo>
                  <a:cubicBezTo>
                    <a:pt x="453" y="6990"/>
                    <a:pt x="453" y="6918"/>
                    <a:pt x="441" y="6823"/>
                  </a:cubicBezTo>
                  <a:cubicBezTo>
                    <a:pt x="441" y="6668"/>
                    <a:pt x="429" y="6513"/>
                    <a:pt x="429" y="6347"/>
                  </a:cubicBezTo>
                  <a:cubicBezTo>
                    <a:pt x="429" y="6025"/>
                    <a:pt x="441" y="5692"/>
                    <a:pt x="453" y="5358"/>
                  </a:cubicBezTo>
                  <a:cubicBezTo>
                    <a:pt x="453" y="5263"/>
                    <a:pt x="477" y="5192"/>
                    <a:pt x="477" y="5096"/>
                  </a:cubicBezTo>
                  <a:cubicBezTo>
                    <a:pt x="477" y="5013"/>
                    <a:pt x="489" y="4942"/>
                    <a:pt x="501" y="4846"/>
                  </a:cubicBezTo>
                  <a:cubicBezTo>
                    <a:pt x="513" y="4763"/>
                    <a:pt x="513" y="4680"/>
                    <a:pt x="536" y="4596"/>
                  </a:cubicBezTo>
                  <a:lnTo>
                    <a:pt x="560" y="4346"/>
                  </a:lnTo>
                  <a:cubicBezTo>
                    <a:pt x="608" y="4001"/>
                    <a:pt x="679" y="3656"/>
                    <a:pt x="739" y="3334"/>
                  </a:cubicBezTo>
                  <a:cubicBezTo>
                    <a:pt x="810" y="3001"/>
                    <a:pt x="894" y="2679"/>
                    <a:pt x="989" y="2358"/>
                  </a:cubicBezTo>
                  <a:cubicBezTo>
                    <a:pt x="1084" y="2048"/>
                    <a:pt x="1191" y="1751"/>
                    <a:pt x="1287" y="1465"/>
                  </a:cubicBezTo>
                  <a:cubicBezTo>
                    <a:pt x="1346" y="1334"/>
                    <a:pt x="1394" y="1191"/>
                    <a:pt x="1453" y="1072"/>
                  </a:cubicBezTo>
                  <a:cubicBezTo>
                    <a:pt x="1501" y="929"/>
                    <a:pt x="1560" y="810"/>
                    <a:pt x="1608" y="691"/>
                  </a:cubicBezTo>
                  <a:cubicBezTo>
                    <a:pt x="1703" y="453"/>
                    <a:pt x="1810" y="239"/>
                    <a:pt x="1906" y="36"/>
                  </a:cubicBezTo>
                  <a:cubicBezTo>
                    <a:pt x="1918" y="24"/>
                    <a:pt x="1918" y="12"/>
                    <a:pt x="1929" y="1"/>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3"/>
            <p:cNvSpPr/>
            <p:nvPr/>
          </p:nvSpPr>
          <p:spPr>
            <a:xfrm>
              <a:off x="22758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3"/>
            <p:cNvSpPr/>
            <p:nvPr/>
          </p:nvSpPr>
          <p:spPr>
            <a:xfrm>
              <a:off x="2117525" y="2824000"/>
              <a:ext cx="52100" cy="1197475"/>
            </a:xfrm>
            <a:custGeom>
              <a:avLst/>
              <a:gdLst/>
              <a:ahLst/>
              <a:cxnLst/>
              <a:rect l="l" t="t" r="r" b="b"/>
              <a:pathLst>
                <a:path w="2084" h="47899" extrusionOk="0">
                  <a:moveTo>
                    <a:pt x="1393" y="0"/>
                  </a:moveTo>
                  <a:lnTo>
                    <a:pt x="0" y="47899"/>
                  </a:lnTo>
                  <a:lnTo>
                    <a:pt x="2084" y="47899"/>
                  </a:lnTo>
                  <a:lnTo>
                    <a:pt x="1774"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3"/>
            <p:cNvSpPr/>
            <p:nvPr/>
          </p:nvSpPr>
          <p:spPr>
            <a:xfrm>
              <a:off x="19076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3"/>
            <p:cNvSpPr/>
            <p:nvPr/>
          </p:nvSpPr>
          <p:spPr>
            <a:xfrm>
              <a:off x="2010350" y="2914175"/>
              <a:ext cx="294700" cy="12825"/>
            </a:xfrm>
            <a:custGeom>
              <a:avLst/>
              <a:gdLst/>
              <a:ahLst/>
              <a:cxnLst/>
              <a:rect l="l" t="t" r="r" b="b"/>
              <a:pathLst>
                <a:path w="11788" h="513" extrusionOk="0">
                  <a:moveTo>
                    <a:pt x="251" y="1"/>
                  </a:moveTo>
                  <a:cubicBezTo>
                    <a:pt x="120" y="1"/>
                    <a:pt x="1" y="120"/>
                    <a:pt x="1" y="263"/>
                  </a:cubicBezTo>
                  <a:cubicBezTo>
                    <a:pt x="1" y="394"/>
                    <a:pt x="120" y="513"/>
                    <a:pt x="251" y="513"/>
                  </a:cubicBezTo>
                  <a:lnTo>
                    <a:pt x="11526" y="513"/>
                  </a:lnTo>
                  <a:cubicBezTo>
                    <a:pt x="11681" y="513"/>
                    <a:pt x="11788" y="394"/>
                    <a:pt x="11788" y="263"/>
                  </a:cubicBezTo>
                  <a:cubicBezTo>
                    <a:pt x="11788" y="120"/>
                    <a:pt x="11669" y="1"/>
                    <a:pt x="11526" y="1"/>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3"/>
            <p:cNvSpPr/>
            <p:nvPr/>
          </p:nvSpPr>
          <p:spPr>
            <a:xfrm>
              <a:off x="2150550" y="2838700"/>
              <a:ext cx="87825" cy="46625"/>
            </a:xfrm>
            <a:custGeom>
              <a:avLst/>
              <a:gdLst/>
              <a:ahLst/>
              <a:cxnLst/>
              <a:rect l="l" t="t" r="r" b="b"/>
              <a:pathLst>
                <a:path w="3513" h="1865" extrusionOk="0">
                  <a:moveTo>
                    <a:pt x="623" y="1"/>
                  </a:moveTo>
                  <a:cubicBezTo>
                    <a:pt x="282" y="1"/>
                    <a:pt x="48" y="186"/>
                    <a:pt x="48" y="186"/>
                  </a:cubicBezTo>
                  <a:lnTo>
                    <a:pt x="1" y="1865"/>
                  </a:lnTo>
                  <a:cubicBezTo>
                    <a:pt x="1" y="1865"/>
                    <a:pt x="249" y="1396"/>
                    <a:pt x="926" y="1396"/>
                  </a:cubicBezTo>
                  <a:cubicBezTo>
                    <a:pt x="1126" y="1396"/>
                    <a:pt x="1364" y="1437"/>
                    <a:pt x="1644" y="1543"/>
                  </a:cubicBezTo>
                  <a:cubicBezTo>
                    <a:pt x="1856" y="1628"/>
                    <a:pt x="2050" y="1665"/>
                    <a:pt x="2226" y="1665"/>
                  </a:cubicBezTo>
                  <a:cubicBezTo>
                    <a:pt x="3060" y="1665"/>
                    <a:pt x="3493" y="854"/>
                    <a:pt x="3513" y="579"/>
                  </a:cubicBezTo>
                  <a:lnTo>
                    <a:pt x="3513" y="579"/>
                  </a:lnTo>
                  <a:cubicBezTo>
                    <a:pt x="3513" y="579"/>
                    <a:pt x="3012" y="940"/>
                    <a:pt x="2449" y="940"/>
                  </a:cubicBezTo>
                  <a:cubicBezTo>
                    <a:pt x="2144" y="940"/>
                    <a:pt x="1820" y="834"/>
                    <a:pt x="1548" y="507"/>
                  </a:cubicBezTo>
                  <a:cubicBezTo>
                    <a:pt x="1216" y="112"/>
                    <a:pt x="887" y="1"/>
                    <a:pt x="623"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3"/>
            <p:cNvSpPr/>
            <p:nvPr/>
          </p:nvSpPr>
          <p:spPr>
            <a:xfrm>
              <a:off x="1971675" y="2920725"/>
              <a:ext cx="307800" cy="174750"/>
            </a:xfrm>
            <a:custGeom>
              <a:avLst/>
              <a:gdLst/>
              <a:ahLst/>
              <a:cxnLst/>
              <a:rect l="l" t="t" r="r" b="b"/>
              <a:pathLst>
                <a:path w="12312" h="6990" extrusionOk="0">
                  <a:moveTo>
                    <a:pt x="2524" y="1"/>
                  </a:moveTo>
                  <a:cubicBezTo>
                    <a:pt x="0" y="2596"/>
                    <a:pt x="1357" y="6787"/>
                    <a:pt x="1357" y="6787"/>
                  </a:cubicBezTo>
                  <a:lnTo>
                    <a:pt x="11430" y="6990"/>
                  </a:lnTo>
                  <a:cubicBezTo>
                    <a:pt x="10370" y="2060"/>
                    <a:pt x="12311" y="1"/>
                    <a:pt x="12311"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3"/>
            <p:cNvSpPr/>
            <p:nvPr/>
          </p:nvSpPr>
          <p:spPr>
            <a:xfrm>
              <a:off x="2045175" y="2920125"/>
              <a:ext cx="45875" cy="171175"/>
            </a:xfrm>
            <a:custGeom>
              <a:avLst/>
              <a:gdLst/>
              <a:ahLst/>
              <a:cxnLst/>
              <a:rect l="l" t="t" r="r" b="b"/>
              <a:pathLst>
                <a:path w="1835" h="6847" extrusionOk="0">
                  <a:moveTo>
                    <a:pt x="1549" y="1"/>
                  </a:moveTo>
                  <a:cubicBezTo>
                    <a:pt x="1489" y="60"/>
                    <a:pt x="1453" y="120"/>
                    <a:pt x="1394" y="179"/>
                  </a:cubicBezTo>
                  <a:cubicBezTo>
                    <a:pt x="1334" y="263"/>
                    <a:pt x="1275" y="346"/>
                    <a:pt x="1191" y="441"/>
                  </a:cubicBezTo>
                  <a:cubicBezTo>
                    <a:pt x="1156" y="477"/>
                    <a:pt x="1120" y="525"/>
                    <a:pt x="1096" y="572"/>
                  </a:cubicBezTo>
                  <a:cubicBezTo>
                    <a:pt x="1049" y="620"/>
                    <a:pt x="1013" y="679"/>
                    <a:pt x="989" y="715"/>
                  </a:cubicBezTo>
                  <a:cubicBezTo>
                    <a:pt x="858" y="929"/>
                    <a:pt x="739" y="1132"/>
                    <a:pt x="620" y="1370"/>
                  </a:cubicBezTo>
                  <a:cubicBezTo>
                    <a:pt x="560" y="1489"/>
                    <a:pt x="501" y="1608"/>
                    <a:pt x="453" y="1727"/>
                  </a:cubicBezTo>
                  <a:cubicBezTo>
                    <a:pt x="418" y="1811"/>
                    <a:pt x="406" y="1858"/>
                    <a:pt x="382" y="1918"/>
                  </a:cubicBezTo>
                  <a:cubicBezTo>
                    <a:pt x="358" y="1977"/>
                    <a:pt x="334" y="2061"/>
                    <a:pt x="322" y="2120"/>
                  </a:cubicBezTo>
                  <a:cubicBezTo>
                    <a:pt x="275" y="2239"/>
                    <a:pt x="227" y="2370"/>
                    <a:pt x="203" y="2501"/>
                  </a:cubicBezTo>
                  <a:lnTo>
                    <a:pt x="108" y="2906"/>
                  </a:lnTo>
                  <a:cubicBezTo>
                    <a:pt x="96" y="3037"/>
                    <a:pt x="60" y="3180"/>
                    <a:pt x="48" y="3311"/>
                  </a:cubicBezTo>
                  <a:cubicBezTo>
                    <a:pt x="48" y="3382"/>
                    <a:pt x="37" y="3442"/>
                    <a:pt x="37" y="3513"/>
                  </a:cubicBezTo>
                  <a:lnTo>
                    <a:pt x="25" y="3620"/>
                  </a:lnTo>
                  <a:lnTo>
                    <a:pt x="25" y="3727"/>
                  </a:lnTo>
                  <a:cubicBezTo>
                    <a:pt x="1" y="3858"/>
                    <a:pt x="1" y="3989"/>
                    <a:pt x="1" y="4132"/>
                  </a:cubicBezTo>
                  <a:lnTo>
                    <a:pt x="1" y="4323"/>
                  </a:lnTo>
                  <a:cubicBezTo>
                    <a:pt x="1" y="4382"/>
                    <a:pt x="25" y="4454"/>
                    <a:pt x="25" y="4513"/>
                  </a:cubicBezTo>
                  <a:cubicBezTo>
                    <a:pt x="37" y="4632"/>
                    <a:pt x="37" y="4763"/>
                    <a:pt x="48" y="4882"/>
                  </a:cubicBezTo>
                  <a:lnTo>
                    <a:pt x="96" y="5240"/>
                  </a:lnTo>
                  <a:cubicBezTo>
                    <a:pt x="108" y="5359"/>
                    <a:pt x="144" y="5478"/>
                    <a:pt x="156" y="5585"/>
                  </a:cubicBezTo>
                  <a:cubicBezTo>
                    <a:pt x="168" y="5644"/>
                    <a:pt x="168" y="5692"/>
                    <a:pt x="179" y="5751"/>
                  </a:cubicBezTo>
                  <a:cubicBezTo>
                    <a:pt x="203" y="5787"/>
                    <a:pt x="215" y="5859"/>
                    <a:pt x="227" y="5894"/>
                  </a:cubicBezTo>
                  <a:cubicBezTo>
                    <a:pt x="263" y="6002"/>
                    <a:pt x="275" y="6085"/>
                    <a:pt x="299" y="6180"/>
                  </a:cubicBezTo>
                  <a:cubicBezTo>
                    <a:pt x="322" y="6275"/>
                    <a:pt x="346" y="6359"/>
                    <a:pt x="382" y="6430"/>
                  </a:cubicBezTo>
                  <a:cubicBezTo>
                    <a:pt x="406" y="6525"/>
                    <a:pt x="418" y="6585"/>
                    <a:pt x="453" y="6656"/>
                  </a:cubicBezTo>
                  <a:cubicBezTo>
                    <a:pt x="477" y="6728"/>
                    <a:pt x="501" y="6787"/>
                    <a:pt x="525" y="6847"/>
                  </a:cubicBezTo>
                  <a:lnTo>
                    <a:pt x="632" y="6811"/>
                  </a:lnTo>
                  <a:lnTo>
                    <a:pt x="632" y="6775"/>
                  </a:lnTo>
                  <a:cubicBezTo>
                    <a:pt x="620" y="6656"/>
                    <a:pt x="584" y="6525"/>
                    <a:pt x="572" y="6359"/>
                  </a:cubicBezTo>
                  <a:cubicBezTo>
                    <a:pt x="572" y="6287"/>
                    <a:pt x="560" y="6192"/>
                    <a:pt x="537" y="6109"/>
                  </a:cubicBezTo>
                  <a:cubicBezTo>
                    <a:pt x="525" y="6013"/>
                    <a:pt x="525" y="5930"/>
                    <a:pt x="513" y="5823"/>
                  </a:cubicBezTo>
                  <a:cubicBezTo>
                    <a:pt x="513" y="5775"/>
                    <a:pt x="501" y="5716"/>
                    <a:pt x="501" y="5680"/>
                  </a:cubicBezTo>
                  <a:cubicBezTo>
                    <a:pt x="477" y="5621"/>
                    <a:pt x="477" y="5573"/>
                    <a:pt x="477" y="5513"/>
                  </a:cubicBezTo>
                  <a:cubicBezTo>
                    <a:pt x="465" y="5406"/>
                    <a:pt x="453" y="5299"/>
                    <a:pt x="453" y="5180"/>
                  </a:cubicBezTo>
                  <a:cubicBezTo>
                    <a:pt x="453" y="5085"/>
                    <a:pt x="441" y="4954"/>
                    <a:pt x="441" y="4835"/>
                  </a:cubicBezTo>
                  <a:lnTo>
                    <a:pt x="441" y="4489"/>
                  </a:lnTo>
                  <a:cubicBezTo>
                    <a:pt x="453" y="4239"/>
                    <a:pt x="453" y="3989"/>
                    <a:pt x="477" y="3739"/>
                  </a:cubicBezTo>
                  <a:lnTo>
                    <a:pt x="477" y="3644"/>
                  </a:lnTo>
                  <a:lnTo>
                    <a:pt x="501" y="3561"/>
                  </a:lnTo>
                  <a:cubicBezTo>
                    <a:pt x="513" y="3501"/>
                    <a:pt x="513" y="3430"/>
                    <a:pt x="525" y="3370"/>
                  </a:cubicBezTo>
                  <a:cubicBezTo>
                    <a:pt x="537" y="3239"/>
                    <a:pt x="572" y="3108"/>
                    <a:pt x="584" y="2977"/>
                  </a:cubicBezTo>
                  <a:cubicBezTo>
                    <a:pt x="596" y="2858"/>
                    <a:pt x="632" y="2727"/>
                    <a:pt x="656" y="2608"/>
                  </a:cubicBezTo>
                  <a:cubicBezTo>
                    <a:pt x="703" y="2489"/>
                    <a:pt x="715" y="2358"/>
                    <a:pt x="763" y="2239"/>
                  </a:cubicBezTo>
                  <a:cubicBezTo>
                    <a:pt x="822" y="1989"/>
                    <a:pt x="918" y="1751"/>
                    <a:pt x="1001" y="1525"/>
                  </a:cubicBezTo>
                  <a:cubicBezTo>
                    <a:pt x="1108" y="1299"/>
                    <a:pt x="1191" y="1072"/>
                    <a:pt x="1299" y="882"/>
                  </a:cubicBezTo>
                  <a:cubicBezTo>
                    <a:pt x="1406" y="691"/>
                    <a:pt x="1513" y="501"/>
                    <a:pt x="1608" y="334"/>
                  </a:cubicBezTo>
                  <a:cubicBezTo>
                    <a:pt x="1692" y="215"/>
                    <a:pt x="1763" y="108"/>
                    <a:pt x="1834"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3"/>
            <p:cNvSpPr/>
            <p:nvPr/>
          </p:nvSpPr>
          <p:spPr>
            <a:xfrm>
              <a:off x="2164250" y="2920125"/>
              <a:ext cx="45850" cy="173575"/>
            </a:xfrm>
            <a:custGeom>
              <a:avLst/>
              <a:gdLst/>
              <a:ahLst/>
              <a:cxnLst/>
              <a:rect l="l" t="t" r="r" b="b"/>
              <a:pathLst>
                <a:path w="1834" h="6943" extrusionOk="0">
                  <a:moveTo>
                    <a:pt x="1548" y="1"/>
                  </a:moveTo>
                  <a:cubicBezTo>
                    <a:pt x="1489" y="60"/>
                    <a:pt x="1453" y="120"/>
                    <a:pt x="1393" y="179"/>
                  </a:cubicBezTo>
                  <a:cubicBezTo>
                    <a:pt x="1334" y="251"/>
                    <a:pt x="1274" y="346"/>
                    <a:pt x="1191" y="429"/>
                  </a:cubicBezTo>
                  <a:cubicBezTo>
                    <a:pt x="1155" y="477"/>
                    <a:pt x="1120" y="525"/>
                    <a:pt x="1096" y="572"/>
                  </a:cubicBezTo>
                  <a:cubicBezTo>
                    <a:pt x="1048" y="608"/>
                    <a:pt x="1012" y="668"/>
                    <a:pt x="989" y="715"/>
                  </a:cubicBezTo>
                  <a:cubicBezTo>
                    <a:pt x="858" y="929"/>
                    <a:pt x="739" y="1132"/>
                    <a:pt x="619" y="1370"/>
                  </a:cubicBezTo>
                  <a:cubicBezTo>
                    <a:pt x="560" y="1489"/>
                    <a:pt x="500" y="1608"/>
                    <a:pt x="453" y="1727"/>
                  </a:cubicBezTo>
                  <a:cubicBezTo>
                    <a:pt x="417" y="1799"/>
                    <a:pt x="405" y="1858"/>
                    <a:pt x="381" y="1918"/>
                  </a:cubicBezTo>
                  <a:cubicBezTo>
                    <a:pt x="358" y="1977"/>
                    <a:pt x="334" y="2061"/>
                    <a:pt x="322" y="2120"/>
                  </a:cubicBezTo>
                  <a:cubicBezTo>
                    <a:pt x="274" y="2239"/>
                    <a:pt x="227" y="2370"/>
                    <a:pt x="203" y="2501"/>
                  </a:cubicBezTo>
                  <a:lnTo>
                    <a:pt x="108" y="2906"/>
                  </a:lnTo>
                  <a:cubicBezTo>
                    <a:pt x="96" y="3037"/>
                    <a:pt x="60" y="3168"/>
                    <a:pt x="48" y="3311"/>
                  </a:cubicBezTo>
                  <a:cubicBezTo>
                    <a:pt x="48" y="3382"/>
                    <a:pt x="36" y="3442"/>
                    <a:pt x="36" y="3513"/>
                  </a:cubicBezTo>
                  <a:lnTo>
                    <a:pt x="24" y="3620"/>
                  </a:lnTo>
                  <a:lnTo>
                    <a:pt x="24" y="3727"/>
                  </a:lnTo>
                  <a:cubicBezTo>
                    <a:pt x="0" y="3858"/>
                    <a:pt x="0" y="3989"/>
                    <a:pt x="0" y="4132"/>
                  </a:cubicBezTo>
                  <a:lnTo>
                    <a:pt x="0" y="4323"/>
                  </a:lnTo>
                  <a:cubicBezTo>
                    <a:pt x="0" y="4382"/>
                    <a:pt x="24" y="4454"/>
                    <a:pt x="24" y="4513"/>
                  </a:cubicBezTo>
                  <a:cubicBezTo>
                    <a:pt x="36" y="4632"/>
                    <a:pt x="36" y="4763"/>
                    <a:pt x="48" y="4882"/>
                  </a:cubicBezTo>
                  <a:lnTo>
                    <a:pt x="96" y="5240"/>
                  </a:lnTo>
                  <a:cubicBezTo>
                    <a:pt x="108" y="5359"/>
                    <a:pt x="143" y="5478"/>
                    <a:pt x="155" y="5585"/>
                  </a:cubicBezTo>
                  <a:cubicBezTo>
                    <a:pt x="167" y="5644"/>
                    <a:pt x="167" y="5692"/>
                    <a:pt x="179" y="5751"/>
                  </a:cubicBezTo>
                  <a:cubicBezTo>
                    <a:pt x="203" y="5787"/>
                    <a:pt x="215" y="5847"/>
                    <a:pt x="227" y="5894"/>
                  </a:cubicBezTo>
                  <a:cubicBezTo>
                    <a:pt x="262" y="6002"/>
                    <a:pt x="274" y="6085"/>
                    <a:pt x="298" y="6180"/>
                  </a:cubicBezTo>
                  <a:cubicBezTo>
                    <a:pt x="322" y="6263"/>
                    <a:pt x="346" y="6359"/>
                    <a:pt x="381" y="6430"/>
                  </a:cubicBezTo>
                  <a:cubicBezTo>
                    <a:pt x="405" y="6525"/>
                    <a:pt x="417" y="6585"/>
                    <a:pt x="453" y="6656"/>
                  </a:cubicBezTo>
                  <a:cubicBezTo>
                    <a:pt x="477" y="6716"/>
                    <a:pt x="512" y="6775"/>
                    <a:pt x="524" y="6835"/>
                  </a:cubicBezTo>
                  <a:cubicBezTo>
                    <a:pt x="536" y="6871"/>
                    <a:pt x="560" y="6906"/>
                    <a:pt x="572" y="6942"/>
                  </a:cubicBezTo>
                  <a:lnTo>
                    <a:pt x="643" y="6906"/>
                  </a:lnTo>
                  <a:cubicBezTo>
                    <a:pt x="643" y="6859"/>
                    <a:pt x="643" y="6823"/>
                    <a:pt x="631" y="6775"/>
                  </a:cubicBezTo>
                  <a:cubicBezTo>
                    <a:pt x="596" y="6656"/>
                    <a:pt x="584" y="6525"/>
                    <a:pt x="572" y="6359"/>
                  </a:cubicBezTo>
                  <a:cubicBezTo>
                    <a:pt x="572" y="6287"/>
                    <a:pt x="560" y="6192"/>
                    <a:pt x="536" y="6109"/>
                  </a:cubicBezTo>
                  <a:cubicBezTo>
                    <a:pt x="524" y="6013"/>
                    <a:pt x="524" y="5930"/>
                    <a:pt x="512" y="5823"/>
                  </a:cubicBezTo>
                  <a:cubicBezTo>
                    <a:pt x="512" y="5775"/>
                    <a:pt x="500" y="5716"/>
                    <a:pt x="500" y="5668"/>
                  </a:cubicBezTo>
                  <a:cubicBezTo>
                    <a:pt x="477" y="5609"/>
                    <a:pt x="477" y="5573"/>
                    <a:pt x="477" y="5513"/>
                  </a:cubicBezTo>
                  <a:cubicBezTo>
                    <a:pt x="465" y="5406"/>
                    <a:pt x="453" y="5299"/>
                    <a:pt x="453" y="5180"/>
                  </a:cubicBezTo>
                  <a:cubicBezTo>
                    <a:pt x="453" y="5073"/>
                    <a:pt x="441" y="4954"/>
                    <a:pt x="441" y="4835"/>
                  </a:cubicBezTo>
                  <a:lnTo>
                    <a:pt x="441" y="4478"/>
                  </a:lnTo>
                  <a:cubicBezTo>
                    <a:pt x="453" y="4239"/>
                    <a:pt x="453" y="3989"/>
                    <a:pt x="477" y="3739"/>
                  </a:cubicBezTo>
                  <a:lnTo>
                    <a:pt x="477" y="3644"/>
                  </a:lnTo>
                  <a:lnTo>
                    <a:pt x="500" y="3561"/>
                  </a:lnTo>
                  <a:cubicBezTo>
                    <a:pt x="512" y="3501"/>
                    <a:pt x="512" y="3430"/>
                    <a:pt x="524" y="3370"/>
                  </a:cubicBezTo>
                  <a:cubicBezTo>
                    <a:pt x="536" y="3227"/>
                    <a:pt x="572" y="3108"/>
                    <a:pt x="584" y="2977"/>
                  </a:cubicBezTo>
                  <a:cubicBezTo>
                    <a:pt x="596" y="2858"/>
                    <a:pt x="631" y="2727"/>
                    <a:pt x="655" y="2608"/>
                  </a:cubicBezTo>
                  <a:cubicBezTo>
                    <a:pt x="703" y="2489"/>
                    <a:pt x="715" y="2358"/>
                    <a:pt x="762" y="2239"/>
                  </a:cubicBezTo>
                  <a:cubicBezTo>
                    <a:pt x="822" y="1977"/>
                    <a:pt x="917" y="1739"/>
                    <a:pt x="1000" y="1525"/>
                  </a:cubicBezTo>
                  <a:cubicBezTo>
                    <a:pt x="1108" y="1299"/>
                    <a:pt x="1191" y="1072"/>
                    <a:pt x="1298" y="882"/>
                  </a:cubicBezTo>
                  <a:cubicBezTo>
                    <a:pt x="1405" y="691"/>
                    <a:pt x="1512" y="489"/>
                    <a:pt x="1608" y="334"/>
                  </a:cubicBezTo>
                  <a:cubicBezTo>
                    <a:pt x="1691" y="215"/>
                    <a:pt x="1762" y="108"/>
                    <a:pt x="1834"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3"/>
            <p:cNvSpPr/>
            <p:nvPr/>
          </p:nvSpPr>
          <p:spPr>
            <a:xfrm>
              <a:off x="1902300" y="3165100"/>
              <a:ext cx="412300" cy="233675"/>
            </a:xfrm>
            <a:custGeom>
              <a:avLst/>
              <a:gdLst/>
              <a:ahLst/>
              <a:cxnLst/>
              <a:rect l="l" t="t" r="r" b="b"/>
              <a:pathLst>
                <a:path w="16492" h="9347" extrusionOk="0">
                  <a:moveTo>
                    <a:pt x="16491" y="0"/>
                  </a:moveTo>
                  <a:lnTo>
                    <a:pt x="16491" y="0"/>
                  </a:lnTo>
                  <a:cubicBezTo>
                    <a:pt x="16491" y="0"/>
                    <a:pt x="16491" y="0"/>
                    <a:pt x="16491" y="1"/>
                  </a:cubicBezTo>
                  <a:lnTo>
                    <a:pt x="16491" y="1"/>
                  </a:lnTo>
                  <a:cubicBezTo>
                    <a:pt x="16491" y="0"/>
                    <a:pt x="16491" y="0"/>
                    <a:pt x="16491" y="0"/>
                  </a:cubicBezTo>
                  <a:close/>
                  <a:moveTo>
                    <a:pt x="3418" y="1"/>
                  </a:moveTo>
                  <a:cubicBezTo>
                    <a:pt x="1" y="3477"/>
                    <a:pt x="1834" y="9073"/>
                    <a:pt x="1834" y="9073"/>
                  </a:cubicBezTo>
                  <a:lnTo>
                    <a:pt x="4930" y="9133"/>
                  </a:lnTo>
                  <a:lnTo>
                    <a:pt x="5085" y="9133"/>
                  </a:lnTo>
                  <a:lnTo>
                    <a:pt x="11478" y="9276"/>
                  </a:lnTo>
                  <a:lnTo>
                    <a:pt x="11598" y="9276"/>
                  </a:lnTo>
                  <a:lnTo>
                    <a:pt x="15336" y="9347"/>
                  </a:lnTo>
                  <a:cubicBezTo>
                    <a:pt x="13937" y="2834"/>
                    <a:pt x="16450" y="36"/>
                    <a:pt x="16491"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3"/>
            <p:cNvSpPr/>
            <p:nvPr/>
          </p:nvSpPr>
          <p:spPr>
            <a:xfrm>
              <a:off x="2012450" y="3165100"/>
              <a:ext cx="48525" cy="229225"/>
            </a:xfrm>
            <a:custGeom>
              <a:avLst/>
              <a:gdLst/>
              <a:ahLst/>
              <a:cxnLst/>
              <a:rect l="l" t="t" r="r" b="b"/>
              <a:pathLst>
                <a:path w="1941" h="9169"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62" y="3584"/>
                    <a:pt x="179" y="3942"/>
                    <a:pt x="119" y="4299"/>
                  </a:cubicBezTo>
                  <a:lnTo>
                    <a:pt x="95"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5" y="7121"/>
                  </a:cubicBezTo>
                  <a:cubicBezTo>
                    <a:pt x="107" y="7204"/>
                    <a:pt x="119" y="7275"/>
                    <a:pt x="119" y="7359"/>
                  </a:cubicBezTo>
                  <a:cubicBezTo>
                    <a:pt x="167" y="7656"/>
                    <a:pt x="226" y="7942"/>
                    <a:pt x="286" y="8216"/>
                  </a:cubicBezTo>
                  <a:cubicBezTo>
                    <a:pt x="322" y="8347"/>
                    <a:pt x="345" y="8466"/>
                    <a:pt x="381" y="8585"/>
                  </a:cubicBezTo>
                  <a:cubicBezTo>
                    <a:pt x="393" y="8645"/>
                    <a:pt x="405" y="8704"/>
                    <a:pt x="417" y="8752"/>
                  </a:cubicBezTo>
                  <a:cubicBezTo>
                    <a:pt x="441" y="8811"/>
                    <a:pt x="453" y="8847"/>
                    <a:pt x="465" y="8906"/>
                  </a:cubicBezTo>
                  <a:cubicBezTo>
                    <a:pt x="500" y="9002"/>
                    <a:pt x="524" y="9073"/>
                    <a:pt x="536" y="9168"/>
                  </a:cubicBezTo>
                  <a:lnTo>
                    <a:pt x="691" y="9121"/>
                  </a:lnTo>
                  <a:cubicBezTo>
                    <a:pt x="679" y="9037"/>
                    <a:pt x="655" y="8930"/>
                    <a:pt x="643" y="8835"/>
                  </a:cubicBezTo>
                  <a:cubicBezTo>
                    <a:pt x="631" y="8775"/>
                    <a:pt x="631" y="8740"/>
                    <a:pt x="619" y="8680"/>
                  </a:cubicBezTo>
                  <a:cubicBezTo>
                    <a:pt x="619" y="8621"/>
                    <a:pt x="595" y="8561"/>
                    <a:pt x="595" y="8502"/>
                  </a:cubicBezTo>
                  <a:cubicBezTo>
                    <a:pt x="584" y="8383"/>
                    <a:pt x="572" y="8252"/>
                    <a:pt x="536" y="8121"/>
                  </a:cubicBezTo>
                  <a:lnTo>
                    <a:pt x="500" y="7716"/>
                  </a:lnTo>
                  <a:cubicBezTo>
                    <a:pt x="476"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6" y="5192"/>
                    <a:pt x="476" y="5096"/>
                  </a:cubicBezTo>
                  <a:cubicBezTo>
                    <a:pt x="476" y="5013"/>
                    <a:pt x="500" y="4942"/>
                    <a:pt x="512"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3"/>
            <p:cNvSpPr/>
            <p:nvPr/>
          </p:nvSpPr>
          <p:spPr>
            <a:xfrm>
              <a:off x="2174375" y="3165100"/>
              <a:ext cx="48525" cy="232500"/>
            </a:xfrm>
            <a:custGeom>
              <a:avLst/>
              <a:gdLst/>
              <a:ahLst/>
              <a:cxnLst/>
              <a:rect l="l" t="t" r="r" b="b"/>
              <a:pathLst>
                <a:path w="1941" h="9300"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50" y="3584"/>
                    <a:pt x="179" y="3942"/>
                    <a:pt x="119" y="4299"/>
                  </a:cubicBezTo>
                  <a:lnTo>
                    <a:pt x="95" y="4561"/>
                  </a:lnTo>
                  <a:cubicBezTo>
                    <a:pt x="72" y="4656"/>
                    <a:pt x="72" y="4739"/>
                    <a:pt x="60" y="4835"/>
                  </a:cubicBezTo>
                  <a:cubicBezTo>
                    <a:pt x="48" y="4918"/>
                    <a:pt x="48" y="5013"/>
                    <a:pt x="36" y="5096"/>
                  </a:cubicBezTo>
                  <a:cubicBezTo>
                    <a:pt x="36" y="5192"/>
                    <a:pt x="12" y="5275"/>
                    <a:pt x="12" y="5370"/>
                  </a:cubicBezTo>
                  <a:cubicBezTo>
                    <a:pt x="0" y="5549"/>
                    <a:pt x="0" y="5727"/>
                    <a:pt x="0" y="5894"/>
                  </a:cubicBezTo>
                  <a:cubicBezTo>
                    <a:pt x="0" y="6073"/>
                    <a:pt x="12" y="6228"/>
                    <a:pt x="12" y="6394"/>
                  </a:cubicBezTo>
                  <a:cubicBezTo>
                    <a:pt x="12" y="6561"/>
                    <a:pt x="48" y="6728"/>
                    <a:pt x="60" y="6882"/>
                  </a:cubicBezTo>
                  <a:cubicBezTo>
                    <a:pt x="72" y="6966"/>
                    <a:pt x="72" y="7049"/>
                    <a:pt x="95" y="7121"/>
                  </a:cubicBezTo>
                  <a:cubicBezTo>
                    <a:pt x="107" y="7204"/>
                    <a:pt x="119" y="7275"/>
                    <a:pt x="119" y="7359"/>
                  </a:cubicBezTo>
                  <a:cubicBezTo>
                    <a:pt x="167" y="7656"/>
                    <a:pt x="226" y="7942"/>
                    <a:pt x="286" y="8216"/>
                  </a:cubicBezTo>
                  <a:cubicBezTo>
                    <a:pt x="310" y="8347"/>
                    <a:pt x="345" y="8466"/>
                    <a:pt x="369" y="8585"/>
                  </a:cubicBezTo>
                  <a:cubicBezTo>
                    <a:pt x="393" y="8645"/>
                    <a:pt x="405" y="8704"/>
                    <a:pt x="417" y="8752"/>
                  </a:cubicBezTo>
                  <a:cubicBezTo>
                    <a:pt x="429" y="8811"/>
                    <a:pt x="453" y="8847"/>
                    <a:pt x="465" y="8906"/>
                  </a:cubicBezTo>
                  <a:cubicBezTo>
                    <a:pt x="488" y="9014"/>
                    <a:pt x="524" y="9109"/>
                    <a:pt x="548" y="9192"/>
                  </a:cubicBezTo>
                  <a:cubicBezTo>
                    <a:pt x="572" y="9228"/>
                    <a:pt x="584" y="9264"/>
                    <a:pt x="584" y="9299"/>
                  </a:cubicBezTo>
                  <a:lnTo>
                    <a:pt x="726" y="9276"/>
                  </a:lnTo>
                  <a:cubicBezTo>
                    <a:pt x="715" y="9228"/>
                    <a:pt x="715" y="9180"/>
                    <a:pt x="703" y="9133"/>
                  </a:cubicBezTo>
                  <a:cubicBezTo>
                    <a:pt x="679" y="9049"/>
                    <a:pt x="667" y="8942"/>
                    <a:pt x="655" y="8835"/>
                  </a:cubicBezTo>
                  <a:cubicBezTo>
                    <a:pt x="643" y="8775"/>
                    <a:pt x="643" y="8740"/>
                    <a:pt x="619" y="8680"/>
                  </a:cubicBezTo>
                  <a:cubicBezTo>
                    <a:pt x="619" y="8621"/>
                    <a:pt x="607" y="8561"/>
                    <a:pt x="595" y="8502"/>
                  </a:cubicBezTo>
                  <a:cubicBezTo>
                    <a:pt x="584" y="8383"/>
                    <a:pt x="560" y="8252"/>
                    <a:pt x="536" y="8121"/>
                  </a:cubicBezTo>
                  <a:lnTo>
                    <a:pt x="488" y="7716"/>
                  </a:lnTo>
                  <a:cubicBezTo>
                    <a:pt x="476" y="7585"/>
                    <a:pt x="465" y="7442"/>
                    <a:pt x="465" y="7287"/>
                  </a:cubicBezTo>
                  <a:cubicBezTo>
                    <a:pt x="465" y="7216"/>
                    <a:pt x="441" y="7144"/>
                    <a:pt x="441" y="7061"/>
                  </a:cubicBezTo>
                  <a:lnTo>
                    <a:pt x="441" y="6823"/>
                  </a:lnTo>
                  <a:cubicBezTo>
                    <a:pt x="441" y="6668"/>
                    <a:pt x="429" y="6513"/>
                    <a:pt x="429" y="6347"/>
                  </a:cubicBezTo>
                  <a:cubicBezTo>
                    <a:pt x="429" y="6025"/>
                    <a:pt x="441" y="5692"/>
                    <a:pt x="465" y="5358"/>
                  </a:cubicBezTo>
                  <a:cubicBezTo>
                    <a:pt x="465" y="5263"/>
                    <a:pt x="476" y="5192"/>
                    <a:pt x="476" y="5096"/>
                  </a:cubicBezTo>
                  <a:cubicBezTo>
                    <a:pt x="476" y="5013"/>
                    <a:pt x="488" y="4942"/>
                    <a:pt x="500"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3"/>
            <p:cNvSpPr/>
            <p:nvPr/>
          </p:nvSpPr>
          <p:spPr>
            <a:xfrm>
              <a:off x="1955000" y="3155875"/>
              <a:ext cx="394700" cy="17000"/>
            </a:xfrm>
            <a:custGeom>
              <a:avLst/>
              <a:gdLst/>
              <a:ahLst/>
              <a:cxnLst/>
              <a:rect l="l" t="t" r="r" b="b"/>
              <a:pathLst>
                <a:path w="15788" h="680" extrusionOk="0">
                  <a:moveTo>
                    <a:pt x="334" y="0"/>
                  </a:moveTo>
                  <a:cubicBezTo>
                    <a:pt x="143" y="0"/>
                    <a:pt x="0" y="143"/>
                    <a:pt x="0" y="334"/>
                  </a:cubicBezTo>
                  <a:cubicBezTo>
                    <a:pt x="0" y="524"/>
                    <a:pt x="143" y="679"/>
                    <a:pt x="334" y="679"/>
                  </a:cubicBezTo>
                  <a:lnTo>
                    <a:pt x="15443" y="679"/>
                  </a:lnTo>
                  <a:cubicBezTo>
                    <a:pt x="15633" y="679"/>
                    <a:pt x="15788" y="536"/>
                    <a:pt x="15788" y="334"/>
                  </a:cubicBezTo>
                  <a:cubicBezTo>
                    <a:pt x="15788" y="143"/>
                    <a:pt x="15633" y="0"/>
                    <a:pt x="15443"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3"/>
            <p:cNvSpPr/>
            <p:nvPr/>
          </p:nvSpPr>
          <p:spPr>
            <a:xfrm>
              <a:off x="1771050" y="3475250"/>
              <a:ext cx="644475" cy="365850"/>
            </a:xfrm>
            <a:custGeom>
              <a:avLst/>
              <a:gdLst/>
              <a:ahLst/>
              <a:cxnLst/>
              <a:rect l="l" t="t" r="r" b="b"/>
              <a:pathLst>
                <a:path w="25779" h="14634" extrusionOk="0">
                  <a:moveTo>
                    <a:pt x="25777" y="1"/>
                  </a:moveTo>
                  <a:cubicBezTo>
                    <a:pt x="25777" y="1"/>
                    <a:pt x="25777" y="1"/>
                    <a:pt x="25777" y="1"/>
                  </a:cubicBezTo>
                  <a:lnTo>
                    <a:pt x="5310" y="1"/>
                  </a:lnTo>
                  <a:cubicBezTo>
                    <a:pt x="0" y="5454"/>
                    <a:pt x="2858" y="14205"/>
                    <a:pt x="2858" y="14205"/>
                  </a:cubicBezTo>
                  <a:lnTo>
                    <a:pt x="5894" y="14265"/>
                  </a:lnTo>
                  <a:lnTo>
                    <a:pt x="6049" y="14265"/>
                  </a:lnTo>
                  <a:lnTo>
                    <a:pt x="13264" y="14407"/>
                  </a:lnTo>
                  <a:lnTo>
                    <a:pt x="13395" y="14407"/>
                  </a:lnTo>
                  <a:lnTo>
                    <a:pt x="22051" y="14586"/>
                  </a:lnTo>
                  <a:lnTo>
                    <a:pt x="22158" y="14586"/>
                  </a:lnTo>
                  <a:lnTo>
                    <a:pt x="23967" y="14634"/>
                  </a:lnTo>
                  <a:cubicBezTo>
                    <a:pt x="21744" y="4349"/>
                    <a:pt x="25778" y="1"/>
                    <a:pt x="25777"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3"/>
            <p:cNvSpPr/>
            <p:nvPr/>
          </p:nvSpPr>
          <p:spPr>
            <a:xfrm>
              <a:off x="1888925" y="3474950"/>
              <a:ext cx="60450" cy="357225"/>
            </a:xfrm>
            <a:custGeom>
              <a:avLst/>
              <a:gdLst/>
              <a:ahLst/>
              <a:cxnLst/>
              <a:rect l="l" t="t" r="r" b="b"/>
              <a:pathLst>
                <a:path w="2418" h="14289" extrusionOk="0">
                  <a:moveTo>
                    <a:pt x="2417" y="1"/>
                  </a:moveTo>
                  <a:cubicBezTo>
                    <a:pt x="2410" y="17"/>
                    <a:pt x="2403" y="32"/>
                    <a:pt x="2395" y="49"/>
                  </a:cubicBezTo>
                  <a:lnTo>
                    <a:pt x="2417" y="49"/>
                  </a:lnTo>
                  <a:lnTo>
                    <a:pt x="2417" y="1"/>
                  </a:lnTo>
                  <a:close/>
                  <a:moveTo>
                    <a:pt x="2250" y="49"/>
                  </a:moveTo>
                  <a:cubicBezTo>
                    <a:pt x="2179" y="144"/>
                    <a:pt x="2119" y="275"/>
                    <a:pt x="2036" y="382"/>
                  </a:cubicBezTo>
                  <a:cubicBezTo>
                    <a:pt x="1953" y="525"/>
                    <a:pt x="1881" y="668"/>
                    <a:pt x="1786" y="834"/>
                  </a:cubicBezTo>
                  <a:cubicBezTo>
                    <a:pt x="1750" y="918"/>
                    <a:pt x="1703" y="1001"/>
                    <a:pt x="1655" y="1084"/>
                  </a:cubicBezTo>
                  <a:lnTo>
                    <a:pt x="1524" y="1358"/>
                  </a:lnTo>
                  <a:cubicBezTo>
                    <a:pt x="1345" y="1715"/>
                    <a:pt x="1179" y="2096"/>
                    <a:pt x="1012" y="2525"/>
                  </a:cubicBezTo>
                  <a:cubicBezTo>
                    <a:pt x="976" y="2632"/>
                    <a:pt x="941" y="2751"/>
                    <a:pt x="893" y="2858"/>
                  </a:cubicBezTo>
                  <a:cubicBezTo>
                    <a:pt x="881" y="2918"/>
                    <a:pt x="857" y="2966"/>
                    <a:pt x="834" y="3025"/>
                  </a:cubicBezTo>
                  <a:cubicBezTo>
                    <a:pt x="810" y="3073"/>
                    <a:pt x="798" y="3132"/>
                    <a:pt x="774" y="3192"/>
                  </a:cubicBezTo>
                  <a:cubicBezTo>
                    <a:pt x="750" y="3287"/>
                    <a:pt x="703" y="3406"/>
                    <a:pt x="679" y="3525"/>
                  </a:cubicBezTo>
                  <a:cubicBezTo>
                    <a:pt x="631" y="3644"/>
                    <a:pt x="595" y="3763"/>
                    <a:pt x="572" y="3882"/>
                  </a:cubicBezTo>
                  <a:cubicBezTo>
                    <a:pt x="512" y="4121"/>
                    <a:pt x="453" y="4359"/>
                    <a:pt x="393" y="4609"/>
                  </a:cubicBezTo>
                  <a:cubicBezTo>
                    <a:pt x="333" y="4871"/>
                    <a:pt x="286" y="5121"/>
                    <a:pt x="238" y="5371"/>
                  </a:cubicBezTo>
                  <a:cubicBezTo>
                    <a:pt x="202" y="5633"/>
                    <a:pt x="155" y="5883"/>
                    <a:pt x="119" y="6145"/>
                  </a:cubicBezTo>
                  <a:lnTo>
                    <a:pt x="83" y="6549"/>
                  </a:lnTo>
                  <a:lnTo>
                    <a:pt x="48" y="6954"/>
                  </a:lnTo>
                  <a:cubicBezTo>
                    <a:pt x="36" y="7085"/>
                    <a:pt x="24" y="7216"/>
                    <a:pt x="24" y="7359"/>
                  </a:cubicBezTo>
                  <a:cubicBezTo>
                    <a:pt x="24" y="7490"/>
                    <a:pt x="0" y="7621"/>
                    <a:pt x="0" y="7752"/>
                  </a:cubicBezTo>
                  <a:lnTo>
                    <a:pt x="0" y="7954"/>
                  </a:lnTo>
                  <a:lnTo>
                    <a:pt x="0" y="8145"/>
                  </a:lnTo>
                  <a:lnTo>
                    <a:pt x="0" y="8526"/>
                  </a:lnTo>
                  <a:cubicBezTo>
                    <a:pt x="0" y="9050"/>
                    <a:pt x="48" y="9574"/>
                    <a:pt x="107" y="10062"/>
                  </a:cubicBezTo>
                  <a:cubicBezTo>
                    <a:pt x="107" y="10121"/>
                    <a:pt x="107" y="10181"/>
                    <a:pt x="119" y="10240"/>
                  </a:cubicBezTo>
                  <a:cubicBezTo>
                    <a:pt x="143" y="10300"/>
                    <a:pt x="143" y="10359"/>
                    <a:pt x="155" y="10419"/>
                  </a:cubicBezTo>
                  <a:cubicBezTo>
                    <a:pt x="179" y="10538"/>
                    <a:pt x="202" y="10657"/>
                    <a:pt x="214" y="10776"/>
                  </a:cubicBezTo>
                  <a:cubicBezTo>
                    <a:pt x="262" y="11014"/>
                    <a:pt x="298" y="11240"/>
                    <a:pt x="345" y="11467"/>
                  </a:cubicBezTo>
                  <a:cubicBezTo>
                    <a:pt x="381" y="11562"/>
                    <a:pt x="405" y="11681"/>
                    <a:pt x="417" y="11788"/>
                  </a:cubicBezTo>
                  <a:cubicBezTo>
                    <a:pt x="441" y="11895"/>
                    <a:pt x="464" y="12002"/>
                    <a:pt x="500" y="12098"/>
                  </a:cubicBezTo>
                  <a:cubicBezTo>
                    <a:pt x="560" y="12312"/>
                    <a:pt x="595" y="12503"/>
                    <a:pt x="655" y="12693"/>
                  </a:cubicBezTo>
                  <a:cubicBezTo>
                    <a:pt x="774" y="13086"/>
                    <a:pt x="881" y="13431"/>
                    <a:pt x="1000" y="13729"/>
                  </a:cubicBezTo>
                  <a:cubicBezTo>
                    <a:pt x="1072" y="13931"/>
                    <a:pt x="1155" y="14122"/>
                    <a:pt x="1215" y="14288"/>
                  </a:cubicBezTo>
                  <a:lnTo>
                    <a:pt x="1357" y="14288"/>
                  </a:lnTo>
                  <a:cubicBezTo>
                    <a:pt x="1345" y="14229"/>
                    <a:pt x="1334" y="14169"/>
                    <a:pt x="1310" y="14098"/>
                  </a:cubicBezTo>
                  <a:cubicBezTo>
                    <a:pt x="1286" y="13967"/>
                    <a:pt x="1250" y="13812"/>
                    <a:pt x="1215" y="13669"/>
                  </a:cubicBezTo>
                  <a:cubicBezTo>
                    <a:pt x="1191" y="13586"/>
                    <a:pt x="1167" y="13503"/>
                    <a:pt x="1155" y="13431"/>
                  </a:cubicBezTo>
                  <a:cubicBezTo>
                    <a:pt x="1131" y="13348"/>
                    <a:pt x="1119" y="13265"/>
                    <a:pt x="1107" y="13169"/>
                  </a:cubicBezTo>
                  <a:cubicBezTo>
                    <a:pt x="1060" y="12991"/>
                    <a:pt x="1036" y="12812"/>
                    <a:pt x="988" y="12622"/>
                  </a:cubicBezTo>
                  <a:cubicBezTo>
                    <a:pt x="941" y="12431"/>
                    <a:pt x="917" y="12241"/>
                    <a:pt x="881" y="12026"/>
                  </a:cubicBezTo>
                  <a:cubicBezTo>
                    <a:pt x="857" y="11919"/>
                    <a:pt x="834" y="11824"/>
                    <a:pt x="822" y="11717"/>
                  </a:cubicBezTo>
                  <a:cubicBezTo>
                    <a:pt x="810" y="11610"/>
                    <a:pt x="798" y="11490"/>
                    <a:pt x="774" y="11383"/>
                  </a:cubicBezTo>
                  <a:cubicBezTo>
                    <a:pt x="750" y="11169"/>
                    <a:pt x="703" y="10943"/>
                    <a:pt x="691" y="10705"/>
                  </a:cubicBezTo>
                  <a:cubicBezTo>
                    <a:pt x="691" y="10586"/>
                    <a:pt x="679" y="10467"/>
                    <a:pt x="655" y="10347"/>
                  </a:cubicBezTo>
                  <a:cubicBezTo>
                    <a:pt x="655" y="10288"/>
                    <a:pt x="643" y="10228"/>
                    <a:pt x="643" y="10169"/>
                  </a:cubicBezTo>
                  <a:cubicBezTo>
                    <a:pt x="631" y="10109"/>
                    <a:pt x="631" y="10050"/>
                    <a:pt x="631" y="9990"/>
                  </a:cubicBezTo>
                  <a:cubicBezTo>
                    <a:pt x="619" y="9871"/>
                    <a:pt x="619" y="9752"/>
                    <a:pt x="595" y="9633"/>
                  </a:cubicBezTo>
                  <a:cubicBezTo>
                    <a:pt x="595" y="9514"/>
                    <a:pt x="583" y="9371"/>
                    <a:pt x="583" y="9252"/>
                  </a:cubicBezTo>
                  <a:cubicBezTo>
                    <a:pt x="572" y="9145"/>
                    <a:pt x="572" y="9002"/>
                    <a:pt x="572" y="8883"/>
                  </a:cubicBezTo>
                  <a:lnTo>
                    <a:pt x="572" y="8693"/>
                  </a:lnTo>
                  <a:lnTo>
                    <a:pt x="572" y="8502"/>
                  </a:lnTo>
                  <a:lnTo>
                    <a:pt x="572" y="8109"/>
                  </a:lnTo>
                  <a:lnTo>
                    <a:pt x="572" y="7919"/>
                  </a:lnTo>
                  <a:lnTo>
                    <a:pt x="583" y="7728"/>
                  </a:lnTo>
                  <a:cubicBezTo>
                    <a:pt x="583" y="7597"/>
                    <a:pt x="595" y="7478"/>
                    <a:pt x="595" y="7335"/>
                  </a:cubicBezTo>
                  <a:cubicBezTo>
                    <a:pt x="595" y="7204"/>
                    <a:pt x="607" y="7085"/>
                    <a:pt x="631" y="6954"/>
                  </a:cubicBezTo>
                  <a:lnTo>
                    <a:pt x="655" y="6561"/>
                  </a:lnTo>
                  <a:cubicBezTo>
                    <a:pt x="679" y="6430"/>
                    <a:pt x="691" y="6311"/>
                    <a:pt x="703" y="6180"/>
                  </a:cubicBezTo>
                  <a:cubicBezTo>
                    <a:pt x="738" y="5930"/>
                    <a:pt x="774" y="5668"/>
                    <a:pt x="810" y="5418"/>
                  </a:cubicBezTo>
                  <a:cubicBezTo>
                    <a:pt x="822" y="5299"/>
                    <a:pt x="845" y="5168"/>
                    <a:pt x="869" y="5049"/>
                  </a:cubicBezTo>
                  <a:cubicBezTo>
                    <a:pt x="881" y="4918"/>
                    <a:pt x="893" y="4787"/>
                    <a:pt x="929" y="4680"/>
                  </a:cubicBezTo>
                  <a:cubicBezTo>
                    <a:pt x="964" y="4442"/>
                    <a:pt x="1012" y="4204"/>
                    <a:pt x="1072" y="3966"/>
                  </a:cubicBezTo>
                  <a:cubicBezTo>
                    <a:pt x="1084" y="3859"/>
                    <a:pt x="1119" y="3740"/>
                    <a:pt x="1143" y="3620"/>
                  </a:cubicBezTo>
                  <a:cubicBezTo>
                    <a:pt x="1179" y="3501"/>
                    <a:pt x="1203" y="3394"/>
                    <a:pt x="1238" y="3275"/>
                  </a:cubicBezTo>
                  <a:cubicBezTo>
                    <a:pt x="1250" y="3228"/>
                    <a:pt x="1262" y="3168"/>
                    <a:pt x="1286" y="3108"/>
                  </a:cubicBezTo>
                  <a:cubicBezTo>
                    <a:pt x="1298" y="3049"/>
                    <a:pt x="1310" y="3013"/>
                    <a:pt x="1334" y="2954"/>
                  </a:cubicBezTo>
                  <a:cubicBezTo>
                    <a:pt x="1357" y="2835"/>
                    <a:pt x="1393" y="2727"/>
                    <a:pt x="1417" y="2620"/>
                  </a:cubicBezTo>
                  <a:cubicBezTo>
                    <a:pt x="1476" y="2418"/>
                    <a:pt x="1536" y="2204"/>
                    <a:pt x="1607" y="2013"/>
                  </a:cubicBezTo>
                  <a:cubicBezTo>
                    <a:pt x="1655" y="1906"/>
                    <a:pt x="1691" y="1799"/>
                    <a:pt x="1715" y="1715"/>
                  </a:cubicBezTo>
                  <a:cubicBezTo>
                    <a:pt x="1762" y="1608"/>
                    <a:pt x="1786" y="1525"/>
                    <a:pt x="1822" y="1430"/>
                  </a:cubicBezTo>
                  <a:cubicBezTo>
                    <a:pt x="1965" y="1073"/>
                    <a:pt x="2084" y="727"/>
                    <a:pt x="2227" y="453"/>
                  </a:cubicBezTo>
                  <a:cubicBezTo>
                    <a:pt x="2279" y="307"/>
                    <a:pt x="2341" y="169"/>
                    <a:pt x="2395" y="49"/>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3"/>
            <p:cNvSpPr/>
            <p:nvPr/>
          </p:nvSpPr>
          <p:spPr>
            <a:xfrm>
              <a:off x="2071075" y="3474075"/>
              <a:ext cx="60450" cy="361375"/>
            </a:xfrm>
            <a:custGeom>
              <a:avLst/>
              <a:gdLst/>
              <a:ahLst/>
              <a:cxnLst/>
              <a:rect l="l" t="t" r="r" b="b"/>
              <a:pathLst>
                <a:path w="2418" h="14455" extrusionOk="0">
                  <a:moveTo>
                    <a:pt x="2227" y="0"/>
                  </a:moveTo>
                  <a:cubicBezTo>
                    <a:pt x="2156" y="107"/>
                    <a:pt x="2096" y="226"/>
                    <a:pt x="2025" y="346"/>
                  </a:cubicBezTo>
                  <a:cubicBezTo>
                    <a:pt x="1941" y="477"/>
                    <a:pt x="1858" y="631"/>
                    <a:pt x="1763" y="798"/>
                  </a:cubicBezTo>
                  <a:cubicBezTo>
                    <a:pt x="1727" y="869"/>
                    <a:pt x="1679" y="953"/>
                    <a:pt x="1644" y="1048"/>
                  </a:cubicBezTo>
                  <a:cubicBezTo>
                    <a:pt x="1608" y="1131"/>
                    <a:pt x="1560" y="1215"/>
                    <a:pt x="1513" y="1310"/>
                  </a:cubicBezTo>
                  <a:cubicBezTo>
                    <a:pt x="1334" y="1667"/>
                    <a:pt x="1168" y="2072"/>
                    <a:pt x="1013" y="2489"/>
                  </a:cubicBezTo>
                  <a:cubicBezTo>
                    <a:pt x="965" y="2596"/>
                    <a:pt x="929" y="2703"/>
                    <a:pt x="894" y="2822"/>
                  </a:cubicBezTo>
                  <a:cubicBezTo>
                    <a:pt x="870" y="2882"/>
                    <a:pt x="846" y="2917"/>
                    <a:pt x="834" y="2977"/>
                  </a:cubicBezTo>
                  <a:cubicBezTo>
                    <a:pt x="810" y="3036"/>
                    <a:pt x="798" y="3096"/>
                    <a:pt x="775" y="3143"/>
                  </a:cubicBezTo>
                  <a:cubicBezTo>
                    <a:pt x="739" y="3263"/>
                    <a:pt x="691" y="3370"/>
                    <a:pt x="667" y="3489"/>
                  </a:cubicBezTo>
                  <a:cubicBezTo>
                    <a:pt x="632" y="3608"/>
                    <a:pt x="608" y="3727"/>
                    <a:pt x="560" y="3846"/>
                  </a:cubicBezTo>
                  <a:cubicBezTo>
                    <a:pt x="489" y="4084"/>
                    <a:pt x="441" y="4334"/>
                    <a:pt x="382" y="4572"/>
                  </a:cubicBezTo>
                  <a:cubicBezTo>
                    <a:pt x="322" y="4822"/>
                    <a:pt x="275" y="5084"/>
                    <a:pt x="239" y="5334"/>
                  </a:cubicBezTo>
                  <a:cubicBezTo>
                    <a:pt x="191" y="5584"/>
                    <a:pt x="144" y="5858"/>
                    <a:pt x="120" y="6108"/>
                  </a:cubicBezTo>
                  <a:lnTo>
                    <a:pt x="72" y="6513"/>
                  </a:lnTo>
                  <a:lnTo>
                    <a:pt x="36" y="6906"/>
                  </a:lnTo>
                  <a:cubicBezTo>
                    <a:pt x="25" y="7049"/>
                    <a:pt x="25" y="7180"/>
                    <a:pt x="13" y="7311"/>
                  </a:cubicBezTo>
                  <a:cubicBezTo>
                    <a:pt x="13" y="7454"/>
                    <a:pt x="1" y="7585"/>
                    <a:pt x="1" y="7715"/>
                  </a:cubicBezTo>
                  <a:lnTo>
                    <a:pt x="1" y="7906"/>
                  </a:lnTo>
                  <a:lnTo>
                    <a:pt x="1" y="8096"/>
                  </a:lnTo>
                  <a:lnTo>
                    <a:pt x="1" y="8489"/>
                  </a:lnTo>
                  <a:cubicBezTo>
                    <a:pt x="13" y="9013"/>
                    <a:pt x="36" y="9537"/>
                    <a:pt x="96" y="10025"/>
                  </a:cubicBezTo>
                  <a:cubicBezTo>
                    <a:pt x="96" y="10085"/>
                    <a:pt x="120" y="10144"/>
                    <a:pt x="120" y="10204"/>
                  </a:cubicBezTo>
                  <a:cubicBezTo>
                    <a:pt x="132" y="10263"/>
                    <a:pt x="132" y="10323"/>
                    <a:pt x="144" y="10382"/>
                  </a:cubicBezTo>
                  <a:cubicBezTo>
                    <a:pt x="155" y="10502"/>
                    <a:pt x="179" y="10621"/>
                    <a:pt x="203" y="10740"/>
                  </a:cubicBezTo>
                  <a:cubicBezTo>
                    <a:pt x="239" y="10978"/>
                    <a:pt x="298" y="11204"/>
                    <a:pt x="334" y="11418"/>
                  </a:cubicBezTo>
                  <a:cubicBezTo>
                    <a:pt x="370" y="11525"/>
                    <a:pt x="382" y="11645"/>
                    <a:pt x="417" y="11752"/>
                  </a:cubicBezTo>
                  <a:cubicBezTo>
                    <a:pt x="441" y="11859"/>
                    <a:pt x="477" y="11954"/>
                    <a:pt x="489" y="12061"/>
                  </a:cubicBezTo>
                  <a:cubicBezTo>
                    <a:pt x="548" y="12276"/>
                    <a:pt x="596" y="12466"/>
                    <a:pt x="656" y="12657"/>
                  </a:cubicBezTo>
                  <a:cubicBezTo>
                    <a:pt x="775" y="13026"/>
                    <a:pt x="870" y="13383"/>
                    <a:pt x="989" y="13681"/>
                  </a:cubicBezTo>
                  <a:cubicBezTo>
                    <a:pt x="1096" y="13954"/>
                    <a:pt x="1191" y="14204"/>
                    <a:pt x="1275" y="14395"/>
                  </a:cubicBezTo>
                  <a:lnTo>
                    <a:pt x="1406" y="14454"/>
                  </a:lnTo>
                  <a:cubicBezTo>
                    <a:pt x="1394" y="14419"/>
                    <a:pt x="1382" y="14347"/>
                    <a:pt x="1370" y="14300"/>
                  </a:cubicBezTo>
                  <a:cubicBezTo>
                    <a:pt x="1346" y="14240"/>
                    <a:pt x="1334" y="14181"/>
                    <a:pt x="1322" y="14097"/>
                  </a:cubicBezTo>
                  <a:cubicBezTo>
                    <a:pt x="1287" y="13966"/>
                    <a:pt x="1251" y="13823"/>
                    <a:pt x="1215" y="13669"/>
                  </a:cubicBezTo>
                  <a:cubicBezTo>
                    <a:pt x="1203" y="13597"/>
                    <a:pt x="1168" y="13502"/>
                    <a:pt x="1156" y="13430"/>
                  </a:cubicBezTo>
                  <a:cubicBezTo>
                    <a:pt x="1144" y="13359"/>
                    <a:pt x="1132" y="13264"/>
                    <a:pt x="1096" y="13180"/>
                  </a:cubicBezTo>
                  <a:cubicBezTo>
                    <a:pt x="1072" y="13002"/>
                    <a:pt x="1025" y="12823"/>
                    <a:pt x="977" y="12621"/>
                  </a:cubicBezTo>
                  <a:cubicBezTo>
                    <a:pt x="929" y="12430"/>
                    <a:pt x="917" y="12240"/>
                    <a:pt x="870" y="12026"/>
                  </a:cubicBezTo>
                  <a:cubicBezTo>
                    <a:pt x="858" y="11930"/>
                    <a:pt x="846" y="11823"/>
                    <a:pt x="810" y="11716"/>
                  </a:cubicBezTo>
                  <a:cubicBezTo>
                    <a:pt x="798" y="11609"/>
                    <a:pt x="787" y="11514"/>
                    <a:pt x="775" y="11395"/>
                  </a:cubicBezTo>
                  <a:cubicBezTo>
                    <a:pt x="739" y="11168"/>
                    <a:pt x="715" y="10942"/>
                    <a:pt x="679" y="10704"/>
                  </a:cubicBezTo>
                  <a:cubicBezTo>
                    <a:pt x="667" y="10585"/>
                    <a:pt x="656" y="10466"/>
                    <a:pt x="656" y="10347"/>
                  </a:cubicBezTo>
                  <a:cubicBezTo>
                    <a:pt x="656" y="10287"/>
                    <a:pt x="632" y="10228"/>
                    <a:pt x="632" y="10168"/>
                  </a:cubicBezTo>
                  <a:cubicBezTo>
                    <a:pt x="632" y="10109"/>
                    <a:pt x="620" y="10049"/>
                    <a:pt x="620" y="9990"/>
                  </a:cubicBezTo>
                  <a:cubicBezTo>
                    <a:pt x="620" y="9871"/>
                    <a:pt x="608" y="9751"/>
                    <a:pt x="608"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8" y="7477"/>
                    <a:pt x="608" y="7346"/>
                  </a:cubicBezTo>
                  <a:cubicBezTo>
                    <a:pt x="608" y="7204"/>
                    <a:pt x="620" y="7084"/>
                    <a:pt x="632" y="6953"/>
                  </a:cubicBezTo>
                  <a:lnTo>
                    <a:pt x="667" y="6572"/>
                  </a:lnTo>
                  <a:cubicBezTo>
                    <a:pt x="679" y="6430"/>
                    <a:pt x="691" y="6311"/>
                    <a:pt x="715" y="6180"/>
                  </a:cubicBezTo>
                  <a:cubicBezTo>
                    <a:pt x="739" y="5930"/>
                    <a:pt x="763" y="5680"/>
                    <a:pt x="810" y="5418"/>
                  </a:cubicBezTo>
                  <a:cubicBezTo>
                    <a:pt x="834" y="5299"/>
                    <a:pt x="858" y="5168"/>
                    <a:pt x="870" y="5048"/>
                  </a:cubicBezTo>
                  <a:cubicBezTo>
                    <a:pt x="894" y="4929"/>
                    <a:pt x="917" y="4798"/>
                    <a:pt x="929" y="4679"/>
                  </a:cubicBezTo>
                  <a:cubicBezTo>
                    <a:pt x="977" y="4441"/>
                    <a:pt x="1025" y="4191"/>
                    <a:pt x="1084" y="3965"/>
                  </a:cubicBezTo>
                  <a:cubicBezTo>
                    <a:pt x="1108" y="3846"/>
                    <a:pt x="1144" y="3727"/>
                    <a:pt x="1156" y="3620"/>
                  </a:cubicBezTo>
                  <a:cubicBezTo>
                    <a:pt x="1179" y="3501"/>
                    <a:pt x="1215" y="3394"/>
                    <a:pt x="1239" y="3286"/>
                  </a:cubicBezTo>
                  <a:cubicBezTo>
                    <a:pt x="1263" y="3227"/>
                    <a:pt x="1275" y="3167"/>
                    <a:pt x="1287" y="3120"/>
                  </a:cubicBezTo>
                  <a:cubicBezTo>
                    <a:pt x="1310" y="3060"/>
                    <a:pt x="1322" y="3013"/>
                    <a:pt x="1334" y="2953"/>
                  </a:cubicBezTo>
                  <a:cubicBezTo>
                    <a:pt x="1358" y="2846"/>
                    <a:pt x="1394" y="2727"/>
                    <a:pt x="1429" y="2620"/>
                  </a:cubicBezTo>
                  <a:cubicBezTo>
                    <a:pt x="1489" y="2417"/>
                    <a:pt x="1560" y="2203"/>
                    <a:pt x="1620" y="2012"/>
                  </a:cubicBezTo>
                  <a:cubicBezTo>
                    <a:pt x="1644" y="1905"/>
                    <a:pt x="1679" y="1822"/>
                    <a:pt x="1727" y="1715"/>
                  </a:cubicBezTo>
                  <a:cubicBezTo>
                    <a:pt x="1751" y="1631"/>
                    <a:pt x="1799" y="1524"/>
                    <a:pt x="1822" y="1429"/>
                  </a:cubicBezTo>
                  <a:cubicBezTo>
                    <a:pt x="1953" y="1072"/>
                    <a:pt x="2096" y="738"/>
                    <a:pt x="2227" y="453"/>
                  </a:cubicBezTo>
                  <a:cubicBezTo>
                    <a:pt x="2299" y="286"/>
                    <a:pt x="2358" y="143"/>
                    <a:pt x="2418" y="0"/>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3"/>
            <p:cNvSpPr/>
            <p:nvPr/>
          </p:nvSpPr>
          <p:spPr>
            <a:xfrm>
              <a:off x="2288375" y="3474075"/>
              <a:ext cx="60450" cy="366425"/>
            </a:xfrm>
            <a:custGeom>
              <a:avLst/>
              <a:gdLst/>
              <a:ahLst/>
              <a:cxnLst/>
              <a:rect l="l" t="t" r="r" b="b"/>
              <a:pathLst>
                <a:path w="2418" h="14657" extrusionOk="0">
                  <a:moveTo>
                    <a:pt x="2227" y="0"/>
                  </a:moveTo>
                  <a:cubicBezTo>
                    <a:pt x="2155" y="107"/>
                    <a:pt x="2096" y="226"/>
                    <a:pt x="2024" y="346"/>
                  </a:cubicBezTo>
                  <a:cubicBezTo>
                    <a:pt x="1929" y="477"/>
                    <a:pt x="1858" y="631"/>
                    <a:pt x="1762" y="798"/>
                  </a:cubicBezTo>
                  <a:cubicBezTo>
                    <a:pt x="1727" y="869"/>
                    <a:pt x="1679" y="953"/>
                    <a:pt x="1643" y="1048"/>
                  </a:cubicBezTo>
                  <a:cubicBezTo>
                    <a:pt x="1608" y="1131"/>
                    <a:pt x="1560" y="1215"/>
                    <a:pt x="1512" y="1310"/>
                  </a:cubicBezTo>
                  <a:cubicBezTo>
                    <a:pt x="1334" y="1667"/>
                    <a:pt x="1167" y="2072"/>
                    <a:pt x="1012" y="2489"/>
                  </a:cubicBezTo>
                  <a:cubicBezTo>
                    <a:pt x="965" y="2596"/>
                    <a:pt x="929" y="2703"/>
                    <a:pt x="893" y="2822"/>
                  </a:cubicBezTo>
                  <a:cubicBezTo>
                    <a:pt x="869" y="2882"/>
                    <a:pt x="846" y="2917"/>
                    <a:pt x="834" y="2977"/>
                  </a:cubicBezTo>
                  <a:cubicBezTo>
                    <a:pt x="810" y="3036"/>
                    <a:pt x="798" y="3096"/>
                    <a:pt x="774" y="3143"/>
                  </a:cubicBezTo>
                  <a:cubicBezTo>
                    <a:pt x="738" y="3263"/>
                    <a:pt x="691" y="3370"/>
                    <a:pt x="667" y="3489"/>
                  </a:cubicBezTo>
                  <a:cubicBezTo>
                    <a:pt x="631" y="3608"/>
                    <a:pt x="607" y="3727"/>
                    <a:pt x="560" y="3846"/>
                  </a:cubicBezTo>
                  <a:cubicBezTo>
                    <a:pt x="488" y="4084"/>
                    <a:pt x="441" y="4334"/>
                    <a:pt x="381" y="4572"/>
                  </a:cubicBezTo>
                  <a:cubicBezTo>
                    <a:pt x="322" y="4822"/>
                    <a:pt x="274" y="5084"/>
                    <a:pt x="238" y="5334"/>
                  </a:cubicBezTo>
                  <a:cubicBezTo>
                    <a:pt x="191" y="5584"/>
                    <a:pt x="143" y="5858"/>
                    <a:pt x="119" y="6108"/>
                  </a:cubicBezTo>
                  <a:lnTo>
                    <a:pt x="72" y="6513"/>
                  </a:lnTo>
                  <a:lnTo>
                    <a:pt x="36" y="6906"/>
                  </a:lnTo>
                  <a:cubicBezTo>
                    <a:pt x="24" y="7049"/>
                    <a:pt x="24" y="7180"/>
                    <a:pt x="12" y="7311"/>
                  </a:cubicBezTo>
                  <a:cubicBezTo>
                    <a:pt x="12" y="7454"/>
                    <a:pt x="0" y="7585"/>
                    <a:pt x="0" y="7715"/>
                  </a:cubicBezTo>
                  <a:lnTo>
                    <a:pt x="0" y="7906"/>
                  </a:lnTo>
                  <a:lnTo>
                    <a:pt x="0" y="8096"/>
                  </a:lnTo>
                  <a:lnTo>
                    <a:pt x="0" y="8489"/>
                  </a:lnTo>
                  <a:cubicBezTo>
                    <a:pt x="12" y="9013"/>
                    <a:pt x="36" y="9537"/>
                    <a:pt x="96" y="10025"/>
                  </a:cubicBezTo>
                  <a:cubicBezTo>
                    <a:pt x="96" y="10085"/>
                    <a:pt x="119" y="10144"/>
                    <a:pt x="119" y="10204"/>
                  </a:cubicBezTo>
                  <a:cubicBezTo>
                    <a:pt x="131" y="10263"/>
                    <a:pt x="131" y="10323"/>
                    <a:pt x="143" y="10382"/>
                  </a:cubicBezTo>
                  <a:cubicBezTo>
                    <a:pt x="155" y="10502"/>
                    <a:pt x="179" y="10621"/>
                    <a:pt x="203" y="10740"/>
                  </a:cubicBezTo>
                  <a:cubicBezTo>
                    <a:pt x="238" y="10978"/>
                    <a:pt x="298" y="11204"/>
                    <a:pt x="334" y="11418"/>
                  </a:cubicBezTo>
                  <a:cubicBezTo>
                    <a:pt x="369" y="11525"/>
                    <a:pt x="381" y="11645"/>
                    <a:pt x="417" y="11752"/>
                  </a:cubicBezTo>
                  <a:cubicBezTo>
                    <a:pt x="441" y="11859"/>
                    <a:pt x="477" y="11954"/>
                    <a:pt x="488" y="12061"/>
                  </a:cubicBezTo>
                  <a:cubicBezTo>
                    <a:pt x="548" y="12276"/>
                    <a:pt x="596" y="12466"/>
                    <a:pt x="655" y="12657"/>
                  </a:cubicBezTo>
                  <a:cubicBezTo>
                    <a:pt x="774" y="13026"/>
                    <a:pt x="869" y="13383"/>
                    <a:pt x="988" y="13681"/>
                  </a:cubicBezTo>
                  <a:cubicBezTo>
                    <a:pt x="1108" y="13978"/>
                    <a:pt x="1203" y="14252"/>
                    <a:pt x="1286" y="14454"/>
                  </a:cubicBezTo>
                  <a:cubicBezTo>
                    <a:pt x="1310" y="14502"/>
                    <a:pt x="1334" y="14550"/>
                    <a:pt x="1346" y="14597"/>
                  </a:cubicBezTo>
                  <a:lnTo>
                    <a:pt x="1465" y="14657"/>
                  </a:lnTo>
                  <a:lnTo>
                    <a:pt x="1429" y="14478"/>
                  </a:lnTo>
                  <a:lnTo>
                    <a:pt x="1381" y="14300"/>
                  </a:lnTo>
                  <a:cubicBezTo>
                    <a:pt x="1369" y="14240"/>
                    <a:pt x="1346" y="14181"/>
                    <a:pt x="1334" y="14097"/>
                  </a:cubicBezTo>
                  <a:cubicBezTo>
                    <a:pt x="1310" y="13966"/>
                    <a:pt x="1262" y="13823"/>
                    <a:pt x="1227" y="13669"/>
                  </a:cubicBezTo>
                  <a:cubicBezTo>
                    <a:pt x="1215" y="13597"/>
                    <a:pt x="1191" y="13502"/>
                    <a:pt x="1167" y="13430"/>
                  </a:cubicBezTo>
                  <a:cubicBezTo>
                    <a:pt x="1155" y="13359"/>
                    <a:pt x="1143" y="13264"/>
                    <a:pt x="1108" y="13180"/>
                  </a:cubicBezTo>
                  <a:cubicBezTo>
                    <a:pt x="1084" y="13002"/>
                    <a:pt x="1036" y="12823"/>
                    <a:pt x="988" y="12621"/>
                  </a:cubicBezTo>
                  <a:cubicBezTo>
                    <a:pt x="953" y="12430"/>
                    <a:pt x="929" y="12240"/>
                    <a:pt x="893" y="12026"/>
                  </a:cubicBezTo>
                  <a:cubicBezTo>
                    <a:pt x="869" y="11930"/>
                    <a:pt x="858" y="11823"/>
                    <a:pt x="834" y="11716"/>
                  </a:cubicBezTo>
                  <a:cubicBezTo>
                    <a:pt x="810" y="11609"/>
                    <a:pt x="798" y="11514"/>
                    <a:pt x="786" y="11395"/>
                  </a:cubicBezTo>
                  <a:cubicBezTo>
                    <a:pt x="750" y="11168"/>
                    <a:pt x="727" y="10942"/>
                    <a:pt x="691" y="10704"/>
                  </a:cubicBezTo>
                  <a:cubicBezTo>
                    <a:pt x="679" y="10585"/>
                    <a:pt x="667" y="10466"/>
                    <a:pt x="667" y="10347"/>
                  </a:cubicBezTo>
                  <a:cubicBezTo>
                    <a:pt x="667" y="10287"/>
                    <a:pt x="655" y="10228"/>
                    <a:pt x="655" y="10168"/>
                  </a:cubicBezTo>
                  <a:cubicBezTo>
                    <a:pt x="655" y="10109"/>
                    <a:pt x="631" y="10049"/>
                    <a:pt x="631" y="9990"/>
                  </a:cubicBezTo>
                  <a:cubicBezTo>
                    <a:pt x="631" y="9871"/>
                    <a:pt x="619" y="9751"/>
                    <a:pt x="607"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7" y="7477"/>
                    <a:pt x="607" y="7346"/>
                  </a:cubicBezTo>
                  <a:cubicBezTo>
                    <a:pt x="607" y="7204"/>
                    <a:pt x="619" y="7084"/>
                    <a:pt x="631" y="6953"/>
                  </a:cubicBezTo>
                  <a:lnTo>
                    <a:pt x="667" y="6572"/>
                  </a:lnTo>
                  <a:cubicBezTo>
                    <a:pt x="679" y="6430"/>
                    <a:pt x="691" y="6311"/>
                    <a:pt x="715" y="6180"/>
                  </a:cubicBezTo>
                  <a:cubicBezTo>
                    <a:pt x="738" y="5930"/>
                    <a:pt x="774" y="5680"/>
                    <a:pt x="810" y="5418"/>
                  </a:cubicBezTo>
                  <a:cubicBezTo>
                    <a:pt x="834" y="5299"/>
                    <a:pt x="858" y="5168"/>
                    <a:pt x="869" y="5048"/>
                  </a:cubicBezTo>
                  <a:cubicBezTo>
                    <a:pt x="893" y="4929"/>
                    <a:pt x="917" y="4798"/>
                    <a:pt x="929" y="4679"/>
                  </a:cubicBezTo>
                  <a:cubicBezTo>
                    <a:pt x="977" y="4441"/>
                    <a:pt x="1024" y="4191"/>
                    <a:pt x="1084" y="3965"/>
                  </a:cubicBezTo>
                  <a:cubicBezTo>
                    <a:pt x="1108" y="3846"/>
                    <a:pt x="1143" y="3727"/>
                    <a:pt x="1155" y="3620"/>
                  </a:cubicBezTo>
                  <a:cubicBezTo>
                    <a:pt x="1191" y="3501"/>
                    <a:pt x="1215" y="3394"/>
                    <a:pt x="1250" y="3286"/>
                  </a:cubicBezTo>
                  <a:cubicBezTo>
                    <a:pt x="1262" y="3227"/>
                    <a:pt x="1274" y="3167"/>
                    <a:pt x="1286" y="3120"/>
                  </a:cubicBezTo>
                  <a:cubicBezTo>
                    <a:pt x="1310" y="3060"/>
                    <a:pt x="1322" y="3013"/>
                    <a:pt x="1334" y="2953"/>
                  </a:cubicBezTo>
                  <a:cubicBezTo>
                    <a:pt x="1369" y="2846"/>
                    <a:pt x="1393" y="2727"/>
                    <a:pt x="1429" y="2620"/>
                  </a:cubicBezTo>
                  <a:cubicBezTo>
                    <a:pt x="1500" y="2417"/>
                    <a:pt x="1560" y="2203"/>
                    <a:pt x="1620" y="2012"/>
                  </a:cubicBezTo>
                  <a:cubicBezTo>
                    <a:pt x="1643" y="1905"/>
                    <a:pt x="1679" y="1822"/>
                    <a:pt x="1727" y="1715"/>
                  </a:cubicBezTo>
                  <a:cubicBezTo>
                    <a:pt x="1750" y="1631"/>
                    <a:pt x="1798" y="1524"/>
                    <a:pt x="1822" y="1429"/>
                  </a:cubicBezTo>
                  <a:cubicBezTo>
                    <a:pt x="1965" y="1072"/>
                    <a:pt x="2096" y="738"/>
                    <a:pt x="2227" y="453"/>
                  </a:cubicBezTo>
                  <a:cubicBezTo>
                    <a:pt x="2298" y="286"/>
                    <a:pt x="2358" y="143"/>
                    <a:pt x="2417" y="0"/>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3"/>
            <p:cNvSpPr/>
            <p:nvPr/>
          </p:nvSpPr>
          <p:spPr>
            <a:xfrm>
              <a:off x="1861225" y="3463950"/>
              <a:ext cx="590875" cy="22350"/>
            </a:xfrm>
            <a:custGeom>
              <a:avLst/>
              <a:gdLst/>
              <a:ahLst/>
              <a:cxnLst/>
              <a:rect l="l" t="t" r="r" b="b"/>
              <a:pathLst>
                <a:path w="23635" h="894" extrusionOk="0">
                  <a:moveTo>
                    <a:pt x="441" y="0"/>
                  </a:moveTo>
                  <a:cubicBezTo>
                    <a:pt x="191" y="0"/>
                    <a:pt x="1" y="191"/>
                    <a:pt x="1" y="441"/>
                  </a:cubicBezTo>
                  <a:cubicBezTo>
                    <a:pt x="1" y="691"/>
                    <a:pt x="191" y="893"/>
                    <a:pt x="441" y="893"/>
                  </a:cubicBezTo>
                  <a:lnTo>
                    <a:pt x="23182" y="893"/>
                  </a:lnTo>
                  <a:cubicBezTo>
                    <a:pt x="23432" y="893"/>
                    <a:pt x="23635" y="691"/>
                    <a:pt x="23635" y="441"/>
                  </a:cubicBezTo>
                  <a:cubicBezTo>
                    <a:pt x="23635" y="191"/>
                    <a:pt x="23432" y="0"/>
                    <a:pt x="23182"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3"/>
            <p:cNvSpPr/>
            <p:nvPr/>
          </p:nvSpPr>
          <p:spPr>
            <a:xfrm>
              <a:off x="1987725" y="3548500"/>
              <a:ext cx="172675" cy="177400"/>
            </a:xfrm>
            <a:custGeom>
              <a:avLst/>
              <a:gdLst/>
              <a:ahLst/>
              <a:cxnLst/>
              <a:rect l="l" t="t" r="r" b="b"/>
              <a:pathLst>
                <a:path w="6907" h="7096" extrusionOk="0">
                  <a:moveTo>
                    <a:pt x="4354" y="1"/>
                  </a:moveTo>
                  <a:cubicBezTo>
                    <a:pt x="3421" y="1"/>
                    <a:pt x="2493" y="82"/>
                    <a:pt x="1549" y="226"/>
                  </a:cubicBezTo>
                  <a:lnTo>
                    <a:pt x="1549" y="250"/>
                  </a:lnTo>
                  <a:cubicBezTo>
                    <a:pt x="2799" y="262"/>
                    <a:pt x="3549" y="1702"/>
                    <a:pt x="3216" y="3429"/>
                  </a:cubicBezTo>
                  <a:cubicBezTo>
                    <a:pt x="2870" y="5167"/>
                    <a:pt x="1489" y="6560"/>
                    <a:pt x="1" y="6882"/>
                  </a:cubicBezTo>
                  <a:lnTo>
                    <a:pt x="1" y="6894"/>
                  </a:lnTo>
                  <a:cubicBezTo>
                    <a:pt x="726" y="6840"/>
                    <a:pt x="1446" y="6810"/>
                    <a:pt x="2165" y="6810"/>
                  </a:cubicBezTo>
                  <a:cubicBezTo>
                    <a:pt x="3370" y="6810"/>
                    <a:pt x="4572" y="6895"/>
                    <a:pt x="5787" y="7096"/>
                  </a:cubicBezTo>
                  <a:lnTo>
                    <a:pt x="5787" y="7072"/>
                  </a:lnTo>
                  <a:cubicBezTo>
                    <a:pt x="4418" y="6620"/>
                    <a:pt x="3609" y="5191"/>
                    <a:pt x="3954" y="3441"/>
                  </a:cubicBezTo>
                  <a:cubicBezTo>
                    <a:pt x="4299" y="1714"/>
                    <a:pt x="5549" y="250"/>
                    <a:pt x="6907" y="226"/>
                  </a:cubicBezTo>
                  <a:lnTo>
                    <a:pt x="6907" y="214"/>
                  </a:lnTo>
                  <a:cubicBezTo>
                    <a:pt x="6042" y="67"/>
                    <a:pt x="5196" y="1"/>
                    <a:pt x="435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3"/>
            <p:cNvSpPr/>
            <p:nvPr/>
          </p:nvSpPr>
          <p:spPr>
            <a:xfrm>
              <a:off x="1956775" y="3589550"/>
              <a:ext cx="236375" cy="114325"/>
            </a:xfrm>
            <a:custGeom>
              <a:avLst/>
              <a:gdLst/>
              <a:ahLst/>
              <a:cxnLst/>
              <a:rect l="l" t="t" r="r" b="b"/>
              <a:pathLst>
                <a:path w="9455" h="4573" extrusionOk="0">
                  <a:moveTo>
                    <a:pt x="1096" y="1"/>
                  </a:moveTo>
                  <a:cubicBezTo>
                    <a:pt x="727" y="1442"/>
                    <a:pt x="358" y="2870"/>
                    <a:pt x="1" y="4287"/>
                  </a:cubicBezTo>
                  <a:lnTo>
                    <a:pt x="13" y="4287"/>
                  </a:lnTo>
                  <a:cubicBezTo>
                    <a:pt x="578" y="3226"/>
                    <a:pt x="2567" y="2084"/>
                    <a:pt x="4709" y="2084"/>
                  </a:cubicBezTo>
                  <a:cubicBezTo>
                    <a:pt x="4731" y="2084"/>
                    <a:pt x="4753" y="2084"/>
                    <a:pt x="4775" y="2084"/>
                  </a:cubicBezTo>
                  <a:cubicBezTo>
                    <a:pt x="6930" y="2096"/>
                    <a:pt x="8633" y="3406"/>
                    <a:pt x="8764" y="4573"/>
                  </a:cubicBezTo>
                  <a:lnTo>
                    <a:pt x="8776" y="4573"/>
                  </a:lnTo>
                  <a:cubicBezTo>
                    <a:pt x="9038" y="3085"/>
                    <a:pt x="9252" y="1596"/>
                    <a:pt x="9454" y="96"/>
                  </a:cubicBezTo>
                  <a:lnTo>
                    <a:pt x="9430" y="96"/>
                  </a:lnTo>
                  <a:cubicBezTo>
                    <a:pt x="9014" y="1092"/>
                    <a:pt x="7156" y="1502"/>
                    <a:pt x="5072" y="1502"/>
                  </a:cubicBezTo>
                  <a:cubicBezTo>
                    <a:pt x="5013"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3"/>
            <p:cNvSpPr/>
            <p:nvPr/>
          </p:nvSpPr>
          <p:spPr>
            <a:xfrm>
              <a:off x="2035350" y="3228750"/>
              <a:ext cx="110175" cy="112600"/>
            </a:xfrm>
            <a:custGeom>
              <a:avLst/>
              <a:gdLst/>
              <a:ahLst/>
              <a:cxnLst/>
              <a:rect l="l" t="t" r="r" b="b"/>
              <a:pathLst>
                <a:path w="4407" h="4504" extrusionOk="0">
                  <a:moveTo>
                    <a:pt x="2765" y="1"/>
                  </a:moveTo>
                  <a:cubicBezTo>
                    <a:pt x="2169" y="1"/>
                    <a:pt x="1576" y="52"/>
                    <a:pt x="977" y="145"/>
                  </a:cubicBezTo>
                  <a:cubicBezTo>
                    <a:pt x="1787" y="145"/>
                    <a:pt x="2263" y="1086"/>
                    <a:pt x="2049" y="2181"/>
                  </a:cubicBezTo>
                  <a:cubicBezTo>
                    <a:pt x="1823" y="3289"/>
                    <a:pt x="953" y="4182"/>
                    <a:pt x="1" y="4384"/>
                  </a:cubicBezTo>
                  <a:cubicBezTo>
                    <a:pt x="462" y="4353"/>
                    <a:pt x="924" y="4335"/>
                    <a:pt x="1388" y="4335"/>
                  </a:cubicBezTo>
                  <a:cubicBezTo>
                    <a:pt x="2158" y="4335"/>
                    <a:pt x="2931" y="4384"/>
                    <a:pt x="3704" y="4503"/>
                  </a:cubicBezTo>
                  <a:cubicBezTo>
                    <a:pt x="2799" y="4205"/>
                    <a:pt x="2287" y="3289"/>
                    <a:pt x="2513" y="2181"/>
                  </a:cubicBezTo>
                  <a:cubicBezTo>
                    <a:pt x="2739" y="1086"/>
                    <a:pt x="3537" y="145"/>
                    <a:pt x="4406" y="133"/>
                  </a:cubicBezTo>
                  <a:cubicBezTo>
                    <a:pt x="3851" y="43"/>
                    <a:pt x="3306" y="1"/>
                    <a:pt x="2765"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3"/>
            <p:cNvSpPr/>
            <p:nvPr/>
          </p:nvSpPr>
          <p:spPr>
            <a:xfrm>
              <a:off x="2014525" y="3254400"/>
              <a:ext cx="151225" cy="73250"/>
            </a:xfrm>
            <a:custGeom>
              <a:avLst/>
              <a:gdLst/>
              <a:ahLst/>
              <a:cxnLst/>
              <a:rect l="l" t="t" r="r" b="b"/>
              <a:pathLst>
                <a:path w="6049" h="2930" extrusionOk="0">
                  <a:moveTo>
                    <a:pt x="691" y="0"/>
                  </a:moveTo>
                  <a:cubicBezTo>
                    <a:pt x="453" y="917"/>
                    <a:pt x="215" y="1834"/>
                    <a:pt x="1" y="2739"/>
                  </a:cubicBezTo>
                  <a:lnTo>
                    <a:pt x="12" y="2739"/>
                  </a:lnTo>
                  <a:cubicBezTo>
                    <a:pt x="379" y="2054"/>
                    <a:pt x="1670" y="1334"/>
                    <a:pt x="3027" y="1334"/>
                  </a:cubicBezTo>
                  <a:cubicBezTo>
                    <a:pt x="3038" y="1334"/>
                    <a:pt x="3049" y="1334"/>
                    <a:pt x="3060" y="1334"/>
                  </a:cubicBezTo>
                  <a:cubicBezTo>
                    <a:pt x="4442" y="1358"/>
                    <a:pt x="5537" y="2191"/>
                    <a:pt x="5608" y="2929"/>
                  </a:cubicBezTo>
                  <a:lnTo>
                    <a:pt x="5620" y="2929"/>
                  </a:lnTo>
                  <a:cubicBezTo>
                    <a:pt x="5787" y="1977"/>
                    <a:pt x="5918" y="1024"/>
                    <a:pt x="6049" y="60"/>
                  </a:cubicBezTo>
                  <a:lnTo>
                    <a:pt x="6037" y="60"/>
                  </a:lnTo>
                  <a:cubicBezTo>
                    <a:pt x="5775" y="715"/>
                    <a:pt x="4525" y="965"/>
                    <a:pt x="3132" y="965"/>
                  </a:cubicBezTo>
                  <a:cubicBezTo>
                    <a:pt x="1751" y="953"/>
                    <a:pt x="727" y="643"/>
                    <a:pt x="715"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3"/>
            <p:cNvSpPr/>
            <p:nvPr/>
          </p:nvSpPr>
          <p:spPr>
            <a:xfrm>
              <a:off x="2077325" y="2946425"/>
              <a:ext cx="78900" cy="80600"/>
            </a:xfrm>
            <a:custGeom>
              <a:avLst/>
              <a:gdLst/>
              <a:ahLst/>
              <a:cxnLst/>
              <a:rect l="l" t="t" r="r" b="b"/>
              <a:pathLst>
                <a:path w="3156" h="3224" extrusionOk="0">
                  <a:moveTo>
                    <a:pt x="2009" y="1"/>
                  </a:moveTo>
                  <a:cubicBezTo>
                    <a:pt x="1579" y="1"/>
                    <a:pt x="1152" y="40"/>
                    <a:pt x="715" y="104"/>
                  </a:cubicBezTo>
                  <a:cubicBezTo>
                    <a:pt x="1275" y="104"/>
                    <a:pt x="1620" y="770"/>
                    <a:pt x="1477" y="1556"/>
                  </a:cubicBezTo>
                  <a:cubicBezTo>
                    <a:pt x="1322" y="2342"/>
                    <a:pt x="679" y="2985"/>
                    <a:pt x="1" y="3140"/>
                  </a:cubicBezTo>
                  <a:cubicBezTo>
                    <a:pt x="325" y="3109"/>
                    <a:pt x="645" y="3095"/>
                    <a:pt x="963" y="3095"/>
                  </a:cubicBezTo>
                  <a:cubicBezTo>
                    <a:pt x="1521" y="3095"/>
                    <a:pt x="2075" y="3140"/>
                    <a:pt x="2644" y="3223"/>
                  </a:cubicBezTo>
                  <a:cubicBezTo>
                    <a:pt x="2025" y="3021"/>
                    <a:pt x="1668" y="2366"/>
                    <a:pt x="1810" y="1556"/>
                  </a:cubicBezTo>
                  <a:cubicBezTo>
                    <a:pt x="1977" y="770"/>
                    <a:pt x="2549" y="104"/>
                    <a:pt x="3156" y="104"/>
                  </a:cubicBezTo>
                  <a:cubicBezTo>
                    <a:pt x="2766" y="31"/>
                    <a:pt x="2387" y="1"/>
                    <a:pt x="2009"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3"/>
            <p:cNvSpPr/>
            <p:nvPr/>
          </p:nvSpPr>
          <p:spPr>
            <a:xfrm>
              <a:off x="2063650" y="2964775"/>
              <a:ext cx="107475" cy="52125"/>
            </a:xfrm>
            <a:custGeom>
              <a:avLst/>
              <a:gdLst/>
              <a:ahLst/>
              <a:cxnLst/>
              <a:rect l="l" t="t" r="r" b="b"/>
              <a:pathLst>
                <a:path w="4299" h="2085" extrusionOk="0">
                  <a:moveTo>
                    <a:pt x="500" y="1"/>
                  </a:moveTo>
                  <a:cubicBezTo>
                    <a:pt x="333" y="656"/>
                    <a:pt x="155" y="1310"/>
                    <a:pt x="0" y="1965"/>
                  </a:cubicBezTo>
                  <a:cubicBezTo>
                    <a:pt x="259" y="1482"/>
                    <a:pt x="1170" y="953"/>
                    <a:pt x="2135" y="953"/>
                  </a:cubicBezTo>
                  <a:cubicBezTo>
                    <a:pt x="2146" y="953"/>
                    <a:pt x="2156" y="953"/>
                    <a:pt x="2167" y="953"/>
                  </a:cubicBezTo>
                  <a:cubicBezTo>
                    <a:pt x="3155" y="953"/>
                    <a:pt x="3929" y="1572"/>
                    <a:pt x="3989" y="2084"/>
                  </a:cubicBezTo>
                  <a:cubicBezTo>
                    <a:pt x="4096" y="1418"/>
                    <a:pt x="4203" y="739"/>
                    <a:pt x="4298" y="48"/>
                  </a:cubicBezTo>
                  <a:lnTo>
                    <a:pt x="4298" y="48"/>
                  </a:lnTo>
                  <a:cubicBezTo>
                    <a:pt x="4114" y="510"/>
                    <a:pt x="3269" y="692"/>
                    <a:pt x="2318" y="692"/>
                  </a:cubicBezTo>
                  <a:cubicBezTo>
                    <a:pt x="2288" y="692"/>
                    <a:pt x="2257" y="692"/>
                    <a:pt x="2227" y="691"/>
                  </a:cubicBezTo>
                  <a:cubicBezTo>
                    <a:pt x="1250" y="667"/>
                    <a:pt x="500" y="453"/>
                    <a:pt x="50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3"/>
            <p:cNvSpPr/>
            <p:nvPr/>
          </p:nvSpPr>
          <p:spPr>
            <a:xfrm>
              <a:off x="1475475" y="3557125"/>
              <a:ext cx="1331425" cy="748025"/>
            </a:xfrm>
            <a:custGeom>
              <a:avLst/>
              <a:gdLst/>
              <a:ahLst/>
              <a:cxnLst/>
              <a:rect l="l" t="t" r="r" b="b"/>
              <a:pathLst>
                <a:path w="53257" h="29921" extrusionOk="0">
                  <a:moveTo>
                    <a:pt x="53257" y="18336"/>
                  </a:moveTo>
                  <a:cubicBezTo>
                    <a:pt x="53257" y="18344"/>
                    <a:pt x="53257" y="18352"/>
                    <a:pt x="53257" y="18359"/>
                  </a:cubicBezTo>
                  <a:lnTo>
                    <a:pt x="53257" y="18359"/>
                  </a:lnTo>
                  <a:lnTo>
                    <a:pt x="53257" y="18336"/>
                  </a:lnTo>
                  <a:close/>
                  <a:moveTo>
                    <a:pt x="179" y="0"/>
                  </a:moveTo>
                  <a:lnTo>
                    <a:pt x="0" y="679"/>
                  </a:lnTo>
                  <a:lnTo>
                    <a:pt x="1655" y="2584"/>
                  </a:lnTo>
                  <a:lnTo>
                    <a:pt x="12764" y="15454"/>
                  </a:lnTo>
                  <a:lnTo>
                    <a:pt x="12740" y="15621"/>
                  </a:lnTo>
                  <a:lnTo>
                    <a:pt x="12704" y="16073"/>
                  </a:lnTo>
                  <a:lnTo>
                    <a:pt x="12764" y="16109"/>
                  </a:lnTo>
                  <a:cubicBezTo>
                    <a:pt x="12538" y="16347"/>
                    <a:pt x="12359" y="16609"/>
                    <a:pt x="12240" y="16931"/>
                  </a:cubicBezTo>
                  <a:cubicBezTo>
                    <a:pt x="12109" y="17252"/>
                    <a:pt x="12026" y="17597"/>
                    <a:pt x="12026" y="17967"/>
                  </a:cubicBezTo>
                  <a:cubicBezTo>
                    <a:pt x="12026" y="18098"/>
                    <a:pt x="12049" y="18217"/>
                    <a:pt x="12061" y="18359"/>
                  </a:cubicBezTo>
                  <a:lnTo>
                    <a:pt x="12026" y="18359"/>
                  </a:lnTo>
                  <a:cubicBezTo>
                    <a:pt x="12026" y="18836"/>
                    <a:pt x="12085" y="19288"/>
                    <a:pt x="12192" y="19753"/>
                  </a:cubicBezTo>
                  <a:cubicBezTo>
                    <a:pt x="12299" y="20205"/>
                    <a:pt x="12442" y="20657"/>
                    <a:pt x="12645" y="21098"/>
                  </a:cubicBezTo>
                  <a:cubicBezTo>
                    <a:pt x="13276" y="22550"/>
                    <a:pt x="14407" y="23908"/>
                    <a:pt x="15931" y="25087"/>
                  </a:cubicBezTo>
                  <a:cubicBezTo>
                    <a:pt x="17419" y="26241"/>
                    <a:pt x="19265" y="27242"/>
                    <a:pt x="21396" y="28027"/>
                  </a:cubicBezTo>
                  <a:cubicBezTo>
                    <a:pt x="24622" y="29218"/>
                    <a:pt x="28492" y="29920"/>
                    <a:pt x="32647" y="29920"/>
                  </a:cubicBezTo>
                  <a:cubicBezTo>
                    <a:pt x="36791" y="29920"/>
                    <a:pt x="40648" y="29218"/>
                    <a:pt x="43899" y="28027"/>
                  </a:cubicBezTo>
                  <a:cubicBezTo>
                    <a:pt x="46018" y="27242"/>
                    <a:pt x="47863" y="26241"/>
                    <a:pt x="49364" y="25087"/>
                  </a:cubicBezTo>
                  <a:cubicBezTo>
                    <a:pt x="51590" y="23324"/>
                    <a:pt x="52983" y="21229"/>
                    <a:pt x="53233" y="18931"/>
                  </a:cubicBezTo>
                  <a:cubicBezTo>
                    <a:pt x="53245" y="18748"/>
                    <a:pt x="53256" y="18554"/>
                    <a:pt x="53257" y="18359"/>
                  </a:cubicBezTo>
                  <a:lnTo>
                    <a:pt x="28635" y="18359"/>
                  </a:lnTo>
                  <a:cubicBezTo>
                    <a:pt x="28659" y="18240"/>
                    <a:pt x="28671" y="18098"/>
                    <a:pt x="28671" y="17967"/>
                  </a:cubicBezTo>
                  <a:cubicBezTo>
                    <a:pt x="28671" y="16466"/>
                    <a:pt x="27444" y="15228"/>
                    <a:pt x="25932" y="15228"/>
                  </a:cubicBezTo>
                  <a:lnTo>
                    <a:pt x="25182" y="15228"/>
                  </a:lnTo>
                  <a:cubicBezTo>
                    <a:pt x="25182" y="14228"/>
                    <a:pt x="24372" y="13418"/>
                    <a:pt x="23372" y="13418"/>
                  </a:cubicBezTo>
                  <a:lnTo>
                    <a:pt x="15990" y="13418"/>
                  </a:lnTo>
                  <a:cubicBezTo>
                    <a:pt x="15621" y="13418"/>
                    <a:pt x="15276" y="13514"/>
                    <a:pt x="14990" y="13716"/>
                  </a:cubicBezTo>
                  <a:lnTo>
                    <a:pt x="179" y="0"/>
                  </a:lnTo>
                  <a:close/>
                </a:path>
              </a:pathLst>
            </a:custGeom>
            <a:solidFill>
              <a:srgbClr val="9B7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3"/>
            <p:cNvSpPr/>
            <p:nvPr/>
          </p:nvSpPr>
          <p:spPr>
            <a:xfrm>
              <a:off x="1817475" y="4128625"/>
              <a:ext cx="947475" cy="176525"/>
            </a:xfrm>
            <a:custGeom>
              <a:avLst/>
              <a:gdLst/>
              <a:ahLst/>
              <a:cxnLst/>
              <a:rect l="l" t="t" r="r" b="b"/>
              <a:pathLst>
                <a:path w="37899" h="7061" extrusionOk="0">
                  <a:moveTo>
                    <a:pt x="1" y="0"/>
                  </a:moveTo>
                  <a:cubicBezTo>
                    <a:pt x="3156" y="4155"/>
                    <a:pt x="10466" y="7060"/>
                    <a:pt x="18943" y="7060"/>
                  </a:cubicBezTo>
                  <a:cubicBezTo>
                    <a:pt x="27444" y="7060"/>
                    <a:pt x="34743" y="4155"/>
                    <a:pt x="37898" y="0"/>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3"/>
            <p:cNvSpPr/>
            <p:nvPr/>
          </p:nvSpPr>
          <p:spPr>
            <a:xfrm>
              <a:off x="23294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3"/>
            <p:cNvSpPr/>
            <p:nvPr/>
          </p:nvSpPr>
          <p:spPr>
            <a:xfrm>
              <a:off x="23470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3"/>
            <p:cNvSpPr/>
            <p:nvPr/>
          </p:nvSpPr>
          <p:spPr>
            <a:xfrm>
              <a:off x="2384500" y="4056575"/>
              <a:ext cx="35450" cy="59275"/>
            </a:xfrm>
            <a:custGeom>
              <a:avLst/>
              <a:gdLst/>
              <a:ahLst/>
              <a:cxnLst/>
              <a:rect l="l" t="t" r="r" b="b"/>
              <a:pathLst>
                <a:path w="1418" h="2371" extrusionOk="0">
                  <a:moveTo>
                    <a:pt x="1" y="1"/>
                  </a:moveTo>
                  <a:lnTo>
                    <a:pt x="1" y="2370"/>
                  </a:lnTo>
                  <a:lnTo>
                    <a:pt x="1418" y="2370"/>
                  </a:lnTo>
                  <a:lnTo>
                    <a:pt x="1418"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3"/>
            <p:cNvSpPr/>
            <p:nvPr/>
          </p:nvSpPr>
          <p:spPr>
            <a:xfrm>
              <a:off x="24023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3"/>
            <p:cNvSpPr/>
            <p:nvPr/>
          </p:nvSpPr>
          <p:spPr>
            <a:xfrm>
              <a:off x="2439575" y="4056575"/>
              <a:ext cx="35450" cy="59275"/>
            </a:xfrm>
            <a:custGeom>
              <a:avLst/>
              <a:gdLst/>
              <a:ahLst/>
              <a:cxnLst/>
              <a:rect l="l" t="t" r="r" b="b"/>
              <a:pathLst>
                <a:path w="1418" h="2371" extrusionOk="0">
                  <a:moveTo>
                    <a:pt x="1" y="1"/>
                  </a:moveTo>
                  <a:lnTo>
                    <a:pt x="1"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3"/>
            <p:cNvSpPr/>
            <p:nvPr/>
          </p:nvSpPr>
          <p:spPr>
            <a:xfrm>
              <a:off x="2457450" y="4056575"/>
              <a:ext cx="17575" cy="59275"/>
            </a:xfrm>
            <a:custGeom>
              <a:avLst/>
              <a:gdLst/>
              <a:ahLst/>
              <a:cxnLst/>
              <a:rect l="l" t="t" r="r" b="b"/>
              <a:pathLst>
                <a:path w="703" h="2371" extrusionOk="0">
                  <a:moveTo>
                    <a:pt x="0" y="1"/>
                  </a:moveTo>
                  <a:lnTo>
                    <a:pt x="0" y="2370"/>
                  </a:lnTo>
                  <a:lnTo>
                    <a:pt x="702" y="2370"/>
                  </a:lnTo>
                  <a:lnTo>
                    <a:pt x="702"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3"/>
            <p:cNvSpPr/>
            <p:nvPr/>
          </p:nvSpPr>
          <p:spPr>
            <a:xfrm>
              <a:off x="24949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3"/>
            <p:cNvSpPr/>
            <p:nvPr/>
          </p:nvSpPr>
          <p:spPr>
            <a:xfrm>
              <a:off x="25125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3"/>
            <p:cNvSpPr/>
            <p:nvPr/>
          </p:nvSpPr>
          <p:spPr>
            <a:xfrm>
              <a:off x="2550300" y="4056575"/>
              <a:ext cx="35150" cy="59275"/>
            </a:xfrm>
            <a:custGeom>
              <a:avLst/>
              <a:gdLst/>
              <a:ahLst/>
              <a:cxnLst/>
              <a:rect l="l" t="t" r="r" b="b"/>
              <a:pathLst>
                <a:path w="1406" h="2371" extrusionOk="0">
                  <a:moveTo>
                    <a:pt x="1" y="1"/>
                  </a:moveTo>
                  <a:lnTo>
                    <a:pt x="1" y="2370"/>
                  </a:lnTo>
                  <a:lnTo>
                    <a:pt x="1406" y="2370"/>
                  </a:lnTo>
                  <a:lnTo>
                    <a:pt x="1406"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3"/>
            <p:cNvSpPr/>
            <p:nvPr/>
          </p:nvSpPr>
          <p:spPr>
            <a:xfrm>
              <a:off x="25675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3"/>
            <p:cNvSpPr/>
            <p:nvPr/>
          </p:nvSpPr>
          <p:spPr>
            <a:xfrm>
              <a:off x="26845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3"/>
            <p:cNvSpPr/>
            <p:nvPr/>
          </p:nvSpPr>
          <p:spPr>
            <a:xfrm>
              <a:off x="2702400" y="3854775"/>
              <a:ext cx="17300" cy="59250"/>
            </a:xfrm>
            <a:custGeom>
              <a:avLst/>
              <a:gdLst/>
              <a:ahLst/>
              <a:cxnLst/>
              <a:rect l="l" t="t" r="r" b="b"/>
              <a:pathLst>
                <a:path w="692" h="2370" extrusionOk="0">
                  <a:moveTo>
                    <a:pt x="1" y="0"/>
                  </a:moveTo>
                  <a:lnTo>
                    <a:pt x="1" y="2370"/>
                  </a:lnTo>
                  <a:lnTo>
                    <a:pt x="691" y="2370"/>
                  </a:lnTo>
                  <a:lnTo>
                    <a:pt x="691" y="0"/>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3"/>
            <p:cNvSpPr/>
            <p:nvPr/>
          </p:nvSpPr>
          <p:spPr>
            <a:xfrm>
              <a:off x="27357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3"/>
            <p:cNvSpPr/>
            <p:nvPr/>
          </p:nvSpPr>
          <p:spPr>
            <a:xfrm>
              <a:off x="2753600" y="3854775"/>
              <a:ext cx="17600" cy="59250"/>
            </a:xfrm>
            <a:custGeom>
              <a:avLst/>
              <a:gdLst/>
              <a:ahLst/>
              <a:cxnLst/>
              <a:rect l="l" t="t" r="r" b="b"/>
              <a:pathLst>
                <a:path w="704" h="2370" extrusionOk="0">
                  <a:moveTo>
                    <a:pt x="1" y="0"/>
                  </a:moveTo>
                  <a:lnTo>
                    <a:pt x="1" y="2370"/>
                  </a:lnTo>
                  <a:lnTo>
                    <a:pt x="703" y="2370"/>
                  </a:lnTo>
                  <a:lnTo>
                    <a:pt x="703" y="0"/>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3"/>
            <p:cNvSpPr/>
            <p:nvPr/>
          </p:nvSpPr>
          <p:spPr>
            <a:xfrm>
              <a:off x="1873425" y="4184275"/>
              <a:ext cx="835550" cy="73550"/>
            </a:xfrm>
            <a:custGeom>
              <a:avLst/>
              <a:gdLst/>
              <a:ahLst/>
              <a:cxnLst/>
              <a:rect l="l" t="t" r="r" b="b"/>
              <a:pathLst>
                <a:path w="33422" h="2942" extrusionOk="0">
                  <a:moveTo>
                    <a:pt x="1" y="1"/>
                  </a:moveTo>
                  <a:cubicBezTo>
                    <a:pt x="1489" y="1155"/>
                    <a:pt x="3335" y="2156"/>
                    <a:pt x="5466" y="2941"/>
                  </a:cubicBezTo>
                  <a:lnTo>
                    <a:pt x="27969" y="2941"/>
                  </a:lnTo>
                  <a:cubicBezTo>
                    <a:pt x="30088" y="2156"/>
                    <a:pt x="31934" y="1155"/>
                    <a:pt x="33422" y="1"/>
                  </a:cubicBez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3"/>
            <p:cNvSpPr/>
            <p:nvPr/>
          </p:nvSpPr>
          <p:spPr>
            <a:xfrm>
              <a:off x="1516550" y="3621100"/>
              <a:ext cx="331600" cy="358700"/>
            </a:xfrm>
            <a:custGeom>
              <a:avLst/>
              <a:gdLst/>
              <a:ahLst/>
              <a:cxnLst/>
              <a:rect l="l" t="t" r="r" b="b"/>
              <a:pathLst>
                <a:path w="13264" h="14348" extrusionOk="0">
                  <a:moveTo>
                    <a:pt x="0" y="1"/>
                  </a:moveTo>
                  <a:lnTo>
                    <a:pt x="11109" y="12883"/>
                  </a:lnTo>
                  <a:lnTo>
                    <a:pt x="11026" y="13503"/>
                  </a:lnTo>
                  <a:lnTo>
                    <a:pt x="11085" y="13538"/>
                  </a:lnTo>
                  <a:cubicBezTo>
                    <a:pt x="10871" y="13776"/>
                    <a:pt x="10692" y="14038"/>
                    <a:pt x="10573" y="14348"/>
                  </a:cubicBezTo>
                  <a:lnTo>
                    <a:pt x="13264" y="13514"/>
                  </a:lnTo>
                  <a:lnTo>
                    <a:pt x="12300" y="12729"/>
                  </a:lnTo>
                  <a:lnTo>
                    <a:pt x="0" y="1"/>
                  </a:ln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3"/>
            <p:cNvSpPr/>
            <p:nvPr/>
          </p:nvSpPr>
          <p:spPr>
            <a:xfrm>
              <a:off x="1775500" y="3947050"/>
              <a:ext cx="236675" cy="136950"/>
            </a:xfrm>
            <a:custGeom>
              <a:avLst/>
              <a:gdLst/>
              <a:ahLst/>
              <a:cxnLst/>
              <a:rect l="l" t="t" r="r" b="b"/>
              <a:pathLst>
                <a:path w="9467" h="5478" extrusionOk="0">
                  <a:moveTo>
                    <a:pt x="715" y="0"/>
                  </a:moveTo>
                  <a:lnTo>
                    <a:pt x="668" y="465"/>
                  </a:lnTo>
                  <a:lnTo>
                    <a:pt x="727" y="500"/>
                  </a:lnTo>
                  <a:cubicBezTo>
                    <a:pt x="513" y="738"/>
                    <a:pt x="334" y="1000"/>
                    <a:pt x="215" y="1310"/>
                  </a:cubicBezTo>
                  <a:cubicBezTo>
                    <a:pt x="72" y="1643"/>
                    <a:pt x="1" y="1989"/>
                    <a:pt x="1" y="2358"/>
                  </a:cubicBezTo>
                  <a:cubicBezTo>
                    <a:pt x="1" y="2489"/>
                    <a:pt x="13" y="2608"/>
                    <a:pt x="37" y="2739"/>
                  </a:cubicBezTo>
                  <a:lnTo>
                    <a:pt x="1" y="2739"/>
                  </a:lnTo>
                  <a:cubicBezTo>
                    <a:pt x="1" y="3215"/>
                    <a:pt x="60" y="3679"/>
                    <a:pt x="167" y="4144"/>
                  </a:cubicBezTo>
                  <a:cubicBezTo>
                    <a:pt x="275" y="4584"/>
                    <a:pt x="418" y="5048"/>
                    <a:pt x="608" y="5477"/>
                  </a:cubicBezTo>
                  <a:lnTo>
                    <a:pt x="6728" y="5477"/>
                  </a:lnTo>
                  <a:cubicBezTo>
                    <a:pt x="8228" y="5477"/>
                    <a:pt x="9466" y="4263"/>
                    <a:pt x="9466" y="2739"/>
                  </a:cubicBezTo>
                  <a:cubicBezTo>
                    <a:pt x="9466" y="1227"/>
                    <a:pt x="8252" y="0"/>
                    <a:pt x="6716" y="0"/>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3"/>
            <p:cNvSpPr/>
            <p:nvPr/>
          </p:nvSpPr>
          <p:spPr>
            <a:xfrm>
              <a:off x="2191625" y="4015500"/>
              <a:ext cx="615275" cy="14900"/>
            </a:xfrm>
            <a:custGeom>
              <a:avLst/>
              <a:gdLst/>
              <a:ahLst/>
              <a:cxnLst/>
              <a:rect l="l" t="t" r="r" b="b"/>
              <a:pathLst>
                <a:path w="24611" h="596" extrusionOk="0">
                  <a:moveTo>
                    <a:pt x="1" y="1"/>
                  </a:moveTo>
                  <a:lnTo>
                    <a:pt x="1" y="596"/>
                  </a:lnTo>
                  <a:lnTo>
                    <a:pt x="24587" y="596"/>
                  </a:lnTo>
                  <a:cubicBezTo>
                    <a:pt x="24599" y="405"/>
                    <a:pt x="24611" y="203"/>
                    <a:pt x="24611" y="1"/>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5550;p52">
            <a:extLst>
              <a:ext uri="{FF2B5EF4-FFF2-40B4-BE49-F238E27FC236}">
                <a16:creationId xmlns:a16="http://schemas.microsoft.com/office/drawing/2014/main" id="{DD13738B-99F6-DC44-9A67-F10F1BF25820}"/>
              </a:ext>
            </a:extLst>
          </p:cNvPr>
          <p:cNvSpPr txBox="1">
            <a:spLocks noGrp="1"/>
          </p:cNvSpPr>
          <p:nvPr>
            <p:ph type="title"/>
          </p:nvPr>
        </p:nvSpPr>
        <p:spPr>
          <a:xfrm>
            <a:off x="2587964" y="1148252"/>
            <a:ext cx="5780693" cy="24588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dirty="0" err="1">
                <a:latin typeface="Times New Roman" panose="02020603050405020304" pitchFamily="18" charset="0"/>
                <a:cs typeface="Times New Roman" panose="02020603050405020304" pitchFamily="18" charset="0"/>
              </a:rPr>
              <a:t>Chúc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các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em</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học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tốt</a:t>
            </a:r>
            <a:r>
              <a:rPr lang="en" sz="6500" dirty="0">
                <a:latin typeface="Times New Roman" panose="02020603050405020304" pitchFamily="18" charset="0"/>
                <a:cs typeface="Times New Roman" panose="02020603050405020304" pitchFamily="18" charset="0"/>
              </a:rPr>
              <a:t> !</a:t>
            </a:r>
            <a:endParaRPr sz="6500" dirty="0">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a16="http://schemas.microsoft.com/office/drawing/2014/main" id="{F057769B-6D13-024A-8D00-2E3CD4028EA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6" name="Rectangle 5">
            <a:extLst>
              <a:ext uri="{FF2B5EF4-FFF2-40B4-BE49-F238E27FC236}">
                <a16:creationId xmlns:a16="http://schemas.microsoft.com/office/drawing/2014/main" id="{F2552308-6654-EC41-825C-51E4BC942546}"/>
              </a:ext>
            </a:extLst>
          </p:cNvPr>
          <p:cNvSpPr/>
          <p:nvPr/>
        </p:nvSpPr>
        <p:spPr>
          <a:xfrm>
            <a:off x="628650" y="593099"/>
            <a:ext cx="4572000" cy="3957302"/>
          </a:xfrm>
          <a:prstGeom prst="rect">
            <a:avLst/>
          </a:prstGeom>
        </p:spPr>
        <p:txBody>
          <a:bodyPr>
            <a:spAutoFit/>
          </a:bodyPr>
          <a:lstStyle/>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ở</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ở</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chia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ai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p:txBody>
      </p:sp>
      <p:pic>
        <p:nvPicPr>
          <p:cNvPr id="8" name="Picture 7" descr="A child reading a book&#10;&#10;Description automatically generated with medium confidence">
            <a:extLst>
              <a:ext uri="{FF2B5EF4-FFF2-40B4-BE49-F238E27FC236}">
                <a16:creationId xmlns:a16="http://schemas.microsoft.com/office/drawing/2014/main" id="{47CF696D-4C1A-7A49-8413-499F0D65741C}"/>
              </a:ext>
            </a:extLst>
          </p:cNvPr>
          <p:cNvPicPr>
            <a:picLocks noChangeAspect="1"/>
          </p:cNvPicPr>
          <p:nvPr/>
        </p:nvPicPr>
        <p:blipFill>
          <a:blip r:embed="rId3"/>
          <a:stretch>
            <a:fillRect/>
          </a:stretch>
        </p:blipFill>
        <p:spPr>
          <a:xfrm>
            <a:off x="4572000" y="425450"/>
            <a:ext cx="4292600" cy="4292600"/>
          </a:xfrm>
          <a:prstGeom prst="rect">
            <a:avLst/>
          </a:prstGeom>
        </p:spPr>
      </p:pic>
      <p:sp>
        <p:nvSpPr>
          <p:cNvPr id="4" name="Rectangle 3">
            <a:extLst>
              <a:ext uri="{FF2B5EF4-FFF2-40B4-BE49-F238E27FC236}">
                <a16:creationId xmlns:a16="http://schemas.microsoft.com/office/drawing/2014/main" id="{3DD476C5-A580-2846-8378-07A18E40465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1114425" y="257175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ĐỊNH HƯỚNG</a:t>
            </a:r>
            <a:endParaRPr dirty="0">
              <a:latin typeface="Times New Roman" panose="02020603050405020304" pitchFamily="18" charset="0"/>
              <a:cs typeface="Times New Roman" panose="02020603050405020304" pitchFamily="18" charset="0"/>
            </a:endParaRPr>
          </a:p>
        </p:txBody>
      </p:sp>
      <p:sp>
        <p:nvSpPr>
          <p:cNvPr id="961" name="Google Shape;961;p34"/>
          <p:cNvSpPr txBox="1">
            <a:spLocks noGrp="1"/>
          </p:cNvSpPr>
          <p:nvPr>
            <p:ph type="title" idx="2"/>
          </p:nvPr>
        </p:nvSpPr>
        <p:spPr>
          <a:xfrm>
            <a:off x="1114425" y="140355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a:t>
            </a:r>
            <a:endParaRPr dirty="0">
              <a:latin typeface="Times New Roman" panose="02020603050405020304" pitchFamily="18" charset="0"/>
              <a:cs typeface="Times New Roman" panose="02020603050405020304" pitchFamily="18" charset="0"/>
            </a:endParaRPr>
          </a:p>
        </p:txBody>
      </p:sp>
      <p:cxnSp>
        <p:nvCxnSpPr>
          <p:cNvPr id="963" name="Google Shape;963;p34"/>
          <p:cNvCxnSpPr>
            <a:endCxn id="961" idx="2"/>
          </p:cNvCxnSpPr>
          <p:nvPr/>
        </p:nvCxnSpPr>
        <p:spPr>
          <a:xfrm>
            <a:off x="1127175" y="255405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
        <p:nvSpPr>
          <p:cNvPr id="7" name="Rectangle 6">
            <a:extLst>
              <a:ext uri="{FF2B5EF4-FFF2-40B4-BE49-F238E27FC236}">
                <a16:creationId xmlns:a16="http://schemas.microsoft.com/office/drawing/2014/main" id="{AF5FE7DF-331B-F94F-8725-C39F246A4A1B}"/>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1917850" y="1049891"/>
            <a:ext cx="5308725"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 </a:t>
            </a:r>
            <a:r>
              <a:rPr lang="en" dirty="0" err="1">
                <a:latin typeface="Times New Roman" panose="02020603050405020304" pitchFamily="18" charset="0"/>
                <a:cs typeface="Times New Roman" panose="02020603050405020304" pitchFamily="18" charset="0"/>
              </a:rPr>
              <a:t>Thuyết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minh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gì</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grpSp>
        <p:nvGrpSpPr>
          <p:cNvPr id="328" name="Google Shape;328;p30"/>
          <p:cNvGrpSpPr/>
          <p:nvPr/>
        </p:nvGrpSpPr>
        <p:grpSpPr>
          <a:xfrm rot="3011804">
            <a:off x="4709423" y="-162153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174823" y="-162153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F18DA6A4-80EB-D04B-A5B0-41413AFA62EC}"/>
              </a:ext>
            </a:extLst>
          </p:cNvPr>
          <p:cNvSpPr/>
          <p:nvPr/>
        </p:nvSpPr>
        <p:spPr>
          <a:xfrm>
            <a:off x="1185972" y="2031230"/>
            <a:ext cx="6958012" cy="2034660"/>
          </a:xfrm>
          <a:prstGeom prst="rect">
            <a:avLst/>
          </a:prstGeom>
        </p:spPr>
        <p:txBody>
          <a:bodyPr wrap="square">
            <a:spAutoFit/>
          </a:bodyPr>
          <a:lstStyle/>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Thuyết minh là phương thức giới thiệu những tri thức khách quan, xác thực và hữu ích về đặc điểm, tính chất, nguyên nhân...của các hiện tượng, sự vật trong tự nhiên, xã hội.</a:t>
            </a:r>
            <a:endParaRPr lang="en-VN" sz="2800" dirty="0">
              <a:effectLst/>
              <a:latin typeface="Times New Roman" panose="02020603050405020304" pitchFamily="18" charset="0"/>
              <a:ea typeface="Times New Roman" panose="02020603050405020304" pitchFamily="18" charset="0"/>
            </a:endParaRPr>
          </a:p>
        </p:txBody>
      </p:sp>
      <p:sp>
        <p:nvSpPr>
          <p:cNvPr id="40" name="Rectangle 39">
            <a:extLst>
              <a:ext uri="{FF2B5EF4-FFF2-40B4-BE49-F238E27FC236}">
                <a16:creationId xmlns:a16="http://schemas.microsoft.com/office/drawing/2014/main" id="{F2532004-E74B-B744-A76E-A04F135D029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983241" y="218166"/>
            <a:ext cx="6123113" cy="11027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b. </a:t>
            </a:r>
            <a:r>
              <a:rPr lang="en" sz="2800" dirty="0" err="1">
                <a:latin typeface="Times New Roman" panose="02020603050405020304" pitchFamily="18" charset="0"/>
                <a:cs typeface="Times New Roman" panose="02020603050405020304" pitchFamily="18" charset="0"/>
              </a:rPr>
              <a:t>Yêu</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cầu</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của</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một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bài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văn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thuyết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minh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thuật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lại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một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sự</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kiện</a:t>
            </a:r>
            <a:endParaRPr sz="2800" dirty="0">
              <a:latin typeface="Times New Roman" panose="02020603050405020304" pitchFamily="18" charset="0"/>
              <a:cs typeface="Times New Roman" panose="02020603050405020304" pitchFamily="18" charset="0"/>
            </a:endParaRPr>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 3">
            <a:extLst>
              <a:ext uri="{FF2B5EF4-FFF2-40B4-BE49-F238E27FC236}">
                <a16:creationId xmlns:a16="http://schemas.microsoft.com/office/drawing/2014/main" id="{0ECED4A9-D2B6-1442-B765-FD19900F059B}"/>
              </a:ext>
            </a:extLst>
          </p:cNvPr>
          <p:cNvGraphicFramePr/>
          <p:nvPr>
            <p:extLst>
              <p:ext uri="{D42A27DB-BD31-4B8C-83A1-F6EECF244321}">
                <p14:modId xmlns:p14="http://schemas.microsoft.com/office/powerpoint/2010/main" val="407251048"/>
              </p:ext>
            </p:extLst>
          </p:nvPr>
        </p:nvGraphicFramePr>
        <p:xfrm>
          <a:off x="959165" y="1320949"/>
          <a:ext cx="7326093" cy="341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125F4B99-90DD-624A-BEBA-9AC1BBF04E3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510443" y="305354"/>
            <a:ext cx="6123113" cy="6676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 </a:t>
            </a:r>
            <a:r>
              <a:rPr lang="en" sz="2800" dirty="0" err="1">
                <a:latin typeface="Times New Roman" panose="02020603050405020304" pitchFamily="18" charset="0"/>
                <a:cs typeface="Times New Roman" panose="02020603050405020304" pitchFamily="18" charset="0"/>
              </a:rPr>
              <a:t>Phân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tích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ví</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dụ</a:t>
            </a:r>
            <a:endParaRPr sz="2800" dirty="0">
              <a:latin typeface="Times New Roman" panose="02020603050405020304" pitchFamily="18" charset="0"/>
              <a:cs typeface="Times New Roman" panose="02020603050405020304" pitchFamily="18" charset="0"/>
            </a:endParaRPr>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2DCF4E3C-6279-D04A-AAB1-F787BEBA9144}"/>
              </a:ext>
            </a:extLst>
          </p:cNvPr>
          <p:cNvGraphicFramePr>
            <a:graphicFrameLocks noGrp="1"/>
          </p:cNvGraphicFramePr>
          <p:nvPr>
            <p:extLst>
              <p:ext uri="{D42A27DB-BD31-4B8C-83A1-F6EECF244321}">
                <p14:modId xmlns:p14="http://schemas.microsoft.com/office/powerpoint/2010/main" val="1781918400"/>
              </p:ext>
            </p:extLst>
          </p:nvPr>
        </p:nvGraphicFramePr>
        <p:xfrm>
          <a:off x="1042988" y="1097278"/>
          <a:ext cx="7243760" cy="3634671"/>
        </p:xfrm>
        <a:graphic>
          <a:graphicData uri="http://schemas.openxmlformats.org/drawingml/2006/table">
            <a:tbl>
              <a:tblPr firstRow="1" firstCol="1" bandRow="1">
                <a:tableStyleId>{A88D1B4B-C757-4420-B1C3-FE2A38D8ADCD}</a:tableStyleId>
              </a:tblPr>
              <a:tblGrid>
                <a:gridCol w="514350">
                  <a:extLst>
                    <a:ext uri="{9D8B030D-6E8A-4147-A177-3AD203B41FA5}">
                      <a16:colId xmlns:a16="http://schemas.microsoft.com/office/drawing/2014/main" val="127683276"/>
                    </a:ext>
                  </a:extLst>
                </a:gridCol>
                <a:gridCol w="3896444">
                  <a:extLst>
                    <a:ext uri="{9D8B030D-6E8A-4147-A177-3AD203B41FA5}">
                      <a16:colId xmlns:a16="http://schemas.microsoft.com/office/drawing/2014/main" val="1710463161"/>
                    </a:ext>
                  </a:extLst>
                </a:gridCol>
                <a:gridCol w="1398692">
                  <a:extLst>
                    <a:ext uri="{9D8B030D-6E8A-4147-A177-3AD203B41FA5}">
                      <a16:colId xmlns:a16="http://schemas.microsoft.com/office/drawing/2014/main" val="3541910503"/>
                    </a:ext>
                  </a:extLst>
                </a:gridCol>
                <a:gridCol w="1434274">
                  <a:extLst>
                    <a:ext uri="{9D8B030D-6E8A-4147-A177-3AD203B41FA5}">
                      <a16:colId xmlns:a16="http://schemas.microsoft.com/office/drawing/2014/main" val="4051974020"/>
                    </a:ext>
                  </a:extLst>
                </a:gridCol>
              </a:tblGrid>
              <a:tr h="140562">
                <a:tc gridSpan="4">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Phiếu học tập số 1</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475841638"/>
                  </a:ext>
                </a:extLst>
              </a:tr>
              <a:tr h="293349">
                <a:tc>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STT</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a:effectLst/>
                          <a:latin typeface="Times New Roman" panose="02020603050405020304" pitchFamily="18" charset="0"/>
                          <a:cs typeface="Times New Roman" panose="02020603050405020304" pitchFamily="18" charset="0"/>
                        </a:rPr>
                        <a:t>Câu hỏi</a:t>
                      </a:r>
                      <a:endParaRPr lang="en-VN"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a:effectLst/>
                          <a:latin typeface="Times New Roman" panose="02020603050405020304" pitchFamily="18" charset="0"/>
                          <a:cs typeface="Times New Roman" panose="02020603050405020304" pitchFamily="18" charset="0"/>
                        </a:rPr>
                        <a:t>Ý kiến của tôi</a:t>
                      </a:r>
                      <a:endParaRPr lang="en-VN"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Góp ý của bạn</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639172541"/>
                  </a:ext>
                </a:extLst>
              </a:tr>
              <a:tr h="446136">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1</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Tên của sự kiện được thuật lại nằm ở vị trí nào trong 3 văn bản?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11582925"/>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2</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Sapo tóm tắt nội dung của 3 văn bản nằm ở vị trí nào trong văn bản? Có tác dụng gì?</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1914021828"/>
                  </a:ext>
                </a:extLst>
              </a:tr>
              <a:tr h="293349">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3</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Các kiểu câu hay được dùng trong ba văn bản?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420410962"/>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4</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Để thu hút người đọc, cung cấp thêm thông tin về sự kiện ba văn bản đã sử dụng thêm yếu tốt nào?</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37971939"/>
                  </a:ext>
                </a:extLst>
              </a:tr>
              <a:tr h="446136">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5</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Các sự việc trong 3 văn bản được sắp xếp theo trình tự nào?</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317526087"/>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6</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Ba văn bản được trình bày theo cách nào? (truyền thống hay đồ hoạ thông tin)?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dirty="0">
                          <a:effectLst/>
                          <a:latin typeface="Times New Roman" panose="02020603050405020304" pitchFamily="18" charset="0"/>
                          <a:cs typeface="Times New Roman" panose="02020603050405020304" pitchFamily="18" charset="0"/>
                        </a:rPr>
                        <a:t> </a:t>
                      </a:r>
                      <a:endParaRPr lang="en-VN"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125717749"/>
                  </a:ext>
                </a:extLst>
              </a:tr>
            </a:tbl>
          </a:graphicData>
        </a:graphic>
      </p:graphicFrame>
      <p:sp>
        <p:nvSpPr>
          <p:cNvPr id="8" name="Rectangle 7">
            <a:extLst>
              <a:ext uri="{FF2B5EF4-FFF2-40B4-BE49-F238E27FC236}">
                <a16:creationId xmlns:a16="http://schemas.microsoft.com/office/drawing/2014/main" id="{8C0B2FFE-49EC-4547-AF64-FF73FBDCD9FC}"/>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389634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510443" y="305354"/>
            <a:ext cx="6123113" cy="6676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 </a:t>
            </a:r>
            <a:r>
              <a:rPr lang="en" sz="2800" dirty="0" err="1">
                <a:latin typeface="Times New Roman" panose="02020603050405020304" pitchFamily="18" charset="0"/>
                <a:cs typeface="Times New Roman" panose="02020603050405020304" pitchFamily="18" charset="0"/>
              </a:rPr>
              <a:t>Phân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tích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ví</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dụ</a:t>
            </a:r>
            <a:endParaRPr sz="2800" dirty="0">
              <a:latin typeface="Times New Roman" panose="02020603050405020304" pitchFamily="18" charset="0"/>
              <a:cs typeface="Times New Roman" panose="02020603050405020304" pitchFamily="18" charset="0"/>
            </a:endParaRPr>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2DCF4E3C-6279-D04A-AAB1-F787BEBA9144}"/>
              </a:ext>
            </a:extLst>
          </p:cNvPr>
          <p:cNvGraphicFramePr>
            <a:graphicFrameLocks noGrp="1"/>
          </p:cNvGraphicFramePr>
          <p:nvPr>
            <p:extLst>
              <p:ext uri="{D42A27DB-BD31-4B8C-83A1-F6EECF244321}">
                <p14:modId xmlns:p14="http://schemas.microsoft.com/office/powerpoint/2010/main" val="2194835095"/>
              </p:ext>
            </p:extLst>
          </p:nvPr>
        </p:nvGraphicFramePr>
        <p:xfrm>
          <a:off x="471487" y="982440"/>
          <a:ext cx="8129587" cy="3925023"/>
        </p:xfrm>
        <a:graphic>
          <a:graphicData uri="http://schemas.openxmlformats.org/drawingml/2006/table">
            <a:tbl>
              <a:tblPr firstRow="1" firstCol="1" bandRow="1">
                <a:tableStyleId>{A88D1B4B-C757-4420-B1C3-FE2A38D8ADCD}</a:tableStyleId>
              </a:tblPr>
              <a:tblGrid>
                <a:gridCol w="719763">
                  <a:extLst>
                    <a:ext uri="{9D8B030D-6E8A-4147-A177-3AD203B41FA5}">
                      <a16:colId xmlns:a16="http://schemas.microsoft.com/office/drawing/2014/main" val="127683276"/>
                    </a:ext>
                  </a:extLst>
                </a:gridCol>
                <a:gridCol w="3617053">
                  <a:extLst>
                    <a:ext uri="{9D8B030D-6E8A-4147-A177-3AD203B41FA5}">
                      <a16:colId xmlns:a16="http://schemas.microsoft.com/office/drawing/2014/main" val="1710463161"/>
                    </a:ext>
                  </a:extLst>
                </a:gridCol>
                <a:gridCol w="3792771">
                  <a:extLst>
                    <a:ext uri="{9D8B030D-6E8A-4147-A177-3AD203B41FA5}">
                      <a16:colId xmlns:a16="http://schemas.microsoft.com/office/drawing/2014/main" val="3541910503"/>
                    </a:ext>
                  </a:extLst>
                </a:gridCol>
              </a:tblGrid>
              <a:tr h="293349">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STT</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Câu hỏi</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Câu trả lời</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639172541"/>
                  </a:ext>
                </a:extLst>
              </a:tr>
              <a:tr h="446136">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1</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dirty="0">
                          <a:effectLst/>
                          <a:latin typeface="Times New Roman" panose="02020603050405020304" pitchFamily="18" charset="0"/>
                          <a:cs typeface="Times New Roman" panose="02020603050405020304" pitchFamily="18" charset="0"/>
                        </a:rPr>
                        <a:t>Tên của sự kiện được thuật lại nằm ở vị trí nào trong 3 văn bản?</a:t>
                      </a:r>
                      <a:endParaRPr lang="en-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11582925"/>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2</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Sapo tóm tắt nội dung của 3 văn bản nằm ở vị trí nào trong văn bản? Có tác dụng gì?</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1914021828"/>
                  </a:ext>
                </a:extLst>
              </a:tr>
              <a:tr h="293349">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3</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Các kiểu câu hay được dùng trong ba văn bản?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420410962"/>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4</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Để thu hút người đọc, cung cấp thêm thông tin về sự kiện ba văn bản đã sử dụng thêm yếu tốt nào?</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37971939"/>
                  </a:ext>
                </a:extLst>
              </a:tr>
              <a:tr h="446136">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5</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Các sự việc trong 3 văn bản được sắp xếp theo trình tự nào?</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317526087"/>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6</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Ba văn bản được trình bày theo cách nào? (truyền thống hay đồ hoạ thông tin)?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dirty="0">
                          <a:effectLst/>
                          <a:latin typeface="Times New Roman" panose="02020603050405020304" pitchFamily="18" charset="0"/>
                          <a:cs typeface="Times New Roman" panose="02020603050405020304" pitchFamily="18" charset="0"/>
                        </a:rPr>
                        <a:t> </a:t>
                      </a:r>
                      <a:endParaRPr lang="en-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125717749"/>
                  </a:ext>
                </a:extLst>
              </a:tr>
            </a:tbl>
          </a:graphicData>
        </a:graphic>
      </p:graphicFrame>
      <p:sp>
        <p:nvSpPr>
          <p:cNvPr id="4" name="Rectangle 3">
            <a:extLst>
              <a:ext uri="{FF2B5EF4-FFF2-40B4-BE49-F238E27FC236}">
                <a16:creationId xmlns:a16="http://schemas.microsoft.com/office/drawing/2014/main" id="{C5109BD1-DBC7-8741-94B7-F63F2A363A96}"/>
              </a:ext>
            </a:extLst>
          </p:cNvPr>
          <p:cNvSpPr/>
          <p:nvPr/>
        </p:nvSpPr>
        <p:spPr>
          <a:xfrm>
            <a:off x="4772025" y="1304122"/>
            <a:ext cx="3714750"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Tên của sự kiện được thuật lại nằm ở tiêu đề của văn bản</a:t>
            </a:r>
            <a:r>
              <a:rPr lang="en-VN" dirty="0"/>
              <a:t> </a:t>
            </a:r>
          </a:p>
        </p:txBody>
      </p:sp>
      <p:sp>
        <p:nvSpPr>
          <p:cNvPr id="5" name="Rectangle 4">
            <a:extLst>
              <a:ext uri="{FF2B5EF4-FFF2-40B4-BE49-F238E27FC236}">
                <a16:creationId xmlns:a16="http://schemas.microsoft.com/office/drawing/2014/main" id="{7DD9CAF3-5B64-B945-9752-E8897A3F02DB}"/>
              </a:ext>
            </a:extLst>
          </p:cNvPr>
          <p:cNvSpPr/>
          <p:nvPr/>
        </p:nvSpPr>
        <p:spPr>
          <a:xfrm>
            <a:off x="4772025" y="1827342"/>
            <a:ext cx="3900488"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Nằm ở dưới tiêu đề, có tác dụng giới thiệu tóm tắt nội dung VB để thu hút sự chú ý của người đọc.</a:t>
            </a:r>
            <a:r>
              <a:rPr lang="en-VN" dirty="0"/>
              <a:t> </a:t>
            </a:r>
          </a:p>
        </p:txBody>
      </p:sp>
      <p:sp>
        <p:nvSpPr>
          <p:cNvPr id="6" name="Rectangle 5">
            <a:extLst>
              <a:ext uri="{FF2B5EF4-FFF2-40B4-BE49-F238E27FC236}">
                <a16:creationId xmlns:a16="http://schemas.microsoft.com/office/drawing/2014/main" id="{5EE1148E-8009-B54D-ADCC-E2B9C38AD9B8}"/>
              </a:ext>
            </a:extLst>
          </p:cNvPr>
          <p:cNvSpPr/>
          <p:nvPr/>
        </p:nvSpPr>
        <p:spPr>
          <a:xfrm>
            <a:off x="4772025" y="2443313"/>
            <a:ext cx="3714750"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Câu trần thuật, câu có trạng ngữ chỉ thời gian, địa điểm để thuật lại sự kiện.</a:t>
            </a:r>
            <a:r>
              <a:rPr lang="en-VN" dirty="0"/>
              <a:t> </a:t>
            </a:r>
          </a:p>
        </p:txBody>
      </p:sp>
      <p:sp>
        <p:nvSpPr>
          <p:cNvPr id="7" name="Rectangle 6">
            <a:extLst>
              <a:ext uri="{FF2B5EF4-FFF2-40B4-BE49-F238E27FC236}">
                <a16:creationId xmlns:a16="http://schemas.microsoft.com/office/drawing/2014/main" id="{E1C78BF0-31C3-394C-A8EB-A038477ECCA9}"/>
              </a:ext>
            </a:extLst>
          </p:cNvPr>
          <p:cNvSpPr/>
          <p:nvPr/>
        </p:nvSpPr>
        <p:spPr>
          <a:xfrm>
            <a:off x="4788085" y="3145975"/>
            <a:ext cx="3868367" cy="307777"/>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Các ý kiến khách quan, hình ảnh, số liệu minh hoạ</a:t>
            </a:r>
            <a:r>
              <a:rPr lang="en-VN" dirty="0"/>
              <a:t> </a:t>
            </a:r>
          </a:p>
        </p:txBody>
      </p:sp>
      <p:sp>
        <p:nvSpPr>
          <p:cNvPr id="8" name="Rectangle 7">
            <a:extLst>
              <a:ext uri="{FF2B5EF4-FFF2-40B4-BE49-F238E27FC236}">
                <a16:creationId xmlns:a16="http://schemas.microsoft.com/office/drawing/2014/main" id="{0DDDF838-7A66-6E40-A28E-FDB9A66DEC58}"/>
              </a:ext>
            </a:extLst>
          </p:cNvPr>
          <p:cNvSpPr/>
          <p:nvPr/>
        </p:nvSpPr>
        <p:spPr>
          <a:xfrm>
            <a:off x="4788085" y="3872830"/>
            <a:ext cx="3602268" cy="307777"/>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Trình tự thời gian: mở đầu, diễn biến, kết thúc.</a:t>
            </a:r>
            <a:r>
              <a:rPr lang="en-VN" dirty="0"/>
              <a:t> </a:t>
            </a:r>
          </a:p>
        </p:txBody>
      </p:sp>
      <p:sp>
        <p:nvSpPr>
          <p:cNvPr id="9" name="Rectangle 8">
            <a:extLst>
              <a:ext uri="{FF2B5EF4-FFF2-40B4-BE49-F238E27FC236}">
                <a16:creationId xmlns:a16="http://schemas.microsoft.com/office/drawing/2014/main" id="{8AC64921-7100-874E-9F6A-78A7507580A1}"/>
              </a:ext>
            </a:extLst>
          </p:cNvPr>
          <p:cNvSpPr/>
          <p:nvPr/>
        </p:nvSpPr>
        <p:spPr>
          <a:xfrm>
            <a:off x="4762449" y="4261550"/>
            <a:ext cx="3894003" cy="738664"/>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VB “HCM và TNĐL”, VB “Giờ Trái Đất” trình bày theo cách truyền thống. VB “Diễn biến chiến dịch ĐBP” trình bày theo đồ hoạ thông tin.</a:t>
            </a:r>
            <a:r>
              <a:rPr lang="en-VN" dirty="0"/>
              <a:t> </a:t>
            </a:r>
          </a:p>
        </p:txBody>
      </p:sp>
      <p:sp>
        <p:nvSpPr>
          <p:cNvPr id="14" name="Rectangle 13">
            <a:extLst>
              <a:ext uri="{FF2B5EF4-FFF2-40B4-BE49-F238E27FC236}">
                <a16:creationId xmlns:a16="http://schemas.microsoft.com/office/drawing/2014/main" id="{941AAE4D-1262-E049-8879-B51A70868BD7}"/>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29942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1114425" y="257175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THỰC HÀNH</a:t>
            </a:r>
            <a:endParaRPr dirty="0">
              <a:latin typeface="Times New Roman" panose="02020603050405020304" pitchFamily="18" charset="0"/>
              <a:cs typeface="Times New Roman" panose="02020603050405020304" pitchFamily="18" charset="0"/>
            </a:endParaRPr>
          </a:p>
        </p:txBody>
      </p:sp>
      <p:sp>
        <p:nvSpPr>
          <p:cNvPr id="961" name="Google Shape;961;p34"/>
          <p:cNvSpPr txBox="1">
            <a:spLocks noGrp="1"/>
          </p:cNvSpPr>
          <p:nvPr>
            <p:ph type="title" idx="2"/>
          </p:nvPr>
        </p:nvSpPr>
        <p:spPr>
          <a:xfrm>
            <a:off x="1114425" y="140355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II.</a:t>
            </a:r>
            <a:endParaRPr dirty="0">
              <a:latin typeface="Times New Roman" panose="02020603050405020304" pitchFamily="18" charset="0"/>
              <a:cs typeface="Times New Roman" panose="02020603050405020304" pitchFamily="18" charset="0"/>
            </a:endParaRPr>
          </a:p>
        </p:txBody>
      </p:sp>
      <p:cxnSp>
        <p:nvCxnSpPr>
          <p:cNvPr id="963" name="Google Shape;963;p34"/>
          <p:cNvCxnSpPr>
            <a:endCxn id="961" idx="2"/>
          </p:cNvCxnSpPr>
          <p:nvPr/>
        </p:nvCxnSpPr>
        <p:spPr>
          <a:xfrm>
            <a:off x="1127175" y="255405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
        <p:nvSpPr>
          <p:cNvPr id="7" name="Rectangle 6">
            <a:extLst>
              <a:ext uri="{FF2B5EF4-FFF2-40B4-BE49-F238E27FC236}">
                <a16:creationId xmlns:a16="http://schemas.microsoft.com/office/drawing/2014/main" id="{75E06CCD-195C-7A47-AD4F-0BB4182348C0}"/>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661044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782095" y="661431"/>
            <a:ext cx="3216600" cy="3872588"/>
          </a:xfrm>
          <a:prstGeom prst="rect">
            <a:avLst/>
          </a:prstGeom>
        </p:spPr>
        <p:txBody>
          <a:bodyPr spcFirstLastPara="1" wrap="square" lIns="91425" tIns="91425" rIns="91425" bIns="91425" anchor="ctr" anchorCtr="0">
            <a:noAutofit/>
          </a:bodyPr>
          <a:lstStyle/>
          <a:p>
            <a:pPr algn="just"/>
            <a:r>
              <a:rPr lang="vi-VN" dirty="0">
                <a:latin typeface="Times New Roman" panose="02020603050405020304" pitchFamily="18" charset="0"/>
                <a:cs typeface="Times New Roman" panose="02020603050405020304" pitchFamily="18" charset="0"/>
              </a:rPr>
              <a:t>Đề bài:</a:t>
            </a:r>
            <a:r>
              <a:rPr lang="vi-VN" i="1" dirty="0">
                <a:latin typeface="Times New Roman" panose="02020603050405020304" pitchFamily="18" charset="0"/>
                <a:cs typeface="Times New Roman" panose="02020603050405020304" pitchFamily="18" charset="0"/>
              </a:rPr>
              <a:t> Hãy chọn một sự kiện mà em và nhiều người quan tâm để thuật lại sự kiện đó. Trình bày bài viết theo cách truyền thống hoặc đồ họa thông tin.</a:t>
            </a:r>
            <a:r>
              <a:rPr lang="vi-VN" dirty="0">
                <a:latin typeface="Times New Roman" panose="02020603050405020304" pitchFamily="18" charset="0"/>
                <a:cs typeface="Times New Roman" panose="02020603050405020304" pitchFamily="18" charset="0"/>
              </a:rPr>
              <a:t> </a:t>
            </a:r>
            <a:endParaRPr lang="en-VN" dirty="0">
              <a:latin typeface="Times New Roman" panose="02020603050405020304" pitchFamily="18" charset="0"/>
              <a:cs typeface="Times New Roman" panose="02020603050405020304" pitchFamily="18" charset="0"/>
            </a:endParaRPr>
          </a:p>
        </p:txBody>
      </p:sp>
      <p:sp>
        <p:nvSpPr>
          <p:cNvPr id="980" name="Google Shape;980;p35"/>
          <p:cNvSpPr/>
          <p:nvPr/>
        </p:nvSpPr>
        <p:spPr>
          <a:xfrm>
            <a:off x="4311025" y="1174375"/>
            <a:ext cx="3992400" cy="284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1" name="Google Shape;981;p35"/>
          <p:cNvPicPr preferRelativeResize="0"/>
          <p:nvPr/>
        </p:nvPicPr>
        <p:blipFill>
          <a:blip r:embed="rId3">
            <a:alphaModFix/>
          </a:blip>
          <a:stretch>
            <a:fillRect/>
          </a:stretch>
        </p:blipFill>
        <p:spPr>
          <a:xfrm>
            <a:off x="4403975" y="1252438"/>
            <a:ext cx="3957930" cy="2638630"/>
          </a:xfrm>
          <a:prstGeom prst="rect">
            <a:avLst/>
          </a:prstGeom>
          <a:noFill/>
          <a:ln>
            <a:noFill/>
          </a:ln>
        </p:spPr>
      </p:pic>
      <p:sp>
        <p:nvSpPr>
          <p:cNvPr id="5" name="Rectangle 4">
            <a:extLst>
              <a:ext uri="{FF2B5EF4-FFF2-40B4-BE49-F238E27FC236}">
                <a16:creationId xmlns:a16="http://schemas.microsoft.com/office/drawing/2014/main" id="{EB45588F-DE65-3544-A8DC-43B5A00E4C51}"/>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2027</Words>
  <Application>Microsoft Office PowerPoint</Application>
  <PresentationFormat>On-screen Show (16:9)</PresentationFormat>
  <Paragraphs>167</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Wingdings</vt:lpstr>
      <vt:lpstr>Open Sans</vt:lpstr>
      <vt:lpstr>Livvic</vt:lpstr>
      <vt:lpstr>PT Serif</vt:lpstr>
      <vt:lpstr>Times New Roman</vt:lpstr>
      <vt:lpstr>Roboto Condensed Light</vt:lpstr>
      <vt:lpstr>Calibri</vt:lpstr>
      <vt:lpstr>Arial</vt:lpstr>
      <vt:lpstr>Lección de Historia de España by Slidesgo</vt:lpstr>
      <vt:lpstr>VIẾT BÀI VĂN THUYẾT MINH THUẬT LẠI MỘT SỰ KIỆN</vt:lpstr>
      <vt:lpstr>PowerPoint Presentation</vt:lpstr>
      <vt:lpstr>ĐỊNH HƯỚNG</vt:lpstr>
      <vt:lpstr>a. Thuyết minh là gì?</vt:lpstr>
      <vt:lpstr>b. Yêu cầu của một bài văn thuyết minh thuật lại một sự kiện</vt:lpstr>
      <vt:lpstr>c. Phân tích ví dụ</vt:lpstr>
      <vt:lpstr>c. Phân tích ví dụ</vt:lpstr>
      <vt:lpstr>THỰC HÀNH</vt:lpstr>
      <vt:lpstr>Đề bài: Hãy chọn một sự kiện mà em và nhiều người quan tâm để thuật lại sự kiện đó. Trình bày bài viết theo cách truyền thống hoặc đồ họa thông tin. </vt:lpstr>
      <vt:lpstr>PowerPoint Presentation</vt:lpstr>
      <vt:lpstr>PowerPoint Presentation</vt:lpstr>
      <vt:lpstr>PowerPoint Presentation</vt:lpstr>
      <vt:lpstr>LUYỆN TẬP VẬN DỤNG</vt:lpstr>
      <vt:lpstr>PowerPoint Presentation</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THUYẾT MINH THUẬT LẠI MỘT SỰ KIỆN</dc:title>
  <cp:lastModifiedBy>Administrator</cp:lastModifiedBy>
  <cp:revision>7</cp:revision>
  <dcterms:modified xsi:type="dcterms:W3CDTF">2024-05-19T06:34:32Z</dcterms:modified>
</cp:coreProperties>
</file>