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458" r:id="rId3"/>
    <p:sldId id="290" r:id="rId4"/>
    <p:sldId id="278" r:id="rId5"/>
    <p:sldId id="466" r:id="rId6"/>
    <p:sldId id="327" r:id="rId7"/>
    <p:sldId id="375" r:id="rId8"/>
    <p:sldId id="376" r:id="rId9"/>
    <p:sldId id="283" r:id="rId10"/>
    <p:sldId id="454" r:id="rId11"/>
    <p:sldId id="271" r:id="rId12"/>
    <p:sldId id="461" r:id="rId13"/>
    <p:sldId id="326" r:id="rId14"/>
    <p:sldId id="468" r:id="rId15"/>
    <p:sldId id="273" r:id="rId16"/>
    <p:sldId id="274" r:id="rId17"/>
    <p:sldId id="275" r:id="rId18"/>
    <p:sldId id="276" r:id="rId19"/>
    <p:sldId id="277" r:id="rId20"/>
    <p:sldId id="284" r:id="rId21"/>
    <p:sldId id="285" r:id="rId22"/>
    <p:sldId id="260" r:id="rId23"/>
    <p:sldId id="261" r:id="rId24"/>
    <p:sldId id="469" r:id="rId25"/>
    <p:sldId id="301" r:id="rId2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02C4738-4254-4949-882F-E96E1576A34B}">
          <p14:sldIdLst>
            <p14:sldId id="458"/>
            <p14:sldId id="290"/>
            <p14:sldId id="278"/>
            <p14:sldId id="466"/>
            <p14:sldId id="327"/>
            <p14:sldId id="375"/>
            <p14:sldId id="376"/>
            <p14:sldId id="283"/>
            <p14:sldId id="454"/>
            <p14:sldId id="271"/>
            <p14:sldId id="461"/>
            <p14:sldId id="326"/>
            <p14:sldId id="468"/>
          </p14:sldIdLst>
        </p14:section>
        <p14:section name="SLIDE CHOI" id="{51F96F46-2E9A-4A31-846C-7C96B4683B4F}">
          <p14:sldIdLst>
            <p14:sldId id="273"/>
          </p14:sldIdLst>
        </p14:section>
        <p14:section name="ND CAUHOI" id="{67F491FA-3110-442C-87F0-64BD807E0660}">
          <p14:sldIdLst>
            <p14:sldId id="274"/>
            <p14:sldId id="275"/>
            <p14:sldId id="276"/>
            <p14:sldId id="277"/>
            <p14:sldId id="284"/>
            <p14:sldId id="285"/>
          </p14:sldIdLst>
        </p14:section>
        <p14:section name="CHIENTHANG" id="{330FDCB1-CE20-4BBE-BE09-16992004ED27}">
          <p14:sldIdLst>
            <p14:sldId id="260"/>
            <p14:sldId id="261"/>
            <p14:sldId id="469"/>
            <p14:sldId id="301"/>
          </p14:sldIdLst>
        </p14:section>
        <p14:section name="Untitled Section" id="{51F1C85C-F355-4EDE-8917-A543A214079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343"/>
    <a:srgbClr val="0000FF"/>
    <a:srgbClr val="FF9801"/>
    <a:srgbClr val="2D2DFF"/>
    <a:srgbClr val="00CC00"/>
    <a:srgbClr val="00D600"/>
    <a:srgbClr val="008000"/>
    <a:srgbClr val="FF0066"/>
    <a:srgbClr val="FFFF7D"/>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27" autoAdjust="0"/>
    <p:restoredTop sz="93979" autoAdjust="0"/>
  </p:normalViewPr>
  <p:slideViewPr>
    <p:cSldViewPr>
      <p:cViewPr varScale="1">
        <p:scale>
          <a:sx n="92" d="100"/>
          <a:sy n="92" d="100"/>
        </p:scale>
        <p:origin x="84" y="144"/>
      </p:cViewPr>
      <p:guideLst>
        <p:guide orient="horz" pos="1620"/>
        <p:guide pos="2880"/>
      </p:guideLst>
    </p:cSldViewPr>
  </p:slideViewPr>
  <p:outlineViewPr>
    <p:cViewPr>
      <p:scale>
        <a:sx n="33" d="100"/>
        <a:sy n="33" d="100"/>
      </p:scale>
      <p:origin x="0" y="-4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64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pPr>
            <a:r>
              <a:rPr lang="en-US" sz="1600" dirty="0">
                <a:latin typeface="Times New Roman" pitchFamily="18" charset="0"/>
                <a:cs typeface="Times New Roman" pitchFamily="18" charset="0"/>
              </a:rPr>
              <a:t>SỐ</a:t>
            </a:r>
            <a:r>
              <a:rPr lang="en-US" sz="1600" baseline="0" dirty="0">
                <a:latin typeface="Times New Roman" pitchFamily="18" charset="0"/>
                <a:cs typeface="Times New Roman" pitchFamily="18" charset="0"/>
              </a:rPr>
              <a:t> TRẬN THI ĐẤU CỦA QUANG HẢI TRONG ĐỘI TUYỂN QUỐC GIA VIỆT NAM</a:t>
            </a:r>
            <a:endParaRPr lang="en-US" sz="1600" dirty="0">
              <a:latin typeface="Times New Roman" pitchFamily="18" charset="0"/>
              <a:cs typeface="Times New Roman" pitchFamily="18" charset="0"/>
            </a:endParaRPr>
          </a:p>
        </c:rich>
      </c:tx>
      <c:layout>
        <c:manualLayout>
          <c:xMode val="edge"/>
          <c:yMode val="edge"/>
          <c:x val="8.4972807353012478E-2"/>
          <c:y val="0.86506935194697143"/>
        </c:manualLayout>
      </c:layout>
      <c:overlay val="1"/>
    </c:title>
    <c:autoTitleDeleted val="0"/>
    <c:plotArea>
      <c:layout/>
      <c:lineChart>
        <c:grouping val="standard"/>
        <c:varyColors val="0"/>
        <c:ser>
          <c:idx val="0"/>
          <c:order val="0"/>
          <c:tx>
            <c:strRef>
              <c:f>Sheet1!$B$2</c:f>
              <c:strCache>
                <c:ptCount val="1"/>
                <c:pt idx="0">
                  <c:v>Column3</c:v>
                </c:pt>
              </c:strCache>
            </c:strRef>
          </c:tx>
          <c:spPr>
            <a:ln w="38100" cap="rnd">
              <a:solidFill>
                <a:schemeClr val="accent1"/>
              </a:solidFill>
              <a:round/>
            </a:ln>
            <a:effectLst/>
          </c:spPr>
          <c:marker>
            <c:symbol val="circle"/>
            <c:size val="8"/>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Sheet1!$A$3:$A$9</c:f>
              <c:numCache>
                <c:formatCode>General</c:formatCode>
                <c:ptCount val="7"/>
                <c:pt idx="0">
                  <c:v>2016</c:v>
                </c:pt>
                <c:pt idx="1">
                  <c:v>2017</c:v>
                </c:pt>
                <c:pt idx="2">
                  <c:v>2018</c:v>
                </c:pt>
                <c:pt idx="3">
                  <c:v>2019</c:v>
                </c:pt>
                <c:pt idx="4">
                  <c:v>2020</c:v>
                </c:pt>
                <c:pt idx="5">
                  <c:v>2021</c:v>
                </c:pt>
                <c:pt idx="6">
                  <c:v>2022</c:v>
                </c:pt>
              </c:numCache>
            </c:numRef>
          </c:cat>
          <c:val>
            <c:numRef>
              <c:f>Sheet1!$B$3:$B$9</c:f>
              <c:numCache>
                <c:formatCode>0</c:formatCode>
                <c:ptCount val="7"/>
                <c:pt idx="0">
                  <c:v>25</c:v>
                </c:pt>
                <c:pt idx="1">
                  <c:v>26</c:v>
                </c:pt>
                <c:pt idx="2">
                  <c:v>24</c:v>
                </c:pt>
                <c:pt idx="3">
                  <c:v>24</c:v>
                </c:pt>
                <c:pt idx="4">
                  <c:v>17</c:v>
                </c:pt>
                <c:pt idx="5">
                  <c:v>9</c:v>
                </c:pt>
                <c:pt idx="6">
                  <c:v>2</c:v>
                </c:pt>
              </c:numCache>
            </c:numRef>
          </c:val>
          <c:smooth val="0"/>
          <c:extLst>
            <c:ext xmlns:c16="http://schemas.microsoft.com/office/drawing/2014/chart" uri="{C3380CC4-5D6E-409C-BE32-E72D297353CC}">
              <c16:uniqueId val="{00000000-C0C8-401D-B29E-53837E2496C6}"/>
            </c:ext>
          </c:extLst>
        </c:ser>
        <c:ser>
          <c:idx val="1"/>
          <c:order val="1"/>
          <c:tx>
            <c:strRef>
              <c:f>Sheet1!$C$2</c:f>
              <c:strCache>
                <c:ptCount val="1"/>
                <c:pt idx="0">
                  <c:v>Column1</c:v>
                </c:pt>
              </c:strCache>
            </c:strRef>
          </c:tx>
          <c:spPr>
            <a:ln w="38100" cap="rnd">
              <a:solidFill>
                <a:schemeClr val="accent2"/>
              </a:solidFill>
              <a:round/>
            </a:ln>
            <a:effectLst/>
          </c:spPr>
          <c:marker>
            <c:symbol val="circle"/>
            <c:size val="8"/>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Sheet1!$A$3:$A$9</c:f>
              <c:numCache>
                <c:formatCode>General</c:formatCode>
                <c:ptCount val="7"/>
                <c:pt idx="0">
                  <c:v>2016</c:v>
                </c:pt>
                <c:pt idx="1">
                  <c:v>2017</c:v>
                </c:pt>
                <c:pt idx="2">
                  <c:v>2018</c:v>
                </c:pt>
                <c:pt idx="3">
                  <c:v>2019</c:v>
                </c:pt>
                <c:pt idx="4">
                  <c:v>2020</c:v>
                </c:pt>
                <c:pt idx="5">
                  <c:v>2021</c:v>
                </c:pt>
                <c:pt idx="6">
                  <c:v>2022</c:v>
                </c:pt>
              </c:numCache>
            </c:numRef>
          </c:cat>
          <c:val>
            <c:numRef>
              <c:f>Sheet1!$C$3:$C$9</c:f>
              <c:numCache>
                <c:formatCode>General</c:formatCode>
                <c:ptCount val="7"/>
              </c:numCache>
            </c:numRef>
          </c:val>
          <c:smooth val="0"/>
          <c:extLst>
            <c:ext xmlns:c16="http://schemas.microsoft.com/office/drawing/2014/chart" uri="{C3380CC4-5D6E-409C-BE32-E72D297353CC}">
              <c16:uniqueId val="{00000001-C0C8-401D-B29E-53837E2496C6}"/>
            </c:ext>
          </c:extLst>
        </c:ser>
        <c:ser>
          <c:idx val="2"/>
          <c:order val="2"/>
          <c:tx>
            <c:strRef>
              <c:f>Sheet1!$D$2</c:f>
              <c:strCache>
                <c:ptCount val="1"/>
                <c:pt idx="0">
                  <c:v>Column2</c:v>
                </c:pt>
              </c:strCache>
            </c:strRef>
          </c:tx>
          <c:spPr>
            <a:ln w="38100" cap="rnd">
              <a:solidFill>
                <a:schemeClr val="accent3"/>
              </a:solidFill>
              <a:round/>
            </a:ln>
            <a:effectLst/>
          </c:spPr>
          <c:marker>
            <c:symbol val="circle"/>
            <c:size val="8"/>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Sheet1!$A$3:$A$9</c:f>
              <c:numCache>
                <c:formatCode>General</c:formatCode>
                <c:ptCount val="7"/>
                <c:pt idx="0">
                  <c:v>2016</c:v>
                </c:pt>
                <c:pt idx="1">
                  <c:v>2017</c:v>
                </c:pt>
                <c:pt idx="2">
                  <c:v>2018</c:v>
                </c:pt>
                <c:pt idx="3">
                  <c:v>2019</c:v>
                </c:pt>
                <c:pt idx="4">
                  <c:v>2020</c:v>
                </c:pt>
                <c:pt idx="5">
                  <c:v>2021</c:v>
                </c:pt>
                <c:pt idx="6">
                  <c:v>2022</c:v>
                </c:pt>
              </c:numCache>
            </c:numRef>
          </c:cat>
          <c:val>
            <c:numRef>
              <c:f>Sheet1!$D$3:$D$9</c:f>
              <c:numCache>
                <c:formatCode>General</c:formatCode>
                <c:ptCount val="7"/>
              </c:numCache>
            </c:numRef>
          </c:val>
          <c:smooth val="0"/>
          <c:extLst>
            <c:ext xmlns:c16="http://schemas.microsoft.com/office/drawing/2014/chart" uri="{C3380CC4-5D6E-409C-BE32-E72D297353CC}">
              <c16:uniqueId val="{00000002-C0C8-401D-B29E-53837E2496C6}"/>
            </c:ext>
          </c:extLst>
        </c:ser>
        <c:dLbls>
          <c:dLblPos val="t"/>
          <c:showLegendKey val="0"/>
          <c:showVal val="1"/>
          <c:showCatName val="0"/>
          <c:showSerName val="0"/>
          <c:showPercent val="0"/>
          <c:showBubbleSize val="0"/>
        </c:dLbls>
        <c:dropLines>
          <c:spPr>
            <a:ln w="9525">
              <a:solidFill>
                <a:schemeClr val="tx1">
                  <a:lumMod val="50000"/>
                  <a:lumOff val="50000"/>
                </a:schemeClr>
              </a:solidFill>
              <a:prstDash val="dash"/>
            </a:ln>
            <a:effectLst/>
          </c:spPr>
        </c:dropLines>
        <c:marker val="1"/>
        <c:smooth val="0"/>
        <c:axId val="403893248"/>
        <c:axId val="403891712"/>
      </c:lineChart>
      <c:catAx>
        <c:axId val="4038932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tx1"/>
                    </a:solidFill>
                    <a:latin typeface="+mn-lt"/>
                    <a:ea typeface="+mn-ea"/>
                    <a:cs typeface="+mn-cs"/>
                  </a:defRPr>
                </a:pPr>
                <a:r>
                  <a:rPr lang="en-US" sz="1800" b="1" dirty="0" err="1">
                    <a:solidFill>
                      <a:schemeClr val="tx1"/>
                    </a:solidFill>
                    <a:effectLst/>
                    <a:latin typeface="Times New Roman" panose="02020603050405020304" pitchFamily="18" charset="0"/>
                    <a:cs typeface="Times New Roman" panose="02020603050405020304" pitchFamily="18" charset="0"/>
                  </a:rPr>
                  <a:t>NĂm</a:t>
                </a:r>
                <a:endParaRPr lang="en-US" sz="1800" b="1"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0.89138289950649607"/>
              <c:y val="0.89231067693177024"/>
            </c:manualLayout>
          </c:layout>
          <c:overlay val="0"/>
          <c:spPr>
            <a:noFill/>
            <a:ln>
              <a:noFill/>
            </a:ln>
            <a:effectLst/>
          </c:spPr>
        </c:title>
        <c:numFmt formatCode="General" sourceLinked="1"/>
        <c:majorTickMark val="none"/>
        <c:minorTickMark val="none"/>
        <c:tickLblPos val="nextTo"/>
        <c:spPr>
          <a:noFill/>
          <a:ln w="12700" cap="flat" cmpd="sng" algn="ctr">
            <a:solidFill>
              <a:schemeClr val="tx1"/>
            </a:solidFill>
            <a:round/>
            <a:tailEnd type="stealth" w="med" len="lg"/>
          </a:ln>
          <a:effectLst/>
        </c:spPr>
        <c:txPr>
          <a:bodyPr rot="-60000000" spcFirstLastPara="1" vertOverflow="ellipsis" vert="horz" wrap="square" anchor="ctr" anchorCtr="1"/>
          <a:lstStyle/>
          <a:p>
            <a:pPr>
              <a:defRPr sz="2000" b="0" i="0" u="none" strike="noStrike" kern="1200" cap="none" spc="0" normalizeH="0" baseline="0">
                <a:solidFill>
                  <a:schemeClr val="tx1"/>
                </a:solidFill>
                <a:latin typeface="Times New Roman" pitchFamily="18" charset="0"/>
                <a:ea typeface="+mn-ea"/>
                <a:cs typeface="Times New Roman" pitchFamily="18" charset="0"/>
              </a:defRPr>
            </a:pPr>
            <a:endParaRPr lang="en-US"/>
          </a:p>
        </c:txPr>
        <c:crossAx val="403891712"/>
        <c:crosses val="autoZero"/>
        <c:auto val="1"/>
        <c:lblAlgn val="ctr"/>
        <c:lblOffset val="100"/>
        <c:noMultiLvlLbl val="0"/>
      </c:catAx>
      <c:valAx>
        <c:axId val="40389171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0" i="0" u="none" strike="noStrike" kern="1200" cap="all" baseline="0">
                    <a:solidFill>
                      <a:schemeClr val="tx1">
                        <a:lumMod val="65000"/>
                        <a:lumOff val="35000"/>
                      </a:schemeClr>
                    </a:solidFill>
                    <a:latin typeface="+mn-lt"/>
                    <a:ea typeface="+mn-ea"/>
                    <a:cs typeface="+mn-cs"/>
                  </a:defRPr>
                </a:pPr>
                <a:r>
                  <a:rPr lang="en-US" sz="2000" b="1">
                    <a:solidFill>
                      <a:schemeClr val="tx1"/>
                    </a:solidFill>
                    <a:latin typeface="Times New Roman" pitchFamily="18" charset="0"/>
                    <a:cs typeface="Times New Roman" pitchFamily="18" charset="0"/>
                  </a:rPr>
                  <a:t>SỐ</a:t>
                </a:r>
                <a:r>
                  <a:rPr lang="en-US" sz="2000" b="1" baseline="0">
                    <a:solidFill>
                      <a:schemeClr val="tx1"/>
                    </a:solidFill>
                    <a:latin typeface="Times New Roman" pitchFamily="18" charset="0"/>
                    <a:cs typeface="Times New Roman" pitchFamily="18" charset="0"/>
                  </a:rPr>
                  <a:t> TRẬN thi đấu</a:t>
                </a:r>
                <a:endParaRPr lang="en-US" sz="2000" b="1">
                  <a:solidFill>
                    <a:schemeClr val="tx1"/>
                  </a:solidFill>
                  <a:latin typeface="Times New Roman" pitchFamily="18" charset="0"/>
                  <a:cs typeface="Times New Roman" pitchFamily="18" charset="0"/>
                </a:endParaRPr>
              </a:p>
            </c:rich>
          </c:tx>
          <c:layout>
            <c:manualLayout>
              <c:xMode val="edge"/>
              <c:yMode val="edge"/>
              <c:x val="0"/>
              <c:y val="0.11094475060315745"/>
            </c:manualLayout>
          </c:layout>
          <c:overlay val="0"/>
          <c:spPr>
            <a:noFill/>
            <a:ln>
              <a:noFill/>
            </a:ln>
            <a:effectLst/>
          </c:spPr>
        </c:title>
        <c:numFmt formatCode="General" sourceLinked="0"/>
        <c:majorTickMark val="none"/>
        <c:minorTickMark val="none"/>
        <c:tickLblPos val="nextTo"/>
        <c:spPr>
          <a:noFill/>
          <a:ln w="12700" cmpd="sng">
            <a:solidFill>
              <a:schemeClr val="tx1"/>
            </a:solidFill>
            <a:tailEnd type="stealth" w="med" len="lg"/>
          </a:ln>
          <a:effectLst/>
        </c:spPr>
        <c:txPr>
          <a:bodyPr rot="-60000000" spcFirstLastPara="1" vertOverflow="ellipsis" vert="horz" wrap="square" anchor="ctr" anchorCtr="1"/>
          <a:lstStyle/>
          <a:p>
            <a:pPr>
              <a:defRPr sz="2000" b="1" i="0" u="none" strike="noStrike" kern="1200" baseline="0">
                <a:solidFill>
                  <a:schemeClr val="tx1"/>
                </a:solidFill>
                <a:latin typeface="Times New Roman" pitchFamily="18" charset="0"/>
                <a:ea typeface="+mn-ea"/>
                <a:cs typeface="Times New Roman" pitchFamily="18" charset="0"/>
              </a:defRPr>
            </a:pPr>
            <a:endParaRPr lang="en-US"/>
          </a:p>
        </c:txPr>
        <c:crossAx val="4038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sz="1600"/>
            </a:pPr>
            <a:r>
              <a:rPr lang="en-US" sz="1400" dirty="0"/>
              <a:t>KẾT QUẢ MÔN NHẢY CAO CỦA HỌC SINH LỚP 7A</a:t>
            </a:r>
          </a:p>
        </c:rich>
      </c:tx>
      <c:layout>
        <c:manualLayout>
          <c:xMode val="edge"/>
          <c:yMode val="edge"/>
          <c:x val="0.17891198487648852"/>
          <c:y val="1.2195121951219513E-2"/>
        </c:manualLayout>
      </c:layout>
      <c:overlay val="0"/>
    </c:title>
    <c:autoTitleDeleted val="0"/>
    <c:plotArea>
      <c:layout>
        <c:manualLayout>
          <c:layoutTarget val="inner"/>
          <c:xMode val="edge"/>
          <c:yMode val="edge"/>
          <c:x val="0.1339978563772776"/>
          <c:y val="0.14002048524422253"/>
          <c:w val="0.86595200473326905"/>
          <c:h val="0.65805963713046689"/>
        </c:manualLayout>
      </c:layout>
      <c:lineChart>
        <c:grouping val="standard"/>
        <c:varyColors val="0"/>
        <c:ser>
          <c:idx val="0"/>
          <c:order val="0"/>
          <c:tx>
            <c:strRef>
              <c:f>Sheet1!$B$1</c:f>
              <c:strCache>
                <c:ptCount val="1"/>
                <c:pt idx="0">
                  <c:v>Series 1</c:v>
                </c:pt>
              </c:strCache>
            </c:strRef>
          </c:tx>
          <c:spPr>
            <a:ln w="28575"/>
          </c:spPr>
          <c:marker>
            <c:spPr>
              <a:ln w="28575"/>
            </c:spPr>
          </c:marker>
          <c:dLbls>
            <c:dLbl>
              <c:idx val="2"/>
              <c:layout>
                <c:manualLayout>
                  <c:x val="-3.6875712079398437E-2"/>
                  <c:y val="-4.14634146341463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F9-47E1-BE46-9DBA27EA47EF}"/>
                </c:ext>
              </c:extLst>
            </c:dLbl>
            <c:spPr>
              <a:noFill/>
              <a:ln>
                <a:noFill/>
              </a:ln>
              <a:effectLst/>
            </c:spPr>
            <c:txPr>
              <a:bodyPr wrap="square" lIns="38100" tIns="19050" rIns="38100" bIns="19050" anchor="ctr">
                <a:spAutoFit/>
              </a:bodyPr>
              <a:lstStyle/>
              <a:p>
                <a:pPr>
                  <a:defRPr sz="16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90</c:v>
                </c:pt>
                <c:pt idx="1">
                  <c:v>95</c:v>
                </c:pt>
                <c:pt idx="2">
                  <c:v>100</c:v>
                </c:pt>
                <c:pt idx="3">
                  <c:v>105</c:v>
                </c:pt>
                <c:pt idx="4">
                  <c:v>110</c:v>
                </c:pt>
                <c:pt idx="5">
                  <c:v>115</c:v>
                </c:pt>
                <c:pt idx="6">
                  <c:v>120</c:v>
                </c:pt>
              </c:numCache>
            </c:numRef>
          </c:cat>
          <c:val>
            <c:numRef>
              <c:f>Sheet1!$B$2:$B$8</c:f>
              <c:numCache>
                <c:formatCode>General</c:formatCode>
                <c:ptCount val="7"/>
                <c:pt idx="0">
                  <c:v>3</c:v>
                </c:pt>
                <c:pt idx="1">
                  <c:v>4</c:v>
                </c:pt>
                <c:pt idx="2">
                  <c:v>11</c:v>
                </c:pt>
                <c:pt idx="3">
                  <c:v>7</c:v>
                </c:pt>
                <c:pt idx="4">
                  <c:v>2</c:v>
                </c:pt>
                <c:pt idx="5">
                  <c:v>2</c:v>
                </c:pt>
                <c:pt idx="6">
                  <c:v>1</c:v>
                </c:pt>
              </c:numCache>
            </c:numRef>
          </c:val>
          <c:smooth val="0"/>
          <c:extLst>
            <c:ext xmlns:c16="http://schemas.microsoft.com/office/drawing/2014/chart" uri="{C3380CC4-5D6E-409C-BE32-E72D297353CC}">
              <c16:uniqueId val="{00000000-82F9-47E1-BE46-9DBA27EA47EF}"/>
            </c:ext>
          </c:extLst>
        </c:ser>
        <c:dLbls>
          <c:showLegendKey val="0"/>
          <c:showVal val="0"/>
          <c:showCatName val="0"/>
          <c:showSerName val="0"/>
          <c:showPercent val="0"/>
          <c:showBubbleSize val="0"/>
        </c:dLbls>
        <c:hiLowLines/>
        <c:marker val="1"/>
        <c:smooth val="0"/>
        <c:axId val="412343296"/>
        <c:axId val="412423296"/>
      </c:lineChart>
      <c:catAx>
        <c:axId val="412343296"/>
        <c:scaling>
          <c:orientation val="minMax"/>
        </c:scaling>
        <c:delete val="0"/>
        <c:axPos val="b"/>
        <c:title>
          <c:tx>
            <c:rich>
              <a:bodyPr/>
              <a:lstStyle/>
              <a:p>
                <a:pPr>
                  <a:defRPr sz="1600"/>
                </a:pPr>
                <a:r>
                  <a:rPr lang="en-US" sz="1600"/>
                  <a:t>Kết</a:t>
                </a:r>
                <a:r>
                  <a:rPr lang="en-US" sz="1600" baseline="0"/>
                  <a:t> quả nhảy cao (cm)</a:t>
                </a:r>
                <a:endParaRPr lang="en-US" sz="1600"/>
              </a:p>
            </c:rich>
          </c:tx>
          <c:layout>
            <c:manualLayout>
              <c:xMode val="edge"/>
              <c:yMode val="edge"/>
              <c:x val="0.65559493970006166"/>
              <c:y val="0.90731707317073151"/>
            </c:manualLayout>
          </c:layout>
          <c:overlay val="0"/>
        </c:title>
        <c:numFmt formatCode="General" sourceLinked="1"/>
        <c:majorTickMark val="none"/>
        <c:minorTickMark val="none"/>
        <c:tickLblPos val="nextTo"/>
        <c:spPr>
          <a:ln w="19050" cmpd="sng">
            <a:solidFill>
              <a:schemeClr val="tx1"/>
            </a:solidFill>
            <a:tailEnd type="stealth" w="med" len="lg"/>
          </a:ln>
        </c:spPr>
        <c:txPr>
          <a:bodyPr/>
          <a:lstStyle/>
          <a:p>
            <a:pPr>
              <a:defRPr sz="1600"/>
            </a:pPr>
            <a:endParaRPr lang="en-US"/>
          </a:p>
        </c:txPr>
        <c:crossAx val="412423296"/>
        <c:crosses val="autoZero"/>
        <c:auto val="1"/>
        <c:lblAlgn val="ctr"/>
        <c:lblOffset val="100"/>
        <c:noMultiLvlLbl val="0"/>
      </c:catAx>
      <c:valAx>
        <c:axId val="412423296"/>
        <c:scaling>
          <c:orientation val="minMax"/>
        </c:scaling>
        <c:delete val="0"/>
        <c:axPos val="l"/>
        <c:majorGridlines/>
        <c:title>
          <c:tx>
            <c:rich>
              <a:bodyPr/>
              <a:lstStyle/>
              <a:p>
                <a:pPr>
                  <a:defRPr sz="1600"/>
                </a:pPr>
                <a:r>
                  <a:rPr lang="en-US" sz="1600"/>
                  <a:t>Số</a:t>
                </a:r>
                <a:r>
                  <a:rPr lang="en-US" sz="1600" baseline="0"/>
                  <a:t> học sinh</a:t>
                </a:r>
                <a:endParaRPr lang="en-US" sz="1600"/>
              </a:p>
            </c:rich>
          </c:tx>
          <c:overlay val="0"/>
        </c:title>
        <c:numFmt formatCode="General" sourceLinked="1"/>
        <c:majorTickMark val="out"/>
        <c:minorTickMark val="none"/>
        <c:tickLblPos val="nextTo"/>
        <c:spPr>
          <a:ln w="15875" cmpd="sng">
            <a:solidFill>
              <a:schemeClr val="tx1"/>
            </a:solidFill>
            <a:tailEnd type="arrow" w="med" len="lg"/>
          </a:ln>
        </c:spPr>
        <c:txPr>
          <a:bodyPr/>
          <a:lstStyle/>
          <a:p>
            <a:pPr>
              <a:defRPr sz="1600"/>
            </a:pPr>
            <a:endParaRPr lang="en-US"/>
          </a:p>
        </c:txPr>
        <c:crossAx val="412343296"/>
        <c:crosses val="autoZero"/>
        <c:crossBetween val="between"/>
      </c:valAx>
      <c:spPr>
        <a:noFill/>
        <a:ln>
          <a:noFill/>
        </a:ln>
      </c:spPr>
    </c:plotArea>
    <c:plotVisOnly val="1"/>
    <c:dispBlanksAs val="gap"/>
    <c:showDLblsOverMax val="0"/>
  </c:chart>
  <c:spPr>
    <a:ln w="19050" cmpd="sng">
      <a:noFill/>
    </a:ln>
  </c:spPr>
  <c:txPr>
    <a:bodyPr/>
    <a:lstStyle/>
    <a:p>
      <a:pPr>
        <a:defRPr sz="1200">
          <a:latin typeface="Times New Roman" pitchFamily="18" charset="0"/>
          <a:cs typeface="Times New Roman" pitchFamily="18"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lgn="ctr">
              <a:defRPr/>
            </a:pPr>
            <a:r>
              <a:rPr lang="en-US" sz="1400"/>
              <a:t>BIỂU ĐỒ TỔNG SẮP HUY CHƯƠNG SEAGAME 31 </a:t>
            </a:r>
          </a:p>
        </c:rich>
      </c:tx>
      <c:layout>
        <c:manualLayout>
          <c:xMode val="edge"/>
          <c:yMode val="edge"/>
          <c:x val="0.10929500342231349"/>
          <c:y val="9.2592592592592587E-3"/>
        </c:manualLayout>
      </c:layout>
      <c:overlay val="0"/>
      <c:spPr>
        <a:noFill/>
        <a:ln>
          <a:noFill/>
        </a:ln>
        <a:effectLst/>
      </c:spPr>
    </c:title>
    <c:autoTitleDeleted val="0"/>
    <c:plotArea>
      <c:layout>
        <c:manualLayout>
          <c:layoutTarget val="inner"/>
          <c:xMode val="edge"/>
          <c:yMode val="edge"/>
          <c:x val="0.2206930168211732"/>
          <c:y val="0.23243433153532975"/>
          <c:w val="0.66982661650052366"/>
          <c:h val="0.49892414963281095"/>
        </c:manualLayout>
      </c:layout>
      <c:lineChart>
        <c:grouping val="standard"/>
        <c:varyColors val="0"/>
        <c:ser>
          <c:idx val="0"/>
          <c:order val="0"/>
          <c:tx>
            <c:strRef>
              <c:f>Sheet1!$B$123</c:f>
              <c:strCache>
                <c:ptCount val="1"/>
                <c:pt idx="0">
                  <c:v>Việt Nam</c:v>
                </c:pt>
              </c:strCache>
            </c:strRef>
          </c:tx>
          <c:spPr>
            <a:ln w="22225" cap="rnd">
              <a:solidFill>
                <a:schemeClr val="accent1"/>
              </a:solidFill>
              <a:round/>
            </a:ln>
            <a:effectLst/>
          </c:spPr>
          <c:marker>
            <c:symbol val="diamond"/>
            <c:size val="8"/>
            <c:spPr>
              <a:solidFill>
                <a:schemeClr val="accent1"/>
              </a:solidFill>
              <a:ln w="9525">
                <a:solidFill>
                  <a:schemeClr val="accent1"/>
                </a:solidFill>
                <a:round/>
              </a:ln>
              <a:effectLst/>
            </c:spPr>
          </c:marker>
          <c:dLbls>
            <c:dLbl>
              <c:idx val="0"/>
              <c:layout>
                <c:manualLayout>
                  <c:x val="-7.6659822039698858E-2"/>
                  <c:y val="-2.3148148148148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E6B-4672-AB59-F1A3F7FA653B}"/>
                </c:ext>
              </c:extLst>
            </c:dLbl>
            <c:dLbl>
              <c:idx val="1"/>
              <c:layout>
                <c:manualLayout>
                  <c:x val="-5.4757015742642023E-2"/>
                  <c:y val="-6.01851851851851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6B-4672-AB59-F1A3F7FA653B}"/>
                </c:ext>
              </c:extLst>
            </c:dLbl>
            <c:spPr>
              <a:noFill/>
              <a:ln>
                <a:noFill/>
              </a:ln>
              <a:effectLst/>
            </c:spPr>
            <c:txPr>
              <a:bodyPr rot="0" vert="horz"/>
              <a:lstStyle/>
              <a:p>
                <a:pPr>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Sheet1!$C$122:$E$122</c:f>
              <c:strCache>
                <c:ptCount val="3"/>
                <c:pt idx="0">
                  <c:v>Vàng</c:v>
                </c:pt>
                <c:pt idx="1">
                  <c:v>Bạc </c:v>
                </c:pt>
                <c:pt idx="2">
                  <c:v>Đồng</c:v>
                </c:pt>
              </c:strCache>
            </c:strRef>
          </c:cat>
          <c:val>
            <c:numRef>
              <c:f>Sheet1!$C$123:$E$123</c:f>
              <c:numCache>
                <c:formatCode>General</c:formatCode>
                <c:ptCount val="3"/>
                <c:pt idx="0">
                  <c:v>205</c:v>
                </c:pt>
                <c:pt idx="1">
                  <c:v>125</c:v>
                </c:pt>
                <c:pt idx="2">
                  <c:v>116</c:v>
                </c:pt>
              </c:numCache>
            </c:numRef>
          </c:val>
          <c:smooth val="0"/>
          <c:extLst>
            <c:ext xmlns:c16="http://schemas.microsoft.com/office/drawing/2014/chart" uri="{C3380CC4-5D6E-409C-BE32-E72D297353CC}">
              <c16:uniqueId val="{00000002-9E6B-4672-AB59-F1A3F7FA653B}"/>
            </c:ext>
          </c:extLst>
        </c:ser>
        <c:ser>
          <c:idx val="1"/>
          <c:order val="1"/>
          <c:tx>
            <c:strRef>
              <c:f>Sheet1!$B$124</c:f>
              <c:strCache>
                <c:ptCount val="1"/>
                <c:pt idx="0">
                  <c:v>Thái Lan</c:v>
                </c:pt>
              </c:strCache>
            </c:strRef>
          </c:tx>
          <c:spPr>
            <a:ln w="22225" cap="rnd">
              <a:solidFill>
                <a:schemeClr val="accent2"/>
              </a:solidFill>
              <a:round/>
            </a:ln>
            <a:effectLst/>
          </c:spPr>
          <c:marker>
            <c:symbol val="square"/>
            <c:size val="8"/>
            <c:spPr>
              <a:solidFill>
                <a:schemeClr val="accent2"/>
              </a:solidFill>
              <a:ln w="9525">
                <a:solidFill>
                  <a:schemeClr val="accent2"/>
                </a:solidFill>
                <a:round/>
              </a:ln>
              <a:effectLst/>
            </c:spPr>
          </c:marker>
          <c:dLbls>
            <c:dLbl>
              <c:idx val="1"/>
              <c:layout>
                <c:manualLayout>
                  <c:x val="-8.6735112936344963E-2"/>
                  <c:y val="-2.3148148148148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6B-4672-AB59-F1A3F7FA653B}"/>
                </c:ext>
              </c:extLst>
            </c:dLbl>
            <c:dLbl>
              <c:idx val="2"/>
              <c:layout>
                <c:manualLayout>
                  <c:x val="-5.3880903490759857E-2"/>
                  <c:y val="-3.7037037037037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E6B-4672-AB59-F1A3F7FA653B}"/>
                </c:ext>
              </c:extLst>
            </c:dLbl>
            <c:spPr>
              <a:noFill/>
              <a:ln>
                <a:noFill/>
              </a:ln>
              <a:effectLst/>
            </c:spPr>
            <c:txPr>
              <a:bodyPr rot="0" vert="horz"/>
              <a:lstStyle/>
              <a:p>
                <a:pPr>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Sheet1!$C$122:$E$122</c:f>
              <c:strCache>
                <c:ptCount val="3"/>
                <c:pt idx="0">
                  <c:v>Vàng</c:v>
                </c:pt>
                <c:pt idx="1">
                  <c:v>Bạc </c:v>
                </c:pt>
                <c:pt idx="2">
                  <c:v>Đồng</c:v>
                </c:pt>
              </c:strCache>
            </c:strRef>
          </c:cat>
          <c:val>
            <c:numRef>
              <c:f>Sheet1!$C$124:$E$124</c:f>
              <c:numCache>
                <c:formatCode>General</c:formatCode>
                <c:ptCount val="3"/>
                <c:pt idx="0">
                  <c:v>92</c:v>
                </c:pt>
                <c:pt idx="1">
                  <c:v>103</c:v>
                </c:pt>
                <c:pt idx="2">
                  <c:v>137</c:v>
                </c:pt>
              </c:numCache>
            </c:numRef>
          </c:val>
          <c:smooth val="0"/>
          <c:extLst>
            <c:ext xmlns:c16="http://schemas.microsoft.com/office/drawing/2014/chart" uri="{C3380CC4-5D6E-409C-BE32-E72D297353CC}">
              <c16:uniqueId val="{00000005-9E6B-4672-AB59-F1A3F7FA653B}"/>
            </c:ext>
          </c:extLst>
        </c:ser>
        <c:ser>
          <c:idx val="2"/>
          <c:order val="2"/>
          <c:tx>
            <c:strRef>
              <c:f>Sheet1!$B$125</c:f>
              <c:strCache>
                <c:ptCount val="1"/>
                <c:pt idx="0">
                  <c:v>Indonesia</c:v>
                </c:pt>
              </c:strCache>
            </c:strRef>
          </c:tx>
          <c:spPr>
            <a:ln w="22225" cap="rnd">
              <a:solidFill>
                <a:schemeClr val="accent3"/>
              </a:solidFill>
              <a:round/>
            </a:ln>
            <a:effectLst/>
          </c:spPr>
          <c:marker>
            <c:symbol val="triangle"/>
            <c:size val="8"/>
            <c:spPr>
              <a:solidFill>
                <a:schemeClr val="accent3"/>
              </a:solidFill>
              <a:ln w="9525">
                <a:solidFill>
                  <a:schemeClr val="tx1"/>
                </a:solidFill>
                <a:round/>
              </a:ln>
              <a:effectLst/>
            </c:spPr>
          </c:marker>
          <c:dLbls>
            <c:dLbl>
              <c:idx val="0"/>
              <c:layout>
                <c:manualLayout>
                  <c:x val="-8.8669950738916231E-2"/>
                  <c:y val="-2.58136924803591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E6B-4672-AB59-F1A3F7FA653B}"/>
                </c:ext>
              </c:extLst>
            </c:dLbl>
            <c:dLbl>
              <c:idx val="2"/>
              <c:layout>
                <c:manualLayout>
                  <c:x val="-3.9408866995073892E-2"/>
                  <c:y val="-6.17283950617284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E6B-4672-AB59-F1A3F7FA653B}"/>
                </c:ext>
              </c:extLst>
            </c:dLbl>
            <c:spPr>
              <a:noFill/>
              <a:ln>
                <a:noFill/>
              </a:ln>
              <a:effectLst/>
            </c:spPr>
            <c:txPr>
              <a:bodyPr rot="0" vert="horz"/>
              <a:lstStyle/>
              <a:p>
                <a:pPr>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Sheet1!$C$122:$E$122</c:f>
              <c:strCache>
                <c:ptCount val="3"/>
                <c:pt idx="0">
                  <c:v>Vàng</c:v>
                </c:pt>
                <c:pt idx="1">
                  <c:v>Bạc </c:v>
                </c:pt>
                <c:pt idx="2">
                  <c:v>Đồng</c:v>
                </c:pt>
              </c:strCache>
            </c:strRef>
          </c:cat>
          <c:val>
            <c:numRef>
              <c:f>Sheet1!$C$125:$E$125</c:f>
              <c:numCache>
                <c:formatCode>General</c:formatCode>
                <c:ptCount val="3"/>
                <c:pt idx="0">
                  <c:v>69</c:v>
                </c:pt>
                <c:pt idx="1">
                  <c:v>91</c:v>
                </c:pt>
                <c:pt idx="2">
                  <c:v>81</c:v>
                </c:pt>
              </c:numCache>
            </c:numRef>
          </c:val>
          <c:smooth val="0"/>
          <c:extLst>
            <c:ext xmlns:c16="http://schemas.microsoft.com/office/drawing/2014/chart" uri="{C3380CC4-5D6E-409C-BE32-E72D297353CC}">
              <c16:uniqueId val="{00000008-9E6B-4672-AB59-F1A3F7FA653B}"/>
            </c:ext>
          </c:extLst>
        </c:ser>
        <c:dLbls>
          <c:showLegendKey val="0"/>
          <c:showVal val="0"/>
          <c:showCatName val="0"/>
          <c:showSerName val="0"/>
          <c:showPercent val="0"/>
          <c:showBubbleSize val="0"/>
        </c:dLbls>
        <c:marker val="1"/>
        <c:smooth val="0"/>
        <c:axId val="166881152"/>
        <c:axId val="166895616"/>
      </c:lineChart>
      <c:catAx>
        <c:axId val="166881152"/>
        <c:scaling>
          <c:orientation val="minMax"/>
        </c:scaling>
        <c:delete val="0"/>
        <c:axPos val="b"/>
        <c:majorGridlines>
          <c:spPr>
            <a:ln w="9525" cap="flat" cmpd="sng" algn="ctr">
              <a:solidFill>
                <a:schemeClr val="tx1">
                  <a:lumMod val="15000"/>
                  <a:lumOff val="85000"/>
                </a:schemeClr>
              </a:solidFill>
              <a:round/>
            </a:ln>
            <a:effectLst/>
          </c:spPr>
        </c:majorGridlines>
        <c:title>
          <c:tx>
            <c:rich>
              <a:bodyPr/>
              <a:lstStyle/>
              <a:p>
                <a:pPr>
                  <a:defRPr/>
                </a:pPr>
                <a:r>
                  <a:rPr lang="en-US"/>
                  <a:t>LOẠI HUY CHƯƠNG</a:t>
                </a:r>
              </a:p>
            </c:rich>
          </c:tx>
          <c:layout>
            <c:manualLayout>
              <c:xMode val="edge"/>
              <c:yMode val="edge"/>
              <c:x val="0.65674876847290642"/>
              <c:y val="0.82330509066594815"/>
            </c:manualLayout>
          </c:layout>
          <c:overlay val="0"/>
        </c:title>
        <c:numFmt formatCode="General" sourceLinked="1"/>
        <c:majorTickMark val="out"/>
        <c:minorTickMark val="none"/>
        <c:tickLblPos val="nextTo"/>
        <c:spPr>
          <a:noFill/>
          <a:ln w="19050" cap="flat" cmpd="sng" algn="ctr">
            <a:solidFill>
              <a:sysClr val="windowText" lastClr="000000"/>
            </a:solidFill>
            <a:round/>
            <a:tailEnd type="arrow"/>
          </a:ln>
          <a:effectLst/>
        </c:spPr>
        <c:txPr>
          <a:bodyPr rot="-60000000" vert="horz"/>
          <a:lstStyle/>
          <a:p>
            <a:pPr>
              <a:defRPr/>
            </a:pPr>
            <a:endParaRPr lang="en-US"/>
          </a:p>
        </c:txPr>
        <c:crossAx val="166895616"/>
        <c:crosses val="autoZero"/>
        <c:auto val="1"/>
        <c:lblAlgn val="ctr"/>
        <c:lblOffset val="100"/>
        <c:noMultiLvlLbl val="0"/>
      </c:catAx>
      <c:valAx>
        <c:axId val="166895616"/>
        <c:scaling>
          <c:orientation val="minMax"/>
          <c:max val="220"/>
          <c:min val="60"/>
        </c:scaling>
        <c:delete val="0"/>
        <c:axPos val="l"/>
        <c:title>
          <c:tx>
            <c:rich>
              <a:bodyPr rot="-5400000" vert="horz"/>
              <a:lstStyle/>
              <a:p>
                <a:pPr>
                  <a:defRPr/>
                </a:pPr>
                <a:r>
                  <a:rPr lang="en-US"/>
                  <a:t>Số huy chương</a:t>
                </a:r>
              </a:p>
            </c:rich>
          </c:tx>
          <c:layout>
            <c:manualLayout>
              <c:xMode val="edge"/>
              <c:yMode val="edge"/>
              <c:x val="4.9012053788182644E-2"/>
              <c:y val="0.19916265675123948"/>
            </c:manualLayout>
          </c:layout>
          <c:overlay val="0"/>
          <c:spPr>
            <a:noFill/>
            <a:ln>
              <a:noFill/>
            </a:ln>
            <a:effectLst/>
          </c:spPr>
        </c:title>
        <c:numFmt formatCode="General" sourceLinked="1"/>
        <c:majorTickMark val="out"/>
        <c:minorTickMark val="none"/>
        <c:tickLblPos val="nextTo"/>
        <c:spPr>
          <a:noFill/>
          <a:ln w="19050" cap="flat" cmpd="sng" algn="ctr">
            <a:solidFill>
              <a:sysClr val="windowText" lastClr="000000"/>
            </a:solidFill>
            <a:round/>
            <a:tailEnd type="arrow"/>
          </a:ln>
          <a:effectLst/>
        </c:spPr>
        <c:txPr>
          <a:bodyPr rot="-60000000" vert="horz"/>
          <a:lstStyle/>
          <a:p>
            <a:pPr>
              <a:defRPr/>
            </a:pPr>
            <a:endParaRPr lang="en-US"/>
          </a:p>
        </c:txPr>
        <c:crossAx val="166881152"/>
        <c:crosses val="autoZero"/>
        <c:crossBetween val="between"/>
      </c:valAx>
      <c:spPr>
        <a:noFill/>
        <a:ln>
          <a:noFill/>
        </a:ln>
        <a:effectLst/>
      </c:spPr>
    </c:plotArea>
    <c:legend>
      <c:legendPos val="t"/>
      <c:layout>
        <c:manualLayout>
          <c:xMode val="edge"/>
          <c:yMode val="edge"/>
          <c:x val="0.1280445313463334"/>
          <c:y val="0.90893810148731413"/>
          <c:w val="0.70811675386214312"/>
          <c:h val="8.9175853018372706E-2"/>
        </c:manualLayout>
      </c:layout>
      <c:overlay val="0"/>
      <c:spPr>
        <a:noFill/>
        <a:ln>
          <a:noFill/>
        </a:ln>
        <a:effectLst/>
      </c:spPr>
      <c:txPr>
        <a:bodyPr rot="0" vert="horz"/>
        <a:lstStyle/>
        <a:p>
          <a:pPr>
            <a:defRPr/>
          </a:pPr>
          <a:endParaRPr lang="en-US"/>
        </a:p>
      </c:txPr>
    </c:legend>
    <c:plotVisOnly val="1"/>
    <c:dispBlanksAs val="zero"/>
    <c:showDLblsOverMax val="0"/>
  </c:chart>
  <c:spPr>
    <a:solidFill>
      <a:schemeClr val="lt1"/>
    </a:solidFill>
    <a:ln w="19050" cap="flat" cmpd="sng" algn="ctr">
      <a:solidFill>
        <a:sysClr val="windowText" lastClr="000000"/>
      </a:solidFill>
      <a:round/>
    </a:ln>
    <a:effectLst/>
  </c:spPr>
  <c:txPr>
    <a:bodyPr/>
    <a:lstStyle/>
    <a:p>
      <a:pPr>
        <a:defRPr>
          <a:latin typeface="Times New Roman" pitchFamily="18" charset="0"/>
          <a:cs typeface="Times New Roman" pitchFamily="18"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54FE3-E1EF-4EBA-8528-76987C7ECD5D}" type="doc">
      <dgm:prSet loTypeId="urn:microsoft.com/office/officeart/2005/8/layout/chevron2" loCatId="process" qsTypeId="urn:microsoft.com/office/officeart/2005/8/quickstyle/simple5" qsCatId="simple" csTypeId="urn:microsoft.com/office/officeart/2005/8/colors/colorful5" csCatId="colorful" phldr="1"/>
      <dgm:spPr/>
      <dgm:t>
        <a:bodyPr/>
        <a:lstStyle/>
        <a:p>
          <a:endParaRPr lang="en-US"/>
        </a:p>
      </dgm:t>
    </dgm:pt>
    <dgm:pt modelId="{B6391CC6-AEF9-493B-B4C0-BEF34F98FC67}">
      <dgm:prSet phldrT="[Text]"/>
      <dgm:spPr/>
      <dgm:t>
        <a:bodyPr/>
        <a:lstStyle/>
        <a:p>
          <a:r>
            <a:rPr lang="en-US" b="1" dirty="0">
              <a:solidFill>
                <a:schemeClr val="bg1"/>
              </a:solidFill>
              <a:latin typeface="Times New Roman" pitchFamily="18" charset="0"/>
              <a:cs typeface="Times New Roman" pitchFamily="18" charset="0"/>
            </a:rPr>
            <a:t>PHẦN 1</a:t>
          </a:r>
        </a:p>
      </dgm:t>
    </dgm:pt>
    <dgm:pt modelId="{9EAD2C00-A1CB-4C10-BF83-0946600BF188}" type="parTrans" cxnId="{E2075B78-3C4C-4EA4-B021-B3532DE01E8B}">
      <dgm:prSet/>
      <dgm:spPr/>
      <dgm:t>
        <a:bodyPr/>
        <a:lstStyle/>
        <a:p>
          <a:endParaRPr lang="en-US" b="1">
            <a:latin typeface="Times New Roman" pitchFamily="18" charset="0"/>
            <a:cs typeface="Times New Roman" pitchFamily="18" charset="0"/>
          </a:endParaRPr>
        </a:p>
      </dgm:t>
    </dgm:pt>
    <dgm:pt modelId="{2E713147-A971-4EDD-8289-E3BD3A2E6054}" type="sibTrans" cxnId="{E2075B78-3C4C-4EA4-B021-B3532DE01E8B}">
      <dgm:prSet/>
      <dgm:spPr/>
      <dgm:t>
        <a:bodyPr/>
        <a:lstStyle/>
        <a:p>
          <a:endParaRPr lang="en-US" b="1">
            <a:latin typeface="Times New Roman" pitchFamily="18" charset="0"/>
            <a:cs typeface="Times New Roman" pitchFamily="18" charset="0"/>
          </a:endParaRPr>
        </a:p>
      </dgm:t>
    </dgm:pt>
    <dgm:pt modelId="{4698B0BD-742D-4E8E-96D4-D9C3539A6C02}">
      <dgm:prSet phldrT="[Text]"/>
      <dgm:spPr>
        <a:solidFill>
          <a:srgbClr val="CCFFFF">
            <a:alpha val="89804"/>
          </a:srgbClr>
        </a:solidFill>
      </dgm:spPr>
      <dgm:t>
        <a:bodyPr/>
        <a:lstStyle/>
        <a:p>
          <a:r>
            <a:rPr lang="en-US" b="1" dirty="0">
              <a:latin typeface="Times New Roman" pitchFamily="18" charset="0"/>
              <a:cs typeface="Times New Roman" pitchFamily="18" charset="0"/>
            </a:rPr>
            <a:t>KHỞI ĐỘNG</a:t>
          </a:r>
        </a:p>
      </dgm:t>
    </dgm:pt>
    <dgm:pt modelId="{E4D94543-75E1-4158-A025-87A6EBDDA4A6}" type="parTrans" cxnId="{4E2A6A9E-62D5-45FB-AF89-5D8B1C43962E}">
      <dgm:prSet/>
      <dgm:spPr/>
      <dgm:t>
        <a:bodyPr/>
        <a:lstStyle/>
        <a:p>
          <a:endParaRPr lang="en-US" b="1">
            <a:latin typeface="Times New Roman" pitchFamily="18" charset="0"/>
            <a:cs typeface="Times New Roman" pitchFamily="18" charset="0"/>
          </a:endParaRPr>
        </a:p>
      </dgm:t>
    </dgm:pt>
    <dgm:pt modelId="{A6154FD1-87D5-44C2-9EB5-F041CED77179}" type="sibTrans" cxnId="{4E2A6A9E-62D5-45FB-AF89-5D8B1C43962E}">
      <dgm:prSet/>
      <dgm:spPr/>
      <dgm:t>
        <a:bodyPr/>
        <a:lstStyle/>
        <a:p>
          <a:endParaRPr lang="en-US" b="1">
            <a:latin typeface="Times New Roman" pitchFamily="18" charset="0"/>
            <a:cs typeface="Times New Roman" pitchFamily="18" charset="0"/>
          </a:endParaRPr>
        </a:p>
      </dgm:t>
    </dgm:pt>
    <dgm:pt modelId="{93418342-D630-49A8-A129-8F5BAB52D774}">
      <dgm:prSet phldrT="[Text]"/>
      <dgm:spPr/>
      <dgm:t>
        <a:bodyPr/>
        <a:lstStyle/>
        <a:p>
          <a:r>
            <a:rPr lang="en-US" b="1" dirty="0">
              <a:solidFill>
                <a:schemeClr val="tx1"/>
              </a:solidFill>
              <a:latin typeface="Times New Roman" pitchFamily="18" charset="0"/>
              <a:cs typeface="Times New Roman" pitchFamily="18" charset="0"/>
            </a:rPr>
            <a:t>PHẦN 2 </a:t>
          </a:r>
        </a:p>
      </dgm:t>
    </dgm:pt>
    <dgm:pt modelId="{44164AAC-943B-4A7C-B67B-28FADC682CFB}" type="parTrans" cxnId="{523B5032-1909-48F5-A2A7-28031E2D6715}">
      <dgm:prSet/>
      <dgm:spPr/>
      <dgm:t>
        <a:bodyPr/>
        <a:lstStyle/>
        <a:p>
          <a:endParaRPr lang="en-US" b="1">
            <a:latin typeface="Times New Roman" pitchFamily="18" charset="0"/>
            <a:cs typeface="Times New Roman" pitchFamily="18" charset="0"/>
          </a:endParaRPr>
        </a:p>
      </dgm:t>
    </dgm:pt>
    <dgm:pt modelId="{B17B3F29-999A-447F-B332-E4D98431B8B3}" type="sibTrans" cxnId="{523B5032-1909-48F5-A2A7-28031E2D6715}">
      <dgm:prSet/>
      <dgm:spPr/>
      <dgm:t>
        <a:bodyPr/>
        <a:lstStyle/>
        <a:p>
          <a:endParaRPr lang="en-US" b="1">
            <a:latin typeface="Times New Roman" pitchFamily="18" charset="0"/>
            <a:cs typeface="Times New Roman" pitchFamily="18" charset="0"/>
          </a:endParaRPr>
        </a:p>
      </dgm:t>
    </dgm:pt>
    <dgm:pt modelId="{95695281-736E-471C-94E2-2B39635A5C86}">
      <dgm:prSet phldrT="[Text]"/>
      <dgm:spPr>
        <a:solidFill>
          <a:srgbClr val="00FF99">
            <a:alpha val="89804"/>
          </a:srgbClr>
        </a:solidFill>
      </dgm:spPr>
      <dgm:t>
        <a:bodyPr/>
        <a:lstStyle/>
        <a:p>
          <a:r>
            <a:rPr lang="en-US" b="1" dirty="0">
              <a:latin typeface="Times New Roman" pitchFamily="18" charset="0"/>
              <a:cs typeface="Times New Roman" pitchFamily="18" charset="0"/>
            </a:rPr>
            <a:t>VƯỢT CHƯỚNG NGẠI VẬT</a:t>
          </a:r>
        </a:p>
      </dgm:t>
    </dgm:pt>
    <dgm:pt modelId="{84D7233B-EFBD-43D1-AC3A-9B2524A0708C}" type="parTrans" cxnId="{754DB271-3C93-4F95-BC2C-413F3732FA52}">
      <dgm:prSet/>
      <dgm:spPr/>
      <dgm:t>
        <a:bodyPr/>
        <a:lstStyle/>
        <a:p>
          <a:endParaRPr lang="en-US" b="1">
            <a:latin typeface="Times New Roman" pitchFamily="18" charset="0"/>
            <a:cs typeface="Times New Roman" pitchFamily="18" charset="0"/>
          </a:endParaRPr>
        </a:p>
      </dgm:t>
    </dgm:pt>
    <dgm:pt modelId="{6FFD3690-6A14-426E-B692-F041AEEBA80A}" type="sibTrans" cxnId="{754DB271-3C93-4F95-BC2C-413F3732FA52}">
      <dgm:prSet/>
      <dgm:spPr/>
      <dgm:t>
        <a:bodyPr/>
        <a:lstStyle/>
        <a:p>
          <a:endParaRPr lang="en-US" b="1">
            <a:latin typeface="Times New Roman" pitchFamily="18" charset="0"/>
            <a:cs typeface="Times New Roman" pitchFamily="18" charset="0"/>
          </a:endParaRPr>
        </a:p>
      </dgm:t>
    </dgm:pt>
    <dgm:pt modelId="{F0C65FFD-6FA6-4890-94ED-EA4038E19063}">
      <dgm:prSet phldrT="[Text]"/>
      <dgm:spPr/>
      <dgm:t>
        <a:bodyPr/>
        <a:lstStyle/>
        <a:p>
          <a:r>
            <a:rPr lang="en-US" b="1" dirty="0">
              <a:solidFill>
                <a:srgbClr val="008000"/>
              </a:solidFill>
              <a:latin typeface="Times New Roman" pitchFamily="18" charset="0"/>
              <a:cs typeface="Times New Roman" pitchFamily="18" charset="0"/>
            </a:rPr>
            <a:t> PHẦN 3</a:t>
          </a:r>
        </a:p>
      </dgm:t>
    </dgm:pt>
    <dgm:pt modelId="{1ECB71B9-F0DE-40A2-8874-3FCA60232A41}" type="parTrans" cxnId="{9529199A-0989-47A2-9563-DABDF54BFDC3}">
      <dgm:prSet/>
      <dgm:spPr/>
      <dgm:t>
        <a:bodyPr/>
        <a:lstStyle/>
        <a:p>
          <a:endParaRPr lang="en-US" b="1">
            <a:latin typeface="Times New Roman" pitchFamily="18" charset="0"/>
            <a:cs typeface="Times New Roman" pitchFamily="18" charset="0"/>
          </a:endParaRPr>
        </a:p>
      </dgm:t>
    </dgm:pt>
    <dgm:pt modelId="{E3E7869C-F546-44D3-92E3-C6C20653ABE3}" type="sibTrans" cxnId="{9529199A-0989-47A2-9563-DABDF54BFDC3}">
      <dgm:prSet/>
      <dgm:spPr/>
      <dgm:t>
        <a:bodyPr/>
        <a:lstStyle/>
        <a:p>
          <a:endParaRPr lang="en-US" b="1">
            <a:latin typeface="Times New Roman" pitchFamily="18" charset="0"/>
            <a:cs typeface="Times New Roman" pitchFamily="18" charset="0"/>
          </a:endParaRPr>
        </a:p>
      </dgm:t>
    </dgm:pt>
    <dgm:pt modelId="{D48B6876-C559-4974-8354-C5F5831B4EA4}">
      <dgm:prSet phldrT="[Text]"/>
      <dgm:spPr>
        <a:solidFill>
          <a:srgbClr val="F5F030"/>
        </a:solidFill>
      </dgm:spPr>
      <dgm:t>
        <a:bodyPr/>
        <a:lstStyle/>
        <a:p>
          <a:r>
            <a:rPr lang="en-US" b="1" dirty="0">
              <a:latin typeface="Times New Roman" pitchFamily="18" charset="0"/>
              <a:cs typeface="Times New Roman" pitchFamily="18" charset="0"/>
            </a:rPr>
            <a:t>VỀ ĐÍCH</a:t>
          </a:r>
        </a:p>
      </dgm:t>
    </dgm:pt>
    <dgm:pt modelId="{3C6899E3-9ACB-45C5-BAC2-45BB435CEBEE}" type="sibTrans" cxnId="{407EB803-2039-435F-BE11-F8DA8BD15C50}">
      <dgm:prSet/>
      <dgm:spPr/>
      <dgm:t>
        <a:bodyPr/>
        <a:lstStyle/>
        <a:p>
          <a:endParaRPr lang="en-US" b="1">
            <a:latin typeface="Times New Roman" pitchFamily="18" charset="0"/>
            <a:cs typeface="Times New Roman" pitchFamily="18" charset="0"/>
          </a:endParaRPr>
        </a:p>
      </dgm:t>
    </dgm:pt>
    <dgm:pt modelId="{0436981D-9DC7-4C3A-AA26-7783E6996F40}" type="parTrans" cxnId="{407EB803-2039-435F-BE11-F8DA8BD15C50}">
      <dgm:prSet/>
      <dgm:spPr/>
      <dgm:t>
        <a:bodyPr/>
        <a:lstStyle/>
        <a:p>
          <a:endParaRPr lang="en-US" b="1">
            <a:latin typeface="Times New Roman" pitchFamily="18" charset="0"/>
            <a:cs typeface="Times New Roman" pitchFamily="18" charset="0"/>
          </a:endParaRPr>
        </a:p>
      </dgm:t>
    </dgm:pt>
    <dgm:pt modelId="{19D2F09C-83E2-4DBF-8B43-40D619C9A80A}" type="pres">
      <dgm:prSet presAssocID="{E9754FE3-E1EF-4EBA-8528-76987C7ECD5D}" presName="linearFlow" presStyleCnt="0">
        <dgm:presLayoutVars>
          <dgm:dir/>
          <dgm:animLvl val="lvl"/>
          <dgm:resizeHandles val="exact"/>
        </dgm:presLayoutVars>
      </dgm:prSet>
      <dgm:spPr/>
    </dgm:pt>
    <dgm:pt modelId="{CDDAF82C-328D-464D-B3F9-8520ED0DC498}" type="pres">
      <dgm:prSet presAssocID="{B6391CC6-AEF9-493B-B4C0-BEF34F98FC67}" presName="composite" presStyleCnt="0"/>
      <dgm:spPr/>
    </dgm:pt>
    <dgm:pt modelId="{E89A9457-FF64-4620-A1E2-6035B729D9DA}" type="pres">
      <dgm:prSet presAssocID="{B6391CC6-AEF9-493B-B4C0-BEF34F98FC67}" presName="parentText" presStyleLbl="alignNode1" presStyleIdx="0" presStyleCnt="3">
        <dgm:presLayoutVars>
          <dgm:chMax val="1"/>
          <dgm:bulletEnabled val="1"/>
        </dgm:presLayoutVars>
      </dgm:prSet>
      <dgm:spPr/>
    </dgm:pt>
    <dgm:pt modelId="{F37870F1-08EC-4421-8767-2EDCC86BB560}" type="pres">
      <dgm:prSet presAssocID="{B6391CC6-AEF9-493B-B4C0-BEF34F98FC67}" presName="descendantText" presStyleLbl="alignAcc1" presStyleIdx="0" presStyleCnt="3">
        <dgm:presLayoutVars>
          <dgm:bulletEnabled val="1"/>
        </dgm:presLayoutVars>
      </dgm:prSet>
      <dgm:spPr/>
    </dgm:pt>
    <dgm:pt modelId="{71B76A6F-4D88-4802-89B0-64A70A3B0648}" type="pres">
      <dgm:prSet presAssocID="{2E713147-A971-4EDD-8289-E3BD3A2E6054}" presName="sp" presStyleCnt="0"/>
      <dgm:spPr/>
    </dgm:pt>
    <dgm:pt modelId="{C70A592E-9FAB-4136-9081-0AF5F7090CC1}" type="pres">
      <dgm:prSet presAssocID="{93418342-D630-49A8-A129-8F5BAB52D774}" presName="composite" presStyleCnt="0"/>
      <dgm:spPr/>
    </dgm:pt>
    <dgm:pt modelId="{42BA3564-EE58-47F1-82EA-2A70E389F7B5}" type="pres">
      <dgm:prSet presAssocID="{93418342-D630-49A8-A129-8F5BAB52D774}" presName="parentText" presStyleLbl="alignNode1" presStyleIdx="1" presStyleCnt="3" custLinFactNeighborX="-19316" custLinFactNeighborY="-1238">
        <dgm:presLayoutVars>
          <dgm:chMax val="1"/>
          <dgm:bulletEnabled val="1"/>
        </dgm:presLayoutVars>
      </dgm:prSet>
      <dgm:spPr/>
    </dgm:pt>
    <dgm:pt modelId="{219DD9EC-FE94-431E-9367-9F064C9F9966}" type="pres">
      <dgm:prSet presAssocID="{93418342-D630-49A8-A129-8F5BAB52D774}" presName="descendantText" presStyleLbl="alignAcc1" presStyleIdx="1" presStyleCnt="3">
        <dgm:presLayoutVars>
          <dgm:bulletEnabled val="1"/>
        </dgm:presLayoutVars>
      </dgm:prSet>
      <dgm:spPr/>
    </dgm:pt>
    <dgm:pt modelId="{AEF60F04-07F0-4277-B128-FEE50E57CC1C}" type="pres">
      <dgm:prSet presAssocID="{B17B3F29-999A-447F-B332-E4D98431B8B3}" presName="sp" presStyleCnt="0"/>
      <dgm:spPr/>
    </dgm:pt>
    <dgm:pt modelId="{7B4FF515-1056-4D6E-8675-4B8ADF97233C}" type="pres">
      <dgm:prSet presAssocID="{F0C65FFD-6FA6-4890-94ED-EA4038E19063}" presName="composite" presStyleCnt="0"/>
      <dgm:spPr/>
    </dgm:pt>
    <dgm:pt modelId="{6D4E5F02-9C04-43C2-9D67-19E819476573}" type="pres">
      <dgm:prSet presAssocID="{F0C65FFD-6FA6-4890-94ED-EA4038E19063}" presName="parentText" presStyleLbl="alignNode1" presStyleIdx="2" presStyleCnt="3">
        <dgm:presLayoutVars>
          <dgm:chMax val="1"/>
          <dgm:bulletEnabled val="1"/>
        </dgm:presLayoutVars>
      </dgm:prSet>
      <dgm:spPr/>
    </dgm:pt>
    <dgm:pt modelId="{7AC8FBAC-4F59-403E-841B-F5EF1DA2F22E}" type="pres">
      <dgm:prSet presAssocID="{F0C65FFD-6FA6-4890-94ED-EA4038E19063}" presName="descendantText" presStyleLbl="alignAcc1" presStyleIdx="2" presStyleCnt="3">
        <dgm:presLayoutVars>
          <dgm:bulletEnabled val="1"/>
        </dgm:presLayoutVars>
      </dgm:prSet>
      <dgm:spPr/>
    </dgm:pt>
  </dgm:ptLst>
  <dgm:cxnLst>
    <dgm:cxn modelId="{407EB803-2039-435F-BE11-F8DA8BD15C50}" srcId="{F0C65FFD-6FA6-4890-94ED-EA4038E19063}" destId="{D48B6876-C559-4974-8354-C5F5831B4EA4}" srcOrd="0" destOrd="0" parTransId="{0436981D-9DC7-4C3A-AA26-7783E6996F40}" sibTransId="{3C6899E3-9ACB-45C5-BAC2-45BB435CEBEE}"/>
    <dgm:cxn modelId="{6E33C328-9C78-4FBA-8DEC-7E41120101E1}" type="presOf" srcId="{E9754FE3-E1EF-4EBA-8528-76987C7ECD5D}" destId="{19D2F09C-83E2-4DBF-8B43-40D619C9A80A}" srcOrd="0" destOrd="0" presId="urn:microsoft.com/office/officeart/2005/8/layout/chevron2"/>
    <dgm:cxn modelId="{523B5032-1909-48F5-A2A7-28031E2D6715}" srcId="{E9754FE3-E1EF-4EBA-8528-76987C7ECD5D}" destId="{93418342-D630-49A8-A129-8F5BAB52D774}" srcOrd="1" destOrd="0" parTransId="{44164AAC-943B-4A7C-B67B-28FADC682CFB}" sibTransId="{B17B3F29-999A-447F-B332-E4D98431B8B3}"/>
    <dgm:cxn modelId="{F9C44436-405A-4690-85C1-F0A9A6F07391}" type="presOf" srcId="{95695281-736E-471C-94E2-2B39635A5C86}" destId="{219DD9EC-FE94-431E-9367-9F064C9F9966}" srcOrd="0" destOrd="0" presId="urn:microsoft.com/office/officeart/2005/8/layout/chevron2"/>
    <dgm:cxn modelId="{EFEA033A-9D43-46C1-B9ED-EAAD0A4CC840}" type="presOf" srcId="{F0C65FFD-6FA6-4890-94ED-EA4038E19063}" destId="{6D4E5F02-9C04-43C2-9D67-19E819476573}" srcOrd="0" destOrd="0" presId="urn:microsoft.com/office/officeart/2005/8/layout/chevron2"/>
    <dgm:cxn modelId="{4A333746-5DE8-43B3-B894-6884D97F2D30}" type="presOf" srcId="{4698B0BD-742D-4E8E-96D4-D9C3539A6C02}" destId="{F37870F1-08EC-4421-8767-2EDCC86BB560}" srcOrd="0" destOrd="0" presId="urn:microsoft.com/office/officeart/2005/8/layout/chevron2"/>
    <dgm:cxn modelId="{754DB271-3C93-4F95-BC2C-413F3732FA52}" srcId="{93418342-D630-49A8-A129-8F5BAB52D774}" destId="{95695281-736E-471C-94E2-2B39635A5C86}" srcOrd="0" destOrd="0" parTransId="{84D7233B-EFBD-43D1-AC3A-9B2524A0708C}" sibTransId="{6FFD3690-6A14-426E-B692-F041AEEBA80A}"/>
    <dgm:cxn modelId="{E2075B78-3C4C-4EA4-B021-B3532DE01E8B}" srcId="{E9754FE3-E1EF-4EBA-8528-76987C7ECD5D}" destId="{B6391CC6-AEF9-493B-B4C0-BEF34F98FC67}" srcOrd="0" destOrd="0" parTransId="{9EAD2C00-A1CB-4C10-BF83-0946600BF188}" sibTransId="{2E713147-A971-4EDD-8289-E3BD3A2E6054}"/>
    <dgm:cxn modelId="{9529199A-0989-47A2-9563-DABDF54BFDC3}" srcId="{E9754FE3-E1EF-4EBA-8528-76987C7ECD5D}" destId="{F0C65FFD-6FA6-4890-94ED-EA4038E19063}" srcOrd="2" destOrd="0" parTransId="{1ECB71B9-F0DE-40A2-8874-3FCA60232A41}" sibTransId="{E3E7869C-F546-44D3-92E3-C6C20653ABE3}"/>
    <dgm:cxn modelId="{2E2B249B-9467-43C1-BFDA-C72036BE0166}" type="presOf" srcId="{D48B6876-C559-4974-8354-C5F5831B4EA4}" destId="{7AC8FBAC-4F59-403E-841B-F5EF1DA2F22E}" srcOrd="0" destOrd="0" presId="urn:microsoft.com/office/officeart/2005/8/layout/chevron2"/>
    <dgm:cxn modelId="{4E2A6A9E-62D5-45FB-AF89-5D8B1C43962E}" srcId="{B6391CC6-AEF9-493B-B4C0-BEF34F98FC67}" destId="{4698B0BD-742D-4E8E-96D4-D9C3539A6C02}" srcOrd="0" destOrd="0" parTransId="{E4D94543-75E1-4158-A025-87A6EBDDA4A6}" sibTransId="{A6154FD1-87D5-44C2-9EB5-F041CED77179}"/>
    <dgm:cxn modelId="{E3973ABE-23B7-4A32-9844-FCADC19634E4}" type="presOf" srcId="{93418342-D630-49A8-A129-8F5BAB52D774}" destId="{42BA3564-EE58-47F1-82EA-2A70E389F7B5}" srcOrd="0" destOrd="0" presId="urn:microsoft.com/office/officeart/2005/8/layout/chevron2"/>
    <dgm:cxn modelId="{7CB170F1-A63A-46E1-9C03-DEC73BCA0379}" type="presOf" srcId="{B6391CC6-AEF9-493B-B4C0-BEF34F98FC67}" destId="{E89A9457-FF64-4620-A1E2-6035B729D9DA}" srcOrd="0" destOrd="0" presId="urn:microsoft.com/office/officeart/2005/8/layout/chevron2"/>
    <dgm:cxn modelId="{7846FE8C-F07C-4A30-A6B9-78DA7711F5DE}" type="presParOf" srcId="{19D2F09C-83E2-4DBF-8B43-40D619C9A80A}" destId="{CDDAF82C-328D-464D-B3F9-8520ED0DC498}" srcOrd="0" destOrd="0" presId="urn:microsoft.com/office/officeart/2005/8/layout/chevron2"/>
    <dgm:cxn modelId="{87674A7C-7D91-4486-A0A1-86100A6EEE92}" type="presParOf" srcId="{CDDAF82C-328D-464D-B3F9-8520ED0DC498}" destId="{E89A9457-FF64-4620-A1E2-6035B729D9DA}" srcOrd="0" destOrd="0" presId="urn:microsoft.com/office/officeart/2005/8/layout/chevron2"/>
    <dgm:cxn modelId="{A0B8C8F1-A1F9-425C-85A3-881ABEDD6D47}" type="presParOf" srcId="{CDDAF82C-328D-464D-B3F9-8520ED0DC498}" destId="{F37870F1-08EC-4421-8767-2EDCC86BB560}" srcOrd="1" destOrd="0" presId="urn:microsoft.com/office/officeart/2005/8/layout/chevron2"/>
    <dgm:cxn modelId="{0B57D0F1-48B3-411E-85CE-052D5AC70AC1}" type="presParOf" srcId="{19D2F09C-83E2-4DBF-8B43-40D619C9A80A}" destId="{71B76A6F-4D88-4802-89B0-64A70A3B0648}" srcOrd="1" destOrd="0" presId="urn:microsoft.com/office/officeart/2005/8/layout/chevron2"/>
    <dgm:cxn modelId="{496A3CC6-1D2B-4BF4-B5BD-EB5AEA312B6B}" type="presParOf" srcId="{19D2F09C-83E2-4DBF-8B43-40D619C9A80A}" destId="{C70A592E-9FAB-4136-9081-0AF5F7090CC1}" srcOrd="2" destOrd="0" presId="urn:microsoft.com/office/officeart/2005/8/layout/chevron2"/>
    <dgm:cxn modelId="{895E8578-12CB-41D1-BB2F-5A3EB70BA0FA}" type="presParOf" srcId="{C70A592E-9FAB-4136-9081-0AF5F7090CC1}" destId="{42BA3564-EE58-47F1-82EA-2A70E389F7B5}" srcOrd="0" destOrd="0" presId="urn:microsoft.com/office/officeart/2005/8/layout/chevron2"/>
    <dgm:cxn modelId="{5EAF4565-73EE-4DA8-8F40-695ED3ACB5DB}" type="presParOf" srcId="{C70A592E-9FAB-4136-9081-0AF5F7090CC1}" destId="{219DD9EC-FE94-431E-9367-9F064C9F9966}" srcOrd="1" destOrd="0" presId="urn:microsoft.com/office/officeart/2005/8/layout/chevron2"/>
    <dgm:cxn modelId="{BBBE04B2-BF29-4FA2-8776-6F02085F9764}" type="presParOf" srcId="{19D2F09C-83E2-4DBF-8B43-40D619C9A80A}" destId="{AEF60F04-07F0-4277-B128-FEE50E57CC1C}" srcOrd="3" destOrd="0" presId="urn:microsoft.com/office/officeart/2005/8/layout/chevron2"/>
    <dgm:cxn modelId="{66B10A72-D2E6-488F-931F-8294F8A70CCF}" type="presParOf" srcId="{19D2F09C-83E2-4DBF-8B43-40D619C9A80A}" destId="{7B4FF515-1056-4D6E-8675-4B8ADF97233C}" srcOrd="4" destOrd="0" presId="urn:microsoft.com/office/officeart/2005/8/layout/chevron2"/>
    <dgm:cxn modelId="{565BD020-6048-444C-82D4-116FD269D583}" type="presParOf" srcId="{7B4FF515-1056-4D6E-8675-4B8ADF97233C}" destId="{6D4E5F02-9C04-43C2-9D67-19E819476573}" srcOrd="0" destOrd="0" presId="urn:microsoft.com/office/officeart/2005/8/layout/chevron2"/>
    <dgm:cxn modelId="{74C64B40-3EBF-47F8-8D2D-EF97E2FBD6CE}" type="presParOf" srcId="{7B4FF515-1056-4D6E-8675-4B8ADF97233C}" destId="{7AC8FBAC-4F59-403E-841B-F5EF1DA2F22E}"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A9457-FF64-4620-A1E2-6035B729D9DA}">
      <dsp:nvSpPr>
        <dsp:cNvPr id="0" name=""/>
        <dsp:cNvSpPr/>
      </dsp:nvSpPr>
      <dsp:spPr>
        <a:xfrm rot="5400000">
          <a:off x="-222646" y="223826"/>
          <a:ext cx="1484312" cy="1039018"/>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latin typeface="Times New Roman" pitchFamily="18" charset="0"/>
              <a:cs typeface="Times New Roman" pitchFamily="18" charset="0"/>
            </a:rPr>
            <a:t>PHẦN 1</a:t>
          </a:r>
        </a:p>
      </dsp:txBody>
      <dsp:txXfrm rot="-5400000">
        <a:off x="1" y="520688"/>
        <a:ext cx="1039018" cy="445294"/>
      </dsp:txXfrm>
    </dsp:sp>
    <dsp:sp modelId="{F37870F1-08EC-4421-8767-2EDCC86BB560}">
      <dsp:nvSpPr>
        <dsp:cNvPr id="0" name=""/>
        <dsp:cNvSpPr/>
      </dsp:nvSpPr>
      <dsp:spPr>
        <a:xfrm rot="5400000">
          <a:off x="3961407" y="-2921209"/>
          <a:ext cx="964803" cy="6809581"/>
        </a:xfrm>
        <a:prstGeom prst="round2SameRect">
          <a:avLst/>
        </a:prstGeom>
        <a:solidFill>
          <a:srgbClr val="CCFFFF">
            <a:alpha val="89804"/>
          </a:srgb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b="1" kern="1200" dirty="0">
              <a:latin typeface="Times New Roman" pitchFamily="18" charset="0"/>
              <a:cs typeface="Times New Roman" pitchFamily="18" charset="0"/>
            </a:rPr>
            <a:t>KHỞI ĐỘNG</a:t>
          </a:r>
        </a:p>
      </dsp:txBody>
      <dsp:txXfrm rot="-5400000">
        <a:off x="1039018" y="48278"/>
        <a:ext cx="6762483" cy="870607"/>
      </dsp:txXfrm>
    </dsp:sp>
    <dsp:sp modelId="{42BA3564-EE58-47F1-82EA-2A70E389F7B5}">
      <dsp:nvSpPr>
        <dsp:cNvPr id="0" name=""/>
        <dsp:cNvSpPr/>
      </dsp:nvSpPr>
      <dsp:spPr>
        <a:xfrm rot="5400000">
          <a:off x="-222646" y="1494114"/>
          <a:ext cx="1484312" cy="1039018"/>
        </a:xfrm>
        <a:prstGeom prst="chevron">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Times New Roman" pitchFamily="18" charset="0"/>
              <a:cs typeface="Times New Roman" pitchFamily="18" charset="0"/>
            </a:rPr>
            <a:t>PHẦN 2 </a:t>
          </a:r>
        </a:p>
      </dsp:txBody>
      <dsp:txXfrm rot="-5400000">
        <a:off x="1" y="1790976"/>
        <a:ext cx="1039018" cy="445294"/>
      </dsp:txXfrm>
    </dsp:sp>
    <dsp:sp modelId="{219DD9EC-FE94-431E-9367-9F064C9F9966}">
      <dsp:nvSpPr>
        <dsp:cNvPr id="0" name=""/>
        <dsp:cNvSpPr/>
      </dsp:nvSpPr>
      <dsp:spPr>
        <a:xfrm rot="5400000">
          <a:off x="3961407" y="-1632545"/>
          <a:ext cx="964803" cy="6809581"/>
        </a:xfrm>
        <a:prstGeom prst="round2SameRect">
          <a:avLst/>
        </a:prstGeom>
        <a:solidFill>
          <a:srgbClr val="00FF99">
            <a:alpha val="89804"/>
          </a:srgbClr>
        </a:solidFill>
        <a:ln w="9525" cap="flat" cmpd="sng" algn="ctr">
          <a:solidFill>
            <a:schemeClr val="accent5">
              <a:hueOff val="-4966938"/>
              <a:satOff val="19906"/>
              <a:lumOff val="4314"/>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b="1" kern="1200" dirty="0">
              <a:latin typeface="Times New Roman" pitchFamily="18" charset="0"/>
              <a:cs typeface="Times New Roman" pitchFamily="18" charset="0"/>
            </a:rPr>
            <a:t>VƯỢT CHƯỚNG NGẠI VẬT</a:t>
          </a:r>
        </a:p>
      </dsp:txBody>
      <dsp:txXfrm rot="-5400000">
        <a:off x="1039018" y="1336942"/>
        <a:ext cx="6762483" cy="870607"/>
      </dsp:txXfrm>
    </dsp:sp>
    <dsp:sp modelId="{6D4E5F02-9C04-43C2-9D67-19E819476573}">
      <dsp:nvSpPr>
        <dsp:cNvPr id="0" name=""/>
        <dsp:cNvSpPr/>
      </dsp:nvSpPr>
      <dsp:spPr>
        <a:xfrm rot="5400000">
          <a:off x="-222646" y="2801154"/>
          <a:ext cx="1484312" cy="1039018"/>
        </a:xfrm>
        <a:prstGeom prst="chevron">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8000"/>
              </a:solidFill>
              <a:latin typeface="Times New Roman" pitchFamily="18" charset="0"/>
              <a:cs typeface="Times New Roman" pitchFamily="18" charset="0"/>
            </a:rPr>
            <a:t> PHẦN 3</a:t>
          </a:r>
        </a:p>
      </dsp:txBody>
      <dsp:txXfrm rot="-5400000">
        <a:off x="1" y="3098016"/>
        <a:ext cx="1039018" cy="445294"/>
      </dsp:txXfrm>
    </dsp:sp>
    <dsp:sp modelId="{7AC8FBAC-4F59-403E-841B-F5EF1DA2F22E}">
      <dsp:nvSpPr>
        <dsp:cNvPr id="0" name=""/>
        <dsp:cNvSpPr/>
      </dsp:nvSpPr>
      <dsp:spPr>
        <a:xfrm rot="5400000">
          <a:off x="3961407" y="-343881"/>
          <a:ext cx="964803" cy="6809581"/>
        </a:xfrm>
        <a:prstGeom prst="round2SameRect">
          <a:avLst/>
        </a:prstGeom>
        <a:solidFill>
          <a:srgbClr val="F5F030"/>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63144" tIns="23495" rIns="23495" bIns="23495" numCol="1" spcCol="1270" anchor="ctr" anchorCtr="0">
          <a:noAutofit/>
        </a:bodyPr>
        <a:lstStyle/>
        <a:p>
          <a:pPr marL="285750" lvl="1" indent="-285750" algn="l" defTabSz="1644650">
            <a:lnSpc>
              <a:spcPct val="90000"/>
            </a:lnSpc>
            <a:spcBef>
              <a:spcPct val="0"/>
            </a:spcBef>
            <a:spcAft>
              <a:spcPct val="15000"/>
            </a:spcAft>
            <a:buChar char="•"/>
          </a:pPr>
          <a:r>
            <a:rPr lang="en-US" sz="3700" b="1" kern="1200" dirty="0">
              <a:latin typeface="Times New Roman" pitchFamily="18" charset="0"/>
              <a:cs typeface="Times New Roman" pitchFamily="18" charset="0"/>
            </a:rPr>
            <a:t>VỀ ĐÍCH</a:t>
          </a:r>
        </a:p>
      </dsp:txBody>
      <dsp:txXfrm rot="-5400000">
        <a:off x="1039018" y="2625606"/>
        <a:ext cx="6762483"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353E0A-0C97-4DDD-87B9-39F345735666}" type="datetimeFigureOut">
              <a:rPr lang="en-US" smtClean="0"/>
              <a:t>12/20/2024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68AFFD-6801-4F75-9F73-E87E699F91E2}" type="slidenum">
              <a:rPr lang="en-US" smtClean="0"/>
              <a:t>‹#›</a:t>
            </a:fld>
            <a:endParaRPr lang="en-US"/>
          </a:p>
        </p:txBody>
      </p:sp>
    </p:spTree>
    <p:extLst>
      <p:ext uri="{BB962C8B-B14F-4D97-AF65-F5344CB8AC3E}">
        <p14:creationId xmlns:p14="http://schemas.microsoft.com/office/powerpoint/2010/main" val="1643822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8AFFD-6801-4F75-9F73-E87E699F91E2}" type="slidenum">
              <a:rPr lang="en-US" smtClean="0"/>
              <a:t>5</a:t>
            </a:fld>
            <a:endParaRPr lang="en-US"/>
          </a:p>
        </p:txBody>
      </p:sp>
    </p:spTree>
    <p:extLst>
      <p:ext uri="{BB962C8B-B14F-4D97-AF65-F5344CB8AC3E}">
        <p14:creationId xmlns:p14="http://schemas.microsoft.com/office/powerpoint/2010/main" val="314431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915EF5-496B-405E-BA0A-27A6241CB2CA}" type="slidenum">
              <a:rPr lang="en-US" smtClean="0"/>
              <a:t>14</a:t>
            </a:fld>
            <a:endParaRPr lang="en-US"/>
          </a:p>
        </p:txBody>
      </p:sp>
    </p:spTree>
    <p:extLst>
      <p:ext uri="{BB962C8B-B14F-4D97-AF65-F5344CB8AC3E}">
        <p14:creationId xmlns:p14="http://schemas.microsoft.com/office/powerpoint/2010/main" val="359954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915EF5-496B-405E-BA0A-27A6241CB2CA}" type="slidenum">
              <a:rPr lang="en-US" smtClean="0"/>
              <a:t>15</a:t>
            </a:fld>
            <a:endParaRPr lang="en-US"/>
          </a:p>
        </p:txBody>
      </p:sp>
    </p:spTree>
    <p:extLst>
      <p:ext uri="{BB962C8B-B14F-4D97-AF65-F5344CB8AC3E}">
        <p14:creationId xmlns:p14="http://schemas.microsoft.com/office/powerpoint/2010/main" val="204694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F91C-C6FB-FBA6-893B-BDCC6219C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3D2B0-32D6-A1BD-BC89-6FD8F4A5AA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CDC2D-B169-2E4D-9A0A-88A5AB07C7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6409F1-273F-B8B8-CFC0-EFCD5675D4DF}"/>
              </a:ext>
            </a:extLst>
          </p:cNvPr>
          <p:cNvSpPr>
            <a:spLocks noGrp="1"/>
          </p:cNvSpPr>
          <p:nvPr>
            <p:ph type="sldNum" sz="quarter" idx="5"/>
          </p:nvPr>
        </p:nvSpPr>
        <p:spPr/>
        <p:txBody>
          <a:bodyPr/>
          <a:lstStyle/>
          <a:p>
            <a:fld id="{62915EF5-496B-405E-BA0A-27A6241CB2CA}" type="slidenum">
              <a:rPr lang="en-US" smtClean="0"/>
              <a:t>16</a:t>
            </a:fld>
            <a:endParaRPr lang="en-US"/>
          </a:p>
        </p:txBody>
      </p:sp>
    </p:spTree>
    <p:extLst>
      <p:ext uri="{BB962C8B-B14F-4D97-AF65-F5344CB8AC3E}">
        <p14:creationId xmlns:p14="http://schemas.microsoft.com/office/powerpoint/2010/main" val="1938089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0C820-6B4F-08B1-C744-9480C07EC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1AED1-1F9D-2397-8DD7-F548017E5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A5556A-037B-A631-651C-F4D417B56E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E80088-6B50-578C-AEE6-E1C0B1A2A252}"/>
              </a:ext>
            </a:extLst>
          </p:cNvPr>
          <p:cNvSpPr>
            <a:spLocks noGrp="1"/>
          </p:cNvSpPr>
          <p:nvPr>
            <p:ph type="sldNum" sz="quarter" idx="5"/>
          </p:nvPr>
        </p:nvSpPr>
        <p:spPr/>
        <p:txBody>
          <a:bodyPr/>
          <a:lstStyle/>
          <a:p>
            <a:fld id="{62915EF5-496B-405E-BA0A-27A6241CB2CA}" type="slidenum">
              <a:rPr lang="en-US" smtClean="0"/>
              <a:t>17</a:t>
            </a:fld>
            <a:endParaRPr lang="en-US"/>
          </a:p>
        </p:txBody>
      </p:sp>
    </p:spTree>
    <p:extLst>
      <p:ext uri="{BB962C8B-B14F-4D97-AF65-F5344CB8AC3E}">
        <p14:creationId xmlns:p14="http://schemas.microsoft.com/office/powerpoint/2010/main" val="139266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1EBE-523C-97AD-AAC0-3D06EE0EA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6901F7-7618-E772-F80B-1B9745043D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F5AC7-9D14-096E-68CB-ED86E6D0D1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FADC35-6BC1-19DF-4BD3-60A305378A16}"/>
              </a:ext>
            </a:extLst>
          </p:cNvPr>
          <p:cNvSpPr>
            <a:spLocks noGrp="1"/>
          </p:cNvSpPr>
          <p:nvPr>
            <p:ph type="sldNum" sz="quarter" idx="5"/>
          </p:nvPr>
        </p:nvSpPr>
        <p:spPr/>
        <p:txBody>
          <a:bodyPr/>
          <a:lstStyle/>
          <a:p>
            <a:fld id="{62915EF5-496B-405E-BA0A-27A6241CB2CA}" type="slidenum">
              <a:rPr lang="en-US" smtClean="0"/>
              <a:t>18</a:t>
            </a:fld>
            <a:endParaRPr lang="en-US"/>
          </a:p>
        </p:txBody>
      </p:sp>
    </p:spTree>
    <p:extLst>
      <p:ext uri="{BB962C8B-B14F-4D97-AF65-F5344CB8AC3E}">
        <p14:creationId xmlns:p14="http://schemas.microsoft.com/office/powerpoint/2010/main" val="135381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FF432-6672-638E-3014-C3BBB3CAE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CE5B2-C39C-656C-7C27-E7D504781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634F2-BA5D-7EF2-79C2-0E67F70DB8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1F6400-2828-5A43-7F83-CA6D71271701}"/>
              </a:ext>
            </a:extLst>
          </p:cNvPr>
          <p:cNvSpPr>
            <a:spLocks noGrp="1"/>
          </p:cNvSpPr>
          <p:nvPr>
            <p:ph type="sldNum" sz="quarter" idx="5"/>
          </p:nvPr>
        </p:nvSpPr>
        <p:spPr/>
        <p:txBody>
          <a:bodyPr/>
          <a:lstStyle/>
          <a:p>
            <a:fld id="{62915EF5-496B-405E-BA0A-27A6241CB2CA}" type="slidenum">
              <a:rPr lang="en-US" smtClean="0"/>
              <a:t>19</a:t>
            </a:fld>
            <a:endParaRPr lang="en-US"/>
          </a:p>
        </p:txBody>
      </p:sp>
    </p:spTree>
    <p:extLst>
      <p:ext uri="{BB962C8B-B14F-4D97-AF65-F5344CB8AC3E}">
        <p14:creationId xmlns:p14="http://schemas.microsoft.com/office/powerpoint/2010/main" val="340668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1141E-43EB-C988-7ACF-82609E2A95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AD7AD-CA34-A9ED-BD84-1A6AF411D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80F1AB-8AE3-9E27-7BA3-309FADC26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8361B1-48D0-6DCF-08CA-D62E8BFC5717}"/>
              </a:ext>
            </a:extLst>
          </p:cNvPr>
          <p:cNvSpPr>
            <a:spLocks noGrp="1"/>
          </p:cNvSpPr>
          <p:nvPr>
            <p:ph type="sldNum" sz="quarter" idx="5"/>
          </p:nvPr>
        </p:nvSpPr>
        <p:spPr/>
        <p:txBody>
          <a:bodyPr/>
          <a:lstStyle/>
          <a:p>
            <a:fld id="{62915EF5-496B-405E-BA0A-27A6241CB2CA}" type="slidenum">
              <a:rPr lang="en-US" smtClean="0"/>
              <a:t>20</a:t>
            </a:fld>
            <a:endParaRPr lang="en-US"/>
          </a:p>
        </p:txBody>
      </p:sp>
    </p:spTree>
    <p:extLst>
      <p:ext uri="{BB962C8B-B14F-4D97-AF65-F5344CB8AC3E}">
        <p14:creationId xmlns:p14="http://schemas.microsoft.com/office/powerpoint/2010/main" val="42030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CEE838-C5FF-4D2C-B7E8-AA48ABCA2A5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1498355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EE838-C5FF-4D2C-B7E8-AA48ABCA2A5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247775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EE838-C5FF-4D2C-B7E8-AA48ABCA2A5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372696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3856-E577-4137-BA1E-DC8D1CC0C2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52F919B-6537-4CCE-81E3-452352973FE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DA5DF70-0F36-497B-973B-0E023F42BF4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5B6D5B-898D-4A36-9D9E-5312E3265BF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7B0B408-F754-47C9-8A20-7F971B1ED3FC}"/>
              </a:ext>
            </a:extLst>
          </p:cNvPr>
          <p:cNvSpPr>
            <a:spLocks noGrp="1"/>
          </p:cNvSpPr>
          <p:nvPr>
            <p:ph type="sldNum" sz="quarter" idx="12"/>
          </p:nvPr>
        </p:nvSpPr>
        <p:spPr/>
        <p:txBody>
          <a:bodyPr/>
          <a:lstStyle>
            <a:lvl1pPr>
              <a:defRPr/>
            </a:lvl1pPr>
          </a:lstStyle>
          <a:p>
            <a:fld id="{0CFCF1BD-E08E-4AE9-A9AA-CD7778FC9DEF}" type="slidenum">
              <a:rPr lang="en-US" altLang="en-US"/>
              <a:pPr/>
              <a:t>‹#›</a:t>
            </a:fld>
            <a:endParaRPr lang="en-US" altLang="en-US"/>
          </a:p>
        </p:txBody>
      </p:sp>
    </p:spTree>
    <p:extLst>
      <p:ext uri="{BB962C8B-B14F-4D97-AF65-F5344CB8AC3E}">
        <p14:creationId xmlns:p14="http://schemas.microsoft.com/office/powerpoint/2010/main" val="91937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3A8DA-293D-4EC0-AA7B-A55BCBF76B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31F3EA-4D15-49E7-9BFC-65E70239D2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AA025-CB9C-48CE-B2CB-524EFCBDC2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0117F81-FA75-46AA-8234-DC7198A8D2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F7447FE-1992-4D55-9FA7-827AC567F079}"/>
              </a:ext>
            </a:extLst>
          </p:cNvPr>
          <p:cNvSpPr>
            <a:spLocks noGrp="1"/>
          </p:cNvSpPr>
          <p:nvPr>
            <p:ph type="sldNum" sz="quarter" idx="12"/>
          </p:nvPr>
        </p:nvSpPr>
        <p:spPr/>
        <p:txBody>
          <a:bodyPr/>
          <a:lstStyle>
            <a:lvl1pPr>
              <a:defRPr/>
            </a:lvl1pPr>
          </a:lstStyle>
          <a:p>
            <a:fld id="{EB3C9F80-9DCD-4F6B-A257-D44A4FA598F7}" type="slidenum">
              <a:rPr lang="en-US" altLang="en-US"/>
              <a:pPr/>
              <a:t>‹#›</a:t>
            </a:fld>
            <a:endParaRPr lang="en-US" altLang="en-US"/>
          </a:p>
        </p:txBody>
      </p:sp>
    </p:spTree>
    <p:extLst>
      <p:ext uri="{BB962C8B-B14F-4D97-AF65-F5344CB8AC3E}">
        <p14:creationId xmlns:p14="http://schemas.microsoft.com/office/powerpoint/2010/main" val="59372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9A8C-98C8-4CDB-AF0E-3B170D3964B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17678DA-585A-4FDE-9629-7CDBAE66A7EF}"/>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Date Placeholder 3">
            <a:extLst>
              <a:ext uri="{FF2B5EF4-FFF2-40B4-BE49-F238E27FC236}">
                <a16:creationId xmlns:a16="http://schemas.microsoft.com/office/drawing/2014/main" id="{C42F3F60-75A9-450D-9702-4EEADDBA7F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55B0EB3-8AAF-469B-8DFD-33E79FB8A6D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465885B-7977-470C-B0B5-D96AAFADF3DD}"/>
              </a:ext>
            </a:extLst>
          </p:cNvPr>
          <p:cNvSpPr>
            <a:spLocks noGrp="1"/>
          </p:cNvSpPr>
          <p:nvPr>
            <p:ph type="sldNum" sz="quarter" idx="12"/>
          </p:nvPr>
        </p:nvSpPr>
        <p:spPr/>
        <p:txBody>
          <a:bodyPr/>
          <a:lstStyle>
            <a:lvl1pPr>
              <a:defRPr/>
            </a:lvl1pPr>
          </a:lstStyle>
          <a:p>
            <a:fld id="{FC4AF64B-04E2-4F6A-B5CC-D30A58107E6C}" type="slidenum">
              <a:rPr lang="en-US" altLang="en-US"/>
              <a:pPr/>
              <a:t>‹#›</a:t>
            </a:fld>
            <a:endParaRPr lang="en-US" altLang="en-US"/>
          </a:p>
        </p:txBody>
      </p:sp>
    </p:spTree>
    <p:extLst>
      <p:ext uri="{BB962C8B-B14F-4D97-AF65-F5344CB8AC3E}">
        <p14:creationId xmlns:p14="http://schemas.microsoft.com/office/powerpoint/2010/main" val="775248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98DE-C303-4B3F-8DAD-2CDF35A1D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2EC081-9FD7-4326-9D9C-91046E03FF2C}"/>
              </a:ext>
            </a:extLst>
          </p:cNvPr>
          <p:cNvSpPr>
            <a:spLocks noGrp="1"/>
          </p:cNvSpPr>
          <p:nvPr>
            <p:ph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1AD8E4-977B-4D06-873B-B39A288CEBA4}"/>
              </a:ext>
            </a:extLst>
          </p:cNvPr>
          <p:cNvSpPr>
            <a:spLocks noGrp="1"/>
          </p:cNvSpPr>
          <p:nvPr>
            <p:ph sz="half" idx="2"/>
          </p:nvPr>
        </p:nvSpPr>
        <p:spPr>
          <a:xfrm>
            <a:off x="4648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6A4FBA-0330-4673-9D34-EBF9E65B64E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6B9173-DAD9-4C03-B998-35EAD78A514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ADB2C46-08C0-4158-A96D-C080F50B27B0}"/>
              </a:ext>
            </a:extLst>
          </p:cNvPr>
          <p:cNvSpPr>
            <a:spLocks noGrp="1"/>
          </p:cNvSpPr>
          <p:nvPr>
            <p:ph type="sldNum" sz="quarter" idx="12"/>
          </p:nvPr>
        </p:nvSpPr>
        <p:spPr/>
        <p:txBody>
          <a:bodyPr/>
          <a:lstStyle>
            <a:lvl1pPr>
              <a:defRPr/>
            </a:lvl1pPr>
          </a:lstStyle>
          <a:p>
            <a:fld id="{9B529274-7D51-4016-9685-76E0C7A7623B}" type="slidenum">
              <a:rPr lang="en-US" altLang="en-US"/>
              <a:pPr/>
              <a:t>‹#›</a:t>
            </a:fld>
            <a:endParaRPr lang="en-US" altLang="en-US"/>
          </a:p>
        </p:txBody>
      </p:sp>
    </p:spTree>
    <p:extLst>
      <p:ext uri="{BB962C8B-B14F-4D97-AF65-F5344CB8AC3E}">
        <p14:creationId xmlns:p14="http://schemas.microsoft.com/office/powerpoint/2010/main" val="164118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890A0-C79E-411F-9E63-CB8288779CA4}"/>
              </a:ext>
            </a:extLst>
          </p:cNvPr>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0AD9A-CE7A-4116-8CED-D64DBD7AB5BC}"/>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E631A21-1FDF-498E-B906-2E81FC422E8D}"/>
              </a:ext>
            </a:extLst>
          </p:cNvPr>
          <p:cNvSpPr>
            <a:spLocks noGrp="1"/>
          </p:cNvSpPr>
          <p:nvPr>
            <p:ph sz="half" idx="2"/>
          </p:nvPr>
        </p:nvSpPr>
        <p:spPr>
          <a:xfrm>
            <a:off x="630239" y="1878806"/>
            <a:ext cx="3868737"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927DA9-8F7E-4478-A7ED-DB1EB6D3AD25}"/>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1451E1E9-EB2E-47FF-BA70-99C30A1370BE}"/>
              </a:ext>
            </a:extLst>
          </p:cNvPr>
          <p:cNvSpPr>
            <a:spLocks noGrp="1"/>
          </p:cNvSpPr>
          <p:nvPr>
            <p:ph sz="quarter" idx="4"/>
          </p:nvPr>
        </p:nvSpPr>
        <p:spPr>
          <a:xfrm>
            <a:off x="4629150" y="1878806"/>
            <a:ext cx="3887788"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32591F-BD39-4EA2-A920-2ABCA7E11D85}"/>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62AE7FE-2D96-4219-B965-355145FD29E8}"/>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DD929E7-175D-436B-BECD-087F92DBFC9C}"/>
              </a:ext>
            </a:extLst>
          </p:cNvPr>
          <p:cNvSpPr>
            <a:spLocks noGrp="1"/>
          </p:cNvSpPr>
          <p:nvPr>
            <p:ph type="sldNum" sz="quarter" idx="12"/>
          </p:nvPr>
        </p:nvSpPr>
        <p:spPr/>
        <p:txBody>
          <a:bodyPr/>
          <a:lstStyle>
            <a:lvl1pPr>
              <a:defRPr/>
            </a:lvl1pPr>
          </a:lstStyle>
          <a:p>
            <a:fld id="{D235A2D5-9098-402E-BE9C-D6BD3D176470}" type="slidenum">
              <a:rPr lang="en-US" altLang="en-US"/>
              <a:pPr/>
              <a:t>‹#›</a:t>
            </a:fld>
            <a:endParaRPr lang="en-US" altLang="en-US"/>
          </a:p>
        </p:txBody>
      </p:sp>
    </p:spTree>
    <p:extLst>
      <p:ext uri="{BB962C8B-B14F-4D97-AF65-F5344CB8AC3E}">
        <p14:creationId xmlns:p14="http://schemas.microsoft.com/office/powerpoint/2010/main" val="1633212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C9DEB-4FC1-481F-A2F6-C6DAEAB0D9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EF8183-33BE-4565-9141-17F6AECEC3D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BB7DA40-34BA-432F-898F-6A389C4449D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A338A54-F3C3-479F-A247-C24C8C3A46C5}"/>
              </a:ext>
            </a:extLst>
          </p:cNvPr>
          <p:cNvSpPr>
            <a:spLocks noGrp="1"/>
          </p:cNvSpPr>
          <p:nvPr>
            <p:ph type="sldNum" sz="quarter" idx="12"/>
          </p:nvPr>
        </p:nvSpPr>
        <p:spPr/>
        <p:txBody>
          <a:bodyPr/>
          <a:lstStyle>
            <a:lvl1pPr>
              <a:defRPr/>
            </a:lvl1pPr>
          </a:lstStyle>
          <a:p>
            <a:fld id="{81BCE27C-8880-4CD7-A821-123F458856C8}" type="slidenum">
              <a:rPr lang="en-US" altLang="en-US"/>
              <a:pPr/>
              <a:t>‹#›</a:t>
            </a:fld>
            <a:endParaRPr lang="en-US" altLang="en-US"/>
          </a:p>
        </p:txBody>
      </p:sp>
    </p:spTree>
    <p:extLst>
      <p:ext uri="{BB962C8B-B14F-4D97-AF65-F5344CB8AC3E}">
        <p14:creationId xmlns:p14="http://schemas.microsoft.com/office/powerpoint/2010/main" val="2568749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3662D5-9FF2-4207-8FF8-AB25C1C2022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7411482D-D9EE-4C6D-9917-957253BCDA4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AEBC01B-EA60-4AD3-8B7C-0425F180AB6F}"/>
              </a:ext>
            </a:extLst>
          </p:cNvPr>
          <p:cNvSpPr>
            <a:spLocks noGrp="1"/>
          </p:cNvSpPr>
          <p:nvPr>
            <p:ph type="sldNum" sz="quarter" idx="12"/>
          </p:nvPr>
        </p:nvSpPr>
        <p:spPr/>
        <p:txBody>
          <a:bodyPr/>
          <a:lstStyle>
            <a:lvl1pPr>
              <a:defRPr/>
            </a:lvl1pPr>
          </a:lstStyle>
          <a:p>
            <a:fld id="{CF076C76-9D99-4138-9A4D-7E66E1D0BBE4}" type="slidenum">
              <a:rPr lang="en-US" altLang="en-US"/>
              <a:pPr/>
              <a:t>‹#›</a:t>
            </a:fld>
            <a:endParaRPr lang="en-US" altLang="en-US"/>
          </a:p>
        </p:txBody>
      </p:sp>
    </p:spTree>
    <p:extLst>
      <p:ext uri="{BB962C8B-B14F-4D97-AF65-F5344CB8AC3E}">
        <p14:creationId xmlns:p14="http://schemas.microsoft.com/office/powerpoint/2010/main" val="2970940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4F0C-4A4F-467A-B135-1C52E191B540}"/>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3FFB78C-1EA4-43A2-B9CB-96C1ADBBCF24}"/>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D8EDC6-EA8E-4215-9A4D-32BDF2AE42F1}"/>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80877BC-219F-465F-95A0-BC07ED3DD50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5DFC522-F474-4AFD-AB4B-F74CB96F2BB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B4EE542-7D90-4C99-B168-137A4581B203}"/>
              </a:ext>
            </a:extLst>
          </p:cNvPr>
          <p:cNvSpPr>
            <a:spLocks noGrp="1"/>
          </p:cNvSpPr>
          <p:nvPr>
            <p:ph type="sldNum" sz="quarter" idx="12"/>
          </p:nvPr>
        </p:nvSpPr>
        <p:spPr/>
        <p:txBody>
          <a:bodyPr/>
          <a:lstStyle>
            <a:lvl1pPr>
              <a:defRPr/>
            </a:lvl1pPr>
          </a:lstStyle>
          <a:p>
            <a:fld id="{6E20BB89-71C9-4F42-B214-07E613B68703}" type="slidenum">
              <a:rPr lang="en-US" altLang="en-US"/>
              <a:pPr/>
              <a:t>‹#›</a:t>
            </a:fld>
            <a:endParaRPr lang="en-US" altLang="en-US"/>
          </a:p>
        </p:txBody>
      </p:sp>
    </p:spTree>
    <p:extLst>
      <p:ext uri="{BB962C8B-B14F-4D97-AF65-F5344CB8AC3E}">
        <p14:creationId xmlns:p14="http://schemas.microsoft.com/office/powerpoint/2010/main" val="268359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CEE838-C5FF-4D2C-B7E8-AA48ABCA2A5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1535467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D2A9-E8CA-42A3-8FCB-CCA9A96D5C70}"/>
              </a:ext>
            </a:extLst>
          </p:cNvPr>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CD504E2-8E66-4ED3-8839-B3EBA42EDAB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C446657-6FA7-4E85-8DD2-462CF6AA93E9}"/>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C9A7769-A65F-4A25-87F7-32107270B1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04B963C-F55D-489E-933E-809D7B6A04D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45DF2D1-17F3-4043-9F6D-486C4F97A693}"/>
              </a:ext>
            </a:extLst>
          </p:cNvPr>
          <p:cNvSpPr>
            <a:spLocks noGrp="1"/>
          </p:cNvSpPr>
          <p:nvPr>
            <p:ph type="sldNum" sz="quarter" idx="12"/>
          </p:nvPr>
        </p:nvSpPr>
        <p:spPr/>
        <p:txBody>
          <a:bodyPr/>
          <a:lstStyle>
            <a:lvl1pPr>
              <a:defRPr/>
            </a:lvl1pPr>
          </a:lstStyle>
          <a:p>
            <a:fld id="{908A4BAC-0D54-459E-AC45-5F4CDD6F739D}" type="slidenum">
              <a:rPr lang="en-US" altLang="en-US"/>
              <a:pPr/>
              <a:t>‹#›</a:t>
            </a:fld>
            <a:endParaRPr lang="en-US" altLang="en-US"/>
          </a:p>
        </p:txBody>
      </p:sp>
    </p:spTree>
    <p:extLst>
      <p:ext uri="{BB962C8B-B14F-4D97-AF65-F5344CB8AC3E}">
        <p14:creationId xmlns:p14="http://schemas.microsoft.com/office/powerpoint/2010/main" val="3466489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EA7D-3019-4D29-B5DC-07272CDDB2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EFB096-B2BD-43F4-875F-9C6A9FE1EA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3BCEE-1B6B-4B7C-8451-17B70B86BB3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6A280E-1BE4-4F91-8445-66EE58EA6D5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1B48D0D-9C82-46A3-BB7E-88FC931DC44F}"/>
              </a:ext>
            </a:extLst>
          </p:cNvPr>
          <p:cNvSpPr>
            <a:spLocks noGrp="1"/>
          </p:cNvSpPr>
          <p:nvPr>
            <p:ph type="sldNum" sz="quarter" idx="12"/>
          </p:nvPr>
        </p:nvSpPr>
        <p:spPr/>
        <p:txBody>
          <a:bodyPr/>
          <a:lstStyle>
            <a:lvl1pPr>
              <a:defRPr/>
            </a:lvl1pPr>
          </a:lstStyle>
          <a:p>
            <a:fld id="{CE5319FC-9262-41CE-BD75-0D6D5DF212A8}" type="slidenum">
              <a:rPr lang="en-US" altLang="en-US"/>
              <a:pPr/>
              <a:t>‹#›</a:t>
            </a:fld>
            <a:endParaRPr lang="en-US" altLang="en-US"/>
          </a:p>
        </p:txBody>
      </p:sp>
    </p:spTree>
    <p:extLst>
      <p:ext uri="{BB962C8B-B14F-4D97-AF65-F5344CB8AC3E}">
        <p14:creationId xmlns:p14="http://schemas.microsoft.com/office/powerpoint/2010/main" val="1517293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D52D4-2E18-4334-9366-C28E0F95819B}"/>
              </a:ext>
            </a:extLst>
          </p:cNvPr>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DB6AD2-A557-4BE3-AB88-2E04B7F8F84F}"/>
              </a:ext>
            </a:extLst>
          </p:cNvPr>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F2F5A-4775-452F-84E7-D1A4C693B49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95DF800-7B56-4D8C-8DC6-C64752F40D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8A38CE5-0AB8-457C-89A7-F127967FF798}"/>
              </a:ext>
            </a:extLst>
          </p:cNvPr>
          <p:cNvSpPr>
            <a:spLocks noGrp="1"/>
          </p:cNvSpPr>
          <p:nvPr>
            <p:ph type="sldNum" sz="quarter" idx="12"/>
          </p:nvPr>
        </p:nvSpPr>
        <p:spPr/>
        <p:txBody>
          <a:bodyPr/>
          <a:lstStyle>
            <a:lvl1pPr>
              <a:defRPr/>
            </a:lvl1pPr>
          </a:lstStyle>
          <a:p>
            <a:fld id="{048040A3-3B05-44B7-A034-958895EEB345}" type="slidenum">
              <a:rPr lang="en-US" altLang="en-US"/>
              <a:pPr/>
              <a:t>‹#›</a:t>
            </a:fld>
            <a:endParaRPr lang="en-US" altLang="en-US"/>
          </a:p>
        </p:txBody>
      </p:sp>
    </p:spTree>
    <p:extLst>
      <p:ext uri="{BB962C8B-B14F-4D97-AF65-F5344CB8AC3E}">
        <p14:creationId xmlns:p14="http://schemas.microsoft.com/office/powerpoint/2010/main" val="3171536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CEE838-C5FF-4D2C-B7E8-AA48ABCA2A5A}"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13351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CEE838-C5FF-4D2C-B7E8-AA48ABCA2A5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030511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CEE838-C5FF-4D2C-B7E8-AA48ABCA2A5A}"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1329989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CEE838-C5FF-4D2C-B7E8-AA48ABCA2A5A}"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2580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EE838-C5FF-4D2C-B7E8-AA48ABCA2A5A}"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722938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EE838-C5FF-4D2C-B7E8-AA48ABCA2A5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1678819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CEE838-C5FF-4D2C-B7E8-AA48ABCA2A5A}"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5F2B3-14CB-4516-8733-02CC24CAB077}" type="slidenum">
              <a:rPr lang="en-US" smtClean="0"/>
              <a:t>‹#›</a:t>
            </a:fld>
            <a:endParaRPr lang="en-US"/>
          </a:p>
        </p:txBody>
      </p:sp>
    </p:spTree>
    <p:extLst>
      <p:ext uri="{BB962C8B-B14F-4D97-AF65-F5344CB8AC3E}">
        <p14:creationId xmlns:p14="http://schemas.microsoft.com/office/powerpoint/2010/main" val="34288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4CEE838-C5FF-4D2C-B7E8-AA48ABCA2A5A}" type="datetimeFigureOut">
              <a:rPr lang="en-US" smtClean="0"/>
              <a:t>12/20/2024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1A5F2B3-14CB-4516-8733-02CC24CAB077}" type="slidenum">
              <a:rPr lang="en-US" smtClean="0"/>
              <a:t>‹#›</a:t>
            </a:fld>
            <a:endParaRPr lang="en-US"/>
          </a:p>
        </p:txBody>
      </p:sp>
    </p:spTree>
    <p:extLst>
      <p:ext uri="{BB962C8B-B14F-4D97-AF65-F5344CB8AC3E}">
        <p14:creationId xmlns:p14="http://schemas.microsoft.com/office/powerpoint/2010/main" val="2452101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6410341-F812-4979-8D97-193807202475}"/>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14BD8C0-6258-4CAF-93FF-BBF8A6EEB307}"/>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EF80468-9A1D-44C7-B1AD-5DC4395749DE}"/>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n-US" altLang="en-US"/>
          </a:p>
        </p:txBody>
      </p:sp>
      <p:sp>
        <p:nvSpPr>
          <p:cNvPr id="1029" name="Rectangle 5">
            <a:extLst>
              <a:ext uri="{FF2B5EF4-FFF2-40B4-BE49-F238E27FC236}">
                <a16:creationId xmlns:a16="http://schemas.microsoft.com/office/drawing/2014/main" id="{9F497F69-ED3D-424F-A65F-08A32DAC985A}"/>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US" altLang="en-US"/>
          </a:p>
        </p:txBody>
      </p:sp>
      <p:sp>
        <p:nvSpPr>
          <p:cNvPr id="1030" name="Rectangle 6">
            <a:extLst>
              <a:ext uri="{FF2B5EF4-FFF2-40B4-BE49-F238E27FC236}">
                <a16:creationId xmlns:a16="http://schemas.microsoft.com/office/drawing/2014/main" id="{F3A15CAE-CA24-476A-9605-BFC6A63B0E80}"/>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2688B372-88C7-4FBA-95F6-640A90FC30BF}" type="slidenum">
              <a:rPr lang="en-US" altLang="en-US"/>
              <a:pPr/>
              <a:t>‹#›</a:t>
            </a:fld>
            <a:endParaRPr lang="en-US" altLang="en-US"/>
          </a:p>
        </p:txBody>
      </p:sp>
    </p:spTree>
    <p:extLst>
      <p:ext uri="{BB962C8B-B14F-4D97-AF65-F5344CB8AC3E}">
        <p14:creationId xmlns:p14="http://schemas.microsoft.com/office/powerpoint/2010/main" val="2120532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2.png"/><Relationship Id="rId5" Type="http://schemas.openxmlformats.org/officeDocument/2006/relationships/slideLayout" Target="../slideLayouts/slideLayout7.xml"/><Relationship Id="rId4" Type="http://schemas.openxmlformats.org/officeDocument/2006/relationships/video" Target="../media/media5.mp4"/></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18" Type="http://schemas.openxmlformats.org/officeDocument/2006/relationships/slide" Target="slide19.xml"/><Relationship Id="rId3" Type="http://schemas.openxmlformats.org/officeDocument/2006/relationships/audio" Target="../media/audio4.wav"/><Relationship Id="rId21" Type="http://schemas.openxmlformats.org/officeDocument/2006/relationships/image" Target="../media/image33.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slide" Target="slide18.xml"/><Relationship Id="rId2" Type="http://schemas.openxmlformats.org/officeDocument/2006/relationships/notesSlide" Target="../notesSlides/notesSlide2.xml"/><Relationship Id="rId16" Type="http://schemas.openxmlformats.org/officeDocument/2006/relationships/slide" Target="slide17.xml"/><Relationship Id="rId20"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slide" Target="slide16.xml"/><Relationship Id="rId10" Type="http://schemas.openxmlformats.org/officeDocument/2006/relationships/image" Target="../media/image29.png"/><Relationship Id="rId19" Type="http://schemas.openxmlformats.org/officeDocument/2006/relationships/slide" Target="slide20.xml"/><Relationship Id="rId4" Type="http://schemas.openxmlformats.org/officeDocument/2006/relationships/image" Target="../media/image24.png"/><Relationship Id="rId9" Type="http://schemas.openxmlformats.org/officeDocument/2006/relationships/image" Target="../media/image28.gif"/><Relationship Id="rId1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audio" Target="../media/audio6.wav"/><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audio" Target="../media/audio6.wav"/><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image" Target="../media/image41.png"/><Relationship Id="rId4" Type="http://schemas.openxmlformats.org/officeDocument/2006/relationships/audio" Target="../media/audio6.wav"/><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chart" Target="../charts/chart1.xml"/><Relationship Id="rId4" Type="http://schemas.openxmlformats.org/officeDocument/2006/relationships/audio" Target="../media/audio6.wav"/><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chart" Target="../charts/chart2.xml"/><Relationship Id="rId4" Type="http://schemas.openxmlformats.org/officeDocument/2006/relationships/audio" Target="../media/audio6.wav"/><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audio" Target="../media/audio5.wav"/><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4.png"/><Relationship Id="rId10" Type="http://schemas.openxmlformats.org/officeDocument/2006/relationships/chart" Target="../charts/chart3.xml"/><Relationship Id="rId4" Type="http://schemas.openxmlformats.org/officeDocument/2006/relationships/audio" Target="../media/audio6.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 Target="slide14.xml"/><Relationship Id="rId7" Type="http://schemas.microsoft.com/office/2007/relationships/hdphoto" Target="../media/hdphoto3.wdp"/><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gif"/><Relationship Id="rId10" Type="http://schemas.openxmlformats.org/officeDocument/2006/relationships/image" Target="../media/image47.gif"/><Relationship Id="rId4" Type="http://schemas.openxmlformats.org/officeDocument/2006/relationships/image" Target="../media/image43.jpg"/><Relationship Id="rId9" Type="http://schemas.openxmlformats.org/officeDocument/2006/relationships/image" Target="../media/image46.gif"/></Relationships>
</file>

<file path=ppt/slides/_rels/slide22.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slide" Target="slide14.xml"/><Relationship Id="rId7" Type="http://schemas.openxmlformats.org/officeDocument/2006/relationships/image" Target="../media/image33.png"/><Relationship Id="rId2" Type="http://schemas.openxmlformats.org/officeDocument/2006/relationships/audio" Target="../media/audio7.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8.png"/><Relationship Id="rId10" Type="http://schemas.openxmlformats.org/officeDocument/2006/relationships/image" Target="../media/image47.gif"/><Relationship Id="rId4" Type="http://schemas.openxmlformats.org/officeDocument/2006/relationships/image" Target="../media/image43.jpg"/><Relationship Id="rId9" Type="http://schemas.openxmlformats.org/officeDocument/2006/relationships/image" Target="../media/image4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audio" Target="../media/audio3.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a:extLst>
              <a:ext uri="{FF2B5EF4-FFF2-40B4-BE49-F238E27FC236}">
                <a16:creationId xmlns:a16="http://schemas.microsoft.com/office/drawing/2014/main" id="{23D43750-1415-4085-AA09-8B4204101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6419" y="1980010"/>
            <a:ext cx="1096566" cy="47982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a:extLst>
              <a:ext uri="{FF2B5EF4-FFF2-40B4-BE49-F238E27FC236}">
                <a16:creationId xmlns:a16="http://schemas.microsoft.com/office/drawing/2014/main" id="{CFC6C4CF-890D-45DE-809A-C87172C24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847850"/>
            <a:ext cx="1784747" cy="39886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a:extLst>
              <a:ext uri="{FF2B5EF4-FFF2-40B4-BE49-F238E27FC236}">
                <a16:creationId xmlns:a16="http://schemas.microsoft.com/office/drawing/2014/main" id="{3FED3128-8FB7-48E9-B9E9-4DFAD74DE1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2322" y="1395412"/>
            <a:ext cx="1518047" cy="720329"/>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a:extLst>
              <a:ext uri="{FF2B5EF4-FFF2-40B4-BE49-F238E27FC236}">
                <a16:creationId xmlns:a16="http://schemas.microsoft.com/office/drawing/2014/main" id="{0CA28FD9-4128-4856-B14D-B61C27AA0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2010" y="1879998"/>
            <a:ext cx="1481138" cy="165377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2116C228-7A66-408E-A7A6-2A8D5BB51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2960" y="3742135"/>
            <a:ext cx="1463278" cy="376238"/>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D1991809-C078-444D-9D4B-A6BB75972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960" y="3506391"/>
            <a:ext cx="1448990" cy="389334"/>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A8D88DC4-0A24-40E2-AC8B-B6E063818F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6766" y="3188494"/>
            <a:ext cx="1254919" cy="70246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0386037C-8D64-4C5B-9F8D-BED1A12481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74307" y="3243262"/>
            <a:ext cx="2740819" cy="72032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5DAE7FBA-1347-4199-B892-1DE714586D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632" y="1721644"/>
            <a:ext cx="1893094" cy="4667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06654CFA-074D-47DC-ACF7-B66A738B4D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12632" y="1518048"/>
            <a:ext cx="1445419" cy="35361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EB96C01F-C0C4-4B77-B25A-88EBE423BBE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0010" y="991791"/>
            <a:ext cx="2078831" cy="883444"/>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30F2BBD8-A1E0-463E-A178-C4A451EA40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74306" y="1599010"/>
            <a:ext cx="2020491" cy="193476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D8120B1A-38FC-4555-8001-627D720E94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8741" y="2984897"/>
            <a:ext cx="1676400" cy="82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3"/>
                                        </p:tgtEl>
                                        <p:attrNameLst>
                                          <p:attrName>style.visibility</p:attrName>
                                        </p:attrNameLst>
                                      </p:cBhvr>
                                      <p:to>
                                        <p:strVal val="visible"/>
                                      </p:to>
                                    </p:set>
                                    <p:animEffect transition="in" filter="wipe(left)">
                                      <p:cBhvr>
                                        <p:cTn id="17" dur="500"/>
                                        <p:tgtEl>
                                          <p:spTgt spid="215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1517"/>
                                        </p:tgtEl>
                                        <p:attrNameLst>
                                          <p:attrName>style.visibility</p:attrName>
                                        </p:attrNameLst>
                                      </p:cBhvr>
                                      <p:to>
                                        <p:strVal val="visible"/>
                                      </p:to>
                                    </p:set>
                                    <p:animEffect transition="in" filter="wipe(right)">
                                      <p:cBhvr>
                                        <p:cTn id="22" dur="500"/>
                                        <p:tgtEl>
                                          <p:spTgt spid="215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0"/>
                                        </p:tgtEl>
                                        <p:attrNameLst>
                                          <p:attrName>style.visibility</p:attrName>
                                        </p:attrNameLst>
                                      </p:cBhvr>
                                      <p:to>
                                        <p:strVal val="visible"/>
                                      </p:to>
                                    </p:set>
                                    <p:animEffect transition="in" filter="wipe(left)">
                                      <p:cBhvr>
                                        <p:cTn id="27" dur="500"/>
                                        <p:tgtEl>
                                          <p:spTgt spid="2151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wipe(left)">
                                      <p:cBhvr>
                                        <p:cTn id="32" dur="500"/>
                                        <p:tgtEl>
                                          <p:spTgt spid="215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2"/>
                                        </p:tgtEl>
                                        <p:attrNameLst>
                                          <p:attrName>style.visibility</p:attrName>
                                        </p:attrNameLst>
                                      </p:cBhvr>
                                      <p:to>
                                        <p:strVal val="visible"/>
                                      </p:to>
                                    </p:set>
                                    <p:animEffect transition="in" filter="wipe(left)">
                                      <p:cBhvr>
                                        <p:cTn id="37" dur="500"/>
                                        <p:tgtEl>
                                          <p:spTgt spid="2151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4"/>
                                        </p:tgtEl>
                                        <p:attrNameLst>
                                          <p:attrName>style.visibility</p:attrName>
                                        </p:attrNameLst>
                                      </p:cBhvr>
                                      <p:to>
                                        <p:strVal val="visible"/>
                                      </p:to>
                                    </p:set>
                                    <p:animEffect transition="in" filter="wipe(left)">
                                      <p:cBhvr>
                                        <p:cTn id="42" dur="500"/>
                                        <p:tgtEl>
                                          <p:spTgt spid="215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5"/>
                                        </p:tgtEl>
                                        <p:attrNameLst>
                                          <p:attrName>style.visibility</p:attrName>
                                        </p:attrNameLst>
                                      </p:cBhvr>
                                      <p:to>
                                        <p:strVal val="visible"/>
                                      </p:to>
                                    </p:set>
                                    <p:animEffect transition="in" filter="wipe(left)">
                                      <p:cBhvr>
                                        <p:cTn id="47" dur="500"/>
                                        <p:tgtEl>
                                          <p:spTgt spid="215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6"/>
                                        </p:tgtEl>
                                        <p:attrNameLst>
                                          <p:attrName>style.visibility</p:attrName>
                                        </p:attrNameLst>
                                      </p:cBhvr>
                                      <p:to>
                                        <p:strVal val="visible"/>
                                      </p:to>
                                    </p:set>
                                    <p:animEffect transition="in" filter="wipe(left)">
                                      <p:cBhvr>
                                        <p:cTn id="52" dur="500"/>
                                        <p:tgtEl>
                                          <p:spTgt spid="215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righ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righ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righ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3227E4-F2A8-6063-A317-D4B81F3CAF81}"/>
              </a:ext>
            </a:extLst>
          </p:cNvPr>
          <p:cNvSpPr txBox="1"/>
          <p:nvPr/>
        </p:nvSpPr>
        <p:spPr>
          <a:xfrm>
            <a:off x="228601" y="285750"/>
            <a:ext cx="3505200" cy="378565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2000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pic>
        <p:nvPicPr>
          <p:cNvPr id="6" name="Color wheel &amp; 3 Minute Countdown With Music - 3 phút đếm ngược">
            <a:hlinkClick r:id="" action="ppaction://media"/>
            <a:extLst>
              <a:ext uri="{FF2B5EF4-FFF2-40B4-BE49-F238E27FC236}">
                <a16:creationId xmlns:a16="http://schemas.microsoft.com/office/drawing/2014/main" id="{56EC9CCD-9654-4CD3-8CA5-5A190DFF3F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0" y="3638550"/>
            <a:ext cx="1933078" cy="1086507"/>
          </a:xfrm>
          <a:prstGeom prst="rect">
            <a:avLst/>
          </a:prstGeom>
        </p:spPr>
      </p:pic>
      <p:pic>
        <p:nvPicPr>
          <p:cNvPr id="8" name="Picture 7">
            <a:extLst>
              <a:ext uri="{FF2B5EF4-FFF2-40B4-BE49-F238E27FC236}">
                <a16:creationId xmlns:a16="http://schemas.microsoft.com/office/drawing/2014/main" id="{011077F2-3E2C-403F-9C9C-A4B72AFDEED5}"/>
              </a:ext>
            </a:extLst>
          </p:cNvPr>
          <p:cNvPicPr>
            <a:picLocks noChangeAspect="1"/>
          </p:cNvPicPr>
          <p:nvPr/>
        </p:nvPicPr>
        <p:blipFill>
          <a:blip r:embed="rId5"/>
          <a:stretch>
            <a:fillRect/>
          </a:stretch>
        </p:blipFill>
        <p:spPr>
          <a:xfrm>
            <a:off x="3871090" y="285750"/>
            <a:ext cx="5310591" cy="3238500"/>
          </a:xfrm>
          <a:prstGeom prst="rect">
            <a:avLst/>
          </a:prstGeom>
        </p:spPr>
      </p:pic>
    </p:spTree>
    <p:extLst>
      <p:ext uri="{BB962C8B-B14F-4D97-AF65-F5344CB8AC3E}">
        <p14:creationId xmlns:p14="http://schemas.microsoft.com/office/powerpoint/2010/main" val="180331326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A961DE5-24B2-4EF7-AA76-90932C3BBCAB}"/>
                  </a:ext>
                </a:extLst>
              </p:cNvPr>
              <p:cNvSpPr txBox="1"/>
              <p:nvPr/>
            </p:nvSpPr>
            <p:spPr>
              <a:xfrm>
                <a:off x="762000" y="971550"/>
                <a:ext cx="7391400" cy="2214965"/>
              </a:xfrm>
              <a:prstGeom prst="rect">
                <a:avLst/>
              </a:prstGeom>
              <a:noFill/>
            </p:spPr>
            <p:txBody>
              <a:bodyPr wrap="square">
                <a:spAutoFit/>
              </a:bodyPr>
              <a:lstStyle/>
              <a:p>
                <a:pPr algn="just">
                  <a:lnSpc>
                    <a:spcPct val="150000"/>
                  </a:lnSpc>
                  <a:spcAft>
                    <a:spcPts val="1200"/>
                  </a:spcAft>
                </a:pPr>
                <a:r>
                  <a:rPr lang="nl-NL"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Tỉ lệ học sinh béo phì là </a:t>
                </a:r>
                <a14:m>
                  <m:oMath xmlns:m="http://schemas.openxmlformats.org/officeDocument/2006/math">
                    <m:r>
                      <a:rPr lang="nl-NL" sz="3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15%</m:t>
                    </m:r>
                  </m:oMath>
                </a14:m>
                <a:r>
                  <a:rPr lang="nl-NL"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Số học sinh béo phì của trường này khoảng: </a:t>
                </a:r>
                <a:r>
                  <a:rPr lang="nl-NL"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(0,5 đ)</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14:m>
                  <m:oMath xmlns:m="http://schemas.openxmlformats.org/officeDocument/2006/math">
                    <m:r>
                      <a:rPr lang="en-US" sz="32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20</m:t>
                    </m:r>
                    <m:r>
                      <a:rPr lang="nl-NL" sz="3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00⋅15%=</m:t>
                    </m:r>
                    <m:r>
                      <a:rPr lang="en-US" sz="32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300</m:t>
                    </m:r>
                  </m:oMath>
                </a14:m>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(0,5 đ)</a:t>
                </a:r>
                <a:endPar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9A961DE5-24B2-4EF7-AA76-90932C3BBCAB}"/>
                  </a:ext>
                </a:extLst>
              </p:cNvPr>
              <p:cNvSpPr txBox="1">
                <a:spLocks noRot="1" noChangeAspect="1" noMove="1" noResize="1" noEditPoints="1" noAdjustHandles="1" noChangeArrowheads="1" noChangeShapeType="1" noTextEdit="1"/>
              </p:cNvSpPr>
              <p:nvPr/>
            </p:nvSpPr>
            <p:spPr>
              <a:xfrm>
                <a:off x="762000" y="971550"/>
                <a:ext cx="7391400" cy="2214965"/>
              </a:xfrm>
              <a:prstGeom prst="rect">
                <a:avLst/>
              </a:prstGeom>
              <a:blipFill>
                <a:blip r:embed="rId2"/>
                <a:stretch>
                  <a:fillRect l="-2061" r="-1979" b="-7692"/>
                </a:stretch>
              </a:blipFill>
            </p:spPr>
            <p:txBody>
              <a:bodyPr/>
              <a:lstStyle/>
              <a:p>
                <a:r>
                  <a:rPr lang="en-US">
                    <a:noFill/>
                  </a:rPr>
                  <a:t> </a:t>
                </a:r>
              </a:p>
            </p:txBody>
          </p:sp>
        </mc:Fallback>
      </mc:AlternateContent>
    </p:spTree>
    <p:extLst>
      <p:ext uri="{BB962C8B-B14F-4D97-AF65-F5344CB8AC3E}">
        <p14:creationId xmlns:p14="http://schemas.microsoft.com/office/powerpoint/2010/main" val="32518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6743" y="116413"/>
            <a:ext cx="7272055"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solidFill>
                  <a:srgbClr val="0000FF"/>
                </a:solidFill>
                <a:latin typeface="Times New Roman" pitchFamily="18" charset="0"/>
                <a:cs typeface="Times New Roman" pitchFamily="18" charset="0"/>
              </a:rPr>
              <a:t>PHẦN III: </a:t>
            </a:r>
            <a:r>
              <a:rPr lang="en-US" sz="6000" b="1" spc="50" dirty="0">
                <a:ln w="11430"/>
                <a:solidFill>
                  <a:srgbClr val="FF0000"/>
                </a:solidFill>
                <a:latin typeface="Times New Roman" pitchFamily="18" charset="0"/>
                <a:cs typeface="Times New Roman" pitchFamily="18" charset="0"/>
              </a:rPr>
              <a:t>VỀ ĐÍCH</a:t>
            </a:r>
          </a:p>
        </p:txBody>
      </p:sp>
      <p:sp>
        <p:nvSpPr>
          <p:cNvPr id="6" name="Rectangle 5"/>
          <p:cNvSpPr/>
          <p:nvPr/>
        </p:nvSpPr>
        <p:spPr>
          <a:xfrm>
            <a:off x="76200" y="57150"/>
            <a:ext cx="8991600" cy="5029200"/>
          </a:xfrm>
          <a:prstGeom prst="rect">
            <a:avLst/>
          </a:prstGeom>
          <a:noFill/>
          <a:ln w="117475" cmpd="thinThick">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32076"/>
            <a:ext cx="5715000" cy="3725674"/>
          </a:xfrm>
          <a:prstGeom prst="rect">
            <a:avLst/>
          </a:prstGeom>
        </p:spPr>
      </p:pic>
    </p:spTree>
    <p:extLst>
      <p:ext uri="{BB962C8B-B14F-4D97-AF65-F5344CB8AC3E}">
        <p14:creationId xmlns:p14="http://schemas.microsoft.com/office/powerpoint/2010/main" val="396961485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_33769422_7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64472" y="4343400"/>
            <a:ext cx="609600" cy="457200"/>
          </a:xfrm>
          <a:prstGeom prst="rect">
            <a:avLst/>
          </a:prstGeom>
        </p:spPr>
      </p:pic>
      <p:sp>
        <p:nvSpPr>
          <p:cNvPr id="5" name="Rectangle 4">
            <a:extLst>
              <a:ext uri="{FF2B5EF4-FFF2-40B4-BE49-F238E27FC236}">
                <a16:creationId xmlns:a16="http://schemas.microsoft.com/office/drawing/2014/main" id="{90C092C8-B38C-4571-8939-B0CE0F42DFE9}"/>
              </a:ext>
            </a:extLst>
          </p:cNvPr>
          <p:cNvSpPr/>
          <p:nvPr/>
        </p:nvSpPr>
        <p:spPr>
          <a:xfrm>
            <a:off x="76200" y="133350"/>
            <a:ext cx="5638800" cy="4955203"/>
          </a:xfrm>
          <a:prstGeom prst="rect">
            <a:avLst/>
          </a:prstGeom>
        </p:spPr>
        <p:txBody>
          <a:bodyPr wrap="square">
            <a:spAutoFit/>
          </a:bodyPr>
          <a:lstStyle/>
          <a:p>
            <a:pPr lvl="0" algn="ctr"/>
            <a:r>
              <a:rPr lang="en-US" sz="2175"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LUẬT CH</a:t>
            </a:r>
            <a:r>
              <a:rPr lang="vi-VN" sz="2800" b="1" dirty="0">
                <a:solidFill>
                  <a:srgbClr val="FF0000"/>
                </a:solidFill>
                <a:latin typeface="Times New Roman" panose="02020603050405020304" pitchFamily="18" charset="0"/>
                <a:cs typeface="Times New Roman" panose="02020603050405020304" pitchFamily="18" charset="0"/>
              </a:rPr>
              <a:t>Ơ</a:t>
            </a:r>
            <a:r>
              <a:rPr lang="en-US" sz="2800" b="1" dirty="0">
                <a:solidFill>
                  <a:srgbClr val="FF0000"/>
                </a:solidFill>
                <a:latin typeface="Times New Roman" panose="02020603050405020304" pitchFamily="18" charset="0"/>
                <a:cs typeface="Times New Roman" panose="02020603050405020304" pitchFamily="18" charset="0"/>
              </a:rPr>
              <a:t>I</a:t>
            </a:r>
          </a:p>
          <a:p>
            <a:pPr lvl="0"/>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tank, có nhiệm vụ bắn xe tank phía trên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endParaRPr lang="vi-VN"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Mỗi lần bị bắn, xe tank phía trên sẽ đổi màu (mất máu).</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xe</a:t>
            </a:r>
            <a:r>
              <a:rPr lang="en-US" sz="2800" dirty="0">
                <a:latin typeface="Times New Roman" panose="02020603050405020304" pitchFamily="18" charset="0"/>
                <a:cs typeface="Times New Roman" panose="02020603050405020304" pitchFamily="18" charset="0"/>
              </a:rPr>
              <a:t> tank </a:t>
            </a:r>
            <a:r>
              <a:rPr lang="en-US" sz="2800" dirty="0" err="1">
                <a:latin typeface="Times New Roman" panose="02020603050405020304" pitchFamily="18" charset="0"/>
                <a:cs typeface="Times New Roman" panose="02020603050405020304" pitchFamily="18" charset="0"/>
              </a:rPr>
              <a:t>phía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sẽ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điểm</a:t>
            </a:r>
            <a:r>
              <a:rPr lang="vi-VN"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Bang">
            <a:extLst>
              <a:ext uri="{FF2B5EF4-FFF2-40B4-BE49-F238E27FC236}">
                <a16:creationId xmlns:a16="http://schemas.microsoft.com/office/drawing/2014/main" id="{29FC1BD4-B630-41C1-800B-9CBBEA6907CD}"/>
              </a:ext>
            </a:extLst>
          </p:cNvPr>
          <p:cNvSpPr/>
          <p:nvPr/>
        </p:nvSpPr>
        <p:spPr>
          <a:xfrm>
            <a:off x="10668000" y="514350"/>
            <a:ext cx="6983488" cy="6760800"/>
          </a:xfrm>
          <a:prstGeom prst="roundRect">
            <a:avLst>
              <a:gd name="adj" fmla="val 2602"/>
            </a:avLst>
          </a:prstGeom>
          <a:solidFill>
            <a:srgbClr val="205F4A"/>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5400" dirty="0">
                <a:solidFill>
                  <a:srgbClr val="FFFF00"/>
                </a:solidFill>
                <a:latin typeface="#9Slide03 Bebas Neue ZSmall" panose="020B0606020202050201" pitchFamily="34" charset="0"/>
              </a:rPr>
              <a:t>LUẬT CHƠI</a:t>
            </a:r>
          </a:p>
          <a:p>
            <a:pPr marL="447675" indent="-447675" algn="just">
              <a:lnSpc>
                <a:spcPct val="120000"/>
              </a:lnSpc>
              <a:spcAft>
                <a:spcPts val="1200"/>
              </a:spcAft>
              <a:buFont typeface="Courier New" panose="02070309020205020404" pitchFamily="49" charset="0"/>
              <a:buChar char="o"/>
            </a:pPr>
            <a:r>
              <a:rPr lang="en-US" sz="3200" dirty="0" err="1">
                <a:solidFill>
                  <a:schemeClr val="bg1"/>
                </a:solidFill>
                <a:latin typeface="#9Slide03 AmpleSoft" panose="02000000000000000000" pitchFamily="2" charset="0"/>
              </a:rPr>
              <a:t>Mỗi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nhóm</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chọn</a:t>
            </a:r>
            <a:r>
              <a:rPr lang="en-US" sz="3200" dirty="0">
                <a:solidFill>
                  <a:schemeClr val="bg1"/>
                </a:solidFill>
                <a:latin typeface="#9Slide03 AmpleSoft" panose="02000000000000000000" pitchFamily="2" charset="0"/>
              </a:rPr>
              <a:t> 1 </a:t>
            </a:r>
            <a:r>
              <a:rPr lang="en-US" sz="3200" dirty="0" err="1">
                <a:solidFill>
                  <a:schemeClr val="bg1"/>
                </a:solidFill>
                <a:latin typeface="#9Slide03 AmpleSoft" panose="02000000000000000000" pitchFamily="2" charset="0"/>
              </a:rPr>
              <a:t>xe</a:t>
            </a:r>
            <a:r>
              <a:rPr lang="en-US" sz="3200" dirty="0">
                <a:solidFill>
                  <a:schemeClr val="bg1"/>
                </a:solidFill>
                <a:latin typeface="#9Slide03 AmpleSoft" panose="02000000000000000000" pitchFamily="2" charset="0"/>
              </a:rPr>
              <a:t> </a:t>
            </a:r>
            <a:r>
              <a:rPr lang="vi-VN" sz="3200" dirty="0">
                <a:solidFill>
                  <a:schemeClr val="bg1"/>
                </a:solidFill>
                <a:latin typeface="#9Slide03 AmpleSoft" panose="02000000000000000000" pitchFamily="2" charset="0"/>
              </a:rPr>
              <a:t>tank, có nhiệm vụ bắn xe tank phía trên</a:t>
            </a:r>
            <a:r>
              <a:rPr lang="en-US" sz="3200" dirty="0">
                <a:solidFill>
                  <a:schemeClr val="bg1"/>
                </a:solidFill>
                <a:latin typeface="#9Slide03 AmpleSoft" panose="02000000000000000000" pitchFamily="2" charset="0"/>
              </a:rPr>
              <a:t>.</a:t>
            </a:r>
          </a:p>
          <a:p>
            <a:pPr marL="447675" indent="-447675" algn="just">
              <a:lnSpc>
                <a:spcPct val="120000"/>
              </a:lnSpc>
              <a:spcAft>
                <a:spcPts val="1200"/>
              </a:spcAft>
              <a:buFont typeface="Courier New" panose="02070309020205020404" pitchFamily="49" charset="0"/>
              <a:buChar char="o"/>
            </a:pPr>
            <a:r>
              <a:rPr lang="en-US" sz="3200" dirty="0" err="1">
                <a:solidFill>
                  <a:schemeClr val="bg1"/>
                </a:solidFill>
                <a:latin typeface="#9Slide03 AmpleSoft" panose="02000000000000000000" pitchFamily="2" charset="0"/>
              </a:rPr>
              <a:t>Đội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nhanh</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nhất</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trả</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lời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đúng</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câu</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hỏi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được</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bắn</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sai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nhường</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quyền</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cho</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đội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tiếp</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theo.</a:t>
            </a:r>
            <a:endParaRPr lang="vi-VN" sz="3200" dirty="0">
              <a:solidFill>
                <a:schemeClr val="bg1"/>
              </a:solidFill>
              <a:latin typeface="#9Slide03 AmpleSoft" panose="02000000000000000000" pitchFamily="2" charset="0"/>
            </a:endParaRPr>
          </a:p>
          <a:p>
            <a:pPr marL="447675" indent="-447675" algn="just">
              <a:lnSpc>
                <a:spcPct val="120000"/>
              </a:lnSpc>
              <a:spcAft>
                <a:spcPts val="1200"/>
              </a:spcAft>
              <a:buFont typeface="Courier New" panose="02070309020205020404" pitchFamily="49" charset="0"/>
              <a:buChar char="o"/>
            </a:pPr>
            <a:r>
              <a:rPr lang="vi-VN" sz="3200" dirty="0">
                <a:solidFill>
                  <a:schemeClr val="bg1"/>
                </a:solidFill>
                <a:latin typeface="#9Slide03 AmpleSoft" panose="02000000000000000000" pitchFamily="2" charset="0"/>
              </a:rPr>
              <a:t>Mỗi lần bị bắn, xe tank phía trên sẽ đổi màu (mất máu).</a:t>
            </a:r>
            <a:endParaRPr lang="en-US" sz="3200" dirty="0">
              <a:solidFill>
                <a:schemeClr val="bg1"/>
              </a:solidFill>
              <a:latin typeface="#9Slide03 AmpleSoft" panose="02000000000000000000" pitchFamily="2" charset="0"/>
            </a:endParaRPr>
          </a:p>
          <a:p>
            <a:pPr marL="447675" indent="-447675" algn="just">
              <a:lnSpc>
                <a:spcPct val="120000"/>
              </a:lnSpc>
              <a:spcAft>
                <a:spcPts val="1200"/>
              </a:spcAft>
              <a:buFont typeface="Courier New" panose="02070309020205020404" pitchFamily="49" charset="0"/>
              <a:buChar char="o"/>
            </a:pPr>
            <a:r>
              <a:rPr lang="en-US" sz="3200" dirty="0" err="1">
                <a:solidFill>
                  <a:schemeClr val="bg1"/>
                </a:solidFill>
                <a:latin typeface="#9Slide03 AmpleSoft" panose="02000000000000000000" pitchFamily="2" charset="0"/>
              </a:rPr>
              <a:t>Đội</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nào</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bắn</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nổ</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xe</a:t>
            </a:r>
            <a:r>
              <a:rPr lang="en-US" sz="3200" dirty="0">
                <a:solidFill>
                  <a:schemeClr val="bg1"/>
                </a:solidFill>
                <a:latin typeface="#9Slide03 AmpleSoft" panose="02000000000000000000" pitchFamily="2" charset="0"/>
              </a:rPr>
              <a:t> tank </a:t>
            </a:r>
            <a:r>
              <a:rPr lang="en-US" sz="3200" dirty="0" err="1">
                <a:solidFill>
                  <a:schemeClr val="bg1"/>
                </a:solidFill>
                <a:latin typeface="#9Slide03 AmpleSoft" panose="02000000000000000000" pitchFamily="2" charset="0"/>
              </a:rPr>
              <a:t>phía</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trên</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đầu</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tiên</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là</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đội</a:t>
            </a:r>
            <a:r>
              <a:rPr lang="en-US" sz="3200" dirty="0">
                <a:solidFill>
                  <a:schemeClr val="bg1"/>
                </a:solidFill>
                <a:latin typeface="#9Slide03 AmpleSoft" panose="02000000000000000000" pitchFamily="2" charset="0"/>
              </a:rPr>
              <a:t> </a:t>
            </a:r>
            <a:r>
              <a:rPr lang="vi-VN" sz="3200" dirty="0">
                <a:solidFill>
                  <a:schemeClr val="bg1"/>
                </a:solidFill>
                <a:latin typeface="#9Slide03 AmpleSoft" panose="02000000000000000000" pitchFamily="2" charset="0"/>
              </a:rPr>
              <a:t>sẽ </a:t>
            </a:r>
            <a:r>
              <a:rPr lang="en-US" sz="3200" dirty="0" err="1">
                <a:solidFill>
                  <a:schemeClr val="bg1"/>
                </a:solidFill>
                <a:latin typeface="#9Slide03 AmpleSoft" panose="02000000000000000000" pitchFamily="2" charset="0"/>
              </a:rPr>
              <a:t>giành</a:t>
            </a:r>
            <a:r>
              <a:rPr lang="en-US" sz="3200" dirty="0">
                <a:solidFill>
                  <a:schemeClr val="bg1"/>
                </a:solidFill>
                <a:latin typeface="#9Slide03 AmpleSoft" panose="02000000000000000000" pitchFamily="2" charset="0"/>
              </a:rPr>
              <a:t> </a:t>
            </a:r>
            <a:r>
              <a:rPr lang="en-US" sz="3200" dirty="0" err="1">
                <a:solidFill>
                  <a:schemeClr val="bg1"/>
                </a:solidFill>
                <a:latin typeface="#9Slide03 AmpleSoft" panose="02000000000000000000" pitchFamily="2" charset="0"/>
              </a:rPr>
              <a:t>chiến</a:t>
            </a:r>
            <a:r>
              <a:rPr lang="en-US" sz="3200" dirty="0">
                <a:solidFill>
                  <a:schemeClr val="bg1"/>
                </a:solidFill>
                <a:latin typeface="#9Slide03 AmpleSoft" panose="02000000000000000000" pitchFamily="2" charset="0"/>
              </a:rPr>
              <a:t> </a:t>
            </a:r>
            <a:r>
              <a:rPr lang="vi-VN" sz="3200" dirty="0">
                <a:solidFill>
                  <a:schemeClr val="bg1"/>
                </a:solidFill>
                <a:latin typeface="#9Slide03 AmpleSoft" panose="02000000000000000000" pitchFamily="2" charset="0"/>
              </a:rPr>
              <a:t>thắng.</a:t>
            </a:r>
            <a:endParaRPr lang="en-US" sz="3200" dirty="0">
              <a:solidFill>
                <a:schemeClr val="bg1"/>
              </a:solidFill>
              <a:latin typeface="#9Slide03 AmpleSoft" panose="02000000000000000000" pitchFamily="2" charset="0"/>
            </a:endParaRPr>
          </a:p>
          <a:p>
            <a:pPr algn="ctr"/>
            <a:endParaRPr lang="en-US" sz="2800" dirty="0">
              <a:solidFill>
                <a:schemeClr val="accent4">
                  <a:lumMod val="75000"/>
                </a:schemeClr>
              </a:solidFill>
            </a:endParaRPr>
          </a:p>
        </p:txBody>
      </p:sp>
      <p:pic>
        <p:nvPicPr>
          <p:cNvPr id="2" name="Copy of Copy of Untitled video">
            <a:hlinkClick r:id="" action="ppaction://media"/>
            <a:extLst>
              <a:ext uri="{FF2B5EF4-FFF2-40B4-BE49-F238E27FC236}">
                <a16:creationId xmlns:a16="http://schemas.microsoft.com/office/drawing/2014/main" id="{12BD97FC-1A53-40A9-9137-3BC7345FC39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28090" r="28800"/>
          <a:stretch/>
        </p:blipFill>
        <p:spPr>
          <a:xfrm>
            <a:off x="5714999" y="2354"/>
            <a:ext cx="3452897" cy="5143500"/>
          </a:xfrm>
          <a:prstGeom prst="rect">
            <a:avLst/>
          </a:prstGeom>
        </p:spPr>
      </p:pic>
    </p:spTree>
    <p:extLst>
      <p:ext uri="{BB962C8B-B14F-4D97-AF65-F5344CB8AC3E}">
        <p14:creationId xmlns:p14="http://schemas.microsoft.com/office/powerpoint/2010/main" val="25794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video>
              <p:cMediaNode vol="80000">
                <p:cTn id="8"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green square object with a black background&#10;&#10;Description automatically generated">
            <a:extLst>
              <a:ext uri="{FF2B5EF4-FFF2-40B4-BE49-F238E27FC236}">
                <a16:creationId xmlns:a16="http://schemas.microsoft.com/office/drawing/2014/main" id="{2A7FB2F1-168A-67A2-AC36-1875E0DCF705}"/>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86577" y="1628624"/>
            <a:ext cx="634212" cy="634212"/>
          </a:xfrm>
          <a:prstGeom prst="rect">
            <a:avLst/>
          </a:prstGeom>
        </p:spPr>
      </p:pic>
      <p:pic>
        <p:nvPicPr>
          <p:cNvPr id="46" name="Picture 45" descr="A black background with a black square&#10;&#10;Description automatically generated with medium confidence">
            <a:extLst>
              <a:ext uri="{FF2B5EF4-FFF2-40B4-BE49-F238E27FC236}">
                <a16:creationId xmlns:a16="http://schemas.microsoft.com/office/drawing/2014/main" id="{F184A1B0-82D1-A4A3-E440-444C32CE72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97432" y="1614571"/>
            <a:ext cx="634212" cy="634212"/>
          </a:xfrm>
          <a:prstGeom prst="rect">
            <a:avLst/>
          </a:prstGeom>
        </p:spPr>
      </p:pic>
      <p:pic>
        <p:nvPicPr>
          <p:cNvPr id="28" name="Picture 27">
            <a:extLst>
              <a:ext uri="{FF2B5EF4-FFF2-40B4-BE49-F238E27FC236}">
                <a16:creationId xmlns:a16="http://schemas.microsoft.com/office/drawing/2014/main" id="{C8743A00-E11D-41D3-4E24-4C75BAC6F92C}"/>
              </a:ext>
            </a:extLst>
          </p:cNvPr>
          <p:cNvPicPr>
            <a:picLocks noChangeAspect="1"/>
          </p:cNvPicPr>
          <p:nvPr/>
        </p:nvPicPr>
        <p:blipFill>
          <a:blip r:embed="rId6"/>
          <a:stretch>
            <a:fillRect/>
          </a:stretch>
        </p:blipFill>
        <p:spPr>
          <a:xfrm rot="10800000" flipV="1">
            <a:off x="571900" y="3722089"/>
            <a:ext cx="54941" cy="198098"/>
          </a:xfrm>
          <a:prstGeom prst="rect">
            <a:avLst/>
          </a:prstGeom>
        </p:spPr>
      </p:pic>
      <p:pic>
        <p:nvPicPr>
          <p:cNvPr id="20" name="TANK_1">
            <a:extLst>
              <a:ext uri="{FF2B5EF4-FFF2-40B4-BE49-F238E27FC236}">
                <a16:creationId xmlns:a16="http://schemas.microsoft.com/office/drawing/2014/main" id="{5F71A52B-4512-D64E-9E5F-FB226FECDEA3}"/>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286577" y="3577287"/>
            <a:ext cx="613754" cy="1028700"/>
          </a:xfrm>
          <a:prstGeom prst="rect">
            <a:avLst/>
          </a:prstGeom>
        </p:spPr>
      </p:pic>
      <p:pic>
        <p:nvPicPr>
          <p:cNvPr id="94" name="Picture 93">
            <a:extLst>
              <a:ext uri="{FF2B5EF4-FFF2-40B4-BE49-F238E27FC236}">
                <a16:creationId xmlns:a16="http://schemas.microsoft.com/office/drawing/2014/main" id="{D4481FB5-3853-61A5-77E9-72CF14FED2D7}"/>
              </a:ext>
            </a:extLst>
          </p:cNvPr>
          <p:cNvPicPr>
            <a:picLocks noChangeAspect="1"/>
          </p:cNvPicPr>
          <p:nvPr/>
        </p:nvPicPr>
        <p:blipFill>
          <a:blip r:embed="rId9"/>
          <a:stretch>
            <a:fillRect/>
          </a:stretch>
        </p:blipFill>
        <p:spPr>
          <a:xfrm>
            <a:off x="171450" y="1516088"/>
            <a:ext cx="760194" cy="760194"/>
          </a:xfrm>
          <a:prstGeom prst="rect">
            <a:avLst/>
          </a:prstGeom>
        </p:spPr>
      </p:pic>
      <p:pic>
        <p:nvPicPr>
          <p:cNvPr id="121" name="Picture 120">
            <a:extLst>
              <a:ext uri="{FF2B5EF4-FFF2-40B4-BE49-F238E27FC236}">
                <a16:creationId xmlns:a16="http://schemas.microsoft.com/office/drawing/2014/main" id="{9C9D3132-C961-ACE9-CCD6-004DB3AE5207}"/>
              </a:ext>
            </a:extLst>
          </p:cNvPr>
          <p:cNvPicPr>
            <a:picLocks noChangeAspect="1"/>
          </p:cNvPicPr>
          <p:nvPr/>
        </p:nvPicPr>
        <p:blipFill>
          <a:blip r:embed="rId10"/>
          <a:stretch>
            <a:fillRect/>
          </a:stretch>
        </p:blipFill>
        <p:spPr>
          <a:xfrm>
            <a:off x="173123" y="1396013"/>
            <a:ext cx="874526" cy="879411"/>
          </a:xfrm>
          <a:prstGeom prst="rect">
            <a:avLst/>
          </a:prstGeom>
        </p:spPr>
      </p:pic>
      <p:sp>
        <p:nvSpPr>
          <p:cNvPr id="16" name="TANK" descr="Tank">
            <a:hlinkClick r:id="" action="ppaction://macro?name=RSCH"/>
            <a:extLst>
              <a:ext uri="{FF2B5EF4-FFF2-40B4-BE49-F238E27FC236}">
                <a16:creationId xmlns:a16="http://schemas.microsoft.com/office/drawing/2014/main" id="{C5C332F7-0F04-BFBF-FCD2-F274A225B6FD}"/>
              </a:ext>
            </a:extLst>
          </p:cNvPr>
          <p:cNvSpPr/>
          <p:nvPr/>
        </p:nvSpPr>
        <p:spPr>
          <a:xfrm>
            <a:off x="1128118" y="31847"/>
            <a:ext cx="2125709" cy="762454"/>
          </a:xfrm>
          <a:custGeom>
            <a:avLst/>
            <a:gdLst/>
            <a:ahLst/>
            <a:cxnLst/>
            <a:rect l="l" t="t" r="r" b="b"/>
            <a:pathLst>
              <a:path w="8115300" h="2910811">
                <a:moveTo>
                  <a:pt x="0" y="0"/>
                </a:moveTo>
                <a:lnTo>
                  <a:pt x="8115300" y="0"/>
                </a:lnTo>
                <a:lnTo>
                  <a:pt x="8115300" y="2910811"/>
                </a:lnTo>
                <a:lnTo>
                  <a:pt x="0" y="2910811"/>
                </a:lnTo>
                <a:lnTo>
                  <a:pt x="0" y="0"/>
                </a:lnTo>
                <a:close/>
              </a:path>
            </a:pathLst>
          </a:custGeom>
          <a:blipFill>
            <a:blip r:embed="rId11"/>
            <a:stretch>
              <a:fillRect/>
            </a:stretch>
          </a:blipFill>
        </p:spPr>
        <p:txBody>
          <a:bodyPr/>
          <a:lstStyle/>
          <a:p>
            <a:endParaRPr lang="en-US" sz="1350"/>
          </a:p>
        </p:txBody>
      </p:sp>
      <p:sp>
        <p:nvSpPr>
          <p:cNvPr id="13" name="Freeform 3" descr="Battle">
            <a:hlinkClick r:id="" action="ppaction://macro?name=RSCH"/>
            <a:extLst>
              <a:ext uri="{FF2B5EF4-FFF2-40B4-BE49-F238E27FC236}">
                <a16:creationId xmlns:a16="http://schemas.microsoft.com/office/drawing/2014/main" id="{D4AD4304-74DD-B0E3-B7FA-9447D4F5E1ED}"/>
              </a:ext>
            </a:extLst>
          </p:cNvPr>
          <p:cNvSpPr/>
          <p:nvPr/>
        </p:nvSpPr>
        <p:spPr>
          <a:xfrm rot="21217088">
            <a:off x="164070" y="404615"/>
            <a:ext cx="1867739" cy="1010801"/>
          </a:xfrm>
          <a:custGeom>
            <a:avLst/>
            <a:gdLst/>
            <a:ahLst/>
            <a:cxnLst/>
            <a:rect l="l" t="t" r="r" b="b"/>
            <a:pathLst>
              <a:path w="8075860" h="4114800">
                <a:moveTo>
                  <a:pt x="0" y="0"/>
                </a:moveTo>
                <a:lnTo>
                  <a:pt x="8075860" y="0"/>
                </a:lnTo>
                <a:lnTo>
                  <a:pt x="8075860" y="4114800"/>
                </a:lnTo>
                <a:lnTo>
                  <a:pt x="0" y="4114800"/>
                </a:lnTo>
                <a:lnTo>
                  <a:pt x="0" y="0"/>
                </a:lnTo>
                <a:close/>
              </a:path>
            </a:pathLst>
          </a:custGeom>
          <a:blipFill>
            <a:blip r:embed="rId12"/>
            <a:stretch>
              <a:fillRect/>
            </a:stretch>
          </a:blipFill>
        </p:spPr>
        <p:txBody>
          <a:bodyPr/>
          <a:lstStyle/>
          <a:p>
            <a:endParaRPr lang="en-US" sz="1350"/>
          </a:p>
        </p:txBody>
      </p:sp>
      <p:sp>
        <p:nvSpPr>
          <p:cNvPr id="15" name="Freeform 4" descr="ground">
            <a:extLst>
              <a:ext uri="{FF2B5EF4-FFF2-40B4-BE49-F238E27FC236}">
                <a16:creationId xmlns:a16="http://schemas.microsoft.com/office/drawing/2014/main" id="{72AF3B89-25E4-4F3D-1760-3C83E8861760}"/>
              </a:ext>
            </a:extLst>
          </p:cNvPr>
          <p:cNvSpPr/>
          <p:nvPr/>
        </p:nvSpPr>
        <p:spPr>
          <a:xfrm>
            <a:off x="1633028" y="334132"/>
            <a:ext cx="2262324" cy="1151768"/>
          </a:xfrm>
          <a:custGeom>
            <a:avLst/>
            <a:gdLst/>
            <a:ahLst/>
            <a:cxnLst/>
            <a:rect l="l" t="t" r="r" b="b"/>
            <a:pathLst>
              <a:path w="8082366" h="4114800">
                <a:moveTo>
                  <a:pt x="0" y="0"/>
                </a:moveTo>
                <a:lnTo>
                  <a:pt x="8082366" y="0"/>
                </a:lnTo>
                <a:lnTo>
                  <a:pt x="8082366" y="4114800"/>
                </a:lnTo>
                <a:lnTo>
                  <a:pt x="0" y="4114800"/>
                </a:lnTo>
                <a:lnTo>
                  <a:pt x="0" y="0"/>
                </a:lnTo>
                <a:close/>
              </a:path>
            </a:pathLst>
          </a:custGeom>
          <a:blipFill>
            <a:blip r:embed="rId13"/>
            <a:stretch>
              <a:fillRect/>
            </a:stretch>
          </a:blipFill>
        </p:spPr>
        <p:txBody>
          <a:bodyPr/>
          <a:lstStyle/>
          <a:p>
            <a:endParaRPr lang="en-US" sz="1350"/>
          </a:p>
        </p:txBody>
      </p:sp>
      <p:sp>
        <p:nvSpPr>
          <p:cNvPr id="2" name="1">
            <a:hlinkClick r:id="rId14" action="ppaction://hlinksldjump"/>
            <a:extLst>
              <a:ext uri="{FF2B5EF4-FFF2-40B4-BE49-F238E27FC236}">
                <a16:creationId xmlns:a16="http://schemas.microsoft.com/office/drawing/2014/main" id="{052CA572-9746-DE8E-3561-2EED03356D1F}"/>
              </a:ext>
            </a:extLst>
          </p:cNvPr>
          <p:cNvSpPr/>
          <p:nvPr/>
        </p:nvSpPr>
        <p:spPr>
          <a:xfrm rot="21412919">
            <a:off x="6044078" y="1560263"/>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1</a:t>
            </a:r>
          </a:p>
        </p:txBody>
      </p:sp>
      <p:sp>
        <p:nvSpPr>
          <p:cNvPr id="3" name="2">
            <a:hlinkClick r:id="rId15" action="ppaction://hlinksldjump"/>
            <a:extLst>
              <a:ext uri="{FF2B5EF4-FFF2-40B4-BE49-F238E27FC236}">
                <a16:creationId xmlns:a16="http://schemas.microsoft.com/office/drawing/2014/main" id="{FB213382-5A6C-BBB1-A673-EE00D556CB66}"/>
              </a:ext>
            </a:extLst>
          </p:cNvPr>
          <p:cNvSpPr/>
          <p:nvPr/>
        </p:nvSpPr>
        <p:spPr>
          <a:xfrm rot="21412919">
            <a:off x="7141913" y="1560263"/>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2</a:t>
            </a:r>
          </a:p>
        </p:txBody>
      </p:sp>
      <p:sp>
        <p:nvSpPr>
          <p:cNvPr id="6" name="3">
            <a:hlinkClick r:id="rId16" action="ppaction://hlinksldjump"/>
            <a:extLst>
              <a:ext uri="{FF2B5EF4-FFF2-40B4-BE49-F238E27FC236}">
                <a16:creationId xmlns:a16="http://schemas.microsoft.com/office/drawing/2014/main" id="{22A5EB96-B131-CCEC-D99A-B5E82E6AB19A}"/>
              </a:ext>
            </a:extLst>
          </p:cNvPr>
          <p:cNvSpPr/>
          <p:nvPr/>
        </p:nvSpPr>
        <p:spPr>
          <a:xfrm rot="21412919">
            <a:off x="8056313" y="1560263"/>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3</a:t>
            </a:r>
          </a:p>
        </p:txBody>
      </p:sp>
      <p:sp>
        <p:nvSpPr>
          <p:cNvPr id="7" name="4">
            <a:hlinkClick r:id="rId17" action="ppaction://hlinksldjump"/>
            <a:extLst>
              <a:ext uri="{FF2B5EF4-FFF2-40B4-BE49-F238E27FC236}">
                <a16:creationId xmlns:a16="http://schemas.microsoft.com/office/drawing/2014/main" id="{D182B9AA-4020-0A8E-D2D2-805E0FFA8BFD}"/>
              </a:ext>
            </a:extLst>
          </p:cNvPr>
          <p:cNvSpPr/>
          <p:nvPr/>
        </p:nvSpPr>
        <p:spPr>
          <a:xfrm rot="21412919">
            <a:off x="6188536" y="2700336"/>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4</a:t>
            </a:r>
          </a:p>
        </p:txBody>
      </p:sp>
      <p:sp>
        <p:nvSpPr>
          <p:cNvPr id="8" name="5">
            <a:hlinkClick r:id="rId18" action="ppaction://hlinksldjump"/>
            <a:extLst>
              <a:ext uri="{FF2B5EF4-FFF2-40B4-BE49-F238E27FC236}">
                <a16:creationId xmlns:a16="http://schemas.microsoft.com/office/drawing/2014/main" id="{E51C2C6A-60FB-921C-403F-D72FFD3C3668}"/>
              </a:ext>
            </a:extLst>
          </p:cNvPr>
          <p:cNvSpPr/>
          <p:nvPr/>
        </p:nvSpPr>
        <p:spPr>
          <a:xfrm rot="21412919">
            <a:off x="7213567" y="2700337"/>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5</a:t>
            </a:r>
          </a:p>
        </p:txBody>
      </p:sp>
      <p:sp>
        <p:nvSpPr>
          <p:cNvPr id="12" name="1">
            <a:hlinkClick r:id="rId19" action="ppaction://hlinksldjump"/>
            <a:extLst>
              <a:ext uri="{FF2B5EF4-FFF2-40B4-BE49-F238E27FC236}">
                <a16:creationId xmlns:a16="http://schemas.microsoft.com/office/drawing/2014/main" id="{4FE517C7-282D-D7C2-2FB4-8E51F2BC7D00}"/>
              </a:ext>
            </a:extLst>
          </p:cNvPr>
          <p:cNvSpPr/>
          <p:nvPr/>
        </p:nvSpPr>
        <p:spPr>
          <a:xfrm rot="21412919">
            <a:off x="8048249" y="2703263"/>
            <a:ext cx="540000" cy="540000"/>
          </a:xfrm>
          <a:custGeom>
            <a:avLst/>
            <a:gdLst>
              <a:gd name="connsiteX0" fmla="*/ 0 w 720000"/>
              <a:gd name="connsiteY0" fmla="*/ 120002 h 720000"/>
              <a:gd name="connsiteX1" fmla="*/ 120002 w 720000"/>
              <a:gd name="connsiteY1" fmla="*/ 0 h 720000"/>
              <a:gd name="connsiteX2" fmla="*/ 599998 w 720000"/>
              <a:gd name="connsiteY2" fmla="*/ 0 h 720000"/>
              <a:gd name="connsiteX3" fmla="*/ 720000 w 720000"/>
              <a:gd name="connsiteY3" fmla="*/ 120002 h 720000"/>
              <a:gd name="connsiteX4" fmla="*/ 720000 w 720000"/>
              <a:gd name="connsiteY4" fmla="*/ 599998 h 720000"/>
              <a:gd name="connsiteX5" fmla="*/ 599998 w 720000"/>
              <a:gd name="connsiteY5" fmla="*/ 720000 h 720000"/>
              <a:gd name="connsiteX6" fmla="*/ 120002 w 720000"/>
              <a:gd name="connsiteY6" fmla="*/ 720000 h 720000"/>
              <a:gd name="connsiteX7" fmla="*/ 0 w 720000"/>
              <a:gd name="connsiteY7" fmla="*/ 599998 h 720000"/>
              <a:gd name="connsiteX8" fmla="*/ 0 w 720000"/>
              <a:gd name="connsiteY8" fmla="*/ 12000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00" h="720000" fill="none" extrusionOk="0">
                <a:moveTo>
                  <a:pt x="0" y="120002"/>
                </a:moveTo>
                <a:cubicBezTo>
                  <a:pt x="7139" y="64354"/>
                  <a:pt x="55406" y="17390"/>
                  <a:pt x="120002" y="0"/>
                </a:cubicBezTo>
                <a:cubicBezTo>
                  <a:pt x="232807" y="-2815"/>
                  <a:pt x="487936" y="45117"/>
                  <a:pt x="599998" y="0"/>
                </a:cubicBezTo>
                <a:cubicBezTo>
                  <a:pt x="672053" y="-7175"/>
                  <a:pt x="704467" y="47722"/>
                  <a:pt x="720000" y="120002"/>
                </a:cubicBezTo>
                <a:cubicBezTo>
                  <a:pt x="730377" y="296127"/>
                  <a:pt x="717538" y="389306"/>
                  <a:pt x="720000" y="599998"/>
                </a:cubicBezTo>
                <a:cubicBezTo>
                  <a:pt x="713512" y="653047"/>
                  <a:pt x="667659" y="701246"/>
                  <a:pt x="599998" y="720000"/>
                </a:cubicBezTo>
                <a:cubicBezTo>
                  <a:pt x="450913" y="730772"/>
                  <a:pt x="311757" y="688414"/>
                  <a:pt x="120002" y="720000"/>
                </a:cubicBezTo>
                <a:cubicBezTo>
                  <a:pt x="46034" y="720317"/>
                  <a:pt x="4448" y="658254"/>
                  <a:pt x="0" y="599998"/>
                </a:cubicBezTo>
                <a:cubicBezTo>
                  <a:pt x="-30703" y="387807"/>
                  <a:pt x="34522" y="220801"/>
                  <a:pt x="0" y="120002"/>
                </a:cubicBezTo>
                <a:close/>
              </a:path>
              <a:path w="720000" h="720000"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4768" y="264375"/>
                  <a:pt x="679195" y="404674"/>
                  <a:pt x="720000" y="599998"/>
                </a:cubicBezTo>
                <a:cubicBezTo>
                  <a:pt x="721359" y="663475"/>
                  <a:pt x="664496" y="719728"/>
                  <a:pt x="599998" y="720000"/>
                </a:cubicBezTo>
                <a:cubicBezTo>
                  <a:pt x="405217" y="759211"/>
                  <a:pt x="233717" y="678477"/>
                  <a:pt x="120002" y="720000"/>
                </a:cubicBezTo>
                <a:cubicBezTo>
                  <a:pt x="46683" y="731653"/>
                  <a:pt x="-2587" y="663273"/>
                  <a:pt x="0" y="599998"/>
                </a:cubicBezTo>
                <a:cubicBezTo>
                  <a:pt x="-52393" y="384928"/>
                  <a:pt x="98" y="23463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6</a:t>
            </a:r>
          </a:p>
        </p:txBody>
      </p:sp>
      <p:sp>
        <p:nvSpPr>
          <p:cNvPr id="42" name="TextBox 41">
            <a:extLst>
              <a:ext uri="{FF2B5EF4-FFF2-40B4-BE49-F238E27FC236}">
                <a16:creationId xmlns:a16="http://schemas.microsoft.com/office/drawing/2014/main" id="{2B6EB2AE-FEAD-F67F-EC40-4F3282B21344}"/>
              </a:ext>
            </a:extLst>
          </p:cNvPr>
          <p:cNvSpPr txBox="1"/>
          <p:nvPr/>
        </p:nvSpPr>
        <p:spPr>
          <a:xfrm>
            <a:off x="5057295" y="733738"/>
            <a:ext cx="4093264" cy="507831"/>
          </a:xfrm>
          <a:prstGeom prst="rect">
            <a:avLst/>
          </a:prstGeom>
          <a:noFill/>
        </p:spPr>
        <p:txBody>
          <a:bodyPr wrap="square" lIns="0" tIns="0" rIns="0" bIns="0" rtlCol="0">
            <a:spAutoFit/>
          </a:bodyPr>
          <a:lstStyle/>
          <a:p>
            <a:pPr algn="ctr"/>
            <a:r>
              <a:rPr lang="en-US" sz="3300" dirty="0" err="1">
                <a:solidFill>
                  <a:schemeClr val="bg2">
                    <a:lumMod val="25000"/>
                  </a:schemeClr>
                </a:solidFill>
                <a:latin typeface="SVN-A Love Of Thunder" panose="02040603050506020204" pitchFamily="18" charset="0"/>
              </a:rPr>
              <a:t>bảng</a:t>
            </a:r>
            <a:r>
              <a:rPr lang="en-US" sz="3300" dirty="0">
                <a:solidFill>
                  <a:schemeClr val="bg2">
                    <a:lumMod val="25000"/>
                  </a:schemeClr>
                </a:solidFill>
                <a:latin typeface="SVN-A Love Of Thunder" panose="02040603050506020204" pitchFamily="18" charset="0"/>
              </a:rPr>
              <a:t> </a:t>
            </a:r>
            <a:r>
              <a:rPr lang="en-US" sz="3300" dirty="0" err="1">
                <a:solidFill>
                  <a:schemeClr val="bg2">
                    <a:lumMod val="25000"/>
                  </a:schemeClr>
                </a:solidFill>
                <a:latin typeface="SVN-A Love Of Thunder" panose="02040603050506020204" pitchFamily="18" charset="0"/>
              </a:rPr>
              <a:t>chọn</a:t>
            </a:r>
            <a:r>
              <a:rPr lang="en-US" sz="3300" dirty="0">
                <a:solidFill>
                  <a:schemeClr val="bg2">
                    <a:lumMod val="25000"/>
                  </a:schemeClr>
                </a:solidFill>
                <a:latin typeface="SVN-A Love Of Thunder" panose="02040603050506020204" pitchFamily="18" charset="0"/>
              </a:rPr>
              <a:t> </a:t>
            </a:r>
            <a:r>
              <a:rPr lang="en-US" sz="3300" dirty="0" err="1">
                <a:solidFill>
                  <a:schemeClr val="bg2">
                    <a:lumMod val="25000"/>
                  </a:schemeClr>
                </a:solidFill>
                <a:latin typeface="SVN-A Love Of Thunder" panose="02040603050506020204" pitchFamily="18" charset="0"/>
              </a:rPr>
              <a:t>câu</a:t>
            </a:r>
            <a:r>
              <a:rPr lang="en-US" sz="3300" dirty="0">
                <a:solidFill>
                  <a:schemeClr val="bg2">
                    <a:lumMod val="25000"/>
                  </a:schemeClr>
                </a:solidFill>
                <a:latin typeface="SVN-A Love Of Thunder" panose="02040603050506020204" pitchFamily="18" charset="0"/>
              </a:rPr>
              <a:t> </a:t>
            </a:r>
            <a:r>
              <a:rPr lang="en-US" sz="3300" dirty="0" err="1">
                <a:solidFill>
                  <a:schemeClr val="bg2">
                    <a:lumMod val="25000"/>
                  </a:schemeClr>
                </a:solidFill>
                <a:latin typeface="SVN-A Love Of Thunder" panose="02040603050506020204" pitchFamily="18" charset="0"/>
              </a:rPr>
              <a:t>hỏi</a:t>
            </a:r>
            <a:endParaRPr lang="en-US" sz="3300" dirty="0">
              <a:solidFill>
                <a:schemeClr val="bg2">
                  <a:lumMod val="25000"/>
                </a:schemeClr>
              </a:solidFill>
              <a:latin typeface="SVN-Cinnamoncake" panose="02000000000000000000" pitchFamily="2" charset="0"/>
            </a:endParaRPr>
          </a:p>
        </p:txBody>
      </p:sp>
      <p:pic>
        <p:nvPicPr>
          <p:cNvPr id="11" name="Picture 10">
            <a:hlinkClick r:id="rId20" action="ppaction://hlinksldjump"/>
            <a:extLst>
              <a:ext uri="{FF2B5EF4-FFF2-40B4-BE49-F238E27FC236}">
                <a16:creationId xmlns:a16="http://schemas.microsoft.com/office/drawing/2014/main" id="{1987ACC1-9BD8-3F57-45E7-7B4871BA5C31}"/>
              </a:ext>
            </a:extLst>
          </p:cNvPr>
          <p:cNvPicPr>
            <a:picLocks noChangeAspect="1"/>
          </p:cNvPicPr>
          <p:nvPr/>
        </p:nvPicPr>
        <p:blipFill rotWithShape="1">
          <a:blip r:embed="rId21"/>
          <a:srcRect l="55899" t="69524" r="36171" b="12571"/>
          <a:stretch/>
        </p:blipFill>
        <p:spPr>
          <a:xfrm>
            <a:off x="1845776" y="2047322"/>
            <a:ext cx="1085770" cy="1479165"/>
          </a:xfrm>
          <a:prstGeom prst="rect">
            <a:avLst/>
          </a:prstGeom>
        </p:spPr>
      </p:pic>
      <p:pic>
        <p:nvPicPr>
          <p:cNvPr id="33" name="Picture 32" descr="A green square object with a black background&#10;&#10;Description automatically generated">
            <a:extLst>
              <a:ext uri="{FF2B5EF4-FFF2-40B4-BE49-F238E27FC236}">
                <a16:creationId xmlns:a16="http://schemas.microsoft.com/office/drawing/2014/main" id="{12C5FF3D-E118-4B1B-9AF9-35FDC8FE5B89}"/>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1206159" y="1608014"/>
            <a:ext cx="634212" cy="634212"/>
          </a:xfrm>
          <a:prstGeom prst="rect">
            <a:avLst/>
          </a:prstGeom>
        </p:spPr>
      </p:pic>
      <p:pic>
        <p:nvPicPr>
          <p:cNvPr id="34" name="Picture 33" descr="A black background with a black square&#10;&#10;Description automatically generated with medium confidence">
            <a:extLst>
              <a:ext uri="{FF2B5EF4-FFF2-40B4-BE49-F238E27FC236}">
                <a16:creationId xmlns:a16="http://schemas.microsoft.com/office/drawing/2014/main" id="{5C7DD242-623A-41B6-BEB2-B96C906526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217014" y="1593961"/>
            <a:ext cx="634212" cy="634212"/>
          </a:xfrm>
          <a:prstGeom prst="rect">
            <a:avLst/>
          </a:prstGeom>
        </p:spPr>
      </p:pic>
      <p:pic>
        <p:nvPicPr>
          <p:cNvPr id="35" name="Picture 34">
            <a:extLst>
              <a:ext uri="{FF2B5EF4-FFF2-40B4-BE49-F238E27FC236}">
                <a16:creationId xmlns:a16="http://schemas.microsoft.com/office/drawing/2014/main" id="{4A88CD61-8D74-4005-8A0D-8B6217119231}"/>
              </a:ext>
            </a:extLst>
          </p:cNvPr>
          <p:cNvPicPr>
            <a:picLocks noChangeAspect="1"/>
          </p:cNvPicPr>
          <p:nvPr/>
        </p:nvPicPr>
        <p:blipFill>
          <a:blip r:embed="rId6"/>
          <a:stretch>
            <a:fillRect/>
          </a:stretch>
        </p:blipFill>
        <p:spPr>
          <a:xfrm rot="10800000" flipV="1">
            <a:off x="1491482" y="3701479"/>
            <a:ext cx="54941" cy="198098"/>
          </a:xfrm>
          <a:prstGeom prst="rect">
            <a:avLst/>
          </a:prstGeom>
        </p:spPr>
      </p:pic>
      <p:pic>
        <p:nvPicPr>
          <p:cNvPr id="36" name="TANK_1">
            <a:extLst>
              <a:ext uri="{FF2B5EF4-FFF2-40B4-BE49-F238E27FC236}">
                <a16:creationId xmlns:a16="http://schemas.microsoft.com/office/drawing/2014/main" id="{F7CC58D5-216C-4042-B454-24BF7BEADBD9}"/>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1206159" y="3556677"/>
            <a:ext cx="613754" cy="1028700"/>
          </a:xfrm>
          <a:prstGeom prst="rect">
            <a:avLst/>
          </a:prstGeom>
        </p:spPr>
      </p:pic>
      <p:pic>
        <p:nvPicPr>
          <p:cNvPr id="37" name="Picture 36">
            <a:extLst>
              <a:ext uri="{FF2B5EF4-FFF2-40B4-BE49-F238E27FC236}">
                <a16:creationId xmlns:a16="http://schemas.microsoft.com/office/drawing/2014/main" id="{7FA113B2-43AC-41E8-B03E-E174F728502F}"/>
              </a:ext>
            </a:extLst>
          </p:cNvPr>
          <p:cNvPicPr>
            <a:picLocks noChangeAspect="1"/>
          </p:cNvPicPr>
          <p:nvPr/>
        </p:nvPicPr>
        <p:blipFill>
          <a:blip r:embed="rId9"/>
          <a:stretch>
            <a:fillRect/>
          </a:stretch>
        </p:blipFill>
        <p:spPr>
          <a:xfrm>
            <a:off x="1091032" y="1495478"/>
            <a:ext cx="760194" cy="760194"/>
          </a:xfrm>
          <a:prstGeom prst="rect">
            <a:avLst/>
          </a:prstGeom>
        </p:spPr>
      </p:pic>
      <p:pic>
        <p:nvPicPr>
          <p:cNvPr id="38" name="Picture 37">
            <a:extLst>
              <a:ext uri="{FF2B5EF4-FFF2-40B4-BE49-F238E27FC236}">
                <a16:creationId xmlns:a16="http://schemas.microsoft.com/office/drawing/2014/main" id="{507D1796-CF50-4BE6-BD1D-239E1643A0C5}"/>
              </a:ext>
            </a:extLst>
          </p:cNvPr>
          <p:cNvPicPr>
            <a:picLocks noChangeAspect="1"/>
          </p:cNvPicPr>
          <p:nvPr/>
        </p:nvPicPr>
        <p:blipFill>
          <a:blip r:embed="rId10"/>
          <a:stretch>
            <a:fillRect/>
          </a:stretch>
        </p:blipFill>
        <p:spPr>
          <a:xfrm>
            <a:off x="1092705" y="1375403"/>
            <a:ext cx="874526" cy="879411"/>
          </a:xfrm>
          <a:prstGeom prst="rect">
            <a:avLst/>
          </a:prstGeom>
        </p:spPr>
      </p:pic>
      <p:pic>
        <p:nvPicPr>
          <p:cNvPr id="39" name="Picture 38">
            <a:hlinkClick r:id="rId20" action="ppaction://hlinksldjump"/>
            <a:extLst>
              <a:ext uri="{FF2B5EF4-FFF2-40B4-BE49-F238E27FC236}">
                <a16:creationId xmlns:a16="http://schemas.microsoft.com/office/drawing/2014/main" id="{2247F845-51E4-42F3-A0B4-ED752F5CCE91}"/>
              </a:ext>
            </a:extLst>
          </p:cNvPr>
          <p:cNvPicPr>
            <a:picLocks noChangeAspect="1"/>
          </p:cNvPicPr>
          <p:nvPr/>
        </p:nvPicPr>
        <p:blipFill rotWithShape="1">
          <a:blip r:embed="rId21"/>
          <a:srcRect l="55899" t="69524" r="36171" b="12571"/>
          <a:stretch/>
        </p:blipFill>
        <p:spPr>
          <a:xfrm>
            <a:off x="1872868" y="2066975"/>
            <a:ext cx="1085770" cy="1479165"/>
          </a:xfrm>
          <a:prstGeom prst="rect">
            <a:avLst/>
          </a:prstGeom>
        </p:spPr>
      </p:pic>
      <p:pic>
        <p:nvPicPr>
          <p:cNvPr id="40" name="Picture 39" descr="A green square object with a black background&#10;&#10;Description automatically generated">
            <a:extLst>
              <a:ext uri="{FF2B5EF4-FFF2-40B4-BE49-F238E27FC236}">
                <a16:creationId xmlns:a16="http://schemas.microsoft.com/office/drawing/2014/main" id="{7713614E-BA3E-4911-A0A7-76B6E6DB1163}"/>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2197232" y="1537487"/>
            <a:ext cx="634212" cy="634212"/>
          </a:xfrm>
          <a:prstGeom prst="rect">
            <a:avLst/>
          </a:prstGeom>
        </p:spPr>
      </p:pic>
      <p:pic>
        <p:nvPicPr>
          <p:cNvPr id="41" name="Picture 40" descr="A black background with a black square&#10;&#10;Description automatically generated with medium confidence">
            <a:extLst>
              <a:ext uri="{FF2B5EF4-FFF2-40B4-BE49-F238E27FC236}">
                <a16:creationId xmlns:a16="http://schemas.microsoft.com/office/drawing/2014/main" id="{A0672A03-29CE-468F-9188-C487AD5E5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208087" y="1523434"/>
            <a:ext cx="634212" cy="634212"/>
          </a:xfrm>
          <a:prstGeom prst="rect">
            <a:avLst/>
          </a:prstGeom>
        </p:spPr>
      </p:pic>
      <p:pic>
        <p:nvPicPr>
          <p:cNvPr id="43" name="Picture 42">
            <a:extLst>
              <a:ext uri="{FF2B5EF4-FFF2-40B4-BE49-F238E27FC236}">
                <a16:creationId xmlns:a16="http://schemas.microsoft.com/office/drawing/2014/main" id="{EA25FDD0-AF16-466C-9F4A-7946FE8C18F8}"/>
              </a:ext>
            </a:extLst>
          </p:cNvPr>
          <p:cNvPicPr>
            <a:picLocks noChangeAspect="1"/>
          </p:cNvPicPr>
          <p:nvPr/>
        </p:nvPicPr>
        <p:blipFill>
          <a:blip r:embed="rId6"/>
          <a:stretch>
            <a:fillRect/>
          </a:stretch>
        </p:blipFill>
        <p:spPr>
          <a:xfrm rot="10800000" flipV="1">
            <a:off x="2482555" y="3630952"/>
            <a:ext cx="54941" cy="198098"/>
          </a:xfrm>
          <a:prstGeom prst="rect">
            <a:avLst/>
          </a:prstGeom>
        </p:spPr>
      </p:pic>
      <p:pic>
        <p:nvPicPr>
          <p:cNvPr id="44" name="TANK_1">
            <a:extLst>
              <a:ext uri="{FF2B5EF4-FFF2-40B4-BE49-F238E27FC236}">
                <a16:creationId xmlns:a16="http://schemas.microsoft.com/office/drawing/2014/main" id="{F57349B5-C895-45FD-842C-7C7C72764BB4}"/>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2197232" y="3600450"/>
            <a:ext cx="613754" cy="1028700"/>
          </a:xfrm>
          <a:prstGeom prst="rect">
            <a:avLst/>
          </a:prstGeom>
        </p:spPr>
      </p:pic>
      <p:pic>
        <p:nvPicPr>
          <p:cNvPr id="48" name="Picture 47">
            <a:extLst>
              <a:ext uri="{FF2B5EF4-FFF2-40B4-BE49-F238E27FC236}">
                <a16:creationId xmlns:a16="http://schemas.microsoft.com/office/drawing/2014/main" id="{ACE02B06-7C5B-4060-B65D-5586857A8609}"/>
              </a:ext>
            </a:extLst>
          </p:cNvPr>
          <p:cNvPicPr>
            <a:picLocks noChangeAspect="1"/>
          </p:cNvPicPr>
          <p:nvPr/>
        </p:nvPicPr>
        <p:blipFill>
          <a:blip r:embed="rId9"/>
          <a:stretch>
            <a:fillRect/>
          </a:stretch>
        </p:blipFill>
        <p:spPr>
          <a:xfrm>
            <a:off x="2082105" y="1424951"/>
            <a:ext cx="760194" cy="760194"/>
          </a:xfrm>
          <a:prstGeom prst="rect">
            <a:avLst/>
          </a:prstGeom>
        </p:spPr>
      </p:pic>
      <p:pic>
        <p:nvPicPr>
          <p:cNvPr id="49" name="Picture 48">
            <a:extLst>
              <a:ext uri="{FF2B5EF4-FFF2-40B4-BE49-F238E27FC236}">
                <a16:creationId xmlns:a16="http://schemas.microsoft.com/office/drawing/2014/main" id="{F51AEB36-BBCD-4A2B-974D-C8DBAB6B5174}"/>
              </a:ext>
            </a:extLst>
          </p:cNvPr>
          <p:cNvPicPr>
            <a:picLocks noChangeAspect="1"/>
          </p:cNvPicPr>
          <p:nvPr/>
        </p:nvPicPr>
        <p:blipFill>
          <a:blip r:embed="rId10"/>
          <a:stretch>
            <a:fillRect/>
          </a:stretch>
        </p:blipFill>
        <p:spPr>
          <a:xfrm>
            <a:off x="2083778" y="1304876"/>
            <a:ext cx="874526" cy="879411"/>
          </a:xfrm>
          <a:prstGeom prst="rect">
            <a:avLst/>
          </a:prstGeom>
        </p:spPr>
      </p:pic>
      <p:pic>
        <p:nvPicPr>
          <p:cNvPr id="50" name="Picture 49">
            <a:hlinkClick r:id="rId20" action="ppaction://hlinksldjump"/>
            <a:extLst>
              <a:ext uri="{FF2B5EF4-FFF2-40B4-BE49-F238E27FC236}">
                <a16:creationId xmlns:a16="http://schemas.microsoft.com/office/drawing/2014/main" id="{E3080BF3-42D2-49FB-9A8E-CC2F19818920}"/>
              </a:ext>
            </a:extLst>
          </p:cNvPr>
          <p:cNvPicPr>
            <a:picLocks noChangeAspect="1"/>
          </p:cNvPicPr>
          <p:nvPr/>
        </p:nvPicPr>
        <p:blipFill rotWithShape="1">
          <a:blip r:embed="rId21"/>
          <a:srcRect l="55899" t="69524" r="36171" b="12571"/>
          <a:stretch/>
        </p:blipFill>
        <p:spPr>
          <a:xfrm>
            <a:off x="1858026" y="2089729"/>
            <a:ext cx="1085770" cy="1479165"/>
          </a:xfrm>
          <a:prstGeom prst="rect">
            <a:avLst/>
          </a:prstGeom>
        </p:spPr>
      </p:pic>
      <p:pic>
        <p:nvPicPr>
          <p:cNvPr id="97" name="Picture 96" descr="A green square object with a black background&#10;&#10;Description automatically generated">
            <a:extLst>
              <a:ext uri="{FF2B5EF4-FFF2-40B4-BE49-F238E27FC236}">
                <a16:creationId xmlns:a16="http://schemas.microsoft.com/office/drawing/2014/main" id="{EB09D36D-0B98-40A2-9D45-D0ED401ED7B3}"/>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3397021" y="1543092"/>
            <a:ext cx="634212" cy="634212"/>
          </a:xfrm>
          <a:prstGeom prst="rect">
            <a:avLst/>
          </a:prstGeom>
        </p:spPr>
      </p:pic>
      <p:pic>
        <p:nvPicPr>
          <p:cNvPr id="98" name="Picture 97" descr="A black background with a black square&#10;&#10;Description automatically generated with medium confidence">
            <a:extLst>
              <a:ext uri="{FF2B5EF4-FFF2-40B4-BE49-F238E27FC236}">
                <a16:creationId xmlns:a16="http://schemas.microsoft.com/office/drawing/2014/main" id="{450C13CE-3D6B-4C5A-A32A-36CE38409E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3407876" y="1529038"/>
            <a:ext cx="634212" cy="634212"/>
          </a:xfrm>
          <a:prstGeom prst="rect">
            <a:avLst/>
          </a:prstGeom>
        </p:spPr>
      </p:pic>
      <p:pic>
        <p:nvPicPr>
          <p:cNvPr id="99" name="Picture 98">
            <a:extLst>
              <a:ext uri="{FF2B5EF4-FFF2-40B4-BE49-F238E27FC236}">
                <a16:creationId xmlns:a16="http://schemas.microsoft.com/office/drawing/2014/main" id="{21E3690C-061E-411E-AFEA-82383642EFDB}"/>
              </a:ext>
            </a:extLst>
          </p:cNvPr>
          <p:cNvPicPr>
            <a:picLocks noChangeAspect="1"/>
          </p:cNvPicPr>
          <p:nvPr/>
        </p:nvPicPr>
        <p:blipFill>
          <a:blip r:embed="rId6"/>
          <a:stretch>
            <a:fillRect/>
          </a:stretch>
        </p:blipFill>
        <p:spPr>
          <a:xfrm rot="10800000" flipV="1">
            <a:off x="3682344" y="3526226"/>
            <a:ext cx="54941" cy="198098"/>
          </a:xfrm>
          <a:prstGeom prst="rect">
            <a:avLst/>
          </a:prstGeom>
        </p:spPr>
      </p:pic>
      <p:pic>
        <p:nvPicPr>
          <p:cNvPr id="100" name="TANK_1">
            <a:extLst>
              <a:ext uri="{FF2B5EF4-FFF2-40B4-BE49-F238E27FC236}">
                <a16:creationId xmlns:a16="http://schemas.microsoft.com/office/drawing/2014/main" id="{E1638D48-0750-45D6-9737-F6C5CEC316CD}"/>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3397021" y="3524250"/>
            <a:ext cx="613754" cy="1028700"/>
          </a:xfrm>
          <a:prstGeom prst="rect">
            <a:avLst/>
          </a:prstGeom>
        </p:spPr>
      </p:pic>
      <p:pic>
        <p:nvPicPr>
          <p:cNvPr id="101" name="Picture 100">
            <a:extLst>
              <a:ext uri="{FF2B5EF4-FFF2-40B4-BE49-F238E27FC236}">
                <a16:creationId xmlns:a16="http://schemas.microsoft.com/office/drawing/2014/main" id="{1A7996BD-4FDA-49C7-9A34-3A397B5C47F0}"/>
              </a:ext>
            </a:extLst>
          </p:cNvPr>
          <p:cNvPicPr>
            <a:picLocks noChangeAspect="1"/>
          </p:cNvPicPr>
          <p:nvPr/>
        </p:nvPicPr>
        <p:blipFill>
          <a:blip r:embed="rId9"/>
          <a:stretch>
            <a:fillRect/>
          </a:stretch>
        </p:blipFill>
        <p:spPr>
          <a:xfrm>
            <a:off x="3281894" y="1430556"/>
            <a:ext cx="760194" cy="760194"/>
          </a:xfrm>
          <a:prstGeom prst="rect">
            <a:avLst/>
          </a:prstGeom>
        </p:spPr>
      </p:pic>
      <p:pic>
        <p:nvPicPr>
          <p:cNvPr id="102" name="Picture 101">
            <a:extLst>
              <a:ext uri="{FF2B5EF4-FFF2-40B4-BE49-F238E27FC236}">
                <a16:creationId xmlns:a16="http://schemas.microsoft.com/office/drawing/2014/main" id="{85359F37-E5C6-45F3-8E46-BAA1E530CC2A}"/>
              </a:ext>
            </a:extLst>
          </p:cNvPr>
          <p:cNvPicPr>
            <a:picLocks noChangeAspect="1"/>
          </p:cNvPicPr>
          <p:nvPr/>
        </p:nvPicPr>
        <p:blipFill>
          <a:blip r:embed="rId10"/>
          <a:stretch>
            <a:fillRect/>
          </a:stretch>
        </p:blipFill>
        <p:spPr>
          <a:xfrm>
            <a:off x="3283567" y="1310480"/>
            <a:ext cx="874526" cy="879411"/>
          </a:xfrm>
          <a:prstGeom prst="rect">
            <a:avLst/>
          </a:prstGeom>
        </p:spPr>
      </p:pic>
      <p:pic>
        <p:nvPicPr>
          <p:cNvPr id="103" name="Picture 102">
            <a:hlinkClick r:id="rId20" action="ppaction://hlinksldjump"/>
            <a:extLst>
              <a:ext uri="{FF2B5EF4-FFF2-40B4-BE49-F238E27FC236}">
                <a16:creationId xmlns:a16="http://schemas.microsoft.com/office/drawing/2014/main" id="{3B9EDABD-D562-4939-B377-55867A20F94E}"/>
              </a:ext>
            </a:extLst>
          </p:cNvPr>
          <p:cNvPicPr>
            <a:picLocks noChangeAspect="1"/>
          </p:cNvPicPr>
          <p:nvPr/>
        </p:nvPicPr>
        <p:blipFill rotWithShape="1">
          <a:blip r:embed="rId21"/>
          <a:srcRect l="55899" t="69524" r="36171" b="12571"/>
          <a:stretch/>
        </p:blipFill>
        <p:spPr>
          <a:xfrm>
            <a:off x="1883982" y="2075310"/>
            <a:ext cx="1085770" cy="1479165"/>
          </a:xfrm>
          <a:prstGeom prst="rect">
            <a:avLst/>
          </a:prstGeom>
        </p:spPr>
      </p:pic>
      <p:pic>
        <p:nvPicPr>
          <p:cNvPr id="104" name="Picture 103" descr="A green square object with a black background&#10;&#10;Description automatically generated">
            <a:extLst>
              <a:ext uri="{FF2B5EF4-FFF2-40B4-BE49-F238E27FC236}">
                <a16:creationId xmlns:a16="http://schemas.microsoft.com/office/drawing/2014/main" id="{96D17FDC-425E-411A-9EFE-9C0606D8919C}"/>
              </a:ext>
            </a:extLst>
          </p:cNvPr>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4515596" y="1543092"/>
            <a:ext cx="634212" cy="634212"/>
          </a:xfrm>
          <a:prstGeom prst="rect">
            <a:avLst/>
          </a:prstGeom>
        </p:spPr>
      </p:pic>
      <p:pic>
        <p:nvPicPr>
          <p:cNvPr id="105" name="Picture 104" descr="A black background with a black square&#10;&#10;Description automatically generated with medium confidence">
            <a:extLst>
              <a:ext uri="{FF2B5EF4-FFF2-40B4-BE49-F238E27FC236}">
                <a16:creationId xmlns:a16="http://schemas.microsoft.com/office/drawing/2014/main" id="{6DB06C8D-555A-4702-ABF0-8C3B5529B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526450" y="1529039"/>
            <a:ext cx="634212" cy="634212"/>
          </a:xfrm>
          <a:prstGeom prst="rect">
            <a:avLst/>
          </a:prstGeom>
        </p:spPr>
      </p:pic>
      <p:pic>
        <p:nvPicPr>
          <p:cNvPr id="106" name="Picture 105">
            <a:extLst>
              <a:ext uri="{FF2B5EF4-FFF2-40B4-BE49-F238E27FC236}">
                <a16:creationId xmlns:a16="http://schemas.microsoft.com/office/drawing/2014/main" id="{D3C6609E-D1BE-4FB9-926C-0D82DCB82FE5}"/>
              </a:ext>
            </a:extLst>
          </p:cNvPr>
          <p:cNvPicPr>
            <a:picLocks noChangeAspect="1"/>
          </p:cNvPicPr>
          <p:nvPr/>
        </p:nvPicPr>
        <p:blipFill>
          <a:blip r:embed="rId6"/>
          <a:stretch>
            <a:fillRect/>
          </a:stretch>
        </p:blipFill>
        <p:spPr>
          <a:xfrm rot="10800000" flipV="1">
            <a:off x="4800919" y="3577600"/>
            <a:ext cx="54941" cy="198098"/>
          </a:xfrm>
          <a:prstGeom prst="rect">
            <a:avLst/>
          </a:prstGeom>
        </p:spPr>
      </p:pic>
      <p:pic>
        <p:nvPicPr>
          <p:cNvPr id="107" name="TANK_1">
            <a:extLst>
              <a:ext uri="{FF2B5EF4-FFF2-40B4-BE49-F238E27FC236}">
                <a16:creationId xmlns:a16="http://schemas.microsoft.com/office/drawing/2014/main" id="{36B21618-7968-4EF7-8BE4-3FE550F6ABA5}"/>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4515595" y="3524250"/>
            <a:ext cx="613754" cy="1028700"/>
          </a:xfrm>
          <a:prstGeom prst="rect">
            <a:avLst/>
          </a:prstGeom>
        </p:spPr>
      </p:pic>
      <p:pic>
        <p:nvPicPr>
          <p:cNvPr id="108" name="Picture 107">
            <a:extLst>
              <a:ext uri="{FF2B5EF4-FFF2-40B4-BE49-F238E27FC236}">
                <a16:creationId xmlns:a16="http://schemas.microsoft.com/office/drawing/2014/main" id="{F827592D-D6AE-4195-BC90-F3EFF35DFBBF}"/>
              </a:ext>
            </a:extLst>
          </p:cNvPr>
          <p:cNvPicPr>
            <a:picLocks noChangeAspect="1"/>
          </p:cNvPicPr>
          <p:nvPr/>
        </p:nvPicPr>
        <p:blipFill>
          <a:blip r:embed="rId9"/>
          <a:stretch>
            <a:fillRect/>
          </a:stretch>
        </p:blipFill>
        <p:spPr>
          <a:xfrm>
            <a:off x="4400468" y="1430556"/>
            <a:ext cx="760194" cy="760194"/>
          </a:xfrm>
          <a:prstGeom prst="rect">
            <a:avLst/>
          </a:prstGeom>
        </p:spPr>
      </p:pic>
      <p:pic>
        <p:nvPicPr>
          <p:cNvPr id="109" name="Picture 108">
            <a:extLst>
              <a:ext uri="{FF2B5EF4-FFF2-40B4-BE49-F238E27FC236}">
                <a16:creationId xmlns:a16="http://schemas.microsoft.com/office/drawing/2014/main" id="{15E313C4-69DC-4EE5-B632-373449B6CAC4}"/>
              </a:ext>
            </a:extLst>
          </p:cNvPr>
          <p:cNvPicPr>
            <a:picLocks noChangeAspect="1"/>
          </p:cNvPicPr>
          <p:nvPr/>
        </p:nvPicPr>
        <p:blipFill>
          <a:blip r:embed="rId10"/>
          <a:stretch>
            <a:fillRect/>
          </a:stretch>
        </p:blipFill>
        <p:spPr>
          <a:xfrm>
            <a:off x="4381606" y="1300525"/>
            <a:ext cx="874526" cy="879411"/>
          </a:xfrm>
          <a:prstGeom prst="rect">
            <a:avLst/>
          </a:prstGeom>
        </p:spPr>
      </p:pic>
      <p:pic>
        <p:nvPicPr>
          <p:cNvPr id="110" name="Picture 109">
            <a:hlinkClick r:id="rId20" action="ppaction://hlinksldjump"/>
            <a:extLst>
              <a:ext uri="{FF2B5EF4-FFF2-40B4-BE49-F238E27FC236}">
                <a16:creationId xmlns:a16="http://schemas.microsoft.com/office/drawing/2014/main" id="{E9DF143A-5626-4E32-B1BF-29DAFA7B4C81}"/>
              </a:ext>
            </a:extLst>
          </p:cNvPr>
          <p:cNvPicPr>
            <a:picLocks noChangeAspect="1"/>
          </p:cNvPicPr>
          <p:nvPr/>
        </p:nvPicPr>
        <p:blipFill rotWithShape="1">
          <a:blip r:embed="rId21"/>
          <a:srcRect l="55899" t="69524" r="36171" b="12571"/>
          <a:stretch/>
        </p:blipFill>
        <p:spPr>
          <a:xfrm>
            <a:off x="1871004" y="2109427"/>
            <a:ext cx="1085770" cy="1479165"/>
          </a:xfrm>
          <a:prstGeom prst="rect">
            <a:avLst/>
          </a:prstGeom>
        </p:spPr>
      </p:pic>
      <p:sp>
        <p:nvSpPr>
          <p:cNvPr id="5" name="TextBox 4">
            <a:extLst>
              <a:ext uri="{FF2B5EF4-FFF2-40B4-BE49-F238E27FC236}">
                <a16:creationId xmlns:a16="http://schemas.microsoft.com/office/drawing/2014/main" id="{C403BFC5-C9E6-49E8-9698-F316151106DE}"/>
              </a:ext>
            </a:extLst>
          </p:cNvPr>
          <p:cNvSpPr txBox="1"/>
          <p:nvPr/>
        </p:nvSpPr>
        <p:spPr>
          <a:xfrm>
            <a:off x="213137" y="4572677"/>
            <a:ext cx="760194" cy="323165"/>
          </a:xfrm>
          <a:prstGeom prst="rect">
            <a:avLst/>
          </a:prstGeom>
          <a:noFill/>
        </p:spPr>
        <p:txBody>
          <a:bodyPr wrap="square" lIns="0" tIns="0" rIns="0" bIns="0" rtlCol="0">
            <a:spAutoFit/>
          </a:bodyPr>
          <a:lstStyle/>
          <a:p>
            <a:pPr algn="l"/>
            <a:r>
              <a:rPr lang="vi-VN" sz="2100" dirty="0"/>
              <a:t>ĐỘI 1</a:t>
            </a:r>
            <a:endParaRPr lang="en-US" sz="1350" dirty="0"/>
          </a:p>
        </p:txBody>
      </p:sp>
      <p:sp>
        <p:nvSpPr>
          <p:cNvPr id="111" name="TextBox 110">
            <a:extLst>
              <a:ext uri="{FF2B5EF4-FFF2-40B4-BE49-F238E27FC236}">
                <a16:creationId xmlns:a16="http://schemas.microsoft.com/office/drawing/2014/main" id="{A802EF46-02F4-415F-891A-7BC94EFFDAAF}"/>
              </a:ext>
            </a:extLst>
          </p:cNvPr>
          <p:cNvSpPr txBox="1"/>
          <p:nvPr/>
        </p:nvSpPr>
        <p:spPr>
          <a:xfrm>
            <a:off x="1206158" y="4605111"/>
            <a:ext cx="835126" cy="323165"/>
          </a:xfrm>
          <a:prstGeom prst="rect">
            <a:avLst/>
          </a:prstGeom>
          <a:noFill/>
        </p:spPr>
        <p:txBody>
          <a:bodyPr wrap="square" lIns="0" tIns="0" rIns="0" bIns="0" rtlCol="0">
            <a:spAutoFit/>
          </a:bodyPr>
          <a:lstStyle/>
          <a:p>
            <a:pPr algn="l"/>
            <a:r>
              <a:rPr lang="vi-VN" sz="2100" dirty="0"/>
              <a:t>ĐỘI 2</a:t>
            </a:r>
            <a:endParaRPr lang="en-US" sz="1350" dirty="0"/>
          </a:p>
        </p:txBody>
      </p:sp>
      <p:sp>
        <p:nvSpPr>
          <p:cNvPr id="112" name="TextBox 111">
            <a:extLst>
              <a:ext uri="{FF2B5EF4-FFF2-40B4-BE49-F238E27FC236}">
                <a16:creationId xmlns:a16="http://schemas.microsoft.com/office/drawing/2014/main" id="{036DEB40-5681-4BF8-9FC5-31388F95D2A2}"/>
              </a:ext>
            </a:extLst>
          </p:cNvPr>
          <p:cNvSpPr txBox="1"/>
          <p:nvPr/>
        </p:nvSpPr>
        <p:spPr>
          <a:xfrm>
            <a:off x="2245927" y="4610785"/>
            <a:ext cx="725873" cy="323165"/>
          </a:xfrm>
          <a:prstGeom prst="rect">
            <a:avLst/>
          </a:prstGeom>
          <a:noFill/>
        </p:spPr>
        <p:txBody>
          <a:bodyPr wrap="square" lIns="0" tIns="0" rIns="0" bIns="0" rtlCol="0">
            <a:spAutoFit/>
          </a:bodyPr>
          <a:lstStyle/>
          <a:p>
            <a:pPr algn="l"/>
            <a:r>
              <a:rPr lang="vi-VN" sz="2100" dirty="0"/>
              <a:t>ĐỘI 3</a:t>
            </a:r>
            <a:endParaRPr lang="en-US" sz="1350" dirty="0"/>
          </a:p>
        </p:txBody>
      </p:sp>
      <p:sp>
        <p:nvSpPr>
          <p:cNvPr id="113" name="TextBox 112">
            <a:extLst>
              <a:ext uri="{FF2B5EF4-FFF2-40B4-BE49-F238E27FC236}">
                <a16:creationId xmlns:a16="http://schemas.microsoft.com/office/drawing/2014/main" id="{6ED4407E-1849-4CFC-9352-DBFFC41C38F9}"/>
              </a:ext>
            </a:extLst>
          </p:cNvPr>
          <p:cNvSpPr txBox="1"/>
          <p:nvPr/>
        </p:nvSpPr>
        <p:spPr>
          <a:xfrm>
            <a:off x="3469680" y="4573354"/>
            <a:ext cx="1026120" cy="323165"/>
          </a:xfrm>
          <a:prstGeom prst="rect">
            <a:avLst/>
          </a:prstGeom>
          <a:noFill/>
        </p:spPr>
        <p:txBody>
          <a:bodyPr wrap="square" lIns="0" tIns="0" rIns="0" bIns="0" rtlCol="0">
            <a:spAutoFit/>
          </a:bodyPr>
          <a:lstStyle/>
          <a:p>
            <a:pPr algn="l"/>
            <a:r>
              <a:rPr lang="vi-VN" sz="2100" dirty="0"/>
              <a:t>ĐỘI 4</a:t>
            </a:r>
            <a:endParaRPr lang="en-US" sz="1350" dirty="0"/>
          </a:p>
        </p:txBody>
      </p:sp>
      <p:sp>
        <p:nvSpPr>
          <p:cNvPr id="114" name="TextBox 113">
            <a:extLst>
              <a:ext uri="{FF2B5EF4-FFF2-40B4-BE49-F238E27FC236}">
                <a16:creationId xmlns:a16="http://schemas.microsoft.com/office/drawing/2014/main" id="{04B4407D-0D38-4830-926F-940B29148DCA}"/>
              </a:ext>
            </a:extLst>
          </p:cNvPr>
          <p:cNvSpPr txBox="1"/>
          <p:nvPr/>
        </p:nvSpPr>
        <p:spPr>
          <a:xfrm>
            <a:off x="4526450" y="4605110"/>
            <a:ext cx="874526" cy="323165"/>
          </a:xfrm>
          <a:prstGeom prst="rect">
            <a:avLst/>
          </a:prstGeom>
          <a:noFill/>
        </p:spPr>
        <p:txBody>
          <a:bodyPr wrap="square" lIns="0" tIns="0" rIns="0" bIns="0" rtlCol="0">
            <a:spAutoFit/>
          </a:bodyPr>
          <a:lstStyle/>
          <a:p>
            <a:pPr algn="l"/>
            <a:r>
              <a:rPr lang="vi-VN" sz="2100" dirty="0"/>
              <a:t>ĐỘI </a:t>
            </a:r>
            <a:r>
              <a:rPr lang="en-US" sz="2100" dirty="0"/>
              <a:t>5</a:t>
            </a:r>
            <a:endParaRPr lang="en-US" sz="1350" dirty="0"/>
          </a:p>
        </p:txBody>
      </p:sp>
    </p:spTree>
    <p:extLst>
      <p:ext uri="{BB962C8B-B14F-4D97-AF65-F5344CB8AC3E}">
        <p14:creationId xmlns:p14="http://schemas.microsoft.com/office/powerpoint/2010/main" val="14257912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64" presetClass="path" presetSubtype="0" accel="50000" decel="50000" fill="hold" nodeType="afterEffect">
                                  <p:stCondLst>
                                    <p:cond delay="0"/>
                                  </p:stCondLst>
                                  <p:childTnLst>
                                    <p:animMotion origin="layout" path="M -4.79167E-6 -4.07407E-6 L -4.79167E-6 -0.32523 " pathEditMode="relative" rAng="0" ptsTypes="AA">
                                      <p:cBhvr>
                                        <p:cTn id="9" dur="1500" fill="hold"/>
                                        <p:tgtEl>
                                          <p:spTgt spid="28"/>
                                        </p:tgtEl>
                                        <p:attrNameLst>
                                          <p:attrName>ppt_x</p:attrName>
                                          <p:attrName>ppt_y</p:attrName>
                                        </p:attrNameLst>
                                      </p:cBhvr>
                                      <p:rCtr x="0" y="-16273"/>
                                    </p:animMotion>
                                  </p:childTnLst>
                                </p:cTn>
                              </p:par>
                            </p:childTnLst>
                          </p:cTn>
                        </p:par>
                        <p:par>
                          <p:cTn id="10" fill="hold">
                            <p:stCondLst>
                              <p:cond delay="1500"/>
                            </p:stCondLst>
                            <p:childTnLst>
                              <p:par>
                                <p:cTn id="11" presetID="1" presetClass="exit" presetSubtype="0" fill="hold" nodeType="afterEffect">
                                  <p:stCondLst>
                                    <p:cond delay="0"/>
                                  </p:stCondLst>
                                  <p:childTnLst>
                                    <p:set>
                                      <p:cBhvr>
                                        <p:cTn id="12" dur="1" fill="hold">
                                          <p:stCondLst>
                                            <p:cond delay="0"/>
                                          </p:stCondLst>
                                        </p:cTn>
                                        <p:tgtEl>
                                          <p:spTgt spid="28"/>
                                        </p:tgtEl>
                                        <p:attrNameLst>
                                          <p:attrName>style.visibility</p:attrName>
                                        </p:attrNameLst>
                                      </p:cBhvr>
                                      <p:to>
                                        <p:strVal val="hidden"/>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0"/>
                                          </p:stCondLst>
                                        </p:cTn>
                                        <p:tgtEl>
                                          <p:spTgt spid="94"/>
                                        </p:tgtEl>
                                        <p:attrNameLst>
                                          <p:attrName>style.visibility</p:attrName>
                                        </p:attrNameLst>
                                      </p:cBhvr>
                                      <p:to>
                                        <p:strVal val="visible"/>
                                      </p:to>
                                    </p:set>
                                  </p:childTnLst>
                                </p:cTn>
                              </p:par>
                            </p:childTnLst>
                          </p:cTn>
                        </p:par>
                        <p:par>
                          <p:cTn id="16" fill="hold">
                            <p:stCondLst>
                              <p:cond delay="1500"/>
                            </p:stCondLst>
                            <p:childTnLst>
                              <p:par>
                                <p:cTn id="17" presetID="1" presetClass="exit" presetSubtype="0" fill="hold" nodeType="afterEffect">
                                  <p:stCondLst>
                                    <p:cond delay="0"/>
                                  </p:stCondLst>
                                  <p:childTnLst>
                                    <p:set>
                                      <p:cBhvr>
                                        <p:cTn id="18" dur="1" fill="hold">
                                          <p:stCondLst>
                                            <p:cond delay="999"/>
                                          </p:stCondLst>
                                        </p:cTn>
                                        <p:tgtEl>
                                          <p:spTgt spid="9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239135__qubodup__tank-shots copy.wav"/>
                                        </p:tgtEl>
                                      </p:cMediaNode>
                                    </p:audio>
                                  </p:subTnLst>
                                </p:cTn>
                              </p:par>
                            </p:childTnLst>
                          </p:cTn>
                        </p:par>
                        <p:par>
                          <p:cTn id="19" fill="hold">
                            <p:stCondLst>
                              <p:cond delay="2500"/>
                            </p:stCondLst>
                            <p:childTnLst>
                              <p:par>
                                <p:cTn id="20" presetID="32" presetClass="emph" presetSubtype="0" fill="hold" nodeType="afterEffect">
                                  <p:stCondLst>
                                    <p:cond delay="0"/>
                                  </p:stCondLst>
                                  <p:childTnLst>
                                    <p:animRot by="120000">
                                      <p:cBhvr>
                                        <p:cTn id="21" dur="50" fill="hold">
                                          <p:stCondLst>
                                            <p:cond delay="0"/>
                                          </p:stCondLst>
                                        </p:cTn>
                                        <p:tgtEl>
                                          <p:spTgt spid="46"/>
                                        </p:tgtEl>
                                        <p:attrNameLst>
                                          <p:attrName>r</p:attrName>
                                        </p:attrNameLst>
                                      </p:cBhvr>
                                    </p:animRot>
                                    <p:animRot by="-240000">
                                      <p:cBhvr>
                                        <p:cTn id="22" dur="100" fill="hold">
                                          <p:stCondLst>
                                            <p:cond delay="100"/>
                                          </p:stCondLst>
                                        </p:cTn>
                                        <p:tgtEl>
                                          <p:spTgt spid="46"/>
                                        </p:tgtEl>
                                        <p:attrNameLst>
                                          <p:attrName>r</p:attrName>
                                        </p:attrNameLst>
                                      </p:cBhvr>
                                    </p:animRot>
                                    <p:animRot by="240000">
                                      <p:cBhvr>
                                        <p:cTn id="23" dur="100" fill="hold">
                                          <p:stCondLst>
                                            <p:cond delay="200"/>
                                          </p:stCondLst>
                                        </p:cTn>
                                        <p:tgtEl>
                                          <p:spTgt spid="46"/>
                                        </p:tgtEl>
                                        <p:attrNameLst>
                                          <p:attrName>r</p:attrName>
                                        </p:attrNameLst>
                                      </p:cBhvr>
                                    </p:animRot>
                                    <p:animRot by="-240000">
                                      <p:cBhvr>
                                        <p:cTn id="24" dur="100" fill="hold">
                                          <p:stCondLst>
                                            <p:cond delay="300"/>
                                          </p:stCondLst>
                                        </p:cTn>
                                        <p:tgtEl>
                                          <p:spTgt spid="46"/>
                                        </p:tgtEl>
                                        <p:attrNameLst>
                                          <p:attrName>r</p:attrName>
                                        </p:attrNameLst>
                                      </p:cBhvr>
                                    </p:animRot>
                                    <p:animRot by="120000">
                                      <p:cBhvr>
                                        <p:cTn id="25" dur="100" fill="hold">
                                          <p:stCondLst>
                                            <p:cond delay="400"/>
                                          </p:stCondLst>
                                        </p:cTn>
                                        <p:tgtEl>
                                          <p:spTgt spid="46"/>
                                        </p:tgtEl>
                                        <p:attrNameLst>
                                          <p:attrName>r</p:attrName>
                                        </p:attrNameLst>
                                      </p:cBhvr>
                                    </p:animRo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0"/>
                            </p:stCondLst>
                            <p:childTnLst>
                              <p:par>
                                <p:cTn id="34" presetID="64" presetClass="path" presetSubtype="0" accel="50000" decel="50000" fill="hold" nodeType="afterEffect">
                                  <p:stCondLst>
                                    <p:cond delay="0"/>
                                  </p:stCondLst>
                                  <p:childTnLst>
                                    <p:animMotion origin="layout" path="M -4.79167E-6 -4.07407E-6 L -4.79167E-6 -0.32523 " pathEditMode="relative" rAng="0" ptsTypes="AA">
                                      <p:cBhvr>
                                        <p:cTn id="35" dur="1500" fill="hold"/>
                                        <p:tgtEl>
                                          <p:spTgt spid="28"/>
                                        </p:tgtEl>
                                        <p:attrNameLst>
                                          <p:attrName>ppt_x</p:attrName>
                                          <p:attrName>ppt_y</p:attrName>
                                        </p:attrNameLst>
                                      </p:cBhvr>
                                      <p:rCtr x="0" y="-16273"/>
                                    </p:animMotion>
                                  </p:childTnLst>
                                </p:cTn>
                              </p:par>
                            </p:childTnLst>
                          </p:cTn>
                        </p:par>
                        <p:par>
                          <p:cTn id="36" fill="hold">
                            <p:stCondLst>
                              <p:cond delay="1500"/>
                            </p:stCondLst>
                            <p:childTnLst>
                              <p:par>
                                <p:cTn id="37" presetID="1" presetClass="exit" presetSubtype="0" fill="hold" nodeType="after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par>
                          <p:cTn id="39" fill="hold">
                            <p:stCondLst>
                              <p:cond delay="1500"/>
                            </p:stCondLst>
                            <p:childTnLst>
                              <p:par>
                                <p:cTn id="40" presetID="1" presetClass="entr" presetSubtype="0" fill="hold" nodeType="afterEffect">
                                  <p:stCondLst>
                                    <p:cond delay="0"/>
                                  </p:stCondLst>
                                  <p:childTnLst>
                                    <p:set>
                                      <p:cBhvr>
                                        <p:cTn id="41" dur="1" fill="hold">
                                          <p:stCondLst>
                                            <p:cond delay="0"/>
                                          </p:stCondLst>
                                        </p:cTn>
                                        <p:tgtEl>
                                          <p:spTgt spid="94"/>
                                        </p:tgtEl>
                                        <p:attrNameLst>
                                          <p:attrName>style.visibility</p:attrName>
                                        </p:attrNameLst>
                                      </p:cBhvr>
                                      <p:to>
                                        <p:strVal val="visible"/>
                                      </p:to>
                                    </p:set>
                                  </p:childTnLst>
                                </p:cTn>
                              </p:par>
                            </p:childTnLst>
                          </p:cTn>
                        </p:par>
                        <p:par>
                          <p:cTn id="42" fill="hold">
                            <p:stCondLst>
                              <p:cond delay="1500"/>
                            </p:stCondLst>
                            <p:childTnLst>
                              <p:par>
                                <p:cTn id="43" presetID="1" presetClass="exit" presetSubtype="0" fill="hold" nodeType="afterEffect">
                                  <p:stCondLst>
                                    <p:cond delay="0"/>
                                  </p:stCondLst>
                                  <p:childTnLst>
                                    <p:set>
                                      <p:cBhvr>
                                        <p:cTn id="44" dur="1" fill="hold">
                                          <p:stCondLst>
                                            <p:cond delay="999"/>
                                          </p:stCondLst>
                                        </p:cTn>
                                        <p:tgtEl>
                                          <p:spTgt spid="9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239135__qubodup__tank-shots copy.wav"/>
                                        </p:tgtEl>
                                      </p:cMediaNode>
                                    </p:audio>
                                  </p:subTnLst>
                                </p:cTn>
                              </p:par>
                            </p:childTnLst>
                          </p:cTn>
                        </p:par>
                        <p:par>
                          <p:cTn id="45" fill="hold">
                            <p:stCondLst>
                              <p:cond delay="2500"/>
                            </p:stCondLst>
                            <p:childTnLst>
                              <p:par>
                                <p:cTn id="46" presetID="32" presetClass="emph" presetSubtype="0" fill="hold" nodeType="afterEffect">
                                  <p:stCondLst>
                                    <p:cond delay="0"/>
                                  </p:stCondLst>
                                  <p:childTnLst>
                                    <p:animRot by="120000">
                                      <p:cBhvr>
                                        <p:cTn id="47" dur="50" fill="hold">
                                          <p:stCondLst>
                                            <p:cond delay="0"/>
                                          </p:stCondLst>
                                        </p:cTn>
                                        <p:tgtEl>
                                          <p:spTgt spid="45"/>
                                        </p:tgtEl>
                                        <p:attrNameLst>
                                          <p:attrName>r</p:attrName>
                                        </p:attrNameLst>
                                      </p:cBhvr>
                                    </p:animRot>
                                    <p:animRot by="-240000">
                                      <p:cBhvr>
                                        <p:cTn id="48" dur="100" fill="hold">
                                          <p:stCondLst>
                                            <p:cond delay="100"/>
                                          </p:stCondLst>
                                        </p:cTn>
                                        <p:tgtEl>
                                          <p:spTgt spid="45"/>
                                        </p:tgtEl>
                                        <p:attrNameLst>
                                          <p:attrName>r</p:attrName>
                                        </p:attrNameLst>
                                      </p:cBhvr>
                                    </p:animRot>
                                    <p:animRot by="240000">
                                      <p:cBhvr>
                                        <p:cTn id="49" dur="100" fill="hold">
                                          <p:stCondLst>
                                            <p:cond delay="200"/>
                                          </p:stCondLst>
                                        </p:cTn>
                                        <p:tgtEl>
                                          <p:spTgt spid="45"/>
                                        </p:tgtEl>
                                        <p:attrNameLst>
                                          <p:attrName>r</p:attrName>
                                        </p:attrNameLst>
                                      </p:cBhvr>
                                    </p:animRot>
                                    <p:animRot by="-240000">
                                      <p:cBhvr>
                                        <p:cTn id="50" dur="100" fill="hold">
                                          <p:stCondLst>
                                            <p:cond delay="300"/>
                                          </p:stCondLst>
                                        </p:cTn>
                                        <p:tgtEl>
                                          <p:spTgt spid="45"/>
                                        </p:tgtEl>
                                        <p:attrNameLst>
                                          <p:attrName>r</p:attrName>
                                        </p:attrNameLst>
                                      </p:cBhvr>
                                    </p:animRot>
                                    <p:animRot by="120000">
                                      <p:cBhvr>
                                        <p:cTn id="51" dur="100" fill="hold">
                                          <p:stCondLst>
                                            <p:cond delay="400"/>
                                          </p:stCondLst>
                                        </p:cTn>
                                        <p:tgtEl>
                                          <p:spTgt spid="45"/>
                                        </p:tgtEl>
                                        <p:attrNameLst>
                                          <p:attrName>r</p:attrName>
                                        </p:attrNameLst>
                                      </p:cBhvr>
                                    </p:animRot>
                                  </p:childTnLst>
                                </p:cTn>
                              </p:par>
                              <p:par>
                                <p:cTn id="52" presetID="1" presetClass="entr" presetSubtype="0" fill="hold" nodeType="withEffect">
                                  <p:stCondLst>
                                    <p:cond delay="0"/>
                                  </p:stCondLst>
                                  <p:childTnLst>
                                    <p:set>
                                      <p:cBhvr>
                                        <p:cTn id="53" dur="1" fill="hold">
                                          <p:stCondLst>
                                            <p:cond delay="0"/>
                                          </p:stCondLst>
                                        </p:cTn>
                                        <p:tgtEl>
                                          <p:spTgt spid="121"/>
                                        </p:tgtEl>
                                        <p:attrNameLst>
                                          <p:attrName>style.visibility</p:attrName>
                                        </p:attrNameLst>
                                      </p:cBhvr>
                                      <p:to>
                                        <p:strVal val="visible"/>
                                      </p:to>
                                    </p:set>
                                  </p:childTnLst>
                                </p:cTn>
                              </p:par>
                            </p:childTnLst>
                          </p:cTn>
                        </p:par>
                        <p:par>
                          <p:cTn id="54" fill="hold">
                            <p:stCondLst>
                              <p:cond delay="3000"/>
                            </p:stCondLst>
                            <p:childTnLst>
                              <p:par>
                                <p:cTn id="55" presetID="1" presetClass="exit" presetSubtype="0" fill="hold" nodeType="afterEffect">
                                  <p:stCondLst>
                                    <p:cond delay="0"/>
                                  </p:stCondLst>
                                  <p:childTnLst>
                                    <p:set>
                                      <p:cBhvr>
                                        <p:cTn id="56" dur="1" fill="hold">
                                          <p:stCondLst>
                                            <p:cond delay="0"/>
                                          </p:stCondLst>
                                        </p:cTn>
                                        <p:tgtEl>
                                          <p:spTgt spid="45"/>
                                        </p:tgtEl>
                                        <p:attrNameLst>
                                          <p:attrName>style.visibility</p:attrName>
                                        </p:attrNameLst>
                                      </p:cBhvr>
                                      <p:to>
                                        <p:strVal val="hidden"/>
                                      </p:to>
                                    </p:set>
                                  </p:childTnLst>
                                </p:cTn>
                              </p:par>
                            </p:childTnLst>
                          </p:cTn>
                        </p:par>
                        <p:par>
                          <p:cTn id="57" fill="hold">
                            <p:stCondLst>
                              <p:cond delay="3000"/>
                            </p:stCondLst>
                            <p:childTnLst>
                              <p:par>
                                <p:cTn id="58" presetID="1" presetClass="exit" presetSubtype="0" fill="hold" nodeType="afterEffect">
                                  <p:stCondLst>
                                    <p:cond delay="0"/>
                                  </p:stCondLst>
                                  <p:childTnLst>
                                    <p:set>
                                      <p:cBhvr>
                                        <p:cTn id="59" dur="1" fill="hold">
                                          <p:stCondLst>
                                            <p:cond delay="499"/>
                                          </p:stCondLst>
                                        </p:cTn>
                                        <p:tgtEl>
                                          <p:spTgt spid="121"/>
                                        </p:tgtEl>
                                        <p:attrNameLst>
                                          <p:attrName>style.visibility</p:attrName>
                                        </p:attrNameLst>
                                      </p:cBhvr>
                                      <p:to>
                                        <p:strVal val="hidden"/>
                                      </p:to>
                                    </p:set>
                                  </p:childTnLst>
                                </p:cTn>
                              </p:par>
                            </p:childTnLst>
                          </p:cTn>
                        </p:par>
                        <p:par>
                          <p:cTn id="60" fill="hold">
                            <p:stCondLst>
                              <p:cond delay="3500"/>
                            </p:stCondLst>
                            <p:childTnLst>
                              <p:par>
                                <p:cTn id="61" presetID="16" presetClass="entr" presetSubtype="21"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barn(inVertical)">
                                      <p:cBhvr>
                                        <p:cTn id="63" dur="500"/>
                                        <p:tgtEl>
                                          <p:spTgt spid="11"/>
                                        </p:tgtEl>
                                      </p:cBhvr>
                                    </p:animEffect>
                                  </p:childTnLst>
                                </p:cTn>
                              </p:par>
                            </p:childTnLst>
                          </p:cTn>
                        </p:par>
                        <p:par>
                          <p:cTn id="64" fill="hold">
                            <p:stCondLst>
                              <p:cond delay="4000"/>
                            </p:stCondLst>
                            <p:childTnLst>
                              <p:par>
                                <p:cTn id="65" presetID="6" presetClass="emph" presetSubtype="0" accel="35000" decel="62000" fill="hold" nodeType="afterEffect">
                                  <p:stCondLst>
                                    <p:cond delay="0"/>
                                  </p:stCondLst>
                                  <p:childTnLst>
                                    <p:animScale>
                                      <p:cBhvr>
                                        <p:cTn id="66" dur="1250" fill="hold"/>
                                        <p:tgtEl>
                                          <p:spTgt spid="20"/>
                                        </p:tgtEl>
                                      </p:cBhvr>
                                      <p:by x="150000" y="150000"/>
                                    </p:animScale>
                                  </p:child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2"/>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fill="hold" grpId="0" nodeType="clickEffect">
                                  <p:stCondLst>
                                    <p:cond delay="0"/>
                                  </p:stCondLst>
                                  <p:childTnLst>
                                    <p:animClr clrSpc="hsl" dir="cw">
                                      <p:cBhvr override="childStyle">
                                        <p:cTn id="71" dur="250" fill="hold"/>
                                        <p:tgtEl>
                                          <p:spTgt spid="2"/>
                                        </p:tgtEl>
                                        <p:attrNameLst>
                                          <p:attrName>style.color</p:attrName>
                                        </p:attrNameLst>
                                      </p:cBhvr>
                                      <p:by>
                                        <p:hsl h="7200000" s="0" l="0"/>
                                      </p:by>
                                    </p:animClr>
                                    <p:animClr clrSpc="hsl" dir="cw">
                                      <p:cBhvr>
                                        <p:cTn id="72" dur="250" fill="hold"/>
                                        <p:tgtEl>
                                          <p:spTgt spid="2"/>
                                        </p:tgtEl>
                                        <p:attrNameLst>
                                          <p:attrName>fillcolor</p:attrName>
                                        </p:attrNameLst>
                                      </p:cBhvr>
                                      <p:by>
                                        <p:hsl h="7200000" s="0" l="0"/>
                                      </p:by>
                                    </p:animClr>
                                    <p:animClr clrSpc="hsl" dir="cw">
                                      <p:cBhvr>
                                        <p:cTn id="73" dur="250" fill="hold"/>
                                        <p:tgtEl>
                                          <p:spTgt spid="2"/>
                                        </p:tgtEl>
                                        <p:attrNameLst>
                                          <p:attrName>stroke.color</p:attrName>
                                        </p:attrNameLst>
                                      </p:cBhvr>
                                      <p:by>
                                        <p:hsl h="7200000" s="0" l="0"/>
                                      </p:by>
                                    </p:animClr>
                                    <p:set>
                                      <p:cBhvr>
                                        <p:cTn id="74" dur="250" fill="hold"/>
                                        <p:tgtEl>
                                          <p:spTgt spid="2"/>
                                        </p:tgtEl>
                                        <p:attrNameLst>
                                          <p:attrName>fill.type</p:attrName>
                                        </p:attrNameLst>
                                      </p:cBhvr>
                                      <p:to>
                                        <p:strVal val="solid"/>
                                      </p:to>
                                    </p:set>
                                  </p:childTnLst>
                                </p:cTn>
                              </p:par>
                            </p:childTnLst>
                          </p:cTn>
                        </p:par>
                      </p:childTnLst>
                    </p:cTn>
                  </p:par>
                </p:childTnLst>
              </p:cTn>
              <p:nextCondLst>
                <p:cond evt="onClick" delay="0">
                  <p:tgtEl>
                    <p:spTgt spid="2"/>
                  </p:tgtEl>
                </p:cond>
              </p:nextCondLst>
            </p:seq>
            <p:seq concurrent="1" nextAc="seek">
              <p:cTn id="75" restart="whenNotActive" fill="hold" evtFilter="cancelBubble" nodeType="interactiveSeq">
                <p:stCondLst>
                  <p:cond evt="onClick" delay="0">
                    <p:tgtEl>
                      <p:spTgt spid="3"/>
                    </p:tgtEl>
                  </p:cond>
                </p:stCondLst>
                <p:endSync evt="end" delay="0">
                  <p:rtn val="all"/>
                </p:endSync>
                <p:childTnLst>
                  <p:par>
                    <p:cTn id="76" fill="hold">
                      <p:stCondLst>
                        <p:cond delay="0"/>
                      </p:stCondLst>
                      <p:childTnLst>
                        <p:par>
                          <p:cTn id="77" fill="hold">
                            <p:stCondLst>
                              <p:cond delay="0"/>
                            </p:stCondLst>
                            <p:childTnLst>
                              <p:par>
                                <p:cTn id="78" presetID="21" presetClass="emph" presetSubtype="0" fill="hold" grpId="0" nodeType="clickEffect">
                                  <p:stCondLst>
                                    <p:cond delay="0"/>
                                  </p:stCondLst>
                                  <p:childTnLst>
                                    <p:animClr clrSpc="hsl" dir="cw">
                                      <p:cBhvr override="childStyle">
                                        <p:cTn id="79" dur="250" fill="hold"/>
                                        <p:tgtEl>
                                          <p:spTgt spid="3"/>
                                        </p:tgtEl>
                                        <p:attrNameLst>
                                          <p:attrName>style.color</p:attrName>
                                        </p:attrNameLst>
                                      </p:cBhvr>
                                      <p:by>
                                        <p:hsl h="7200000" s="0" l="0"/>
                                      </p:by>
                                    </p:animClr>
                                    <p:animClr clrSpc="hsl" dir="cw">
                                      <p:cBhvr>
                                        <p:cTn id="80" dur="250" fill="hold"/>
                                        <p:tgtEl>
                                          <p:spTgt spid="3"/>
                                        </p:tgtEl>
                                        <p:attrNameLst>
                                          <p:attrName>fillcolor</p:attrName>
                                        </p:attrNameLst>
                                      </p:cBhvr>
                                      <p:by>
                                        <p:hsl h="7200000" s="0" l="0"/>
                                      </p:by>
                                    </p:animClr>
                                    <p:animClr clrSpc="hsl" dir="cw">
                                      <p:cBhvr>
                                        <p:cTn id="81" dur="250" fill="hold"/>
                                        <p:tgtEl>
                                          <p:spTgt spid="3"/>
                                        </p:tgtEl>
                                        <p:attrNameLst>
                                          <p:attrName>stroke.color</p:attrName>
                                        </p:attrNameLst>
                                      </p:cBhvr>
                                      <p:by>
                                        <p:hsl h="7200000" s="0" l="0"/>
                                      </p:by>
                                    </p:animClr>
                                    <p:set>
                                      <p:cBhvr>
                                        <p:cTn id="82" dur="250" fill="hold"/>
                                        <p:tgtEl>
                                          <p:spTgt spid="3"/>
                                        </p:tgtEl>
                                        <p:attrNameLst>
                                          <p:attrName>fill.type</p:attrName>
                                        </p:attrNameLst>
                                      </p:cBhvr>
                                      <p:to>
                                        <p:strVal val="solid"/>
                                      </p:to>
                                    </p:set>
                                  </p:childTnLst>
                                </p:cTn>
                              </p:par>
                            </p:childTnLst>
                          </p:cTn>
                        </p:par>
                      </p:childTnLst>
                    </p:cTn>
                  </p:par>
                </p:childTnLst>
              </p:cTn>
              <p:nextCondLst>
                <p:cond evt="onClick" delay="0">
                  <p:tgtEl>
                    <p:spTgt spid="3"/>
                  </p:tgtEl>
                </p:cond>
              </p:nextCondLst>
            </p:seq>
            <p:seq concurrent="1" nextAc="seek">
              <p:cTn id="83" restart="whenNotActive" fill="hold" evtFilter="cancelBubble" nodeType="interactiveSeq">
                <p:stCondLst>
                  <p:cond evt="onClick" delay="0">
                    <p:tgtEl>
                      <p:spTgt spid="6"/>
                    </p:tgtEl>
                  </p:cond>
                </p:stCondLst>
                <p:endSync evt="end" delay="0">
                  <p:rtn val="all"/>
                </p:endSync>
                <p:childTnLst>
                  <p:par>
                    <p:cTn id="84" fill="hold">
                      <p:stCondLst>
                        <p:cond delay="0"/>
                      </p:stCondLst>
                      <p:childTnLst>
                        <p:par>
                          <p:cTn id="85" fill="hold">
                            <p:stCondLst>
                              <p:cond delay="0"/>
                            </p:stCondLst>
                            <p:childTnLst>
                              <p:par>
                                <p:cTn id="86" presetID="21" presetClass="emph" presetSubtype="0" fill="hold" grpId="0" nodeType="clickEffect">
                                  <p:stCondLst>
                                    <p:cond delay="0"/>
                                  </p:stCondLst>
                                  <p:childTnLst>
                                    <p:animClr clrSpc="hsl" dir="cw">
                                      <p:cBhvr override="childStyle">
                                        <p:cTn id="87" dur="250" fill="hold"/>
                                        <p:tgtEl>
                                          <p:spTgt spid="6"/>
                                        </p:tgtEl>
                                        <p:attrNameLst>
                                          <p:attrName>style.color</p:attrName>
                                        </p:attrNameLst>
                                      </p:cBhvr>
                                      <p:by>
                                        <p:hsl h="7200000" s="0" l="0"/>
                                      </p:by>
                                    </p:animClr>
                                    <p:animClr clrSpc="hsl" dir="cw">
                                      <p:cBhvr>
                                        <p:cTn id="88" dur="250" fill="hold"/>
                                        <p:tgtEl>
                                          <p:spTgt spid="6"/>
                                        </p:tgtEl>
                                        <p:attrNameLst>
                                          <p:attrName>fillcolor</p:attrName>
                                        </p:attrNameLst>
                                      </p:cBhvr>
                                      <p:by>
                                        <p:hsl h="7200000" s="0" l="0"/>
                                      </p:by>
                                    </p:animClr>
                                    <p:animClr clrSpc="hsl" dir="cw">
                                      <p:cBhvr>
                                        <p:cTn id="89" dur="250" fill="hold"/>
                                        <p:tgtEl>
                                          <p:spTgt spid="6"/>
                                        </p:tgtEl>
                                        <p:attrNameLst>
                                          <p:attrName>stroke.color</p:attrName>
                                        </p:attrNameLst>
                                      </p:cBhvr>
                                      <p:by>
                                        <p:hsl h="7200000" s="0" l="0"/>
                                      </p:by>
                                    </p:animClr>
                                    <p:set>
                                      <p:cBhvr>
                                        <p:cTn id="90" dur="250" fill="hold"/>
                                        <p:tgtEl>
                                          <p:spTgt spid="6"/>
                                        </p:tgtEl>
                                        <p:attrNameLst>
                                          <p:attrName>fill.type</p:attrName>
                                        </p:attrNameLst>
                                      </p:cBhvr>
                                      <p:to>
                                        <p:strVal val="solid"/>
                                      </p:to>
                                    </p:set>
                                  </p:child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7"/>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0" nodeType="clickEffect">
                                  <p:stCondLst>
                                    <p:cond delay="0"/>
                                  </p:stCondLst>
                                  <p:childTnLst>
                                    <p:animClr clrSpc="hsl" dir="cw">
                                      <p:cBhvr override="childStyle">
                                        <p:cTn id="95" dur="250" fill="hold"/>
                                        <p:tgtEl>
                                          <p:spTgt spid="7"/>
                                        </p:tgtEl>
                                        <p:attrNameLst>
                                          <p:attrName>style.color</p:attrName>
                                        </p:attrNameLst>
                                      </p:cBhvr>
                                      <p:by>
                                        <p:hsl h="7200000" s="0" l="0"/>
                                      </p:by>
                                    </p:animClr>
                                    <p:animClr clrSpc="hsl" dir="cw">
                                      <p:cBhvr>
                                        <p:cTn id="96" dur="250" fill="hold"/>
                                        <p:tgtEl>
                                          <p:spTgt spid="7"/>
                                        </p:tgtEl>
                                        <p:attrNameLst>
                                          <p:attrName>fillcolor</p:attrName>
                                        </p:attrNameLst>
                                      </p:cBhvr>
                                      <p:by>
                                        <p:hsl h="7200000" s="0" l="0"/>
                                      </p:by>
                                    </p:animClr>
                                    <p:animClr clrSpc="hsl" dir="cw">
                                      <p:cBhvr>
                                        <p:cTn id="97" dur="250" fill="hold"/>
                                        <p:tgtEl>
                                          <p:spTgt spid="7"/>
                                        </p:tgtEl>
                                        <p:attrNameLst>
                                          <p:attrName>stroke.color</p:attrName>
                                        </p:attrNameLst>
                                      </p:cBhvr>
                                      <p:by>
                                        <p:hsl h="7200000" s="0" l="0"/>
                                      </p:by>
                                    </p:animClr>
                                    <p:set>
                                      <p:cBhvr>
                                        <p:cTn id="98" dur="250" fill="hold"/>
                                        <p:tgtEl>
                                          <p:spTgt spid="7"/>
                                        </p:tgtEl>
                                        <p:attrNameLst>
                                          <p:attrName>fill.type</p:attrName>
                                        </p:attrNameLst>
                                      </p:cBhvr>
                                      <p:to>
                                        <p:strVal val="solid"/>
                                      </p:to>
                                    </p:set>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8"/>
                    </p:tgtEl>
                  </p:cond>
                </p:stCondLst>
                <p:endSync evt="end" delay="0">
                  <p:rtn val="all"/>
                </p:endSync>
                <p:childTnLst>
                  <p:par>
                    <p:cTn id="100" fill="hold">
                      <p:stCondLst>
                        <p:cond delay="0"/>
                      </p:stCondLst>
                      <p:childTnLst>
                        <p:par>
                          <p:cTn id="101" fill="hold">
                            <p:stCondLst>
                              <p:cond delay="0"/>
                            </p:stCondLst>
                            <p:childTnLst>
                              <p:par>
                                <p:cTn id="102" presetID="21" presetClass="emph" presetSubtype="0" fill="hold" grpId="0" nodeType="clickEffect">
                                  <p:stCondLst>
                                    <p:cond delay="0"/>
                                  </p:stCondLst>
                                  <p:childTnLst>
                                    <p:animClr clrSpc="hsl" dir="cw">
                                      <p:cBhvr override="childStyle">
                                        <p:cTn id="103" dur="250" fill="hold"/>
                                        <p:tgtEl>
                                          <p:spTgt spid="8"/>
                                        </p:tgtEl>
                                        <p:attrNameLst>
                                          <p:attrName>style.color</p:attrName>
                                        </p:attrNameLst>
                                      </p:cBhvr>
                                      <p:by>
                                        <p:hsl h="7200000" s="0" l="0"/>
                                      </p:by>
                                    </p:animClr>
                                    <p:animClr clrSpc="hsl" dir="cw">
                                      <p:cBhvr>
                                        <p:cTn id="104" dur="250" fill="hold"/>
                                        <p:tgtEl>
                                          <p:spTgt spid="8"/>
                                        </p:tgtEl>
                                        <p:attrNameLst>
                                          <p:attrName>fillcolor</p:attrName>
                                        </p:attrNameLst>
                                      </p:cBhvr>
                                      <p:by>
                                        <p:hsl h="7200000" s="0" l="0"/>
                                      </p:by>
                                    </p:animClr>
                                    <p:animClr clrSpc="hsl" dir="cw">
                                      <p:cBhvr>
                                        <p:cTn id="105" dur="250" fill="hold"/>
                                        <p:tgtEl>
                                          <p:spTgt spid="8"/>
                                        </p:tgtEl>
                                        <p:attrNameLst>
                                          <p:attrName>stroke.color</p:attrName>
                                        </p:attrNameLst>
                                      </p:cBhvr>
                                      <p:by>
                                        <p:hsl h="7200000" s="0" l="0"/>
                                      </p:by>
                                    </p:animClr>
                                    <p:set>
                                      <p:cBhvr>
                                        <p:cTn id="106" dur="250" fill="hold"/>
                                        <p:tgtEl>
                                          <p:spTgt spid="8"/>
                                        </p:tgtEl>
                                        <p:attrNameLst>
                                          <p:attrName>fill.type</p:attrName>
                                        </p:attrNameLst>
                                      </p:cBhvr>
                                      <p:to>
                                        <p:strVal val="solid"/>
                                      </p:to>
                                    </p:set>
                                  </p:childTnLst>
                                </p:cTn>
                              </p:par>
                            </p:childTnLst>
                          </p:cTn>
                        </p:par>
                      </p:childTnLst>
                    </p:cTn>
                  </p:par>
                </p:childTnLst>
              </p:cTn>
              <p:nextCondLst>
                <p:cond evt="onClick" delay="0">
                  <p:tgtEl>
                    <p:spTgt spid="8"/>
                  </p:tgtEl>
                </p:cond>
              </p:nextCondLst>
            </p:seq>
            <p:seq concurrent="1" nextAc="seek">
              <p:cTn id="107" restart="whenNotActive" fill="hold" evtFilter="cancelBubble" nodeType="interactiveSeq">
                <p:stCondLst>
                  <p:cond evt="onClick" delay="0">
                    <p:tgtEl>
                      <p:spTgt spid="12"/>
                    </p:tgtEl>
                  </p:cond>
                </p:stCondLst>
                <p:endSync evt="end" delay="0">
                  <p:rtn val="all"/>
                </p:endSync>
                <p:childTnLst>
                  <p:par>
                    <p:cTn id="108" fill="hold">
                      <p:stCondLst>
                        <p:cond delay="0"/>
                      </p:stCondLst>
                      <p:childTnLst>
                        <p:par>
                          <p:cTn id="109" fill="hold">
                            <p:stCondLst>
                              <p:cond delay="0"/>
                            </p:stCondLst>
                            <p:childTnLst>
                              <p:par>
                                <p:cTn id="110" presetID="21" presetClass="emph" presetSubtype="0" fill="hold" grpId="0" nodeType="clickEffect">
                                  <p:stCondLst>
                                    <p:cond delay="0"/>
                                  </p:stCondLst>
                                  <p:childTnLst>
                                    <p:animClr clrSpc="hsl" dir="cw">
                                      <p:cBhvr override="childStyle">
                                        <p:cTn id="111" dur="250" fill="hold"/>
                                        <p:tgtEl>
                                          <p:spTgt spid="12"/>
                                        </p:tgtEl>
                                        <p:attrNameLst>
                                          <p:attrName>style.color</p:attrName>
                                        </p:attrNameLst>
                                      </p:cBhvr>
                                      <p:by>
                                        <p:hsl h="7200000" s="0" l="0"/>
                                      </p:by>
                                    </p:animClr>
                                    <p:animClr clrSpc="hsl" dir="cw">
                                      <p:cBhvr>
                                        <p:cTn id="112" dur="250" fill="hold"/>
                                        <p:tgtEl>
                                          <p:spTgt spid="12"/>
                                        </p:tgtEl>
                                        <p:attrNameLst>
                                          <p:attrName>fillcolor</p:attrName>
                                        </p:attrNameLst>
                                      </p:cBhvr>
                                      <p:by>
                                        <p:hsl h="7200000" s="0" l="0"/>
                                      </p:by>
                                    </p:animClr>
                                    <p:animClr clrSpc="hsl" dir="cw">
                                      <p:cBhvr>
                                        <p:cTn id="113" dur="250" fill="hold"/>
                                        <p:tgtEl>
                                          <p:spTgt spid="12"/>
                                        </p:tgtEl>
                                        <p:attrNameLst>
                                          <p:attrName>stroke.color</p:attrName>
                                        </p:attrNameLst>
                                      </p:cBhvr>
                                      <p:by>
                                        <p:hsl h="7200000" s="0" l="0"/>
                                      </p:by>
                                    </p:animClr>
                                    <p:set>
                                      <p:cBhvr>
                                        <p:cTn id="114" dur="250" fill="hold"/>
                                        <p:tgtEl>
                                          <p:spTgt spid="12"/>
                                        </p:tgtEl>
                                        <p:attrNameLst>
                                          <p:attrName>fill.type</p:attrName>
                                        </p:attrNameLst>
                                      </p:cBhvr>
                                      <p:to>
                                        <p:strVal val="solid"/>
                                      </p:to>
                                    </p:set>
                                  </p:childTnLst>
                                </p:cTn>
                              </p:par>
                            </p:childTnLst>
                          </p:cTn>
                        </p:par>
                      </p:childTnLst>
                    </p:cTn>
                  </p:par>
                </p:childTnLst>
              </p:cTn>
              <p:nextCondLst>
                <p:cond evt="onClick" delay="0">
                  <p:tgtEl>
                    <p:spTgt spid="12"/>
                  </p:tgtEl>
                </p:cond>
              </p:nextCondLst>
            </p:seq>
            <p:seq concurrent="1" nextAc="seek">
              <p:cTn id="115" restart="whenNotActive" fill="hold" evtFilter="cancelBubble" nodeType="interactiveSeq">
                <p:stCondLst>
                  <p:cond evt="onClick" delay="0">
                    <p:tgtEl>
                      <p:spTgt spid="36"/>
                    </p:tgtEl>
                  </p:cond>
                </p:stCondLst>
                <p:endSync evt="end" delay="0">
                  <p:rtn val="all"/>
                </p:endSync>
                <p:childTnLst>
                  <p:par>
                    <p:cTn id="116" fill="hold">
                      <p:stCondLst>
                        <p:cond delay="0"/>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5"/>
                                        </p:tgtEl>
                                        <p:attrNameLst>
                                          <p:attrName>style.visibility</p:attrName>
                                        </p:attrNameLst>
                                      </p:cBhvr>
                                      <p:to>
                                        <p:strVal val="visible"/>
                                      </p:to>
                                    </p:set>
                                  </p:childTnLst>
                                </p:cTn>
                              </p:par>
                            </p:childTnLst>
                          </p:cTn>
                        </p:par>
                        <p:par>
                          <p:cTn id="120" fill="hold">
                            <p:stCondLst>
                              <p:cond delay="0"/>
                            </p:stCondLst>
                            <p:childTnLst>
                              <p:par>
                                <p:cTn id="121" presetID="64" presetClass="path" presetSubtype="0" accel="50000" decel="50000" fill="hold" nodeType="afterEffect">
                                  <p:stCondLst>
                                    <p:cond delay="0"/>
                                  </p:stCondLst>
                                  <p:childTnLst>
                                    <p:animMotion origin="layout" path="M 4.16667E-6 1.11111E-6 L 4.16667E-6 -0.32523 " pathEditMode="relative" rAng="0" ptsTypes="AA">
                                      <p:cBhvr>
                                        <p:cTn id="122" dur="1500" fill="hold"/>
                                        <p:tgtEl>
                                          <p:spTgt spid="35"/>
                                        </p:tgtEl>
                                        <p:attrNameLst>
                                          <p:attrName>ppt_x</p:attrName>
                                          <p:attrName>ppt_y</p:attrName>
                                        </p:attrNameLst>
                                      </p:cBhvr>
                                      <p:rCtr x="0" y="-16273"/>
                                    </p:animMotion>
                                  </p:childTnLst>
                                </p:cTn>
                              </p:par>
                            </p:childTnLst>
                          </p:cTn>
                        </p:par>
                        <p:par>
                          <p:cTn id="123" fill="hold">
                            <p:stCondLst>
                              <p:cond delay="1500"/>
                            </p:stCondLst>
                            <p:childTnLst>
                              <p:par>
                                <p:cTn id="124" presetID="1" presetClass="exit" presetSubtype="0" fill="hold" nodeType="afterEffect">
                                  <p:stCondLst>
                                    <p:cond delay="0"/>
                                  </p:stCondLst>
                                  <p:childTnLst>
                                    <p:set>
                                      <p:cBhvr>
                                        <p:cTn id="125" dur="1" fill="hold">
                                          <p:stCondLst>
                                            <p:cond delay="0"/>
                                          </p:stCondLst>
                                        </p:cTn>
                                        <p:tgtEl>
                                          <p:spTgt spid="35"/>
                                        </p:tgtEl>
                                        <p:attrNameLst>
                                          <p:attrName>style.visibility</p:attrName>
                                        </p:attrNameLst>
                                      </p:cBhvr>
                                      <p:to>
                                        <p:strVal val="hidden"/>
                                      </p:to>
                                    </p:set>
                                  </p:childTnLst>
                                </p:cTn>
                              </p:par>
                            </p:childTnLst>
                          </p:cTn>
                        </p:par>
                        <p:par>
                          <p:cTn id="126" fill="hold">
                            <p:stCondLst>
                              <p:cond delay="1500"/>
                            </p:stCondLst>
                            <p:childTnLst>
                              <p:par>
                                <p:cTn id="127" presetID="1" presetClass="entr" presetSubtype="0" fill="hold" nodeType="afterEffect">
                                  <p:stCondLst>
                                    <p:cond delay="0"/>
                                  </p:stCondLst>
                                  <p:childTnLst>
                                    <p:set>
                                      <p:cBhvr>
                                        <p:cTn id="128" dur="1" fill="hold">
                                          <p:stCondLst>
                                            <p:cond delay="0"/>
                                          </p:stCondLst>
                                        </p:cTn>
                                        <p:tgtEl>
                                          <p:spTgt spid="37"/>
                                        </p:tgtEl>
                                        <p:attrNameLst>
                                          <p:attrName>style.visibility</p:attrName>
                                        </p:attrNameLst>
                                      </p:cBhvr>
                                      <p:to>
                                        <p:strVal val="visible"/>
                                      </p:to>
                                    </p:set>
                                  </p:childTnLst>
                                </p:cTn>
                              </p:par>
                            </p:childTnLst>
                          </p:cTn>
                        </p:par>
                        <p:par>
                          <p:cTn id="129" fill="hold">
                            <p:stCondLst>
                              <p:cond delay="1500"/>
                            </p:stCondLst>
                            <p:childTnLst>
                              <p:par>
                                <p:cTn id="130" presetID="1" presetClass="exit" presetSubtype="0" fill="hold" nodeType="afterEffect">
                                  <p:stCondLst>
                                    <p:cond delay="0"/>
                                  </p:stCondLst>
                                  <p:childTnLst>
                                    <p:set>
                                      <p:cBhvr>
                                        <p:cTn id="13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239135__qubodup__tank-shots copy.wav"/>
                                        </p:tgtEl>
                                      </p:cMediaNode>
                                    </p:audio>
                                  </p:subTnLst>
                                </p:cTn>
                              </p:par>
                            </p:childTnLst>
                          </p:cTn>
                        </p:par>
                        <p:par>
                          <p:cTn id="132" fill="hold">
                            <p:stCondLst>
                              <p:cond delay="2500"/>
                            </p:stCondLst>
                            <p:childTnLst>
                              <p:par>
                                <p:cTn id="133" presetID="32" presetClass="emph" presetSubtype="0" fill="hold" nodeType="afterEffect">
                                  <p:stCondLst>
                                    <p:cond delay="0"/>
                                  </p:stCondLst>
                                  <p:childTnLst>
                                    <p:animRot by="120000">
                                      <p:cBhvr>
                                        <p:cTn id="134" dur="50" fill="hold">
                                          <p:stCondLst>
                                            <p:cond delay="0"/>
                                          </p:stCondLst>
                                        </p:cTn>
                                        <p:tgtEl>
                                          <p:spTgt spid="34"/>
                                        </p:tgtEl>
                                        <p:attrNameLst>
                                          <p:attrName>r</p:attrName>
                                        </p:attrNameLst>
                                      </p:cBhvr>
                                    </p:animRot>
                                    <p:animRot by="-240000">
                                      <p:cBhvr>
                                        <p:cTn id="135" dur="100" fill="hold">
                                          <p:stCondLst>
                                            <p:cond delay="100"/>
                                          </p:stCondLst>
                                        </p:cTn>
                                        <p:tgtEl>
                                          <p:spTgt spid="34"/>
                                        </p:tgtEl>
                                        <p:attrNameLst>
                                          <p:attrName>r</p:attrName>
                                        </p:attrNameLst>
                                      </p:cBhvr>
                                    </p:animRot>
                                    <p:animRot by="240000">
                                      <p:cBhvr>
                                        <p:cTn id="136" dur="100" fill="hold">
                                          <p:stCondLst>
                                            <p:cond delay="200"/>
                                          </p:stCondLst>
                                        </p:cTn>
                                        <p:tgtEl>
                                          <p:spTgt spid="34"/>
                                        </p:tgtEl>
                                        <p:attrNameLst>
                                          <p:attrName>r</p:attrName>
                                        </p:attrNameLst>
                                      </p:cBhvr>
                                    </p:animRot>
                                    <p:animRot by="-240000">
                                      <p:cBhvr>
                                        <p:cTn id="137" dur="100" fill="hold">
                                          <p:stCondLst>
                                            <p:cond delay="300"/>
                                          </p:stCondLst>
                                        </p:cTn>
                                        <p:tgtEl>
                                          <p:spTgt spid="34"/>
                                        </p:tgtEl>
                                        <p:attrNameLst>
                                          <p:attrName>r</p:attrName>
                                        </p:attrNameLst>
                                      </p:cBhvr>
                                    </p:animRot>
                                    <p:animRot by="120000">
                                      <p:cBhvr>
                                        <p:cTn id="138" dur="100" fill="hold">
                                          <p:stCondLst>
                                            <p:cond delay="400"/>
                                          </p:stCondLst>
                                        </p:cTn>
                                        <p:tgtEl>
                                          <p:spTgt spid="34"/>
                                        </p:tgtEl>
                                        <p:attrNameLst>
                                          <p:attrName>r</p:attrName>
                                        </p:attrNameLst>
                                      </p:cBhvr>
                                    </p:animRot>
                                  </p:childTnLst>
                                </p:cTn>
                              </p:par>
                            </p:childTnLst>
                          </p:cTn>
                        </p:par>
                        <p:par>
                          <p:cTn id="139" fill="hold">
                            <p:stCondLst>
                              <p:cond delay="3000"/>
                            </p:stCondLst>
                            <p:childTnLst>
                              <p:par>
                                <p:cTn id="140" presetID="1" presetClass="exit" presetSubtype="0" fill="hold" nodeType="afterEffect">
                                  <p:stCondLst>
                                    <p:cond delay="0"/>
                                  </p:stCondLst>
                                  <p:childTnLst>
                                    <p:set>
                                      <p:cBhvr>
                                        <p:cTn id="141" dur="1" fill="hold">
                                          <p:stCondLst>
                                            <p:cond delay="0"/>
                                          </p:stCondLst>
                                        </p:cTn>
                                        <p:tgtEl>
                                          <p:spTgt spid="34"/>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5"/>
                                        </p:tgtEl>
                                        <p:attrNameLst>
                                          <p:attrName>style.visibility</p:attrName>
                                        </p:attrNameLst>
                                      </p:cBhvr>
                                      <p:to>
                                        <p:strVal val="visible"/>
                                      </p:to>
                                    </p:set>
                                  </p:childTnLst>
                                </p:cTn>
                              </p:par>
                            </p:childTnLst>
                          </p:cTn>
                        </p:par>
                        <p:par>
                          <p:cTn id="146" fill="hold">
                            <p:stCondLst>
                              <p:cond delay="0"/>
                            </p:stCondLst>
                            <p:childTnLst>
                              <p:par>
                                <p:cTn id="147" presetID="64" presetClass="path" presetSubtype="0" accel="50000" decel="50000" fill="hold" nodeType="afterEffect">
                                  <p:stCondLst>
                                    <p:cond delay="0"/>
                                  </p:stCondLst>
                                  <p:childTnLst>
                                    <p:animMotion origin="layout" path="M 4.16667E-6 1.11111E-6 L 4.16667E-6 -0.32523 " pathEditMode="relative" rAng="0" ptsTypes="AA">
                                      <p:cBhvr>
                                        <p:cTn id="148" dur="1500" fill="hold"/>
                                        <p:tgtEl>
                                          <p:spTgt spid="35"/>
                                        </p:tgtEl>
                                        <p:attrNameLst>
                                          <p:attrName>ppt_x</p:attrName>
                                          <p:attrName>ppt_y</p:attrName>
                                        </p:attrNameLst>
                                      </p:cBhvr>
                                      <p:rCtr x="0" y="-16273"/>
                                    </p:animMotion>
                                  </p:childTnLst>
                                </p:cTn>
                              </p:par>
                            </p:childTnLst>
                          </p:cTn>
                        </p:par>
                        <p:par>
                          <p:cTn id="149" fill="hold">
                            <p:stCondLst>
                              <p:cond delay="1500"/>
                            </p:stCondLst>
                            <p:childTnLst>
                              <p:par>
                                <p:cTn id="150" presetID="1" presetClass="exit" presetSubtype="0" fill="hold" nodeType="afterEffect">
                                  <p:stCondLst>
                                    <p:cond delay="0"/>
                                  </p:stCondLst>
                                  <p:childTnLst>
                                    <p:set>
                                      <p:cBhvr>
                                        <p:cTn id="151" dur="1" fill="hold">
                                          <p:stCondLst>
                                            <p:cond delay="0"/>
                                          </p:stCondLst>
                                        </p:cTn>
                                        <p:tgtEl>
                                          <p:spTgt spid="35"/>
                                        </p:tgtEl>
                                        <p:attrNameLst>
                                          <p:attrName>style.visibility</p:attrName>
                                        </p:attrNameLst>
                                      </p:cBhvr>
                                      <p:to>
                                        <p:strVal val="hidden"/>
                                      </p:to>
                                    </p:set>
                                  </p:childTnLst>
                                </p:cTn>
                              </p:par>
                            </p:childTnLst>
                          </p:cTn>
                        </p:par>
                        <p:par>
                          <p:cTn id="152" fill="hold">
                            <p:stCondLst>
                              <p:cond delay="1500"/>
                            </p:stCondLst>
                            <p:childTnLst>
                              <p:par>
                                <p:cTn id="153" presetID="1" presetClass="entr" presetSubtype="0" fill="hold" nodeType="afterEffect">
                                  <p:stCondLst>
                                    <p:cond delay="0"/>
                                  </p:stCondLst>
                                  <p:childTnLst>
                                    <p:set>
                                      <p:cBhvr>
                                        <p:cTn id="154" dur="1" fill="hold">
                                          <p:stCondLst>
                                            <p:cond delay="0"/>
                                          </p:stCondLst>
                                        </p:cTn>
                                        <p:tgtEl>
                                          <p:spTgt spid="37"/>
                                        </p:tgtEl>
                                        <p:attrNameLst>
                                          <p:attrName>style.visibility</p:attrName>
                                        </p:attrNameLst>
                                      </p:cBhvr>
                                      <p:to>
                                        <p:strVal val="visible"/>
                                      </p:to>
                                    </p:set>
                                  </p:childTnLst>
                                </p:cTn>
                              </p:par>
                            </p:childTnLst>
                          </p:cTn>
                        </p:par>
                        <p:par>
                          <p:cTn id="155" fill="hold">
                            <p:stCondLst>
                              <p:cond delay="1500"/>
                            </p:stCondLst>
                            <p:childTnLst>
                              <p:par>
                                <p:cTn id="156" presetID="1" presetClass="exit" presetSubtype="0" fill="hold" nodeType="afterEffect">
                                  <p:stCondLst>
                                    <p:cond delay="0"/>
                                  </p:stCondLst>
                                  <p:childTnLst>
                                    <p:set>
                                      <p:cBhvr>
                                        <p:cTn id="15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56"/>
                                            </p:cond>
                                          </p:stCondLst>
                                          <p:endCondLst>
                                            <p:cond evt="onStopAudio" delay="0">
                                              <p:tgtEl>
                                                <p:sldTgt/>
                                              </p:tgtEl>
                                            </p:cond>
                                          </p:endCondLst>
                                        </p:cTn>
                                        <p:tgtEl>
                                          <p:sndTgt r:embed="rId3" name="239135__qubodup__tank-shots copy.wav"/>
                                        </p:tgtEl>
                                      </p:cMediaNode>
                                    </p:audio>
                                  </p:subTnLst>
                                </p:cTn>
                              </p:par>
                            </p:childTnLst>
                          </p:cTn>
                        </p:par>
                        <p:par>
                          <p:cTn id="158" fill="hold">
                            <p:stCondLst>
                              <p:cond delay="2500"/>
                            </p:stCondLst>
                            <p:childTnLst>
                              <p:par>
                                <p:cTn id="159" presetID="32" presetClass="emph" presetSubtype="0" fill="hold" nodeType="afterEffect">
                                  <p:stCondLst>
                                    <p:cond delay="0"/>
                                  </p:stCondLst>
                                  <p:childTnLst>
                                    <p:animRot by="120000">
                                      <p:cBhvr>
                                        <p:cTn id="160" dur="50" fill="hold">
                                          <p:stCondLst>
                                            <p:cond delay="0"/>
                                          </p:stCondLst>
                                        </p:cTn>
                                        <p:tgtEl>
                                          <p:spTgt spid="33"/>
                                        </p:tgtEl>
                                        <p:attrNameLst>
                                          <p:attrName>r</p:attrName>
                                        </p:attrNameLst>
                                      </p:cBhvr>
                                    </p:animRot>
                                    <p:animRot by="-240000">
                                      <p:cBhvr>
                                        <p:cTn id="161" dur="100" fill="hold">
                                          <p:stCondLst>
                                            <p:cond delay="100"/>
                                          </p:stCondLst>
                                        </p:cTn>
                                        <p:tgtEl>
                                          <p:spTgt spid="33"/>
                                        </p:tgtEl>
                                        <p:attrNameLst>
                                          <p:attrName>r</p:attrName>
                                        </p:attrNameLst>
                                      </p:cBhvr>
                                    </p:animRot>
                                    <p:animRot by="240000">
                                      <p:cBhvr>
                                        <p:cTn id="162" dur="100" fill="hold">
                                          <p:stCondLst>
                                            <p:cond delay="200"/>
                                          </p:stCondLst>
                                        </p:cTn>
                                        <p:tgtEl>
                                          <p:spTgt spid="33"/>
                                        </p:tgtEl>
                                        <p:attrNameLst>
                                          <p:attrName>r</p:attrName>
                                        </p:attrNameLst>
                                      </p:cBhvr>
                                    </p:animRot>
                                    <p:animRot by="-240000">
                                      <p:cBhvr>
                                        <p:cTn id="163" dur="100" fill="hold">
                                          <p:stCondLst>
                                            <p:cond delay="300"/>
                                          </p:stCondLst>
                                        </p:cTn>
                                        <p:tgtEl>
                                          <p:spTgt spid="33"/>
                                        </p:tgtEl>
                                        <p:attrNameLst>
                                          <p:attrName>r</p:attrName>
                                        </p:attrNameLst>
                                      </p:cBhvr>
                                    </p:animRot>
                                    <p:animRot by="120000">
                                      <p:cBhvr>
                                        <p:cTn id="164" dur="100" fill="hold">
                                          <p:stCondLst>
                                            <p:cond delay="400"/>
                                          </p:stCondLst>
                                        </p:cTn>
                                        <p:tgtEl>
                                          <p:spTgt spid="33"/>
                                        </p:tgtEl>
                                        <p:attrNameLst>
                                          <p:attrName>r</p:attrName>
                                        </p:attrNameLst>
                                      </p:cBhvr>
                                    </p:animRot>
                                  </p:childTnLst>
                                </p:cTn>
                              </p:par>
                              <p:par>
                                <p:cTn id="165" presetID="1" presetClass="entr" presetSubtype="0" fill="hold" nodeType="withEffect">
                                  <p:stCondLst>
                                    <p:cond delay="0"/>
                                  </p:stCondLst>
                                  <p:childTnLst>
                                    <p:set>
                                      <p:cBhvr>
                                        <p:cTn id="166" dur="1" fill="hold">
                                          <p:stCondLst>
                                            <p:cond delay="0"/>
                                          </p:stCondLst>
                                        </p:cTn>
                                        <p:tgtEl>
                                          <p:spTgt spid="38"/>
                                        </p:tgtEl>
                                        <p:attrNameLst>
                                          <p:attrName>style.visibility</p:attrName>
                                        </p:attrNameLst>
                                      </p:cBhvr>
                                      <p:to>
                                        <p:strVal val="visible"/>
                                      </p:to>
                                    </p:set>
                                  </p:childTnLst>
                                </p:cTn>
                              </p:par>
                            </p:childTnLst>
                          </p:cTn>
                        </p:par>
                        <p:par>
                          <p:cTn id="167" fill="hold">
                            <p:stCondLst>
                              <p:cond delay="3000"/>
                            </p:stCondLst>
                            <p:childTnLst>
                              <p:par>
                                <p:cTn id="168" presetID="1" presetClass="exit" presetSubtype="0" fill="hold" nodeType="afterEffect">
                                  <p:stCondLst>
                                    <p:cond delay="0"/>
                                  </p:stCondLst>
                                  <p:childTnLst>
                                    <p:set>
                                      <p:cBhvr>
                                        <p:cTn id="169" dur="1" fill="hold">
                                          <p:stCondLst>
                                            <p:cond delay="0"/>
                                          </p:stCondLst>
                                        </p:cTn>
                                        <p:tgtEl>
                                          <p:spTgt spid="33"/>
                                        </p:tgtEl>
                                        <p:attrNameLst>
                                          <p:attrName>style.visibility</p:attrName>
                                        </p:attrNameLst>
                                      </p:cBhvr>
                                      <p:to>
                                        <p:strVal val="hidden"/>
                                      </p:to>
                                    </p:set>
                                  </p:childTnLst>
                                </p:cTn>
                              </p:par>
                            </p:childTnLst>
                          </p:cTn>
                        </p:par>
                        <p:par>
                          <p:cTn id="170" fill="hold">
                            <p:stCondLst>
                              <p:cond delay="3000"/>
                            </p:stCondLst>
                            <p:childTnLst>
                              <p:par>
                                <p:cTn id="171" presetID="1" presetClass="exit" presetSubtype="0" fill="hold" nodeType="afterEffect">
                                  <p:stCondLst>
                                    <p:cond delay="0"/>
                                  </p:stCondLst>
                                  <p:childTnLst>
                                    <p:set>
                                      <p:cBhvr>
                                        <p:cTn id="172" dur="1" fill="hold">
                                          <p:stCondLst>
                                            <p:cond delay="499"/>
                                          </p:stCondLst>
                                        </p:cTn>
                                        <p:tgtEl>
                                          <p:spTgt spid="38"/>
                                        </p:tgtEl>
                                        <p:attrNameLst>
                                          <p:attrName>style.visibility</p:attrName>
                                        </p:attrNameLst>
                                      </p:cBhvr>
                                      <p:to>
                                        <p:strVal val="hidden"/>
                                      </p:to>
                                    </p:set>
                                  </p:childTnLst>
                                </p:cTn>
                              </p:par>
                            </p:childTnLst>
                          </p:cTn>
                        </p:par>
                        <p:par>
                          <p:cTn id="173" fill="hold">
                            <p:stCondLst>
                              <p:cond delay="3500"/>
                            </p:stCondLst>
                            <p:childTnLst>
                              <p:par>
                                <p:cTn id="174" presetID="16" presetClass="entr" presetSubtype="21" fill="hold" nodeType="afterEffect">
                                  <p:stCondLst>
                                    <p:cond delay="0"/>
                                  </p:stCondLst>
                                  <p:childTnLst>
                                    <p:set>
                                      <p:cBhvr>
                                        <p:cTn id="175" dur="1" fill="hold">
                                          <p:stCondLst>
                                            <p:cond delay="0"/>
                                          </p:stCondLst>
                                        </p:cTn>
                                        <p:tgtEl>
                                          <p:spTgt spid="39"/>
                                        </p:tgtEl>
                                        <p:attrNameLst>
                                          <p:attrName>style.visibility</p:attrName>
                                        </p:attrNameLst>
                                      </p:cBhvr>
                                      <p:to>
                                        <p:strVal val="visible"/>
                                      </p:to>
                                    </p:set>
                                    <p:animEffect transition="in" filter="barn(inVertical)">
                                      <p:cBhvr>
                                        <p:cTn id="176" dur="500"/>
                                        <p:tgtEl>
                                          <p:spTgt spid="39"/>
                                        </p:tgtEl>
                                      </p:cBhvr>
                                    </p:animEffect>
                                  </p:childTnLst>
                                </p:cTn>
                              </p:par>
                            </p:childTnLst>
                          </p:cTn>
                        </p:par>
                        <p:par>
                          <p:cTn id="177" fill="hold">
                            <p:stCondLst>
                              <p:cond delay="4000"/>
                            </p:stCondLst>
                            <p:childTnLst>
                              <p:par>
                                <p:cTn id="178" presetID="6" presetClass="emph" presetSubtype="0" accel="35000" decel="62000" fill="hold" nodeType="afterEffect">
                                  <p:stCondLst>
                                    <p:cond delay="0"/>
                                  </p:stCondLst>
                                  <p:childTnLst>
                                    <p:animScale>
                                      <p:cBhvr>
                                        <p:cTn id="179" dur="1250" fill="hold"/>
                                        <p:tgtEl>
                                          <p:spTgt spid="36"/>
                                        </p:tgtEl>
                                      </p:cBhvr>
                                      <p:by x="150000" y="150000"/>
                                    </p:animScale>
                                  </p:childTnLst>
                                </p:cTn>
                              </p:par>
                            </p:childTnLst>
                          </p:cTn>
                        </p:par>
                      </p:childTnLst>
                    </p:cTn>
                  </p:par>
                </p:childTnLst>
              </p:cTn>
              <p:nextCondLst>
                <p:cond evt="onClick" delay="0">
                  <p:tgtEl>
                    <p:spTgt spid="36"/>
                  </p:tgtEl>
                </p:cond>
              </p:nextCondLst>
            </p:seq>
            <p:seq concurrent="1" nextAc="seek">
              <p:cTn id="180" restart="whenNotActive" fill="hold" evtFilter="cancelBubble" nodeType="interactiveSeq">
                <p:stCondLst>
                  <p:cond evt="onClick" delay="0">
                    <p:tgtEl>
                      <p:spTgt spid="44"/>
                    </p:tgtEl>
                  </p:cond>
                </p:stCondLst>
                <p:endSync evt="end" delay="0">
                  <p:rtn val="all"/>
                </p:endSync>
                <p:childTnLst>
                  <p:par>
                    <p:cTn id="181" fill="hold">
                      <p:stCondLst>
                        <p:cond delay="0"/>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43"/>
                                        </p:tgtEl>
                                        <p:attrNameLst>
                                          <p:attrName>style.visibility</p:attrName>
                                        </p:attrNameLst>
                                      </p:cBhvr>
                                      <p:to>
                                        <p:strVal val="visible"/>
                                      </p:to>
                                    </p:set>
                                  </p:childTnLst>
                                </p:cTn>
                              </p:par>
                            </p:childTnLst>
                          </p:cTn>
                        </p:par>
                        <p:par>
                          <p:cTn id="185" fill="hold">
                            <p:stCondLst>
                              <p:cond delay="0"/>
                            </p:stCondLst>
                            <p:childTnLst>
                              <p:par>
                                <p:cTn id="186" presetID="64" presetClass="path" presetSubtype="0" accel="50000" decel="50000" fill="hold" nodeType="afterEffect">
                                  <p:stCondLst>
                                    <p:cond delay="0"/>
                                  </p:stCondLst>
                                  <p:childTnLst>
                                    <p:animMotion origin="layout" path="M 8.33333E-7 -1.48148E-6 L 8.33333E-7 -0.32523 " pathEditMode="relative" rAng="0" ptsTypes="AA">
                                      <p:cBhvr>
                                        <p:cTn id="187" dur="1500" fill="hold"/>
                                        <p:tgtEl>
                                          <p:spTgt spid="43"/>
                                        </p:tgtEl>
                                        <p:attrNameLst>
                                          <p:attrName>ppt_x</p:attrName>
                                          <p:attrName>ppt_y</p:attrName>
                                        </p:attrNameLst>
                                      </p:cBhvr>
                                      <p:rCtr x="0" y="-16273"/>
                                    </p:animMotion>
                                  </p:childTnLst>
                                </p:cTn>
                              </p:par>
                            </p:childTnLst>
                          </p:cTn>
                        </p:par>
                        <p:par>
                          <p:cTn id="188" fill="hold">
                            <p:stCondLst>
                              <p:cond delay="1500"/>
                            </p:stCondLst>
                            <p:childTnLst>
                              <p:par>
                                <p:cTn id="189" presetID="1" presetClass="exit" presetSubtype="0" fill="hold" nodeType="afterEffect">
                                  <p:stCondLst>
                                    <p:cond delay="0"/>
                                  </p:stCondLst>
                                  <p:childTnLst>
                                    <p:set>
                                      <p:cBhvr>
                                        <p:cTn id="190" dur="1" fill="hold">
                                          <p:stCondLst>
                                            <p:cond delay="0"/>
                                          </p:stCondLst>
                                        </p:cTn>
                                        <p:tgtEl>
                                          <p:spTgt spid="43"/>
                                        </p:tgtEl>
                                        <p:attrNameLst>
                                          <p:attrName>style.visibility</p:attrName>
                                        </p:attrNameLst>
                                      </p:cBhvr>
                                      <p:to>
                                        <p:strVal val="hidden"/>
                                      </p:to>
                                    </p:set>
                                  </p:childTnLst>
                                </p:cTn>
                              </p:par>
                            </p:childTnLst>
                          </p:cTn>
                        </p:par>
                        <p:par>
                          <p:cTn id="191" fill="hold">
                            <p:stCondLst>
                              <p:cond delay="1500"/>
                            </p:stCondLst>
                            <p:childTnLst>
                              <p:par>
                                <p:cTn id="192" presetID="1" presetClass="entr" presetSubtype="0" fill="hold" nodeType="afterEffect">
                                  <p:stCondLst>
                                    <p:cond delay="0"/>
                                  </p:stCondLst>
                                  <p:childTnLst>
                                    <p:set>
                                      <p:cBhvr>
                                        <p:cTn id="193" dur="1" fill="hold">
                                          <p:stCondLst>
                                            <p:cond delay="0"/>
                                          </p:stCondLst>
                                        </p:cTn>
                                        <p:tgtEl>
                                          <p:spTgt spid="48"/>
                                        </p:tgtEl>
                                        <p:attrNameLst>
                                          <p:attrName>style.visibility</p:attrName>
                                        </p:attrNameLst>
                                      </p:cBhvr>
                                      <p:to>
                                        <p:strVal val="visible"/>
                                      </p:to>
                                    </p:set>
                                  </p:childTnLst>
                                </p:cTn>
                              </p:par>
                            </p:childTnLst>
                          </p:cTn>
                        </p:par>
                        <p:par>
                          <p:cTn id="194" fill="hold">
                            <p:stCondLst>
                              <p:cond delay="1500"/>
                            </p:stCondLst>
                            <p:childTnLst>
                              <p:par>
                                <p:cTn id="195" presetID="1" presetClass="exit" presetSubtype="0" fill="hold" nodeType="afterEffect">
                                  <p:stCondLst>
                                    <p:cond delay="0"/>
                                  </p:stCondLst>
                                  <p:childTnLst>
                                    <p:set>
                                      <p:cBhvr>
                                        <p:cTn id="196"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195"/>
                                            </p:cond>
                                          </p:stCondLst>
                                          <p:endCondLst>
                                            <p:cond evt="onStopAudio" delay="0">
                                              <p:tgtEl>
                                                <p:sldTgt/>
                                              </p:tgtEl>
                                            </p:cond>
                                          </p:endCondLst>
                                        </p:cTn>
                                        <p:tgtEl>
                                          <p:sndTgt r:embed="rId3" name="239135__qubodup__tank-shots copy.wav"/>
                                        </p:tgtEl>
                                      </p:cMediaNode>
                                    </p:audio>
                                  </p:subTnLst>
                                </p:cTn>
                              </p:par>
                            </p:childTnLst>
                          </p:cTn>
                        </p:par>
                        <p:par>
                          <p:cTn id="197" fill="hold">
                            <p:stCondLst>
                              <p:cond delay="2500"/>
                            </p:stCondLst>
                            <p:childTnLst>
                              <p:par>
                                <p:cTn id="198" presetID="32" presetClass="emph" presetSubtype="0" fill="hold" nodeType="afterEffect">
                                  <p:stCondLst>
                                    <p:cond delay="0"/>
                                  </p:stCondLst>
                                  <p:childTnLst>
                                    <p:animRot by="120000">
                                      <p:cBhvr>
                                        <p:cTn id="199" dur="50" fill="hold">
                                          <p:stCondLst>
                                            <p:cond delay="0"/>
                                          </p:stCondLst>
                                        </p:cTn>
                                        <p:tgtEl>
                                          <p:spTgt spid="41"/>
                                        </p:tgtEl>
                                        <p:attrNameLst>
                                          <p:attrName>r</p:attrName>
                                        </p:attrNameLst>
                                      </p:cBhvr>
                                    </p:animRot>
                                    <p:animRot by="-240000">
                                      <p:cBhvr>
                                        <p:cTn id="200" dur="100" fill="hold">
                                          <p:stCondLst>
                                            <p:cond delay="100"/>
                                          </p:stCondLst>
                                        </p:cTn>
                                        <p:tgtEl>
                                          <p:spTgt spid="41"/>
                                        </p:tgtEl>
                                        <p:attrNameLst>
                                          <p:attrName>r</p:attrName>
                                        </p:attrNameLst>
                                      </p:cBhvr>
                                    </p:animRot>
                                    <p:animRot by="240000">
                                      <p:cBhvr>
                                        <p:cTn id="201" dur="100" fill="hold">
                                          <p:stCondLst>
                                            <p:cond delay="200"/>
                                          </p:stCondLst>
                                        </p:cTn>
                                        <p:tgtEl>
                                          <p:spTgt spid="41"/>
                                        </p:tgtEl>
                                        <p:attrNameLst>
                                          <p:attrName>r</p:attrName>
                                        </p:attrNameLst>
                                      </p:cBhvr>
                                    </p:animRot>
                                    <p:animRot by="-240000">
                                      <p:cBhvr>
                                        <p:cTn id="202" dur="100" fill="hold">
                                          <p:stCondLst>
                                            <p:cond delay="300"/>
                                          </p:stCondLst>
                                        </p:cTn>
                                        <p:tgtEl>
                                          <p:spTgt spid="41"/>
                                        </p:tgtEl>
                                        <p:attrNameLst>
                                          <p:attrName>r</p:attrName>
                                        </p:attrNameLst>
                                      </p:cBhvr>
                                    </p:animRot>
                                    <p:animRot by="120000">
                                      <p:cBhvr>
                                        <p:cTn id="203" dur="100" fill="hold">
                                          <p:stCondLst>
                                            <p:cond delay="400"/>
                                          </p:stCondLst>
                                        </p:cTn>
                                        <p:tgtEl>
                                          <p:spTgt spid="41"/>
                                        </p:tgtEl>
                                        <p:attrNameLst>
                                          <p:attrName>r</p:attrName>
                                        </p:attrNameLst>
                                      </p:cBhvr>
                                    </p:animRot>
                                  </p:childTnLst>
                                </p:cTn>
                              </p:par>
                            </p:childTnLst>
                          </p:cTn>
                        </p:par>
                        <p:par>
                          <p:cTn id="204" fill="hold">
                            <p:stCondLst>
                              <p:cond delay="3000"/>
                            </p:stCondLst>
                            <p:childTnLst>
                              <p:par>
                                <p:cTn id="205" presetID="1" presetClass="exit" presetSubtype="0" fill="hold" nodeType="afterEffect">
                                  <p:stCondLst>
                                    <p:cond delay="0"/>
                                  </p:stCondLst>
                                  <p:childTnLst>
                                    <p:set>
                                      <p:cBhvr>
                                        <p:cTn id="206" dur="1" fill="hold">
                                          <p:stCondLst>
                                            <p:cond delay="0"/>
                                          </p:stCondLst>
                                        </p:cTn>
                                        <p:tgtEl>
                                          <p:spTgt spid="41"/>
                                        </p:tgtEl>
                                        <p:attrNameLst>
                                          <p:attrName>style.visibility</p:attrName>
                                        </p:attrNameLst>
                                      </p:cBhvr>
                                      <p:to>
                                        <p:strVal val="hidden"/>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43"/>
                                        </p:tgtEl>
                                        <p:attrNameLst>
                                          <p:attrName>style.visibility</p:attrName>
                                        </p:attrNameLst>
                                      </p:cBhvr>
                                      <p:to>
                                        <p:strVal val="visible"/>
                                      </p:to>
                                    </p:set>
                                  </p:childTnLst>
                                </p:cTn>
                              </p:par>
                            </p:childTnLst>
                          </p:cTn>
                        </p:par>
                        <p:par>
                          <p:cTn id="211" fill="hold">
                            <p:stCondLst>
                              <p:cond delay="0"/>
                            </p:stCondLst>
                            <p:childTnLst>
                              <p:par>
                                <p:cTn id="212" presetID="64" presetClass="path" presetSubtype="0" accel="50000" decel="50000" fill="hold" nodeType="afterEffect">
                                  <p:stCondLst>
                                    <p:cond delay="0"/>
                                  </p:stCondLst>
                                  <p:childTnLst>
                                    <p:animMotion origin="layout" path="M 8.33333E-7 -1.48148E-6 L 8.33333E-7 -0.32523 " pathEditMode="relative" rAng="0" ptsTypes="AA">
                                      <p:cBhvr>
                                        <p:cTn id="213" dur="1500" fill="hold"/>
                                        <p:tgtEl>
                                          <p:spTgt spid="43"/>
                                        </p:tgtEl>
                                        <p:attrNameLst>
                                          <p:attrName>ppt_x</p:attrName>
                                          <p:attrName>ppt_y</p:attrName>
                                        </p:attrNameLst>
                                      </p:cBhvr>
                                      <p:rCtr x="0" y="-16273"/>
                                    </p:animMotion>
                                  </p:childTnLst>
                                </p:cTn>
                              </p:par>
                            </p:childTnLst>
                          </p:cTn>
                        </p:par>
                        <p:par>
                          <p:cTn id="214" fill="hold">
                            <p:stCondLst>
                              <p:cond delay="1500"/>
                            </p:stCondLst>
                            <p:childTnLst>
                              <p:par>
                                <p:cTn id="215" presetID="1" presetClass="exit" presetSubtype="0" fill="hold" nodeType="afterEffect">
                                  <p:stCondLst>
                                    <p:cond delay="0"/>
                                  </p:stCondLst>
                                  <p:childTnLst>
                                    <p:set>
                                      <p:cBhvr>
                                        <p:cTn id="216" dur="1" fill="hold">
                                          <p:stCondLst>
                                            <p:cond delay="0"/>
                                          </p:stCondLst>
                                        </p:cTn>
                                        <p:tgtEl>
                                          <p:spTgt spid="43"/>
                                        </p:tgtEl>
                                        <p:attrNameLst>
                                          <p:attrName>style.visibility</p:attrName>
                                        </p:attrNameLst>
                                      </p:cBhvr>
                                      <p:to>
                                        <p:strVal val="hidden"/>
                                      </p:to>
                                    </p:set>
                                  </p:childTnLst>
                                </p:cTn>
                              </p:par>
                            </p:childTnLst>
                          </p:cTn>
                        </p:par>
                        <p:par>
                          <p:cTn id="217" fill="hold">
                            <p:stCondLst>
                              <p:cond delay="1500"/>
                            </p:stCondLst>
                            <p:childTnLst>
                              <p:par>
                                <p:cTn id="218" presetID="1" presetClass="entr" presetSubtype="0" fill="hold" nodeType="afterEffect">
                                  <p:stCondLst>
                                    <p:cond delay="0"/>
                                  </p:stCondLst>
                                  <p:childTnLst>
                                    <p:set>
                                      <p:cBhvr>
                                        <p:cTn id="219" dur="1" fill="hold">
                                          <p:stCondLst>
                                            <p:cond delay="0"/>
                                          </p:stCondLst>
                                        </p:cTn>
                                        <p:tgtEl>
                                          <p:spTgt spid="48"/>
                                        </p:tgtEl>
                                        <p:attrNameLst>
                                          <p:attrName>style.visibility</p:attrName>
                                        </p:attrNameLst>
                                      </p:cBhvr>
                                      <p:to>
                                        <p:strVal val="visible"/>
                                      </p:to>
                                    </p:set>
                                  </p:childTnLst>
                                </p:cTn>
                              </p:par>
                            </p:childTnLst>
                          </p:cTn>
                        </p:par>
                        <p:par>
                          <p:cTn id="220" fill="hold">
                            <p:stCondLst>
                              <p:cond delay="1500"/>
                            </p:stCondLst>
                            <p:childTnLst>
                              <p:par>
                                <p:cTn id="221" presetID="1" presetClass="exit" presetSubtype="0" fill="hold" nodeType="afterEffect">
                                  <p:stCondLst>
                                    <p:cond delay="0"/>
                                  </p:stCondLst>
                                  <p:childTnLst>
                                    <p:set>
                                      <p:cBhvr>
                                        <p:cTn id="222" dur="1" fill="hold">
                                          <p:stCondLst>
                                            <p:cond delay="999"/>
                                          </p:stCondLst>
                                        </p:cTn>
                                        <p:tgtEl>
                                          <p:spTgt spid="48"/>
                                        </p:tgtEl>
                                        <p:attrNameLst>
                                          <p:attrName>style.visibility</p:attrName>
                                        </p:attrNameLst>
                                      </p:cBhvr>
                                      <p:to>
                                        <p:strVal val="hidden"/>
                                      </p:to>
                                    </p:set>
                                  </p:childTnLst>
                                  <p:subTnLst>
                                    <p:audio>
                                      <p:cMediaNode>
                                        <p:cTn display="0" masterRel="sameClick">
                                          <p:stCondLst>
                                            <p:cond evt="begin" delay="0">
                                              <p:tn val="221"/>
                                            </p:cond>
                                          </p:stCondLst>
                                          <p:endCondLst>
                                            <p:cond evt="onStopAudio" delay="0">
                                              <p:tgtEl>
                                                <p:sldTgt/>
                                              </p:tgtEl>
                                            </p:cond>
                                          </p:endCondLst>
                                        </p:cTn>
                                        <p:tgtEl>
                                          <p:sndTgt r:embed="rId3" name="239135__qubodup__tank-shots copy.wav"/>
                                        </p:tgtEl>
                                      </p:cMediaNode>
                                    </p:audio>
                                  </p:subTnLst>
                                </p:cTn>
                              </p:par>
                            </p:childTnLst>
                          </p:cTn>
                        </p:par>
                        <p:par>
                          <p:cTn id="223" fill="hold">
                            <p:stCondLst>
                              <p:cond delay="2500"/>
                            </p:stCondLst>
                            <p:childTnLst>
                              <p:par>
                                <p:cTn id="224" presetID="32" presetClass="emph" presetSubtype="0" fill="hold" nodeType="afterEffect">
                                  <p:stCondLst>
                                    <p:cond delay="0"/>
                                  </p:stCondLst>
                                  <p:childTnLst>
                                    <p:animRot by="120000">
                                      <p:cBhvr>
                                        <p:cTn id="225" dur="50" fill="hold">
                                          <p:stCondLst>
                                            <p:cond delay="0"/>
                                          </p:stCondLst>
                                        </p:cTn>
                                        <p:tgtEl>
                                          <p:spTgt spid="40"/>
                                        </p:tgtEl>
                                        <p:attrNameLst>
                                          <p:attrName>r</p:attrName>
                                        </p:attrNameLst>
                                      </p:cBhvr>
                                    </p:animRot>
                                    <p:animRot by="-240000">
                                      <p:cBhvr>
                                        <p:cTn id="226" dur="100" fill="hold">
                                          <p:stCondLst>
                                            <p:cond delay="100"/>
                                          </p:stCondLst>
                                        </p:cTn>
                                        <p:tgtEl>
                                          <p:spTgt spid="40"/>
                                        </p:tgtEl>
                                        <p:attrNameLst>
                                          <p:attrName>r</p:attrName>
                                        </p:attrNameLst>
                                      </p:cBhvr>
                                    </p:animRot>
                                    <p:animRot by="240000">
                                      <p:cBhvr>
                                        <p:cTn id="227" dur="100" fill="hold">
                                          <p:stCondLst>
                                            <p:cond delay="200"/>
                                          </p:stCondLst>
                                        </p:cTn>
                                        <p:tgtEl>
                                          <p:spTgt spid="40"/>
                                        </p:tgtEl>
                                        <p:attrNameLst>
                                          <p:attrName>r</p:attrName>
                                        </p:attrNameLst>
                                      </p:cBhvr>
                                    </p:animRot>
                                    <p:animRot by="-240000">
                                      <p:cBhvr>
                                        <p:cTn id="228" dur="100" fill="hold">
                                          <p:stCondLst>
                                            <p:cond delay="300"/>
                                          </p:stCondLst>
                                        </p:cTn>
                                        <p:tgtEl>
                                          <p:spTgt spid="40"/>
                                        </p:tgtEl>
                                        <p:attrNameLst>
                                          <p:attrName>r</p:attrName>
                                        </p:attrNameLst>
                                      </p:cBhvr>
                                    </p:animRot>
                                    <p:animRot by="120000">
                                      <p:cBhvr>
                                        <p:cTn id="229" dur="100" fill="hold">
                                          <p:stCondLst>
                                            <p:cond delay="400"/>
                                          </p:stCondLst>
                                        </p:cTn>
                                        <p:tgtEl>
                                          <p:spTgt spid="40"/>
                                        </p:tgtEl>
                                        <p:attrNameLst>
                                          <p:attrName>r</p:attrName>
                                        </p:attrNameLst>
                                      </p:cBhvr>
                                    </p:animRot>
                                  </p:childTnLst>
                                </p:cTn>
                              </p:par>
                              <p:par>
                                <p:cTn id="230" presetID="1" presetClass="entr" presetSubtype="0" fill="hold" nodeType="withEffect">
                                  <p:stCondLst>
                                    <p:cond delay="0"/>
                                  </p:stCondLst>
                                  <p:childTnLst>
                                    <p:set>
                                      <p:cBhvr>
                                        <p:cTn id="231" dur="1" fill="hold">
                                          <p:stCondLst>
                                            <p:cond delay="0"/>
                                          </p:stCondLst>
                                        </p:cTn>
                                        <p:tgtEl>
                                          <p:spTgt spid="49"/>
                                        </p:tgtEl>
                                        <p:attrNameLst>
                                          <p:attrName>style.visibility</p:attrName>
                                        </p:attrNameLst>
                                      </p:cBhvr>
                                      <p:to>
                                        <p:strVal val="visible"/>
                                      </p:to>
                                    </p:set>
                                  </p:childTnLst>
                                </p:cTn>
                              </p:par>
                            </p:childTnLst>
                          </p:cTn>
                        </p:par>
                        <p:par>
                          <p:cTn id="232" fill="hold">
                            <p:stCondLst>
                              <p:cond delay="3000"/>
                            </p:stCondLst>
                            <p:childTnLst>
                              <p:par>
                                <p:cTn id="233" presetID="1" presetClass="exit" presetSubtype="0" fill="hold" nodeType="afterEffect">
                                  <p:stCondLst>
                                    <p:cond delay="0"/>
                                  </p:stCondLst>
                                  <p:childTnLst>
                                    <p:set>
                                      <p:cBhvr>
                                        <p:cTn id="234" dur="1" fill="hold">
                                          <p:stCondLst>
                                            <p:cond delay="0"/>
                                          </p:stCondLst>
                                        </p:cTn>
                                        <p:tgtEl>
                                          <p:spTgt spid="40"/>
                                        </p:tgtEl>
                                        <p:attrNameLst>
                                          <p:attrName>style.visibility</p:attrName>
                                        </p:attrNameLst>
                                      </p:cBhvr>
                                      <p:to>
                                        <p:strVal val="hidden"/>
                                      </p:to>
                                    </p:set>
                                  </p:childTnLst>
                                </p:cTn>
                              </p:par>
                            </p:childTnLst>
                          </p:cTn>
                        </p:par>
                        <p:par>
                          <p:cTn id="235" fill="hold">
                            <p:stCondLst>
                              <p:cond delay="3000"/>
                            </p:stCondLst>
                            <p:childTnLst>
                              <p:par>
                                <p:cTn id="236" presetID="1" presetClass="exit" presetSubtype="0" fill="hold" nodeType="afterEffect">
                                  <p:stCondLst>
                                    <p:cond delay="0"/>
                                  </p:stCondLst>
                                  <p:childTnLst>
                                    <p:set>
                                      <p:cBhvr>
                                        <p:cTn id="237" dur="1" fill="hold">
                                          <p:stCondLst>
                                            <p:cond delay="499"/>
                                          </p:stCondLst>
                                        </p:cTn>
                                        <p:tgtEl>
                                          <p:spTgt spid="49"/>
                                        </p:tgtEl>
                                        <p:attrNameLst>
                                          <p:attrName>style.visibility</p:attrName>
                                        </p:attrNameLst>
                                      </p:cBhvr>
                                      <p:to>
                                        <p:strVal val="hidden"/>
                                      </p:to>
                                    </p:set>
                                  </p:childTnLst>
                                </p:cTn>
                              </p:par>
                            </p:childTnLst>
                          </p:cTn>
                        </p:par>
                        <p:par>
                          <p:cTn id="238" fill="hold">
                            <p:stCondLst>
                              <p:cond delay="3500"/>
                            </p:stCondLst>
                            <p:childTnLst>
                              <p:par>
                                <p:cTn id="239" presetID="16" presetClass="entr" presetSubtype="21" fill="hold" nodeType="afterEffect">
                                  <p:stCondLst>
                                    <p:cond delay="0"/>
                                  </p:stCondLst>
                                  <p:childTnLst>
                                    <p:set>
                                      <p:cBhvr>
                                        <p:cTn id="240" dur="1" fill="hold">
                                          <p:stCondLst>
                                            <p:cond delay="0"/>
                                          </p:stCondLst>
                                        </p:cTn>
                                        <p:tgtEl>
                                          <p:spTgt spid="50"/>
                                        </p:tgtEl>
                                        <p:attrNameLst>
                                          <p:attrName>style.visibility</p:attrName>
                                        </p:attrNameLst>
                                      </p:cBhvr>
                                      <p:to>
                                        <p:strVal val="visible"/>
                                      </p:to>
                                    </p:set>
                                    <p:animEffect transition="in" filter="barn(inVertical)">
                                      <p:cBhvr>
                                        <p:cTn id="241" dur="500"/>
                                        <p:tgtEl>
                                          <p:spTgt spid="50"/>
                                        </p:tgtEl>
                                      </p:cBhvr>
                                    </p:animEffect>
                                  </p:childTnLst>
                                </p:cTn>
                              </p:par>
                            </p:childTnLst>
                          </p:cTn>
                        </p:par>
                        <p:par>
                          <p:cTn id="242" fill="hold">
                            <p:stCondLst>
                              <p:cond delay="4000"/>
                            </p:stCondLst>
                            <p:childTnLst>
                              <p:par>
                                <p:cTn id="243" presetID="6" presetClass="emph" presetSubtype="0" accel="35000" decel="62000" fill="hold" nodeType="afterEffect">
                                  <p:stCondLst>
                                    <p:cond delay="0"/>
                                  </p:stCondLst>
                                  <p:childTnLst>
                                    <p:animScale>
                                      <p:cBhvr>
                                        <p:cTn id="244" dur="1250" fill="hold"/>
                                        <p:tgtEl>
                                          <p:spTgt spid="44"/>
                                        </p:tgtEl>
                                      </p:cBhvr>
                                      <p:by x="150000" y="150000"/>
                                    </p:animScale>
                                  </p:childTnLst>
                                </p:cTn>
                              </p:par>
                            </p:childTnLst>
                          </p:cTn>
                        </p:par>
                      </p:childTnLst>
                    </p:cTn>
                  </p:par>
                </p:childTnLst>
              </p:cTn>
              <p:nextCondLst>
                <p:cond evt="onClick" delay="0">
                  <p:tgtEl>
                    <p:spTgt spid="44"/>
                  </p:tgtEl>
                </p:cond>
              </p:nextCondLst>
            </p:seq>
            <p:seq concurrent="1" nextAc="seek">
              <p:cTn id="245" restart="whenNotActive" fill="hold" evtFilter="cancelBubble" nodeType="interactiveSeq">
                <p:stCondLst>
                  <p:cond evt="onClick" delay="0">
                    <p:tgtEl>
                      <p:spTgt spid="100"/>
                    </p:tgtEl>
                  </p:cond>
                </p:stCondLst>
                <p:endSync evt="end" delay="0">
                  <p:rtn val="all"/>
                </p:endSync>
                <p:childTnLst>
                  <p:par>
                    <p:cTn id="246" fill="hold">
                      <p:stCondLst>
                        <p:cond delay="0"/>
                      </p:stCondLst>
                      <p:childTnLst>
                        <p:par>
                          <p:cTn id="247" fill="hold">
                            <p:stCondLst>
                              <p:cond delay="0"/>
                            </p:stCondLst>
                            <p:childTnLst>
                              <p:par>
                                <p:cTn id="248" presetID="1" presetClass="entr" presetSubtype="0" fill="hold" nodeType="clickEffect">
                                  <p:stCondLst>
                                    <p:cond delay="0"/>
                                  </p:stCondLst>
                                  <p:childTnLst>
                                    <p:set>
                                      <p:cBhvr>
                                        <p:cTn id="249" dur="1" fill="hold">
                                          <p:stCondLst>
                                            <p:cond delay="0"/>
                                          </p:stCondLst>
                                        </p:cTn>
                                        <p:tgtEl>
                                          <p:spTgt spid="99"/>
                                        </p:tgtEl>
                                        <p:attrNameLst>
                                          <p:attrName>style.visibility</p:attrName>
                                        </p:attrNameLst>
                                      </p:cBhvr>
                                      <p:to>
                                        <p:strVal val="visible"/>
                                      </p:to>
                                    </p:set>
                                  </p:childTnLst>
                                </p:cTn>
                              </p:par>
                            </p:childTnLst>
                          </p:cTn>
                        </p:par>
                        <p:par>
                          <p:cTn id="250" fill="hold">
                            <p:stCondLst>
                              <p:cond delay="0"/>
                            </p:stCondLst>
                            <p:childTnLst>
                              <p:par>
                                <p:cTn id="251" presetID="64" presetClass="path" presetSubtype="0" accel="50000" decel="50000" fill="hold" nodeType="afterEffect">
                                  <p:stCondLst>
                                    <p:cond delay="0"/>
                                  </p:stCondLst>
                                  <p:childTnLst>
                                    <p:animMotion origin="layout" path="M 8.33333E-7 -1.11111E-6 L 8.33333E-7 -0.32523 " pathEditMode="relative" rAng="0" ptsTypes="AA">
                                      <p:cBhvr>
                                        <p:cTn id="252" dur="1500" fill="hold"/>
                                        <p:tgtEl>
                                          <p:spTgt spid="99"/>
                                        </p:tgtEl>
                                        <p:attrNameLst>
                                          <p:attrName>ppt_x</p:attrName>
                                          <p:attrName>ppt_y</p:attrName>
                                        </p:attrNameLst>
                                      </p:cBhvr>
                                      <p:rCtr x="0" y="-16273"/>
                                    </p:animMotion>
                                  </p:childTnLst>
                                </p:cTn>
                              </p:par>
                            </p:childTnLst>
                          </p:cTn>
                        </p:par>
                        <p:par>
                          <p:cTn id="253" fill="hold">
                            <p:stCondLst>
                              <p:cond delay="1500"/>
                            </p:stCondLst>
                            <p:childTnLst>
                              <p:par>
                                <p:cTn id="254" presetID="1" presetClass="exit" presetSubtype="0" fill="hold" nodeType="afterEffect">
                                  <p:stCondLst>
                                    <p:cond delay="0"/>
                                  </p:stCondLst>
                                  <p:childTnLst>
                                    <p:set>
                                      <p:cBhvr>
                                        <p:cTn id="255" dur="1" fill="hold">
                                          <p:stCondLst>
                                            <p:cond delay="0"/>
                                          </p:stCondLst>
                                        </p:cTn>
                                        <p:tgtEl>
                                          <p:spTgt spid="99"/>
                                        </p:tgtEl>
                                        <p:attrNameLst>
                                          <p:attrName>style.visibility</p:attrName>
                                        </p:attrNameLst>
                                      </p:cBhvr>
                                      <p:to>
                                        <p:strVal val="hidden"/>
                                      </p:to>
                                    </p:set>
                                  </p:childTnLst>
                                </p:cTn>
                              </p:par>
                            </p:childTnLst>
                          </p:cTn>
                        </p:par>
                        <p:par>
                          <p:cTn id="256" fill="hold">
                            <p:stCondLst>
                              <p:cond delay="1500"/>
                            </p:stCondLst>
                            <p:childTnLst>
                              <p:par>
                                <p:cTn id="257" presetID="1" presetClass="entr" presetSubtype="0" fill="hold" nodeType="afterEffect">
                                  <p:stCondLst>
                                    <p:cond delay="0"/>
                                  </p:stCondLst>
                                  <p:childTnLst>
                                    <p:set>
                                      <p:cBhvr>
                                        <p:cTn id="258" dur="1" fill="hold">
                                          <p:stCondLst>
                                            <p:cond delay="0"/>
                                          </p:stCondLst>
                                        </p:cTn>
                                        <p:tgtEl>
                                          <p:spTgt spid="101"/>
                                        </p:tgtEl>
                                        <p:attrNameLst>
                                          <p:attrName>style.visibility</p:attrName>
                                        </p:attrNameLst>
                                      </p:cBhvr>
                                      <p:to>
                                        <p:strVal val="visible"/>
                                      </p:to>
                                    </p:set>
                                  </p:childTnLst>
                                </p:cTn>
                              </p:par>
                            </p:childTnLst>
                          </p:cTn>
                        </p:par>
                        <p:par>
                          <p:cTn id="259" fill="hold">
                            <p:stCondLst>
                              <p:cond delay="1500"/>
                            </p:stCondLst>
                            <p:childTnLst>
                              <p:par>
                                <p:cTn id="260" presetID="1" presetClass="exit" presetSubtype="0" fill="hold" nodeType="afterEffect">
                                  <p:stCondLst>
                                    <p:cond delay="0"/>
                                  </p:stCondLst>
                                  <p:childTnLst>
                                    <p:set>
                                      <p:cBhvr>
                                        <p:cTn id="261"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260"/>
                                            </p:cond>
                                          </p:stCondLst>
                                          <p:endCondLst>
                                            <p:cond evt="onStopAudio" delay="0">
                                              <p:tgtEl>
                                                <p:sldTgt/>
                                              </p:tgtEl>
                                            </p:cond>
                                          </p:endCondLst>
                                        </p:cTn>
                                        <p:tgtEl>
                                          <p:sndTgt r:embed="rId3" name="239135__qubodup__tank-shots copy.wav"/>
                                        </p:tgtEl>
                                      </p:cMediaNode>
                                    </p:audio>
                                  </p:subTnLst>
                                </p:cTn>
                              </p:par>
                            </p:childTnLst>
                          </p:cTn>
                        </p:par>
                        <p:par>
                          <p:cTn id="262" fill="hold">
                            <p:stCondLst>
                              <p:cond delay="2500"/>
                            </p:stCondLst>
                            <p:childTnLst>
                              <p:par>
                                <p:cTn id="263" presetID="32" presetClass="emph" presetSubtype="0" fill="hold" nodeType="afterEffect">
                                  <p:stCondLst>
                                    <p:cond delay="0"/>
                                  </p:stCondLst>
                                  <p:childTnLst>
                                    <p:animRot by="120000">
                                      <p:cBhvr>
                                        <p:cTn id="264" dur="50" fill="hold">
                                          <p:stCondLst>
                                            <p:cond delay="0"/>
                                          </p:stCondLst>
                                        </p:cTn>
                                        <p:tgtEl>
                                          <p:spTgt spid="98"/>
                                        </p:tgtEl>
                                        <p:attrNameLst>
                                          <p:attrName>r</p:attrName>
                                        </p:attrNameLst>
                                      </p:cBhvr>
                                    </p:animRot>
                                    <p:animRot by="-240000">
                                      <p:cBhvr>
                                        <p:cTn id="265" dur="100" fill="hold">
                                          <p:stCondLst>
                                            <p:cond delay="100"/>
                                          </p:stCondLst>
                                        </p:cTn>
                                        <p:tgtEl>
                                          <p:spTgt spid="98"/>
                                        </p:tgtEl>
                                        <p:attrNameLst>
                                          <p:attrName>r</p:attrName>
                                        </p:attrNameLst>
                                      </p:cBhvr>
                                    </p:animRot>
                                    <p:animRot by="240000">
                                      <p:cBhvr>
                                        <p:cTn id="266" dur="100" fill="hold">
                                          <p:stCondLst>
                                            <p:cond delay="200"/>
                                          </p:stCondLst>
                                        </p:cTn>
                                        <p:tgtEl>
                                          <p:spTgt spid="98"/>
                                        </p:tgtEl>
                                        <p:attrNameLst>
                                          <p:attrName>r</p:attrName>
                                        </p:attrNameLst>
                                      </p:cBhvr>
                                    </p:animRot>
                                    <p:animRot by="-240000">
                                      <p:cBhvr>
                                        <p:cTn id="267" dur="100" fill="hold">
                                          <p:stCondLst>
                                            <p:cond delay="300"/>
                                          </p:stCondLst>
                                        </p:cTn>
                                        <p:tgtEl>
                                          <p:spTgt spid="98"/>
                                        </p:tgtEl>
                                        <p:attrNameLst>
                                          <p:attrName>r</p:attrName>
                                        </p:attrNameLst>
                                      </p:cBhvr>
                                    </p:animRot>
                                    <p:animRot by="120000">
                                      <p:cBhvr>
                                        <p:cTn id="268" dur="100" fill="hold">
                                          <p:stCondLst>
                                            <p:cond delay="400"/>
                                          </p:stCondLst>
                                        </p:cTn>
                                        <p:tgtEl>
                                          <p:spTgt spid="98"/>
                                        </p:tgtEl>
                                        <p:attrNameLst>
                                          <p:attrName>r</p:attrName>
                                        </p:attrNameLst>
                                      </p:cBhvr>
                                    </p:animRot>
                                  </p:childTnLst>
                                </p:cTn>
                              </p:par>
                            </p:childTnLst>
                          </p:cTn>
                        </p:par>
                        <p:par>
                          <p:cTn id="269" fill="hold">
                            <p:stCondLst>
                              <p:cond delay="3000"/>
                            </p:stCondLst>
                            <p:childTnLst>
                              <p:par>
                                <p:cTn id="270" presetID="1" presetClass="exit" presetSubtype="0" fill="hold" nodeType="afterEffect">
                                  <p:stCondLst>
                                    <p:cond delay="0"/>
                                  </p:stCondLst>
                                  <p:childTnLst>
                                    <p:set>
                                      <p:cBhvr>
                                        <p:cTn id="271" dur="1" fill="hold">
                                          <p:stCondLst>
                                            <p:cond delay="0"/>
                                          </p:stCondLst>
                                        </p:cTn>
                                        <p:tgtEl>
                                          <p:spTgt spid="98"/>
                                        </p:tgtEl>
                                        <p:attrNameLst>
                                          <p:attrName>style.visibility</p:attrName>
                                        </p:attrNameLst>
                                      </p:cBhvr>
                                      <p:to>
                                        <p:strVal val="hidden"/>
                                      </p:to>
                                    </p:set>
                                  </p:childTnLst>
                                </p:cTn>
                              </p:par>
                            </p:childTnLst>
                          </p:cTn>
                        </p:par>
                      </p:childTnLst>
                    </p:cTn>
                  </p:par>
                  <p:par>
                    <p:cTn id="272" fill="hold">
                      <p:stCondLst>
                        <p:cond delay="indefinite"/>
                      </p:stCondLst>
                      <p:childTnLst>
                        <p:par>
                          <p:cTn id="273" fill="hold">
                            <p:stCondLst>
                              <p:cond delay="0"/>
                            </p:stCondLst>
                            <p:childTnLst>
                              <p:par>
                                <p:cTn id="274" presetID="1" presetClass="entr" presetSubtype="0" fill="hold" nodeType="clickEffect">
                                  <p:stCondLst>
                                    <p:cond delay="0"/>
                                  </p:stCondLst>
                                  <p:childTnLst>
                                    <p:set>
                                      <p:cBhvr>
                                        <p:cTn id="275" dur="1" fill="hold">
                                          <p:stCondLst>
                                            <p:cond delay="0"/>
                                          </p:stCondLst>
                                        </p:cTn>
                                        <p:tgtEl>
                                          <p:spTgt spid="99"/>
                                        </p:tgtEl>
                                        <p:attrNameLst>
                                          <p:attrName>style.visibility</p:attrName>
                                        </p:attrNameLst>
                                      </p:cBhvr>
                                      <p:to>
                                        <p:strVal val="visible"/>
                                      </p:to>
                                    </p:set>
                                  </p:childTnLst>
                                </p:cTn>
                              </p:par>
                            </p:childTnLst>
                          </p:cTn>
                        </p:par>
                        <p:par>
                          <p:cTn id="276" fill="hold">
                            <p:stCondLst>
                              <p:cond delay="0"/>
                            </p:stCondLst>
                            <p:childTnLst>
                              <p:par>
                                <p:cTn id="277" presetID="64" presetClass="path" presetSubtype="0" accel="50000" decel="50000" fill="hold" nodeType="afterEffect">
                                  <p:stCondLst>
                                    <p:cond delay="0"/>
                                  </p:stCondLst>
                                  <p:childTnLst>
                                    <p:animMotion origin="layout" path="M 8.33333E-7 -1.11111E-6 L 8.33333E-7 -0.32523 " pathEditMode="relative" rAng="0" ptsTypes="AA">
                                      <p:cBhvr>
                                        <p:cTn id="278" dur="1500" fill="hold"/>
                                        <p:tgtEl>
                                          <p:spTgt spid="99"/>
                                        </p:tgtEl>
                                        <p:attrNameLst>
                                          <p:attrName>ppt_x</p:attrName>
                                          <p:attrName>ppt_y</p:attrName>
                                        </p:attrNameLst>
                                      </p:cBhvr>
                                      <p:rCtr x="0" y="-16273"/>
                                    </p:animMotion>
                                  </p:childTnLst>
                                </p:cTn>
                              </p:par>
                            </p:childTnLst>
                          </p:cTn>
                        </p:par>
                        <p:par>
                          <p:cTn id="279" fill="hold">
                            <p:stCondLst>
                              <p:cond delay="1500"/>
                            </p:stCondLst>
                            <p:childTnLst>
                              <p:par>
                                <p:cTn id="280" presetID="1" presetClass="exit" presetSubtype="0" fill="hold" nodeType="afterEffect">
                                  <p:stCondLst>
                                    <p:cond delay="0"/>
                                  </p:stCondLst>
                                  <p:childTnLst>
                                    <p:set>
                                      <p:cBhvr>
                                        <p:cTn id="281" dur="1" fill="hold">
                                          <p:stCondLst>
                                            <p:cond delay="0"/>
                                          </p:stCondLst>
                                        </p:cTn>
                                        <p:tgtEl>
                                          <p:spTgt spid="99"/>
                                        </p:tgtEl>
                                        <p:attrNameLst>
                                          <p:attrName>style.visibility</p:attrName>
                                        </p:attrNameLst>
                                      </p:cBhvr>
                                      <p:to>
                                        <p:strVal val="hidden"/>
                                      </p:to>
                                    </p:set>
                                  </p:childTnLst>
                                </p:cTn>
                              </p:par>
                            </p:childTnLst>
                          </p:cTn>
                        </p:par>
                        <p:par>
                          <p:cTn id="282" fill="hold">
                            <p:stCondLst>
                              <p:cond delay="1500"/>
                            </p:stCondLst>
                            <p:childTnLst>
                              <p:par>
                                <p:cTn id="283" presetID="1" presetClass="entr" presetSubtype="0" fill="hold" nodeType="afterEffect">
                                  <p:stCondLst>
                                    <p:cond delay="0"/>
                                  </p:stCondLst>
                                  <p:childTnLst>
                                    <p:set>
                                      <p:cBhvr>
                                        <p:cTn id="284" dur="1" fill="hold">
                                          <p:stCondLst>
                                            <p:cond delay="0"/>
                                          </p:stCondLst>
                                        </p:cTn>
                                        <p:tgtEl>
                                          <p:spTgt spid="101"/>
                                        </p:tgtEl>
                                        <p:attrNameLst>
                                          <p:attrName>style.visibility</p:attrName>
                                        </p:attrNameLst>
                                      </p:cBhvr>
                                      <p:to>
                                        <p:strVal val="visible"/>
                                      </p:to>
                                    </p:set>
                                  </p:childTnLst>
                                </p:cTn>
                              </p:par>
                            </p:childTnLst>
                          </p:cTn>
                        </p:par>
                        <p:par>
                          <p:cTn id="285" fill="hold">
                            <p:stCondLst>
                              <p:cond delay="1500"/>
                            </p:stCondLst>
                            <p:childTnLst>
                              <p:par>
                                <p:cTn id="286" presetID="1" presetClass="exit" presetSubtype="0" fill="hold" nodeType="afterEffect">
                                  <p:stCondLst>
                                    <p:cond delay="0"/>
                                  </p:stCondLst>
                                  <p:childTnLst>
                                    <p:set>
                                      <p:cBhvr>
                                        <p:cTn id="287"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286"/>
                                            </p:cond>
                                          </p:stCondLst>
                                          <p:endCondLst>
                                            <p:cond evt="onStopAudio" delay="0">
                                              <p:tgtEl>
                                                <p:sldTgt/>
                                              </p:tgtEl>
                                            </p:cond>
                                          </p:endCondLst>
                                        </p:cTn>
                                        <p:tgtEl>
                                          <p:sndTgt r:embed="rId3" name="239135__qubodup__tank-shots copy.wav"/>
                                        </p:tgtEl>
                                      </p:cMediaNode>
                                    </p:audio>
                                  </p:subTnLst>
                                </p:cTn>
                              </p:par>
                            </p:childTnLst>
                          </p:cTn>
                        </p:par>
                        <p:par>
                          <p:cTn id="288" fill="hold">
                            <p:stCondLst>
                              <p:cond delay="2500"/>
                            </p:stCondLst>
                            <p:childTnLst>
                              <p:par>
                                <p:cTn id="289" presetID="32" presetClass="emph" presetSubtype="0" fill="hold" nodeType="afterEffect">
                                  <p:stCondLst>
                                    <p:cond delay="0"/>
                                  </p:stCondLst>
                                  <p:childTnLst>
                                    <p:animRot by="120000">
                                      <p:cBhvr>
                                        <p:cTn id="290" dur="50" fill="hold">
                                          <p:stCondLst>
                                            <p:cond delay="0"/>
                                          </p:stCondLst>
                                        </p:cTn>
                                        <p:tgtEl>
                                          <p:spTgt spid="97"/>
                                        </p:tgtEl>
                                        <p:attrNameLst>
                                          <p:attrName>r</p:attrName>
                                        </p:attrNameLst>
                                      </p:cBhvr>
                                    </p:animRot>
                                    <p:animRot by="-240000">
                                      <p:cBhvr>
                                        <p:cTn id="291" dur="100" fill="hold">
                                          <p:stCondLst>
                                            <p:cond delay="100"/>
                                          </p:stCondLst>
                                        </p:cTn>
                                        <p:tgtEl>
                                          <p:spTgt spid="97"/>
                                        </p:tgtEl>
                                        <p:attrNameLst>
                                          <p:attrName>r</p:attrName>
                                        </p:attrNameLst>
                                      </p:cBhvr>
                                    </p:animRot>
                                    <p:animRot by="240000">
                                      <p:cBhvr>
                                        <p:cTn id="292" dur="100" fill="hold">
                                          <p:stCondLst>
                                            <p:cond delay="200"/>
                                          </p:stCondLst>
                                        </p:cTn>
                                        <p:tgtEl>
                                          <p:spTgt spid="97"/>
                                        </p:tgtEl>
                                        <p:attrNameLst>
                                          <p:attrName>r</p:attrName>
                                        </p:attrNameLst>
                                      </p:cBhvr>
                                    </p:animRot>
                                    <p:animRot by="-240000">
                                      <p:cBhvr>
                                        <p:cTn id="293" dur="100" fill="hold">
                                          <p:stCondLst>
                                            <p:cond delay="300"/>
                                          </p:stCondLst>
                                        </p:cTn>
                                        <p:tgtEl>
                                          <p:spTgt spid="97"/>
                                        </p:tgtEl>
                                        <p:attrNameLst>
                                          <p:attrName>r</p:attrName>
                                        </p:attrNameLst>
                                      </p:cBhvr>
                                    </p:animRot>
                                    <p:animRot by="120000">
                                      <p:cBhvr>
                                        <p:cTn id="294" dur="100" fill="hold">
                                          <p:stCondLst>
                                            <p:cond delay="400"/>
                                          </p:stCondLst>
                                        </p:cTn>
                                        <p:tgtEl>
                                          <p:spTgt spid="97"/>
                                        </p:tgtEl>
                                        <p:attrNameLst>
                                          <p:attrName>r</p:attrName>
                                        </p:attrNameLst>
                                      </p:cBhvr>
                                    </p:animRot>
                                  </p:childTnLst>
                                </p:cTn>
                              </p:par>
                              <p:par>
                                <p:cTn id="295" presetID="1" presetClass="entr" presetSubtype="0" fill="hold" nodeType="withEffect">
                                  <p:stCondLst>
                                    <p:cond delay="0"/>
                                  </p:stCondLst>
                                  <p:childTnLst>
                                    <p:set>
                                      <p:cBhvr>
                                        <p:cTn id="296" dur="1" fill="hold">
                                          <p:stCondLst>
                                            <p:cond delay="0"/>
                                          </p:stCondLst>
                                        </p:cTn>
                                        <p:tgtEl>
                                          <p:spTgt spid="102"/>
                                        </p:tgtEl>
                                        <p:attrNameLst>
                                          <p:attrName>style.visibility</p:attrName>
                                        </p:attrNameLst>
                                      </p:cBhvr>
                                      <p:to>
                                        <p:strVal val="visible"/>
                                      </p:to>
                                    </p:set>
                                  </p:childTnLst>
                                </p:cTn>
                              </p:par>
                            </p:childTnLst>
                          </p:cTn>
                        </p:par>
                        <p:par>
                          <p:cTn id="297" fill="hold">
                            <p:stCondLst>
                              <p:cond delay="3000"/>
                            </p:stCondLst>
                            <p:childTnLst>
                              <p:par>
                                <p:cTn id="298" presetID="1" presetClass="exit" presetSubtype="0" fill="hold" nodeType="afterEffect">
                                  <p:stCondLst>
                                    <p:cond delay="0"/>
                                  </p:stCondLst>
                                  <p:childTnLst>
                                    <p:set>
                                      <p:cBhvr>
                                        <p:cTn id="299" dur="1" fill="hold">
                                          <p:stCondLst>
                                            <p:cond delay="0"/>
                                          </p:stCondLst>
                                        </p:cTn>
                                        <p:tgtEl>
                                          <p:spTgt spid="97"/>
                                        </p:tgtEl>
                                        <p:attrNameLst>
                                          <p:attrName>style.visibility</p:attrName>
                                        </p:attrNameLst>
                                      </p:cBhvr>
                                      <p:to>
                                        <p:strVal val="hidden"/>
                                      </p:to>
                                    </p:set>
                                  </p:childTnLst>
                                </p:cTn>
                              </p:par>
                            </p:childTnLst>
                          </p:cTn>
                        </p:par>
                        <p:par>
                          <p:cTn id="300" fill="hold">
                            <p:stCondLst>
                              <p:cond delay="3000"/>
                            </p:stCondLst>
                            <p:childTnLst>
                              <p:par>
                                <p:cTn id="301" presetID="1" presetClass="exit" presetSubtype="0" fill="hold" nodeType="afterEffect">
                                  <p:stCondLst>
                                    <p:cond delay="0"/>
                                  </p:stCondLst>
                                  <p:childTnLst>
                                    <p:set>
                                      <p:cBhvr>
                                        <p:cTn id="302" dur="1" fill="hold">
                                          <p:stCondLst>
                                            <p:cond delay="499"/>
                                          </p:stCondLst>
                                        </p:cTn>
                                        <p:tgtEl>
                                          <p:spTgt spid="102"/>
                                        </p:tgtEl>
                                        <p:attrNameLst>
                                          <p:attrName>style.visibility</p:attrName>
                                        </p:attrNameLst>
                                      </p:cBhvr>
                                      <p:to>
                                        <p:strVal val="hidden"/>
                                      </p:to>
                                    </p:set>
                                  </p:childTnLst>
                                </p:cTn>
                              </p:par>
                            </p:childTnLst>
                          </p:cTn>
                        </p:par>
                        <p:par>
                          <p:cTn id="303" fill="hold">
                            <p:stCondLst>
                              <p:cond delay="3500"/>
                            </p:stCondLst>
                            <p:childTnLst>
                              <p:par>
                                <p:cTn id="304" presetID="16" presetClass="entr" presetSubtype="21" fill="hold" nodeType="afterEffect">
                                  <p:stCondLst>
                                    <p:cond delay="0"/>
                                  </p:stCondLst>
                                  <p:childTnLst>
                                    <p:set>
                                      <p:cBhvr>
                                        <p:cTn id="305" dur="1" fill="hold">
                                          <p:stCondLst>
                                            <p:cond delay="0"/>
                                          </p:stCondLst>
                                        </p:cTn>
                                        <p:tgtEl>
                                          <p:spTgt spid="103"/>
                                        </p:tgtEl>
                                        <p:attrNameLst>
                                          <p:attrName>style.visibility</p:attrName>
                                        </p:attrNameLst>
                                      </p:cBhvr>
                                      <p:to>
                                        <p:strVal val="visible"/>
                                      </p:to>
                                    </p:set>
                                    <p:animEffect transition="in" filter="barn(inVertical)">
                                      <p:cBhvr>
                                        <p:cTn id="306" dur="500"/>
                                        <p:tgtEl>
                                          <p:spTgt spid="103"/>
                                        </p:tgtEl>
                                      </p:cBhvr>
                                    </p:animEffect>
                                  </p:childTnLst>
                                </p:cTn>
                              </p:par>
                            </p:childTnLst>
                          </p:cTn>
                        </p:par>
                        <p:par>
                          <p:cTn id="307" fill="hold">
                            <p:stCondLst>
                              <p:cond delay="4000"/>
                            </p:stCondLst>
                            <p:childTnLst>
                              <p:par>
                                <p:cTn id="308" presetID="6" presetClass="emph" presetSubtype="0" accel="35000" decel="62000" fill="hold" nodeType="afterEffect">
                                  <p:stCondLst>
                                    <p:cond delay="0"/>
                                  </p:stCondLst>
                                  <p:childTnLst>
                                    <p:animScale>
                                      <p:cBhvr>
                                        <p:cTn id="309" dur="1250" fill="hold"/>
                                        <p:tgtEl>
                                          <p:spTgt spid="100"/>
                                        </p:tgtEl>
                                      </p:cBhvr>
                                      <p:by x="150000" y="150000"/>
                                    </p:animScale>
                                  </p:childTnLst>
                                </p:cTn>
                              </p:par>
                            </p:childTnLst>
                          </p:cTn>
                        </p:par>
                      </p:childTnLst>
                    </p:cTn>
                  </p:par>
                </p:childTnLst>
              </p:cTn>
              <p:nextCondLst>
                <p:cond evt="onClick" delay="0">
                  <p:tgtEl>
                    <p:spTgt spid="100"/>
                  </p:tgtEl>
                </p:cond>
              </p:nextCondLst>
            </p:seq>
            <p:seq concurrent="1" nextAc="seek">
              <p:cTn id="310" restart="whenNotActive" fill="hold" evtFilter="cancelBubble" nodeType="interactiveSeq">
                <p:stCondLst>
                  <p:cond evt="onClick" delay="0">
                    <p:tgtEl>
                      <p:spTgt spid="107"/>
                    </p:tgtEl>
                  </p:cond>
                </p:stCondLst>
                <p:endSync evt="end" delay="0">
                  <p:rtn val="all"/>
                </p:endSync>
                <p:childTnLst>
                  <p:par>
                    <p:cTn id="311" fill="hold">
                      <p:stCondLst>
                        <p:cond delay="0"/>
                      </p:stCondLst>
                      <p:childTnLst>
                        <p:par>
                          <p:cTn id="312" fill="hold">
                            <p:stCondLst>
                              <p:cond delay="0"/>
                            </p:stCondLst>
                            <p:childTnLst>
                              <p:par>
                                <p:cTn id="313" presetID="1" presetClass="entr" presetSubtype="0" fill="hold" nodeType="clickEffect">
                                  <p:stCondLst>
                                    <p:cond delay="0"/>
                                  </p:stCondLst>
                                  <p:childTnLst>
                                    <p:set>
                                      <p:cBhvr>
                                        <p:cTn id="314" dur="1" fill="hold">
                                          <p:stCondLst>
                                            <p:cond delay="0"/>
                                          </p:stCondLst>
                                        </p:cTn>
                                        <p:tgtEl>
                                          <p:spTgt spid="106"/>
                                        </p:tgtEl>
                                        <p:attrNameLst>
                                          <p:attrName>style.visibility</p:attrName>
                                        </p:attrNameLst>
                                      </p:cBhvr>
                                      <p:to>
                                        <p:strVal val="visible"/>
                                      </p:to>
                                    </p:set>
                                  </p:childTnLst>
                                </p:cTn>
                              </p:par>
                            </p:childTnLst>
                          </p:cTn>
                        </p:par>
                        <p:par>
                          <p:cTn id="315" fill="hold">
                            <p:stCondLst>
                              <p:cond delay="0"/>
                            </p:stCondLst>
                            <p:childTnLst>
                              <p:par>
                                <p:cTn id="316" presetID="64" presetClass="path" presetSubtype="0" accel="50000" decel="50000" fill="hold" nodeType="afterEffect">
                                  <p:stCondLst>
                                    <p:cond delay="0"/>
                                  </p:stCondLst>
                                  <p:childTnLst>
                                    <p:animMotion origin="layout" path="M -4.79167E-6 -4.81481E-6 L -4.79167E-6 -0.32523 " pathEditMode="relative" rAng="0" ptsTypes="AA">
                                      <p:cBhvr>
                                        <p:cTn id="317" dur="1500" fill="hold"/>
                                        <p:tgtEl>
                                          <p:spTgt spid="106"/>
                                        </p:tgtEl>
                                        <p:attrNameLst>
                                          <p:attrName>ppt_x</p:attrName>
                                          <p:attrName>ppt_y</p:attrName>
                                        </p:attrNameLst>
                                      </p:cBhvr>
                                      <p:rCtr x="0" y="-16273"/>
                                    </p:animMotion>
                                  </p:childTnLst>
                                </p:cTn>
                              </p:par>
                            </p:childTnLst>
                          </p:cTn>
                        </p:par>
                        <p:par>
                          <p:cTn id="318" fill="hold">
                            <p:stCondLst>
                              <p:cond delay="1500"/>
                            </p:stCondLst>
                            <p:childTnLst>
                              <p:par>
                                <p:cTn id="319" presetID="1" presetClass="exit" presetSubtype="0" fill="hold" nodeType="afterEffect">
                                  <p:stCondLst>
                                    <p:cond delay="0"/>
                                  </p:stCondLst>
                                  <p:childTnLst>
                                    <p:set>
                                      <p:cBhvr>
                                        <p:cTn id="320" dur="1" fill="hold">
                                          <p:stCondLst>
                                            <p:cond delay="0"/>
                                          </p:stCondLst>
                                        </p:cTn>
                                        <p:tgtEl>
                                          <p:spTgt spid="106"/>
                                        </p:tgtEl>
                                        <p:attrNameLst>
                                          <p:attrName>style.visibility</p:attrName>
                                        </p:attrNameLst>
                                      </p:cBhvr>
                                      <p:to>
                                        <p:strVal val="hidden"/>
                                      </p:to>
                                    </p:set>
                                  </p:childTnLst>
                                </p:cTn>
                              </p:par>
                            </p:childTnLst>
                          </p:cTn>
                        </p:par>
                        <p:par>
                          <p:cTn id="321" fill="hold">
                            <p:stCondLst>
                              <p:cond delay="1500"/>
                            </p:stCondLst>
                            <p:childTnLst>
                              <p:par>
                                <p:cTn id="322" presetID="1" presetClass="entr" presetSubtype="0" fill="hold" nodeType="afterEffect">
                                  <p:stCondLst>
                                    <p:cond delay="0"/>
                                  </p:stCondLst>
                                  <p:childTnLst>
                                    <p:set>
                                      <p:cBhvr>
                                        <p:cTn id="323" dur="1" fill="hold">
                                          <p:stCondLst>
                                            <p:cond delay="0"/>
                                          </p:stCondLst>
                                        </p:cTn>
                                        <p:tgtEl>
                                          <p:spTgt spid="108"/>
                                        </p:tgtEl>
                                        <p:attrNameLst>
                                          <p:attrName>style.visibility</p:attrName>
                                        </p:attrNameLst>
                                      </p:cBhvr>
                                      <p:to>
                                        <p:strVal val="visible"/>
                                      </p:to>
                                    </p:set>
                                  </p:childTnLst>
                                </p:cTn>
                              </p:par>
                            </p:childTnLst>
                          </p:cTn>
                        </p:par>
                        <p:par>
                          <p:cTn id="324" fill="hold">
                            <p:stCondLst>
                              <p:cond delay="1500"/>
                            </p:stCondLst>
                            <p:childTnLst>
                              <p:par>
                                <p:cTn id="325" presetID="1" presetClass="exit" presetSubtype="0" fill="hold" nodeType="afterEffect">
                                  <p:stCondLst>
                                    <p:cond delay="0"/>
                                  </p:stCondLst>
                                  <p:childTnLst>
                                    <p:set>
                                      <p:cBhvr>
                                        <p:cTn id="326" dur="1" fill="hold">
                                          <p:stCondLst>
                                            <p:cond delay="999"/>
                                          </p:stCondLst>
                                        </p:cTn>
                                        <p:tgtEl>
                                          <p:spTgt spid="108"/>
                                        </p:tgtEl>
                                        <p:attrNameLst>
                                          <p:attrName>style.visibility</p:attrName>
                                        </p:attrNameLst>
                                      </p:cBhvr>
                                      <p:to>
                                        <p:strVal val="hidden"/>
                                      </p:to>
                                    </p:set>
                                  </p:childTnLst>
                                  <p:subTnLst>
                                    <p:audio>
                                      <p:cMediaNode>
                                        <p:cTn display="0" masterRel="sameClick">
                                          <p:stCondLst>
                                            <p:cond evt="begin" delay="0">
                                              <p:tn val="325"/>
                                            </p:cond>
                                          </p:stCondLst>
                                          <p:endCondLst>
                                            <p:cond evt="onStopAudio" delay="0">
                                              <p:tgtEl>
                                                <p:sldTgt/>
                                              </p:tgtEl>
                                            </p:cond>
                                          </p:endCondLst>
                                        </p:cTn>
                                        <p:tgtEl>
                                          <p:sndTgt r:embed="rId3" name="239135__qubodup__tank-shots copy.wav"/>
                                        </p:tgtEl>
                                      </p:cMediaNode>
                                    </p:audio>
                                  </p:subTnLst>
                                </p:cTn>
                              </p:par>
                            </p:childTnLst>
                          </p:cTn>
                        </p:par>
                        <p:par>
                          <p:cTn id="327" fill="hold">
                            <p:stCondLst>
                              <p:cond delay="2500"/>
                            </p:stCondLst>
                            <p:childTnLst>
                              <p:par>
                                <p:cTn id="328" presetID="32" presetClass="emph" presetSubtype="0" fill="hold" nodeType="afterEffect">
                                  <p:stCondLst>
                                    <p:cond delay="0"/>
                                  </p:stCondLst>
                                  <p:childTnLst>
                                    <p:animRot by="120000">
                                      <p:cBhvr>
                                        <p:cTn id="329" dur="50" fill="hold">
                                          <p:stCondLst>
                                            <p:cond delay="0"/>
                                          </p:stCondLst>
                                        </p:cTn>
                                        <p:tgtEl>
                                          <p:spTgt spid="105"/>
                                        </p:tgtEl>
                                        <p:attrNameLst>
                                          <p:attrName>r</p:attrName>
                                        </p:attrNameLst>
                                      </p:cBhvr>
                                    </p:animRot>
                                    <p:animRot by="-240000">
                                      <p:cBhvr>
                                        <p:cTn id="330" dur="100" fill="hold">
                                          <p:stCondLst>
                                            <p:cond delay="100"/>
                                          </p:stCondLst>
                                        </p:cTn>
                                        <p:tgtEl>
                                          <p:spTgt spid="105"/>
                                        </p:tgtEl>
                                        <p:attrNameLst>
                                          <p:attrName>r</p:attrName>
                                        </p:attrNameLst>
                                      </p:cBhvr>
                                    </p:animRot>
                                    <p:animRot by="240000">
                                      <p:cBhvr>
                                        <p:cTn id="331" dur="100" fill="hold">
                                          <p:stCondLst>
                                            <p:cond delay="200"/>
                                          </p:stCondLst>
                                        </p:cTn>
                                        <p:tgtEl>
                                          <p:spTgt spid="105"/>
                                        </p:tgtEl>
                                        <p:attrNameLst>
                                          <p:attrName>r</p:attrName>
                                        </p:attrNameLst>
                                      </p:cBhvr>
                                    </p:animRot>
                                    <p:animRot by="-240000">
                                      <p:cBhvr>
                                        <p:cTn id="332" dur="100" fill="hold">
                                          <p:stCondLst>
                                            <p:cond delay="300"/>
                                          </p:stCondLst>
                                        </p:cTn>
                                        <p:tgtEl>
                                          <p:spTgt spid="105"/>
                                        </p:tgtEl>
                                        <p:attrNameLst>
                                          <p:attrName>r</p:attrName>
                                        </p:attrNameLst>
                                      </p:cBhvr>
                                    </p:animRot>
                                    <p:animRot by="120000">
                                      <p:cBhvr>
                                        <p:cTn id="333" dur="100" fill="hold">
                                          <p:stCondLst>
                                            <p:cond delay="400"/>
                                          </p:stCondLst>
                                        </p:cTn>
                                        <p:tgtEl>
                                          <p:spTgt spid="105"/>
                                        </p:tgtEl>
                                        <p:attrNameLst>
                                          <p:attrName>r</p:attrName>
                                        </p:attrNameLst>
                                      </p:cBhvr>
                                    </p:animRot>
                                  </p:childTnLst>
                                </p:cTn>
                              </p:par>
                            </p:childTnLst>
                          </p:cTn>
                        </p:par>
                        <p:par>
                          <p:cTn id="334" fill="hold">
                            <p:stCondLst>
                              <p:cond delay="3000"/>
                            </p:stCondLst>
                            <p:childTnLst>
                              <p:par>
                                <p:cTn id="335" presetID="1" presetClass="exit" presetSubtype="0" fill="hold" nodeType="afterEffect">
                                  <p:stCondLst>
                                    <p:cond delay="0"/>
                                  </p:stCondLst>
                                  <p:childTnLst>
                                    <p:set>
                                      <p:cBhvr>
                                        <p:cTn id="336" dur="1" fill="hold">
                                          <p:stCondLst>
                                            <p:cond delay="0"/>
                                          </p:stCondLst>
                                        </p:cTn>
                                        <p:tgtEl>
                                          <p:spTgt spid="105"/>
                                        </p:tgtEl>
                                        <p:attrNameLst>
                                          <p:attrName>style.visibility</p:attrName>
                                        </p:attrNameLst>
                                      </p:cBhvr>
                                      <p:to>
                                        <p:strVal val="hidden"/>
                                      </p:to>
                                    </p:set>
                                  </p:childTnLst>
                                </p:cTn>
                              </p:par>
                            </p:childTnLst>
                          </p:cTn>
                        </p:par>
                      </p:childTnLst>
                    </p:cTn>
                  </p:par>
                  <p:par>
                    <p:cTn id="337" fill="hold">
                      <p:stCondLst>
                        <p:cond delay="indefinite"/>
                      </p:stCondLst>
                      <p:childTnLst>
                        <p:par>
                          <p:cTn id="338" fill="hold">
                            <p:stCondLst>
                              <p:cond delay="0"/>
                            </p:stCondLst>
                            <p:childTnLst>
                              <p:par>
                                <p:cTn id="339" presetID="1" presetClass="entr" presetSubtype="0" fill="hold" nodeType="clickEffect">
                                  <p:stCondLst>
                                    <p:cond delay="0"/>
                                  </p:stCondLst>
                                  <p:childTnLst>
                                    <p:set>
                                      <p:cBhvr>
                                        <p:cTn id="340" dur="1" fill="hold">
                                          <p:stCondLst>
                                            <p:cond delay="0"/>
                                          </p:stCondLst>
                                        </p:cTn>
                                        <p:tgtEl>
                                          <p:spTgt spid="106"/>
                                        </p:tgtEl>
                                        <p:attrNameLst>
                                          <p:attrName>style.visibility</p:attrName>
                                        </p:attrNameLst>
                                      </p:cBhvr>
                                      <p:to>
                                        <p:strVal val="visible"/>
                                      </p:to>
                                    </p:set>
                                  </p:childTnLst>
                                </p:cTn>
                              </p:par>
                            </p:childTnLst>
                          </p:cTn>
                        </p:par>
                        <p:par>
                          <p:cTn id="341" fill="hold">
                            <p:stCondLst>
                              <p:cond delay="0"/>
                            </p:stCondLst>
                            <p:childTnLst>
                              <p:par>
                                <p:cTn id="342" presetID="64" presetClass="path" presetSubtype="0" accel="50000" decel="50000" fill="hold" nodeType="afterEffect">
                                  <p:stCondLst>
                                    <p:cond delay="0"/>
                                  </p:stCondLst>
                                  <p:childTnLst>
                                    <p:animMotion origin="layout" path="M -4.79167E-6 -4.81481E-6 L -4.79167E-6 -0.32523 " pathEditMode="relative" rAng="0" ptsTypes="AA">
                                      <p:cBhvr>
                                        <p:cTn id="343" dur="1500" fill="hold"/>
                                        <p:tgtEl>
                                          <p:spTgt spid="106"/>
                                        </p:tgtEl>
                                        <p:attrNameLst>
                                          <p:attrName>ppt_x</p:attrName>
                                          <p:attrName>ppt_y</p:attrName>
                                        </p:attrNameLst>
                                      </p:cBhvr>
                                      <p:rCtr x="0" y="-16273"/>
                                    </p:animMotion>
                                  </p:childTnLst>
                                </p:cTn>
                              </p:par>
                            </p:childTnLst>
                          </p:cTn>
                        </p:par>
                        <p:par>
                          <p:cTn id="344" fill="hold">
                            <p:stCondLst>
                              <p:cond delay="1500"/>
                            </p:stCondLst>
                            <p:childTnLst>
                              <p:par>
                                <p:cTn id="345" presetID="1" presetClass="exit" presetSubtype="0" fill="hold" nodeType="afterEffect">
                                  <p:stCondLst>
                                    <p:cond delay="0"/>
                                  </p:stCondLst>
                                  <p:childTnLst>
                                    <p:set>
                                      <p:cBhvr>
                                        <p:cTn id="346" dur="1" fill="hold">
                                          <p:stCondLst>
                                            <p:cond delay="0"/>
                                          </p:stCondLst>
                                        </p:cTn>
                                        <p:tgtEl>
                                          <p:spTgt spid="106"/>
                                        </p:tgtEl>
                                        <p:attrNameLst>
                                          <p:attrName>style.visibility</p:attrName>
                                        </p:attrNameLst>
                                      </p:cBhvr>
                                      <p:to>
                                        <p:strVal val="hidden"/>
                                      </p:to>
                                    </p:set>
                                  </p:childTnLst>
                                </p:cTn>
                              </p:par>
                            </p:childTnLst>
                          </p:cTn>
                        </p:par>
                        <p:par>
                          <p:cTn id="347" fill="hold">
                            <p:stCondLst>
                              <p:cond delay="1500"/>
                            </p:stCondLst>
                            <p:childTnLst>
                              <p:par>
                                <p:cTn id="348" presetID="1" presetClass="entr" presetSubtype="0" fill="hold" nodeType="afterEffect">
                                  <p:stCondLst>
                                    <p:cond delay="0"/>
                                  </p:stCondLst>
                                  <p:childTnLst>
                                    <p:set>
                                      <p:cBhvr>
                                        <p:cTn id="349" dur="1" fill="hold">
                                          <p:stCondLst>
                                            <p:cond delay="0"/>
                                          </p:stCondLst>
                                        </p:cTn>
                                        <p:tgtEl>
                                          <p:spTgt spid="108"/>
                                        </p:tgtEl>
                                        <p:attrNameLst>
                                          <p:attrName>style.visibility</p:attrName>
                                        </p:attrNameLst>
                                      </p:cBhvr>
                                      <p:to>
                                        <p:strVal val="visible"/>
                                      </p:to>
                                    </p:set>
                                  </p:childTnLst>
                                </p:cTn>
                              </p:par>
                            </p:childTnLst>
                          </p:cTn>
                        </p:par>
                        <p:par>
                          <p:cTn id="350" fill="hold">
                            <p:stCondLst>
                              <p:cond delay="1500"/>
                            </p:stCondLst>
                            <p:childTnLst>
                              <p:par>
                                <p:cTn id="351" presetID="1" presetClass="exit" presetSubtype="0" fill="hold" nodeType="afterEffect">
                                  <p:stCondLst>
                                    <p:cond delay="0"/>
                                  </p:stCondLst>
                                  <p:childTnLst>
                                    <p:set>
                                      <p:cBhvr>
                                        <p:cTn id="352" dur="1" fill="hold">
                                          <p:stCondLst>
                                            <p:cond delay="999"/>
                                          </p:stCondLst>
                                        </p:cTn>
                                        <p:tgtEl>
                                          <p:spTgt spid="108"/>
                                        </p:tgtEl>
                                        <p:attrNameLst>
                                          <p:attrName>style.visibility</p:attrName>
                                        </p:attrNameLst>
                                      </p:cBhvr>
                                      <p:to>
                                        <p:strVal val="hidden"/>
                                      </p:to>
                                    </p:set>
                                  </p:childTnLst>
                                  <p:subTnLst>
                                    <p:audio>
                                      <p:cMediaNode>
                                        <p:cTn display="0" masterRel="sameClick">
                                          <p:stCondLst>
                                            <p:cond evt="begin" delay="0">
                                              <p:tn val="351"/>
                                            </p:cond>
                                          </p:stCondLst>
                                          <p:endCondLst>
                                            <p:cond evt="onStopAudio" delay="0">
                                              <p:tgtEl>
                                                <p:sldTgt/>
                                              </p:tgtEl>
                                            </p:cond>
                                          </p:endCondLst>
                                        </p:cTn>
                                        <p:tgtEl>
                                          <p:sndTgt r:embed="rId3" name="239135__qubodup__tank-shots copy.wav"/>
                                        </p:tgtEl>
                                      </p:cMediaNode>
                                    </p:audio>
                                  </p:subTnLst>
                                </p:cTn>
                              </p:par>
                            </p:childTnLst>
                          </p:cTn>
                        </p:par>
                        <p:par>
                          <p:cTn id="353" fill="hold">
                            <p:stCondLst>
                              <p:cond delay="2500"/>
                            </p:stCondLst>
                            <p:childTnLst>
                              <p:par>
                                <p:cTn id="354" presetID="32" presetClass="emph" presetSubtype="0" fill="hold" nodeType="afterEffect">
                                  <p:stCondLst>
                                    <p:cond delay="0"/>
                                  </p:stCondLst>
                                  <p:childTnLst>
                                    <p:animRot by="120000">
                                      <p:cBhvr>
                                        <p:cTn id="355" dur="50" fill="hold">
                                          <p:stCondLst>
                                            <p:cond delay="0"/>
                                          </p:stCondLst>
                                        </p:cTn>
                                        <p:tgtEl>
                                          <p:spTgt spid="104"/>
                                        </p:tgtEl>
                                        <p:attrNameLst>
                                          <p:attrName>r</p:attrName>
                                        </p:attrNameLst>
                                      </p:cBhvr>
                                    </p:animRot>
                                    <p:animRot by="-240000">
                                      <p:cBhvr>
                                        <p:cTn id="356" dur="100" fill="hold">
                                          <p:stCondLst>
                                            <p:cond delay="100"/>
                                          </p:stCondLst>
                                        </p:cTn>
                                        <p:tgtEl>
                                          <p:spTgt spid="104"/>
                                        </p:tgtEl>
                                        <p:attrNameLst>
                                          <p:attrName>r</p:attrName>
                                        </p:attrNameLst>
                                      </p:cBhvr>
                                    </p:animRot>
                                    <p:animRot by="240000">
                                      <p:cBhvr>
                                        <p:cTn id="357" dur="100" fill="hold">
                                          <p:stCondLst>
                                            <p:cond delay="200"/>
                                          </p:stCondLst>
                                        </p:cTn>
                                        <p:tgtEl>
                                          <p:spTgt spid="104"/>
                                        </p:tgtEl>
                                        <p:attrNameLst>
                                          <p:attrName>r</p:attrName>
                                        </p:attrNameLst>
                                      </p:cBhvr>
                                    </p:animRot>
                                    <p:animRot by="-240000">
                                      <p:cBhvr>
                                        <p:cTn id="358" dur="100" fill="hold">
                                          <p:stCondLst>
                                            <p:cond delay="300"/>
                                          </p:stCondLst>
                                        </p:cTn>
                                        <p:tgtEl>
                                          <p:spTgt spid="104"/>
                                        </p:tgtEl>
                                        <p:attrNameLst>
                                          <p:attrName>r</p:attrName>
                                        </p:attrNameLst>
                                      </p:cBhvr>
                                    </p:animRot>
                                    <p:animRot by="120000">
                                      <p:cBhvr>
                                        <p:cTn id="359" dur="100" fill="hold">
                                          <p:stCondLst>
                                            <p:cond delay="400"/>
                                          </p:stCondLst>
                                        </p:cTn>
                                        <p:tgtEl>
                                          <p:spTgt spid="104"/>
                                        </p:tgtEl>
                                        <p:attrNameLst>
                                          <p:attrName>r</p:attrName>
                                        </p:attrNameLst>
                                      </p:cBhvr>
                                    </p:animRot>
                                  </p:childTnLst>
                                </p:cTn>
                              </p:par>
                              <p:par>
                                <p:cTn id="360" presetID="1" presetClass="entr" presetSubtype="0" fill="hold" nodeType="withEffect">
                                  <p:stCondLst>
                                    <p:cond delay="0"/>
                                  </p:stCondLst>
                                  <p:childTnLst>
                                    <p:set>
                                      <p:cBhvr>
                                        <p:cTn id="361" dur="1" fill="hold">
                                          <p:stCondLst>
                                            <p:cond delay="0"/>
                                          </p:stCondLst>
                                        </p:cTn>
                                        <p:tgtEl>
                                          <p:spTgt spid="109"/>
                                        </p:tgtEl>
                                        <p:attrNameLst>
                                          <p:attrName>style.visibility</p:attrName>
                                        </p:attrNameLst>
                                      </p:cBhvr>
                                      <p:to>
                                        <p:strVal val="visible"/>
                                      </p:to>
                                    </p:set>
                                  </p:childTnLst>
                                </p:cTn>
                              </p:par>
                            </p:childTnLst>
                          </p:cTn>
                        </p:par>
                        <p:par>
                          <p:cTn id="362" fill="hold">
                            <p:stCondLst>
                              <p:cond delay="3000"/>
                            </p:stCondLst>
                            <p:childTnLst>
                              <p:par>
                                <p:cTn id="363" presetID="1" presetClass="exit" presetSubtype="0" fill="hold" nodeType="afterEffect">
                                  <p:stCondLst>
                                    <p:cond delay="0"/>
                                  </p:stCondLst>
                                  <p:childTnLst>
                                    <p:set>
                                      <p:cBhvr>
                                        <p:cTn id="364" dur="1" fill="hold">
                                          <p:stCondLst>
                                            <p:cond delay="0"/>
                                          </p:stCondLst>
                                        </p:cTn>
                                        <p:tgtEl>
                                          <p:spTgt spid="104"/>
                                        </p:tgtEl>
                                        <p:attrNameLst>
                                          <p:attrName>style.visibility</p:attrName>
                                        </p:attrNameLst>
                                      </p:cBhvr>
                                      <p:to>
                                        <p:strVal val="hidden"/>
                                      </p:to>
                                    </p:set>
                                  </p:childTnLst>
                                </p:cTn>
                              </p:par>
                            </p:childTnLst>
                          </p:cTn>
                        </p:par>
                        <p:par>
                          <p:cTn id="365" fill="hold">
                            <p:stCondLst>
                              <p:cond delay="3000"/>
                            </p:stCondLst>
                            <p:childTnLst>
                              <p:par>
                                <p:cTn id="366" presetID="1" presetClass="exit" presetSubtype="0" fill="hold" nodeType="afterEffect">
                                  <p:stCondLst>
                                    <p:cond delay="0"/>
                                  </p:stCondLst>
                                  <p:childTnLst>
                                    <p:set>
                                      <p:cBhvr>
                                        <p:cTn id="367" dur="1" fill="hold">
                                          <p:stCondLst>
                                            <p:cond delay="499"/>
                                          </p:stCondLst>
                                        </p:cTn>
                                        <p:tgtEl>
                                          <p:spTgt spid="109"/>
                                        </p:tgtEl>
                                        <p:attrNameLst>
                                          <p:attrName>style.visibility</p:attrName>
                                        </p:attrNameLst>
                                      </p:cBhvr>
                                      <p:to>
                                        <p:strVal val="hidden"/>
                                      </p:to>
                                    </p:set>
                                  </p:childTnLst>
                                </p:cTn>
                              </p:par>
                            </p:childTnLst>
                          </p:cTn>
                        </p:par>
                        <p:par>
                          <p:cTn id="368" fill="hold">
                            <p:stCondLst>
                              <p:cond delay="3500"/>
                            </p:stCondLst>
                            <p:childTnLst>
                              <p:par>
                                <p:cTn id="369" presetID="16" presetClass="entr" presetSubtype="21" fill="hold" nodeType="afterEffect">
                                  <p:stCondLst>
                                    <p:cond delay="0"/>
                                  </p:stCondLst>
                                  <p:childTnLst>
                                    <p:set>
                                      <p:cBhvr>
                                        <p:cTn id="370" dur="1" fill="hold">
                                          <p:stCondLst>
                                            <p:cond delay="0"/>
                                          </p:stCondLst>
                                        </p:cTn>
                                        <p:tgtEl>
                                          <p:spTgt spid="110"/>
                                        </p:tgtEl>
                                        <p:attrNameLst>
                                          <p:attrName>style.visibility</p:attrName>
                                        </p:attrNameLst>
                                      </p:cBhvr>
                                      <p:to>
                                        <p:strVal val="visible"/>
                                      </p:to>
                                    </p:set>
                                    <p:animEffect transition="in" filter="barn(inVertical)">
                                      <p:cBhvr>
                                        <p:cTn id="371" dur="500"/>
                                        <p:tgtEl>
                                          <p:spTgt spid="110"/>
                                        </p:tgtEl>
                                      </p:cBhvr>
                                    </p:animEffect>
                                  </p:childTnLst>
                                </p:cTn>
                              </p:par>
                            </p:childTnLst>
                          </p:cTn>
                        </p:par>
                        <p:par>
                          <p:cTn id="372" fill="hold">
                            <p:stCondLst>
                              <p:cond delay="4000"/>
                            </p:stCondLst>
                            <p:childTnLst>
                              <p:par>
                                <p:cTn id="373" presetID="6" presetClass="emph" presetSubtype="0" accel="35000" decel="62000" fill="hold" nodeType="afterEffect">
                                  <p:stCondLst>
                                    <p:cond delay="0"/>
                                  </p:stCondLst>
                                  <p:childTnLst>
                                    <p:animScale>
                                      <p:cBhvr>
                                        <p:cTn id="374" dur="1250" fill="hold"/>
                                        <p:tgtEl>
                                          <p:spTgt spid="107"/>
                                        </p:tgtEl>
                                      </p:cBhvr>
                                      <p:by x="150000" y="150000"/>
                                    </p:animScale>
                                  </p:childTnLst>
                                </p:cTn>
                              </p:par>
                            </p:childTnLst>
                          </p:cTn>
                        </p:par>
                      </p:childTnLst>
                    </p:cTn>
                  </p:par>
                </p:childTnLst>
              </p:cTn>
              <p:nextCondLst>
                <p:cond evt="onClick" delay="0">
                  <p:tgtEl>
                    <p:spTgt spid="107"/>
                  </p:tgtEl>
                </p:cond>
              </p:nextCondLst>
            </p:seq>
          </p:childTnLst>
        </p:cTn>
      </p:par>
    </p:tnLst>
    <p:bldLst>
      <p:bldP spid="2" grpId="0" animBg="1"/>
      <p:bldP spid="3" grpId="0" animBg="1"/>
      <p:bldP spid="6" grpId="0" animBg="1"/>
      <p:bldP spid="7" grpId="0" animBg="1"/>
      <p:bldP spid="8"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_A">
            <a:extLst>
              <a:ext uri="{FF2B5EF4-FFF2-40B4-BE49-F238E27FC236}">
                <a16:creationId xmlns:a16="http://schemas.microsoft.com/office/drawing/2014/main" id="{CFD2C9D9-85C9-9C07-3996-0B63CA9E9E9D}"/>
              </a:ext>
            </a:extLst>
          </p:cNvPr>
          <p:cNvSpPr/>
          <p:nvPr/>
        </p:nvSpPr>
        <p:spPr>
          <a:xfrm>
            <a:off x="212719" y="3848069"/>
            <a:ext cx="571500" cy="40005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7" name="DA_B">
            <a:hlinkClick r:id="" action="ppaction://noaction"/>
            <a:extLst>
              <a:ext uri="{FF2B5EF4-FFF2-40B4-BE49-F238E27FC236}">
                <a16:creationId xmlns:a16="http://schemas.microsoft.com/office/drawing/2014/main" id="{E76D9CB1-2C59-DAFA-9CB7-74272508D20A}"/>
              </a:ext>
            </a:extLst>
          </p:cNvPr>
          <p:cNvSpPr/>
          <p:nvPr/>
        </p:nvSpPr>
        <p:spPr>
          <a:xfrm>
            <a:off x="180782" y="4482542"/>
            <a:ext cx="571500" cy="47119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8" name="DA_C">
            <a:hlinkClick r:id="" action="ppaction://noaction"/>
            <a:extLst>
              <a:ext uri="{FF2B5EF4-FFF2-40B4-BE49-F238E27FC236}">
                <a16:creationId xmlns:a16="http://schemas.microsoft.com/office/drawing/2014/main" id="{0D0E17D3-5BA4-EA4C-ECCE-F491AB7785F1}"/>
              </a:ext>
            </a:extLst>
          </p:cNvPr>
          <p:cNvSpPr/>
          <p:nvPr/>
        </p:nvSpPr>
        <p:spPr>
          <a:xfrm>
            <a:off x="3705144" y="3837923"/>
            <a:ext cx="489646" cy="47119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9" name="DA_D">
            <a:hlinkClick r:id="" action="ppaction://noaction"/>
            <a:extLst>
              <a:ext uri="{FF2B5EF4-FFF2-40B4-BE49-F238E27FC236}">
                <a16:creationId xmlns:a16="http://schemas.microsoft.com/office/drawing/2014/main" id="{46A10899-4645-D80E-8517-F1660C4D2395}"/>
              </a:ext>
            </a:extLst>
          </p:cNvPr>
          <p:cNvSpPr/>
          <p:nvPr/>
        </p:nvSpPr>
        <p:spPr>
          <a:xfrm>
            <a:off x="3756740" y="4506696"/>
            <a:ext cx="489646" cy="47119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2" name="Rectangle: Rounded Corners 1">
            <a:extLst>
              <a:ext uri="{FF2B5EF4-FFF2-40B4-BE49-F238E27FC236}">
                <a16:creationId xmlns:a16="http://schemas.microsoft.com/office/drawing/2014/main" id="{C44AAF1B-3A29-EF39-6411-68686512725B}"/>
              </a:ext>
            </a:extLst>
          </p:cNvPr>
          <p:cNvSpPr/>
          <p:nvPr/>
        </p:nvSpPr>
        <p:spPr>
          <a:xfrm>
            <a:off x="86347" y="562520"/>
            <a:ext cx="4028453" cy="2987346"/>
          </a:xfrm>
          <a:prstGeom prst="roundRect">
            <a:avLst>
              <a:gd name="adj" fmla="val 7137"/>
            </a:avLst>
          </a:prstGeom>
          <a:solidFill>
            <a:srgbClr val="75736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81000" rtlCol="0" anchor="ctr"/>
          <a:lstStyle/>
          <a:p>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biểu đồ đoạn thẳng thể hiện s</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ở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7A</a:t>
            </a: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ợc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7A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100" dirty="0">
              <a:solidFill>
                <a:prstClr val="white"/>
              </a:solidFill>
              <a:latin typeface="SVN-Angely" panose="02000000000000000000" pitchFamily="2" charset="0"/>
            </a:endParaRPr>
          </a:p>
        </p:txBody>
      </p:sp>
      <p:sp>
        <p:nvSpPr>
          <p:cNvPr id="16" name="NDDA_A">
            <a:hlinkClick r:id="" action="ppaction://noaction"/>
            <a:extLst>
              <a:ext uri="{FF2B5EF4-FFF2-40B4-BE49-F238E27FC236}">
                <a16:creationId xmlns:a16="http://schemas.microsoft.com/office/drawing/2014/main" id="{125FE95C-91C7-91F2-C5D7-D9E874FC633F}"/>
              </a:ext>
            </a:extLst>
          </p:cNvPr>
          <p:cNvSpPr/>
          <p:nvPr/>
        </p:nvSpPr>
        <p:spPr>
          <a:xfrm>
            <a:off x="1087040" y="3801832"/>
            <a:ext cx="1179332" cy="543378"/>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37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7" name="NDDA_B">
            <a:hlinkClick r:id="" action="ppaction://noaction"/>
            <a:extLst>
              <a:ext uri="{FF2B5EF4-FFF2-40B4-BE49-F238E27FC236}">
                <a16:creationId xmlns:a16="http://schemas.microsoft.com/office/drawing/2014/main" id="{399308C4-598E-F54F-A02F-B4E7E534250D}"/>
              </a:ext>
            </a:extLst>
          </p:cNvPr>
          <p:cNvSpPr/>
          <p:nvPr/>
        </p:nvSpPr>
        <p:spPr>
          <a:xfrm>
            <a:off x="1101042" y="4494121"/>
            <a:ext cx="1303631" cy="499496"/>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38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8" name="NDDA_C">
            <a:hlinkClick r:id="" action="ppaction://noaction"/>
            <a:extLst>
              <a:ext uri="{FF2B5EF4-FFF2-40B4-BE49-F238E27FC236}">
                <a16:creationId xmlns:a16="http://schemas.microsoft.com/office/drawing/2014/main" id="{7FE71F74-E4BC-16F5-DA23-FEBF1C8CCC42}"/>
              </a:ext>
            </a:extLst>
          </p:cNvPr>
          <p:cNvSpPr/>
          <p:nvPr/>
        </p:nvSpPr>
        <p:spPr>
          <a:xfrm>
            <a:off x="4417692" y="3817310"/>
            <a:ext cx="1215870" cy="528294"/>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36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9" name="NDDA_D">
            <a:hlinkClick r:id="" action="ppaction://noaction"/>
            <a:extLst>
              <a:ext uri="{FF2B5EF4-FFF2-40B4-BE49-F238E27FC236}">
                <a16:creationId xmlns:a16="http://schemas.microsoft.com/office/drawing/2014/main" id="{A8780DD8-474C-AA3A-325B-D79654C1CE91}"/>
              </a:ext>
            </a:extLst>
          </p:cNvPr>
          <p:cNvSpPr/>
          <p:nvPr/>
        </p:nvSpPr>
        <p:spPr>
          <a:xfrm>
            <a:off x="4417692" y="4482542"/>
            <a:ext cx="1180761" cy="577347"/>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40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pic>
        <p:nvPicPr>
          <p:cNvPr id="14" name="Dung" descr="Open Gift Box Icon Images – Browse 55,833 Stock Photos, Vectors, and ...">
            <a:extLst>
              <a:ext uri="{FF2B5EF4-FFF2-40B4-BE49-F238E27FC236}">
                <a16:creationId xmlns:a16="http://schemas.microsoft.com/office/drawing/2014/main" id="{46FE8B52-C003-CA06-EC60-A9D40A1D42E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1884139" y="3347697"/>
            <a:ext cx="1819809" cy="1656194"/>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34D7F744-0818-054F-2D9B-92C8885BDA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7786">
            <a:off x="2424866" y="3324728"/>
            <a:ext cx="1289871" cy="1736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DF499EDE-3D01-F522-C4F2-DC14222D9AAE}"/>
              </a:ext>
            </a:extLst>
          </p:cNvPr>
          <p:cNvPicPr>
            <a:picLocks noChangeAspect="1"/>
          </p:cNvPicPr>
          <p:nvPr/>
        </p:nvPicPr>
        <p:blipFill>
          <a:blip r:embed="rId9"/>
          <a:stretch>
            <a:fillRect/>
          </a:stretch>
        </p:blipFill>
        <p:spPr>
          <a:xfrm>
            <a:off x="-130473" y="-165476"/>
            <a:ext cx="1341747" cy="1221570"/>
          </a:xfrm>
          <a:prstGeom prst="rect">
            <a:avLst/>
          </a:prstGeom>
        </p:spPr>
      </p:pic>
      <p:sp>
        <p:nvSpPr>
          <p:cNvPr id="11" name="1">
            <a:extLst>
              <a:ext uri="{FF2B5EF4-FFF2-40B4-BE49-F238E27FC236}">
                <a16:creationId xmlns:a16="http://schemas.microsoft.com/office/drawing/2014/main" id="{C4B940E7-A826-927C-56D2-BF31B73293EB}"/>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1</a:t>
            </a:r>
          </a:p>
        </p:txBody>
      </p:sp>
      <p:pic>
        <p:nvPicPr>
          <p:cNvPr id="29" name="Picture 28">
            <a:extLst>
              <a:ext uri="{FF2B5EF4-FFF2-40B4-BE49-F238E27FC236}">
                <a16:creationId xmlns:a16="http://schemas.microsoft.com/office/drawing/2014/main" id="{1CE94869-0FA7-48C5-9939-4A31A053A6A2}"/>
              </a:ext>
            </a:extLst>
          </p:cNvPr>
          <p:cNvPicPr>
            <a:picLocks noChangeAspect="1"/>
          </p:cNvPicPr>
          <p:nvPr/>
        </p:nvPicPr>
        <p:blipFill>
          <a:blip r:embed="rId10"/>
          <a:stretch>
            <a:fillRect/>
          </a:stretch>
        </p:blipFill>
        <p:spPr>
          <a:xfrm>
            <a:off x="4194790" y="215642"/>
            <a:ext cx="4530069" cy="3601668"/>
          </a:xfrm>
          <a:prstGeom prst="rect">
            <a:avLst/>
          </a:prstGeom>
        </p:spPr>
      </p:pic>
    </p:spTree>
    <p:extLst>
      <p:ext uri="{BB962C8B-B14F-4D97-AF65-F5344CB8AC3E}">
        <p14:creationId xmlns:p14="http://schemas.microsoft.com/office/powerpoint/2010/main" val="102689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E91C-4DDB-9515-C879-EFCB4124EA05}"/>
            </a:ext>
          </a:extLst>
        </p:cNvPr>
        <p:cNvGrpSpPr/>
        <p:nvPr/>
      </p:nvGrpSpPr>
      <p:grpSpPr>
        <a:xfrm>
          <a:off x="0" y="0"/>
          <a:ext cx="0" cy="0"/>
          <a:chOff x="0" y="0"/>
          <a:chExt cx="0" cy="0"/>
        </a:xfrm>
      </p:grpSpPr>
      <p:sp>
        <p:nvSpPr>
          <p:cNvPr id="4" name="DA_A">
            <a:extLst>
              <a:ext uri="{FF2B5EF4-FFF2-40B4-BE49-F238E27FC236}">
                <a16:creationId xmlns:a16="http://schemas.microsoft.com/office/drawing/2014/main" id="{1DBB52D1-9EEB-BCD4-E10E-505C339B3462}"/>
              </a:ext>
            </a:extLst>
          </p:cNvPr>
          <p:cNvSpPr/>
          <p:nvPr/>
        </p:nvSpPr>
        <p:spPr>
          <a:xfrm>
            <a:off x="292130" y="3963970"/>
            <a:ext cx="645258" cy="44787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7" name="DA_B">
            <a:hlinkClick r:id="" action="ppaction://noaction"/>
            <a:extLst>
              <a:ext uri="{FF2B5EF4-FFF2-40B4-BE49-F238E27FC236}">
                <a16:creationId xmlns:a16="http://schemas.microsoft.com/office/drawing/2014/main" id="{649EB349-B410-B0B8-4EF3-4D62F719912E}"/>
              </a:ext>
            </a:extLst>
          </p:cNvPr>
          <p:cNvSpPr/>
          <p:nvPr/>
        </p:nvSpPr>
        <p:spPr>
          <a:xfrm>
            <a:off x="2590293" y="3948829"/>
            <a:ext cx="505349" cy="47815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8" name="DA_D">
            <a:hlinkClick r:id="" action="ppaction://noaction"/>
            <a:extLst>
              <a:ext uri="{FF2B5EF4-FFF2-40B4-BE49-F238E27FC236}">
                <a16:creationId xmlns:a16="http://schemas.microsoft.com/office/drawing/2014/main" id="{98967DF7-8CAE-17EF-7963-1420E7E7627B}"/>
              </a:ext>
            </a:extLst>
          </p:cNvPr>
          <p:cNvSpPr/>
          <p:nvPr/>
        </p:nvSpPr>
        <p:spPr>
          <a:xfrm>
            <a:off x="2579938" y="4542959"/>
            <a:ext cx="569222" cy="45720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9" name="DA_C">
            <a:hlinkClick r:id="" action="ppaction://noaction"/>
            <a:extLst>
              <a:ext uri="{FF2B5EF4-FFF2-40B4-BE49-F238E27FC236}">
                <a16:creationId xmlns:a16="http://schemas.microsoft.com/office/drawing/2014/main" id="{4767EB08-0FD5-C73C-00DE-03C4E1258B9D}"/>
              </a:ext>
            </a:extLst>
          </p:cNvPr>
          <p:cNvSpPr/>
          <p:nvPr/>
        </p:nvSpPr>
        <p:spPr>
          <a:xfrm>
            <a:off x="360874" y="4559774"/>
            <a:ext cx="586182" cy="45720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2" name="Rectangle: Rounded Corners 1">
            <a:extLst>
              <a:ext uri="{FF2B5EF4-FFF2-40B4-BE49-F238E27FC236}">
                <a16:creationId xmlns:a16="http://schemas.microsoft.com/office/drawing/2014/main" id="{EDAB89AE-50ED-7D0B-8F74-2114D296D8BE}"/>
              </a:ext>
            </a:extLst>
          </p:cNvPr>
          <p:cNvSpPr/>
          <p:nvPr/>
        </p:nvSpPr>
        <p:spPr>
          <a:xfrm>
            <a:off x="101679" y="1220277"/>
            <a:ext cx="3047481" cy="2354326"/>
          </a:xfrm>
          <a:prstGeom prst="roundRect">
            <a:avLst>
              <a:gd name="adj" fmla="val 7137"/>
            </a:avLst>
          </a:prstGeom>
          <a:solidFill>
            <a:srgbClr val="75736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81000" rtlCol="0" anchor="ctr"/>
          <a:lstStyle/>
          <a:p>
            <a:r>
              <a:rPr lang="en-US" sz="2800" dirty="0">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biểu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đồ</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bên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phiêu</a:t>
            </a:r>
            <a:r>
              <a:rPr lang="en-US" sz="2800" dirty="0">
                <a:latin typeface="Times New Roman" panose="02020603050405020304" pitchFamily="18" charset="0"/>
                <a:cs typeface="Times New Roman" panose="02020603050405020304" pitchFamily="18" charset="0"/>
              </a:rPr>
              <a:t> l</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6" name="NDDA_A">
            <a:hlinkClick r:id="" action="ppaction://noaction"/>
            <a:extLst>
              <a:ext uri="{FF2B5EF4-FFF2-40B4-BE49-F238E27FC236}">
                <a16:creationId xmlns:a16="http://schemas.microsoft.com/office/drawing/2014/main" id="{C40ECB6A-8601-E54C-BF35-6A2AA0920842}"/>
              </a:ext>
            </a:extLst>
          </p:cNvPr>
          <p:cNvSpPr/>
          <p:nvPr/>
        </p:nvSpPr>
        <p:spPr>
          <a:xfrm>
            <a:off x="1070206" y="3917601"/>
            <a:ext cx="1139594" cy="571500"/>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7" name="NDDA_B">
            <a:hlinkClick r:id="" action="ppaction://noaction"/>
            <a:extLst>
              <a:ext uri="{FF2B5EF4-FFF2-40B4-BE49-F238E27FC236}">
                <a16:creationId xmlns:a16="http://schemas.microsoft.com/office/drawing/2014/main" id="{E3D3BF7C-EE35-0F01-0FB8-0473500E4802}"/>
              </a:ext>
            </a:extLst>
          </p:cNvPr>
          <p:cNvSpPr/>
          <p:nvPr/>
        </p:nvSpPr>
        <p:spPr>
          <a:xfrm>
            <a:off x="3229542" y="3948828"/>
            <a:ext cx="1139594" cy="478155"/>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30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8" name="NDDA_D">
            <a:hlinkClick r:id="" action="ppaction://noaction"/>
            <a:extLst>
              <a:ext uri="{FF2B5EF4-FFF2-40B4-BE49-F238E27FC236}">
                <a16:creationId xmlns:a16="http://schemas.microsoft.com/office/drawing/2014/main" id="{7C86C887-07E1-1BCE-705C-19AE7E00323A}"/>
              </a:ext>
            </a:extLst>
          </p:cNvPr>
          <p:cNvSpPr/>
          <p:nvPr/>
        </p:nvSpPr>
        <p:spPr>
          <a:xfrm>
            <a:off x="3259308" y="4569099"/>
            <a:ext cx="1077767" cy="447875"/>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20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9" name="NDDA_C">
            <a:hlinkClick r:id="" action="ppaction://noaction"/>
            <a:extLst>
              <a:ext uri="{FF2B5EF4-FFF2-40B4-BE49-F238E27FC236}">
                <a16:creationId xmlns:a16="http://schemas.microsoft.com/office/drawing/2014/main" id="{5AB51A53-C43F-10FE-FFEC-7ABFB282C106}"/>
              </a:ext>
            </a:extLst>
          </p:cNvPr>
          <p:cNvSpPr/>
          <p:nvPr/>
        </p:nvSpPr>
        <p:spPr>
          <a:xfrm>
            <a:off x="1093065" y="4485662"/>
            <a:ext cx="1116736" cy="571795"/>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vi-VN" sz="2400" b="1" kern="0" dirty="0">
                <a:solidFill>
                  <a:prstClr val="white"/>
                </a:solidFill>
                <a:latin typeface="SVN-Angely" panose="02000000000000000000" pitchFamily="2" charset="0"/>
              </a:rPr>
              <a:t>1</a:t>
            </a:r>
            <a:r>
              <a:rPr lang="en-US" sz="2400" b="1" kern="0" dirty="0">
                <a:solidFill>
                  <a:prstClr val="white"/>
                </a:solidFill>
                <a:latin typeface="SVN-Angely" panose="02000000000000000000" pitchFamily="2" charset="0"/>
              </a:rPr>
              <a:t>5</a:t>
            </a:r>
            <a:r>
              <a:rPr lang="vi-VN" sz="2400" b="1" kern="0" dirty="0">
                <a:solidFill>
                  <a:prstClr val="white"/>
                </a:solidFill>
                <a:latin typeface="SVN-Angely" panose="02000000000000000000" pitchFamily="2" charset="0"/>
              </a:rPr>
              <a:t> HS</a:t>
            </a:r>
            <a:endParaRPr lang="en-US" sz="2400" b="1" kern="0" dirty="0">
              <a:solidFill>
                <a:prstClr val="white"/>
              </a:solidFill>
              <a:latin typeface="SVN-Angely" panose="02000000000000000000" pitchFamily="2" charset="0"/>
            </a:endParaRPr>
          </a:p>
        </p:txBody>
      </p:sp>
      <p:pic>
        <p:nvPicPr>
          <p:cNvPr id="14" name="Dung" descr="Open Gift Box Icon Images – Browse 55,833 Stock Photos, Vectors, and ...">
            <a:extLst>
              <a:ext uri="{FF2B5EF4-FFF2-40B4-BE49-F238E27FC236}">
                <a16:creationId xmlns:a16="http://schemas.microsoft.com/office/drawing/2014/main" id="{D8710F69-83C0-7A71-2D92-77424759E9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4979599" y="3306951"/>
            <a:ext cx="2161164" cy="1966858"/>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66D77279-112B-EE02-77A7-6D33A11141D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7786">
            <a:off x="5478440" y="3954218"/>
            <a:ext cx="1243862" cy="12438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FC3736F3-5D0F-AF3E-A9C8-E85ACEA8DDCC}"/>
              </a:ext>
            </a:extLst>
          </p:cNvPr>
          <p:cNvPicPr>
            <a:picLocks noChangeAspect="1"/>
          </p:cNvPicPr>
          <p:nvPr/>
        </p:nvPicPr>
        <p:blipFill>
          <a:blip r:embed="rId9"/>
          <a:stretch>
            <a:fillRect/>
          </a:stretch>
        </p:blipFill>
        <p:spPr>
          <a:xfrm>
            <a:off x="164772" y="-131024"/>
            <a:ext cx="1341747" cy="1221570"/>
          </a:xfrm>
          <a:prstGeom prst="rect">
            <a:avLst/>
          </a:prstGeom>
        </p:spPr>
      </p:pic>
      <p:sp>
        <p:nvSpPr>
          <p:cNvPr id="11" name="1">
            <a:extLst>
              <a:ext uri="{FF2B5EF4-FFF2-40B4-BE49-F238E27FC236}">
                <a16:creationId xmlns:a16="http://schemas.microsoft.com/office/drawing/2014/main" id="{A866F7D5-0523-9615-DDC9-25A1BC701429}"/>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2</a:t>
            </a:r>
          </a:p>
        </p:txBody>
      </p:sp>
      <p:sp>
        <p:nvSpPr>
          <p:cNvPr id="28" name="Rectangle 10">
            <a:extLst>
              <a:ext uri="{FF2B5EF4-FFF2-40B4-BE49-F238E27FC236}">
                <a16:creationId xmlns:a16="http://schemas.microsoft.com/office/drawing/2014/main" id="{57759E01-A5F8-4301-97E1-C05308C945CA}"/>
              </a:ext>
            </a:extLst>
          </p:cNvPr>
          <p:cNvSpPr>
            <a:spLocks noChangeArrowheads="1"/>
          </p:cNvSpPr>
          <p:nvPr/>
        </p:nvSpPr>
        <p:spPr bwMode="auto">
          <a:xfrm>
            <a:off x="4680386" y="718751"/>
            <a:ext cx="6976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6302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snh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18869886-FB51-49CA-BBB5-989AC240FD2B}"/>
              </a:ext>
            </a:extLst>
          </p:cNvPr>
          <p:cNvPicPr>
            <a:picLocks noChangeAspect="1"/>
          </p:cNvPicPr>
          <p:nvPr/>
        </p:nvPicPr>
        <p:blipFill>
          <a:blip r:embed="rId10"/>
          <a:stretch>
            <a:fillRect/>
          </a:stretch>
        </p:blipFill>
        <p:spPr>
          <a:xfrm>
            <a:off x="3304393" y="407269"/>
            <a:ext cx="5511575" cy="3071245"/>
          </a:xfrm>
          <a:prstGeom prst="rect">
            <a:avLst/>
          </a:prstGeom>
        </p:spPr>
      </p:pic>
    </p:spTree>
    <p:extLst>
      <p:ext uri="{BB962C8B-B14F-4D97-AF65-F5344CB8AC3E}">
        <p14:creationId xmlns:p14="http://schemas.microsoft.com/office/powerpoint/2010/main" val="4273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F36D2-C240-DFFD-DF11-B39824DFE2A3}"/>
            </a:ext>
          </a:extLst>
        </p:cNvPr>
        <p:cNvGrpSpPr/>
        <p:nvPr/>
      </p:nvGrpSpPr>
      <p:grpSpPr>
        <a:xfrm>
          <a:off x="0" y="0"/>
          <a:ext cx="0" cy="0"/>
          <a:chOff x="0" y="0"/>
          <a:chExt cx="0" cy="0"/>
        </a:xfrm>
      </p:grpSpPr>
      <p:sp>
        <p:nvSpPr>
          <p:cNvPr id="4" name="DA_A">
            <a:extLst>
              <a:ext uri="{FF2B5EF4-FFF2-40B4-BE49-F238E27FC236}">
                <a16:creationId xmlns:a16="http://schemas.microsoft.com/office/drawing/2014/main" id="{68686054-7B6C-2C30-0CF0-744879B41667}"/>
              </a:ext>
            </a:extLst>
          </p:cNvPr>
          <p:cNvSpPr/>
          <p:nvPr/>
        </p:nvSpPr>
        <p:spPr>
          <a:xfrm>
            <a:off x="209320" y="3714750"/>
            <a:ext cx="512047" cy="55776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7" name="DA_B">
            <a:hlinkClick r:id="" action="ppaction://noaction"/>
            <a:extLst>
              <a:ext uri="{FF2B5EF4-FFF2-40B4-BE49-F238E27FC236}">
                <a16:creationId xmlns:a16="http://schemas.microsoft.com/office/drawing/2014/main" id="{E0A673F5-DDCC-60DF-06C3-1EFF7740AD48}"/>
              </a:ext>
            </a:extLst>
          </p:cNvPr>
          <p:cNvSpPr/>
          <p:nvPr/>
        </p:nvSpPr>
        <p:spPr>
          <a:xfrm>
            <a:off x="2712533" y="4294604"/>
            <a:ext cx="572659" cy="469918"/>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8" name="DA_D">
            <a:hlinkClick r:id="" action="ppaction://noaction"/>
            <a:extLst>
              <a:ext uri="{FF2B5EF4-FFF2-40B4-BE49-F238E27FC236}">
                <a16:creationId xmlns:a16="http://schemas.microsoft.com/office/drawing/2014/main" id="{2FF666A1-773A-3D44-3521-1043CB6CA0BE}"/>
              </a:ext>
            </a:extLst>
          </p:cNvPr>
          <p:cNvSpPr/>
          <p:nvPr/>
        </p:nvSpPr>
        <p:spPr>
          <a:xfrm>
            <a:off x="2688953" y="3714752"/>
            <a:ext cx="512046" cy="469918"/>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9" name="DA_C">
            <a:hlinkClick r:id="" action="ppaction://noaction"/>
            <a:extLst>
              <a:ext uri="{FF2B5EF4-FFF2-40B4-BE49-F238E27FC236}">
                <a16:creationId xmlns:a16="http://schemas.microsoft.com/office/drawing/2014/main" id="{B1874D19-DD62-45E5-09E4-F487163FC468}"/>
              </a:ext>
            </a:extLst>
          </p:cNvPr>
          <p:cNvSpPr/>
          <p:nvPr/>
        </p:nvSpPr>
        <p:spPr>
          <a:xfrm>
            <a:off x="238150" y="4335176"/>
            <a:ext cx="552681" cy="456957"/>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2" name="Rectangle: Rounded Corners 1">
            <a:extLst>
              <a:ext uri="{FF2B5EF4-FFF2-40B4-BE49-F238E27FC236}">
                <a16:creationId xmlns:a16="http://schemas.microsoft.com/office/drawing/2014/main" id="{BFF65C19-7912-CC0F-D565-4526C5A6BFAB}"/>
              </a:ext>
            </a:extLst>
          </p:cNvPr>
          <p:cNvSpPr/>
          <p:nvPr/>
        </p:nvSpPr>
        <p:spPr>
          <a:xfrm>
            <a:off x="63928" y="1251450"/>
            <a:ext cx="3671822" cy="2133598"/>
          </a:xfrm>
          <a:prstGeom prst="roundRect">
            <a:avLst>
              <a:gd name="adj" fmla="val 7137"/>
            </a:avLst>
          </a:prstGeom>
          <a:solidFill>
            <a:srgbClr val="75736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81000" rtlCol="0" anchor="ctr"/>
          <a:lstStyle/>
          <a:p>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7A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40 HS.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b</a:t>
            </a:r>
            <a:r>
              <a:rPr lang="vi-VN" sz="2400" dirty="0">
                <a:latin typeface="Times New Roman" panose="02020603050405020304" pitchFamily="18" charset="0"/>
                <a:cs typeface="Times New Roman" panose="02020603050405020304" pitchFamily="18" charset="0"/>
              </a:rPr>
              <a:t>ơ</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nhiêu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6" name="NDDA_A">
            <a:hlinkClick r:id="" action="ppaction://noaction"/>
            <a:extLst>
              <a:ext uri="{FF2B5EF4-FFF2-40B4-BE49-F238E27FC236}">
                <a16:creationId xmlns:a16="http://schemas.microsoft.com/office/drawing/2014/main" id="{3B398289-1644-5CBC-E1DF-4938763EFCFA}"/>
              </a:ext>
            </a:extLst>
          </p:cNvPr>
          <p:cNvSpPr/>
          <p:nvPr/>
        </p:nvSpPr>
        <p:spPr>
          <a:xfrm>
            <a:off x="838200" y="3726392"/>
            <a:ext cx="1550626" cy="546118"/>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10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7" name="NDDA_B">
            <a:hlinkClick r:id="" action="ppaction://noaction"/>
            <a:extLst>
              <a:ext uri="{FF2B5EF4-FFF2-40B4-BE49-F238E27FC236}">
                <a16:creationId xmlns:a16="http://schemas.microsoft.com/office/drawing/2014/main" id="{C9034A26-B2F0-74ED-96F3-4B24F3601B2F}"/>
              </a:ext>
            </a:extLst>
          </p:cNvPr>
          <p:cNvSpPr/>
          <p:nvPr/>
        </p:nvSpPr>
        <p:spPr>
          <a:xfrm>
            <a:off x="3304830" y="4305986"/>
            <a:ext cx="1519451" cy="469919"/>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8" name="NDDA_D">
            <a:hlinkClick r:id="" action="ppaction://noaction"/>
            <a:extLst>
              <a:ext uri="{FF2B5EF4-FFF2-40B4-BE49-F238E27FC236}">
                <a16:creationId xmlns:a16="http://schemas.microsoft.com/office/drawing/2014/main" id="{EFB15AAA-A57F-6983-C59E-05E59ACD0072}"/>
              </a:ext>
            </a:extLst>
          </p:cNvPr>
          <p:cNvSpPr/>
          <p:nvPr/>
        </p:nvSpPr>
        <p:spPr>
          <a:xfrm>
            <a:off x="3222056" y="3714750"/>
            <a:ext cx="1602226" cy="469919"/>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14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sp>
        <p:nvSpPr>
          <p:cNvPr id="19" name="NDDA_C">
            <a:hlinkClick r:id="" action="ppaction://noaction"/>
            <a:extLst>
              <a:ext uri="{FF2B5EF4-FFF2-40B4-BE49-F238E27FC236}">
                <a16:creationId xmlns:a16="http://schemas.microsoft.com/office/drawing/2014/main" id="{BE9B2C7D-AAAD-2E0F-16A9-9B1A4719325A}"/>
              </a:ext>
            </a:extLst>
          </p:cNvPr>
          <p:cNvSpPr/>
          <p:nvPr/>
        </p:nvSpPr>
        <p:spPr>
          <a:xfrm>
            <a:off x="838200" y="4339407"/>
            <a:ext cx="1550624" cy="456958"/>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9 </a:t>
            </a:r>
            <a:r>
              <a:rPr lang="en-US" sz="2400" b="1" kern="0" dirty="0" err="1">
                <a:solidFill>
                  <a:prstClr val="white"/>
                </a:solidFill>
                <a:latin typeface="SVN-Angely" panose="02000000000000000000" pitchFamily="2" charset="0"/>
              </a:rPr>
              <a:t>bạn</a:t>
            </a:r>
            <a:endParaRPr lang="en-US" sz="2400" b="1" kern="0" dirty="0">
              <a:solidFill>
                <a:prstClr val="white"/>
              </a:solidFill>
              <a:latin typeface="SVN-Angely" panose="02000000000000000000" pitchFamily="2" charset="0"/>
            </a:endParaRPr>
          </a:p>
        </p:txBody>
      </p:sp>
      <p:pic>
        <p:nvPicPr>
          <p:cNvPr id="14" name="Dung" descr="Open Gift Box Icon Images – Browse 55,833 Stock Photos, Vectors, and ...">
            <a:extLst>
              <a:ext uri="{FF2B5EF4-FFF2-40B4-BE49-F238E27FC236}">
                <a16:creationId xmlns:a16="http://schemas.microsoft.com/office/drawing/2014/main" id="{D1A0F470-9504-AF8D-EE46-156CF7CF801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5446709" y="2819519"/>
            <a:ext cx="2363120" cy="2150656"/>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E2C9EA4D-8413-770B-BDED-B04B501E7C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7786">
            <a:off x="5982951" y="3159442"/>
            <a:ext cx="1619650" cy="1619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61C13A27-3305-17F9-DC1D-A8C75C6D85DE}"/>
              </a:ext>
            </a:extLst>
          </p:cNvPr>
          <p:cNvPicPr>
            <a:picLocks noChangeAspect="1"/>
          </p:cNvPicPr>
          <p:nvPr/>
        </p:nvPicPr>
        <p:blipFill>
          <a:blip r:embed="rId9"/>
          <a:stretch>
            <a:fillRect/>
          </a:stretch>
        </p:blipFill>
        <p:spPr>
          <a:xfrm>
            <a:off x="0" y="-47842"/>
            <a:ext cx="1341747" cy="1221570"/>
          </a:xfrm>
          <a:prstGeom prst="rect">
            <a:avLst/>
          </a:prstGeom>
        </p:spPr>
      </p:pic>
      <p:sp>
        <p:nvSpPr>
          <p:cNvPr id="11" name="1">
            <a:extLst>
              <a:ext uri="{FF2B5EF4-FFF2-40B4-BE49-F238E27FC236}">
                <a16:creationId xmlns:a16="http://schemas.microsoft.com/office/drawing/2014/main" id="{0DDB1F63-D826-E05D-22B6-03A97893A9A5}"/>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3</a:t>
            </a:r>
          </a:p>
        </p:txBody>
      </p:sp>
      <p:pic>
        <p:nvPicPr>
          <p:cNvPr id="27" name="Picture 26">
            <a:extLst>
              <a:ext uri="{FF2B5EF4-FFF2-40B4-BE49-F238E27FC236}">
                <a16:creationId xmlns:a16="http://schemas.microsoft.com/office/drawing/2014/main" id="{184FD25E-0D36-4C0F-97AE-C357D05164E9}"/>
              </a:ext>
            </a:extLst>
          </p:cNvPr>
          <p:cNvPicPr>
            <a:picLocks noChangeAspect="1"/>
          </p:cNvPicPr>
          <p:nvPr/>
        </p:nvPicPr>
        <p:blipFill>
          <a:blip r:embed="rId10"/>
          <a:stretch>
            <a:fillRect/>
          </a:stretch>
        </p:blipFill>
        <p:spPr>
          <a:xfrm>
            <a:off x="3837202" y="326816"/>
            <a:ext cx="4682038" cy="3052446"/>
          </a:xfrm>
          <a:prstGeom prst="rect">
            <a:avLst/>
          </a:prstGeom>
        </p:spPr>
      </p:pic>
    </p:spTree>
    <p:extLst>
      <p:ext uri="{BB962C8B-B14F-4D97-AF65-F5344CB8AC3E}">
        <p14:creationId xmlns:p14="http://schemas.microsoft.com/office/powerpoint/2010/main" val="26438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81E5-D85F-0E37-BF7C-0347F2DFEE08}"/>
            </a:ext>
          </a:extLst>
        </p:cNvPr>
        <p:cNvGrpSpPr/>
        <p:nvPr/>
      </p:nvGrpSpPr>
      <p:grpSpPr>
        <a:xfrm>
          <a:off x="0" y="0"/>
          <a:ext cx="0" cy="0"/>
          <a:chOff x="0" y="0"/>
          <a:chExt cx="0" cy="0"/>
        </a:xfrm>
      </p:grpSpPr>
      <p:sp>
        <p:nvSpPr>
          <p:cNvPr id="8" name="DA_D">
            <a:hlinkClick r:id="" action="ppaction://noaction"/>
            <a:extLst>
              <a:ext uri="{FF2B5EF4-FFF2-40B4-BE49-F238E27FC236}">
                <a16:creationId xmlns:a16="http://schemas.microsoft.com/office/drawing/2014/main" id="{89E5F7CB-EF29-93B9-0629-D4E72BBFD804}"/>
              </a:ext>
            </a:extLst>
          </p:cNvPr>
          <p:cNvSpPr/>
          <p:nvPr/>
        </p:nvSpPr>
        <p:spPr>
          <a:xfrm>
            <a:off x="146761" y="3185997"/>
            <a:ext cx="542473" cy="430987"/>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18" name="NDDA_D">
            <a:hlinkClick r:id="" action="ppaction://noaction"/>
            <a:extLst>
              <a:ext uri="{FF2B5EF4-FFF2-40B4-BE49-F238E27FC236}">
                <a16:creationId xmlns:a16="http://schemas.microsoft.com/office/drawing/2014/main" id="{1FC2B1B8-DB7B-649B-6831-B91E375771FA}"/>
              </a:ext>
            </a:extLst>
          </p:cNvPr>
          <p:cNvSpPr/>
          <p:nvPr/>
        </p:nvSpPr>
        <p:spPr>
          <a:xfrm>
            <a:off x="898828" y="3215782"/>
            <a:ext cx="1387187" cy="430987"/>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127 </a:t>
            </a:r>
            <a:r>
              <a:rPr lang="en-US" sz="2400" b="1" kern="0" dirty="0" err="1">
                <a:solidFill>
                  <a:prstClr val="white"/>
                </a:solidFill>
                <a:latin typeface="SVN-Angely" panose="02000000000000000000" pitchFamily="2" charset="0"/>
              </a:rPr>
              <a:t>trận</a:t>
            </a:r>
            <a:endParaRPr lang="en-US" sz="2400" b="1" kern="0" dirty="0">
              <a:solidFill>
                <a:prstClr val="white"/>
              </a:solidFill>
              <a:latin typeface="SVN-Angely" panose="02000000000000000000" pitchFamily="2" charset="0"/>
            </a:endParaRPr>
          </a:p>
        </p:txBody>
      </p:sp>
      <p:sp>
        <p:nvSpPr>
          <p:cNvPr id="4" name="DA_A">
            <a:extLst>
              <a:ext uri="{FF2B5EF4-FFF2-40B4-BE49-F238E27FC236}">
                <a16:creationId xmlns:a16="http://schemas.microsoft.com/office/drawing/2014/main" id="{A3CB47BB-992E-89AA-BB05-3A2C08C0D4E1}"/>
              </a:ext>
            </a:extLst>
          </p:cNvPr>
          <p:cNvSpPr/>
          <p:nvPr/>
        </p:nvSpPr>
        <p:spPr>
          <a:xfrm>
            <a:off x="131414" y="3684246"/>
            <a:ext cx="542473" cy="430986"/>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7" name="DA_B">
            <a:hlinkClick r:id="" action="ppaction://noaction"/>
            <a:extLst>
              <a:ext uri="{FF2B5EF4-FFF2-40B4-BE49-F238E27FC236}">
                <a16:creationId xmlns:a16="http://schemas.microsoft.com/office/drawing/2014/main" id="{69F7DDF5-C2A8-36D5-673F-D766A1CC9B24}"/>
              </a:ext>
            </a:extLst>
          </p:cNvPr>
          <p:cNvSpPr/>
          <p:nvPr/>
        </p:nvSpPr>
        <p:spPr>
          <a:xfrm>
            <a:off x="131414" y="4639115"/>
            <a:ext cx="542473" cy="520197"/>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9" name="DA_C">
            <a:hlinkClick r:id="" action="ppaction://noaction"/>
            <a:extLst>
              <a:ext uri="{FF2B5EF4-FFF2-40B4-BE49-F238E27FC236}">
                <a16:creationId xmlns:a16="http://schemas.microsoft.com/office/drawing/2014/main" id="{05FFDF55-C91A-38ED-57DD-0E31CCE408E4}"/>
              </a:ext>
            </a:extLst>
          </p:cNvPr>
          <p:cNvSpPr/>
          <p:nvPr/>
        </p:nvSpPr>
        <p:spPr>
          <a:xfrm>
            <a:off x="75600" y="4133585"/>
            <a:ext cx="598288" cy="41936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16" name="NDDA_A">
            <a:hlinkClick r:id="" action="ppaction://noaction"/>
            <a:extLst>
              <a:ext uri="{FF2B5EF4-FFF2-40B4-BE49-F238E27FC236}">
                <a16:creationId xmlns:a16="http://schemas.microsoft.com/office/drawing/2014/main" id="{57ADC647-9A4D-C950-0A3C-E63E0D46607F}"/>
              </a:ext>
            </a:extLst>
          </p:cNvPr>
          <p:cNvSpPr/>
          <p:nvPr/>
        </p:nvSpPr>
        <p:spPr>
          <a:xfrm>
            <a:off x="908056" y="3678986"/>
            <a:ext cx="1377959" cy="419365"/>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125 </a:t>
            </a:r>
            <a:r>
              <a:rPr lang="en-US" sz="2400" b="1" kern="0" dirty="0" err="1">
                <a:solidFill>
                  <a:prstClr val="white"/>
                </a:solidFill>
                <a:latin typeface="SVN-Angely" panose="02000000000000000000" pitchFamily="2" charset="0"/>
              </a:rPr>
              <a:t>trận</a:t>
            </a:r>
            <a:endParaRPr lang="en-US" sz="2400" b="1" kern="0" dirty="0">
              <a:solidFill>
                <a:prstClr val="white"/>
              </a:solidFill>
              <a:latin typeface="SVN-Angely" panose="02000000000000000000" pitchFamily="2" charset="0"/>
            </a:endParaRPr>
          </a:p>
        </p:txBody>
      </p:sp>
      <p:sp>
        <p:nvSpPr>
          <p:cNvPr id="17" name="NDDA_B">
            <a:hlinkClick r:id="" action="ppaction://noaction"/>
            <a:extLst>
              <a:ext uri="{FF2B5EF4-FFF2-40B4-BE49-F238E27FC236}">
                <a16:creationId xmlns:a16="http://schemas.microsoft.com/office/drawing/2014/main" id="{07C9AD38-5925-EDCB-DDDD-2602109547EF}"/>
              </a:ext>
            </a:extLst>
          </p:cNvPr>
          <p:cNvSpPr/>
          <p:nvPr/>
        </p:nvSpPr>
        <p:spPr>
          <a:xfrm>
            <a:off x="875346" y="4623303"/>
            <a:ext cx="1410669" cy="520197"/>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110 </a:t>
            </a:r>
            <a:r>
              <a:rPr lang="en-US" sz="2400" b="1" kern="0" dirty="0" err="1">
                <a:solidFill>
                  <a:prstClr val="white"/>
                </a:solidFill>
                <a:latin typeface="SVN-Angely" panose="02000000000000000000" pitchFamily="2" charset="0"/>
              </a:rPr>
              <a:t>trận</a:t>
            </a:r>
            <a:endParaRPr lang="en-US" sz="2400" b="1" kern="0" dirty="0">
              <a:solidFill>
                <a:prstClr val="white"/>
              </a:solidFill>
              <a:latin typeface="SVN-Angely" panose="02000000000000000000" pitchFamily="2" charset="0"/>
            </a:endParaRPr>
          </a:p>
        </p:txBody>
      </p:sp>
      <p:sp>
        <p:nvSpPr>
          <p:cNvPr id="19" name="NDDA_C">
            <a:hlinkClick r:id="" action="ppaction://noaction"/>
            <a:extLst>
              <a:ext uri="{FF2B5EF4-FFF2-40B4-BE49-F238E27FC236}">
                <a16:creationId xmlns:a16="http://schemas.microsoft.com/office/drawing/2014/main" id="{08C17C01-EA18-FB7A-B615-B38B36952651}"/>
              </a:ext>
            </a:extLst>
          </p:cNvPr>
          <p:cNvSpPr/>
          <p:nvPr/>
        </p:nvSpPr>
        <p:spPr>
          <a:xfrm>
            <a:off x="885964" y="4139740"/>
            <a:ext cx="1400051" cy="463033"/>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120 </a:t>
            </a:r>
            <a:r>
              <a:rPr lang="en-US" sz="2400" b="1" kern="0" dirty="0" err="1">
                <a:solidFill>
                  <a:prstClr val="white"/>
                </a:solidFill>
                <a:latin typeface="SVN-Angely" panose="02000000000000000000" pitchFamily="2" charset="0"/>
              </a:rPr>
              <a:t>trận</a:t>
            </a:r>
            <a:endParaRPr lang="en-US" sz="2400" b="1" kern="0" dirty="0">
              <a:solidFill>
                <a:prstClr val="white"/>
              </a:solidFill>
              <a:latin typeface="SVN-Angely" panose="02000000000000000000" pitchFamily="2" charset="0"/>
            </a:endParaRPr>
          </a:p>
        </p:txBody>
      </p:sp>
      <p:pic>
        <p:nvPicPr>
          <p:cNvPr id="14" name="Dung" descr="Open Gift Box Icon Images – Browse 55,833 Stock Photos, Vectors, and ...">
            <a:extLst>
              <a:ext uri="{FF2B5EF4-FFF2-40B4-BE49-F238E27FC236}">
                <a16:creationId xmlns:a16="http://schemas.microsoft.com/office/drawing/2014/main" id="{EE6D8856-5117-30E3-712A-8F4CE78F90C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2271096" y="3420462"/>
            <a:ext cx="1841269" cy="1675724"/>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248D3D83-BED8-993F-AEE8-45DFE8D801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7786">
            <a:off x="2425324" y="3746353"/>
            <a:ext cx="1457511" cy="14575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6B432371-A707-C03B-120A-FE0ACEB09E94}"/>
              </a:ext>
            </a:extLst>
          </p:cNvPr>
          <p:cNvPicPr>
            <a:picLocks noChangeAspect="1"/>
          </p:cNvPicPr>
          <p:nvPr/>
        </p:nvPicPr>
        <p:blipFill>
          <a:blip r:embed="rId9"/>
          <a:stretch>
            <a:fillRect/>
          </a:stretch>
        </p:blipFill>
        <p:spPr>
          <a:xfrm>
            <a:off x="-16910" y="-171450"/>
            <a:ext cx="1341747" cy="1221570"/>
          </a:xfrm>
          <a:prstGeom prst="rect">
            <a:avLst/>
          </a:prstGeom>
        </p:spPr>
      </p:pic>
      <p:sp>
        <p:nvSpPr>
          <p:cNvPr id="11" name="1">
            <a:extLst>
              <a:ext uri="{FF2B5EF4-FFF2-40B4-BE49-F238E27FC236}">
                <a16:creationId xmlns:a16="http://schemas.microsoft.com/office/drawing/2014/main" id="{EFCE0DB0-32BB-C955-4F3A-5FE619A7F65B}"/>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4</a:t>
            </a:r>
          </a:p>
        </p:txBody>
      </p:sp>
      <p:graphicFrame>
        <p:nvGraphicFramePr>
          <p:cNvPr id="20" name="Chart 19" descr="OPL20U25GSXzBJYl68kk8uQGfFKzs7yb1M4KJWUiLk6ZEvGF+qCIPSnY57AbBFCvTW$20 2022 DT7 bo sung stt1$1+K4lPs7H94VUqPe2XwIsfPRnrXQE//QTEXxb8/8N4CNc6FpgZahzpTjFhMzSA7T/nHJa11DE8Ng2TP3iAmRczFlmslSuUNOgUeb6yRvs0=">
            <a:extLst>
              <a:ext uri="{FF2B5EF4-FFF2-40B4-BE49-F238E27FC236}">
                <a16:creationId xmlns:a16="http://schemas.microsoft.com/office/drawing/2014/main" id="{7A820CAD-90C4-4ED1-A31C-903E1CD584A5}"/>
              </a:ext>
            </a:extLst>
          </p:cNvPr>
          <p:cNvGraphicFramePr/>
          <p:nvPr>
            <p:extLst>
              <p:ext uri="{D42A27DB-BD31-4B8C-83A1-F6EECF244321}">
                <p14:modId xmlns:p14="http://schemas.microsoft.com/office/powerpoint/2010/main" val="3390024371"/>
              </p:ext>
            </p:extLst>
          </p:nvPr>
        </p:nvGraphicFramePr>
        <p:xfrm>
          <a:off x="3287649" y="439335"/>
          <a:ext cx="5660248" cy="3636002"/>
        </p:xfrm>
        <a:graphic>
          <a:graphicData uri="http://schemas.openxmlformats.org/drawingml/2006/chart">
            <c:chart xmlns:c="http://schemas.openxmlformats.org/drawingml/2006/chart" xmlns:r="http://schemas.openxmlformats.org/officeDocument/2006/relationships" r:id="rId10"/>
          </a:graphicData>
        </a:graphic>
      </p:graphicFrame>
      <p:sp>
        <p:nvSpPr>
          <p:cNvPr id="3" name="Rectangle 2">
            <a:extLst>
              <a:ext uri="{FF2B5EF4-FFF2-40B4-BE49-F238E27FC236}">
                <a16:creationId xmlns:a16="http://schemas.microsoft.com/office/drawing/2014/main" id="{0CA6971F-E457-46A6-93E4-321465A5669E}"/>
              </a:ext>
            </a:extLst>
          </p:cNvPr>
          <p:cNvSpPr>
            <a:spLocks noChangeArrowheads="1"/>
          </p:cNvSpPr>
          <p:nvPr/>
        </p:nvSpPr>
        <p:spPr bwMode="auto">
          <a:xfrm>
            <a:off x="195840" y="772505"/>
            <a:ext cx="291983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Quang Hải thi </a:t>
            </a:r>
            <a:r>
              <a:rPr kumimoji="0" lang="en-US"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vi-VN"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đấu tổng cộng bao nhiêu trận cho giải Vô Địch Quốc Gia Việt Nam 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7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mùa</a:t>
            </a:r>
            <a:r>
              <a:rPr kumimoji="0" lang="en-US"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giải</a:t>
            </a:r>
            <a:r>
              <a:rPr kumimoji="0" lang="en-US"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a:t>
            </a:r>
            <a:r>
              <a:rPr lang="en-US" alt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ừ</a:t>
            </a:r>
            <a:r>
              <a:rPr lang="en-US" alt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2016 </a:t>
            </a:r>
            <a:r>
              <a:rPr lang="en-US" altLang="en-US" sz="24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đến</a:t>
            </a:r>
            <a:r>
              <a:rPr lang="en-US" altLang="en-US" sz="2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2022)</a:t>
            </a:r>
            <a:r>
              <a:rPr kumimoji="0" lang="vi-VN" altLang="en-US" sz="2400" b="0" i="0" u="none" strike="noStrike" cap="none" normalizeH="0" baseline="0" dirty="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4718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0C4A-5E83-A5DC-8DF3-C9BAA87CE3A2}"/>
            </a:ext>
          </a:extLst>
        </p:cNvPr>
        <p:cNvGrpSpPr/>
        <p:nvPr/>
      </p:nvGrpSpPr>
      <p:grpSpPr>
        <a:xfrm>
          <a:off x="0" y="0"/>
          <a:ext cx="0" cy="0"/>
          <a:chOff x="0" y="0"/>
          <a:chExt cx="0" cy="0"/>
        </a:xfrm>
      </p:grpSpPr>
      <p:sp>
        <p:nvSpPr>
          <p:cNvPr id="4" name="DA_A">
            <a:extLst>
              <a:ext uri="{FF2B5EF4-FFF2-40B4-BE49-F238E27FC236}">
                <a16:creationId xmlns:a16="http://schemas.microsoft.com/office/drawing/2014/main" id="{2CF56A3B-1E3E-5870-77E8-83D7B4C0B85E}"/>
              </a:ext>
            </a:extLst>
          </p:cNvPr>
          <p:cNvSpPr/>
          <p:nvPr/>
        </p:nvSpPr>
        <p:spPr>
          <a:xfrm>
            <a:off x="321605" y="3669391"/>
            <a:ext cx="516595" cy="481559"/>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7" name="DA_B">
            <a:hlinkClick r:id="" action="ppaction://noaction"/>
            <a:extLst>
              <a:ext uri="{FF2B5EF4-FFF2-40B4-BE49-F238E27FC236}">
                <a16:creationId xmlns:a16="http://schemas.microsoft.com/office/drawing/2014/main" id="{9A2086E8-FBE6-E894-FB90-3B672C2913E7}"/>
              </a:ext>
            </a:extLst>
          </p:cNvPr>
          <p:cNvSpPr/>
          <p:nvPr/>
        </p:nvSpPr>
        <p:spPr>
          <a:xfrm>
            <a:off x="321605" y="4528591"/>
            <a:ext cx="516595" cy="481559"/>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8" name="DA_C">
            <a:hlinkClick r:id="" action="ppaction://noaction"/>
            <a:extLst>
              <a:ext uri="{FF2B5EF4-FFF2-40B4-BE49-F238E27FC236}">
                <a16:creationId xmlns:a16="http://schemas.microsoft.com/office/drawing/2014/main" id="{6FB6A5AE-4553-FE15-B13A-096286B709AE}"/>
              </a:ext>
            </a:extLst>
          </p:cNvPr>
          <p:cNvSpPr/>
          <p:nvPr/>
        </p:nvSpPr>
        <p:spPr>
          <a:xfrm>
            <a:off x="5393648" y="3566272"/>
            <a:ext cx="592795" cy="48156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9" name="DA_D">
            <a:hlinkClick r:id="" action="ppaction://noaction"/>
            <a:extLst>
              <a:ext uri="{FF2B5EF4-FFF2-40B4-BE49-F238E27FC236}">
                <a16:creationId xmlns:a16="http://schemas.microsoft.com/office/drawing/2014/main" id="{A649A887-E898-FC5A-DDF3-05615576A728}"/>
              </a:ext>
            </a:extLst>
          </p:cNvPr>
          <p:cNvSpPr/>
          <p:nvPr/>
        </p:nvSpPr>
        <p:spPr>
          <a:xfrm>
            <a:off x="5443760" y="4364244"/>
            <a:ext cx="592795" cy="481561"/>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16" name="NDDA_A">
            <a:hlinkClick r:id="" action="ppaction://noaction"/>
            <a:extLst>
              <a:ext uri="{FF2B5EF4-FFF2-40B4-BE49-F238E27FC236}">
                <a16:creationId xmlns:a16="http://schemas.microsoft.com/office/drawing/2014/main" id="{84FD0FC9-7595-9D72-EBCC-8E079CBAE29C}"/>
              </a:ext>
            </a:extLst>
          </p:cNvPr>
          <p:cNvSpPr/>
          <p:nvPr/>
        </p:nvSpPr>
        <p:spPr>
          <a:xfrm>
            <a:off x="1073395" y="3670908"/>
            <a:ext cx="838201" cy="481559"/>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3 HS</a:t>
            </a:r>
          </a:p>
        </p:txBody>
      </p:sp>
      <p:sp>
        <p:nvSpPr>
          <p:cNvPr id="17" name="NDDA_B">
            <a:hlinkClick r:id="" action="ppaction://noaction"/>
            <a:extLst>
              <a:ext uri="{FF2B5EF4-FFF2-40B4-BE49-F238E27FC236}">
                <a16:creationId xmlns:a16="http://schemas.microsoft.com/office/drawing/2014/main" id="{9754ECF9-8743-7FF2-7B63-B921FA6446C2}"/>
              </a:ext>
            </a:extLst>
          </p:cNvPr>
          <p:cNvSpPr/>
          <p:nvPr/>
        </p:nvSpPr>
        <p:spPr>
          <a:xfrm>
            <a:off x="1029105" y="4547641"/>
            <a:ext cx="932802" cy="481559"/>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5 HS</a:t>
            </a:r>
          </a:p>
        </p:txBody>
      </p:sp>
      <p:sp>
        <p:nvSpPr>
          <p:cNvPr id="18" name="NDDA_C">
            <a:hlinkClick r:id="" action="ppaction://noaction"/>
            <a:extLst>
              <a:ext uri="{FF2B5EF4-FFF2-40B4-BE49-F238E27FC236}">
                <a16:creationId xmlns:a16="http://schemas.microsoft.com/office/drawing/2014/main" id="{916EDECC-FDA6-770A-CAFF-A1DD48FC8893}"/>
              </a:ext>
            </a:extLst>
          </p:cNvPr>
          <p:cNvSpPr/>
          <p:nvPr/>
        </p:nvSpPr>
        <p:spPr>
          <a:xfrm>
            <a:off x="6235628" y="3573070"/>
            <a:ext cx="927171" cy="544857"/>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12 HS</a:t>
            </a:r>
          </a:p>
        </p:txBody>
      </p:sp>
      <p:sp>
        <p:nvSpPr>
          <p:cNvPr id="19" name="NDDA_D">
            <a:hlinkClick r:id="" action="ppaction://noaction"/>
            <a:extLst>
              <a:ext uri="{FF2B5EF4-FFF2-40B4-BE49-F238E27FC236}">
                <a16:creationId xmlns:a16="http://schemas.microsoft.com/office/drawing/2014/main" id="{397C1EB4-964D-7C02-E082-0BC1257EFBB9}"/>
              </a:ext>
            </a:extLst>
          </p:cNvPr>
          <p:cNvSpPr/>
          <p:nvPr/>
        </p:nvSpPr>
        <p:spPr>
          <a:xfrm>
            <a:off x="6254921" y="4364244"/>
            <a:ext cx="927172" cy="481561"/>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23 HS</a:t>
            </a:r>
          </a:p>
        </p:txBody>
      </p:sp>
      <p:pic>
        <p:nvPicPr>
          <p:cNvPr id="14" name="Dung" descr="Open Gift Box Icon Images – Browse 55,833 Stock Photos, Vectors, and ...">
            <a:extLst>
              <a:ext uri="{FF2B5EF4-FFF2-40B4-BE49-F238E27FC236}">
                <a16:creationId xmlns:a16="http://schemas.microsoft.com/office/drawing/2014/main" id="{15D31E9B-CD4F-C0BF-BD29-1B4E19C1DC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3154834" y="3280129"/>
            <a:ext cx="2125711" cy="1934592"/>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CFA96840-B988-8F0C-A82A-F729A4732A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17786">
            <a:off x="3324288" y="3603296"/>
            <a:ext cx="1671784" cy="16717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D2666670-9ED2-F6D1-3611-CA5FEBF3ECC5}"/>
              </a:ext>
            </a:extLst>
          </p:cNvPr>
          <p:cNvPicPr>
            <a:picLocks noChangeAspect="1"/>
          </p:cNvPicPr>
          <p:nvPr/>
        </p:nvPicPr>
        <p:blipFill>
          <a:blip r:embed="rId9"/>
          <a:stretch>
            <a:fillRect/>
          </a:stretch>
        </p:blipFill>
        <p:spPr>
          <a:xfrm>
            <a:off x="-16908" y="114300"/>
            <a:ext cx="1341747" cy="1221570"/>
          </a:xfrm>
          <a:prstGeom prst="rect">
            <a:avLst/>
          </a:prstGeom>
        </p:spPr>
      </p:pic>
      <p:sp>
        <p:nvSpPr>
          <p:cNvPr id="11" name="1">
            <a:extLst>
              <a:ext uri="{FF2B5EF4-FFF2-40B4-BE49-F238E27FC236}">
                <a16:creationId xmlns:a16="http://schemas.microsoft.com/office/drawing/2014/main" id="{3BB03AB6-4729-28EE-CAE5-C029088D43C7}"/>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5</a:t>
            </a:r>
          </a:p>
        </p:txBody>
      </p:sp>
      <p:graphicFrame>
        <p:nvGraphicFramePr>
          <p:cNvPr id="20" name="Chart 19" descr="OPL20U25GSXzBJYl68kk8uQGfFKzs7yb1M4KJWUiLk6ZEvGF+qCIPSnY57AbBFCvTW$20 2022 DT7 bo sung stt1$1+K4lPs7H94VUqPe2XwIsfPRnrXQE//QTEXxb8/8N4CNc6FpgZahzpTjFhMzSA7T/nHJa11DE8Ng2TP3iAmRczFlmslSuUNOgUeb6yRvs0=">
            <a:extLst>
              <a:ext uri="{FF2B5EF4-FFF2-40B4-BE49-F238E27FC236}">
                <a16:creationId xmlns:a16="http://schemas.microsoft.com/office/drawing/2014/main" id="{819674AB-DCC2-4E6D-993C-076956C4CD12}"/>
              </a:ext>
            </a:extLst>
          </p:cNvPr>
          <p:cNvGraphicFramePr/>
          <p:nvPr>
            <p:extLst>
              <p:ext uri="{D42A27DB-BD31-4B8C-83A1-F6EECF244321}">
                <p14:modId xmlns:p14="http://schemas.microsoft.com/office/powerpoint/2010/main" val="3952250623"/>
              </p:ext>
            </p:extLst>
          </p:nvPr>
        </p:nvGraphicFramePr>
        <p:xfrm>
          <a:off x="2974550" y="141886"/>
          <a:ext cx="5924550" cy="3124200"/>
        </p:xfrm>
        <a:graphic>
          <a:graphicData uri="http://schemas.openxmlformats.org/drawingml/2006/chart">
            <c:chart xmlns:c="http://schemas.openxmlformats.org/drawingml/2006/chart" xmlns:r="http://schemas.openxmlformats.org/officeDocument/2006/relationships" r:id="rId10"/>
          </a:graphicData>
        </a:graphic>
      </p:graphicFrame>
      <p:sp>
        <p:nvSpPr>
          <p:cNvPr id="3" name="Rectangle 2">
            <a:extLst>
              <a:ext uri="{FF2B5EF4-FFF2-40B4-BE49-F238E27FC236}">
                <a16:creationId xmlns:a16="http://schemas.microsoft.com/office/drawing/2014/main" id="{4ACE629E-2835-417F-9AD9-C2F0D288C1A2}"/>
              </a:ext>
            </a:extLst>
          </p:cNvPr>
          <p:cNvSpPr>
            <a:spLocks noChangeArrowheads="1"/>
          </p:cNvSpPr>
          <p:nvPr/>
        </p:nvSpPr>
        <p:spPr bwMode="auto">
          <a:xfrm>
            <a:off x="284449" y="1262908"/>
            <a:ext cx="276630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0000"/>
                </a:solidFill>
                <a:effectLst/>
                <a:latin typeface="+mj-lt"/>
                <a:ea typeface="Times New Roman" panose="02020603050405020304" pitchFamily="18" charset="0"/>
              </a:rPr>
              <a:t>Em hãy cho biết có bao nhiêu học sinh có kết quả nhảy cao hơn </a:t>
            </a:r>
            <a:r>
              <a:rPr lang="en-US" altLang="en-US" sz="2800" dirty="0">
                <a:solidFill>
                  <a:srgbClr val="000000"/>
                </a:solidFill>
                <a:latin typeface="Times New Roman" panose="02020603050405020304" pitchFamily="18" charset="0"/>
                <a:cs typeface="Times New Roman" panose="02020603050405020304" pitchFamily="18" charset="0"/>
              </a:rPr>
              <a:t>100 cm?</a:t>
            </a:r>
            <a:endParaRPr lang="vi-VN" altLang="en-US" sz="2800" dirty="0">
              <a:solidFill>
                <a:srgbClr val="000000"/>
              </a:solidFill>
              <a:latin typeface="Times New Roman" panose="02020603050405020304" pitchFamily="18" charset="0"/>
              <a:cs typeface="Times New Roman" panose="02020603050405020304" pitchFamily="18" charset="0"/>
            </a:endParaRPr>
          </a:p>
        </p:txBody>
      </p:sp>
      <p:sp>
        <p:nvSpPr>
          <p:cNvPr id="10" name="Rectangle 3">
            <a:extLst>
              <a:ext uri="{FF2B5EF4-FFF2-40B4-BE49-F238E27FC236}">
                <a16:creationId xmlns:a16="http://schemas.microsoft.com/office/drawing/2014/main" id="{8A8460C9-2F33-4409-89C4-8A0AC1208CAC}"/>
              </a:ext>
            </a:extLst>
          </p:cNvPr>
          <p:cNvSpPr>
            <a:spLocks noChangeArrowheads="1"/>
          </p:cNvSpPr>
          <p:nvPr/>
        </p:nvSpPr>
        <p:spPr bwMode="auto">
          <a:xfrm>
            <a:off x="0" y="18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400" b="0" i="0" u="none" strike="noStrike" cap="none" normalizeH="0" baseline="0">
                <a:ln>
                  <a:noFill/>
                </a:ln>
                <a:solidFill>
                  <a:srgbClr val="000000"/>
                </a:solidFill>
                <a:effectLst/>
                <a:latin typeface="Arial" panose="020B0604020202020204" pitchFamily="34" charset="0"/>
                <a:ea typeface="Times New Roman" panose="02020603050405020304" pitchFamily="18" charset="0"/>
              </a:rPr>
              <a:t>?</a:t>
            </a:r>
            <a:r>
              <a:rPr kumimoji="0" lang="en-US" altLang="en-US" sz="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96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6000">
              <a:srgbClr val="F9C3EF"/>
            </a:gs>
            <a:gs pos="100000">
              <a:schemeClr val="bg1"/>
            </a:gs>
            <a:gs pos="28000">
              <a:srgbClr val="F6A0F0"/>
            </a:gs>
            <a:gs pos="0">
              <a:srgbClr val="F06AEA"/>
            </a:gs>
          </a:gsLst>
          <a:lin ang="5400000" scaled="0"/>
        </a:gradFill>
        <a:effectLst/>
      </p:bgPr>
    </p:bg>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79624005"/>
              </p:ext>
            </p:extLst>
          </p:nvPr>
        </p:nvGraphicFramePr>
        <p:xfrm>
          <a:off x="762000" y="514350"/>
          <a:ext cx="78486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898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graphicEl>
                                              <a:dgm id="{E89A9457-FF64-4620-A1E2-6035B729D9DA}"/>
                                            </p:graphicEl>
                                          </p:spTgt>
                                        </p:tgtEl>
                                        <p:attrNameLst>
                                          <p:attrName>style.visibility</p:attrName>
                                        </p:attrNameLst>
                                      </p:cBhvr>
                                      <p:to>
                                        <p:strVal val="visible"/>
                                      </p:to>
                                    </p:set>
                                    <p:animEffect transition="in" filter="barn(inVertical)">
                                      <p:cBhvr>
                                        <p:cTn id="7" dur="750"/>
                                        <p:tgtEl>
                                          <p:spTgt spid="2">
                                            <p:graphicEl>
                                              <a:dgm id="{E89A9457-FF64-4620-A1E2-6035B729D9DA}"/>
                                            </p:graphicEl>
                                          </p:spTgt>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graphicEl>
                                              <a:dgm id="{F37870F1-08EC-4421-8767-2EDCC86BB560}"/>
                                            </p:graphicEl>
                                          </p:spTgt>
                                        </p:tgtEl>
                                        <p:attrNameLst>
                                          <p:attrName>style.visibility</p:attrName>
                                        </p:attrNameLst>
                                      </p:cBhvr>
                                      <p:to>
                                        <p:strVal val="visible"/>
                                      </p:to>
                                    </p:set>
                                    <p:animEffect transition="in" filter="barn(inVertical)">
                                      <p:cBhvr>
                                        <p:cTn id="11" dur="750"/>
                                        <p:tgtEl>
                                          <p:spTgt spid="2">
                                            <p:graphicEl>
                                              <a:dgm id="{F37870F1-08EC-4421-8767-2EDCC86BB560}"/>
                                            </p:graphicEl>
                                          </p:spTgt>
                                        </p:tgtEl>
                                      </p:cBhvr>
                                    </p:animEffect>
                                  </p:childTnLst>
                                </p:cTn>
                              </p:par>
                            </p:childTnLst>
                          </p:cTn>
                        </p:par>
                        <p:par>
                          <p:cTn id="12" fill="hold">
                            <p:stCondLst>
                              <p:cond delay="1500"/>
                            </p:stCondLst>
                            <p:childTnLst>
                              <p:par>
                                <p:cTn id="13" presetID="16" presetClass="entr" presetSubtype="21" fill="hold" grpId="0" nodeType="afterEffect">
                                  <p:stCondLst>
                                    <p:cond delay="0"/>
                                  </p:stCondLst>
                                  <p:childTnLst>
                                    <p:set>
                                      <p:cBhvr>
                                        <p:cTn id="14" dur="1" fill="hold">
                                          <p:stCondLst>
                                            <p:cond delay="0"/>
                                          </p:stCondLst>
                                        </p:cTn>
                                        <p:tgtEl>
                                          <p:spTgt spid="2">
                                            <p:graphicEl>
                                              <a:dgm id="{42BA3564-EE58-47F1-82EA-2A70E389F7B5}"/>
                                            </p:graphicEl>
                                          </p:spTgt>
                                        </p:tgtEl>
                                        <p:attrNameLst>
                                          <p:attrName>style.visibility</p:attrName>
                                        </p:attrNameLst>
                                      </p:cBhvr>
                                      <p:to>
                                        <p:strVal val="visible"/>
                                      </p:to>
                                    </p:set>
                                    <p:animEffect transition="in" filter="barn(inVertical)">
                                      <p:cBhvr>
                                        <p:cTn id="15" dur="750"/>
                                        <p:tgtEl>
                                          <p:spTgt spid="2">
                                            <p:graphicEl>
                                              <a:dgm id="{42BA3564-EE58-47F1-82EA-2A70E389F7B5}"/>
                                            </p:graphicEl>
                                          </p:spTgt>
                                        </p:tgtEl>
                                      </p:cBhvr>
                                    </p:animEffect>
                                  </p:childTnLst>
                                </p:cTn>
                              </p:par>
                            </p:childTnLst>
                          </p:cTn>
                        </p:par>
                        <p:par>
                          <p:cTn id="16" fill="hold">
                            <p:stCondLst>
                              <p:cond delay="2250"/>
                            </p:stCondLst>
                            <p:childTnLst>
                              <p:par>
                                <p:cTn id="17" presetID="16" presetClass="entr" presetSubtype="21" fill="hold" grpId="0" nodeType="afterEffect">
                                  <p:stCondLst>
                                    <p:cond delay="0"/>
                                  </p:stCondLst>
                                  <p:childTnLst>
                                    <p:set>
                                      <p:cBhvr>
                                        <p:cTn id="18" dur="1" fill="hold">
                                          <p:stCondLst>
                                            <p:cond delay="0"/>
                                          </p:stCondLst>
                                        </p:cTn>
                                        <p:tgtEl>
                                          <p:spTgt spid="2">
                                            <p:graphicEl>
                                              <a:dgm id="{219DD9EC-FE94-431E-9367-9F064C9F9966}"/>
                                            </p:graphicEl>
                                          </p:spTgt>
                                        </p:tgtEl>
                                        <p:attrNameLst>
                                          <p:attrName>style.visibility</p:attrName>
                                        </p:attrNameLst>
                                      </p:cBhvr>
                                      <p:to>
                                        <p:strVal val="visible"/>
                                      </p:to>
                                    </p:set>
                                    <p:animEffect transition="in" filter="barn(inVertical)">
                                      <p:cBhvr>
                                        <p:cTn id="19" dur="750"/>
                                        <p:tgtEl>
                                          <p:spTgt spid="2">
                                            <p:graphicEl>
                                              <a:dgm id="{219DD9EC-FE94-431E-9367-9F064C9F9966}"/>
                                            </p:graphicEl>
                                          </p:spTgt>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2">
                                            <p:graphicEl>
                                              <a:dgm id="{6D4E5F02-9C04-43C2-9D67-19E819476573}"/>
                                            </p:graphicEl>
                                          </p:spTgt>
                                        </p:tgtEl>
                                        <p:attrNameLst>
                                          <p:attrName>style.visibility</p:attrName>
                                        </p:attrNameLst>
                                      </p:cBhvr>
                                      <p:to>
                                        <p:strVal val="visible"/>
                                      </p:to>
                                    </p:set>
                                    <p:animEffect transition="in" filter="barn(inVertical)">
                                      <p:cBhvr>
                                        <p:cTn id="23" dur="750"/>
                                        <p:tgtEl>
                                          <p:spTgt spid="2">
                                            <p:graphicEl>
                                              <a:dgm id="{6D4E5F02-9C04-43C2-9D67-19E819476573}"/>
                                            </p:graphicEl>
                                          </p:spTgt>
                                        </p:tgtEl>
                                      </p:cBhvr>
                                    </p:animEffect>
                                  </p:childTnLst>
                                </p:cTn>
                              </p:par>
                            </p:childTnLst>
                          </p:cTn>
                        </p:par>
                        <p:par>
                          <p:cTn id="24" fill="hold">
                            <p:stCondLst>
                              <p:cond delay="3750"/>
                            </p:stCondLst>
                            <p:childTnLst>
                              <p:par>
                                <p:cTn id="25" presetID="16" presetClass="entr" presetSubtype="21" fill="hold" grpId="0" nodeType="afterEffect">
                                  <p:stCondLst>
                                    <p:cond delay="0"/>
                                  </p:stCondLst>
                                  <p:childTnLst>
                                    <p:set>
                                      <p:cBhvr>
                                        <p:cTn id="26" dur="1" fill="hold">
                                          <p:stCondLst>
                                            <p:cond delay="0"/>
                                          </p:stCondLst>
                                        </p:cTn>
                                        <p:tgtEl>
                                          <p:spTgt spid="2">
                                            <p:graphicEl>
                                              <a:dgm id="{7AC8FBAC-4F59-403E-841B-F5EF1DA2F22E}"/>
                                            </p:graphicEl>
                                          </p:spTgt>
                                        </p:tgtEl>
                                        <p:attrNameLst>
                                          <p:attrName>style.visibility</p:attrName>
                                        </p:attrNameLst>
                                      </p:cBhvr>
                                      <p:to>
                                        <p:strVal val="visible"/>
                                      </p:to>
                                    </p:set>
                                    <p:animEffect transition="in" filter="barn(inVertical)">
                                      <p:cBhvr>
                                        <p:cTn id="27" dur="750"/>
                                        <p:tgtEl>
                                          <p:spTgt spid="2">
                                            <p:graphicEl>
                                              <a:dgm id="{7AC8FBAC-4F59-403E-841B-F5EF1DA2F2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5549-5142-6ACC-A487-E2FD05F1BF9E}"/>
            </a:ext>
          </a:extLst>
        </p:cNvPr>
        <p:cNvGrpSpPr/>
        <p:nvPr/>
      </p:nvGrpSpPr>
      <p:grpSpPr>
        <a:xfrm>
          <a:off x="0" y="0"/>
          <a:ext cx="0" cy="0"/>
          <a:chOff x="0" y="0"/>
          <a:chExt cx="0" cy="0"/>
        </a:xfrm>
      </p:grpSpPr>
      <p:sp>
        <p:nvSpPr>
          <p:cNvPr id="4" name="DA_A">
            <a:extLst>
              <a:ext uri="{FF2B5EF4-FFF2-40B4-BE49-F238E27FC236}">
                <a16:creationId xmlns:a16="http://schemas.microsoft.com/office/drawing/2014/main" id="{BE0C9554-7E9A-CD7B-236F-1762A4CF81A9}"/>
              </a:ext>
            </a:extLst>
          </p:cNvPr>
          <p:cNvSpPr/>
          <p:nvPr/>
        </p:nvSpPr>
        <p:spPr>
          <a:xfrm>
            <a:off x="244014" y="3907897"/>
            <a:ext cx="577381" cy="463865"/>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A</a:t>
            </a:r>
          </a:p>
        </p:txBody>
      </p:sp>
      <p:sp>
        <p:nvSpPr>
          <p:cNvPr id="7" name="DA_B">
            <a:hlinkClick r:id="" action="ppaction://noaction"/>
            <a:extLst>
              <a:ext uri="{FF2B5EF4-FFF2-40B4-BE49-F238E27FC236}">
                <a16:creationId xmlns:a16="http://schemas.microsoft.com/office/drawing/2014/main" id="{D0385C75-B112-CBFE-9EE1-F75D90B4A582}"/>
              </a:ext>
            </a:extLst>
          </p:cNvPr>
          <p:cNvSpPr/>
          <p:nvPr/>
        </p:nvSpPr>
        <p:spPr>
          <a:xfrm>
            <a:off x="3657600" y="3872143"/>
            <a:ext cx="592795" cy="499619"/>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B</a:t>
            </a:r>
          </a:p>
        </p:txBody>
      </p:sp>
      <p:sp>
        <p:nvSpPr>
          <p:cNvPr id="8" name="DA_D">
            <a:hlinkClick r:id="" action="ppaction://noaction"/>
            <a:extLst>
              <a:ext uri="{FF2B5EF4-FFF2-40B4-BE49-F238E27FC236}">
                <a16:creationId xmlns:a16="http://schemas.microsoft.com/office/drawing/2014/main" id="{54FB63CD-2178-21E0-975D-786E6A74B295}"/>
              </a:ext>
            </a:extLst>
          </p:cNvPr>
          <p:cNvSpPr/>
          <p:nvPr/>
        </p:nvSpPr>
        <p:spPr>
          <a:xfrm>
            <a:off x="3657600" y="4478200"/>
            <a:ext cx="592795" cy="499619"/>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D</a:t>
            </a:r>
          </a:p>
        </p:txBody>
      </p:sp>
      <p:sp>
        <p:nvSpPr>
          <p:cNvPr id="9" name="DA_C">
            <a:hlinkClick r:id="" action="ppaction://noaction"/>
            <a:extLst>
              <a:ext uri="{FF2B5EF4-FFF2-40B4-BE49-F238E27FC236}">
                <a16:creationId xmlns:a16="http://schemas.microsoft.com/office/drawing/2014/main" id="{08C48E18-8F15-F108-B1E8-B009EDFE0931}"/>
              </a:ext>
            </a:extLst>
          </p:cNvPr>
          <p:cNvSpPr/>
          <p:nvPr/>
        </p:nvSpPr>
        <p:spPr>
          <a:xfrm>
            <a:off x="228600" y="4539700"/>
            <a:ext cx="592795" cy="499620"/>
          </a:xfrm>
          <a:custGeom>
            <a:avLst/>
            <a:gdLst>
              <a:gd name="connsiteX0" fmla="*/ 0 w 913060"/>
              <a:gd name="connsiteY0" fmla="*/ 152180 h 946878"/>
              <a:gd name="connsiteX1" fmla="*/ 152180 w 913060"/>
              <a:gd name="connsiteY1" fmla="*/ 0 h 946878"/>
              <a:gd name="connsiteX2" fmla="*/ 462617 w 913060"/>
              <a:gd name="connsiteY2" fmla="*/ 0 h 946878"/>
              <a:gd name="connsiteX3" fmla="*/ 760880 w 913060"/>
              <a:gd name="connsiteY3" fmla="*/ 0 h 946878"/>
              <a:gd name="connsiteX4" fmla="*/ 913060 w 913060"/>
              <a:gd name="connsiteY4" fmla="*/ 152180 h 946878"/>
              <a:gd name="connsiteX5" fmla="*/ 913060 w 913060"/>
              <a:gd name="connsiteY5" fmla="*/ 460589 h 946878"/>
              <a:gd name="connsiteX6" fmla="*/ 913060 w 913060"/>
              <a:gd name="connsiteY6" fmla="*/ 794698 h 946878"/>
              <a:gd name="connsiteX7" fmla="*/ 760880 w 913060"/>
              <a:gd name="connsiteY7" fmla="*/ 946878 h 946878"/>
              <a:gd name="connsiteX8" fmla="*/ 450443 w 913060"/>
              <a:gd name="connsiteY8" fmla="*/ 946878 h 946878"/>
              <a:gd name="connsiteX9" fmla="*/ 152180 w 913060"/>
              <a:gd name="connsiteY9" fmla="*/ 946878 h 946878"/>
              <a:gd name="connsiteX10" fmla="*/ 0 w 913060"/>
              <a:gd name="connsiteY10" fmla="*/ 794698 h 946878"/>
              <a:gd name="connsiteX11" fmla="*/ 0 w 913060"/>
              <a:gd name="connsiteY11" fmla="*/ 467014 h 946878"/>
              <a:gd name="connsiteX12" fmla="*/ 0 w 913060"/>
              <a:gd name="connsiteY12" fmla="*/ 152180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60" h="946878" fill="none" extrusionOk="0">
                <a:moveTo>
                  <a:pt x="0" y="152180"/>
                </a:moveTo>
                <a:cubicBezTo>
                  <a:pt x="-13659" y="70376"/>
                  <a:pt x="66402" y="-1194"/>
                  <a:pt x="152180" y="0"/>
                </a:cubicBezTo>
                <a:cubicBezTo>
                  <a:pt x="298384" y="-35383"/>
                  <a:pt x="325842" y="1587"/>
                  <a:pt x="462617" y="0"/>
                </a:cubicBezTo>
                <a:cubicBezTo>
                  <a:pt x="599392" y="-1587"/>
                  <a:pt x="691323" y="1407"/>
                  <a:pt x="760880" y="0"/>
                </a:cubicBezTo>
                <a:cubicBezTo>
                  <a:pt x="836449" y="15160"/>
                  <a:pt x="925401" y="77303"/>
                  <a:pt x="913060" y="152180"/>
                </a:cubicBezTo>
                <a:cubicBezTo>
                  <a:pt x="941083" y="280509"/>
                  <a:pt x="894509" y="355590"/>
                  <a:pt x="913060" y="460589"/>
                </a:cubicBezTo>
                <a:cubicBezTo>
                  <a:pt x="931611" y="565588"/>
                  <a:pt x="897240" y="657321"/>
                  <a:pt x="913060" y="794698"/>
                </a:cubicBezTo>
                <a:cubicBezTo>
                  <a:pt x="921963" y="896373"/>
                  <a:pt x="825887" y="956919"/>
                  <a:pt x="760880" y="946878"/>
                </a:cubicBezTo>
                <a:cubicBezTo>
                  <a:pt x="622427" y="959528"/>
                  <a:pt x="514349" y="934058"/>
                  <a:pt x="450443" y="946878"/>
                </a:cubicBezTo>
                <a:cubicBezTo>
                  <a:pt x="386537" y="959698"/>
                  <a:pt x="275522" y="940276"/>
                  <a:pt x="152180" y="946878"/>
                </a:cubicBezTo>
                <a:cubicBezTo>
                  <a:pt x="64098" y="954978"/>
                  <a:pt x="-5519" y="871423"/>
                  <a:pt x="0" y="794698"/>
                </a:cubicBezTo>
                <a:cubicBezTo>
                  <a:pt x="-15075" y="716114"/>
                  <a:pt x="7346" y="609128"/>
                  <a:pt x="0" y="467014"/>
                </a:cubicBezTo>
                <a:cubicBezTo>
                  <a:pt x="-7346" y="324900"/>
                  <a:pt x="6313" y="269545"/>
                  <a:pt x="0" y="152180"/>
                </a:cubicBezTo>
                <a:close/>
              </a:path>
              <a:path w="913060" h="946878" stroke="0" extrusionOk="0">
                <a:moveTo>
                  <a:pt x="0" y="152180"/>
                </a:moveTo>
                <a:cubicBezTo>
                  <a:pt x="-3082" y="66232"/>
                  <a:pt x="51805" y="6128"/>
                  <a:pt x="152180" y="0"/>
                </a:cubicBezTo>
                <a:cubicBezTo>
                  <a:pt x="280034" y="-29720"/>
                  <a:pt x="369696" y="36761"/>
                  <a:pt x="468704" y="0"/>
                </a:cubicBezTo>
                <a:cubicBezTo>
                  <a:pt x="567712" y="-36761"/>
                  <a:pt x="655885" y="14517"/>
                  <a:pt x="760880" y="0"/>
                </a:cubicBezTo>
                <a:cubicBezTo>
                  <a:pt x="842485" y="-1336"/>
                  <a:pt x="931270" y="76834"/>
                  <a:pt x="913060" y="152180"/>
                </a:cubicBezTo>
                <a:cubicBezTo>
                  <a:pt x="942278" y="243436"/>
                  <a:pt x="906820" y="319184"/>
                  <a:pt x="913060" y="460589"/>
                </a:cubicBezTo>
                <a:cubicBezTo>
                  <a:pt x="919300" y="601994"/>
                  <a:pt x="907957" y="677153"/>
                  <a:pt x="913060" y="794698"/>
                </a:cubicBezTo>
                <a:cubicBezTo>
                  <a:pt x="911231" y="861304"/>
                  <a:pt x="839404" y="954553"/>
                  <a:pt x="760880" y="946878"/>
                </a:cubicBezTo>
                <a:cubicBezTo>
                  <a:pt x="656119" y="973352"/>
                  <a:pt x="597317" y="927592"/>
                  <a:pt x="468704" y="946878"/>
                </a:cubicBezTo>
                <a:cubicBezTo>
                  <a:pt x="340091" y="966164"/>
                  <a:pt x="309270" y="923289"/>
                  <a:pt x="152180" y="946878"/>
                </a:cubicBezTo>
                <a:cubicBezTo>
                  <a:pt x="76001" y="958590"/>
                  <a:pt x="1080" y="889926"/>
                  <a:pt x="0" y="794698"/>
                </a:cubicBezTo>
                <a:cubicBezTo>
                  <a:pt x="-5919" y="713661"/>
                  <a:pt x="18835" y="560580"/>
                  <a:pt x="0" y="492715"/>
                </a:cubicBezTo>
                <a:cubicBezTo>
                  <a:pt x="-18835" y="424850"/>
                  <a:pt x="2851" y="286222"/>
                  <a:pt x="0" y="152180"/>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p:spPr>
        <p:txBody>
          <a:bodyPr rtlCol="0" anchor="ctr"/>
          <a:lstStyle/>
          <a:p>
            <a:pPr algn="ctr" defTabSz="685800">
              <a:defRPr/>
            </a:pPr>
            <a:r>
              <a:rPr lang="en-US" sz="3300" b="1" kern="0" dirty="0">
                <a:solidFill>
                  <a:srgbClr val="FFFF00"/>
                </a:solidFill>
                <a:latin typeface="SVN-Angely" panose="02000000000000000000" pitchFamily="2" charset="0"/>
              </a:rPr>
              <a:t>C</a:t>
            </a:r>
          </a:p>
        </p:txBody>
      </p:sp>
      <p:sp>
        <p:nvSpPr>
          <p:cNvPr id="2" name="Rectangle: Rounded Corners 1">
            <a:extLst>
              <a:ext uri="{FF2B5EF4-FFF2-40B4-BE49-F238E27FC236}">
                <a16:creationId xmlns:a16="http://schemas.microsoft.com/office/drawing/2014/main" id="{81C40E27-75CB-6A7B-3AA4-A7EA3CCAE8EA}"/>
              </a:ext>
            </a:extLst>
          </p:cNvPr>
          <p:cNvSpPr/>
          <p:nvPr/>
        </p:nvSpPr>
        <p:spPr>
          <a:xfrm>
            <a:off x="60264" y="104180"/>
            <a:ext cx="3262628" cy="3336746"/>
          </a:xfrm>
          <a:prstGeom prst="roundRect">
            <a:avLst>
              <a:gd name="adj" fmla="val 7137"/>
            </a:avLst>
          </a:prstGeom>
          <a:solidFill>
            <a:srgbClr val="75736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rIns="81000" rtlCol="0" anchor="ctr"/>
          <a:lstStyle/>
          <a:p>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Cho biểu đồ bên. </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Đội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Việt</a:t>
            </a:r>
            <a:r>
              <a:rPr lang="en-US" sz="2400" dirty="0">
                <a:solidFill>
                  <a:prstClr val="white"/>
                </a:solidFill>
                <a:latin typeface="Times New Roman" panose="02020603050405020304" pitchFamily="18" charset="0"/>
                <a:cs typeface="Times New Roman" panose="02020603050405020304" pitchFamily="18" charset="0"/>
              </a:rPr>
              <a:t> Nam </a:t>
            </a:r>
            <a:r>
              <a:rPr lang="en-US" sz="2400" dirty="0" err="1">
                <a:solidFill>
                  <a:prstClr val="white"/>
                </a:solidFill>
                <a:latin typeface="Times New Roman" panose="02020603050405020304" pitchFamily="18" charset="0"/>
                <a:cs typeface="Times New Roman" panose="02020603050405020304" pitchFamily="18" charset="0"/>
              </a:rPr>
              <a:t>nhiều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hơn</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đội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Thái</a:t>
            </a:r>
            <a:r>
              <a:rPr lang="en-US" sz="2400" dirty="0">
                <a:solidFill>
                  <a:prstClr val="white"/>
                </a:solidFill>
                <a:latin typeface="Times New Roman" panose="02020603050405020304" pitchFamily="18" charset="0"/>
                <a:cs typeface="Times New Roman" panose="02020603050405020304" pitchFamily="18" charset="0"/>
              </a:rPr>
              <a:t> Lan bao </a:t>
            </a:r>
            <a:r>
              <a:rPr lang="en-US" sz="2400" dirty="0" err="1">
                <a:solidFill>
                  <a:prstClr val="white"/>
                </a:solidFill>
                <a:latin typeface="Times New Roman" panose="02020603050405020304" pitchFamily="18" charset="0"/>
                <a:cs typeface="Times New Roman" panose="02020603050405020304" pitchFamily="18" charset="0"/>
              </a:rPr>
              <a:t>nhiêu</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huy</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ch</a:t>
            </a:r>
            <a:r>
              <a:rPr lang="vi-VN" sz="2400" dirty="0">
                <a:solidFill>
                  <a:prstClr val="white"/>
                </a:solidFill>
                <a:latin typeface="Times New Roman" panose="02020603050405020304" pitchFamily="18" charset="0"/>
                <a:cs typeface="Times New Roman" panose="02020603050405020304" pitchFamily="18" charset="0"/>
              </a:rPr>
              <a:t>ư</a:t>
            </a:r>
            <a:r>
              <a:rPr lang="en-US" sz="2400" dirty="0" err="1">
                <a:solidFill>
                  <a:prstClr val="white"/>
                </a:solidFill>
                <a:latin typeface="Times New Roman" panose="02020603050405020304" pitchFamily="18" charset="0"/>
                <a:cs typeface="Times New Roman" panose="02020603050405020304" pitchFamily="18" charset="0"/>
              </a:rPr>
              <a:t>ơng</a:t>
            </a:r>
            <a:r>
              <a:rPr lang="en-US" sz="2400"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vàng</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16" name="NDDA_A">
            <a:hlinkClick r:id="" action="ppaction://noaction"/>
            <a:extLst>
              <a:ext uri="{FF2B5EF4-FFF2-40B4-BE49-F238E27FC236}">
                <a16:creationId xmlns:a16="http://schemas.microsoft.com/office/drawing/2014/main" id="{3F91706A-7B6F-D77C-67BB-2A6C05783957}"/>
              </a:ext>
            </a:extLst>
          </p:cNvPr>
          <p:cNvSpPr/>
          <p:nvPr/>
        </p:nvSpPr>
        <p:spPr>
          <a:xfrm>
            <a:off x="1001500" y="3921623"/>
            <a:ext cx="1679150" cy="499619"/>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23</a:t>
            </a:r>
          </a:p>
        </p:txBody>
      </p:sp>
      <p:sp>
        <p:nvSpPr>
          <p:cNvPr id="17" name="NDDA_B">
            <a:hlinkClick r:id="" action="ppaction://noaction"/>
            <a:extLst>
              <a:ext uri="{FF2B5EF4-FFF2-40B4-BE49-F238E27FC236}">
                <a16:creationId xmlns:a16="http://schemas.microsoft.com/office/drawing/2014/main" id="{31FE524A-2415-74A6-FE47-EEC88C269CD4}"/>
              </a:ext>
            </a:extLst>
          </p:cNvPr>
          <p:cNvSpPr/>
          <p:nvPr/>
        </p:nvSpPr>
        <p:spPr>
          <a:xfrm>
            <a:off x="4379976" y="3842509"/>
            <a:ext cx="1310679" cy="499619"/>
          </a:xfrm>
          <a:custGeom>
            <a:avLst/>
            <a:gdLst>
              <a:gd name="connsiteX0" fmla="*/ 0 w 10192985"/>
              <a:gd name="connsiteY0" fmla="*/ 94319 h 946878"/>
              <a:gd name="connsiteX1" fmla="*/ 94319 w 10192985"/>
              <a:gd name="connsiteY1" fmla="*/ 0 h 946878"/>
              <a:gd name="connsiteX2" fmla="*/ 761275 w 10192985"/>
              <a:gd name="connsiteY2" fmla="*/ 0 h 946878"/>
              <a:gd name="connsiteX3" fmla="*/ 1528275 w 10192985"/>
              <a:gd name="connsiteY3" fmla="*/ 0 h 946878"/>
              <a:gd name="connsiteX4" fmla="*/ 2095188 w 10192985"/>
              <a:gd name="connsiteY4" fmla="*/ 0 h 946878"/>
              <a:gd name="connsiteX5" fmla="*/ 2862188 w 10192985"/>
              <a:gd name="connsiteY5" fmla="*/ 0 h 946878"/>
              <a:gd name="connsiteX6" fmla="*/ 3329058 w 10192985"/>
              <a:gd name="connsiteY6" fmla="*/ 0 h 946878"/>
              <a:gd name="connsiteX7" fmla="*/ 3996014 w 10192985"/>
              <a:gd name="connsiteY7" fmla="*/ 0 h 946878"/>
              <a:gd name="connsiteX8" fmla="*/ 4362840 w 10192985"/>
              <a:gd name="connsiteY8" fmla="*/ 0 h 946878"/>
              <a:gd name="connsiteX9" fmla="*/ 5229884 w 10192985"/>
              <a:gd name="connsiteY9" fmla="*/ 0 h 946878"/>
              <a:gd name="connsiteX10" fmla="*/ 5896840 w 10192985"/>
              <a:gd name="connsiteY10" fmla="*/ 0 h 946878"/>
              <a:gd name="connsiteX11" fmla="*/ 6763884 w 10192985"/>
              <a:gd name="connsiteY11" fmla="*/ 0 h 946878"/>
              <a:gd name="connsiteX12" fmla="*/ 7330797 w 10192985"/>
              <a:gd name="connsiteY12" fmla="*/ 0 h 946878"/>
              <a:gd name="connsiteX13" fmla="*/ 7797666 w 10192985"/>
              <a:gd name="connsiteY13" fmla="*/ 0 h 946878"/>
              <a:gd name="connsiteX14" fmla="*/ 8464623 w 10192985"/>
              <a:gd name="connsiteY14" fmla="*/ 0 h 946878"/>
              <a:gd name="connsiteX15" fmla="*/ 9231623 w 10192985"/>
              <a:gd name="connsiteY15" fmla="*/ 0 h 946878"/>
              <a:gd name="connsiteX16" fmla="*/ 10098666 w 10192985"/>
              <a:gd name="connsiteY16" fmla="*/ 0 h 946878"/>
              <a:gd name="connsiteX17" fmla="*/ 10192985 w 10192985"/>
              <a:gd name="connsiteY17" fmla="*/ 94319 h 946878"/>
              <a:gd name="connsiteX18" fmla="*/ 10192985 w 10192985"/>
              <a:gd name="connsiteY18" fmla="*/ 481021 h 946878"/>
              <a:gd name="connsiteX19" fmla="*/ 10192985 w 10192985"/>
              <a:gd name="connsiteY19" fmla="*/ 852559 h 946878"/>
              <a:gd name="connsiteX20" fmla="*/ 10098666 w 10192985"/>
              <a:gd name="connsiteY20" fmla="*/ 946878 h 946878"/>
              <a:gd name="connsiteX21" fmla="*/ 9231623 w 10192985"/>
              <a:gd name="connsiteY21" fmla="*/ 946878 h 946878"/>
              <a:gd name="connsiteX22" fmla="*/ 8864797 w 10192985"/>
              <a:gd name="connsiteY22" fmla="*/ 946878 h 946878"/>
              <a:gd name="connsiteX23" fmla="*/ 8397927 w 10192985"/>
              <a:gd name="connsiteY23" fmla="*/ 946878 h 946878"/>
              <a:gd name="connsiteX24" fmla="*/ 7931057 w 10192985"/>
              <a:gd name="connsiteY24" fmla="*/ 946878 h 946878"/>
              <a:gd name="connsiteX25" fmla="*/ 7264101 w 10192985"/>
              <a:gd name="connsiteY25" fmla="*/ 946878 h 946878"/>
              <a:gd name="connsiteX26" fmla="*/ 6597145 w 10192985"/>
              <a:gd name="connsiteY26" fmla="*/ 946878 h 946878"/>
              <a:gd name="connsiteX27" fmla="*/ 6030232 w 10192985"/>
              <a:gd name="connsiteY27" fmla="*/ 946878 h 946878"/>
              <a:gd name="connsiteX28" fmla="*/ 5163188 w 10192985"/>
              <a:gd name="connsiteY28" fmla="*/ 946878 h 946878"/>
              <a:gd name="connsiteX29" fmla="*/ 4696319 w 10192985"/>
              <a:gd name="connsiteY29" fmla="*/ 946878 h 946878"/>
              <a:gd name="connsiteX30" fmla="*/ 3829275 w 10192985"/>
              <a:gd name="connsiteY30" fmla="*/ 946878 h 946878"/>
              <a:gd name="connsiteX31" fmla="*/ 3362406 w 10192985"/>
              <a:gd name="connsiteY31" fmla="*/ 946878 h 946878"/>
              <a:gd name="connsiteX32" fmla="*/ 2595406 w 10192985"/>
              <a:gd name="connsiteY32" fmla="*/ 946878 h 946878"/>
              <a:gd name="connsiteX33" fmla="*/ 1728362 w 10192985"/>
              <a:gd name="connsiteY33" fmla="*/ 946878 h 946878"/>
              <a:gd name="connsiteX34" fmla="*/ 1361536 w 10192985"/>
              <a:gd name="connsiteY34" fmla="*/ 946878 h 946878"/>
              <a:gd name="connsiteX35" fmla="*/ 94319 w 10192985"/>
              <a:gd name="connsiteY35" fmla="*/ 946878 h 946878"/>
              <a:gd name="connsiteX36" fmla="*/ 0 w 10192985"/>
              <a:gd name="connsiteY36" fmla="*/ 852559 h 946878"/>
              <a:gd name="connsiteX37" fmla="*/ 0 w 10192985"/>
              <a:gd name="connsiteY37" fmla="*/ 488604 h 946878"/>
              <a:gd name="connsiteX38" fmla="*/ 0 w 10192985"/>
              <a:gd name="connsiteY38" fmla="*/ 94319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94319"/>
                </a:moveTo>
                <a:cubicBezTo>
                  <a:pt x="4551" y="53925"/>
                  <a:pt x="45760" y="1643"/>
                  <a:pt x="94319" y="0"/>
                </a:cubicBezTo>
                <a:cubicBezTo>
                  <a:pt x="327215" y="-11458"/>
                  <a:pt x="528250" y="-1010"/>
                  <a:pt x="761275" y="0"/>
                </a:cubicBezTo>
                <a:cubicBezTo>
                  <a:pt x="994300" y="1010"/>
                  <a:pt x="1246004" y="34887"/>
                  <a:pt x="1528275" y="0"/>
                </a:cubicBezTo>
                <a:cubicBezTo>
                  <a:pt x="1810546" y="-34887"/>
                  <a:pt x="1978665" y="4906"/>
                  <a:pt x="2095188" y="0"/>
                </a:cubicBezTo>
                <a:cubicBezTo>
                  <a:pt x="2211711" y="-4906"/>
                  <a:pt x="2657127" y="-19610"/>
                  <a:pt x="2862188" y="0"/>
                </a:cubicBezTo>
                <a:cubicBezTo>
                  <a:pt x="3067249" y="19610"/>
                  <a:pt x="3117633" y="-9238"/>
                  <a:pt x="3329058" y="0"/>
                </a:cubicBezTo>
                <a:cubicBezTo>
                  <a:pt x="3540483" y="9238"/>
                  <a:pt x="3752574" y="6490"/>
                  <a:pt x="3996014" y="0"/>
                </a:cubicBezTo>
                <a:cubicBezTo>
                  <a:pt x="4239454" y="-6490"/>
                  <a:pt x="4209179" y="-1474"/>
                  <a:pt x="4362840" y="0"/>
                </a:cubicBezTo>
                <a:cubicBezTo>
                  <a:pt x="4516501" y="1474"/>
                  <a:pt x="4904428" y="32980"/>
                  <a:pt x="5229884" y="0"/>
                </a:cubicBezTo>
                <a:cubicBezTo>
                  <a:pt x="5555340" y="-32980"/>
                  <a:pt x="5683970" y="-13385"/>
                  <a:pt x="5896840" y="0"/>
                </a:cubicBezTo>
                <a:cubicBezTo>
                  <a:pt x="6109710" y="13385"/>
                  <a:pt x="6516627" y="-35603"/>
                  <a:pt x="6763884" y="0"/>
                </a:cubicBezTo>
                <a:cubicBezTo>
                  <a:pt x="7011141" y="35603"/>
                  <a:pt x="7169455" y="19107"/>
                  <a:pt x="7330797" y="0"/>
                </a:cubicBezTo>
                <a:cubicBezTo>
                  <a:pt x="7492139" y="-19107"/>
                  <a:pt x="7601423" y="15664"/>
                  <a:pt x="7797666" y="0"/>
                </a:cubicBezTo>
                <a:cubicBezTo>
                  <a:pt x="7993909" y="-15664"/>
                  <a:pt x="8156245" y="-31922"/>
                  <a:pt x="8464623" y="0"/>
                </a:cubicBezTo>
                <a:cubicBezTo>
                  <a:pt x="8773001" y="31922"/>
                  <a:pt x="8911673" y="7931"/>
                  <a:pt x="9231623" y="0"/>
                </a:cubicBezTo>
                <a:cubicBezTo>
                  <a:pt x="9551573" y="-7931"/>
                  <a:pt x="9914488" y="-7967"/>
                  <a:pt x="10098666" y="0"/>
                </a:cubicBezTo>
                <a:cubicBezTo>
                  <a:pt x="10150005" y="11382"/>
                  <a:pt x="10190710" y="40234"/>
                  <a:pt x="10192985" y="94319"/>
                </a:cubicBezTo>
                <a:cubicBezTo>
                  <a:pt x="10211502" y="189328"/>
                  <a:pt x="10183846" y="337070"/>
                  <a:pt x="10192985" y="481021"/>
                </a:cubicBezTo>
                <a:cubicBezTo>
                  <a:pt x="10202124" y="624972"/>
                  <a:pt x="10192172" y="700057"/>
                  <a:pt x="10192985" y="852559"/>
                </a:cubicBezTo>
                <a:cubicBezTo>
                  <a:pt x="10193483" y="898344"/>
                  <a:pt x="10143968" y="956739"/>
                  <a:pt x="10098666" y="946878"/>
                </a:cubicBezTo>
                <a:cubicBezTo>
                  <a:pt x="9795843" y="972053"/>
                  <a:pt x="9630767" y="980197"/>
                  <a:pt x="9231623" y="946878"/>
                </a:cubicBezTo>
                <a:cubicBezTo>
                  <a:pt x="8832479" y="913559"/>
                  <a:pt x="9003834" y="954453"/>
                  <a:pt x="8864797" y="946878"/>
                </a:cubicBezTo>
                <a:cubicBezTo>
                  <a:pt x="8725760" y="939303"/>
                  <a:pt x="8560974" y="928603"/>
                  <a:pt x="8397927" y="946878"/>
                </a:cubicBezTo>
                <a:cubicBezTo>
                  <a:pt x="8234880" y="965154"/>
                  <a:pt x="8078382" y="948599"/>
                  <a:pt x="7931057" y="946878"/>
                </a:cubicBezTo>
                <a:cubicBezTo>
                  <a:pt x="7783732" y="945158"/>
                  <a:pt x="7537761" y="914979"/>
                  <a:pt x="7264101" y="946878"/>
                </a:cubicBezTo>
                <a:cubicBezTo>
                  <a:pt x="6990441" y="978777"/>
                  <a:pt x="6815610" y="941694"/>
                  <a:pt x="6597145" y="946878"/>
                </a:cubicBezTo>
                <a:cubicBezTo>
                  <a:pt x="6378680" y="952062"/>
                  <a:pt x="6270151" y="939486"/>
                  <a:pt x="6030232" y="946878"/>
                </a:cubicBezTo>
                <a:cubicBezTo>
                  <a:pt x="5790313" y="954270"/>
                  <a:pt x="5422495" y="933462"/>
                  <a:pt x="5163188" y="946878"/>
                </a:cubicBezTo>
                <a:cubicBezTo>
                  <a:pt x="4903881" y="960294"/>
                  <a:pt x="4858301" y="962791"/>
                  <a:pt x="4696319" y="946878"/>
                </a:cubicBezTo>
                <a:cubicBezTo>
                  <a:pt x="4534337" y="930965"/>
                  <a:pt x="4211621" y="962803"/>
                  <a:pt x="3829275" y="946878"/>
                </a:cubicBezTo>
                <a:cubicBezTo>
                  <a:pt x="3446929" y="930953"/>
                  <a:pt x="3543550" y="942767"/>
                  <a:pt x="3362406" y="946878"/>
                </a:cubicBezTo>
                <a:cubicBezTo>
                  <a:pt x="3181262" y="950989"/>
                  <a:pt x="2849391" y="980526"/>
                  <a:pt x="2595406" y="946878"/>
                </a:cubicBezTo>
                <a:cubicBezTo>
                  <a:pt x="2341421" y="913230"/>
                  <a:pt x="1999944" y="908274"/>
                  <a:pt x="1728362" y="946878"/>
                </a:cubicBezTo>
                <a:cubicBezTo>
                  <a:pt x="1456780" y="985482"/>
                  <a:pt x="1436080" y="955402"/>
                  <a:pt x="1361536" y="946878"/>
                </a:cubicBezTo>
                <a:cubicBezTo>
                  <a:pt x="1286992" y="938354"/>
                  <a:pt x="374551" y="961980"/>
                  <a:pt x="94319" y="946878"/>
                </a:cubicBezTo>
                <a:cubicBezTo>
                  <a:pt x="46439" y="940588"/>
                  <a:pt x="-2123" y="905640"/>
                  <a:pt x="0" y="852559"/>
                </a:cubicBezTo>
                <a:cubicBezTo>
                  <a:pt x="-5813" y="755637"/>
                  <a:pt x="-1574" y="607745"/>
                  <a:pt x="0" y="488604"/>
                </a:cubicBezTo>
                <a:cubicBezTo>
                  <a:pt x="1574" y="369463"/>
                  <a:pt x="337" y="231248"/>
                  <a:pt x="0" y="94319"/>
                </a:cubicBezTo>
                <a:close/>
              </a:path>
              <a:path w="10192985" h="946878" stroke="0" extrusionOk="0">
                <a:moveTo>
                  <a:pt x="0" y="94319"/>
                </a:moveTo>
                <a:cubicBezTo>
                  <a:pt x="-2160" y="40896"/>
                  <a:pt x="39936" y="860"/>
                  <a:pt x="94319" y="0"/>
                </a:cubicBezTo>
                <a:cubicBezTo>
                  <a:pt x="379924" y="-42452"/>
                  <a:pt x="600399" y="-35975"/>
                  <a:pt x="961362" y="0"/>
                </a:cubicBezTo>
                <a:cubicBezTo>
                  <a:pt x="1322325" y="35975"/>
                  <a:pt x="1340161" y="-18456"/>
                  <a:pt x="1528275" y="0"/>
                </a:cubicBezTo>
                <a:cubicBezTo>
                  <a:pt x="1716389" y="18456"/>
                  <a:pt x="1806811" y="-3097"/>
                  <a:pt x="1995145" y="0"/>
                </a:cubicBezTo>
                <a:cubicBezTo>
                  <a:pt x="2183479" y="3097"/>
                  <a:pt x="2522421" y="2217"/>
                  <a:pt x="2762145" y="0"/>
                </a:cubicBezTo>
                <a:cubicBezTo>
                  <a:pt x="3001869" y="-2217"/>
                  <a:pt x="3101539" y="-7839"/>
                  <a:pt x="3329058" y="0"/>
                </a:cubicBezTo>
                <a:cubicBezTo>
                  <a:pt x="3556577" y="7839"/>
                  <a:pt x="3784542" y="23939"/>
                  <a:pt x="4196101" y="0"/>
                </a:cubicBezTo>
                <a:cubicBezTo>
                  <a:pt x="4607660" y="-23939"/>
                  <a:pt x="4451275" y="-19017"/>
                  <a:pt x="4662971" y="0"/>
                </a:cubicBezTo>
                <a:cubicBezTo>
                  <a:pt x="4874667" y="19017"/>
                  <a:pt x="5154212" y="7877"/>
                  <a:pt x="5530014" y="0"/>
                </a:cubicBezTo>
                <a:cubicBezTo>
                  <a:pt x="5905816" y="-7877"/>
                  <a:pt x="5750946" y="10942"/>
                  <a:pt x="5896840" y="0"/>
                </a:cubicBezTo>
                <a:cubicBezTo>
                  <a:pt x="6042734" y="-10942"/>
                  <a:pt x="6384413" y="-3632"/>
                  <a:pt x="6563797" y="0"/>
                </a:cubicBezTo>
                <a:cubicBezTo>
                  <a:pt x="6743181" y="3632"/>
                  <a:pt x="6930896" y="31291"/>
                  <a:pt x="7230753" y="0"/>
                </a:cubicBezTo>
                <a:cubicBezTo>
                  <a:pt x="7530610" y="-31291"/>
                  <a:pt x="7611155" y="8995"/>
                  <a:pt x="7797666" y="0"/>
                </a:cubicBezTo>
                <a:cubicBezTo>
                  <a:pt x="7984177" y="-8995"/>
                  <a:pt x="8256424" y="34183"/>
                  <a:pt x="8664710" y="0"/>
                </a:cubicBezTo>
                <a:cubicBezTo>
                  <a:pt x="9072996" y="-34183"/>
                  <a:pt x="9310173" y="35819"/>
                  <a:pt x="9531753" y="0"/>
                </a:cubicBezTo>
                <a:cubicBezTo>
                  <a:pt x="9753333" y="-35819"/>
                  <a:pt x="9930857" y="8178"/>
                  <a:pt x="10098666" y="0"/>
                </a:cubicBezTo>
                <a:cubicBezTo>
                  <a:pt x="10142188" y="-8074"/>
                  <a:pt x="10186493" y="32524"/>
                  <a:pt x="10192985" y="94319"/>
                </a:cubicBezTo>
                <a:cubicBezTo>
                  <a:pt x="10185188" y="227210"/>
                  <a:pt x="10195166" y="330675"/>
                  <a:pt x="10192985" y="481021"/>
                </a:cubicBezTo>
                <a:cubicBezTo>
                  <a:pt x="10190804" y="631367"/>
                  <a:pt x="10206994" y="705996"/>
                  <a:pt x="10192985" y="852559"/>
                </a:cubicBezTo>
                <a:cubicBezTo>
                  <a:pt x="10190923" y="904735"/>
                  <a:pt x="10152144" y="944377"/>
                  <a:pt x="10098666" y="946878"/>
                </a:cubicBezTo>
                <a:cubicBezTo>
                  <a:pt x="9780769" y="977181"/>
                  <a:pt x="9529617" y="970461"/>
                  <a:pt x="9331666" y="946878"/>
                </a:cubicBezTo>
                <a:cubicBezTo>
                  <a:pt x="9133715" y="923295"/>
                  <a:pt x="9007666" y="969761"/>
                  <a:pt x="8864797" y="946878"/>
                </a:cubicBezTo>
                <a:cubicBezTo>
                  <a:pt x="8721928" y="923995"/>
                  <a:pt x="8380817" y="951476"/>
                  <a:pt x="8197840" y="946878"/>
                </a:cubicBezTo>
                <a:cubicBezTo>
                  <a:pt x="8014863" y="942280"/>
                  <a:pt x="7929604" y="934773"/>
                  <a:pt x="7831014" y="946878"/>
                </a:cubicBezTo>
                <a:cubicBezTo>
                  <a:pt x="7732424" y="958983"/>
                  <a:pt x="7615992" y="946963"/>
                  <a:pt x="7464188" y="946878"/>
                </a:cubicBezTo>
                <a:cubicBezTo>
                  <a:pt x="7312384" y="946793"/>
                  <a:pt x="7089378" y="953351"/>
                  <a:pt x="6797231" y="946878"/>
                </a:cubicBezTo>
                <a:cubicBezTo>
                  <a:pt x="6505084" y="940405"/>
                  <a:pt x="6526595" y="958407"/>
                  <a:pt x="6330362" y="946878"/>
                </a:cubicBezTo>
                <a:cubicBezTo>
                  <a:pt x="6134129" y="935349"/>
                  <a:pt x="5925518" y="932355"/>
                  <a:pt x="5563362" y="946878"/>
                </a:cubicBezTo>
                <a:cubicBezTo>
                  <a:pt x="5201206" y="961401"/>
                  <a:pt x="5266012" y="939473"/>
                  <a:pt x="5096493" y="946878"/>
                </a:cubicBezTo>
                <a:cubicBezTo>
                  <a:pt x="4926974" y="954283"/>
                  <a:pt x="4488460" y="971962"/>
                  <a:pt x="4329493" y="946878"/>
                </a:cubicBezTo>
                <a:cubicBezTo>
                  <a:pt x="4170526" y="921794"/>
                  <a:pt x="4133197" y="930414"/>
                  <a:pt x="3962667" y="946878"/>
                </a:cubicBezTo>
                <a:cubicBezTo>
                  <a:pt x="3792137" y="963342"/>
                  <a:pt x="3561563" y="934979"/>
                  <a:pt x="3195667" y="946878"/>
                </a:cubicBezTo>
                <a:cubicBezTo>
                  <a:pt x="2829771" y="958777"/>
                  <a:pt x="2857566" y="954366"/>
                  <a:pt x="2728797" y="946878"/>
                </a:cubicBezTo>
                <a:cubicBezTo>
                  <a:pt x="2600028" y="939391"/>
                  <a:pt x="2542008" y="928805"/>
                  <a:pt x="2361971" y="946878"/>
                </a:cubicBezTo>
                <a:cubicBezTo>
                  <a:pt x="2181934" y="964951"/>
                  <a:pt x="2079615" y="952295"/>
                  <a:pt x="1895101" y="946878"/>
                </a:cubicBezTo>
                <a:cubicBezTo>
                  <a:pt x="1710587" y="941462"/>
                  <a:pt x="1319612" y="943564"/>
                  <a:pt x="1128102" y="946878"/>
                </a:cubicBezTo>
                <a:cubicBezTo>
                  <a:pt x="936592" y="950192"/>
                  <a:pt x="847209" y="944420"/>
                  <a:pt x="661232" y="946878"/>
                </a:cubicBezTo>
                <a:cubicBezTo>
                  <a:pt x="475255" y="949337"/>
                  <a:pt x="312706" y="929525"/>
                  <a:pt x="94319" y="946878"/>
                </a:cubicBezTo>
                <a:cubicBezTo>
                  <a:pt x="51597" y="948736"/>
                  <a:pt x="-5272" y="908054"/>
                  <a:pt x="0" y="852559"/>
                </a:cubicBezTo>
                <a:cubicBezTo>
                  <a:pt x="10237" y="702617"/>
                  <a:pt x="-11400" y="557385"/>
                  <a:pt x="0" y="465857"/>
                </a:cubicBezTo>
                <a:cubicBezTo>
                  <a:pt x="11400" y="374329"/>
                  <a:pt x="7359" y="219428"/>
                  <a:pt x="0" y="94319"/>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9961"/>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136</a:t>
            </a:r>
          </a:p>
        </p:txBody>
      </p:sp>
      <p:sp>
        <p:nvSpPr>
          <p:cNvPr id="18" name="NDDA_D">
            <a:hlinkClick r:id="" action="ppaction://noaction"/>
            <a:extLst>
              <a:ext uri="{FF2B5EF4-FFF2-40B4-BE49-F238E27FC236}">
                <a16:creationId xmlns:a16="http://schemas.microsoft.com/office/drawing/2014/main" id="{B9ABFCC2-5954-696D-D9A8-E0F6916276E7}"/>
              </a:ext>
            </a:extLst>
          </p:cNvPr>
          <p:cNvSpPr/>
          <p:nvPr/>
        </p:nvSpPr>
        <p:spPr>
          <a:xfrm>
            <a:off x="4379976" y="4371763"/>
            <a:ext cx="1335024" cy="667558"/>
          </a:xfrm>
          <a:custGeom>
            <a:avLst/>
            <a:gdLst>
              <a:gd name="connsiteX0" fmla="*/ 0 w 10192985"/>
              <a:gd name="connsiteY0" fmla="*/ 81611 h 946878"/>
              <a:gd name="connsiteX1" fmla="*/ 81611 w 10192985"/>
              <a:gd name="connsiteY1" fmla="*/ 0 h 946878"/>
              <a:gd name="connsiteX2" fmla="*/ 750262 w 10192985"/>
              <a:gd name="connsiteY2" fmla="*/ 0 h 946878"/>
              <a:gd name="connsiteX3" fmla="*/ 1519210 w 10192985"/>
              <a:gd name="connsiteY3" fmla="*/ 0 h 946878"/>
              <a:gd name="connsiteX4" fmla="*/ 2087564 w 10192985"/>
              <a:gd name="connsiteY4" fmla="*/ 0 h 946878"/>
              <a:gd name="connsiteX5" fmla="*/ 2856512 w 10192985"/>
              <a:gd name="connsiteY5" fmla="*/ 0 h 946878"/>
              <a:gd name="connsiteX6" fmla="*/ 3324568 w 10192985"/>
              <a:gd name="connsiteY6" fmla="*/ 0 h 946878"/>
              <a:gd name="connsiteX7" fmla="*/ 3993219 w 10192985"/>
              <a:gd name="connsiteY7" fmla="*/ 0 h 946878"/>
              <a:gd name="connsiteX8" fmla="*/ 4360977 w 10192985"/>
              <a:gd name="connsiteY8" fmla="*/ 0 h 946878"/>
              <a:gd name="connsiteX9" fmla="*/ 5230223 w 10192985"/>
              <a:gd name="connsiteY9" fmla="*/ 0 h 946878"/>
              <a:gd name="connsiteX10" fmla="*/ 5898874 w 10192985"/>
              <a:gd name="connsiteY10" fmla="*/ 0 h 946878"/>
              <a:gd name="connsiteX11" fmla="*/ 6768120 w 10192985"/>
              <a:gd name="connsiteY11" fmla="*/ 0 h 946878"/>
              <a:gd name="connsiteX12" fmla="*/ 7336473 w 10192985"/>
              <a:gd name="connsiteY12" fmla="*/ 0 h 946878"/>
              <a:gd name="connsiteX13" fmla="*/ 7804529 w 10192985"/>
              <a:gd name="connsiteY13" fmla="*/ 0 h 946878"/>
              <a:gd name="connsiteX14" fmla="*/ 8473179 w 10192985"/>
              <a:gd name="connsiteY14" fmla="*/ 0 h 946878"/>
              <a:gd name="connsiteX15" fmla="*/ 9242128 w 10192985"/>
              <a:gd name="connsiteY15" fmla="*/ 0 h 946878"/>
              <a:gd name="connsiteX16" fmla="*/ 10111374 w 10192985"/>
              <a:gd name="connsiteY16" fmla="*/ 0 h 946878"/>
              <a:gd name="connsiteX17" fmla="*/ 10192985 w 10192985"/>
              <a:gd name="connsiteY17" fmla="*/ 81611 h 946878"/>
              <a:gd name="connsiteX18" fmla="*/ 10192985 w 10192985"/>
              <a:gd name="connsiteY18" fmla="*/ 481276 h 946878"/>
              <a:gd name="connsiteX19" fmla="*/ 10192985 w 10192985"/>
              <a:gd name="connsiteY19" fmla="*/ 865267 h 946878"/>
              <a:gd name="connsiteX20" fmla="*/ 10111374 w 10192985"/>
              <a:gd name="connsiteY20" fmla="*/ 946878 h 946878"/>
              <a:gd name="connsiteX21" fmla="*/ 9242128 w 10192985"/>
              <a:gd name="connsiteY21" fmla="*/ 946878 h 946878"/>
              <a:gd name="connsiteX22" fmla="*/ 8874370 w 10192985"/>
              <a:gd name="connsiteY22" fmla="*/ 946878 h 946878"/>
              <a:gd name="connsiteX23" fmla="*/ 8406314 w 10192985"/>
              <a:gd name="connsiteY23" fmla="*/ 946878 h 946878"/>
              <a:gd name="connsiteX24" fmla="*/ 7938259 w 10192985"/>
              <a:gd name="connsiteY24" fmla="*/ 946878 h 946878"/>
              <a:gd name="connsiteX25" fmla="*/ 7269608 w 10192985"/>
              <a:gd name="connsiteY25" fmla="*/ 946878 h 946878"/>
              <a:gd name="connsiteX26" fmla="*/ 6600957 w 10192985"/>
              <a:gd name="connsiteY26" fmla="*/ 946878 h 946878"/>
              <a:gd name="connsiteX27" fmla="*/ 6032604 w 10192985"/>
              <a:gd name="connsiteY27" fmla="*/ 946878 h 946878"/>
              <a:gd name="connsiteX28" fmla="*/ 5163358 w 10192985"/>
              <a:gd name="connsiteY28" fmla="*/ 946878 h 946878"/>
              <a:gd name="connsiteX29" fmla="*/ 4695302 w 10192985"/>
              <a:gd name="connsiteY29" fmla="*/ 946878 h 946878"/>
              <a:gd name="connsiteX30" fmla="*/ 3826056 w 10192985"/>
              <a:gd name="connsiteY30" fmla="*/ 946878 h 946878"/>
              <a:gd name="connsiteX31" fmla="*/ 3358000 w 10192985"/>
              <a:gd name="connsiteY31" fmla="*/ 946878 h 946878"/>
              <a:gd name="connsiteX32" fmla="*/ 2589052 w 10192985"/>
              <a:gd name="connsiteY32" fmla="*/ 946878 h 946878"/>
              <a:gd name="connsiteX33" fmla="*/ 1719806 w 10192985"/>
              <a:gd name="connsiteY33" fmla="*/ 946878 h 946878"/>
              <a:gd name="connsiteX34" fmla="*/ 1352048 w 10192985"/>
              <a:gd name="connsiteY34" fmla="*/ 946878 h 946878"/>
              <a:gd name="connsiteX35" fmla="*/ 81611 w 10192985"/>
              <a:gd name="connsiteY35" fmla="*/ 946878 h 946878"/>
              <a:gd name="connsiteX36" fmla="*/ 0 w 10192985"/>
              <a:gd name="connsiteY36" fmla="*/ 865267 h 946878"/>
              <a:gd name="connsiteX37" fmla="*/ 0 w 10192985"/>
              <a:gd name="connsiteY37" fmla="*/ 489112 h 946878"/>
              <a:gd name="connsiteX38" fmla="*/ 0 w 10192985"/>
              <a:gd name="connsiteY38" fmla="*/ 81611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81611"/>
                </a:moveTo>
                <a:cubicBezTo>
                  <a:pt x="470" y="37747"/>
                  <a:pt x="43013" y="3012"/>
                  <a:pt x="81611" y="0"/>
                </a:cubicBezTo>
                <a:cubicBezTo>
                  <a:pt x="301748" y="-8773"/>
                  <a:pt x="496008" y="-14059"/>
                  <a:pt x="750262" y="0"/>
                </a:cubicBezTo>
                <a:cubicBezTo>
                  <a:pt x="1004516" y="14059"/>
                  <a:pt x="1222319" y="9287"/>
                  <a:pt x="1519210" y="0"/>
                </a:cubicBezTo>
                <a:cubicBezTo>
                  <a:pt x="1816101" y="-9287"/>
                  <a:pt x="1899104" y="7475"/>
                  <a:pt x="2087564" y="0"/>
                </a:cubicBezTo>
                <a:cubicBezTo>
                  <a:pt x="2276024" y="-7475"/>
                  <a:pt x="2568680" y="15641"/>
                  <a:pt x="2856512" y="0"/>
                </a:cubicBezTo>
                <a:cubicBezTo>
                  <a:pt x="3144344" y="-15641"/>
                  <a:pt x="3152452" y="-10660"/>
                  <a:pt x="3324568" y="0"/>
                </a:cubicBezTo>
                <a:cubicBezTo>
                  <a:pt x="3496684" y="10660"/>
                  <a:pt x="3849406" y="17465"/>
                  <a:pt x="3993219" y="0"/>
                </a:cubicBezTo>
                <a:cubicBezTo>
                  <a:pt x="4137032" y="-17465"/>
                  <a:pt x="4239623" y="3554"/>
                  <a:pt x="4360977" y="0"/>
                </a:cubicBezTo>
                <a:cubicBezTo>
                  <a:pt x="4482331" y="-3554"/>
                  <a:pt x="5050505" y="-13623"/>
                  <a:pt x="5230223" y="0"/>
                </a:cubicBezTo>
                <a:cubicBezTo>
                  <a:pt x="5409941" y="13623"/>
                  <a:pt x="5624036" y="-27475"/>
                  <a:pt x="5898874" y="0"/>
                </a:cubicBezTo>
                <a:cubicBezTo>
                  <a:pt x="6173712" y="27475"/>
                  <a:pt x="6588511" y="-5066"/>
                  <a:pt x="6768120" y="0"/>
                </a:cubicBezTo>
                <a:cubicBezTo>
                  <a:pt x="6947729" y="5066"/>
                  <a:pt x="7173278" y="18104"/>
                  <a:pt x="7336473" y="0"/>
                </a:cubicBezTo>
                <a:cubicBezTo>
                  <a:pt x="7499668" y="-18104"/>
                  <a:pt x="7630710" y="11479"/>
                  <a:pt x="7804529" y="0"/>
                </a:cubicBezTo>
                <a:cubicBezTo>
                  <a:pt x="7978348" y="-11479"/>
                  <a:pt x="8166701" y="-26846"/>
                  <a:pt x="8473179" y="0"/>
                </a:cubicBezTo>
                <a:cubicBezTo>
                  <a:pt x="8779657" y="26846"/>
                  <a:pt x="9030973" y="15980"/>
                  <a:pt x="9242128" y="0"/>
                </a:cubicBezTo>
                <a:cubicBezTo>
                  <a:pt x="9453283" y="-15980"/>
                  <a:pt x="9703027" y="9936"/>
                  <a:pt x="10111374" y="0"/>
                </a:cubicBezTo>
                <a:cubicBezTo>
                  <a:pt x="10155992" y="6880"/>
                  <a:pt x="10186266" y="30649"/>
                  <a:pt x="10192985" y="81611"/>
                </a:cubicBezTo>
                <a:cubicBezTo>
                  <a:pt x="10181324" y="163344"/>
                  <a:pt x="10174953" y="326030"/>
                  <a:pt x="10192985" y="481276"/>
                </a:cubicBezTo>
                <a:cubicBezTo>
                  <a:pt x="10211017" y="636523"/>
                  <a:pt x="10194523" y="760204"/>
                  <a:pt x="10192985" y="865267"/>
                </a:cubicBezTo>
                <a:cubicBezTo>
                  <a:pt x="10193464" y="904274"/>
                  <a:pt x="10155263" y="948598"/>
                  <a:pt x="10111374" y="946878"/>
                </a:cubicBezTo>
                <a:cubicBezTo>
                  <a:pt x="9868615" y="948346"/>
                  <a:pt x="9493219" y="959404"/>
                  <a:pt x="9242128" y="946878"/>
                </a:cubicBezTo>
                <a:cubicBezTo>
                  <a:pt x="8991037" y="934352"/>
                  <a:pt x="8948019" y="939021"/>
                  <a:pt x="8874370" y="946878"/>
                </a:cubicBezTo>
                <a:cubicBezTo>
                  <a:pt x="8800721" y="954735"/>
                  <a:pt x="8598940" y="938375"/>
                  <a:pt x="8406314" y="946878"/>
                </a:cubicBezTo>
                <a:cubicBezTo>
                  <a:pt x="8213688" y="955381"/>
                  <a:pt x="8131160" y="963288"/>
                  <a:pt x="7938259" y="946878"/>
                </a:cubicBezTo>
                <a:cubicBezTo>
                  <a:pt x="7745359" y="930468"/>
                  <a:pt x="7553791" y="959740"/>
                  <a:pt x="7269608" y="946878"/>
                </a:cubicBezTo>
                <a:cubicBezTo>
                  <a:pt x="6985425" y="934016"/>
                  <a:pt x="6741646" y="958504"/>
                  <a:pt x="6600957" y="946878"/>
                </a:cubicBezTo>
                <a:cubicBezTo>
                  <a:pt x="6460268" y="935252"/>
                  <a:pt x="6195560" y="967212"/>
                  <a:pt x="6032604" y="946878"/>
                </a:cubicBezTo>
                <a:cubicBezTo>
                  <a:pt x="5869648" y="926544"/>
                  <a:pt x="5464004" y="960196"/>
                  <a:pt x="5163358" y="946878"/>
                </a:cubicBezTo>
                <a:cubicBezTo>
                  <a:pt x="4862712" y="933560"/>
                  <a:pt x="4793008" y="939465"/>
                  <a:pt x="4695302" y="946878"/>
                </a:cubicBezTo>
                <a:cubicBezTo>
                  <a:pt x="4597596" y="954291"/>
                  <a:pt x="4114421" y="907677"/>
                  <a:pt x="3826056" y="946878"/>
                </a:cubicBezTo>
                <a:cubicBezTo>
                  <a:pt x="3537691" y="986079"/>
                  <a:pt x="3459869" y="952813"/>
                  <a:pt x="3358000" y="946878"/>
                </a:cubicBezTo>
                <a:cubicBezTo>
                  <a:pt x="3256131" y="940943"/>
                  <a:pt x="2803282" y="932092"/>
                  <a:pt x="2589052" y="946878"/>
                </a:cubicBezTo>
                <a:cubicBezTo>
                  <a:pt x="2374822" y="961664"/>
                  <a:pt x="1925397" y="951686"/>
                  <a:pt x="1719806" y="946878"/>
                </a:cubicBezTo>
                <a:cubicBezTo>
                  <a:pt x="1514215" y="942070"/>
                  <a:pt x="1483066" y="949809"/>
                  <a:pt x="1352048" y="946878"/>
                </a:cubicBezTo>
                <a:cubicBezTo>
                  <a:pt x="1221030" y="943947"/>
                  <a:pt x="583856" y="926485"/>
                  <a:pt x="81611" y="946878"/>
                </a:cubicBezTo>
                <a:cubicBezTo>
                  <a:pt x="38536" y="943894"/>
                  <a:pt x="-6040" y="913158"/>
                  <a:pt x="0" y="865267"/>
                </a:cubicBezTo>
                <a:cubicBezTo>
                  <a:pt x="-12569" y="709782"/>
                  <a:pt x="-660" y="604153"/>
                  <a:pt x="0" y="489112"/>
                </a:cubicBezTo>
                <a:cubicBezTo>
                  <a:pt x="660" y="374071"/>
                  <a:pt x="15686" y="218138"/>
                  <a:pt x="0" y="81611"/>
                </a:cubicBezTo>
                <a:close/>
              </a:path>
              <a:path w="10192985" h="946878" stroke="0" extrusionOk="0">
                <a:moveTo>
                  <a:pt x="0" y="81611"/>
                </a:moveTo>
                <a:cubicBezTo>
                  <a:pt x="-7440" y="31949"/>
                  <a:pt x="32435" y="1540"/>
                  <a:pt x="81611" y="0"/>
                </a:cubicBezTo>
                <a:cubicBezTo>
                  <a:pt x="326273" y="-4465"/>
                  <a:pt x="767687" y="-24723"/>
                  <a:pt x="950857" y="0"/>
                </a:cubicBezTo>
                <a:cubicBezTo>
                  <a:pt x="1134027" y="24723"/>
                  <a:pt x="1403076" y="21652"/>
                  <a:pt x="1519210" y="0"/>
                </a:cubicBezTo>
                <a:cubicBezTo>
                  <a:pt x="1635344" y="-21652"/>
                  <a:pt x="1771298" y="14143"/>
                  <a:pt x="1987266" y="0"/>
                </a:cubicBezTo>
                <a:cubicBezTo>
                  <a:pt x="2203234" y="-14143"/>
                  <a:pt x="2474858" y="-14723"/>
                  <a:pt x="2756214" y="0"/>
                </a:cubicBezTo>
                <a:cubicBezTo>
                  <a:pt x="3037570" y="14723"/>
                  <a:pt x="3157465" y="-8877"/>
                  <a:pt x="3324568" y="0"/>
                </a:cubicBezTo>
                <a:cubicBezTo>
                  <a:pt x="3491671" y="8877"/>
                  <a:pt x="3888155" y="-5616"/>
                  <a:pt x="4193814" y="0"/>
                </a:cubicBezTo>
                <a:cubicBezTo>
                  <a:pt x="4499473" y="5616"/>
                  <a:pt x="4495435" y="-11957"/>
                  <a:pt x="4661869" y="0"/>
                </a:cubicBezTo>
                <a:cubicBezTo>
                  <a:pt x="4828303" y="11957"/>
                  <a:pt x="5147715" y="-14044"/>
                  <a:pt x="5531116" y="0"/>
                </a:cubicBezTo>
                <a:cubicBezTo>
                  <a:pt x="5914517" y="14044"/>
                  <a:pt x="5730512" y="17338"/>
                  <a:pt x="5898874" y="0"/>
                </a:cubicBezTo>
                <a:cubicBezTo>
                  <a:pt x="6067236" y="-17338"/>
                  <a:pt x="6368232" y="-26170"/>
                  <a:pt x="6567524" y="0"/>
                </a:cubicBezTo>
                <a:cubicBezTo>
                  <a:pt x="6766816" y="26170"/>
                  <a:pt x="6907201" y="-568"/>
                  <a:pt x="7236175" y="0"/>
                </a:cubicBezTo>
                <a:cubicBezTo>
                  <a:pt x="7565149" y="568"/>
                  <a:pt x="7634359" y="10767"/>
                  <a:pt x="7804529" y="0"/>
                </a:cubicBezTo>
                <a:cubicBezTo>
                  <a:pt x="7974699" y="-10767"/>
                  <a:pt x="8430907" y="-17817"/>
                  <a:pt x="8673775" y="0"/>
                </a:cubicBezTo>
                <a:cubicBezTo>
                  <a:pt x="8916643" y="17817"/>
                  <a:pt x="9136897" y="40501"/>
                  <a:pt x="9543021" y="0"/>
                </a:cubicBezTo>
                <a:cubicBezTo>
                  <a:pt x="9949145" y="-40501"/>
                  <a:pt x="9850259" y="15653"/>
                  <a:pt x="10111374" y="0"/>
                </a:cubicBezTo>
                <a:cubicBezTo>
                  <a:pt x="10154307" y="-2016"/>
                  <a:pt x="10190024" y="32112"/>
                  <a:pt x="10192985" y="81611"/>
                </a:cubicBezTo>
                <a:cubicBezTo>
                  <a:pt x="10188070" y="181277"/>
                  <a:pt x="10182346" y="324298"/>
                  <a:pt x="10192985" y="481276"/>
                </a:cubicBezTo>
                <a:cubicBezTo>
                  <a:pt x="10203624" y="638255"/>
                  <a:pt x="10204732" y="765593"/>
                  <a:pt x="10192985" y="865267"/>
                </a:cubicBezTo>
                <a:cubicBezTo>
                  <a:pt x="10190292" y="910451"/>
                  <a:pt x="10159232" y="941858"/>
                  <a:pt x="10111374" y="946878"/>
                </a:cubicBezTo>
                <a:cubicBezTo>
                  <a:pt x="9825966" y="914350"/>
                  <a:pt x="9677821" y="946925"/>
                  <a:pt x="9342426" y="946878"/>
                </a:cubicBezTo>
                <a:cubicBezTo>
                  <a:pt x="9007031" y="946831"/>
                  <a:pt x="9094600" y="961645"/>
                  <a:pt x="8874370" y="946878"/>
                </a:cubicBezTo>
                <a:cubicBezTo>
                  <a:pt x="8654140" y="932111"/>
                  <a:pt x="8370134" y="917951"/>
                  <a:pt x="8205719" y="946878"/>
                </a:cubicBezTo>
                <a:cubicBezTo>
                  <a:pt x="8041304" y="975805"/>
                  <a:pt x="7987171" y="945649"/>
                  <a:pt x="7837961" y="946878"/>
                </a:cubicBezTo>
                <a:cubicBezTo>
                  <a:pt x="7688751" y="948107"/>
                  <a:pt x="7600569" y="942972"/>
                  <a:pt x="7470203" y="946878"/>
                </a:cubicBezTo>
                <a:cubicBezTo>
                  <a:pt x="7339837" y="950784"/>
                  <a:pt x="6948658" y="957300"/>
                  <a:pt x="6801552" y="946878"/>
                </a:cubicBezTo>
                <a:cubicBezTo>
                  <a:pt x="6654446" y="936456"/>
                  <a:pt x="6456276" y="943688"/>
                  <a:pt x="6333497" y="946878"/>
                </a:cubicBezTo>
                <a:cubicBezTo>
                  <a:pt x="6210719" y="950068"/>
                  <a:pt x="5794822" y="961963"/>
                  <a:pt x="5564548" y="946878"/>
                </a:cubicBezTo>
                <a:cubicBezTo>
                  <a:pt x="5334274" y="931793"/>
                  <a:pt x="5309492" y="952494"/>
                  <a:pt x="5096493" y="946878"/>
                </a:cubicBezTo>
                <a:cubicBezTo>
                  <a:pt x="4883494" y="941262"/>
                  <a:pt x="4643243" y="954841"/>
                  <a:pt x="4327544" y="946878"/>
                </a:cubicBezTo>
                <a:cubicBezTo>
                  <a:pt x="4011845" y="938915"/>
                  <a:pt x="4126956" y="963391"/>
                  <a:pt x="3959786" y="946878"/>
                </a:cubicBezTo>
                <a:cubicBezTo>
                  <a:pt x="3792616" y="930365"/>
                  <a:pt x="3565942" y="950829"/>
                  <a:pt x="3190838" y="946878"/>
                </a:cubicBezTo>
                <a:cubicBezTo>
                  <a:pt x="2815734" y="942927"/>
                  <a:pt x="2859427" y="959169"/>
                  <a:pt x="2722782" y="946878"/>
                </a:cubicBezTo>
                <a:cubicBezTo>
                  <a:pt x="2586137" y="934587"/>
                  <a:pt x="2476392" y="938776"/>
                  <a:pt x="2355024" y="946878"/>
                </a:cubicBezTo>
                <a:cubicBezTo>
                  <a:pt x="2233656" y="954980"/>
                  <a:pt x="2096601" y="968634"/>
                  <a:pt x="1886968" y="946878"/>
                </a:cubicBezTo>
                <a:cubicBezTo>
                  <a:pt x="1677335" y="925122"/>
                  <a:pt x="1485287" y="946983"/>
                  <a:pt x="1118020" y="946878"/>
                </a:cubicBezTo>
                <a:cubicBezTo>
                  <a:pt x="750753" y="946773"/>
                  <a:pt x="883556" y="940655"/>
                  <a:pt x="649964" y="946878"/>
                </a:cubicBezTo>
                <a:cubicBezTo>
                  <a:pt x="416372" y="953101"/>
                  <a:pt x="309727" y="962579"/>
                  <a:pt x="81611" y="946878"/>
                </a:cubicBezTo>
                <a:cubicBezTo>
                  <a:pt x="38547" y="947276"/>
                  <a:pt x="-1954" y="911601"/>
                  <a:pt x="0" y="865267"/>
                </a:cubicBezTo>
                <a:cubicBezTo>
                  <a:pt x="-10725" y="769422"/>
                  <a:pt x="8053" y="650127"/>
                  <a:pt x="0" y="465602"/>
                </a:cubicBezTo>
                <a:cubicBezTo>
                  <a:pt x="-8053" y="281077"/>
                  <a:pt x="-8945" y="228855"/>
                  <a:pt x="0" y="81611"/>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8619"/>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113</a:t>
            </a:r>
          </a:p>
        </p:txBody>
      </p:sp>
      <p:sp>
        <p:nvSpPr>
          <p:cNvPr id="19" name="NDDA_C">
            <a:hlinkClick r:id="" action="ppaction://noaction"/>
            <a:extLst>
              <a:ext uri="{FF2B5EF4-FFF2-40B4-BE49-F238E27FC236}">
                <a16:creationId xmlns:a16="http://schemas.microsoft.com/office/drawing/2014/main" id="{2CF473D4-085B-C61B-B0D3-5CA557A198C1}"/>
              </a:ext>
            </a:extLst>
          </p:cNvPr>
          <p:cNvSpPr/>
          <p:nvPr/>
        </p:nvSpPr>
        <p:spPr>
          <a:xfrm>
            <a:off x="1001500" y="4539701"/>
            <a:ext cx="1725909" cy="499619"/>
          </a:xfrm>
          <a:custGeom>
            <a:avLst/>
            <a:gdLst>
              <a:gd name="connsiteX0" fmla="*/ 0 w 10192985"/>
              <a:gd name="connsiteY0" fmla="*/ 107016 h 946878"/>
              <a:gd name="connsiteX1" fmla="*/ 107016 w 10192985"/>
              <a:gd name="connsiteY1" fmla="*/ 0 h 946878"/>
              <a:gd name="connsiteX2" fmla="*/ 772280 w 10192985"/>
              <a:gd name="connsiteY2" fmla="*/ 0 h 946878"/>
              <a:gd name="connsiteX3" fmla="*/ 1537333 w 10192985"/>
              <a:gd name="connsiteY3" fmla="*/ 0 h 946878"/>
              <a:gd name="connsiteX4" fmla="*/ 2102807 w 10192985"/>
              <a:gd name="connsiteY4" fmla="*/ 0 h 946878"/>
              <a:gd name="connsiteX5" fmla="*/ 2867860 w 10192985"/>
              <a:gd name="connsiteY5" fmla="*/ 0 h 946878"/>
              <a:gd name="connsiteX6" fmla="*/ 3333544 w 10192985"/>
              <a:gd name="connsiteY6" fmla="*/ 0 h 946878"/>
              <a:gd name="connsiteX7" fmla="*/ 3998808 w 10192985"/>
              <a:gd name="connsiteY7" fmla="*/ 0 h 946878"/>
              <a:gd name="connsiteX8" fmla="*/ 4364703 w 10192985"/>
              <a:gd name="connsiteY8" fmla="*/ 0 h 946878"/>
              <a:gd name="connsiteX9" fmla="*/ 5229545 w 10192985"/>
              <a:gd name="connsiteY9" fmla="*/ 0 h 946878"/>
              <a:gd name="connsiteX10" fmla="*/ 5894809 w 10192985"/>
              <a:gd name="connsiteY10" fmla="*/ 0 h 946878"/>
              <a:gd name="connsiteX11" fmla="*/ 6759651 w 10192985"/>
              <a:gd name="connsiteY11" fmla="*/ 0 h 946878"/>
              <a:gd name="connsiteX12" fmla="*/ 7325125 w 10192985"/>
              <a:gd name="connsiteY12" fmla="*/ 0 h 946878"/>
              <a:gd name="connsiteX13" fmla="*/ 7790810 w 10192985"/>
              <a:gd name="connsiteY13" fmla="*/ 0 h 946878"/>
              <a:gd name="connsiteX14" fmla="*/ 8456073 w 10192985"/>
              <a:gd name="connsiteY14" fmla="*/ 0 h 946878"/>
              <a:gd name="connsiteX15" fmla="*/ 9221126 w 10192985"/>
              <a:gd name="connsiteY15" fmla="*/ 0 h 946878"/>
              <a:gd name="connsiteX16" fmla="*/ 10085969 w 10192985"/>
              <a:gd name="connsiteY16" fmla="*/ 0 h 946878"/>
              <a:gd name="connsiteX17" fmla="*/ 10192985 w 10192985"/>
              <a:gd name="connsiteY17" fmla="*/ 107016 h 946878"/>
              <a:gd name="connsiteX18" fmla="*/ 10192985 w 10192985"/>
              <a:gd name="connsiteY18" fmla="*/ 480767 h 946878"/>
              <a:gd name="connsiteX19" fmla="*/ 10192985 w 10192985"/>
              <a:gd name="connsiteY19" fmla="*/ 839862 h 946878"/>
              <a:gd name="connsiteX20" fmla="*/ 10085969 w 10192985"/>
              <a:gd name="connsiteY20" fmla="*/ 946878 h 946878"/>
              <a:gd name="connsiteX21" fmla="*/ 9221126 w 10192985"/>
              <a:gd name="connsiteY21" fmla="*/ 946878 h 946878"/>
              <a:gd name="connsiteX22" fmla="*/ 8855231 w 10192985"/>
              <a:gd name="connsiteY22" fmla="*/ 946878 h 946878"/>
              <a:gd name="connsiteX23" fmla="*/ 8389547 w 10192985"/>
              <a:gd name="connsiteY23" fmla="*/ 946878 h 946878"/>
              <a:gd name="connsiteX24" fmla="*/ 7923863 w 10192985"/>
              <a:gd name="connsiteY24" fmla="*/ 946878 h 946878"/>
              <a:gd name="connsiteX25" fmla="*/ 7258599 w 10192985"/>
              <a:gd name="connsiteY25" fmla="*/ 946878 h 946878"/>
              <a:gd name="connsiteX26" fmla="*/ 6593335 w 10192985"/>
              <a:gd name="connsiteY26" fmla="*/ 946878 h 946878"/>
              <a:gd name="connsiteX27" fmla="*/ 6027861 w 10192985"/>
              <a:gd name="connsiteY27" fmla="*/ 946878 h 946878"/>
              <a:gd name="connsiteX28" fmla="*/ 5163019 w 10192985"/>
              <a:gd name="connsiteY28" fmla="*/ 946878 h 946878"/>
              <a:gd name="connsiteX29" fmla="*/ 4697334 w 10192985"/>
              <a:gd name="connsiteY29" fmla="*/ 946878 h 946878"/>
              <a:gd name="connsiteX30" fmla="*/ 3832492 w 10192985"/>
              <a:gd name="connsiteY30" fmla="*/ 946878 h 946878"/>
              <a:gd name="connsiteX31" fmla="*/ 3366807 w 10192985"/>
              <a:gd name="connsiteY31" fmla="*/ 946878 h 946878"/>
              <a:gd name="connsiteX32" fmla="*/ 2601754 w 10192985"/>
              <a:gd name="connsiteY32" fmla="*/ 946878 h 946878"/>
              <a:gd name="connsiteX33" fmla="*/ 1736912 w 10192985"/>
              <a:gd name="connsiteY33" fmla="*/ 946878 h 946878"/>
              <a:gd name="connsiteX34" fmla="*/ 1371017 w 10192985"/>
              <a:gd name="connsiteY34" fmla="*/ 946878 h 946878"/>
              <a:gd name="connsiteX35" fmla="*/ 107016 w 10192985"/>
              <a:gd name="connsiteY35" fmla="*/ 946878 h 946878"/>
              <a:gd name="connsiteX36" fmla="*/ 0 w 10192985"/>
              <a:gd name="connsiteY36" fmla="*/ 839862 h 946878"/>
              <a:gd name="connsiteX37" fmla="*/ 0 w 10192985"/>
              <a:gd name="connsiteY37" fmla="*/ 488096 h 946878"/>
              <a:gd name="connsiteX38" fmla="*/ 0 w 10192985"/>
              <a:gd name="connsiteY38" fmla="*/ 107016 h 9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92985" h="946878" fill="none" extrusionOk="0">
                <a:moveTo>
                  <a:pt x="0" y="107016"/>
                </a:moveTo>
                <a:cubicBezTo>
                  <a:pt x="4200" y="58709"/>
                  <a:pt x="60201" y="5716"/>
                  <a:pt x="107016" y="0"/>
                </a:cubicBezTo>
                <a:cubicBezTo>
                  <a:pt x="365210" y="-4884"/>
                  <a:pt x="564413" y="-26526"/>
                  <a:pt x="772280" y="0"/>
                </a:cubicBezTo>
                <a:cubicBezTo>
                  <a:pt x="980147" y="26526"/>
                  <a:pt x="1279125" y="15821"/>
                  <a:pt x="1537333" y="0"/>
                </a:cubicBezTo>
                <a:cubicBezTo>
                  <a:pt x="1795541" y="-15821"/>
                  <a:pt x="1917337" y="6523"/>
                  <a:pt x="2102807" y="0"/>
                </a:cubicBezTo>
                <a:cubicBezTo>
                  <a:pt x="2288277" y="-6523"/>
                  <a:pt x="2560114" y="-12840"/>
                  <a:pt x="2867860" y="0"/>
                </a:cubicBezTo>
                <a:cubicBezTo>
                  <a:pt x="3175606" y="12840"/>
                  <a:pt x="3129776" y="-5443"/>
                  <a:pt x="3333544" y="0"/>
                </a:cubicBezTo>
                <a:cubicBezTo>
                  <a:pt x="3537312" y="5443"/>
                  <a:pt x="3675750" y="20214"/>
                  <a:pt x="3998808" y="0"/>
                </a:cubicBezTo>
                <a:cubicBezTo>
                  <a:pt x="4321866" y="-20214"/>
                  <a:pt x="4205641" y="-4146"/>
                  <a:pt x="4364703" y="0"/>
                </a:cubicBezTo>
                <a:cubicBezTo>
                  <a:pt x="4523766" y="4146"/>
                  <a:pt x="5027053" y="9394"/>
                  <a:pt x="5229545" y="0"/>
                </a:cubicBezTo>
                <a:cubicBezTo>
                  <a:pt x="5432037" y="-9394"/>
                  <a:pt x="5577931" y="9494"/>
                  <a:pt x="5894809" y="0"/>
                </a:cubicBezTo>
                <a:cubicBezTo>
                  <a:pt x="6211687" y="-9494"/>
                  <a:pt x="6465884" y="-39715"/>
                  <a:pt x="6759651" y="0"/>
                </a:cubicBezTo>
                <a:cubicBezTo>
                  <a:pt x="7053418" y="39715"/>
                  <a:pt x="7176813" y="5546"/>
                  <a:pt x="7325125" y="0"/>
                </a:cubicBezTo>
                <a:cubicBezTo>
                  <a:pt x="7473437" y="-5546"/>
                  <a:pt x="7582892" y="-18058"/>
                  <a:pt x="7790810" y="0"/>
                </a:cubicBezTo>
                <a:cubicBezTo>
                  <a:pt x="7998728" y="18058"/>
                  <a:pt x="8183235" y="-10528"/>
                  <a:pt x="8456073" y="0"/>
                </a:cubicBezTo>
                <a:cubicBezTo>
                  <a:pt x="8728911" y="10528"/>
                  <a:pt x="9040651" y="11385"/>
                  <a:pt x="9221126" y="0"/>
                </a:cubicBezTo>
                <a:cubicBezTo>
                  <a:pt x="9401601" y="-11385"/>
                  <a:pt x="9878757" y="1517"/>
                  <a:pt x="10085969" y="0"/>
                </a:cubicBezTo>
                <a:cubicBezTo>
                  <a:pt x="10144141" y="14091"/>
                  <a:pt x="10191305" y="46441"/>
                  <a:pt x="10192985" y="107016"/>
                </a:cubicBezTo>
                <a:cubicBezTo>
                  <a:pt x="10176328" y="245829"/>
                  <a:pt x="10185228" y="340325"/>
                  <a:pt x="10192985" y="480767"/>
                </a:cubicBezTo>
                <a:cubicBezTo>
                  <a:pt x="10200742" y="621209"/>
                  <a:pt x="10183191" y="742816"/>
                  <a:pt x="10192985" y="839862"/>
                </a:cubicBezTo>
                <a:cubicBezTo>
                  <a:pt x="10193154" y="896820"/>
                  <a:pt x="10140506" y="953510"/>
                  <a:pt x="10085969" y="946878"/>
                </a:cubicBezTo>
                <a:cubicBezTo>
                  <a:pt x="9717370" y="979954"/>
                  <a:pt x="9480659" y="910614"/>
                  <a:pt x="9221126" y="946878"/>
                </a:cubicBezTo>
                <a:cubicBezTo>
                  <a:pt x="8961593" y="983142"/>
                  <a:pt x="8930874" y="959149"/>
                  <a:pt x="8855231" y="946878"/>
                </a:cubicBezTo>
                <a:cubicBezTo>
                  <a:pt x="8779589" y="934607"/>
                  <a:pt x="8618602" y="951878"/>
                  <a:pt x="8389547" y="946878"/>
                </a:cubicBezTo>
                <a:cubicBezTo>
                  <a:pt x="8160492" y="941878"/>
                  <a:pt x="8133748" y="940081"/>
                  <a:pt x="7923863" y="946878"/>
                </a:cubicBezTo>
                <a:cubicBezTo>
                  <a:pt x="7713978" y="953675"/>
                  <a:pt x="7520433" y="974042"/>
                  <a:pt x="7258599" y="946878"/>
                </a:cubicBezTo>
                <a:cubicBezTo>
                  <a:pt x="6996765" y="919714"/>
                  <a:pt x="6870928" y="960811"/>
                  <a:pt x="6593335" y="946878"/>
                </a:cubicBezTo>
                <a:cubicBezTo>
                  <a:pt x="6315742" y="932945"/>
                  <a:pt x="6300717" y="943484"/>
                  <a:pt x="6027861" y="946878"/>
                </a:cubicBezTo>
                <a:cubicBezTo>
                  <a:pt x="5755005" y="950272"/>
                  <a:pt x="5354564" y="979120"/>
                  <a:pt x="5163019" y="946878"/>
                </a:cubicBezTo>
                <a:cubicBezTo>
                  <a:pt x="4971474" y="914636"/>
                  <a:pt x="4898837" y="959565"/>
                  <a:pt x="4697334" y="946878"/>
                </a:cubicBezTo>
                <a:cubicBezTo>
                  <a:pt x="4495831" y="934191"/>
                  <a:pt x="4254650" y="965963"/>
                  <a:pt x="3832492" y="946878"/>
                </a:cubicBezTo>
                <a:cubicBezTo>
                  <a:pt x="3410334" y="927793"/>
                  <a:pt x="3485893" y="931677"/>
                  <a:pt x="3366807" y="946878"/>
                </a:cubicBezTo>
                <a:cubicBezTo>
                  <a:pt x="3247722" y="962079"/>
                  <a:pt x="2890224" y="921977"/>
                  <a:pt x="2601754" y="946878"/>
                </a:cubicBezTo>
                <a:cubicBezTo>
                  <a:pt x="2313284" y="971779"/>
                  <a:pt x="2055988" y="984983"/>
                  <a:pt x="1736912" y="946878"/>
                </a:cubicBezTo>
                <a:cubicBezTo>
                  <a:pt x="1417836" y="908773"/>
                  <a:pt x="1462794" y="930006"/>
                  <a:pt x="1371017" y="946878"/>
                </a:cubicBezTo>
                <a:cubicBezTo>
                  <a:pt x="1279241" y="963750"/>
                  <a:pt x="518481" y="978972"/>
                  <a:pt x="107016" y="946878"/>
                </a:cubicBezTo>
                <a:cubicBezTo>
                  <a:pt x="49387" y="944677"/>
                  <a:pt x="-5562" y="901559"/>
                  <a:pt x="0" y="839862"/>
                </a:cubicBezTo>
                <a:cubicBezTo>
                  <a:pt x="13149" y="736709"/>
                  <a:pt x="7617" y="576415"/>
                  <a:pt x="0" y="488096"/>
                </a:cubicBezTo>
                <a:cubicBezTo>
                  <a:pt x="-7617" y="399777"/>
                  <a:pt x="-10559" y="260405"/>
                  <a:pt x="0" y="107016"/>
                </a:cubicBezTo>
                <a:close/>
              </a:path>
              <a:path w="10192985" h="946878" stroke="0" extrusionOk="0">
                <a:moveTo>
                  <a:pt x="0" y="107016"/>
                </a:moveTo>
                <a:cubicBezTo>
                  <a:pt x="-12021" y="40498"/>
                  <a:pt x="35112" y="4804"/>
                  <a:pt x="107016" y="0"/>
                </a:cubicBezTo>
                <a:cubicBezTo>
                  <a:pt x="457654" y="36358"/>
                  <a:pt x="720807" y="-27251"/>
                  <a:pt x="971859" y="0"/>
                </a:cubicBezTo>
                <a:cubicBezTo>
                  <a:pt x="1222911" y="27251"/>
                  <a:pt x="1315299" y="9190"/>
                  <a:pt x="1537333" y="0"/>
                </a:cubicBezTo>
                <a:cubicBezTo>
                  <a:pt x="1759367" y="-9190"/>
                  <a:pt x="1842317" y="6942"/>
                  <a:pt x="2003017" y="0"/>
                </a:cubicBezTo>
                <a:cubicBezTo>
                  <a:pt x="2163717" y="-6942"/>
                  <a:pt x="2600409" y="31749"/>
                  <a:pt x="2768070" y="0"/>
                </a:cubicBezTo>
                <a:cubicBezTo>
                  <a:pt x="2935731" y="-31749"/>
                  <a:pt x="3073296" y="17454"/>
                  <a:pt x="3333544" y="0"/>
                </a:cubicBezTo>
                <a:cubicBezTo>
                  <a:pt x="3593792" y="-17454"/>
                  <a:pt x="3952115" y="-5345"/>
                  <a:pt x="4198387" y="0"/>
                </a:cubicBezTo>
                <a:cubicBezTo>
                  <a:pt x="4444659" y="5345"/>
                  <a:pt x="4547611" y="-10869"/>
                  <a:pt x="4664071" y="0"/>
                </a:cubicBezTo>
                <a:cubicBezTo>
                  <a:pt x="4780531" y="10869"/>
                  <a:pt x="5167481" y="39085"/>
                  <a:pt x="5528914" y="0"/>
                </a:cubicBezTo>
                <a:cubicBezTo>
                  <a:pt x="5890347" y="-39085"/>
                  <a:pt x="5805720" y="14538"/>
                  <a:pt x="5894809" y="0"/>
                </a:cubicBezTo>
                <a:cubicBezTo>
                  <a:pt x="5983898" y="-14538"/>
                  <a:pt x="6413089" y="-5249"/>
                  <a:pt x="6560072" y="0"/>
                </a:cubicBezTo>
                <a:cubicBezTo>
                  <a:pt x="6707055" y="5249"/>
                  <a:pt x="6959173" y="10008"/>
                  <a:pt x="7225336" y="0"/>
                </a:cubicBezTo>
                <a:cubicBezTo>
                  <a:pt x="7491499" y="-10008"/>
                  <a:pt x="7603664" y="-23810"/>
                  <a:pt x="7790810" y="0"/>
                </a:cubicBezTo>
                <a:cubicBezTo>
                  <a:pt x="7977956" y="23810"/>
                  <a:pt x="8362542" y="15112"/>
                  <a:pt x="8655652" y="0"/>
                </a:cubicBezTo>
                <a:cubicBezTo>
                  <a:pt x="8948762" y="-15112"/>
                  <a:pt x="9261419" y="36616"/>
                  <a:pt x="9520495" y="0"/>
                </a:cubicBezTo>
                <a:cubicBezTo>
                  <a:pt x="9779571" y="-36616"/>
                  <a:pt x="9861880" y="5179"/>
                  <a:pt x="10085969" y="0"/>
                </a:cubicBezTo>
                <a:cubicBezTo>
                  <a:pt x="10141201" y="-3647"/>
                  <a:pt x="10191098" y="45092"/>
                  <a:pt x="10192985" y="107016"/>
                </a:cubicBezTo>
                <a:cubicBezTo>
                  <a:pt x="10192966" y="277499"/>
                  <a:pt x="10185398" y="370852"/>
                  <a:pt x="10192985" y="480767"/>
                </a:cubicBezTo>
                <a:cubicBezTo>
                  <a:pt x="10200572" y="590682"/>
                  <a:pt x="10194057" y="732705"/>
                  <a:pt x="10192985" y="839862"/>
                </a:cubicBezTo>
                <a:cubicBezTo>
                  <a:pt x="10187241" y="899201"/>
                  <a:pt x="10148652" y="940424"/>
                  <a:pt x="10085969" y="946878"/>
                </a:cubicBezTo>
                <a:cubicBezTo>
                  <a:pt x="9734549" y="916921"/>
                  <a:pt x="9608910" y="912579"/>
                  <a:pt x="9320916" y="946878"/>
                </a:cubicBezTo>
                <a:cubicBezTo>
                  <a:pt x="9032922" y="981177"/>
                  <a:pt x="9043533" y="952907"/>
                  <a:pt x="8855231" y="946878"/>
                </a:cubicBezTo>
                <a:cubicBezTo>
                  <a:pt x="8666930" y="940849"/>
                  <a:pt x="8381344" y="971111"/>
                  <a:pt x="8189968" y="946878"/>
                </a:cubicBezTo>
                <a:cubicBezTo>
                  <a:pt x="7998592" y="922645"/>
                  <a:pt x="7955436" y="961553"/>
                  <a:pt x="7824073" y="946878"/>
                </a:cubicBezTo>
                <a:cubicBezTo>
                  <a:pt x="7692711" y="932203"/>
                  <a:pt x="7613336" y="934945"/>
                  <a:pt x="7458178" y="946878"/>
                </a:cubicBezTo>
                <a:cubicBezTo>
                  <a:pt x="7303020" y="958811"/>
                  <a:pt x="7016294" y="928057"/>
                  <a:pt x="6792915" y="946878"/>
                </a:cubicBezTo>
                <a:cubicBezTo>
                  <a:pt x="6569536" y="965699"/>
                  <a:pt x="6438119" y="969307"/>
                  <a:pt x="6327230" y="946878"/>
                </a:cubicBezTo>
                <a:cubicBezTo>
                  <a:pt x="6216341" y="924449"/>
                  <a:pt x="5820970" y="947592"/>
                  <a:pt x="5562177" y="946878"/>
                </a:cubicBezTo>
                <a:cubicBezTo>
                  <a:pt x="5303384" y="946164"/>
                  <a:pt x="5199445" y="945758"/>
                  <a:pt x="5096493" y="946878"/>
                </a:cubicBezTo>
                <a:cubicBezTo>
                  <a:pt x="4993541" y="947998"/>
                  <a:pt x="4560992" y="967095"/>
                  <a:pt x="4331439" y="946878"/>
                </a:cubicBezTo>
                <a:cubicBezTo>
                  <a:pt x="4101886" y="926661"/>
                  <a:pt x="4103308" y="936145"/>
                  <a:pt x="3965544" y="946878"/>
                </a:cubicBezTo>
                <a:cubicBezTo>
                  <a:pt x="3827780" y="957611"/>
                  <a:pt x="3548783" y="965190"/>
                  <a:pt x="3200491" y="946878"/>
                </a:cubicBezTo>
                <a:cubicBezTo>
                  <a:pt x="2852199" y="928566"/>
                  <a:pt x="2951287" y="945844"/>
                  <a:pt x="2734807" y="946878"/>
                </a:cubicBezTo>
                <a:cubicBezTo>
                  <a:pt x="2518327" y="947912"/>
                  <a:pt x="2462543" y="952083"/>
                  <a:pt x="2368912" y="946878"/>
                </a:cubicBezTo>
                <a:cubicBezTo>
                  <a:pt x="2275281" y="941673"/>
                  <a:pt x="2011388" y="948367"/>
                  <a:pt x="1903228" y="946878"/>
                </a:cubicBezTo>
                <a:cubicBezTo>
                  <a:pt x="1795068" y="945389"/>
                  <a:pt x="1382415" y="923710"/>
                  <a:pt x="1138174" y="946878"/>
                </a:cubicBezTo>
                <a:cubicBezTo>
                  <a:pt x="893933" y="970046"/>
                  <a:pt x="783811" y="936799"/>
                  <a:pt x="672490" y="946878"/>
                </a:cubicBezTo>
                <a:cubicBezTo>
                  <a:pt x="561169" y="956957"/>
                  <a:pt x="301521" y="935403"/>
                  <a:pt x="107016" y="946878"/>
                </a:cubicBezTo>
                <a:cubicBezTo>
                  <a:pt x="53372" y="947960"/>
                  <a:pt x="-6317" y="903044"/>
                  <a:pt x="0" y="839862"/>
                </a:cubicBezTo>
                <a:cubicBezTo>
                  <a:pt x="-9300" y="656126"/>
                  <a:pt x="17545" y="583715"/>
                  <a:pt x="0" y="466111"/>
                </a:cubicBezTo>
                <a:cubicBezTo>
                  <a:pt x="-17545" y="348507"/>
                  <a:pt x="16100" y="204413"/>
                  <a:pt x="0" y="107016"/>
                </a:cubicBezTo>
                <a:close/>
              </a:path>
            </a:pathLst>
          </a:custGeom>
          <a:solidFill>
            <a:srgbClr val="777673"/>
          </a:solidFill>
          <a:ln w="28575" cap="flat" cmpd="thickThin" algn="ctr">
            <a:solidFill>
              <a:schemeClr val="bg1">
                <a:lumMod val="95000"/>
              </a:schemeClr>
            </a:solidFill>
            <a:prstDash val="solid"/>
            <a:miter lim="800000"/>
            <a:extLst>
              <a:ext uri="{C807C97D-BFC1-408E-A445-0C87EB9F89A2}">
                <ask:lineSketchStyleProps xmlns:ask="http://schemas.microsoft.com/office/drawing/2018/sketchyshapes" xmlns="" sd="1219033472">
                  <a:prstGeom prst="roundRect">
                    <a:avLst>
                      <a:gd name="adj" fmla="val 11302"/>
                    </a:avLst>
                  </a:prstGeom>
                  <ask:type>
                    <ask:lineSketchFreehand/>
                  </ask:type>
                </ask:lineSketchStyleProps>
              </a:ext>
            </a:extLst>
          </a:ln>
          <a:effectLst>
            <a:outerShdw blurRad="406400" dist="12700" dir="8100000" sy="-23000" kx="800400" algn="br" rotWithShape="0">
              <a:prstClr val="black">
                <a:alpha val="20000"/>
              </a:prstClr>
            </a:outerShdw>
          </a:effectLst>
        </p:spPr>
        <p:txBody>
          <a:bodyPr lIns="81000" rIns="81000" rtlCol="0" anchor="ctr"/>
          <a:lstStyle/>
          <a:p>
            <a:pPr defTabSz="685800">
              <a:defRPr/>
            </a:pPr>
            <a:r>
              <a:rPr lang="en-US" sz="2400" b="1" kern="0" dirty="0">
                <a:solidFill>
                  <a:prstClr val="white"/>
                </a:solidFill>
                <a:latin typeface="SVN-Angely" panose="02000000000000000000" pitchFamily="2" charset="0"/>
              </a:rPr>
              <a:t>136</a:t>
            </a:r>
          </a:p>
        </p:txBody>
      </p:sp>
      <p:pic>
        <p:nvPicPr>
          <p:cNvPr id="14" name="Dung" descr="Open Gift Box Icon Images – Browse 55,833 Stock Photos, Vectors, and ...">
            <a:extLst>
              <a:ext uri="{FF2B5EF4-FFF2-40B4-BE49-F238E27FC236}">
                <a16:creationId xmlns:a16="http://schemas.microsoft.com/office/drawing/2014/main" id="{57357606-DA56-5605-C218-78C392EA017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889" b="90000" l="9934" r="89845">
                        <a14:foregroundMark x1="29581" y1="32222" x2="29581" y2="32222"/>
                        <a14:foregroundMark x1="30464" y1="20833" x2="30464" y2="20833"/>
                        <a14:foregroundMark x1="36424" y1="29444" x2="36424" y2="29444"/>
                        <a14:foregroundMark x1="45033" y1="34167" x2="45033" y2="34167"/>
                        <a14:foregroundMark x1="50773" y1="37222" x2="50773" y2="37222"/>
                        <a14:foregroundMark x1="54084" y1="42778" x2="54084" y2="42778"/>
                        <a14:foregroundMark x1="59161" y1="38333" x2="59161" y2="38333"/>
                        <a14:foregroundMark x1="71302" y1="42500" x2="71302" y2="42500"/>
                        <a14:foregroundMark x1="67770" y1="37778" x2="67770" y2="37778"/>
                        <a14:foregroundMark x1="62914" y1="28889" x2="62914" y2="28889"/>
                        <a14:foregroundMark x1="70199" y1="30000" x2="70199" y2="30000"/>
                        <a14:foregroundMark x1="67108" y1="23889" x2="67108" y2="23889"/>
                        <a14:foregroundMark x1="70199" y1="20278" x2="70199" y2="20278"/>
                        <a14:foregroundMark x1="53201" y1="26389" x2="53201" y2="26389"/>
                        <a14:foregroundMark x1="53422" y1="26389" x2="52318" y2="26667"/>
                        <a14:foregroundMark x1="53422" y1="26389" x2="53422" y2="26389"/>
                        <a14:foregroundMark x1="47020" y1="19167" x2="47020" y2="19167"/>
                        <a14:foregroundMark x1="48124" y1="15278" x2="47241" y2="18889"/>
                        <a14:foregroundMark x1="45916" y1="8889" x2="44371" y2="17778"/>
                        <a14:foregroundMark x1="40618" y1="11667" x2="41776" y2="17494"/>
                        <a14:foregroundMark x1="37613" y1="17430" x2="37734" y2="17611"/>
                        <a14:foregroundMark x1="56071" y1="14444" x2="56071" y2="14444"/>
                        <a14:foregroundMark x1="83223" y1="25556" x2="83223" y2="25556"/>
                        <a14:foregroundMark x1="83223" y1="32778" x2="83223" y2="32778"/>
                        <a14:foregroundMark x1="34658" y1="13611" x2="39956" y2="20278"/>
                        <a14:foregroundMark x1="45475" y1="25833" x2="45475" y2="25833"/>
                        <a14:foregroundMark x1="25386" y1="24722" x2="25386" y2="24722"/>
                        <a14:foregroundMark x1="24724" y1="24444" x2="24724" y2="24444"/>
                        <a14:foregroundMark x1="24503" y1="23611" x2="26049" y2="26111"/>
                        <a14:foregroundMark x1="79691" y1="44167" x2="79691" y2="44167"/>
                        <a14:foregroundMark x1="56512" y1="48889" x2="56512" y2="48889"/>
                        <a14:backgroundMark x1="39291" y1="20830" x2="39514" y2="21111"/>
                        <a14:backgroundMark x1="39279" y1="20947" x2="39735" y2="21389"/>
                        <a14:backgroundMark x1="34879" y1="13056" x2="35005" y2="13268"/>
                        <a14:backgroundMark x1="26113" y1="26057" x2="26490" y2="26667"/>
                      </a14:backgroundRemoval>
                    </a14:imgEffect>
                  </a14:imgLayer>
                </a14:imgProps>
              </a:ext>
              <a:ext uri="{28A0092B-C50C-407E-A947-70E740481C1C}">
                <a14:useLocalDpi xmlns:a14="http://schemas.microsoft.com/office/drawing/2010/main" val="0"/>
              </a:ext>
            </a:extLst>
          </a:blip>
          <a:srcRect l="10897" t="5909" r="13931" b="8003"/>
          <a:stretch/>
        </p:blipFill>
        <p:spPr bwMode="auto">
          <a:xfrm rot="20917786">
            <a:off x="6102193" y="2863906"/>
            <a:ext cx="2575575" cy="2344010"/>
          </a:xfrm>
          <a:prstGeom prst="rect">
            <a:avLst/>
          </a:prstGeom>
          <a:noFill/>
          <a:extLst>
            <a:ext uri="{909E8E84-426E-40DD-AFC4-6F175D3DCCD1}">
              <a14:hiddenFill xmlns:a14="http://schemas.microsoft.com/office/drawing/2010/main">
                <a:solidFill>
                  <a:srgbClr val="FFFFFF"/>
                </a:solidFill>
              </a14:hiddenFill>
            </a:ext>
          </a:extLst>
        </p:spPr>
      </p:pic>
      <p:pic>
        <p:nvPicPr>
          <p:cNvPr id="15" name="Sai" descr="Wrong PNG Image | PNG Mart">
            <a:extLst>
              <a:ext uri="{FF2B5EF4-FFF2-40B4-BE49-F238E27FC236}">
                <a16:creationId xmlns:a16="http://schemas.microsoft.com/office/drawing/2014/main" id="{F78DFEB2-5550-E693-F877-CBD631EAB9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917786">
            <a:off x="6651187" y="3561351"/>
            <a:ext cx="2288383" cy="22883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8" action="ppaction://hlinksldjump"/>
            <a:extLst>
              <a:ext uri="{FF2B5EF4-FFF2-40B4-BE49-F238E27FC236}">
                <a16:creationId xmlns:a16="http://schemas.microsoft.com/office/drawing/2014/main" id="{EC93520B-F4DB-24E7-7986-81D8632C05DC}"/>
              </a:ext>
            </a:extLst>
          </p:cNvPr>
          <p:cNvPicPr>
            <a:picLocks noChangeAspect="1"/>
          </p:cNvPicPr>
          <p:nvPr/>
        </p:nvPicPr>
        <p:blipFill>
          <a:blip r:embed="rId9"/>
          <a:stretch>
            <a:fillRect/>
          </a:stretch>
        </p:blipFill>
        <p:spPr>
          <a:xfrm>
            <a:off x="0" y="-88801"/>
            <a:ext cx="1341747" cy="1221570"/>
          </a:xfrm>
          <a:prstGeom prst="rect">
            <a:avLst/>
          </a:prstGeom>
        </p:spPr>
      </p:pic>
      <p:sp>
        <p:nvSpPr>
          <p:cNvPr id="11" name="1">
            <a:extLst>
              <a:ext uri="{FF2B5EF4-FFF2-40B4-BE49-F238E27FC236}">
                <a16:creationId xmlns:a16="http://schemas.microsoft.com/office/drawing/2014/main" id="{7E1BB679-D53E-B458-1DAD-1C5F88F9393B}"/>
              </a:ext>
            </a:extLst>
          </p:cNvPr>
          <p:cNvSpPr/>
          <p:nvPr/>
        </p:nvSpPr>
        <p:spPr>
          <a:xfrm>
            <a:off x="-685800" y="562943"/>
            <a:ext cx="540000" cy="657334"/>
          </a:xfrm>
          <a:custGeom>
            <a:avLst/>
            <a:gdLst>
              <a:gd name="connsiteX0" fmla="*/ 0 w 720000"/>
              <a:gd name="connsiteY0" fmla="*/ 120002 h 876445"/>
              <a:gd name="connsiteX1" fmla="*/ 120002 w 720000"/>
              <a:gd name="connsiteY1" fmla="*/ 0 h 876445"/>
              <a:gd name="connsiteX2" fmla="*/ 599998 w 720000"/>
              <a:gd name="connsiteY2" fmla="*/ 0 h 876445"/>
              <a:gd name="connsiteX3" fmla="*/ 720000 w 720000"/>
              <a:gd name="connsiteY3" fmla="*/ 120002 h 876445"/>
              <a:gd name="connsiteX4" fmla="*/ 720000 w 720000"/>
              <a:gd name="connsiteY4" fmla="*/ 444587 h 876445"/>
              <a:gd name="connsiteX5" fmla="*/ 720000 w 720000"/>
              <a:gd name="connsiteY5" fmla="*/ 756443 h 876445"/>
              <a:gd name="connsiteX6" fmla="*/ 599998 w 720000"/>
              <a:gd name="connsiteY6" fmla="*/ 876445 h 876445"/>
              <a:gd name="connsiteX7" fmla="*/ 120002 w 720000"/>
              <a:gd name="connsiteY7" fmla="*/ 876445 h 876445"/>
              <a:gd name="connsiteX8" fmla="*/ 0 w 720000"/>
              <a:gd name="connsiteY8" fmla="*/ 756443 h 876445"/>
              <a:gd name="connsiteX9" fmla="*/ 0 w 720000"/>
              <a:gd name="connsiteY9" fmla="*/ 431858 h 876445"/>
              <a:gd name="connsiteX10" fmla="*/ 0 w 720000"/>
              <a:gd name="connsiteY10" fmla="*/ 120002 h 87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0000" h="876445" fill="none" extrusionOk="0">
                <a:moveTo>
                  <a:pt x="0" y="120002"/>
                </a:moveTo>
                <a:cubicBezTo>
                  <a:pt x="5387" y="60326"/>
                  <a:pt x="65401" y="-10221"/>
                  <a:pt x="120002" y="0"/>
                </a:cubicBezTo>
                <a:cubicBezTo>
                  <a:pt x="256927" y="-52161"/>
                  <a:pt x="402453" y="25303"/>
                  <a:pt x="599998" y="0"/>
                </a:cubicBezTo>
                <a:cubicBezTo>
                  <a:pt x="664856" y="-1335"/>
                  <a:pt x="713901" y="44610"/>
                  <a:pt x="720000" y="120002"/>
                </a:cubicBezTo>
                <a:cubicBezTo>
                  <a:pt x="758327" y="217580"/>
                  <a:pt x="700636" y="286849"/>
                  <a:pt x="720000" y="444587"/>
                </a:cubicBezTo>
                <a:cubicBezTo>
                  <a:pt x="739364" y="602325"/>
                  <a:pt x="697592" y="673086"/>
                  <a:pt x="720000" y="756443"/>
                </a:cubicBezTo>
                <a:cubicBezTo>
                  <a:pt x="712307" y="823035"/>
                  <a:pt x="670721" y="868426"/>
                  <a:pt x="599998" y="876445"/>
                </a:cubicBezTo>
                <a:cubicBezTo>
                  <a:pt x="387807" y="907148"/>
                  <a:pt x="220801" y="841923"/>
                  <a:pt x="120002" y="876445"/>
                </a:cubicBezTo>
                <a:cubicBezTo>
                  <a:pt x="56037" y="881018"/>
                  <a:pt x="-4685" y="825189"/>
                  <a:pt x="0" y="756443"/>
                </a:cubicBezTo>
                <a:cubicBezTo>
                  <a:pt x="-908" y="609934"/>
                  <a:pt x="28826" y="565644"/>
                  <a:pt x="0" y="431858"/>
                </a:cubicBezTo>
                <a:cubicBezTo>
                  <a:pt x="-28826" y="298073"/>
                  <a:pt x="26832" y="256257"/>
                  <a:pt x="0" y="120002"/>
                </a:cubicBezTo>
                <a:close/>
              </a:path>
              <a:path w="720000" h="876445" stroke="0" extrusionOk="0">
                <a:moveTo>
                  <a:pt x="0" y="120002"/>
                </a:moveTo>
                <a:cubicBezTo>
                  <a:pt x="-6702" y="49593"/>
                  <a:pt x="35974" y="6663"/>
                  <a:pt x="120002" y="0"/>
                </a:cubicBezTo>
                <a:cubicBezTo>
                  <a:pt x="274470" y="-56982"/>
                  <a:pt x="365085" y="23188"/>
                  <a:pt x="599998" y="0"/>
                </a:cubicBezTo>
                <a:cubicBezTo>
                  <a:pt x="654673" y="-8823"/>
                  <a:pt x="715687" y="62579"/>
                  <a:pt x="720000" y="120002"/>
                </a:cubicBezTo>
                <a:cubicBezTo>
                  <a:pt x="755517" y="254008"/>
                  <a:pt x="701828" y="323858"/>
                  <a:pt x="720000" y="438223"/>
                </a:cubicBezTo>
                <a:cubicBezTo>
                  <a:pt x="738172" y="552588"/>
                  <a:pt x="717195" y="656969"/>
                  <a:pt x="720000" y="756443"/>
                </a:cubicBezTo>
                <a:cubicBezTo>
                  <a:pt x="728087" y="809557"/>
                  <a:pt x="663205" y="879141"/>
                  <a:pt x="599998" y="876445"/>
                </a:cubicBezTo>
                <a:cubicBezTo>
                  <a:pt x="383099" y="903937"/>
                  <a:pt x="288644" y="857150"/>
                  <a:pt x="120002" y="876445"/>
                </a:cubicBezTo>
                <a:cubicBezTo>
                  <a:pt x="68221" y="879930"/>
                  <a:pt x="-8047" y="821416"/>
                  <a:pt x="0" y="756443"/>
                </a:cubicBezTo>
                <a:cubicBezTo>
                  <a:pt x="-38099" y="670093"/>
                  <a:pt x="103" y="553547"/>
                  <a:pt x="0" y="438223"/>
                </a:cubicBezTo>
                <a:cubicBezTo>
                  <a:pt x="-103" y="322899"/>
                  <a:pt x="24133" y="267923"/>
                  <a:pt x="0" y="120002"/>
                </a:cubicBezTo>
                <a:close/>
              </a:path>
            </a:pathLst>
          </a:custGeom>
          <a:solidFill>
            <a:schemeClr val="bg2">
              <a:lumMod val="25000"/>
            </a:schemeClr>
          </a:solidFill>
          <a:ln w="82550" cmpd="thickThin">
            <a:solidFill>
              <a:schemeClr val="bg1">
                <a:lumMod val="85000"/>
              </a:schemeClr>
            </a:solidFill>
            <a:extLst>
              <a:ext uri="{C807C97D-BFC1-408E-A445-0C87EB9F89A2}">
                <ask:lineSketchStyleProps xmlns:ask="http://schemas.microsoft.com/office/drawing/2018/sketchyshapes" xmlns="" sd="1219033472">
                  <a:prstGeom prst="roundRect">
                    <a:avLst/>
                  </a:prstGeom>
                  <ask:type>
                    <ask:lineSketchScribble/>
                  </ask:type>
                </ask:lineSketchStyleProps>
              </a:ext>
            </a:extLst>
          </a:ln>
          <a:effectLst>
            <a:outerShdw blurRad="406400" dist="12700" dir="8100000" sy="-23000" kx="800400" algn="br" rotWithShape="0">
              <a:prstClr val="black">
                <a:alpha val="20000"/>
              </a:prstClr>
            </a:outerShd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i="1" dirty="0"/>
              <a:t>6</a:t>
            </a:r>
          </a:p>
        </p:txBody>
      </p:sp>
      <p:graphicFrame>
        <p:nvGraphicFramePr>
          <p:cNvPr id="27" name="Chart 26" descr="OPL20U25GSXzBJYl68kk8uQGfFKzs7yb1M4KJWUiLk6ZEvGF+qCIPSnY57AbBFCvTW$20 2022 DT7 bo sung stt1$1+K4lPs7H94VUqPe2XwIsfPRnrXQE//QTEXxb8/8N4CNc6FpgZahzpTjFhMzSA7T/nHJa11DE8Ng2TP3iAmRczFlmslSuUNOgUeb6yRvs0=">
            <a:extLst>
              <a:ext uri="{FF2B5EF4-FFF2-40B4-BE49-F238E27FC236}">
                <a16:creationId xmlns:a16="http://schemas.microsoft.com/office/drawing/2014/main" id="{55A1A058-7C1E-4510-A4C3-F60F38E47D3C}"/>
              </a:ext>
            </a:extLst>
          </p:cNvPr>
          <p:cNvGraphicFramePr/>
          <p:nvPr>
            <p:extLst>
              <p:ext uri="{D42A27DB-BD31-4B8C-83A1-F6EECF244321}">
                <p14:modId xmlns:p14="http://schemas.microsoft.com/office/powerpoint/2010/main" val="1772069387"/>
              </p:ext>
            </p:extLst>
          </p:nvPr>
        </p:nvGraphicFramePr>
        <p:xfrm>
          <a:off x="3582028" y="127948"/>
          <a:ext cx="5409572" cy="3336746"/>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4811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3" name="buzzerwav-14908.wav"/>
                                        </p:tgtEl>
                                      </p:cMediaNode>
                                    </p:audio>
                                  </p:sub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8"/>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Voicy_Right-Answer-In-Quiz-2.wav"/>
                                        </p:tgtEl>
                                      </p:cMediaNode>
                                    </p:audio>
                                  </p:sub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21" presetClass="emph" presetSubtype="0" fill="hold" grpId="0" nodeType="clickEffect">
                                  <p:stCondLst>
                                    <p:cond delay="0"/>
                                  </p:stCondLst>
                                  <p:childTnLst>
                                    <p:animClr clrSpc="hsl" dir="cw">
                                      <p:cBhvr override="childStyle">
                                        <p:cTn id="30" dur="500" fill="hold"/>
                                        <p:tgtEl>
                                          <p:spTgt spid="11"/>
                                        </p:tgtEl>
                                        <p:attrNameLst>
                                          <p:attrName>style.color</p:attrName>
                                        </p:attrNameLst>
                                      </p:cBhvr>
                                      <p:by>
                                        <p:hsl h="7200000" s="0" l="0"/>
                                      </p:by>
                                    </p:animClr>
                                    <p:animClr clrSpc="hsl" dir="cw">
                                      <p:cBhvr>
                                        <p:cTn id="31" dur="500" fill="hold"/>
                                        <p:tgtEl>
                                          <p:spTgt spid="11"/>
                                        </p:tgtEl>
                                        <p:attrNameLst>
                                          <p:attrName>fillcolor</p:attrName>
                                        </p:attrNameLst>
                                      </p:cBhvr>
                                      <p:by>
                                        <p:hsl h="7200000" s="0" l="0"/>
                                      </p:by>
                                    </p:animClr>
                                    <p:animClr clrSpc="hsl" dir="cw">
                                      <p:cBhvr>
                                        <p:cTn id="32" dur="500" fill="hold"/>
                                        <p:tgtEl>
                                          <p:spTgt spid="11"/>
                                        </p:tgtEl>
                                        <p:attrNameLst>
                                          <p:attrName>stroke.color</p:attrName>
                                        </p:attrNameLst>
                                      </p:cBhvr>
                                      <p:by>
                                        <p:hsl h="7200000" s="0" l="0"/>
                                      </p:by>
                                    </p:animClr>
                                    <p:set>
                                      <p:cBhvr>
                                        <p:cTn id="33" dur="500" fill="hold"/>
                                        <p:tgtEl>
                                          <p:spTgt spid="11"/>
                                        </p:tgtEl>
                                        <p:attrNameLst>
                                          <p:attrName>fill.type</p:attrName>
                                        </p:attrNameLst>
                                      </p:cBhvr>
                                      <p:to>
                                        <p:strVal val="solid"/>
                                      </p:to>
                                    </p:set>
                                  </p:childTnLst>
                                </p:cTn>
                              </p:par>
                            </p:childTnLst>
                          </p:cTn>
                        </p:par>
                      </p:childTnLst>
                    </p:cTn>
                  </p:par>
                </p:childTnLst>
              </p:cTn>
              <p:nextCondLst>
                <p:cond evt="onClick" delay="0">
                  <p:tgtEl>
                    <p:spTgt spid="11"/>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6" presetClass="exit" presetSubtype="21" fill="hold" nodeType="clickEffect">
                                  <p:stCondLst>
                                    <p:cond delay="0"/>
                                  </p:stCondLst>
                                  <p:childTnLst>
                                    <p:animEffect transition="out" filter="barn(inVertical)">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32322D63-480B-234B-823A-2FF36DCDB988}"/>
              </a:ext>
            </a:extLst>
          </p:cNvPr>
          <p:cNvSpPr/>
          <p:nvPr/>
        </p:nvSpPr>
        <p:spPr>
          <a:xfrm>
            <a:off x="0" y="0"/>
            <a:ext cx="9144000" cy="5143500"/>
          </a:xfrm>
          <a:prstGeom prst="rect">
            <a:avLst/>
          </a:prstGeom>
          <a:solidFill>
            <a:srgbClr val="0F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a:hlinkClick r:id="rId3" action="ppaction://hlinksldjump"/>
            <a:extLst>
              <a:ext uri="{FF2B5EF4-FFF2-40B4-BE49-F238E27FC236}">
                <a16:creationId xmlns:a16="http://schemas.microsoft.com/office/drawing/2014/main" id="{729D2061-920B-1044-94D7-90779474E7A9}"/>
              </a:ext>
            </a:extLst>
          </p:cNvPr>
          <p:cNvPicPr>
            <a:picLocks noChangeAspect="1"/>
          </p:cNvPicPr>
          <p:nvPr/>
        </p:nvPicPr>
        <p:blipFill rotWithShape="1">
          <a:blip r:embed="rId4"/>
          <a:srcRect t="7978" b="7978"/>
          <a:stretch/>
        </p:blipFill>
        <p:spPr>
          <a:xfrm>
            <a:off x="1512026" y="0"/>
            <a:ext cx="6119949" cy="5143500"/>
          </a:xfrm>
          <a:prstGeom prst="rect">
            <a:avLst/>
          </a:prstGeom>
        </p:spPr>
      </p:pic>
      <p:pic>
        <p:nvPicPr>
          <p:cNvPr id="4" name="Picture 2">
            <a:extLst>
              <a:ext uri="{FF2B5EF4-FFF2-40B4-BE49-F238E27FC236}">
                <a16:creationId xmlns:a16="http://schemas.microsoft.com/office/drawing/2014/main" id="{E98EDD50-614A-BA36-5676-57EE58BD2CF9}"/>
              </a:ext>
            </a:extLst>
          </p:cNvPr>
          <p:cNvPicPr>
            <a:picLocks noChangeAspect="1"/>
          </p:cNvPicPr>
          <p:nvPr/>
        </p:nvPicPr>
        <p:blipFill>
          <a:blip r:embed="rId5"/>
          <a:srcRect/>
          <a:stretch>
            <a:fillRect/>
          </a:stretch>
        </p:blipFill>
        <p:spPr>
          <a:xfrm>
            <a:off x="2699537" y="10943"/>
            <a:ext cx="3744927" cy="3557681"/>
          </a:xfrm>
          <a:prstGeom prst="rect">
            <a:avLst/>
          </a:prstGeom>
        </p:spPr>
      </p:pic>
      <p:pic>
        <p:nvPicPr>
          <p:cNvPr id="2" name="TANK_1">
            <a:extLst>
              <a:ext uri="{FF2B5EF4-FFF2-40B4-BE49-F238E27FC236}">
                <a16:creationId xmlns:a16="http://schemas.microsoft.com/office/drawing/2014/main" id="{72FC9141-C38F-A7B7-E2B7-DBAFA2FB20B4}"/>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rcRect t="5128" b="591"/>
          <a:stretch/>
        </p:blipFill>
        <p:spPr>
          <a:xfrm>
            <a:off x="3783330" y="1085850"/>
            <a:ext cx="1577340" cy="2643748"/>
          </a:xfrm>
          <a:prstGeom prst="rect">
            <a:avLst/>
          </a:prstGeom>
        </p:spPr>
      </p:pic>
      <p:pic>
        <p:nvPicPr>
          <p:cNvPr id="10" name="Picture 9">
            <a:extLst>
              <a:ext uri="{FF2B5EF4-FFF2-40B4-BE49-F238E27FC236}">
                <a16:creationId xmlns:a16="http://schemas.microsoft.com/office/drawing/2014/main" id="{30ABFD88-4AFB-034D-B88F-A9D3DF3C650F}"/>
              </a:ext>
            </a:extLst>
          </p:cNvPr>
          <p:cNvPicPr>
            <a:picLocks noChangeAspect="1"/>
          </p:cNvPicPr>
          <p:nvPr/>
        </p:nvPicPr>
        <p:blipFill rotWithShape="1">
          <a:blip r:embed="rId8"/>
          <a:srcRect l="55899" t="69524" r="36171" b="12571"/>
          <a:stretch/>
        </p:blipFill>
        <p:spPr>
          <a:xfrm>
            <a:off x="3883398" y="-58783"/>
            <a:ext cx="1377206" cy="1876195"/>
          </a:xfrm>
          <a:prstGeom prst="rect">
            <a:avLst/>
          </a:prstGeom>
        </p:spPr>
      </p:pic>
      <p:sp>
        <p:nvSpPr>
          <p:cNvPr id="3" name="Action Button: Go Home 2">
            <a:hlinkClick r:id="rId3" action="ppaction://hlinksldjump" highlightClick="1"/>
            <a:extLst>
              <a:ext uri="{FF2B5EF4-FFF2-40B4-BE49-F238E27FC236}">
                <a16:creationId xmlns:a16="http://schemas.microsoft.com/office/drawing/2014/main" id="{5BEEF918-8FA6-051C-AC73-D460EB60A92A}"/>
              </a:ext>
            </a:extLst>
          </p:cNvPr>
          <p:cNvSpPr/>
          <p:nvPr/>
        </p:nvSpPr>
        <p:spPr>
          <a:xfrm>
            <a:off x="114300" y="114300"/>
            <a:ext cx="742950" cy="742950"/>
          </a:xfrm>
          <a:prstGeom prst="actionButtonHom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pic>
        <p:nvPicPr>
          <p:cNvPr id="7" name="Picture 3">
            <a:extLst>
              <a:ext uri="{FF2B5EF4-FFF2-40B4-BE49-F238E27FC236}">
                <a16:creationId xmlns:a16="http://schemas.microsoft.com/office/drawing/2014/main" id="{11F3FB16-A42B-EBE9-48C0-9023FC315CE6}"/>
              </a:ext>
            </a:extLst>
          </p:cNvPr>
          <p:cNvPicPr>
            <a:picLocks noChangeAspect="1"/>
          </p:cNvPicPr>
          <p:nvPr/>
        </p:nvPicPr>
        <p:blipFill>
          <a:blip r:embed="rId9"/>
          <a:srcRect/>
          <a:stretch>
            <a:fillRect/>
          </a:stretch>
        </p:blipFill>
        <p:spPr>
          <a:xfrm>
            <a:off x="5792773" y="1275994"/>
            <a:ext cx="2738160" cy="3856563"/>
          </a:xfrm>
          <a:prstGeom prst="rect">
            <a:avLst/>
          </a:prstGeom>
        </p:spPr>
      </p:pic>
      <p:pic>
        <p:nvPicPr>
          <p:cNvPr id="8" name="Picture 4">
            <a:extLst>
              <a:ext uri="{FF2B5EF4-FFF2-40B4-BE49-F238E27FC236}">
                <a16:creationId xmlns:a16="http://schemas.microsoft.com/office/drawing/2014/main" id="{1F3C1E60-F423-4A81-0958-1E1DFC0F15DD}"/>
              </a:ext>
            </a:extLst>
          </p:cNvPr>
          <p:cNvPicPr>
            <a:picLocks noChangeAspect="1"/>
          </p:cNvPicPr>
          <p:nvPr/>
        </p:nvPicPr>
        <p:blipFill>
          <a:blip r:embed="rId10"/>
          <a:srcRect/>
          <a:stretch>
            <a:fillRect/>
          </a:stretch>
        </p:blipFill>
        <p:spPr>
          <a:xfrm>
            <a:off x="3896727" y="3886200"/>
            <a:ext cx="1350547" cy="1144860"/>
          </a:xfrm>
          <a:prstGeom prst="rect">
            <a:avLst/>
          </a:prstGeom>
        </p:spPr>
      </p:pic>
      <p:pic>
        <p:nvPicPr>
          <p:cNvPr id="9" name="Picture 3">
            <a:extLst>
              <a:ext uri="{FF2B5EF4-FFF2-40B4-BE49-F238E27FC236}">
                <a16:creationId xmlns:a16="http://schemas.microsoft.com/office/drawing/2014/main" id="{0B84481D-EBED-5A47-C502-4F96A264C603}"/>
              </a:ext>
            </a:extLst>
          </p:cNvPr>
          <p:cNvPicPr>
            <a:picLocks noChangeAspect="1"/>
          </p:cNvPicPr>
          <p:nvPr/>
        </p:nvPicPr>
        <p:blipFill>
          <a:blip r:embed="rId9"/>
          <a:srcRect/>
          <a:stretch>
            <a:fillRect/>
          </a:stretch>
        </p:blipFill>
        <p:spPr>
          <a:xfrm>
            <a:off x="613067" y="1275994"/>
            <a:ext cx="2738160" cy="3856563"/>
          </a:xfrm>
          <a:prstGeom prst="rect">
            <a:avLst/>
          </a:prstGeom>
        </p:spPr>
      </p:pic>
    </p:spTree>
    <p:extLst>
      <p:ext uri="{BB962C8B-B14F-4D97-AF65-F5344CB8AC3E}">
        <p14:creationId xmlns:p14="http://schemas.microsoft.com/office/powerpoint/2010/main" val="118947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369252__funwithsound__victory-celebration-movie-s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32322D63-480B-234B-823A-2FF36DCDB988}"/>
              </a:ext>
            </a:extLst>
          </p:cNvPr>
          <p:cNvSpPr/>
          <p:nvPr/>
        </p:nvSpPr>
        <p:spPr>
          <a:xfrm>
            <a:off x="0" y="0"/>
            <a:ext cx="9144000" cy="5143500"/>
          </a:xfrm>
          <a:prstGeom prst="rect">
            <a:avLst/>
          </a:prstGeom>
          <a:solidFill>
            <a:srgbClr val="0F27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a:hlinkClick r:id="rId3" action="ppaction://hlinksldjump"/>
            <a:extLst>
              <a:ext uri="{FF2B5EF4-FFF2-40B4-BE49-F238E27FC236}">
                <a16:creationId xmlns:a16="http://schemas.microsoft.com/office/drawing/2014/main" id="{729D2061-920B-1044-94D7-90779474E7A9}"/>
              </a:ext>
            </a:extLst>
          </p:cNvPr>
          <p:cNvPicPr>
            <a:picLocks noChangeAspect="1"/>
          </p:cNvPicPr>
          <p:nvPr/>
        </p:nvPicPr>
        <p:blipFill rotWithShape="1">
          <a:blip r:embed="rId4"/>
          <a:srcRect t="7978" b="7978"/>
          <a:stretch/>
        </p:blipFill>
        <p:spPr>
          <a:xfrm>
            <a:off x="1512026" y="0"/>
            <a:ext cx="6119949" cy="5143500"/>
          </a:xfrm>
          <a:prstGeom prst="rect">
            <a:avLst/>
          </a:prstGeom>
        </p:spPr>
      </p:pic>
      <p:pic>
        <p:nvPicPr>
          <p:cNvPr id="3" name="TANK_3">
            <a:extLst>
              <a:ext uri="{FF2B5EF4-FFF2-40B4-BE49-F238E27FC236}">
                <a16:creationId xmlns:a16="http://schemas.microsoft.com/office/drawing/2014/main" id="{D0575B76-CEEB-4F51-4926-3D5F7F3B8804}"/>
              </a:ext>
            </a:extLst>
          </p:cNvPr>
          <p:cNvPicPr>
            <a:picLocks noChangeAspect="1"/>
          </p:cNvPicPr>
          <p:nvPr/>
        </p:nvPicPr>
        <p:blipFill>
          <a:blip r:embed="rId5" cstate="print">
            <a:duotone>
              <a:prstClr val="black"/>
              <a:schemeClr val="tx2">
                <a:tint val="45000"/>
                <a:satMod val="400000"/>
              </a:schemeClr>
            </a:duotone>
            <a:extLst>
              <a:ext uri="{BEBA8EAE-BF5A-486C-A8C5-ECC9F3942E4B}">
                <a14:imgProps xmlns:a14="http://schemas.microsoft.com/office/drawing/2010/main">
                  <a14:imgLayer r:embed="rId6">
                    <a14:imgEffect>
                      <a14:colorTemperature colorTemp="5300"/>
                    </a14:imgEffect>
                    <a14:imgEffect>
                      <a14:saturation sat="400000"/>
                    </a14:imgEffect>
                  </a14:imgLayer>
                </a14:imgProps>
              </a:ext>
              <a:ext uri="{28A0092B-C50C-407E-A947-70E740481C1C}">
                <a14:useLocalDpi xmlns:a14="http://schemas.microsoft.com/office/drawing/2010/main" val="0"/>
              </a:ext>
            </a:extLst>
          </a:blip>
          <a:srcRect t="5128" b="5828"/>
          <a:stretch/>
        </p:blipFill>
        <p:spPr>
          <a:xfrm>
            <a:off x="3788937" y="1323314"/>
            <a:ext cx="1577339" cy="2496872"/>
          </a:xfrm>
          <a:prstGeom prst="rect">
            <a:avLst/>
          </a:prstGeom>
        </p:spPr>
      </p:pic>
      <p:pic>
        <p:nvPicPr>
          <p:cNvPr id="10" name="Picture 9">
            <a:extLst>
              <a:ext uri="{FF2B5EF4-FFF2-40B4-BE49-F238E27FC236}">
                <a16:creationId xmlns:a16="http://schemas.microsoft.com/office/drawing/2014/main" id="{30ABFD88-4AFB-034D-B88F-A9D3DF3C650F}"/>
              </a:ext>
            </a:extLst>
          </p:cNvPr>
          <p:cNvPicPr>
            <a:picLocks noChangeAspect="1"/>
          </p:cNvPicPr>
          <p:nvPr/>
        </p:nvPicPr>
        <p:blipFill rotWithShape="1">
          <a:blip r:embed="rId7"/>
          <a:srcRect l="55899" t="69524" r="36171" b="12571"/>
          <a:stretch/>
        </p:blipFill>
        <p:spPr>
          <a:xfrm>
            <a:off x="3989070" y="-58783"/>
            <a:ext cx="1377206" cy="1876195"/>
          </a:xfrm>
          <a:prstGeom prst="rect">
            <a:avLst/>
          </a:prstGeom>
        </p:spPr>
      </p:pic>
      <p:sp>
        <p:nvSpPr>
          <p:cNvPr id="2" name="Action Button: Go Home 1">
            <a:hlinkClick r:id="rId3" action="ppaction://hlinksldjump" highlightClick="1"/>
            <a:extLst>
              <a:ext uri="{FF2B5EF4-FFF2-40B4-BE49-F238E27FC236}">
                <a16:creationId xmlns:a16="http://schemas.microsoft.com/office/drawing/2014/main" id="{497CB65C-DD15-29A3-0BD9-9A1FCFC84CF8}"/>
              </a:ext>
            </a:extLst>
          </p:cNvPr>
          <p:cNvSpPr/>
          <p:nvPr/>
        </p:nvSpPr>
        <p:spPr>
          <a:xfrm>
            <a:off x="114300" y="114300"/>
            <a:ext cx="742950" cy="742950"/>
          </a:xfrm>
          <a:prstGeom prst="actionButtonHom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0"/>
          </a:p>
        </p:txBody>
      </p:sp>
      <p:pic>
        <p:nvPicPr>
          <p:cNvPr id="4" name="Picture 2">
            <a:extLst>
              <a:ext uri="{FF2B5EF4-FFF2-40B4-BE49-F238E27FC236}">
                <a16:creationId xmlns:a16="http://schemas.microsoft.com/office/drawing/2014/main" id="{567E6DBC-494D-E9F2-C55C-F36E739C9E6A}"/>
              </a:ext>
            </a:extLst>
          </p:cNvPr>
          <p:cNvPicPr>
            <a:picLocks noChangeAspect="1"/>
          </p:cNvPicPr>
          <p:nvPr/>
        </p:nvPicPr>
        <p:blipFill>
          <a:blip r:embed="rId8"/>
          <a:srcRect/>
          <a:stretch>
            <a:fillRect/>
          </a:stretch>
        </p:blipFill>
        <p:spPr>
          <a:xfrm>
            <a:off x="2699537" y="10943"/>
            <a:ext cx="3744927" cy="3557681"/>
          </a:xfrm>
          <a:prstGeom prst="rect">
            <a:avLst/>
          </a:prstGeom>
        </p:spPr>
      </p:pic>
      <p:pic>
        <p:nvPicPr>
          <p:cNvPr id="7" name="Picture 3">
            <a:extLst>
              <a:ext uri="{FF2B5EF4-FFF2-40B4-BE49-F238E27FC236}">
                <a16:creationId xmlns:a16="http://schemas.microsoft.com/office/drawing/2014/main" id="{3C31D67F-7C05-6329-EF9A-D51707BE28E0}"/>
              </a:ext>
            </a:extLst>
          </p:cNvPr>
          <p:cNvPicPr>
            <a:picLocks noChangeAspect="1"/>
          </p:cNvPicPr>
          <p:nvPr/>
        </p:nvPicPr>
        <p:blipFill>
          <a:blip r:embed="rId9"/>
          <a:srcRect/>
          <a:stretch>
            <a:fillRect/>
          </a:stretch>
        </p:blipFill>
        <p:spPr>
          <a:xfrm>
            <a:off x="5792773" y="1275994"/>
            <a:ext cx="2738160" cy="3856563"/>
          </a:xfrm>
          <a:prstGeom prst="rect">
            <a:avLst/>
          </a:prstGeom>
        </p:spPr>
      </p:pic>
      <p:pic>
        <p:nvPicPr>
          <p:cNvPr id="8" name="Picture 3">
            <a:extLst>
              <a:ext uri="{FF2B5EF4-FFF2-40B4-BE49-F238E27FC236}">
                <a16:creationId xmlns:a16="http://schemas.microsoft.com/office/drawing/2014/main" id="{22C33404-74CC-5D9E-F82A-A1D6D87DB815}"/>
              </a:ext>
            </a:extLst>
          </p:cNvPr>
          <p:cNvPicPr>
            <a:picLocks noChangeAspect="1"/>
          </p:cNvPicPr>
          <p:nvPr/>
        </p:nvPicPr>
        <p:blipFill>
          <a:blip r:embed="rId9"/>
          <a:srcRect/>
          <a:stretch>
            <a:fillRect/>
          </a:stretch>
        </p:blipFill>
        <p:spPr>
          <a:xfrm>
            <a:off x="613067" y="1275994"/>
            <a:ext cx="2738160" cy="3856563"/>
          </a:xfrm>
          <a:prstGeom prst="rect">
            <a:avLst/>
          </a:prstGeom>
        </p:spPr>
      </p:pic>
      <p:pic>
        <p:nvPicPr>
          <p:cNvPr id="9" name="Picture 4">
            <a:extLst>
              <a:ext uri="{FF2B5EF4-FFF2-40B4-BE49-F238E27FC236}">
                <a16:creationId xmlns:a16="http://schemas.microsoft.com/office/drawing/2014/main" id="{8F6ABF36-64DB-BF69-AFD2-42EF19E39741}"/>
              </a:ext>
            </a:extLst>
          </p:cNvPr>
          <p:cNvPicPr>
            <a:picLocks noChangeAspect="1"/>
          </p:cNvPicPr>
          <p:nvPr/>
        </p:nvPicPr>
        <p:blipFill>
          <a:blip r:embed="rId10"/>
          <a:srcRect/>
          <a:stretch>
            <a:fillRect/>
          </a:stretch>
        </p:blipFill>
        <p:spPr>
          <a:xfrm>
            <a:off x="3896727" y="3886200"/>
            <a:ext cx="1350547" cy="1144860"/>
          </a:xfrm>
          <a:prstGeom prst="rect">
            <a:avLst/>
          </a:prstGeom>
        </p:spPr>
      </p:pic>
    </p:spTree>
    <p:extLst>
      <p:ext uri="{BB962C8B-B14F-4D97-AF65-F5344CB8AC3E}">
        <p14:creationId xmlns:p14="http://schemas.microsoft.com/office/powerpoint/2010/main" val="402227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369252__funwithsound__victory-celebration-movie-sco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2">
            <a:extLst>
              <a:ext uri="{FF2B5EF4-FFF2-40B4-BE49-F238E27FC236}">
                <a16:creationId xmlns:a16="http://schemas.microsoft.com/office/drawing/2014/main" id="{EDCF2461-F551-4CE7-B17F-02166E37982B}"/>
              </a:ext>
            </a:extLst>
          </p:cNvPr>
          <p:cNvSpPr txBox="1"/>
          <p:nvPr/>
        </p:nvSpPr>
        <p:spPr>
          <a:xfrm>
            <a:off x="1676400" y="846966"/>
            <a:ext cx="4686300" cy="600164"/>
          </a:xfrm>
          <a:prstGeom prst="rect">
            <a:avLst/>
          </a:prstGeom>
          <a:noFill/>
        </p:spPr>
        <p:txBody>
          <a:bodyPr wrap="square" rtlCol="0">
            <a:spAutoFit/>
          </a:bodyPr>
          <a:lstStyle/>
          <a:p>
            <a:pPr algn="ctr" defTabSz="457200"/>
            <a:r>
              <a:rPr lang="en-US" sz="3300" b="1" dirty="0">
                <a:solidFill>
                  <a:prstClr val="black"/>
                </a:solidFill>
                <a:latin typeface="Arial" panose="020B0604020202020204" pitchFamily="34" charset="0"/>
                <a:cs typeface="Arial" panose="020B0604020202020204" pitchFamily="34" charset="0"/>
              </a:rPr>
              <a:t>HƯỚNG DẪN VỀ NHÀ</a:t>
            </a:r>
          </a:p>
        </p:txBody>
      </p:sp>
      <p:sp>
        <p:nvSpPr>
          <p:cNvPr id="5" name="Rectangle 4">
            <a:extLst>
              <a:ext uri="{FF2B5EF4-FFF2-40B4-BE49-F238E27FC236}">
                <a16:creationId xmlns:a16="http://schemas.microsoft.com/office/drawing/2014/main" id="{87E49682-92EE-48A9-A57C-F6D5E4004CB3}"/>
              </a:ext>
            </a:extLst>
          </p:cNvPr>
          <p:cNvSpPr/>
          <p:nvPr/>
        </p:nvSpPr>
        <p:spPr>
          <a:xfrm>
            <a:off x="1066800" y="1657350"/>
            <a:ext cx="6553200" cy="2339102"/>
          </a:xfrm>
          <a:prstGeom prst="rect">
            <a:avLst/>
          </a:prstGeom>
        </p:spPr>
        <p:txBody>
          <a:bodyPr wrap="square">
            <a:spAutoFit/>
          </a:bodyPr>
          <a:lstStyle/>
          <a:p>
            <a:pPr marL="285750" indent="-285750" defTabSz="457200">
              <a:buFontTx/>
              <a:buChar char="-"/>
            </a:pPr>
            <a:r>
              <a:rPr lang="en-US" sz="3200" dirty="0" err="1">
                <a:solidFill>
                  <a:srgbClr val="000000"/>
                </a:solidFill>
                <a:latin typeface="Times New Roman" panose="02020603050405020304" pitchFamily="18" charset="0"/>
                <a:cs typeface="Times New Roman" panose="02020603050405020304" pitchFamily="18" charset="0"/>
              </a:rPr>
              <a:t>Đọc</a:t>
            </a:r>
            <a:r>
              <a:rPr lang="en-US" sz="3200" dirty="0">
                <a:solidFill>
                  <a:srgbClr val="000000"/>
                </a:solidFill>
                <a:latin typeface="Times New Roman" panose="02020603050405020304" pitchFamily="18" charset="0"/>
                <a:cs typeface="Times New Roman" panose="02020603050405020304" pitchFamily="18" charset="0"/>
              </a:rPr>
              <a:t> tr</a:t>
            </a:r>
            <a:r>
              <a:rPr lang="vi-VN" sz="3200" dirty="0">
                <a:solidFill>
                  <a:srgbClr val="000000"/>
                </a:solidFill>
                <a:latin typeface="Times New Roman" panose="02020603050405020304" pitchFamily="18" charset="0"/>
                <a:cs typeface="Times New Roman" panose="02020603050405020304" pitchFamily="18" charset="0"/>
              </a:rPr>
              <a:t>ư</a:t>
            </a:r>
            <a:r>
              <a:rPr lang="en-US" sz="3200" dirty="0" err="1">
                <a:solidFill>
                  <a:srgbClr val="000000"/>
                </a:solidFill>
                <a:latin typeface="Times New Roman" panose="02020603050405020304" pitchFamily="18" charset="0"/>
                <a:cs typeface="Times New Roman" panose="02020603050405020304" pitchFamily="18" charset="0"/>
              </a:rPr>
              <a:t>ớc</a:t>
            </a:r>
            <a:r>
              <a:rPr lang="en-US" sz="3200" dirty="0">
                <a:solidFill>
                  <a:srgbClr val="000000"/>
                </a:solidFill>
                <a:latin typeface="Times New Roman" panose="02020603050405020304" pitchFamily="18" charset="0"/>
                <a:cs typeface="Times New Roman" panose="02020603050405020304" pitchFamily="18" charset="0"/>
              </a:rPr>
              <a:t> VD2: </a:t>
            </a:r>
            <a:r>
              <a:rPr lang="en-US" sz="3200" dirty="0" err="1">
                <a:solidFill>
                  <a:srgbClr val="000000"/>
                </a:solidFill>
                <a:latin typeface="Times New Roman" panose="02020603050405020304" pitchFamily="18" charset="0"/>
                <a:cs typeface="Times New Roman" panose="02020603050405020304" pitchFamily="18" charset="0"/>
              </a:rPr>
              <a:t>Sgk</a:t>
            </a:r>
            <a:r>
              <a:rPr lang="en-US" sz="3200" dirty="0">
                <a:solidFill>
                  <a:srgbClr val="000000"/>
                </a:solidFill>
                <a:latin typeface="Times New Roman" panose="02020603050405020304" pitchFamily="18" charset="0"/>
                <a:cs typeface="Times New Roman" panose="02020603050405020304" pitchFamily="18" charset="0"/>
              </a:rPr>
              <a:t>/ 106.</a:t>
            </a:r>
          </a:p>
          <a:p>
            <a:pPr marL="285750" indent="-285750" defTabSz="457200">
              <a:buFontTx/>
              <a:buChar char="-"/>
            </a:pPr>
            <a:r>
              <a:rPr lang="en-US" sz="3200" dirty="0" err="1">
                <a:solidFill>
                  <a:srgbClr val="000000"/>
                </a:solidFill>
                <a:latin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5.14; 5.15; 5.17 </a:t>
            </a:r>
            <a:r>
              <a:rPr lang="en-US" sz="3200" dirty="0" err="1">
                <a:solidFill>
                  <a:srgbClr val="000000"/>
                </a:solidFill>
                <a:latin typeface="Times New Roman" panose="02020603050405020304" pitchFamily="18" charset="0"/>
                <a:cs typeface="Times New Roman" panose="02020603050405020304" pitchFamily="18" charset="0"/>
              </a:rPr>
              <a:t>Sgk</a:t>
            </a:r>
            <a:r>
              <a:rPr lang="en-US" sz="3200" dirty="0">
                <a:solidFill>
                  <a:srgbClr val="000000"/>
                </a:solidFill>
                <a:latin typeface="Times New Roman" panose="02020603050405020304" pitchFamily="18" charset="0"/>
                <a:cs typeface="Times New Roman" panose="02020603050405020304" pitchFamily="18" charset="0"/>
              </a:rPr>
              <a:t>/107. </a:t>
            </a:r>
            <a:r>
              <a:rPr lang="en-US" sz="3200" dirty="0" err="1">
                <a:solidFill>
                  <a:srgbClr val="000000"/>
                </a:solidFill>
                <a:latin typeface="Times New Roman" panose="02020603050405020304" pitchFamily="18" charset="0"/>
                <a:cs typeface="Times New Roman" panose="02020603050405020304" pitchFamily="18" charset="0"/>
              </a:rPr>
              <a:t>Trả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lời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hỏi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đến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cs typeface="Times New Roman" panose="02020603050405020304" pitchFamily="18" charset="0"/>
              </a:rPr>
              <a:t> 6 SBT/92 </a:t>
            </a:r>
          </a:p>
          <a:p>
            <a:pPr defTabSz="457200"/>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426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p:spPr>
      </p:pic>
    </p:spTree>
    <p:extLst>
      <p:ext uri="{BB962C8B-B14F-4D97-AF65-F5344CB8AC3E}">
        <p14:creationId xmlns:p14="http://schemas.microsoft.com/office/powerpoint/2010/main" val="73574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4724400" y="1428750"/>
            <a:ext cx="4267200" cy="1569660"/>
          </a:xfrm>
          <a:prstGeom prst="rect">
            <a:avLst/>
          </a:prstGeom>
          <a:solidFill>
            <a:schemeClr val="bg1"/>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0000FF"/>
                </a:solidFill>
                <a:latin typeface="Times New Roman" pitchFamily="18" charset="0"/>
                <a:cs typeface="Times New Roman" pitchFamily="18" charset="0"/>
              </a:rPr>
              <a:t>PHẦN I</a:t>
            </a:r>
          </a:p>
          <a:p>
            <a:pPr algn="ctr"/>
            <a:r>
              <a:rPr lang="en-US" sz="4800" b="1" spc="50" dirty="0">
                <a:ln w="11430"/>
                <a:solidFill>
                  <a:srgbClr val="FF0000"/>
                </a:solidFill>
                <a:latin typeface="Times New Roman" pitchFamily="18" charset="0"/>
                <a:cs typeface="Times New Roman" pitchFamily="18" charset="0"/>
              </a:rPr>
              <a:t>KHỞI ĐỘNG</a:t>
            </a:r>
            <a:endParaRPr lang="en-US" sz="4800" b="1" cap="none" spc="50" dirty="0">
              <a:ln w="1143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2846117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B9467B-D356-46B5-94E0-FE5C5FF8282A}"/>
              </a:ext>
            </a:extLst>
          </p:cNvPr>
          <p:cNvSpPr/>
          <p:nvPr/>
        </p:nvSpPr>
        <p:spPr>
          <a:xfrm>
            <a:off x="304800" y="514350"/>
            <a:ext cx="4800600" cy="4401205"/>
          </a:xfrm>
          <a:prstGeom prst="rect">
            <a:avLst/>
          </a:prstGeom>
        </p:spPr>
        <p:txBody>
          <a:bodyPr wrap="square">
            <a:spAutoFit/>
          </a:bodyPr>
          <a:lstStyle/>
          <a:p>
            <a:pPr algn="ctr"/>
            <a:r>
              <a:rPr lang="en-US"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LUẬT CH</a:t>
            </a:r>
            <a:r>
              <a:rPr lang="vi-VN" sz="2800" b="1" dirty="0">
                <a:solidFill>
                  <a:srgbClr val="FF0000"/>
                </a:solidFill>
                <a:latin typeface="Times New Roman" panose="02020603050405020304" pitchFamily="18" charset="0"/>
                <a:cs typeface="Times New Roman" panose="02020603050405020304" pitchFamily="18" charset="0"/>
              </a:rPr>
              <a:t>Ơ</a:t>
            </a:r>
            <a:r>
              <a:rPr lang="en-US" sz="2800" b="1" dirty="0">
                <a:solidFill>
                  <a:srgbClr val="FF0000"/>
                </a:solidFill>
                <a:latin typeface="Times New Roman" panose="02020603050405020304" pitchFamily="18" charset="0"/>
                <a:cs typeface="Times New Roman" panose="02020603050405020304" pitchFamily="18" charset="0"/>
              </a:rPr>
              <a:t>I</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Plickers</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M</a:t>
            </a:r>
            <a:r>
              <a:rPr lang="en-US" sz="2800" dirty="0" err="1">
                <a:latin typeface="Times New Roman" panose="02020603050405020304" pitchFamily="18" charset="0"/>
                <a:cs typeface="Times New Roman" panose="02020603050405020304" pitchFamily="18" charset="0"/>
              </a:rPr>
              <a:t>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p>
        </p:txBody>
      </p:sp>
      <p:pic>
        <p:nvPicPr>
          <p:cNvPr id="5" name="Copy of Untitled video">
            <a:hlinkClick r:id="" action="ppaction://media"/>
            <a:extLst>
              <a:ext uri="{FF2B5EF4-FFF2-40B4-BE49-F238E27FC236}">
                <a16:creationId xmlns:a16="http://schemas.microsoft.com/office/drawing/2014/main" id="{E35DD8B0-05F6-4300-A513-2D095CFB28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9130" t="1769" r="27537" b="-1769"/>
          <a:stretch/>
        </p:blipFill>
        <p:spPr>
          <a:xfrm>
            <a:off x="5181600" y="30645"/>
            <a:ext cx="3962400" cy="5143500"/>
          </a:xfrm>
          <a:prstGeom prst="rect">
            <a:avLst/>
          </a:prstGeom>
        </p:spPr>
      </p:pic>
    </p:spTree>
    <p:extLst>
      <p:ext uri="{BB962C8B-B14F-4D97-AF65-F5344CB8AC3E}">
        <p14:creationId xmlns:p14="http://schemas.microsoft.com/office/powerpoint/2010/main" val="27941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264949" y="40273"/>
            <a:ext cx="8686800"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dirty="0" err="1">
                <a:solidFill>
                  <a:srgbClr val="FF0000"/>
                </a:solidFill>
                <a:latin typeface="Times New Roman" panose="02020603050405020304" pitchFamily="18" charset="0"/>
                <a:cs typeface="Times New Roman" panose="02020603050405020304" pitchFamily="18" charset="0"/>
              </a:rPr>
              <a:t>Câu</a:t>
            </a:r>
            <a:r>
              <a:rPr lang="en-US" sz="2200" b="1" dirty="0">
                <a:solidFill>
                  <a:srgbClr val="FF0000"/>
                </a:solidFill>
                <a:latin typeface="Times New Roman" panose="02020603050405020304" pitchFamily="18" charset="0"/>
                <a:cs typeface="Times New Roman" panose="02020603050405020304" pitchFamily="18" charset="0"/>
              </a:rPr>
              <a:t> 1. </a:t>
            </a:r>
            <a:r>
              <a:rPr lang="en-US" sz="2200" dirty="0">
                <a:latin typeface="Times New Roman" panose="02020603050405020304" pitchFamily="18" charset="0"/>
                <a:cs typeface="Times New Roman" panose="02020603050405020304" pitchFamily="18" charset="0"/>
              </a:rPr>
              <a:t>Lan </a:t>
            </a:r>
            <a:r>
              <a:rPr lang="en-US" sz="2200" dirty="0" err="1">
                <a:latin typeface="Times New Roman" panose="02020603050405020304" pitchFamily="18" charset="0"/>
                <a:cs typeface="Times New Roman" panose="02020603050405020304" pitchFamily="18" charset="0"/>
              </a:rPr>
              <a:t>muốn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tìm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hiểu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Pickleball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phiếu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40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nam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a:t>
            </a:r>
          </a:p>
          <a:p>
            <a:pPr algn="ctr"/>
            <a:r>
              <a:rPr lang="en-US" sz="2200" b="1" dirty="0">
                <a:latin typeface="Times New Roman" panose="02020603050405020304" pitchFamily="18" charset="0"/>
                <a:cs typeface="Times New Roman" panose="02020603050405020304" pitchFamily="18" charset="0"/>
              </a:rPr>
              <a:t>PHIẾU HỎI</a:t>
            </a:r>
          </a:p>
          <a:p>
            <a:r>
              <a:rPr lang="en-US" sz="2200" b="1" dirty="0">
                <a:latin typeface="Times New Roman" panose="02020603050405020304" pitchFamily="18" charset="0"/>
                <a:cs typeface="Times New Roman" panose="02020603050405020304" pitchFamily="18" charset="0"/>
              </a:rPr>
              <a:t>1.</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môn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thao</a:t>
            </a:r>
            <a:r>
              <a:rPr lang="en-US" sz="2200" dirty="0">
                <a:latin typeface="Times New Roman" panose="02020603050405020304" pitchFamily="18" charset="0"/>
                <a:cs typeface="Times New Roman" panose="02020603050405020304" pitchFamily="18" charset="0"/>
              </a:rPr>
              <a:t> pickleball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Rất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B.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C.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endParaRPr lang="en-US" sz="2200"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2.</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tuần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mấy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chơi</a:t>
            </a:r>
            <a:r>
              <a:rPr lang="en-US" sz="2200" dirty="0">
                <a:latin typeface="Times New Roman" panose="02020603050405020304" pitchFamily="18" charset="0"/>
                <a:cs typeface="Times New Roman" panose="02020603050405020304" pitchFamily="18" charset="0"/>
              </a:rPr>
              <a:t> pickleball?</a:t>
            </a:r>
          </a:p>
          <a:p>
            <a:r>
              <a:rPr lang="en-US" sz="2200" b="1" dirty="0">
                <a:latin typeface="Times New Roman" panose="02020603050405020304" pitchFamily="18" charset="0"/>
                <a:cs typeface="Times New Roman" panose="02020603050405020304" pitchFamily="18" charset="0"/>
              </a:rPr>
              <a:t>3.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ai?</a:t>
            </a:r>
          </a:p>
          <a:p>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án</a:t>
            </a:r>
            <a:r>
              <a:rPr lang="en-US" sz="2200"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đúng</a:t>
            </a:r>
            <a:endParaRPr lang="en-US" sz="2200"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A.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2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B.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C.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xếp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p>
          <a:p>
            <a:r>
              <a:rPr lang="en-US" sz="2200" dirty="0">
                <a:latin typeface="Times New Roman" panose="02020603050405020304" pitchFamily="18" charset="0"/>
                <a:cs typeface="Times New Roman" panose="02020603050405020304" pitchFamily="18" charset="0"/>
              </a:rPr>
              <a:t>D. </a:t>
            </a:r>
            <a:r>
              <a:rPr lang="en-US" sz="2200" dirty="0" err="1">
                <a:latin typeface="Times New Roman" panose="02020603050405020304" pitchFamily="18" charset="0"/>
                <a:cs typeface="Times New Roman" panose="02020603050405020304" pitchFamily="18" charset="0"/>
              </a:rPr>
              <a:t>Dữ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 3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liệu</a:t>
            </a:r>
            <a:r>
              <a:rPr lang="en-US" sz="2200" dirty="0">
                <a:latin typeface="Times New Roman" panose="02020603050405020304" pitchFamily="18" charset="0"/>
                <a:cs typeface="Times New Roman" panose="02020603050405020304" pitchFamily="18" charset="0"/>
              </a:rPr>
              <a:t>.</a:t>
            </a:r>
          </a:p>
          <a:p>
            <a:r>
              <a:rPr lang="en-US" sz="2200" dirty="0">
                <a:latin typeface="Times New Roman" panose="02020603050405020304" pitchFamily="18" charset="0"/>
                <a:cs typeface="Times New Roman" panose="02020603050405020304" pitchFamily="18" charset="0"/>
              </a:rPr>
              <a:t>              </a:t>
            </a:r>
          </a:p>
        </p:txBody>
      </p:sp>
      <p:sp>
        <p:nvSpPr>
          <p:cNvPr id="25" name="Rounded Rectangle 24"/>
          <p:cNvSpPr/>
          <p:nvPr/>
        </p:nvSpPr>
        <p:spPr>
          <a:xfrm>
            <a:off x="7815349"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15</a:t>
            </a:r>
          </a:p>
        </p:txBody>
      </p:sp>
      <p:sp>
        <p:nvSpPr>
          <p:cNvPr id="27" name="Rounded Rectangle 26"/>
          <p:cNvSpPr/>
          <p:nvPr/>
        </p:nvSpPr>
        <p:spPr>
          <a:xfrm>
            <a:off x="7793124" y="16363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14</a:t>
            </a:r>
          </a:p>
        </p:txBody>
      </p:sp>
      <p:sp>
        <p:nvSpPr>
          <p:cNvPr id="28" name="Rounded Rectangle 27"/>
          <p:cNvSpPr/>
          <p:nvPr/>
        </p:nvSpPr>
        <p:spPr>
          <a:xfrm>
            <a:off x="7785186"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13</a:t>
            </a:r>
          </a:p>
        </p:txBody>
      </p:sp>
      <p:sp>
        <p:nvSpPr>
          <p:cNvPr id="29" name="Rounded Rectangle 28"/>
          <p:cNvSpPr/>
          <p:nvPr/>
        </p:nvSpPr>
        <p:spPr>
          <a:xfrm>
            <a:off x="7785186" y="16363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12</a:t>
            </a:r>
          </a:p>
        </p:txBody>
      </p:sp>
      <p:sp>
        <p:nvSpPr>
          <p:cNvPr id="30" name="Rounded Rectangle 29"/>
          <p:cNvSpPr/>
          <p:nvPr/>
        </p:nvSpPr>
        <p:spPr>
          <a:xfrm>
            <a:off x="7793124"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11</a:t>
            </a:r>
          </a:p>
        </p:txBody>
      </p:sp>
      <p:sp>
        <p:nvSpPr>
          <p:cNvPr id="31" name="Rounded Rectangle 30"/>
          <p:cNvSpPr/>
          <p:nvPr/>
        </p:nvSpPr>
        <p:spPr>
          <a:xfrm>
            <a:off x="7793124" y="16363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10</a:t>
            </a:r>
          </a:p>
        </p:txBody>
      </p:sp>
      <p:sp>
        <p:nvSpPr>
          <p:cNvPr id="32" name="Rounded Rectangle 31"/>
          <p:cNvSpPr/>
          <p:nvPr/>
        </p:nvSpPr>
        <p:spPr>
          <a:xfrm>
            <a:off x="7793124" y="16252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09</a:t>
            </a:r>
          </a:p>
        </p:txBody>
      </p:sp>
      <p:sp>
        <p:nvSpPr>
          <p:cNvPr id="33" name="Rounded Rectangle 32"/>
          <p:cNvSpPr/>
          <p:nvPr/>
        </p:nvSpPr>
        <p:spPr>
          <a:xfrm>
            <a:off x="7789949" y="16252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08</a:t>
            </a:r>
          </a:p>
        </p:txBody>
      </p:sp>
      <p:sp>
        <p:nvSpPr>
          <p:cNvPr id="34" name="Rounded Rectangle 33"/>
          <p:cNvSpPr/>
          <p:nvPr/>
        </p:nvSpPr>
        <p:spPr>
          <a:xfrm>
            <a:off x="7785186" y="16252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07</a:t>
            </a:r>
          </a:p>
        </p:txBody>
      </p:sp>
      <p:sp>
        <p:nvSpPr>
          <p:cNvPr id="35" name="Rounded Rectangle 34"/>
          <p:cNvSpPr/>
          <p:nvPr/>
        </p:nvSpPr>
        <p:spPr>
          <a:xfrm>
            <a:off x="7785186" y="1645920"/>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06</a:t>
            </a:r>
          </a:p>
        </p:txBody>
      </p:sp>
      <p:sp>
        <p:nvSpPr>
          <p:cNvPr id="36" name="Rounded Rectangle 35"/>
          <p:cNvSpPr/>
          <p:nvPr/>
        </p:nvSpPr>
        <p:spPr>
          <a:xfrm>
            <a:off x="7782011"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05</a:t>
            </a:r>
          </a:p>
        </p:txBody>
      </p:sp>
      <p:sp>
        <p:nvSpPr>
          <p:cNvPr id="37" name="Rounded Rectangle 36"/>
          <p:cNvSpPr/>
          <p:nvPr/>
        </p:nvSpPr>
        <p:spPr>
          <a:xfrm>
            <a:off x="7782011"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04</a:t>
            </a:r>
          </a:p>
        </p:txBody>
      </p:sp>
      <p:sp>
        <p:nvSpPr>
          <p:cNvPr id="38" name="Rounded Rectangle 37"/>
          <p:cNvSpPr/>
          <p:nvPr/>
        </p:nvSpPr>
        <p:spPr>
          <a:xfrm>
            <a:off x="7782011" y="16252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03</a:t>
            </a:r>
          </a:p>
        </p:txBody>
      </p:sp>
      <p:sp>
        <p:nvSpPr>
          <p:cNvPr id="39" name="Rounded Rectangle 38"/>
          <p:cNvSpPr/>
          <p:nvPr/>
        </p:nvSpPr>
        <p:spPr>
          <a:xfrm>
            <a:off x="7785186" y="16300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02</a:t>
            </a:r>
          </a:p>
        </p:txBody>
      </p:sp>
      <p:sp>
        <p:nvSpPr>
          <p:cNvPr id="40" name="Rounded Rectangle 39"/>
          <p:cNvSpPr/>
          <p:nvPr/>
        </p:nvSpPr>
        <p:spPr>
          <a:xfrm>
            <a:off x="7782011" y="16363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01</a:t>
            </a:r>
          </a:p>
        </p:txBody>
      </p:sp>
      <p:sp>
        <p:nvSpPr>
          <p:cNvPr id="41" name="Rounded Rectangle 40"/>
          <p:cNvSpPr/>
          <p:nvPr/>
        </p:nvSpPr>
        <p:spPr>
          <a:xfrm>
            <a:off x="7793124" y="16363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00</a:t>
            </a:r>
          </a:p>
        </p:txBody>
      </p:sp>
      <p:sp>
        <p:nvSpPr>
          <p:cNvPr id="56" name="Rounded Rectangle 55"/>
          <p:cNvSpPr/>
          <p:nvPr/>
        </p:nvSpPr>
        <p:spPr>
          <a:xfrm>
            <a:off x="7782011" y="1099819"/>
            <a:ext cx="998364" cy="2476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400" b="1" dirty="0" err="1">
                <a:solidFill>
                  <a:srgbClr val="FF0000"/>
                </a:solidFill>
                <a:latin typeface="Tahoma" pitchFamily="34" charset="0"/>
                <a:cs typeface="Tahoma" pitchFamily="34" charset="0"/>
              </a:rPr>
              <a:t>Bắt</a:t>
            </a:r>
            <a:r>
              <a:rPr lang="en-US" sz="1400" b="1" dirty="0">
                <a:solidFill>
                  <a:srgbClr val="FF0000"/>
                </a:solidFill>
                <a:latin typeface="Tahoma" pitchFamily="34" charset="0"/>
                <a:cs typeface="Tahoma" pitchFamily="34" charset="0"/>
              </a:rPr>
              <a:t> </a:t>
            </a:r>
            <a:r>
              <a:rPr lang="en-US" sz="1400" b="1" dirty="0" err="1">
                <a:solidFill>
                  <a:srgbClr val="FF0000"/>
                </a:solidFill>
                <a:latin typeface="Tahoma" pitchFamily="34" charset="0"/>
                <a:cs typeface="Tahoma" pitchFamily="34" charset="0"/>
              </a:rPr>
              <a:t>đầu</a:t>
            </a:r>
            <a:endParaRPr lang="en-US" sz="1400" b="1" dirty="0">
              <a:solidFill>
                <a:srgbClr val="FF0000"/>
              </a:solidFill>
              <a:latin typeface="Tahoma" pitchFamily="34" charset="0"/>
              <a:cs typeface="Tahoma" pitchFamily="34" charset="0"/>
            </a:endParaRPr>
          </a:p>
        </p:txBody>
      </p:sp>
      <p:sp>
        <p:nvSpPr>
          <p:cNvPr id="57" name="Rounded Rectangle 56"/>
          <p:cNvSpPr/>
          <p:nvPr/>
        </p:nvSpPr>
        <p:spPr>
          <a:xfrm>
            <a:off x="7772400" y="1368107"/>
            <a:ext cx="1033462" cy="2476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1400" b="1" dirty="0" err="1">
                <a:solidFill>
                  <a:srgbClr val="FFFFFF"/>
                </a:solidFill>
                <a:latin typeface="Tahoma" pitchFamily="34" charset="0"/>
                <a:cs typeface="Tahoma" pitchFamily="34" charset="0"/>
              </a:rPr>
              <a:t>Hết</a:t>
            </a:r>
            <a:r>
              <a:rPr lang="en-US" sz="1400" b="1" dirty="0">
                <a:solidFill>
                  <a:srgbClr val="FFFFFF"/>
                </a:solidFill>
                <a:latin typeface="Tahoma" pitchFamily="34" charset="0"/>
                <a:cs typeface="Tahoma" pitchFamily="34" charset="0"/>
              </a:rPr>
              <a:t> </a:t>
            </a:r>
            <a:r>
              <a:rPr lang="en-US" sz="1400" b="1" dirty="0" err="1">
                <a:solidFill>
                  <a:srgbClr val="FFFFFF"/>
                </a:solidFill>
                <a:latin typeface="Tahoma" pitchFamily="34" charset="0"/>
                <a:cs typeface="Tahoma" pitchFamily="34" charset="0"/>
              </a:rPr>
              <a:t>giờ</a:t>
            </a:r>
            <a:endParaRPr lang="en-US" sz="1400" b="1" dirty="0">
              <a:solidFill>
                <a:srgbClr val="FFFFFF"/>
              </a:solidFill>
              <a:latin typeface="Tahoma" pitchFamily="34" charset="0"/>
              <a:cs typeface="Tahoma" pitchFamily="34" charset="0"/>
            </a:endParaRPr>
          </a:p>
        </p:txBody>
      </p:sp>
    </p:spTree>
    <p:extLst>
      <p:ext uri="{BB962C8B-B14F-4D97-AF65-F5344CB8AC3E}">
        <p14:creationId xmlns:p14="http://schemas.microsoft.com/office/powerpoint/2010/main" val="4172300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ox(out)">
                                      <p:cBhvr>
                                        <p:cTn id="11" dur="10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1500"/>
                            </p:stCondLst>
                            <p:childTnLst>
                              <p:par>
                                <p:cTn id="13" presetID="4" presetClass="entr" presetSubtype="32"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ox(out)">
                                      <p:cBhvr>
                                        <p:cTn id="15" dur="1000"/>
                                        <p:tgtEl>
                                          <p:spTgt spid="27"/>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2500"/>
                            </p:stCondLst>
                            <p:childTnLst>
                              <p:par>
                                <p:cTn id="17" presetID="4" presetClass="entr" presetSubtype="32"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ox(out)">
                                      <p:cBhvr>
                                        <p:cTn id="19" dur="1000"/>
                                        <p:tgtEl>
                                          <p:spTgt spid="28"/>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3500"/>
                            </p:stCondLst>
                            <p:childTnLst>
                              <p:par>
                                <p:cTn id="21" presetID="4" presetClass="entr" presetSubtype="32"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ox(out)">
                                      <p:cBhvr>
                                        <p:cTn id="23" dur="1000"/>
                                        <p:tgtEl>
                                          <p:spTgt spid="29"/>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4500"/>
                            </p:stCondLst>
                            <p:childTnLst>
                              <p:par>
                                <p:cTn id="25" presetID="4" presetClass="entr" presetSubtype="32"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ox(out)">
                                      <p:cBhvr>
                                        <p:cTn id="27" dur="1000"/>
                                        <p:tgtEl>
                                          <p:spTgt spid="30"/>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par>
                          <p:cTn id="28" fill="hold">
                            <p:stCondLst>
                              <p:cond delay="5500"/>
                            </p:stCondLst>
                            <p:childTnLst>
                              <p:par>
                                <p:cTn id="29" presetID="4" presetClass="entr" presetSubtype="32"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ox(out)">
                                      <p:cBhvr>
                                        <p:cTn id="31" dur="1000"/>
                                        <p:tgtEl>
                                          <p:spTgt spid="31"/>
                                        </p:tgtEl>
                                      </p:cBhvr>
                                    </p:animEffec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2" fill="hold">
                            <p:stCondLst>
                              <p:cond delay="6500"/>
                            </p:stCondLst>
                            <p:childTnLst>
                              <p:par>
                                <p:cTn id="33" presetID="4" presetClass="entr" presetSubtype="32"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ox(out)">
                                      <p:cBhvr>
                                        <p:cTn id="35" dur="1000"/>
                                        <p:tgtEl>
                                          <p:spTgt spid="32"/>
                                        </p:tgtEl>
                                      </p:cBhvr>
                                    </p:animEffect>
                                  </p:childTnLst>
                                  <p:subTnLst>
                                    <p:audio>
                                      <p:cMediaNode>
                                        <p:cTn display="0" masterRel="sameClick">
                                          <p:stCondLst>
                                            <p:cond evt="begin" delay="0">
                                              <p:tn val="33"/>
                                            </p:cond>
                                          </p:stCondLst>
                                          <p:endCondLst>
                                            <p:cond evt="onStopAudio" delay="0">
                                              <p:tgtEl>
                                                <p:sldTgt/>
                                              </p:tgtEl>
                                            </p:cond>
                                          </p:endCondLst>
                                        </p:cTn>
                                        <p:tgtEl>
                                          <p:sndTgt r:embed="rId4" name="hammer.wav"/>
                                        </p:tgtEl>
                                      </p:cMediaNode>
                                    </p:audio>
                                  </p:subTnLst>
                                </p:cTn>
                              </p:par>
                            </p:childTnLst>
                          </p:cTn>
                        </p:par>
                        <p:par>
                          <p:cTn id="36" fill="hold">
                            <p:stCondLst>
                              <p:cond delay="7500"/>
                            </p:stCondLst>
                            <p:childTnLst>
                              <p:par>
                                <p:cTn id="37" presetID="4" presetClass="entr" presetSubtype="32"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ox(out)">
                                      <p:cBhvr>
                                        <p:cTn id="39" dur="1000"/>
                                        <p:tgtEl>
                                          <p:spTgt spid="33"/>
                                        </p:tgtEl>
                                      </p:cBhvr>
                                    </p:animEffect>
                                  </p:childTnLst>
                                  <p:subTnLst>
                                    <p:audio>
                                      <p:cMediaNode>
                                        <p:cTn display="0" masterRel="sameClick">
                                          <p:stCondLst>
                                            <p:cond evt="begin" delay="0">
                                              <p:tn val="37"/>
                                            </p:cond>
                                          </p:stCondLst>
                                          <p:endCondLst>
                                            <p:cond evt="onStopAudio" delay="0">
                                              <p:tgtEl>
                                                <p:sldTgt/>
                                              </p:tgtEl>
                                            </p:cond>
                                          </p:endCondLst>
                                        </p:cTn>
                                        <p:tgtEl>
                                          <p:sndTgt r:embed="rId4" name="hammer.wav"/>
                                        </p:tgtEl>
                                      </p:cMediaNode>
                                    </p:audio>
                                  </p:subTnLst>
                                </p:cTn>
                              </p:par>
                            </p:childTnLst>
                          </p:cTn>
                        </p:par>
                        <p:par>
                          <p:cTn id="40" fill="hold">
                            <p:stCondLst>
                              <p:cond delay="8500"/>
                            </p:stCondLst>
                            <p:childTnLst>
                              <p:par>
                                <p:cTn id="41" presetID="4" presetClass="entr" presetSubtype="32"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ox(out)">
                                      <p:cBhvr>
                                        <p:cTn id="43" dur="10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4" name="hammer.wav"/>
                                        </p:tgtEl>
                                      </p:cMediaNode>
                                    </p:audio>
                                  </p:subTnLst>
                                </p:cTn>
                              </p:par>
                            </p:childTnLst>
                          </p:cTn>
                        </p:par>
                        <p:par>
                          <p:cTn id="44" fill="hold">
                            <p:stCondLst>
                              <p:cond delay="9500"/>
                            </p:stCondLst>
                            <p:childTnLst>
                              <p:par>
                                <p:cTn id="45" presetID="4" presetClass="entr" presetSubtype="32" fill="hold" grpId="0"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ox(out)">
                                      <p:cBhvr>
                                        <p:cTn id="47" dur="10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4" name="hammer.wav"/>
                                        </p:tgtEl>
                                      </p:cMediaNode>
                                    </p:audio>
                                  </p:subTnLst>
                                </p:cTn>
                              </p:par>
                            </p:childTnLst>
                          </p:cTn>
                        </p:par>
                        <p:par>
                          <p:cTn id="48" fill="hold">
                            <p:stCondLst>
                              <p:cond delay="10500"/>
                            </p:stCondLst>
                            <p:childTnLst>
                              <p:par>
                                <p:cTn id="49" presetID="4" presetClass="entr" presetSubtype="32"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ox(out)">
                                      <p:cBhvr>
                                        <p:cTn id="51" dur="1000"/>
                                        <p:tgtEl>
                                          <p:spTgt spid="36"/>
                                        </p:tgtEl>
                                      </p:cBhvr>
                                    </p:animEffect>
                                  </p:childTnLst>
                                  <p:subTnLst>
                                    <p:audio>
                                      <p:cMediaNode>
                                        <p:cTn display="0" masterRel="sameClick">
                                          <p:stCondLst>
                                            <p:cond evt="begin" delay="0">
                                              <p:tn val="49"/>
                                            </p:cond>
                                          </p:stCondLst>
                                          <p:endCondLst>
                                            <p:cond evt="onStopAudio" delay="0">
                                              <p:tgtEl>
                                                <p:sldTgt/>
                                              </p:tgtEl>
                                            </p:cond>
                                          </p:endCondLst>
                                        </p:cTn>
                                        <p:tgtEl>
                                          <p:sndTgt r:embed="rId4" name="hammer.wav"/>
                                        </p:tgtEl>
                                      </p:cMediaNode>
                                    </p:audio>
                                  </p:subTnLst>
                                </p:cTn>
                              </p:par>
                            </p:childTnLst>
                          </p:cTn>
                        </p:par>
                        <p:par>
                          <p:cTn id="52" fill="hold">
                            <p:stCondLst>
                              <p:cond delay="11500"/>
                            </p:stCondLst>
                            <p:childTnLst>
                              <p:par>
                                <p:cTn id="53" presetID="4" presetClass="entr" presetSubtype="32"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ox(out)">
                                      <p:cBhvr>
                                        <p:cTn id="55" dur="10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4" name="hammer.wav"/>
                                        </p:tgtEl>
                                      </p:cMediaNode>
                                    </p:audio>
                                  </p:subTnLst>
                                </p:cTn>
                              </p:par>
                            </p:childTnLst>
                          </p:cTn>
                        </p:par>
                        <p:par>
                          <p:cTn id="56" fill="hold">
                            <p:stCondLst>
                              <p:cond delay="12500"/>
                            </p:stCondLst>
                            <p:childTnLst>
                              <p:par>
                                <p:cTn id="57" presetID="4" presetClass="entr" presetSubtype="32" fill="hold" grpId="0" nodeType="after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ox(out)">
                                      <p:cBhvr>
                                        <p:cTn id="59" dur="1000"/>
                                        <p:tgtEl>
                                          <p:spTgt spid="38"/>
                                        </p:tgtEl>
                                      </p:cBhvr>
                                    </p:animEffect>
                                  </p:childTnLst>
                                  <p:subTnLst>
                                    <p:audio>
                                      <p:cMediaNode>
                                        <p:cTn display="0" masterRel="sameClick">
                                          <p:stCondLst>
                                            <p:cond evt="begin" delay="0">
                                              <p:tn val="57"/>
                                            </p:cond>
                                          </p:stCondLst>
                                          <p:endCondLst>
                                            <p:cond evt="onStopAudio" delay="0">
                                              <p:tgtEl>
                                                <p:sldTgt/>
                                              </p:tgtEl>
                                            </p:cond>
                                          </p:endCondLst>
                                        </p:cTn>
                                        <p:tgtEl>
                                          <p:sndTgt r:embed="rId4" name="hammer.wav"/>
                                        </p:tgtEl>
                                      </p:cMediaNode>
                                    </p:audio>
                                  </p:subTnLst>
                                </p:cTn>
                              </p:par>
                            </p:childTnLst>
                          </p:cTn>
                        </p:par>
                        <p:par>
                          <p:cTn id="60" fill="hold">
                            <p:stCondLst>
                              <p:cond delay="13500"/>
                            </p:stCondLst>
                            <p:childTnLst>
                              <p:par>
                                <p:cTn id="61" presetID="4" presetClass="entr" presetSubtype="32" fill="hold" grpId="0" nodeType="after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ox(out)">
                                      <p:cBhvr>
                                        <p:cTn id="63" dur="1000"/>
                                        <p:tgtEl>
                                          <p:spTgt spid="39"/>
                                        </p:tgtEl>
                                      </p:cBhvr>
                                    </p:animEffect>
                                  </p:childTnLst>
                                  <p:subTnLst>
                                    <p:audio>
                                      <p:cMediaNode>
                                        <p:cTn display="0" masterRel="sameClick">
                                          <p:stCondLst>
                                            <p:cond evt="begin" delay="0">
                                              <p:tn val="61"/>
                                            </p:cond>
                                          </p:stCondLst>
                                          <p:endCondLst>
                                            <p:cond evt="onStopAudio" delay="0">
                                              <p:tgtEl>
                                                <p:sldTgt/>
                                              </p:tgtEl>
                                            </p:cond>
                                          </p:endCondLst>
                                        </p:cTn>
                                        <p:tgtEl>
                                          <p:sndTgt r:embed="rId4" name="hammer.wav"/>
                                        </p:tgtEl>
                                      </p:cMediaNode>
                                    </p:audio>
                                  </p:subTnLst>
                                </p:cTn>
                              </p:par>
                            </p:childTnLst>
                          </p:cTn>
                        </p:par>
                        <p:par>
                          <p:cTn id="64" fill="hold">
                            <p:stCondLst>
                              <p:cond delay="14500"/>
                            </p:stCondLst>
                            <p:childTnLst>
                              <p:par>
                                <p:cTn id="65" presetID="4" presetClass="entr" presetSubtype="32"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ox(out)">
                                      <p:cBhvr>
                                        <p:cTn id="67" dur="1000"/>
                                        <p:tgtEl>
                                          <p:spTgt spid="40"/>
                                        </p:tgtEl>
                                      </p:cBhvr>
                                    </p:animEffect>
                                  </p:childTnLst>
                                  <p:subTnLst>
                                    <p:audio>
                                      <p:cMediaNode>
                                        <p:cTn display="0" masterRel="sameClick">
                                          <p:stCondLst>
                                            <p:cond evt="begin" delay="0">
                                              <p:tn val="65"/>
                                            </p:cond>
                                          </p:stCondLst>
                                          <p:endCondLst>
                                            <p:cond evt="onStopAudio" delay="0">
                                              <p:tgtEl>
                                                <p:sldTgt/>
                                              </p:tgtEl>
                                            </p:cond>
                                          </p:endCondLst>
                                        </p:cTn>
                                        <p:tgtEl>
                                          <p:sndTgt r:embed="rId4" name="hammer.wav"/>
                                        </p:tgtEl>
                                      </p:cMediaNode>
                                    </p:audio>
                                  </p:subTnLst>
                                </p:cTn>
                              </p:par>
                            </p:childTnLst>
                          </p:cTn>
                        </p:par>
                        <p:par>
                          <p:cTn id="68" fill="hold">
                            <p:stCondLst>
                              <p:cond delay="15500"/>
                            </p:stCondLst>
                            <p:childTnLst>
                              <p:par>
                                <p:cTn id="69" presetID="4" presetClass="entr" presetSubtype="32"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ox(out)">
                                      <p:cBhvr>
                                        <p:cTn id="71" dur="1000"/>
                                        <p:tgtEl>
                                          <p:spTgt spid="41"/>
                                        </p:tgtEl>
                                      </p:cBhvr>
                                    </p:animEffect>
                                  </p:childTnLst>
                                  <p:subTnLst>
                                    <p:audio>
                                      <p:cMediaNode>
                                        <p:cTn display="0" masterRel="sameClick">
                                          <p:stCondLst>
                                            <p:cond evt="begin" delay="0">
                                              <p:tn val="69"/>
                                            </p:cond>
                                          </p:stCondLst>
                                          <p:endCondLst>
                                            <p:cond evt="onStopAudio" delay="0">
                                              <p:tgtEl>
                                                <p:sldTgt/>
                                              </p:tgtEl>
                                            </p:cond>
                                          </p:endCondLst>
                                        </p:cTn>
                                        <p:tgtEl>
                                          <p:sndTgt r:embed="rId5" name="drumroll.wav"/>
                                        </p:tgtEl>
                                      </p:cMediaNode>
                                    </p:audio>
                                  </p:subTnLst>
                                </p:cTn>
                              </p:par>
                              <p:par>
                                <p:cTn id="72" presetID="4" presetClass="entr" presetSubtype="32"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box(out)">
                                      <p:cBhvr>
                                        <p:cTn id="74" dur="500"/>
                                        <p:tgtEl>
                                          <p:spTgt spid="57"/>
                                        </p:tgtEl>
                                      </p:cBhvr>
                                    </p:animEffect>
                                  </p:childTnLst>
                                </p:cTn>
                              </p:par>
                            </p:childTnLst>
                          </p:cTn>
                        </p:par>
                      </p:childTnLst>
                    </p:cTn>
                  </p:par>
                </p:childTnLst>
              </p:cTn>
              <p:nextCondLst>
                <p:cond evt="onClick" delay="0">
                  <p:tgtEl>
                    <p:spTgt spid="56"/>
                  </p:tgtEl>
                </p:cond>
              </p:nextCondLst>
            </p:seq>
          </p:childTnLst>
        </p:cTn>
      </p:par>
    </p:tnLst>
    <p:bldLst>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7434349"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15</a:t>
            </a:r>
          </a:p>
        </p:txBody>
      </p:sp>
      <p:sp>
        <p:nvSpPr>
          <p:cNvPr id="25" name="Rounded Rectangle 24"/>
          <p:cNvSpPr/>
          <p:nvPr/>
        </p:nvSpPr>
        <p:spPr>
          <a:xfrm>
            <a:off x="7412124" y="32365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14</a:t>
            </a:r>
          </a:p>
        </p:txBody>
      </p:sp>
      <p:sp>
        <p:nvSpPr>
          <p:cNvPr id="27" name="Rounded Rectangle 26"/>
          <p:cNvSpPr/>
          <p:nvPr/>
        </p:nvSpPr>
        <p:spPr>
          <a:xfrm>
            <a:off x="7404186"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13</a:t>
            </a:r>
          </a:p>
        </p:txBody>
      </p:sp>
      <p:sp>
        <p:nvSpPr>
          <p:cNvPr id="28" name="Rounded Rectangle 27"/>
          <p:cNvSpPr/>
          <p:nvPr/>
        </p:nvSpPr>
        <p:spPr>
          <a:xfrm>
            <a:off x="7404186" y="32365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12</a:t>
            </a:r>
          </a:p>
        </p:txBody>
      </p:sp>
      <p:sp>
        <p:nvSpPr>
          <p:cNvPr id="29" name="Rounded Rectangle 28"/>
          <p:cNvSpPr/>
          <p:nvPr/>
        </p:nvSpPr>
        <p:spPr>
          <a:xfrm>
            <a:off x="7412124"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11</a:t>
            </a:r>
          </a:p>
        </p:txBody>
      </p:sp>
      <p:sp>
        <p:nvSpPr>
          <p:cNvPr id="30" name="Rounded Rectangle 29"/>
          <p:cNvSpPr/>
          <p:nvPr/>
        </p:nvSpPr>
        <p:spPr>
          <a:xfrm>
            <a:off x="7412124" y="32365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10</a:t>
            </a:r>
          </a:p>
        </p:txBody>
      </p:sp>
      <p:sp>
        <p:nvSpPr>
          <p:cNvPr id="31" name="Rounded Rectangle 30"/>
          <p:cNvSpPr/>
          <p:nvPr/>
        </p:nvSpPr>
        <p:spPr>
          <a:xfrm>
            <a:off x="7412124" y="32254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09</a:t>
            </a:r>
          </a:p>
        </p:txBody>
      </p:sp>
      <p:sp>
        <p:nvSpPr>
          <p:cNvPr id="32" name="Rounded Rectangle 31"/>
          <p:cNvSpPr/>
          <p:nvPr/>
        </p:nvSpPr>
        <p:spPr>
          <a:xfrm>
            <a:off x="7408949" y="32254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08</a:t>
            </a:r>
          </a:p>
        </p:txBody>
      </p:sp>
      <p:sp>
        <p:nvSpPr>
          <p:cNvPr id="33" name="Rounded Rectangle 32"/>
          <p:cNvSpPr/>
          <p:nvPr/>
        </p:nvSpPr>
        <p:spPr>
          <a:xfrm>
            <a:off x="7404186" y="32254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07</a:t>
            </a:r>
          </a:p>
        </p:txBody>
      </p:sp>
      <p:sp>
        <p:nvSpPr>
          <p:cNvPr id="34" name="Rounded Rectangle 33"/>
          <p:cNvSpPr/>
          <p:nvPr/>
        </p:nvSpPr>
        <p:spPr>
          <a:xfrm>
            <a:off x="7404186" y="3246120"/>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06</a:t>
            </a:r>
          </a:p>
        </p:txBody>
      </p:sp>
      <p:sp>
        <p:nvSpPr>
          <p:cNvPr id="35" name="Rounded Rectangle 34"/>
          <p:cNvSpPr/>
          <p:nvPr/>
        </p:nvSpPr>
        <p:spPr>
          <a:xfrm>
            <a:off x="7401011"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05</a:t>
            </a:r>
          </a:p>
        </p:txBody>
      </p:sp>
      <p:sp>
        <p:nvSpPr>
          <p:cNvPr id="36" name="Rounded Rectangle 35"/>
          <p:cNvSpPr/>
          <p:nvPr/>
        </p:nvSpPr>
        <p:spPr>
          <a:xfrm>
            <a:off x="7401011"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04</a:t>
            </a:r>
          </a:p>
        </p:txBody>
      </p:sp>
      <p:sp>
        <p:nvSpPr>
          <p:cNvPr id="37" name="Rounded Rectangle 36"/>
          <p:cNvSpPr/>
          <p:nvPr/>
        </p:nvSpPr>
        <p:spPr>
          <a:xfrm>
            <a:off x="7401011" y="32254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03</a:t>
            </a:r>
          </a:p>
        </p:txBody>
      </p:sp>
      <p:sp>
        <p:nvSpPr>
          <p:cNvPr id="38" name="Rounded Rectangle 37"/>
          <p:cNvSpPr/>
          <p:nvPr/>
        </p:nvSpPr>
        <p:spPr>
          <a:xfrm>
            <a:off x="7404186" y="32302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02</a:t>
            </a:r>
          </a:p>
        </p:txBody>
      </p:sp>
      <p:sp>
        <p:nvSpPr>
          <p:cNvPr id="39" name="Rounded Rectangle 38"/>
          <p:cNvSpPr/>
          <p:nvPr/>
        </p:nvSpPr>
        <p:spPr>
          <a:xfrm>
            <a:off x="7401011" y="32365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01</a:t>
            </a:r>
          </a:p>
        </p:txBody>
      </p:sp>
      <p:sp>
        <p:nvSpPr>
          <p:cNvPr id="40" name="Rounded Rectangle 39"/>
          <p:cNvSpPr/>
          <p:nvPr/>
        </p:nvSpPr>
        <p:spPr>
          <a:xfrm>
            <a:off x="7412124" y="32365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00</a:t>
            </a:r>
          </a:p>
        </p:txBody>
      </p:sp>
      <p:sp>
        <p:nvSpPr>
          <p:cNvPr id="56" name="Rounded Rectangle 55"/>
          <p:cNvSpPr/>
          <p:nvPr/>
        </p:nvSpPr>
        <p:spPr>
          <a:xfrm>
            <a:off x="7408949" y="2685585"/>
            <a:ext cx="998364" cy="2476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400" b="1" dirty="0" err="1">
                <a:solidFill>
                  <a:srgbClr val="FF0000"/>
                </a:solidFill>
                <a:latin typeface="Tahoma" pitchFamily="34" charset="0"/>
                <a:cs typeface="Tahoma" pitchFamily="34" charset="0"/>
              </a:rPr>
              <a:t>Bắt</a:t>
            </a:r>
            <a:r>
              <a:rPr lang="en-US" sz="1400" b="1" dirty="0">
                <a:solidFill>
                  <a:srgbClr val="FF0000"/>
                </a:solidFill>
                <a:latin typeface="Tahoma" pitchFamily="34" charset="0"/>
                <a:cs typeface="Tahoma" pitchFamily="34" charset="0"/>
              </a:rPr>
              <a:t> </a:t>
            </a:r>
            <a:r>
              <a:rPr lang="en-US" sz="1400" b="1" dirty="0" err="1">
                <a:solidFill>
                  <a:srgbClr val="FF0000"/>
                </a:solidFill>
                <a:latin typeface="Tahoma" pitchFamily="34" charset="0"/>
                <a:cs typeface="Tahoma" pitchFamily="34" charset="0"/>
              </a:rPr>
              <a:t>đầu</a:t>
            </a:r>
            <a:endParaRPr lang="en-US" sz="1400" b="1" dirty="0">
              <a:solidFill>
                <a:srgbClr val="FF0000"/>
              </a:solidFill>
              <a:latin typeface="Tahoma" pitchFamily="34" charset="0"/>
              <a:cs typeface="Tahoma" pitchFamily="34" charset="0"/>
            </a:endParaRPr>
          </a:p>
        </p:txBody>
      </p:sp>
      <p:sp>
        <p:nvSpPr>
          <p:cNvPr id="57" name="Rounded Rectangle 56"/>
          <p:cNvSpPr/>
          <p:nvPr/>
        </p:nvSpPr>
        <p:spPr>
          <a:xfrm>
            <a:off x="7391400" y="2968307"/>
            <a:ext cx="1033462" cy="2476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1400" b="1" dirty="0" err="1">
                <a:solidFill>
                  <a:srgbClr val="FFFFFF"/>
                </a:solidFill>
                <a:latin typeface="Tahoma" pitchFamily="34" charset="0"/>
                <a:cs typeface="Tahoma" pitchFamily="34" charset="0"/>
              </a:rPr>
              <a:t>Hết</a:t>
            </a:r>
            <a:r>
              <a:rPr lang="en-US" sz="1400" b="1" dirty="0">
                <a:solidFill>
                  <a:srgbClr val="FFFFFF"/>
                </a:solidFill>
                <a:latin typeface="Tahoma" pitchFamily="34" charset="0"/>
                <a:cs typeface="Tahoma" pitchFamily="34" charset="0"/>
              </a:rPr>
              <a:t> </a:t>
            </a:r>
            <a:r>
              <a:rPr lang="en-US" sz="1400" b="1" dirty="0" err="1">
                <a:solidFill>
                  <a:srgbClr val="FFFFFF"/>
                </a:solidFill>
                <a:latin typeface="Tahoma" pitchFamily="34" charset="0"/>
                <a:cs typeface="Tahoma" pitchFamily="34" charset="0"/>
              </a:rPr>
              <a:t>giờ</a:t>
            </a:r>
            <a:endParaRPr lang="en-US" sz="1400" b="1" dirty="0">
              <a:solidFill>
                <a:srgbClr val="FFFFFF"/>
              </a:solidFill>
              <a:latin typeface="Tahoma" pitchFamily="34" charset="0"/>
              <a:cs typeface="Tahoma" pitchFamily="34" charset="0"/>
            </a:endParaRPr>
          </a:p>
        </p:txBody>
      </p:sp>
      <p:pic>
        <p:nvPicPr>
          <p:cNvPr id="1026" name="Picture 2">
            <a:extLst>
              <a:ext uri="{FF2B5EF4-FFF2-40B4-BE49-F238E27FC236}">
                <a16:creationId xmlns:a16="http://schemas.microsoft.com/office/drawing/2014/main" id="{F3B3F4E5-77F9-4356-B4A0-837FD87926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0029" y="258001"/>
            <a:ext cx="4289207" cy="22234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0828DFD8-A9A3-48FB-B673-E870792C62DF}"/>
              </a:ext>
            </a:extLst>
          </p:cNvPr>
          <p:cNvSpPr>
            <a:spLocks noChangeArrowheads="1"/>
          </p:cNvSpPr>
          <p:nvPr/>
        </p:nvSpPr>
        <p:spPr bwMode="auto">
          <a:xfrm>
            <a:off x="342831" y="258001"/>
            <a:ext cx="4074973"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lựa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40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khảo</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8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Số</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bạn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lựa</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chọn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phương</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án</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rất</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thích</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là</a:t>
            </a:r>
            <a:endParaRPr lang="en-US" altLang="en-US" sz="280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A477AA1E-5901-4119-A73E-BF126E34929C}"/>
              </a:ext>
            </a:extLst>
          </p:cNvPr>
          <p:cNvSpPr>
            <a:spLocks noChangeArrowheads="1"/>
          </p:cNvSpPr>
          <p:nvPr/>
        </p:nvSpPr>
        <p:spPr bwMode="auto">
          <a:xfrm>
            <a:off x="0" y="180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a:extLst>
              <a:ext uri="{FF2B5EF4-FFF2-40B4-BE49-F238E27FC236}">
                <a16:creationId xmlns:a16="http://schemas.microsoft.com/office/drawing/2014/main" id="{9BEEF13C-F897-46B6-A391-0F81058382D5}"/>
              </a:ext>
            </a:extLst>
          </p:cNvPr>
          <p:cNvSpPr>
            <a:spLocks noChangeArrowheads="1"/>
          </p:cNvSpPr>
          <p:nvPr/>
        </p:nvSpPr>
        <p:spPr bwMode="auto">
          <a:xfrm>
            <a:off x="533400" y="3611094"/>
            <a:ext cx="6096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514350" lvl="0" indent="-514350" eaLnBrk="0" fontAlgn="base" hangingPunct="0">
              <a:spcBef>
                <a:spcPct val="0"/>
              </a:spcBef>
              <a:spcAft>
                <a:spcPct val="0"/>
              </a:spcAft>
              <a:buFontTx/>
              <a:buAutoNum type="alphaUcPeriod"/>
            </a:pP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 24 </a:t>
            </a:r>
            <a:r>
              <a:rPr lang="en-US" alt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514350" marR="0" lvl="0" indent="-514350" algn="l" defTabSz="914400" rtl="0" eaLnBrk="0" fontAlgn="base" latinLnBrk="0" hangingPunct="0">
              <a:lnSpc>
                <a:spcPct val="100000"/>
              </a:lnSpc>
              <a:spcBef>
                <a:spcPct val="0"/>
              </a:spcBef>
              <a:spcAft>
                <a:spcPct val="0"/>
              </a:spcAft>
              <a:buClrTx/>
              <a:buSzTx/>
              <a:buFontTx/>
              <a:buAutoNum type="alphaUcPeriod"/>
              <a:tabLst/>
            </a:pP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 12 </a:t>
            </a:r>
            <a:r>
              <a:rPr kumimoji="0" lang="en-US" altLang="en-US" sz="28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28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2975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box(out)">
                                      <p:cBhvr>
                                        <p:cTn id="11" dur="1000"/>
                                        <p:tgtEl>
                                          <p:spTgt spid="24"/>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4" presetClass="entr" presetSubtype="32"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ox(out)">
                                      <p:cBhvr>
                                        <p:cTn id="15" dur="10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4" presetClass="entr" presetSubtype="32"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ox(out)">
                                      <p:cBhvr>
                                        <p:cTn id="19" dur="10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4" presetClass="entr" presetSubtype="32"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ox(out)">
                                      <p:cBhvr>
                                        <p:cTn id="23" dur="1000"/>
                                        <p:tgtEl>
                                          <p:spTgt spid="28"/>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4" presetClass="entr" presetSubtype="32"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out)">
                                      <p:cBhvr>
                                        <p:cTn id="27" dur="1000"/>
                                        <p:tgtEl>
                                          <p:spTgt spid="2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4" presetClass="entr" presetSubtype="32"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ox(out)">
                                      <p:cBhvr>
                                        <p:cTn id="31" dur="10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4" presetClass="entr" presetSubtype="32"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ox(out)">
                                      <p:cBhvr>
                                        <p:cTn id="35" dur="1000"/>
                                        <p:tgtEl>
                                          <p:spTgt spid="31"/>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p:stCondLst>
                              <p:cond delay="7500"/>
                            </p:stCondLst>
                            <p:childTnLst>
                              <p:par>
                                <p:cTn id="37" presetID="4" presetClass="entr" presetSubtype="3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box(out)">
                                      <p:cBhvr>
                                        <p:cTn id="39" dur="1000"/>
                                        <p:tgtEl>
                                          <p:spTgt spid="32"/>
                                        </p:tgtEl>
                                      </p:cBhvr>
                                    </p:animEffec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40" fill="hold">
                            <p:stCondLst>
                              <p:cond delay="8500"/>
                            </p:stCondLst>
                            <p:childTnLst>
                              <p:par>
                                <p:cTn id="41" presetID="4" presetClass="entr" presetSubtype="32"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ox(out)">
                                      <p:cBhvr>
                                        <p:cTn id="43" dur="1000"/>
                                        <p:tgtEl>
                                          <p:spTgt spid="33"/>
                                        </p:tgtEl>
                                      </p:cBhvr>
                                    </p:animEffec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childTnLst>
                          </p:cTn>
                        </p:par>
                        <p:par>
                          <p:cTn id="44" fill="hold">
                            <p:stCondLst>
                              <p:cond delay="9500"/>
                            </p:stCondLst>
                            <p:childTnLst>
                              <p:par>
                                <p:cTn id="45" presetID="4" presetClass="entr" presetSubtype="32" fill="hold" grpId="0" nodeType="after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box(out)">
                                      <p:cBhvr>
                                        <p:cTn id="47" dur="1000"/>
                                        <p:tgtEl>
                                          <p:spTgt spid="34"/>
                                        </p:tgtEl>
                                      </p:cBhvr>
                                    </p:animEffect>
                                  </p:childTnLst>
                                  <p:subTnLst>
                                    <p:audio>
                                      <p:cMediaNode>
                                        <p:cTn display="0" masterRel="sameClick">
                                          <p:stCondLst>
                                            <p:cond evt="begin" delay="0">
                                              <p:tn val="45"/>
                                            </p:cond>
                                          </p:stCondLst>
                                          <p:endCondLst>
                                            <p:cond evt="onStopAudio" delay="0">
                                              <p:tgtEl>
                                                <p:sldTgt/>
                                              </p:tgtEl>
                                            </p:cond>
                                          </p:endCondLst>
                                        </p:cTn>
                                        <p:tgtEl>
                                          <p:sndTgt r:embed="rId3" name="hammer.wav"/>
                                        </p:tgtEl>
                                      </p:cMediaNode>
                                    </p:audio>
                                  </p:subTnLst>
                                </p:cTn>
                              </p:par>
                            </p:childTnLst>
                          </p:cTn>
                        </p:par>
                        <p:par>
                          <p:cTn id="48" fill="hold">
                            <p:stCondLst>
                              <p:cond delay="10500"/>
                            </p:stCondLst>
                            <p:childTnLst>
                              <p:par>
                                <p:cTn id="49" presetID="4" presetClass="entr" presetSubtype="32"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ox(out)">
                                      <p:cBhvr>
                                        <p:cTn id="51" dur="1000"/>
                                        <p:tgtEl>
                                          <p:spTgt spid="35"/>
                                        </p:tgtEl>
                                      </p:cBhvr>
                                    </p:animEffec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2" fill="hold">
                            <p:stCondLst>
                              <p:cond delay="11500"/>
                            </p:stCondLst>
                            <p:childTnLst>
                              <p:par>
                                <p:cTn id="53" presetID="4" presetClass="entr" presetSubtype="32" fill="hold" grpId="0" nodeType="after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box(out)">
                                      <p:cBhvr>
                                        <p:cTn id="55" dur="1000"/>
                                        <p:tgtEl>
                                          <p:spTgt spid="36"/>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12500"/>
                            </p:stCondLst>
                            <p:childTnLst>
                              <p:par>
                                <p:cTn id="57" presetID="4" presetClass="entr" presetSubtype="32"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out)">
                                      <p:cBhvr>
                                        <p:cTn id="59" dur="1000"/>
                                        <p:tgtEl>
                                          <p:spTgt spid="37"/>
                                        </p:tgtEl>
                                      </p:cBhvr>
                                    </p:animEffect>
                                  </p:childTnLst>
                                  <p:subTnLst>
                                    <p:audio>
                                      <p:cMediaNode>
                                        <p:cTn display="0" masterRel="sameClick">
                                          <p:stCondLst>
                                            <p:cond evt="begin" delay="0">
                                              <p:tn val="57"/>
                                            </p:cond>
                                          </p:stCondLst>
                                          <p:endCondLst>
                                            <p:cond evt="onStopAudio" delay="0">
                                              <p:tgtEl>
                                                <p:sldTgt/>
                                              </p:tgtEl>
                                            </p:cond>
                                          </p:endCondLst>
                                        </p:cTn>
                                        <p:tgtEl>
                                          <p:sndTgt r:embed="rId3" name="hammer.wav"/>
                                        </p:tgtEl>
                                      </p:cMediaNode>
                                    </p:audio>
                                  </p:subTnLst>
                                </p:cTn>
                              </p:par>
                            </p:childTnLst>
                          </p:cTn>
                        </p:par>
                        <p:par>
                          <p:cTn id="60" fill="hold">
                            <p:stCondLst>
                              <p:cond delay="13500"/>
                            </p:stCondLst>
                            <p:childTnLst>
                              <p:par>
                                <p:cTn id="61" presetID="4" presetClass="entr" presetSubtype="32"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ox(out)">
                                      <p:cBhvr>
                                        <p:cTn id="63" dur="1000"/>
                                        <p:tgtEl>
                                          <p:spTgt spid="38"/>
                                        </p:tgtEl>
                                      </p:cBhvr>
                                    </p:animEffect>
                                  </p:childTnLst>
                                  <p:subTnLst>
                                    <p:audio>
                                      <p:cMediaNode>
                                        <p:cTn display="0" masterRel="sameClick">
                                          <p:stCondLst>
                                            <p:cond evt="begin" delay="0">
                                              <p:tn val="61"/>
                                            </p:cond>
                                          </p:stCondLst>
                                          <p:endCondLst>
                                            <p:cond evt="onStopAudio" delay="0">
                                              <p:tgtEl>
                                                <p:sldTgt/>
                                              </p:tgtEl>
                                            </p:cond>
                                          </p:endCondLst>
                                        </p:cTn>
                                        <p:tgtEl>
                                          <p:sndTgt r:embed="rId3" name="hammer.wav"/>
                                        </p:tgtEl>
                                      </p:cMediaNode>
                                    </p:audio>
                                  </p:subTnLst>
                                </p:cTn>
                              </p:par>
                            </p:childTnLst>
                          </p:cTn>
                        </p:par>
                        <p:par>
                          <p:cTn id="64" fill="hold">
                            <p:stCondLst>
                              <p:cond delay="14500"/>
                            </p:stCondLst>
                            <p:childTnLst>
                              <p:par>
                                <p:cTn id="65" presetID="4" presetClass="entr" presetSubtype="32"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box(out)">
                                      <p:cBhvr>
                                        <p:cTn id="67" dur="10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childTnLst>
                          </p:cTn>
                        </p:par>
                        <p:par>
                          <p:cTn id="68" fill="hold">
                            <p:stCondLst>
                              <p:cond delay="15500"/>
                            </p:stCondLst>
                            <p:childTnLst>
                              <p:par>
                                <p:cTn id="69" presetID="4"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ox(out)">
                                      <p:cBhvr>
                                        <p:cTn id="71" dur="1000"/>
                                        <p:tgtEl>
                                          <p:spTgt spid="40"/>
                                        </p:tgtEl>
                                      </p:cBhvr>
                                    </p:animEffect>
                                  </p:childTnLst>
                                  <p:subTnLst>
                                    <p:audio>
                                      <p:cMediaNode>
                                        <p:cTn display="0" masterRel="sameClick">
                                          <p:stCondLst>
                                            <p:cond evt="begin" delay="0">
                                              <p:tn val="69"/>
                                            </p:cond>
                                          </p:stCondLst>
                                          <p:endCondLst>
                                            <p:cond evt="onStopAudio" delay="0">
                                              <p:tgtEl>
                                                <p:sldTgt/>
                                              </p:tgtEl>
                                            </p:cond>
                                          </p:endCondLst>
                                        </p:cTn>
                                        <p:tgtEl>
                                          <p:sndTgt r:embed="rId4" name="drumroll.wav"/>
                                        </p:tgtEl>
                                      </p:cMediaNode>
                                    </p:audio>
                                  </p:subTnLst>
                                </p:cTn>
                              </p:par>
                              <p:par>
                                <p:cTn id="72" presetID="4" presetClass="entr" presetSubtype="32"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box(out)">
                                      <p:cBhvr>
                                        <p:cTn id="74" dur="500"/>
                                        <p:tgtEl>
                                          <p:spTgt spid="57"/>
                                        </p:tgtEl>
                                      </p:cBhvr>
                                    </p:animEffect>
                                  </p:childTnLst>
                                </p:cTn>
                              </p:par>
                            </p:childTnLst>
                          </p:cTn>
                        </p:par>
                      </p:childTnLst>
                    </p:cTn>
                  </p:par>
                </p:childTnLst>
              </p:cTn>
              <p:nextCondLst>
                <p:cond evt="onClick" delay="0">
                  <p:tgtEl>
                    <p:spTgt spid="56"/>
                  </p:tgtEl>
                </p:cond>
              </p:nextCondLst>
            </p:seq>
          </p:childTnLst>
        </p:cTn>
      </p:par>
    </p:tnLst>
    <p:bldLst>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7358149"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15</a:t>
            </a:r>
          </a:p>
        </p:txBody>
      </p:sp>
      <p:sp>
        <p:nvSpPr>
          <p:cNvPr id="41" name="Rounded Rectangle 40"/>
          <p:cNvSpPr/>
          <p:nvPr/>
        </p:nvSpPr>
        <p:spPr>
          <a:xfrm>
            <a:off x="7335924" y="34651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14</a:t>
            </a:r>
          </a:p>
        </p:txBody>
      </p:sp>
      <p:sp>
        <p:nvSpPr>
          <p:cNvPr id="42" name="Rounded Rectangle 41"/>
          <p:cNvSpPr/>
          <p:nvPr/>
        </p:nvSpPr>
        <p:spPr>
          <a:xfrm>
            <a:off x="7327986"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13</a:t>
            </a:r>
          </a:p>
        </p:txBody>
      </p:sp>
      <p:sp>
        <p:nvSpPr>
          <p:cNvPr id="43" name="Rounded Rectangle 42"/>
          <p:cNvSpPr/>
          <p:nvPr/>
        </p:nvSpPr>
        <p:spPr>
          <a:xfrm>
            <a:off x="7327986" y="34651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12</a:t>
            </a:r>
          </a:p>
        </p:txBody>
      </p:sp>
      <p:sp>
        <p:nvSpPr>
          <p:cNvPr id="44" name="Rounded Rectangle 43"/>
          <p:cNvSpPr/>
          <p:nvPr/>
        </p:nvSpPr>
        <p:spPr>
          <a:xfrm>
            <a:off x="7335924"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a:latin typeface="Tahoma" pitchFamily="34" charset="0"/>
                <a:ea typeface="Tahoma" pitchFamily="34" charset="0"/>
                <a:cs typeface="Tahoma" pitchFamily="34" charset="0"/>
              </a:rPr>
              <a:t>11</a:t>
            </a:r>
          </a:p>
        </p:txBody>
      </p:sp>
      <p:sp>
        <p:nvSpPr>
          <p:cNvPr id="45" name="Rounded Rectangle 44"/>
          <p:cNvSpPr/>
          <p:nvPr/>
        </p:nvSpPr>
        <p:spPr>
          <a:xfrm>
            <a:off x="7335924" y="34651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10</a:t>
            </a:r>
          </a:p>
        </p:txBody>
      </p:sp>
      <p:sp>
        <p:nvSpPr>
          <p:cNvPr id="46" name="Rounded Rectangle 45"/>
          <p:cNvSpPr/>
          <p:nvPr/>
        </p:nvSpPr>
        <p:spPr>
          <a:xfrm>
            <a:off x="7335924" y="34540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09</a:t>
            </a:r>
          </a:p>
        </p:txBody>
      </p:sp>
      <p:sp>
        <p:nvSpPr>
          <p:cNvPr id="47" name="Rounded Rectangle 46"/>
          <p:cNvSpPr/>
          <p:nvPr/>
        </p:nvSpPr>
        <p:spPr>
          <a:xfrm>
            <a:off x="7332749" y="34540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08</a:t>
            </a:r>
          </a:p>
        </p:txBody>
      </p:sp>
      <p:sp>
        <p:nvSpPr>
          <p:cNvPr id="48" name="Rounded Rectangle 47"/>
          <p:cNvSpPr/>
          <p:nvPr/>
        </p:nvSpPr>
        <p:spPr>
          <a:xfrm>
            <a:off x="7327986" y="34540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07</a:t>
            </a:r>
          </a:p>
        </p:txBody>
      </p:sp>
      <p:sp>
        <p:nvSpPr>
          <p:cNvPr id="49" name="Rounded Rectangle 48"/>
          <p:cNvSpPr/>
          <p:nvPr/>
        </p:nvSpPr>
        <p:spPr>
          <a:xfrm>
            <a:off x="7327986" y="3474720"/>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06</a:t>
            </a:r>
          </a:p>
        </p:txBody>
      </p:sp>
      <p:sp>
        <p:nvSpPr>
          <p:cNvPr id="50" name="Rounded Rectangle 49"/>
          <p:cNvSpPr/>
          <p:nvPr/>
        </p:nvSpPr>
        <p:spPr>
          <a:xfrm>
            <a:off x="7324811"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05</a:t>
            </a:r>
          </a:p>
        </p:txBody>
      </p:sp>
      <p:sp>
        <p:nvSpPr>
          <p:cNvPr id="51" name="Rounded Rectangle 50"/>
          <p:cNvSpPr/>
          <p:nvPr/>
        </p:nvSpPr>
        <p:spPr>
          <a:xfrm>
            <a:off x="7324811"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04</a:t>
            </a:r>
          </a:p>
        </p:txBody>
      </p:sp>
      <p:sp>
        <p:nvSpPr>
          <p:cNvPr id="52" name="Rounded Rectangle 51"/>
          <p:cNvSpPr/>
          <p:nvPr/>
        </p:nvSpPr>
        <p:spPr>
          <a:xfrm>
            <a:off x="7324811" y="3454082"/>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03</a:t>
            </a:r>
          </a:p>
        </p:txBody>
      </p:sp>
      <p:sp>
        <p:nvSpPr>
          <p:cNvPr id="53" name="Rounded Rectangle 52"/>
          <p:cNvSpPr/>
          <p:nvPr/>
        </p:nvSpPr>
        <p:spPr>
          <a:xfrm>
            <a:off x="7327986" y="345884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02</a:t>
            </a:r>
          </a:p>
        </p:txBody>
      </p:sp>
      <p:sp>
        <p:nvSpPr>
          <p:cNvPr id="54" name="Rounded Rectangle 53"/>
          <p:cNvSpPr/>
          <p:nvPr/>
        </p:nvSpPr>
        <p:spPr>
          <a:xfrm>
            <a:off x="7324811" y="34651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01</a:t>
            </a:r>
          </a:p>
        </p:txBody>
      </p:sp>
      <p:sp>
        <p:nvSpPr>
          <p:cNvPr id="55" name="Rounded Rectangle 54"/>
          <p:cNvSpPr/>
          <p:nvPr/>
        </p:nvSpPr>
        <p:spPr>
          <a:xfrm>
            <a:off x="7335924" y="3465195"/>
            <a:ext cx="998364" cy="5448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3600" b="1" dirty="0">
                <a:latin typeface="Tahoma" pitchFamily="34" charset="0"/>
                <a:ea typeface="Tahoma" pitchFamily="34" charset="0"/>
                <a:cs typeface="Tahoma" pitchFamily="34" charset="0"/>
              </a:rPr>
              <a:t>00</a:t>
            </a:r>
          </a:p>
        </p:txBody>
      </p:sp>
      <p:sp>
        <p:nvSpPr>
          <p:cNvPr id="56" name="Rounded Rectangle 55"/>
          <p:cNvSpPr/>
          <p:nvPr/>
        </p:nvSpPr>
        <p:spPr>
          <a:xfrm>
            <a:off x="7332749" y="2914185"/>
            <a:ext cx="998364" cy="247650"/>
          </a:xfrm>
          <a:prstGeom prst="roundRect">
            <a:avLst/>
          </a:prstGeom>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1400" b="1" dirty="0" err="1">
                <a:solidFill>
                  <a:srgbClr val="FF0000"/>
                </a:solidFill>
                <a:latin typeface="Tahoma" pitchFamily="34" charset="0"/>
                <a:cs typeface="Tahoma" pitchFamily="34" charset="0"/>
              </a:rPr>
              <a:t>Bắt</a:t>
            </a:r>
            <a:r>
              <a:rPr lang="en-US" sz="1400" b="1" dirty="0">
                <a:solidFill>
                  <a:srgbClr val="FF0000"/>
                </a:solidFill>
                <a:latin typeface="Tahoma" pitchFamily="34" charset="0"/>
                <a:cs typeface="Tahoma" pitchFamily="34" charset="0"/>
              </a:rPr>
              <a:t> </a:t>
            </a:r>
            <a:r>
              <a:rPr lang="en-US" sz="1400" b="1" dirty="0" err="1">
                <a:solidFill>
                  <a:srgbClr val="FF0000"/>
                </a:solidFill>
                <a:latin typeface="Tahoma" pitchFamily="34" charset="0"/>
                <a:cs typeface="Tahoma" pitchFamily="34" charset="0"/>
              </a:rPr>
              <a:t>đầu</a:t>
            </a:r>
            <a:endParaRPr lang="en-US" sz="1400" b="1" dirty="0">
              <a:solidFill>
                <a:srgbClr val="FF0000"/>
              </a:solidFill>
              <a:latin typeface="Tahoma" pitchFamily="34" charset="0"/>
              <a:cs typeface="Tahoma" pitchFamily="34" charset="0"/>
            </a:endParaRPr>
          </a:p>
        </p:txBody>
      </p:sp>
      <p:sp>
        <p:nvSpPr>
          <p:cNvPr id="57" name="Rounded Rectangle 56"/>
          <p:cNvSpPr/>
          <p:nvPr/>
        </p:nvSpPr>
        <p:spPr>
          <a:xfrm>
            <a:off x="7315200" y="3196907"/>
            <a:ext cx="1033462" cy="247650"/>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eaLnBrk="1" hangingPunct="1">
              <a:defRPr/>
            </a:pPr>
            <a:r>
              <a:rPr lang="en-US" sz="1400" b="1" dirty="0" err="1">
                <a:solidFill>
                  <a:srgbClr val="FFFFFF"/>
                </a:solidFill>
                <a:latin typeface="Tahoma" pitchFamily="34" charset="0"/>
                <a:cs typeface="Tahoma" pitchFamily="34" charset="0"/>
              </a:rPr>
              <a:t>Hết</a:t>
            </a:r>
            <a:r>
              <a:rPr lang="en-US" sz="1400" b="1" dirty="0">
                <a:solidFill>
                  <a:srgbClr val="FFFFFF"/>
                </a:solidFill>
                <a:latin typeface="Tahoma" pitchFamily="34" charset="0"/>
                <a:cs typeface="Tahoma" pitchFamily="34" charset="0"/>
              </a:rPr>
              <a:t> </a:t>
            </a:r>
            <a:r>
              <a:rPr lang="en-US" sz="1400" b="1" dirty="0" err="1">
                <a:solidFill>
                  <a:srgbClr val="FFFFFF"/>
                </a:solidFill>
                <a:latin typeface="Tahoma" pitchFamily="34" charset="0"/>
                <a:cs typeface="Tahoma" pitchFamily="34" charset="0"/>
              </a:rPr>
              <a:t>giờ</a:t>
            </a:r>
            <a:endParaRPr lang="en-US" sz="1400" b="1" dirty="0">
              <a:solidFill>
                <a:srgbClr val="FFFFFF"/>
              </a:solidFill>
              <a:latin typeface="Tahoma" pitchFamily="34" charset="0"/>
              <a:cs typeface="Tahoma" pitchFamily="34" charset="0"/>
            </a:endParaRPr>
          </a:p>
        </p:txBody>
      </p:sp>
      <p:sp>
        <p:nvSpPr>
          <p:cNvPr id="2" name="Rectangle 1">
            <a:extLst>
              <a:ext uri="{FF2B5EF4-FFF2-40B4-BE49-F238E27FC236}">
                <a16:creationId xmlns:a16="http://schemas.microsoft.com/office/drawing/2014/main" id="{F9D30A40-38DB-4C85-B205-02DCA25DB006}"/>
              </a:ext>
            </a:extLst>
          </p:cNvPr>
          <p:cNvSpPr/>
          <p:nvPr/>
        </p:nvSpPr>
        <p:spPr>
          <a:xfrm>
            <a:off x="399020" y="92881"/>
            <a:ext cx="4572000" cy="3693319"/>
          </a:xfrm>
          <a:prstGeom prst="rect">
            <a:avLst/>
          </a:prstGeom>
        </p:spPr>
        <p:txBody>
          <a:bodyPr wrap="square">
            <a:spAutoFit/>
          </a:bodyPr>
          <a:lstStyle/>
          <a:p>
            <a:r>
              <a:rPr lang="en-US" sz="2600" dirty="0">
                <a:latin typeface="Times New Roman" panose="02020603050405020304" pitchFamily="18" charset="0"/>
                <a:cs typeface="Times New Roman" panose="02020603050405020304" pitchFamily="18" charset="0"/>
              </a:rPr>
              <a:t>L</a:t>
            </a:r>
            <a:r>
              <a:rPr lang="vi-VN" sz="2600" dirty="0">
                <a:latin typeface="Times New Roman" panose="02020603050405020304" pitchFamily="18" charset="0"/>
                <a:cs typeface="Times New Roman" panose="02020603050405020304" pitchFamily="18" charset="0"/>
              </a:rPr>
              <a:t>an muốn tìm hiểu về sự yêu thích môn thể thao Pickleball  của các bạn trong trường nên đã lập phiếu hỏi và phát cho 40 bạn nam trong trường để thu thập dữ liệu</a:t>
            </a:r>
          </a:p>
          <a:p>
            <a:r>
              <a:rPr lang="vi-VN" sz="2600" b="1" dirty="0">
                <a:solidFill>
                  <a:srgbClr val="FF0000"/>
                </a:solidFill>
                <a:latin typeface="Times New Roman" panose="02020603050405020304" pitchFamily="18" charset="0"/>
                <a:cs typeface="Times New Roman" panose="02020603050405020304" pitchFamily="18" charset="0"/>
              </a:rPr>
              <a:t>Câu 3.</a:t>
            </a:r>
            <a:r>
              <a:rPr lang="vi-VN" sz="2600" dirty="0">
                <a:solidFill>
                  <a:srgbClr val="FF0000"/>
                </a:solidFill>
                <a:latin typeface="Times New Roman" panose="02020603050405020304" pitchFamily="18" charset="0"/>
                <a:cs typeface="Times New Roman" panose="02020603050405020304" pitchFamily="18" charset="0"/>
              </a:rPr>
              <a:t> </a:t>
            </a:r>
            <a:r>
              <a:rPr lang="vi-VN" sz="2600" dirty="0">
                <a:latin typeface="Times New Roman" panose="02020603050405020304" pitchFamily="18" charset="0"/>
                <a:cs typeface="Times New Roman" panose="02020603050405020304" pitchFamily="18" charset="0"/>
              </a:rPr>
              <a:t>Từ thông tin này bạn Lan kết luận: “ Đa phần các bạn yêu thích môn thể thao pickleball”.</a:t>
            </a:r>
          </a:p>
        </p:txBody>
      </p:sp>
      <p:pic>
        <p:nvPicPr>
          <p:cNvPr id="25" name="Picture 2">
            <a:extLst>
              <a:ext uri="{FF2B5EF4-FFF2-40B4-BE49-F238E27FC236}">
                <a16:creationId xmlns:a16="http://schemas.microsoft.com/office/drawing/2014/main" id="{16CA6830-BCD0-4FE6-AD35-6C76BC803A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7112" y="348301"/>
            <a:ext cx="4289207" cy="22234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B1CA331-C6F5-4CFC-891D-D115D97AEB30}"/>
              </a:ext>
            </a:extLst>
          </p:cNvPr>
          <p:cNvSpPr/>
          <p:nvPr/>
        </p:nvSpPr>
        <p:spPr>
          <a:xfrm>
            <a:off x="456362" y="3881344"/>
            <a:ext cx="4572000" cy="892552"/>
          </a:xfrm>
          <a:prstGeom prst="rect">
            <a:avLst/>
          </a:prstGeom>
        </p:spPr>
        <p:txBody>
          <a:bodyPr>
            <a:spAutoFit/>
          </a:bodyPr>
          <a:lstStyle/>
          <a:p>
            <a:r>
              <a:rPr lang="en-US" sz="2600" dirty="0">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lí</a:t>
            </a:r>
            <a:endParaRPr lang="en-US" sz="2600" dirty="0">
              <a:latin typeface="Times New Roman" panose="02020603050405020304" pitchFamily="18" charset="0"/>
              <a:ea typeface="Calibri" panose="020F0502020204030204" pitchFamily="34" charset="0"/>
              <a:cs typeface="Times New Roman" panose="02020603050405020304" pitchFamily="18" charset="0"/>
            </a:endParaRPr>
          </a:p>
          <a:p>
            <a:r>
              <a:rPr lang="en-US" sz="2600" dirty="0">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luận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lí</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437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56"/>
                                        </p:tgtEl>
                                      </p:cBhvr>
                                    </p:animEffect>
                                    <p:set>
                                      <p:cBhvr>
                                        <p:cTn id="7" dur="1" fill="hold">
                                          <p:stCondLst>
                                            <p:cond delay="499"/>
                                          </p:stCondLst>
                                        </p:cTn>
                                        <p:tgtEl>
                                          <p:spTgt spid="56"/>
                                        </p:tgtEl>
                                        <p:attrNameLst>
                                          <p:attrName>style.visibility</p:attrName>
                                        </p:attrNameLst>
                                      </p:cBhvr>
                                      <p:to>
                                        <p:strVal val="hidden"/>
                                      </p:to>
                                    </p:se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ox(out)">
                                      <p:cBhvr>
                                        <p:cTn id="11" dur="1000"/>
                                        <p:tgtEl>
                                          <p:spTgt spid="40"/>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4" presetClass="entr" presetSubtype="32"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ox(out)">
                                      <p:cBhvr>
                                        <p:cTn id="15" dur="1000"/>
                                        <p:tgtEl>
                                          <p:spTgt spid="41"/>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2500"/>
                            </p:stCondLst>
                            <p:childTnLst>
                              <p:par>
                                <p:cTn id="17" presetID="4" presetClass="entr" presetSubtype="32"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ox(out)">
                                      <p:cBhvr>
                                        <p:cTn id="19" dur="1000"/>
                                        <p:tgtEl>
                                          <p:spTgt spid="42"/>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3500"/>
                            </p:stCondLst>
                            <p:childTnLst>
                              <p:par>
                                <p:cTn id="21" presetID="4" presetClass="entr" presetSubtype="32"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ox(out)">
                                      <p:cBhvr>
                                        <p:cTn id="23" dur="10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4500"/>
                            </p:stCondLst>
                            <p:childTnLst>
                              <p:par>
                                <p:cTn id="25" presetID="4" presetClass="entr" presetSubtype="32"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ox(out)">
                                      <p:cBhvr>
                                        <p:cTn id="27" dur="1000"/>
                                        <p:tgtEl>
                                          <p:spTgt spid="4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8" fill="hold">
                            <p:stCondLst>
                              <p:cond delay="5500"/>
                            </p:stCondLst>
                            <p:childTnLst>
                              <p:par>
                                <p:cTn id="29" presetID="4" presetClass="entr" presetSubtype="32"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ox(out)">
                                      <p:cBhvr>
                                        <p:cTn id="31" dur="10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par>
                          <p:cTn id="32" fill="hold">
                            <p:stCondLst>
                              <p:cond delay="6500"/>
                            </p:stCondLst>
                            <p:childTnLst>
                              <p:par>
                                <p:cTn id="33" presetID="4" presetClass="entr" presetSubtype="32"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ox(out)">
                                      <p:cBhvr>
                                        <p:cTn id="35" dur="1000"/>
                                        <p:tgtEl>
                                          <p:spTgt spid="46"/>
                                        </p:tgtEl>
                                      </p:cBhvr>
                                    </p:animEffect>
                                  </p:childTnLst>
                                  <p:subTnLst>
                                    <p:audio>
                                      <p:cMediaNode>
                                        <p:cTn display="0" masterRel="sameClick">
                                          <p:stCondLst>
                                            <p:cond evt="begin" delay="0">
                                              <p:tn val="33"/>
                                            </p:cond>
                                          </p:stCondLst>
                                          <p:endCondLst>
                                            <p:cond evt="onStopAudio" delay="0">
                                              <p:tgtEl>
                                                <p:sldTgt/>
                                              </p:tgtEl>
                                            </p:cond>
                                          </p:endCondLst>
                                        </p:cTn>
                                        <p:tgtEl>
                                          <p:sndTgt r:embed="rId3" name="hammer.wav"/>
                                        </p:tgtEl>
                                      </p:cMediaNode>
                                    </p:audio>
                                  </p:subTnLst>
                                </p:cTn>
                              </p:par>
                            </p:childTnLst>
                          </p:cTn>
                        </p:par>
                        <p:par>
                          <p:cTn id="36" fill="hold">
                            <p:stCondLst>
                              <p:cond delay="7500"/>
                            </p:stCondLst>
                            <p:childTnLst>
                              <p:par>
                                <p:cTn id="37" presetID="4" presetClass="entr" presetSubtype="32"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box(out)">
                                      <p:cBhvr>
                                        <p:cTn id="39" dur="1000"/>
                                        <p:tgtEl>
                                          <p:spTgt spid="47"/>
                                        </p:tgtEl>
                                      </p:cBhvr>
                                    </p:animEffect>
                                  </p:childTnLst>
                                  <p:subTnLst>
                                    <p:audio>
                                      <p:cMediaNode>
                                        <p:cTn display="0" masterRel="sameClick">
                                          <p:stCondLst>
                                            <p:cond evt="begin" delay="0">
                                              <p:tn val="37"/>
                                            </p:cond>
                                          </p:stCondLst>
                                          <p:endCondLst>
                                            <p:cond evt="onStopAudio" delay="0">
                                              <p:tgtEl>
                                                <p:sldTgt/>
                                              </p:tgtEl>
                                            </p:cond>
                                          </p:endCondLst>
                                        </p:cTn>
                                        <p:tgtEl>
                                          <p:sndTgt r:embed="rId3" name="hammer.wav"/>
                                        </p:tgtEl>
                                      </p:cMediaNode>
                                    </p:audio>
                                  </p:subTnLst>
                                </p:cTn>
                              </p:par>
                            </p:childTnLst>
                          </p:cTn>
                        </p:par>
                        <p:par>
                          <p:cTn id="40" fill="hold">
                            <p:stCondLst>
                              <p:cond delay="8500"/>
                            </p:stCondLst>
                            <p:childTnLst>
                              <p:par>
                                <p:cTn id="41" presetID="4" presetClass="entr" presetSubtype="32" fill="hold" grpId="0"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ox(out)">
                                      <p:cBhvr>
                                        <p:cTn id="43" dur="1000"/>
                                        <p:tgtEl>
                                          <p:spTgt spid="48"/>
                                        </p:tgtEl>
                                      </p:cBhvr>
                                    </p:animEffec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childTnLst>
                          </p:cTn>
                        </p:par>
                        <p:par>
                          <p:cTn id="44" fill="hold">
                            <p:stCondLst>
                              <p:cond delay="9500"/>
                            </p:stCondLst>
                            <p:childTnLst>
                              <p:par>
                                <p:cTn id="45" presetID="4" presetClass="entr" presetSubtype="32"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ox(out)">
                                      <p:cBhvr>
                                        <p:cTn id="47" dur="1000"/>
                                        <p:tgtEl>
                                          <p:spTgt spid="49"/>
                                        </p:tgtEl>
                                      </p:cBhvr>
                                    </p:animEffect>
                                  </p:childTnLst>
                                  <p:subTnLst>
                                    <p:audio>
                                      <p:cMediaNode>
                                        <p:cTn display="0" masterRel="sameClick">
                                          <p:stCondLst>
                                            <p:cond evt="begin" delay="0">
                                              <p:tn val="45"/>
                                            </p:cond>
                                          </p:stCondLst>
                                          <p:endCondLst>
                                            <p:cond evt="onStopAudio" delay="0">
                                              <p:tgtEl>
                                                <p:sldTgt/>
                                              </p:tgtEl>
                                            </p:cond>
                                          </p:endCondLst>
                                        </p:cTn>
                                        <p:tgtEl>
                                          <p:sndTgt r:embed="rId3" name="hammer.wav"/>
                                        </p:tgtEl>
                                      </p:cMediaNode>
                                    </p:audio>
                                  </p:subTnLst>
                                </p:cTn>
                              </p:par>
                            </p:childTnLst>
                          </p:cTn>
                        </p:par>
                        <p:par>
                          <p:cTn id="48" fill="hold">
                            <p:stCondLst>
                              <p:cond delay="10500"/>
                            </p:stCondLst>
                            <p:childTnLst>
                              <p:par>
                                <p:cTn id="49" presetID="4" presetClass="entr" presetSubtype="32"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box(out)">
                                      <p:cBhvr>
                                        <p:cTn id="51" dur="1000"/>
                                        <p:tgtEl>
                                          <p:spTgt spid="50"/>
                                        </p:tgtEl>
                                      </p:cBhvr>
                                    </p:animEffect>
                                  </p:childTnLst>
                                  <p:subTnLst>
                                    <p:audio>
                                      <p:cMediaNode>
                                        <p:cTn display="0" masterRel="sameClick">
                                          <p:stCondLst>
                                            <p:cond evt="begin" delay="0">
                                              <p:tn val="49"/>
                                            </p:cond>
                                          </p:stCondLst>
                                          <p:endCondLst>
                                            <p:cond evt="onStopAudio" delay="0">
                                              <p:tgtEl>
                                                <p:sldTgt/>
                                              </p:tgtEl>
                                            </p:cond>
                                          </p:endCondLst>
                                        </p:cTn>
                                        <p:tgtEl>
                                          <p:sndTgt r:embed="rId3" name="hammer.wav"/>
                                        </p:tgtEl>
                                      </p:cMediaNode>
                                    </p:audio>
                                  </p:subTnLst>
                                </p:cTn>
                              </p:par>
                            </p:childTnLst>
                          </p:cTn>
                        </p:par>
                        <p:par>
                          <p:cTn id="52" fill="hold">
                            <p:stCondLst>
                              <p:cond delay="11500"/>
                            </p:stCondLst>
                            <p:childTnLst>
                              <p:par>
                                <p:cTn id="53" presetID="4" presetClass="entr" presetSubtype="32"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box(out)">
                                      <p:cBhvr>
                                        <p:cTn id="55" dur="1000"/>
                                        <p:tgtEl>
                                          <p:spTgt spid="51"/>
                                        </p:tgtEl>
                                      </p:cBhvr>
                                    </p:animEffect>
                                  </p:childTnLst>
                                  <p:subTnLst>
                                    <p:audio>
                                      <p:cMediaNode>
                                        <p:cTn display="0" masterRel="sameClick">
                                          <p:stCondLst>
                                            <p:cond evt="begin" delay="0">
                                              <p:tn val="53"/>
                                            </p:cond>
                                          </p:stCondLst>
                                          <p:endCondLst>
                                            <p:cond evt="onStopAudio" delay="0">
                                              <p:tgtEl>
                                                <p:sldTgt/>
                                              </p:tgtEl>
                                            </p:cond>
                                          </p:endCondLst>
                                        </p:cTn>
                                        <p:tgtEl>
                                          <p:sndTgt r:embed="rId3" name="hammer.wav"/>
                                        </p:tgtEl>
                                      </p:cMediaNode>
                                    </p:audio>
                                  </p:subTnLst>
                                </p:cTn>
                              </p:par>
                            </p:childTnLst>
                          </p:cTn>
                        </p:par>
                        <p:par>
                          <p:cTn id="56" fill="hold">
                            <p:stCondLst>
                              <p:cond delay="12500"/>
                            </p:stCondLst>
                            <p:childTnLst>
                              <p:par>
                                <p:cTn id="57" presetID="4" presetClass="entr" presetSubtype="32"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box(out)">
                                      <p:cBhvr>
                                        <p:cTn id="59" dur="1000"/>
                                        <p:tgtEl>
                                          <p:spTgt spid="52"/>
                                        </p:tgtEl>
                                      </p:cBhvr>
                                    </p:animEffect>
                                  </p:childTnLst>
                                  <p:subTnLst>
                                    <p:audio>
                                      <p:cMediaNode>
                                        <p:cTn display="0" masterRel="sameClick">
                                          <p:stCondLst>
                                            <p:cond evt="begin" delay="0">
                                              <p:tn val="57"/>
                                            </p:cond>
                                          </p:stCondLst>
                                          <p:endCondLst>
                                            <p:cond evt="onStopAudio" delay="0">
                                              <p:tgtEl>
                                                <p:sldTgt/>
                                              </p:tgtEl>
                                            </p:cond>
                                          </p:endCondLst>
                                        </p:cTn>
                                        <p:tgtEl>
                                          <p:sndTgt r:embed="rId3" name="hammer.wav"/>
                                        </p:tgtEl>
                                      </p:cMediaNode>
                                    </p:audio>
                                  </p:subTnLst>
                                </p:cTn>
                              </p:par>
                            </p:childTnLst>
                          </p:cTn>
                        </p:par>
                        <p:par>
                          <p:cTn id="60" fill="hold">
                            <p:stCondLst>
                              <p:cond delay="13500"/>
                            </p:stCondLst>
                            <p:childTnLst>
                              <p:par>
                                <p:cTn id="61" presetID="4" presetClass="entr" presetSubtype="32"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box(out)">
                                      <p:cBhvr>
                                        <p:cTn id="63" dur="1000"/>
                                        <p:tgtEl>
                                          <p:spTgt spid="53"/>
                                        </p:tgtEl>
                                      </p:cBhvr>
                                    </p:animEffect>
                                  </p:childTnLst>
                                  <p:subTnLst>
                                    <p:audio>
                                      <p:cMediaNode>
                                        <p:cTn display="0" masterRel="sameClick">
                                          <p:stCondLst>
                                            <p:cond evt="begin" delay="0">
                                              <p:tn val="61"/>
                                            </p:cond>
                                          </p:stCondLst>
                                          <p:endCondLst>
                                            <p:cond evt="onStopAudio" delay="0">
                                              <p:tgtEl>
                                                <p:sldTgt/>
                                              </p:tgtEl>
                                            </p:cond>
                                          </p:endCondLst>
                                        </p:cTn>
                                        <p:tgtEl>
                                          <p:sndTgt r:embed="rId3" name="hammer.wav"/>
                                        </p:tgtEl>
                                      </p:cMediaNode>
                                    </p:audio>
                                  </p:subTnLst>
                                </p:cTn>
                              </p:par>
                            </p:childTnLst>
                          </p:cTn>
                        </p:par>
                        <p:par>
                          <p:cTn id="64" fill="hold">
                            <p:stCondLst>
                              <p:cond delay="14500"/>
                            </p:stCondLst>
                            <p:childTnLst>
                              <p:par>
                                <p:cTn id="65" presetID="4" presetClass="entr" presetSubtype="32"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box(out)">
                                      <p:cBhvr>
                                        <p:cTn id="67" dur="1000"/>
                                        <p:tgtEl>
                                          <p:spTgt spid="54"/>
                                        </p:tgtEl>
                                      </p:cBhvr>
                                    </p:animEffect>
                                  </p:childTnLst>
                                  <p:subTnLst>
                                    <p:audio>
                                      <p:cMediaNode>
                                        <p:cTn display="0" masterRel="sameClick">
                                          <p:stCondLst>
                                            <p:cond evt="begin" delay="0">
                                              <p:tn val="65"/>
                                            </p:cond>
                                          </p:stCondLst>
                                          <p:endCondLst>
                                            <p:cond evt="onStopAudio" delay="0">
                                              <p:tgtEl>
                                                <p:sldTgt/>
                                              </p:tgtEl>
                                            </p:cond>
                                          </p:endCondLst>
                                        </p:cTn>
                                        <p:tgtEl>
                                          <p:sndTgt r:embed="rId3" name="hammer.wav"/>
                                        </p:tgtEl>
                                      </p:cMediaNode>
                                    </p:audio>
                                  </p:subTnLst>
                                </p:cTn>
                              </p:par>
                            </p:childTnLst>
                          </p:cTn>
                        </p:par>
                        <p:par>
                          <p:cTn id="68" fill="hold">
                            <p:stCondLst>
                              <p:cond delay="15500"/>
                            </p:stCondLst>
                            <p:childTnLst>
                              <p:par>
                                <p:cTn id="69" presetID="4" presetClass="entr" presetSubtype="32"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box(out)">
                                      <p:cBhvr>
                                        <p:cTn id="71" dur="1000"/>
                                        <p:tgtEl>
                                          <p:spTgt spid="55"/>
                                        </p:tgtEl>
                                      </p:cBhvr>
                                    </p:animEffect>
                                  </p:childTnLst>
                                  <p:subTnLst>
                                    <p:audio>
                                      <p:cMediaNode>
                                        <p:cTn display="0" masterRel="sameClick">
                                          <p:stCondLst>
                                            <p:cond evt="begin" delay="0">
                                              <p:tn val="69"/>
                                            </p:cond>
                                          </p:stCondLst>
                                          <p:endCondLst>
                                            <p:cond evt="onStopAudio" delay="0">
                                              <p:tgtEl>
                                                <p:sldTgt/>
                                              </p:tgtEl>
                                            </p:cond>
                                          </p:endCondLst>
                                        </p:cTn>
                                        <p:tgtEl>
                                          <p:sndTgt r:embed="rId4" name="drumroll.wav"/>
                                        </p:tgtEl>
                                      </p:cMediaNode>
                                    </p:audio>
                                  </p:subTnLst>
                                </p:cTn>
                              </p:par>
                              <p:par>
                                <p:cTn id="72" presetID="4" presetClass="entr" presetSubtype="32"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box(out)">
                                      <p:cBhvr>
                                        <p:cTn id="74" dur="500"/>
                                        <p:tgtEl>
                                          <p:spTgt spid="57"/>
                                        </p:tgtEl>
                                      </p:cBhvr>
                                    </p:animEffect>
                                  </p:childTnLst>
                                </p:cTn>
                              </p:par>
                            </p:childTnLst>
                          </p:cTn>
                        </p:par>
                      </p:childTnLst>
                    </p:cTn>
                  </p:par>
                </p:childTnLst>
              </p:cTn>
              <p:nextCondLst>
                <p:cond evt="onClick" delay="0">
                  <p:tgtEl>
                    <p:spTgt spid="56"/>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4648200" y="1344086"/>
            <a:ext cx="4419600" cy="193899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a:solidFill>
                  <a:srgbClr val="0000FF"/>
                </a:solidFill>
                <a:latin typeface="Times New Roman" pitchFamily="18" charset="0"/>
                <a:cs typeface="Times New Roman" pitchFamily="18" charset="0"/>
              </a:rPr>
              <a:t>PHẦN 2</a:t>
            </a:r>
          </a:p>
          <a:p>
            <a:pPr algn="ctr"/>
            <a:r>
              <a:rPr lang="en-US" sz="4000" b="1" dirty="0">
                <a:solidFill>
                  <a:srgbClr val="FF0000"/>
                </a:solidFill>
                <a:latin typeface="Times New Roman" pitchFamily="18" charset="0"/>
                <a:cs typeface="Times New Roman" pitchFamily="18" charset="0"/>
              </a:rPr>
              <a:t>VƯỢT CHƯỚNG NGẠI VẬT</a:t>
            </a:r>
          </a:p>
        </p:txBody>
      </p:sp>
    </p:spTree>
    <p:extLst>
      <p:ext uri="{BB962C8B-B14F-4D97-AF65-F5344CB8AC3E}">
        <p14:creationId xmlns:p14="http://schemas.microsoft.com/office/powerpoint/2010/main" val="74692311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441BE9-7A42-4D1C-BE58-95A0742BF26F}"/>
              </a:ext>
            </a:extLst>
          </p:cNvPr>
          <p:cNvSpPr/>
          <p:nvPr/>
        </p:nvSpPr>
        <p:spPr>
          <a:xfrm>
            <a:off x="228599" y="451998"/>
            <a:ext cx="5088241" cy="4498989"/>
          </a:xfrm>
          <a:prstGeom prst="rect">
            <a:avLst/>
          </a:prstGeom>
        </p:spPr>
        <p:txBody>
          <a:bodyPr wrap="square">
            <a:spAutoFit/>
          </a:bodyPr>
          <a:lstStyle/>
          <a:p>
            <a:pPr lvl="0" algn="ctr"/>
            <a:r>
              <a:rPr lang="en-US" sz="2800"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LUẬT CH</a:t>
            </a:r>
            <a:r>
              <a:rPr lang="vi-VN" sz="2800" b="1" dirty="0">
                <a:solidFill>
                  <a:srgbClr val="FF0000"/>
                </a:solidFill>
                <a:latin typeface="Times New Roman" panose="02020603050405020304" pitchFamily="18" charset="0"/>
                <a:cs typeface="Times New Roman" panose="02020603050405020304" pitchFamily="18" charset="0"/>
              </a:rPr>
              <a:t>Ơ</a:t>
            </a:r>
            <a:r>
              <a:rPr lang="en-US" sz="2800" b="1" dirty="0">
                <a:solidFill>
                  <a:srgbClr val="FF0000"/>
                </a:solidFill>
                <a:latin typeface="Times New Roman" panose="02020603050405020304" pitchFamily="18" charset="0"/>
                <a:cs typeface="Times New Roman" panose="02020603050405020304" pitchFamily="18" charset="0"/>
              </a:rPr>
              <a:t>I</a:t>
            </a:r>
          </a:p>
          <a:p>
            <a:pPr lvl="0"/>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3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 </a:t>
            </a:r>
          </a:p>
          <a:p>
            <a:pPr lvl="0"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vi-VN"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vi-VN" sz="2800" dirty="0">
                <a:latin typeface="Times New Roman" panose="02020603050405020304" pitchFamily="18" charset="0"/>
                <a:cs typeface="Times New Roman" panose="02020603050405020304" pitchFamily="18" charset="0"/>
              </a:rPr>
              <a:t> bạn đổi bài</a:t>
            </a:r>
            <a:endParaRPr lang="en-US" sz="2800" dirty="0">
              <a:latin typeface="Times New Roman" panose="02020603050405020304" pitchFamily="18" charset="0"/>
              <a:cs typeface="Times New Roman" panose="02020603050405020304" pitchFamily="18" charset="0"/>
            </a:endParaRPr>
          </a:p>
          <a:p>
            <a:pPr lvl="0" algn="just"/>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nSpc>
                <a:spcPct val="107000"/>
              </a:lnSpc>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b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Untitled video (4)">
            <a:hlinkClick r:id="" action="ppaction://media"/>
            <a:extLst>
              <a:ext uri="{FF2B5EF4-FFF2-40B4-BE49-F238E27FC236}">
                <a16:creationId xmlns:a16="http://schemas.microsoft.com/office/drawing/2014/main" id="{C654BD6C-38AC-4C6A-971C-3225796AFC4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500" t="-12531" r="29167" b="12531"/>
          <a:stretch/>
        </p:blipFill>
        <p:spPr>
          <a:xfrm>
            <a:off x="5313527" y="-628650"/>
            <a:ext cx="3962401" cy="5143500"/>
          </a:xfrm>
          <a:prstGeom prst="rect">
            <a:avLst/>
          </a:prstGeom>
        </p:spPr>
      </p:pic>
    </p:spTree>
    <p:extLst>
      <p:ext uri="{BB962C8B-B14F-4D97-AF65-F5344CB8AC3E}">
        <p14:creationId xmlns:p14="http://schemas.microsoft.com/office/powerpoint/2010/main" val="29443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13458</TotalTime>
  <Words>1133</Words>
  <Application>Microsoft Office PowerPoint</Application>
  <PresentationFormat>On-screen Show (16:9)</PresentationFormat>
  <Paragraphs>209</Paragraphs>
  <Slides>24</Slides>
  <Notes>8</Notes>
  <HiddenSlides>0</HiddenSlides>
  <MMClips>5</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#9Slide03 AmpleSoft</vt:lpstr>
      <vt:lpstr>#9Slide03 Bebas Neue ZSmall</vt:lpstr>
      <vt:lpstr>Arial</vt:lpstr>
      <vt:lpstr>Calibri</vt:lpstr>
      <vt:lpstr>Cambria Math</vt:lpstr>
      <vt:lpstr>Courier New</vt:lpstr>
      <vt:lpstr>SVN-A Love Of Thunder</vt:lpstr>
      <vt:lpstr>SVN-Angely</vt:lpstr>
      <vt:lpstr>SVN-Cinnamoncake</vt:lpstr>
      <vt:lpstr>Tahoma</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624</cp:revision>
  <dcterms:created xsi:type="dcterms:W3CDTF">2021-09-09T02:05:16Z</dcterms:created>
  <dcterms:modified xsi:type="dcterms:W3CDTF">2024-12-20T03:21:08Z</dcterms:modified>
</cp:coreProperties>
</file>