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86" r:id="rId9"/>
    <p:sldId id="269" r:id="rId10"/>
    <p:sldId id="287" r:id="rId11"/>
    <p:sldId id="272" r:id="rId12"/>
    <p:sldId id="273" r:id="rId13"/>
    <p:sldId id="274" r:id="rId14"/>
    <p:sldId id="275" r:id="rId15"/>
    <p:sldId id="276" r:id="rId16"/>
    <p:sldId id="279" r:id="rId17"/>
    <p:sldId id="288" r:id="rId18"/>
    <p:sldId id="289" r:id="rId19"/>
  </p:sldIdLst>
  <p:sldSz cx="9144000" cy="5143500" type="screen16x9"/>
  <p:notesSz cx="6858000" cy="9144000"/>
  <p:embeddedFontLst>
    <p:embeddedFont>
      <p:font typeface="Montserrat" panose="020B0604020202020204" charset="0"/>
      <p:regular r:id="rId21"/>
      <p:bold r:id="rId22"/>
      <p:italic r:id="rId23"/>
      <p:boldItalic r:id="rId24"/>
    </p:embeddedFont>
    <p:embeddedFont>
      <p:font typeface="Karla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865D8D3-B530-45FD-9884-5154ED4EB1AE}">
  <a:tblStyle styleId="{D865D8D3-B530-45FD-9884-5154ED4EB1A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81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6526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5ed75ccf_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35ed75ccf_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9" name="Google Shape;289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9" name="Google Shape;309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5ed75ccf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35ed75ccf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35ed75ccf_0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35ed75ccf_0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5ed75ccf_0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5ed75ccf_0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2" name="Google Shape;302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5f391192_0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5f391192_0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11" name="Google Shape;11;p2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48300" y="3175950"/>
            <a:ext cx="3530700" cy="118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8" name="Google Shape;68;p12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9" name="Google Shape;69;p1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_1_2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21892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0" name="Google Shape;20;p4"/>
          <p:cNvSpPr/>
          <p:nvPr/>
        </p:nvSpPr>
        <p:spPr>
          <a:xfrm>
            <a:off x="-9675" y="-9675"/>
            <a:ext cx="5276875" cy="5167075"/>
          </a:xfrm>
          <a:custGeom>
            <a:avLst/>
            <a:gdLst/>
            <a:ahLst/>
            <a:cxnLst/>
            <a:rect l="l" t="t" r="r" b="b"/>
            <a:pathLst>
              <a:path w="211075" h="206683" extrusionOk="0">
                <a:moveTo>
                  <a:pt x="387" y="0"/>
                </a:moveTo>
                <a:lnTo>
                  <a:pt x="0" y="206683"/>
                </a:lnTo>
                <a:lnTo>
                  <a:pt x="211075" y="206545"/>
                </a:lnTo>
                <a:lnTo>
                  <a:pt x="155812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838309" y="1807900"/>
            <a:ext cx="31482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838250" y="2419350"/>
            <a:ext cx="31482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ig image">
  <p:cSld name="TITLE_1_2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>
            <a:off x="2092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26" name="Google Shape;26;p5"/>
          <p:cNvSpPr/>
          <p:nvPr/>
        </p:nvSpPr>
        <p:spPr>
          <a:xfrm>
            <a:off x="-19350" y="-9675"/>
            <a:ext cx="3076750" cy="5167075"/>
          </a:xfrm>
          <a:custGeom>
            <a:avLst/>
            <a:gdLst/>
            <a:ahLst/>
            <a:cxnLst/>
            <a:rect l="l" t="t" r="r" b="b"/>
            <a:pathLst>
              <a:path w="123070" h="206683" extrusionOk="0">
                <a:moveTo>
                  <a:pt x="0" y="0"/>
                </a:moveTo>
                <a:lnTo>
                  <a:pt x="0" y="206683"/>
                </a:lnTo>
                <a:lnTo>
                  <a:pt x="123070" y="206545"/>
                </a:lnTo>
                <a:lnTo>
                  <a:pt x="67807" y="30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609704" y="4116875"/>
            <a:ext cx="16098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1" name="Google Shape;31;p6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2" name="Google Shape;32;p6"/>
          <p:cNvSpPr txBox="1"/>
          <p:nvPr/>
        </p:nvSpPr>
        <p:spPr>
          <a:xfrm>
            <a:off x="799645" y="697675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CCCCCC"/>
                </a:solidFill>
                <a:latin typeface="Montserrat"/>
                <a:ea typeface="Montserrat"/>
                <a:cs typeface="Montserrat"/>
                <a:sym typeface="Montserrat"/>
              </a:rPr>
              <a:t>“</a:t>
            </a:r>
            <a:endParaRPr sz="12000">
              <a:solidFill>
                <a:srgbClr val="CCCCCC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250" y="16573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Font typeface="Montserrat"/>
              <a:buChar char="▸"/>
              <a:defRPr sz="2400"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▹"/>
              <a:defRPr sz="2400"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●"/>
              <a:defRPr sz="2400"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○"/>
              <a:defRPr sz="2400"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SzPts val="2400"/>
              <a:buFont typeface="Montserrat"/>
              <a:buChar char="■"/>
              <a:defRPr sz="24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buNone/>
              <a:defRPr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37" name="Google Shape;37;p7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838350" y="893500"/>
            <a:ext cx="53241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838250" y="1504950"/>
            <a:ext cx="5324100" cy="225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43" name="Google Shape;43;p8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41001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73842" y="1578025"/>
            <a:ext cx="2671800" cy="243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▸"/>
              <a:defRPr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▹"/>
              <a:defRPr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0" name="Google Shape;50;p9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41000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3043281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5245562" y="1600975"/>
            <a:ext cx="2094900" cy="241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58" name="Google Shape;58;p10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41000" y="969700"/>
            <a:ext cx="4801500" cy="409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/>
          <p:nvPr/>
        </p:nvSpPr>
        <p:spPr>
          <a:xfrm>
            <a:off x="22860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000000">
              <a:alpha val="7310"/>
            </a:srgbClr>
          </a:solidFill>
          <a:ln>
            <a:noFill/>
          </a:ln>
        </p:spPr>
      </p:sp>
      <p:sp>
        <p:nvSpPr>
          <p:cNvPr id="63" name="Google Shape;63;p11"/>
          <p:cNvSpPr/>
          <p:nvPr/>
        </p:nvSpPr>
        <p:spPr>
          <a:xfrm>
            <a:off x="0" y="-10437"/>
            <a:ext cx="8229315" cy="5164387"/>
          </a:xfrm>
          <a:custGeom>
            <a:avLst/>
            <a:gdLst/>
            <a:ahLst/>
            <a:cxnLst/>
            <a:rect l="l" t="t" r="r" b="b"/>
            <a:pathLst>
              <a:path w="328450" h="206122" extrusionOk="0">
                <a:moveTo>
                  <a:pt x="0" y="0"/>
                </a:moveTo>
                <a:lnTo>
                  <a:pt x="0" y="206122"/>
                </a:lnTo>
                <a:lnTo>
                  <a:pt x="328450" y="206122"/>
                </a:lnTo>
                <a:lnTo>
                  <a:pt x="273309" y="33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41000" y="4025300"/>
            <a:ext cx="7845900" cy="51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lvl="0" indent="-228600">
              <a:spcBef>
                <a:spcPts val="360"/>
              </a:spcBef>
              <a:spcAft>
                <a:spcPts val="0"/>
              </a:spcAft>
              <a:buSzPts val="2000"/>
              <a:buNone/>
              <a:defRPr/>
            </a:lvl1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741100"/>
            <a:ext cx="5185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None/>
              <a:defRPr sz="2400" b="1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352550"/>
            <a:ext cx="5185200" cy="22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▸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▹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●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○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Karla"/>
              <a:buChar char="■"/>
              <a:defRPr sz="2000">
                <a:solidFill>
                  <a:schemeClr val="dk1"/>
                </a:solidFill>
                <a:latin typeface="Karla"/>
                <a:ea typeface="Karla"/>
                <a:cs typeface="Karla"/>
                <a:sym typeface="Karl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3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svg"/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.pn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11" Type="http://schemas.openxmlformats.org/officeDocument/2006/relationships/image" Target="../media/image2.svg"/><Relationship Id="rId10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ctrTitle"/>
          </p:nvPr>
        </p:nvSpPr>
        <p:spPr>
          <a:xfrm>
            <a:off x="219073" y="1885950"/>
            <a:ext cx="4229100" cy="18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" smtClean="0">
                <a:solidFill>
                  <a:srgbClr val="00B0F0"/>
                </a:solidFill>
              </a:rPr>
              <a:t>Chào </a:t>
            </a:r>
            <a:r>
              <a:rPr lang="en">
                <a:solidFill>
                  <a:srgbClr val="00B0F0"/>
                </a:solidFill>
              </a:rPr>
              <a:t>mừng các em đến với bài học hôm nay!</a:t>
            </a:r>
            <a:endParaRPr>
              <a:solidFill>
                <a:srgbClr val="00B0F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07220" y="433336"/>
            <a:ext cx="1523999" cy="1471015"/>
            <a:chOff x="263236" y="312242"/>
            <a:chExt cx="1523999" cy="1471015"/>
          </a:xfrm>
        </p:grpSpPr>
        <p:grpSp>
          <p:nvGrpSpPr>
            <p:cNvPr id="77" name="Google Shape;77;p14"/>
            <p:cNvGrpSpPr/>
            <p:nvPr/>
          </p:nvGrpSpPr>
          <p:grpSpPr>
            <a:xfrm>
              <a:off x="263236" y="312242"/>
              <a:ext cx="1523999" cy="1471015"/>
              <a:chOff x="5292575" y="3681900"/>
              <a:chExt cx="420150" cy="373275"/>
            </a:xfrm>
          </p:grpSpPr>
          <p:sp>
            <p:nvSpPr>
              <p:cNvPr id="78" name="Google Shape;78;p14"/>
              <p:cNvSpPr/>
              <p:nvPr/>
            </p:nvSpPr>
            <p:spPr>
              <a:xfrm>
                <a:off x="5292575" y="3706875"/>
                <a:ext cx="420150" cy="266700"/>
              </a:xfrm>
              <a:custGeom>
                <a:avLst/>
                <a:gdLst/>
                <a:ahLst/>
                <a:cxnLst/>
                <a:rect l="l" t="t" r="r" b="b"/>
                <a:pathLst>
                  <a:path w="16806" h="10668" fill="none" extrusionOk="0">
                    <a:moveTo>
                      <a:pt x="16319" y="0"/>
                    </a:moveTo>
                    <a:lnTo>
                      <a:pt x="488" y="0"/>
                    </a:lnTo>
                    <a:lnTo>
                      <a:pt x="488" y="0"/>
                    </a:lnTo>
                    <a:lnTo>
                      <a:pt x="390" y="0"/>
                    </a:lnTo>
                    <a:lnTo>
                      <a:pt x="293" y="25"/>
                    </a:lnTo>
                    <a:lnTo>
                      <a:pt x="196" y="73"/>
                    </a:lnTo>
                    <a:lnTo>
                      <a:pt x="123" y="146"/>
                    </a:lnTo>
                    <a:lnTo>
                      <a:pt x="74" y="219"/>
                    </a:lnTo>
                    <a:lnTo>
                      <a:pt x="25" y="292"/>
                    </a:lnTo>
                    <a:lnTo>
                      <a:pt x="1" y="390"/>
                    </a:lnTo>
                    <a:lnTo>
                      <a:pt x="1" y="487"/>
                    </a:lnTo>
                    <a:lnTo>
                      <a:pt x="1" y="10181"/>
                    </a:lnTo>
                    <a:lnTo>
                      <a:pt x="1" y="10181"/>
                    </a:lnTo>
                    <a:lnTo>
                      <a:pt x="1" y="10278"/>
                    </a:lnTo>
                    <a:lnTo>
                      <a:pt x="25" y="10375"/>
                    </a:lnTo>
                    <a:lnTo>
                      <a:pt x="74" y="10448"/>
                    </a:lnTo>
                    <a:lnTo>
                      <a:pt x="123" y="10522"/>
                    </a:lnTo>
                    <a:lnTo>
                      <a:pt x="196" y="10570"/>
                    </a:lnTo>
                    <a:lnTo>
                      <a:pt x="293" y="10619"/>
                    </a:lnTo>
                    <a:lnTo>
                      <a:pt x="390" y="10643"/>
                    </a:lnTo>
                    <a:lnTo>
                      <a:pt x="488" y="10668"/>
                    </a:lnTo>
                    <a:lnTo>
                      <a:pt x="16319" y="10668"/>
                    </a:lnTo>
                    <a:lnTo>
                      <a:pt x="16319" y="10668"/>
                    </a:lnTo>
                    <a:lnTo>
                      <a:pt x="16416" y="10643"/>
                    </a:lnTo>
                    <a:lnTo>
                      <a:pt x="16513" y="10619"/>
                    </a:lnTo>
                    <a:lnTo>
                      <a:pt x="16611" y="10570"/>
                    </a:lnTo>
                    <a:lnTo>
                      <a:pt x="16684" y="10522"/>
                    </a:lnTo>
                    <a:lnTo>
                      <a:pt x="16733" y="10448"/>
                    </a:lnTo>
                    <a:lnTo>
                      <a:pt x="16781" y="10375"/>
                    </a:lnTo>
                    <a:lnTo>
                      <a:pt x="16806" y="10278"/>
                    </a:lnTo>
                    <a:lnTo>
                      <a:pt x="16806" y="10181"/>
                    </a:lnTo>
                    <a:lnTo>
                      <a:pt x="16806" y="487"/>
                    </a:lnTo>
                    <a:lnTo>
                      <a:pt x="16806" y="487"/>
                    </a:lnTo>
                    <a:lnTo>
                      <a:pt x="16806" y="390"/>
                    </a:lnTo>
                    <a:lnTo>
                      <a:pt x="16781" y="292"/>
                    </a:lnTo>
                    <a:lnTo>
                      <a:pt x="16733" y="219"/>
                    </a:lnTo>
                    <a:lnTo>
                      <a:pt x="16684" y="146"/>
                    </a:lnTo>
                    <a:lnTo>
                      <a:pt x="16611" y="73"/>
                    </a:lnTo>
                    <a:lnTo>
                      <a:pt x="16513" y="25"/>
                    </a:lnTo>
                    <a:lnTo>
                      <a:pt x="16416" y="0"/>
                    </a:lnTo>
                    <a:lnTo>
                      <a:pt x="16319" y="0"/>
                    </a:lnTo>
                    <a:lnTo>
                      <a:pt x="16319" y="0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14"/>
              <p:cNvSpPr/>
              <p:nvPr/>
            </p:nvSpPr>
            <p:spPr>
              <a:xfrm>
                <a:off x="5490475" y="3681900"/>
                <a:ext cx="24375" cy="25000"/>
              </a:xfrm>
              <a:custGeom>
                <a:avLst/>
                <a:gdLst/>
                <a:ahLst/>
                <a:cxnLst/>
                <a:rect l="l" t="t" r="r" b="b"/>
                <a:pathLst>
                  <a:path w="975" h="1000" fill="none" extrusionOk="0">
                    <a:moveTo>
                      <a:pt x="974" y="999"/>
                    </a:moveTo>
                    <a:lnTo>
                      <a:pt x="974" y="488"/>
                    </a:lnTo>
                    <a:lnTo>
                      <a:pt x="974" y="488"/>
                    </a:lnTo>
                    <a:lnTo>
                      <a:pt x="974" y="390"/>
                    </a:lnTo>
                    <a:lnTo>
                      <a:pt x="926" y="293"/>
                    </a:lnTo>
                    <a:lnTo>
                      <a:pt x="901" y="220"/>
                    </a:lnTo>
                    <a:lnTo>
                      <a:pt x="828" y="147"/>
                    </a:lnTo>
                    <a:lnTo>
                      <a:pt x="755" y="74"/>
                    </a:lnTo>
                    <a:lnTo>
                      <a:pt x="682" y="49"/>
                    </a:lnTo>
                    <a:lnTo>
                      <a:pt x="585" y="1"/>
                    </a:lnTo>
                    <a:lnTo>
                      <a:pt x="487" y="1"/>
                    </a:lnTo>
                    <a:lnTo>
                      <a:pt x="487" y="1"/>
                    </a:lnTo>
                    <a:lnTo>
                      <a:pt x="390" y="1"/>
                    </a:lnTo>
                    <a:lnTo>
                      <a:pt x="292" y="49"/>
                    </a:lnTo>
                    <a:lnTo>
                      <a:pt x="219" y="74"/>
                    </a:lnTo>
                    <a:lnTo>
                      <a:pt x="146" y="147"/>
                    </a:lnTo>
                    <a:lnTo>
                      <a:pt x="73" y="220"/>
                    </a:lnTo>
                    <a:lnTo>
                      <a:pt x="49" y="293"/>
                    </a:lnTo>
                    <a:lnTo>
                      <a:pt x="0" y="390"/>
                    </a:lnTo>
                    <a:lnTo>
                      <a:pt x="0" y="488"/>
                    </a:lnTo>
                    <a:lnTo>
                      <a:pt x="0" y="999"/>
                    </a:lnTo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14"/>
              <p:cNvSpPr/>
              <p:nvPr/>
            </p:nvSpPr>
            <p:spPr>
              <a:xfrm>
                <a:off x="5358350" y="3973550"/>
                <a:ext cx="60900" cy="81625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3265" fill="none" extrusionOk="0">
                    <a:moveTo>
                      <a:pt x="1340" y="1"/>
                    </a:moveTo>
                    <a:lnTo>
                      <a:pt x="49" y="2558"/>
                    </a:lnTo>
                    <a:lnTo>
                      <a:pt x="49" y="2558"/>
                    </a:lnTo>
                    <a:lnTo>
                      <a:pt x="24" y="2631"/>
                    </a:lnTo>
                    <a:lnTo>
                      <a:pt x="0" y="2728"/>
                    </a:lnTo>
                    <a:lnTo>
                      <a:pt x="0" y="2826"/>
                    </a:lnTo>
                    <a:lnTo>
                      <a:pt x="24" y="2923"/>
                    </a:lnTo>
                    <a:lnTo>
                      <a:pt x="73" y="2996"/>
                    </a:lnTo>
                    <a:lnTo>
                      <a:pt x="122" y="3094"/>
                    </a:lnTo>
                    <a:lnTo>
                      <a:pt x="195" y="3142"/>
                    </a:lnTo>
                    <a:lnTo>
                      <a:pt x="268" y="3215"/>
                    </a:lnTo>
                    <a:lnTo>
                      <a:pt x="268" y="3215"/>
                    </a:lnTo>
                    <a:lnTo>
                      <a:pt x="390" y="3240"/>
                    </a:lnTo>
                    <a:lnTo>
                      <a:pt x="487" y="3264"/>
                    </a:lnTo>
                    <a:lnTo>
                      <a:pt x="487" y="3264"/>
                    </a:lnTo>
                    <a:lnTo>
                      <a:pt x="633" y="3240"/>
                    </a:lnTo>
                    <a:lnTo>
                      <a:pt x="755" y="3191"/>
                    </a:lnTo>
                    <a:lnTo>
                      <a:pt x="853" y="3094"/>
                    </a:lnTo>
                    <a:lnTo>
                      <a:pt x="926" y="2996"/>
                    </a:lnTo>
                    <a:lnTo>
                      <a:pt x="2436" y="1"/>
                    </a:lnTo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14"/>
              <p:cNvSpPr/>
              <p:nvPr/>
            </p:nvSpPr>
            <p:spPr>
              <a:xfrm>
                <a:off x="5586050" y="3973550"/>
                <a:ext cx="60925" cy="81625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3265" fill="none" extrusionOk="0">
                    <a:moveTo>
                      <a:pt x="1" y="1"/>
                    </a:moveTo>
                    <a:lnTo>
                      <a:pt x="1511" y="2996"/>
                    </a:lnTo>
                    <a:lnTo>
                      <a:pt x="1511" y="2996"/>
                    </a:lnTo>
                    <a:lnTo>
                      <a:pt x="1584" y="3094"/>
                    </a:lnTo>
                    <a:lnTo>
                      <a:pt x="1681" y="3191"/>
                    </a:lnTo>
                    <a:lnTo>
                      <a:pt x="1803" y="3240"/>
                    </a:lnTo>
                    <a:lnTo>
                      <a:pt x="1949" y="3264"/>
                    </a:lnTo>
                    <a:lnTo>
                      <a:pt x="1949" y="3264"/>
                    </a:lnTo>
                    <a:lnTo>
                      <a:pt x="2047" y="3240"/>
                    </a:lnTo>
                    <a:lnTo>
                      <a:pt x="2168" y="3215"/>
                    </a:lnTo>
                    <a:lnTo>
                      <a:pt x="2168" y="3215"/>
                    </a:lnTo>
                    <a:lnTo>
                      <a:pt x="2241" y="3142"/>
                    </a:lnTo>
                    <a:lnTo>
                      <a:pt x="2315" y="3094"/>
                    </a:lnTo>
                    <a:lnTo>
                      <a:pt x="2363" y="2996"/>
                    </a:lnTo>
                    <a:lnTo>
                      <a:pt x="2412" y="2923"/>
                    </a:lnTo>
                    <a:lnTo>
                      <a:pt x="2436" y="2826"/>
                    </a:lnTo>
                    <a:lnTo>
                      <a:pt x="2436" y="2728"/>
                    </a:lnTo>
                    <a:lnTo>
                      <a:pt x="2412" y="2631"/>
                    </a:lnTo>
                    <a:lnTo>
                      <a:pt x="2388" y="2558"/>
                    </a:lnTo>
                    <a:lnTo>
                      <a:pt x="1097" y="1"/>
                    </a:lnTo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14"/>
              <p:cNvSpPr/>
              <p:nvPr/>
            </p:nvSpPr>
            <p:spPr>
              <a:xfrm>
                <a:off x="5316925" y="3731225"/>
                <a:ext cx="371450" cy="218000"/>
              </a:xfrm>
              <a:custGeom>
                <a:avLst/>
                <a:gdLst/>
                <a:ahLst/>
                <a:cxnLst/>
                <a:rect l="l" t="t" r="r" b="b"/>
                <a:pathLst>
                  <a:path w="14858" h="8720" fill="none" extrusionOk="0">
                    <a:moveTo>
                      <a:pt x="1" y="0"/>
                    </a:moveTo>
                    <a:lnTo>
                      <a:pt x="1" y="8719"/>
                    </a:lnTo>
                    <a:lnTo>
                      <a:pt x="14857" y="8719"/>
                    </a:lnTo>
                    <a:lnTo>
                      <a:pt x="14857" y="0"/>
                    </a:lnTo>
                    <a:lnTo>
                      <a:pt x="1" y="0"/>
                    </a:lnTo>
                    <a:close/>
                  </a:path>
                </a:pathLst>
              </a:custGeom>
              <a:noFill/>
              <a:ln w="12175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" name="Google Shape;536;p41"/>
            <p:cNvGrpSpPr/>
            <p:nvPr/>
          </p:nvGrpSpPr>
          <p:grpSpPr>
            <a:xfrm>
              <a:off x="612270" y="662539"/>
              <a:ext cx="727858" cy="589740"/>
              <a:chOff x="1278900" y="2333250"/>
              <a:chExt cx="381175" cy="381175"/>
            </a:xfrm>
          </p:grpSpPr>
          <p:sp>
            <p:nvSpPr>
              <p:cNvPr id="12" name="Google Shape;537;p41"/>
              <p:cNvSpPr/>
              <p:nvPr/>
            </p:nvSpPr>
            <p:spPr>
              <a:xfrm>
                <a:off x="1278900" y="2333250"/>
                <a:ext cx="381175" cy="381175"/>
              </a:xfrm>
              <a:custGeom>
                <a:avLst/>
                <a:gdLst/>
                <a:ahLst/>
                <a:cxnLst/>
                <a:rect l="l" t="t" r="r" b="b"/>
                <a:pathLst>
                  <a:path w="15247" h="15247" fill="none" extrusionOk="0">
                    <a:moveTo>
                      <a:pt x="7623" y="0"/>
                    </a:moveTo>
                    <a:lnTo>
                      <a:pt x="7623" y="0"/>
                    </a:lnTo>
                    <a:lnTo>
                      <a:pt x="7233" y="0"/>
                    </a:lnTo>
                    <a:lnTo>
                      <a:pt x="6844" y="49"/>
                    </a:lnTo>
                    <a:lnTo>
                      <a:pt x="6454" y="98"/>
                    </a:lnTo>
                    <a:lnTo>
                      <a:pt x="6089" y="147"/>
                    </a:lnTo>
                    <a:lnTo>
                      <a:pt x="5723" y="244"/>
                    </a:lnTo>
                    <a:lnTo>
                      <a:pt x="5358" y="341"/>
                    </a:lnTo>
                    <a:lnTo>
                      <a:pt x="4993" y="463"/>
                    </a:lnTo>
                    <a:lnTo>
                      <a:pt x="4652" y="609"/>
                    </a:lnTo>
                    <a:lnTo>
                      <a:pt x="4311" y="755"/>
                    </a:lnTo>
                    <a:lnTo>
                      <a:pt x="3994" y="926"/>
                    </a:lnTo>
                    <a:lnTo>
                      <a:pt x="3678" y="1096"/>
                    </a:lnTo>
                    <a:lnTo>
                      <a:pt x="3361" y="1291"/>
                    </a:lnTo>
                    <a:lnTo>
                      <a:pt x="3069" y="1510"/>
                    </a:lnTo>
                    <a:lnTo>
                      <a:pt x="2777" y="1730"/>
                    </a:lnTo>
                    <a:lnTo>
                      <a:pt x="2509" y="1973"/>
                    </a:lnTo>
                    <a:lnTo>
                      <a:pt x="2241" y="2241"/>
                    </a:lnTo>
                    <a:lnTo>
                      <a:pt x="1973" y="2509"/>
                    </a:lnTo>
                    <a:lnTo>
                      <a:pt x="1729" y="2777"/>
                    </a:lnTo>
                    <a:lnTo>
                      <a:pt x="1510" y="3069"/>
                    </a:lnTo>
                    <a:lnTo>
                      <a:pt x="1291" y="3361"/>
                    </a:lnTo>
                    <a:lnTo>
                      <a:pt x="1096" y="3678"/>
                    </a:lnTo>
                    <a:lnTo>
                      <a:pt x="926" y="3995"/>
                    </a:lnTo>
                    <a:lnTo>
                      <a:pt x="755" y="4311"/>
                    </a:lnTo>
                    <a:lnTo>
                      <a:pt x="609" y="4652"/>
                    </a:lnTo>
                    <a:lnTo>
                      <a:pt x="463" y="4993"/>
                    </a:lnTo>
                    <a:lnTo>
                      <a:pt x="341" y="5358"/>
                    </a:lnTo>
                    <a:lnTo>
                      <a:pt x="244" y="5724"/>
                    </a:lnTo>
                    <a:lnTo>
                      <a:pt x="146" y="6089"/>
                    </a:lnTo>
                    <a:lnTo>
                      <a:pt x="97" y="6454"/>
                    </a:lnTo>
                    <a:lnTo>
                      <a:pt x="49" y="6844"/>
                    </a:lnTo>
                    <a:lnTo>
                      <a:pt x="0" y="7234"/>
                    </a:lnTo>
                    <a:lnTo>
                      <a:pt x="0" y="7623"/>
                    </a:lnTo>
                    <a:lnTo>
                      <a:pt x="0" y="7623"/>
                    </a:lnTo>
                    <a:lnTo>
                      <a:pt x="0" y="8013"/>
                    </a:lnTo>
                    <a:lnTo>
                      <a:pt x="49" y="8403"/>
                    </a:lnTo>
                    <a:lnTo>
                      <a:pt x="97" y="8793"/>
                    </a:lnTo>
                    <a:lnTo>
                      <a:pt x="146" y="9158"/>
                    </a:lnTo>
                    <a:lnTo>
                      <a:pt x="244" y="9523"/>
                    </a:lnTo>
                    <a:lnTo>
                      <a:pt x="341" y="9889"/>
                    </a:lnTo>
                    <a:lnTo>
                      <a:pt x="463" y="10254"/>
                    </a:lnTo>
                    <a:lnTo>
                      <a:pt x="609" y="10595"/>
                    </a:lnTo>
                    <a:lnTo>
                      <a:pt x="755" y="10936"/>
                    </a:lnTo>
                    <a:lnTo>
                      <a:pt x="926" y="11252"/>
                    </a:lnTo>
                    <a:lnTo>
                      <a:pt x="1096" y="11569"/>
                    </a:lnTo>
                    <a:lnTo>
                      <a:pt x="1291" y="11886"/>
                    </a:lnTo>
                    <a:lnTo>
                      <a:pt x="1510" y="12178"/>
                    </a:lnTo>
                    <a:lnTo>
                      <a:pt x="1729" y="12470"/>
                    </a:lnTo>
                    <a:lnTo>
                      <a:pt x="1973" y="12738"/>
                    </a:lnTo>
                    <a:lnTo>
                      <a:pt x="2241" y="13006"/>
                    </a:lnTo>
                    <a:lnTo>
                      <a:pt x="2509" y="13274"/>
                    </a:lnTo>
                    <a:lnTo>
                      <a:pt x="2777" y="13517"/>
                    </a:lnTo>
                    <a:lnTo>
                      <a:pt x="3069" y="13737"/>
                    </a:lnTo>
                    <a:lnTo>
                      <a:pt x="3361" y="13956"/>
                    </a:lnTo>
                    <a:lnTo>
                      <a:pt x="3678" y="14151"/>
                    </a:lnTo>
                    <a:lnTo>
                      <a:pt x="3994" y="14321"/>
                    </a:lnTo>
                    <a:lnTo>
                      <a:pt x="4311" y="14492"/>
                    </a:lnTo>
                    <a:lnTo>
                      <a:pt x="4652" y="14638"/>
                    </a:lnTo>
                    <a:lnTo>
                      <a:pt x="4993" y="14784"/>
                    </a:lnTo>
                    <a:lnTo>
                      <a:pt x="5358" y="14906"/>
                    </a:lnTo>
                    <a:lnTo>
                      <a:pt x="5723" y="15003"/>
                    </a:lnTo>
                    <a:lnTo>
                      <a:pt x="6089" y="15100"/>
                    </a:lnTo>
                    <a:lnTo>
                      <a:pt x="6454" y="15149"/>
                    </a:lnTo>
                    <a:lnTo>
                      <a:pt x="6844" y="15198"/>
                    </a:lnTo>
                    <a:lnTo>
                      <a:pt x="7233" y="15247"/>
                    </a:lnTo>
                    <a:lnTo>
                      <a:pt x="7623" y="15247"/>
                    </a:lnTo>
                    <a:lnTo>
                      <a:pt x="7623" y="15247"/>
                    </a:lnTo>
                    <a:lnTo>
                      <a:pt x="8013" y="15247"/>
                    </a:lnTo>
                    <a:lnTo>
                      <a:pt x="8403" y="15198"/>
                    </a:lnTo>
                    <a:lnTo>
                      <a:pt x="8792" y="15149"/>
                    </a:lnTo>
                    <a:lnTo>
                      <a:pt x="9158" y="15100"/>
                    </a:lnTo>
                    <a:lnTo>
                      <a:pt x="9523" y="15003"/>
                    </a:lnTo>
                    <a:lnTo>
                      <a:pt x="9888" y="14906"/>
                    </a:lnTo>
                    <a:lnTo>
                      <a:pt x="10253" y="14784"/>
                    </a:lnTo>
                    <a:lnTo>
                      <a:pt x="10594" y="14638"/>
                    </a:lnTo>
                    <a:lnTo>
                      <a:pt x="10935" y="14492"/>
                    </a:lnTo>
                    <a:lnTo>
                      <a:pt x="11252" y="14321"/>
                    </a:lnTo>
                    <a:lnTo>
                      <a:pt x="11569" y="14151"/>
                    </a:lnTo>
                    <a:lnTo>
                      <a:pt x="11885" y="13956"/>
                    </a:lnTo>
                    <a:lnTo>
                      <a:pt x="12178" y="13737"/>
                    </a:lnTo>
                    <a:lnTo>
                      <a:pt x="12470" y="13517"/>
                    </a:lnTo>
                    <a:lnTo>
                      <a:pt x="12738" y="13274"/>
                    </a:lnTo>
                    <a:lnTo>
                      <a:pt x="13006" y="13006"/>
                    </a:lnTo>
                    <a:lnTo>
                      <a:pt x="13273" y="12738"/>
                    </a:lnTo>
                    <a:lnTo>
                      <a:pt x="13517" y="12470"/>
                    </a:lnTo>
                    <a:lnTo>
                      <a:pt x="13736" y="12178"/>
                    </a:lnTo>
                    <a:lnTo>
                      <a:pt x="13955" y="11886"/>
                    </a:lnTo>
                    <a:lnTo>
                      <a:pt x="14150" y="11569"/>
                    </a:lnTo>
                    <a:lnTo>
                      <a:pt x="14321" y="11252"/>
                    </a:lnTo>
                    <a:lnTo>
                      <a:pt x="14491" y="10936"/>
                    </a:lnTo>
                    <a:lnTo>
                      <a:pt x="14637" y="10595"/>
                    </a:lnTo>
                    <a:lnTo>
                      <a:pt x="14783" y="10254"/>
                    </a:lnTo>
                    <a:lnTo>
                      <a:pt x="14905" y="9889"/>
                    </a:lnTo>
                    <a:lnTo>
                      <a:pt x="15003" y="9523"/>
                    </a:lnTo>
                    <a:lnTo>
                      <a:pt x="15100" y="9158"/>
                    </a:lnTo>
                    <a:lnTo>
                      <a:pt x="15149" y="8793"/>
                    </a:lnTo>
                    <a:lnTo>
                      <a:pt x="15198" y="8403"/>
                    </a:lnTo>
                    <a:lnTo>
                      <a:pt x="15246" y="8013"/>
                    </a:lnTo>
                    <a:lnTo>
                      <a:pt x="15246" y="7623"/>
                    </a:lnTo>
                    <a:lnTo>
                      <a:pt x="15246" y="7623"/>
                    </a:lnTo>
                    <a:lnTo>
                      <a:pt x="15246" y="7234"/>
                    </a:lnTo>
                    <a:lnTo>
                      <a:pt x="15198" y="6844"/>
                    </a:lnTo>
                    <a:lnTo>
                      <a:pt x="15149" y="6454"/>
                    </a:lnTo>
                    <a:lnTo>
                      <a:pt x="15100" y="6089"/>
                    </a:lnTo>
                    <a:lnTo>
                      <a:pt x="15003" y="5724"/>
                    </a:lnTo>
                    <a:lnTo>
                      <a:pt x="14905" y="5358"/>
                    </a:lnTo>
                    <a:lnTo>
                      <a:pt x="14783" y="4993"/>
                    </a:lnTo>
                    <a:lnTo>
                      <a:pt x="14637" y="4652"/>
                    </a:lnTo>
                    <a:lnTo>
                      <a:pt x="14491" y="4311"/>
                    </a:lnTo>
                    <a:lnTo>
                      <a:pt x="14321" y="3995"/>
                    </a:lnTo>
                    <a:lnTo>
                      <a:pt x="14150" y="3678"/>
                    </a:lnTo>
                    <a:lnTo>
                      <a:pt x="13955" y="3361"/>
                    </a:lnTo>
                    <a:lnTo>
                      <a:pt x="13736" y="3069"/>
                    </a:lnTo>
                    <a:lnTo>
                      <a:pt x="13517" y="2777"/>
                    </a:lnTo>
                    <a:lnTo>
                      <a:pt x="13273" y="2509"/>
                    </a:lnTo>
                    <a:lnTo>
                      <a:pt x="13006" y="2241"/>
                    </a:lnTo>
                    <a:lnTo>
                      <a:pt x="12738" y="1973"/>
                    </a:lnTo>
                    <a:lnTo>
                      <a:pt x="12470" y="1730"/>
                    </a:lnTo>
                    <a:lnTo>
                      <a:pt x="12178" y="1510"/>
                    </a:lnTo>
                    <a:lnTo>
                      <a:pt x="11885" y="1291"/>
                    </a:lnTo>
                    <a:lnTo>
                      <a:pt x="11569" y="1096"/>
                    </a:lnTo>
                    <a:lnTo>
                      <a:pt x="11252" y="926"/>
                    </a:lnTo>
                    <a:lnTo>
                      <a:pt x="10935" y="755"/>
                    </a:lnTo>
                    <a:lnTo>
                      <a:pt x="10594" y="609"/>
                    </a:lnTo>
                    <a:lnTo>
                      <a:pt x="10253" y="463"/>
                    </a:lnTo>
                    <a:lnTo>
                      <a:pt x="9888" y="341"/>
                    </a:lnTo>
                    <a:lnTo>
                      <a:pt x="9523" y="244"/>
                    </a:lnTo>
                    <a:lnTo>
                      <a:pt x="9158" y="147"/>
                    </a:lnTo>
                    <a:lnTo>
                      <a:pt x="8792" y="98"/>
                    </a:lnTo>
                    <a:lnTo>
                      <a:pt x="8403" y="49"/>
                    </a:lnTo>
                    <a:lnTo>
                      <a:pt x="8013" y="0"/>
                    </a:lnTo>
                    <a:lnTo>
                      <a:pt x="7623" y="0"/>
                    </a:lnTo>
                    <a:lnTo>
                      <a:pt x="7623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538;p41"/>
              <p:cNvSpPr/>
              <p:nvPr/>
            </p:nvSpPr>
            <p:spPr>
              <a:xfrm>
                <a:off x="1525475" y="2503125"/>
                <a:ext cx="43875" cy="47525"/>
              </a:xfrm>
              <a:custGeom>
                <a:avLst/>
                <a:gdLst/>
                <a:ahLst/>
                <a:cxnLst/>
                <a:rect l="l" t="t" r="r" b="b"/>
                <a:pathLst>
                  <a:path w="1755" h="1901" fill="none" extrusionOk="0">
                    <a:moveTo>
                      <a:pt x="878" y="0"/>
                    </a:moveTo>
                    <a:lnTo>
                      <a:pt x="878" y="0"/>
                    </a:lnTo>
                    <a:lnTo>
                      <a:pt x="1048" y="25"/>
                    </a:lnTo>
                    <a:lnTo>
                      <a:pt x="1219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9" y="1827"/>
                    </a:lnTo>
                    <a:lnTo>
                      <a:pt x="1048" y="1876"/>
                    </a:lnTo>
                    <a:lnTo>
                      <a:pt x="878" y="1900"/>
                    </a:lnTo>
                    <a:lnTo>
                      <a:pt x="878" y="1900"/>
                    </a:lnTo>
                    <a:lnTo>
                      <a:pt x="707" y="1876"/>
                    </a:lnTo>
                    <a:lnTo>
                      <a:pt x="537" y="1827"/>
                    </a:lnTo>
                    <a:lnTo>
                      <a:pt x="390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0" y="171"/>
                    </a:lnTo>
                    <a:lnTo>
                      <a:pt x="537" y="73"/>
                    </a:lnTo>
                    <a:lnTo>
                      <a:pt x="707" y="25"/>
                    </a:lnTo>
                    <a:lnTo>
                      <a:pt x="878" y="0"/>
                    </a:lnTo>
                    <a:lnTo>
                      <a:pt x="878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539;p41"/>
              <p:cNvSpPr/>
              <p:nvPr/>
            </p:nvSpPr>
            <p:spPr>
              <a:xfrm>
                <a:off x="1369600" y="2503125"/>
                <a:ext cx="43875" cy="47525"/>
              </a:xfrm>
              <a:custGeom>
                <a:avLst/>
                <a:gdLst/>
                <a:ahLst/>
                <a:cxnLst/>
                <a:rect l="l" t="t" r="r" b="b"/>
                <a:pathLst>
                  <a:path w="1755" h="1901" fill="none" extrusionOk="0">
                    <a:moveTo>
                      <a:pt x="878" y="0"/>
                    </a:moveTo>
                    <a:lnTo>
                      <a:pt x="878" y="0"/>
                    </a:lnTo>
                    <a:lnTo>
                      <a:pt x="1048" y="25"/>
                    </a:lnTo>
                    <a:lnTo>
                      <a:pt x="1219" y="73"/>
                    </a:lnTo>
                    <a:lnTo>
                      <a:pt x="1365" y="171"/>
                    </a:lnTo>
                    <a:lnTo>
                      <a:pt x="1511" y="268"/>
                    </a:lnTo>
                    <a:lnTo>
                      <a:pt x="1608" y="414"/>
                    </a:lnTo>
                    <a:lnTo>
                      <a:pt x="1681" y="585"/>
                    </a:lnTo>
                    <a:lnTo>
                      <a:pt x="1730" y="755"/>
                    </a:lnTo>
                    <a:lnTo>
                      <a:pt x="1754" y="950"/>
                    </a:lnTo>
                    <a:lnTo>
                      <a:pt x="1754" y="950"/>
                    </a:lnTo>
                    <a:lnTo>
                      <a:pt x="1730" y="1145"/>
                    </a:lnTo>
                    <a:lnTo>
                      <a:pt x="1681" y="1316"/>
                    </a:lnTo>
                    <a:lnTo>
                      <a:pt x="1608" y="1486"/>
                    </a:lnTo>
                    <a:lnTo>
                      <a:pt x="1511" y="1632"/>
                    </a:lnTo>
                    <a:lnTo>
                      <a:pt x="1365" y="1730"/>
                    </a:lnTo>
                    <a:lnTo>
                      <a:pt x="1219" y="1827"/>
                    </a:lnTo>
                    <a:lnTo>
                      <a:pt x="1048" y="1876"/>
                    </a:lnTo>
                    <a:lnTo>
                      <a:pt x="878" y="1900"/>
                    </a:lnTo>
                    <a:lnTo>
                      <a:pt x="878" y="1900"/>
                    </a:lnTo>
                    <a:lnTo>
                      <a:pt x="707" y="1876"/>
                    </a:lnTo>
                    <a:lnTo>
                      <a:pt x="537" y="1827"/>
                    </a:lnTo>
                    <a:lnTo>
                      <a:pt x="391" y="1730"/>
                    </a:lnTo>
                    <a:lnTo>
                      <a:pt x="244" y="1632"/>
                    </a:lnTo>
                    <a:lnTo>
                      <a:pt x="147" y="1486"/>
                    </a:lnTo>
                    <a:lnTo>
                      <a:pt x="74" y="1316"/>
                    </a:lnTo>
                    <a:lnTo>
                      <a:pt x="25" y="1145"/>
                    </a:lnTo>
                    <a:lnTo>
                      <a:pt x="1" y="950"/>
                    </a:lnTo>
                    <a:lnTo>
                      <a:pt x="1" y="950"/>
                    </a:lnTo>
                    <a:lnTo>
                      <a:pt x="25" y="755"/>
                    </a:lnTo>
                    <a:lnTo>
                      <a:pt x="74" y="585"/>
                    </a:lnTo>
                    <a:lnTo>
                      <a:pt x="147" y="414"/>
                    </a:lnTo>
                    <a:lnTo>
                      <a:pt x="244" y="268"/>
                    </a:lnTo>
                    <a:lnTo>
                      <a:pt x="391" y="171"/>
                    </a:lnTo>
                    <a:lnTo>
                      <a:pt x="537" y="73"/>
                    </a:lnTo>
                    <a:lnTo>
                      <a:pt x="707" y="25"/>
                    </a:lnTo>
                    <a:lnTo>
                      <a:pt x="878" y="0"/>
                    </a:lnTo>
                    <a:lnTo>
                      <a:pt x="878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540;p41"/>
              <p:cNvSpPr/>
              <p:nvPr/>
            </p:nvSpPr>
            <p:spPr>
              <a:xfrm>
                <a:off x="1369600" y="2604200"/>
                <a:ext cx="199750" cy="40825"/>
              </a:xfrm>
              <a:custGeom>
                <a:avLst/>
                <a:gdLst/>
                <a:ahLst/>
                <a:cxnLst/>
                <a:rect l="l" t="t" r="r" b="b"/>
                <a:pathLst>
                  <a:path w="7990" h="1633" fill="none" extrusionOk="0">
                    <a:moveTo>
                      <a:pt x="7989" y="0"/>
                    </a:moveTo>
                    <a:lnTo>
                      <a:pt x="7989" y="0"/>
                    </a:lnTo>
                    <a:lnTo>
                      <a:pt x="7575" y="366"/>
                    </a:lnTo>
                    <a:lnTo>
                      <a:pt x="7137" y="707"/>
                    </a:lnTo>
                    <a:lnTo>
                      <a:pt x="6650" y="975"/>
                    </a:lnTo>
                    <a:lnTo>
                      <a:pt x="6163" y="1218"/>
                    </a:lnTo>
                    <a:lnTo>
                      <a:pt x="5627" y="1389"/>
                    </a:lnTo>
                    <a:lnTo>
                      <a:pt x="5115" y="1535"/>
                    </a:lnTo>
                    <a:lnTo>
                      <a:pt x="4555" y="1608"/>
                    </a:lnTo>
                    <a:lnTo>
                      <a:pt x="3995" y="1632"/>
                    </a:lnTo>
                    <a:lnTo>
                      <a:pt x="3995" y="1632"/>
                    </a:lnTo>
                    <a:lnTo>
                      <a:pt x="3435" y="1608"/>
                    </a:lnTo>
                    <a:lnTo>
                      <a:pt x="2875" y="1535"/>
                    </a:lnTo>
                    <a:lnTo>
                      <a:pt x="2363" y="1389"/>
                    </a:lnTo>
                    <a:lnTo>
                      <a:pt x="1828" y="1218"/>
                    </a:lnTo>
                    <a:lnTo>
                      <a:pt x="1340" y="975"/>
                    </a:lnTo>
                    <a:lnTo>
                      <a:pt x="853" y="707"/>
                    </a:lnTo>
                    <a:lnTo>
                      <a:pt x="415" y="366"/>
                    </a:lnTo>
                    <a:lnTo>
                      <a:pt x="1" y="0"/>
                    </a:lnTo>
                  </a:path>
                </a:pathLst>
              </a:custGeom>
              <a:noFill/>
              <a:ln w="12175" cap="rnd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" name="TextBox 2"/>
          <p:cNvSpPr txBox="1"/>
          <p:nvPr/>
        </p:nvSpPr>
        <p:spPr>
          <a:xfrm>
            <a:off x="5791200" y="1420349"/>
            <a:ext cx="2467342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smtClean="0">
                <a:solidFill>
                  <a:schemeClr val="bg1"/>
                </a:solidFill>
              </a:rPr>
              <a:t>TIN HỌC 6</a:t>
            </a:r>
            <a:endParaRPr lang="en-US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2"/>
          <p:cNvSpPr txBox="1">
            <a:spLocks noGrp="1"/>
          </p:cNvSpPr>
          <p:nvPr>
            <p:ph type="title"/>
          </p:nvPr>
        </p:nvSpPr>
        <p:spPr>
          <a:xfrm>
            <a:off x="771606" y="21889"/>
            <a:ext cx="5559800" cy="7886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mtClean="0">
                <a:solidFill>
                  <a:srgbClr val="002060"/>
                </a:solidFill>
                <a:latin typeface="+mj-lt"/>
              </a:rPr>
              <a:t>Quan sát hình ảnh và cho biết, văn bản chứa những gì?</a:t>
            </a:r>
            <a:endParaRPr sz="2000" b="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167" name="Google Shape;167;p22"/>
          <p:cNvGrpSpPr/>
          <p:nvPr/>
        </p:nvGrpSpPr>
        <p:grpSpPr>
          <a:xfrm>
            <a:off x="317976" y="144942"/>
            <a:ext cx="443239" cy="443239"/>
            <a:chOff x="5941025" y="3634400"/>
            <a:chExt cx="467650" cy="467650"/>
          </a:xfrm>
        </p:grpSpPr>
        <p:sp>
          <p:nvSpPr>
            <p:cNvPr id="168" name="Google Shape;168;p22"/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2"/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2"/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2"/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2"/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2"/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4" name="Google Shape;174;p2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37" y="819150"/>
            <a:ext cx="7019363" cy="43243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65818" y="140322"/>
            <a:ext cx="214674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Văn bản chứa các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 hình ảnh, chữ cái,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 chữ số, dấu cách, 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    kí hiệu khác…</a:t>
            </a:r>
            <a:endParaRPr lang="en-US" sz="1800">
              <a:solidFill>
                <a:srgbClr val="00206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6761018" y="1340651"/>
            <a:ext cx="935182" cy="107869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391400" y="1880000"/>
            <a:ext cx="196121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  <a:latin typeface="+mj-lt"/>
              </a:rPr>
              <a:t>Mỗi </a:t>
            </a:r>
            <a:r>
              <a:rPr lang="en-US" sz="1800">
                <a:solidFill>
                  <a:srgbClr val="002060"/>
                </a:solidFill>
                <a:latin typeface="+mj-lt"/>
              </a:rPr>
              <a:t>văn bản </a:t>
            </a:r>
            <a:endParaRPr lang="en-US" sz="1800" smtClean="0">
              <a:solidFill>
                <a:srgbClr val="002060"/>
              </a:solidFill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  <a:latin typeface="+mj-lt"/>
              </a:rPr>
              <a:t>được </a:t>
            </a:r>
            <a:r>
              <a:rPr lang="en-US" sz="1800">
                <a:solidFill>
                  <a:srgbClr val="002060"/>
                </a:solidFill>
                <a:latin typeface="+mj-lt"/>
              </a:rPr>
              <a:t>biểu diễn</a:t>
            </a:r>
          </a:p>
          <a:p>
            <a:pPr algn="ctr">
              <a:lnSpc>
                <a:spcPct val="150000"/>
              </a:lnSpc>
            </a:pPr>
            <a:r>
              <a:rPr lang="en-US" sz="1800">
                <a:solidFill>
                  <a:srgbClr val="002060"/>
                </a:solidFill>
                <a:latin typeface="+mj-lt"/>
              </a:rPr>
              <a:t>bằng một </a:t>
            </a:r>
            <a:endParaRPr lang="en-US" sz="1800" smtClean="0">
              <a:solidFill>
                <a:srgbClr val="002060"/>
              </a:solidFill>
              <a:latin typeface="+mj-lt"/>
            </a:endParaRPr>
          </a:p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  <a:latin typeface="+mj-lt"/>
              </a:rPr>
              <a:t>dãy </a:t>
            </a:r>
            <a:r>
              <a:rPr lang="en-US" sz="1800">
                <a:solidFill>
                  <a:srgbClr val="002060"/>
                </a:solidFill>
                <a:latin typeface="+mj-lt"/>
              </a:rPr>
              <a:t>bit.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9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" grpId="0"/>
      <p:bldP spid="7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4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457200" y="170554"/>
            <a:ext cx="56316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2060"/>
                </a:solidFill>
              </a:rPr>
              <a:t>3. SỐ HÓA VĂN BẢN, HÌNH ẢNH, ÂM THANH</a:t>
            </a:r>
            <a:endParaRPr lang="en-US" sz="2000" b="1">
              <a:solidFill>
                <a:srgbClr val="00206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4337" y="2698790"/>
            <a:ext cx="7707615" cy="1231106"/>
            <a:chOff x="417770" y="2667120"/>
            <a:chExt cx="7707615" cy="1231106"/>
          </a:xfrm>
        </p:grpSpPr>
        <p:grpSp>
          <p:nvGrpSpPr>
            <p:cNvPr id="10" name="Google Shape;488;p41"/>
            <p:cNvGrpSpPr/>
            <p:nvPr/>
          </p:nvGrpSpPr>
          <p:grpSpPr>
            <a:xfrm>
              <a:off x="417770" y="2762348"/>
              <a:ext cx="366458" cy="366437"/>
              <a:chOff x="1923675" y="1633650"/>
              <a:chExt cx="436000" cy="435975"/>
            </a:xfrm>
          </p:grpSpPr>
          <p:sp>
            <p:nvSpPr>
              <p:cNvPr id="11" name="Google Shape;489;p41"/>
              <p:cNvSpPr/>
              <p:nvPr/>
            </p:nvSpPr>
            <p:spPr>
              <a:xfrm>
                <a:off x="2209250" y="1633650"/>
                <a:ext cx="150425" cy="150425"/>
              </a:xfrm>
              <a:custGeom>
                <a:avLst/>
                <a:gdLst/>
                <a:ahLst/>
                <a:cxnLst/>
                <a:rect l="l" t="t" r="r" b="b"/>
                <a:pathLst>
                  <a:path w="6017" h="6017" fill="none" extrusionOk="0">
                    <a:moveTo>
                      <a:pt x="5846" y="3605"/>
                    </a:moveTo>
                    <a:lnTo>
                      <a:pt x="2412" y="171"/>
                    </a:lnTo>
                    <a:lnTo>
                      <a:pt x="2412" y="171"/>
                    </a:lnTo>
                    <a:lnTo>
                      <a:pt x="2314" y="98"/>
                    </a:lnTo>
                    <a:lnTo>
                      <a:pt x="2217" y="49"/>
                    </a:lnTo>
                    <a:lnTo>
                      <a:pt x="2095" y="25"/>
                    </a:lnTo>
                    <a:lnTo>
                      <a:pt x="1997" y="1"/>
                    </a:lnTo>
                    <a:lnTo>
                      <a:pt x="1876" y="25"/>
                    </a:lnTo>
                    <a:lnTo>
                      <a:pt x="1778" y="49"/>
                    </a:lnTo>
                    <a:lnTo>
                      <a:pt x="1681" y="98"/>
                    </a:lnTo>
                    <a:lnTo>
                      <a:pt x="1583" y="171"/>
                    </a:lnTo>
                    <a:lnTo>
                      <a:pt x="0" y="1778"/>
                    </a:lnTo>
                    <a:lnTo>
                      <a:pt x="4238" y="6016"/>
                    </a:lnTo>
                    <a:lnTo>
                      <a:pt x="5846" y="4433"/>
                    </a:lnTo>
                    <a:lnTo>
                      <a:pt x="5846" y="4433"/>
                    </a:lnTo>
                    <a:lnTo>
                      <a:pt x="5919" y="4336"/>
                    </a:lnTo>
                    <a:lnTo>
                      <a:pt x="5967" y="4238"/>
                    </a:lnTo>
                    <a:lnTo>
                      <a:pt x="5992" y="4141"/>
                    </a:lnTo>
                    <a:lnTo>
                      <a:pt x="6016" y="4019"/>
                    </a:lnTo>
                    <a:lnTo>
                      <a:pt x="5992" y="3922"/>
                    </a:lnTo>
                    <a:lnTo>
                      <a:pt x="5967" y="3800"/>
                    </a:lnTo>
                    <a:lnTo>
                      <a:pt x="5919" y="3703"/>
                    </a:lnTo>
                    <a:lnTo>
                      <a:pt x="5846" y="3605"/>
                    </a:lnTo>
                    <a:lnTo>
                      <a:pt x="5846" y="3605"/>
                    </a:lnTo>
                    <a:close/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490;p41"/>
              <p:cNvSpPr/>
              <p:nvPr/>
            </p:nvSpPr>
            <p:spPr>
              <a:xfrm>
                <a:off x="2019900" y="1757250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10473" y="1"/>
                    </a:moveTo>
                    <a:lnTo>
                      <a:pt x="0" y="10473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491;p41"/>
              <p:cNvSpPr/>
              <p:nvPr/>
            </p:nvSpPr>
            <p:spPr>
              <a:xfrm>
                <a:off x="1923675" y="1681150"/>
                <a:ext cx="388500" cy="388475"/>
              </a:xfrm>
              <a:custGeom>
                <a:avLst/>
                <a:gdLst/>
                <a:ahLst/>
                <a:cxnLst/>
                <a:rect l="l" t="t" r="r" b="b"/>
                <a:pathLst>
                  <a:path w="15540" h="15539" fill="none" extrusionOk="0">
                    <a:moveTo>
                      <a:pt x="11277" y="0"/>
                    </a:moveTo>
                    <a:lnTo>
                      <a:pt x="756" y="10546"/>
                    </a:lnTo>
                    <a:lnTo>
                      <a:pt x="756" y="10546"/>
                    </a:lnTo>
                    <a:lnTo>
                      <a:pt x="683" y="10619"/>
                    </a:lnTo>
                    <a:lnTo>
                      <a:pt x="634" y="10692"/>
                    </a:lnTo>
                    <a:lnTo>
                      <a:pt x="610" y="10765"/>
                    </a:lnTo>
                    <a:lnTo>
                      <a:pt x="585" y="10863"/>
                    </a:lnTo>
                    <a:lnTo>
                      <a:pt x="1" y="14881"/>
                    </a:lnTo>
                    <a:lnTo>
                      <a:pt x="1" y="14881"/>
                    </a:lnTo>
                    <a:lnTo>
                      <a:pt x="1" y="15003"/>
                    </a:lnTo>
                    <a:lnTo>
                      <a:pt x="25" y="15149"/>
                    </a:lnTo>
                    <a:lnTo>
                      <a:pt x="98" y="15271"/>
                    </a:lnTo>
                    <a:lnTo>
                      <a:pt x="171" y="15368"/>
                    </a:lnTo>
                    <a:lnTo>
                      <a:pt x="171" y="15368"/>
                    </a:lnTo>
                    <a:lnTo>
                      <a:pt x="269" y="15441"/>
                    </a:lnTo>
                    <a:lnTo>
                      <a:pt x="366" y="15490"/>
                    </a:lnTo>
                    <a:lnTo>
                      <a:pt x="464" y="15514"/>
                    </a:lnTo>
                    <a:lnTo>
                      <a:pt x="585" y="15539"/>
                    </a:lnTo>
                    <a:lnTo>
                      <a:pt x="585" y="15539"/>
                    </a:lnTo>
                    <a:lnTo>
                      <a:pt x="659" y="15539"/>
                    </a:lnTo>
                    <a:lnTo>
                      <a:pt x="4677" y="14954"/>
                    </a:lnTo>
                    <a:lnTo>
                      <a:pt x="4677" y="14954"/>
                    </a:lnTo>
                    <a:lnTo>
                      <a:pt x="4848" y="14905"/>
                    </a:lnTo>
                    <a:lnTo>
                      <a:pt x="4921" y="14857"/>
                    </a:lnTo>
                    <a:lnTo>
                      <a:pt x="4994" y="14784"/>
                    </a:lnTo>
                    <a:lnTo>
                      <a:pt x="15539" y="4262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492;p41"/>
              <p:cNvSpPr/>
              <p:nvPr/>
            </p:nvSpPr>
            <p:spPr>
              <a:xfrm>
                <a:off x="1974225" y="1711575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0" y="10474"/>
                    </a:moveTo>
                    <a:lnTo>
                      <a:pt x="10473" y="1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493;p41"/>
              <p:cNvSpPr/>
              <p:nvPr/>
            </p:nvSpPr>
            <p:spPr>
              <a:xfrm>
                <a:off x="1934650" y="2014200"/>
                <a:ext cx="44475" cy="44475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779" fill="none" extrusionOk="0">
                    <a:moveTo>
                      <a:pt x="1778" y="1778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494;p41"/>
              <p:cNvSpPr/>
              <p:nvPr/>
            </p:nvSpPr>
            <p:spPr>
              <a:xfrm>
                <a:off x="1944375" y="1947225"/>
                <a:ext cx="101725" cy="101700"/>
              </a:xfrm>
              <a:custGeom>
                <a:avLst/>
                <a:gdLst/>
                <a:ahLst/>
                <a:cxnLst/>
                <a:rect l="l" t="t" r="r" b="b"/>
                <a:pathLst>
                  <a:path w="4069" h="4068" fill="none" extrusionOk="0">
                    <a:moveTo>
                      <a:pt x="1" y="49"/>
                    </a:moveTo>
                    <a:lnTo>
                      <a:pt x="1" y="49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20" y="4068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836210" y="2667120"/>
              <a:ext cx="7289175" cy="12311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Số </a:t>
              </a:r>
              <a:r>
                <a:rPr lang="nl-NL" sz="2000" i="1">
                  <a:solidFill>
                    <a:srgbClr val="002060"/>
                  </a:solidFill>
                </a:rPr>
                <a:t>hóa âm thanh là việc chuyển đoạn âm thanh thành dãy bit. </a:t>
              </a:r>
              <a:endParaRPr lang="nl-NL" sz="2000" i="1" smtClean="0">
                <a:solidFill>
                  <a:srgbClr val="00206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Kết </a:t>
              </a:r>
              <a:r>
                <a:rPr lang="nl-NL" sz="2000" i="1">
                  <a:solidFill>
                    <a:srgbClr val="002060"/>
                  </a:solidFill>
                </a:rPr>
                <a:t>quả số hóa của một đoạn âm thanh là “âm thanh số”.</a:t>
              </a:r>
              <a:endParaRPr lang="en-US" sz="2000" i="1">
                <a:solidFill>
                  <a:srgbClr val="002060"/>
                </a:solidFill>
              </a:endParaRPr>
            </a:p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69927" y="1573889"/>
            <a:ext cx="6845274" cy="1231106"/>
            <a:chOff x="469927" y="1733550"/>
            <a:chExt cx="6845274" cy="1231106"/>
          </a:xfrm>
        </p:grpSpPr>
        <p:sp>
          <p:nvSpPr>
            <p:cNvPr id="4" name="TextBox 3"/>
            <p:cNvSpPr txBox="1"/>
            <p:nvPr/>
          </p:nvSpPr>
          <p:spPr>
            <a:xfrm>
              <a:off x="823659" y="1733550"/>
              <a:ext cx="6491542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Số </a:t>
              </a:r>
              <a:r>
                <a:rPr lang="nl-NL" sz="2000" i="1">
                  <a:solidFill>
                    <a:srgbClr val="002060"/>
                  </a:solidFill>
                </a:rPr>
                <a:t>hóa hình ảnh là việc chuyển hình ảnh thành dãy bit. </a:t>
              </a:r>
              <a:endParaRPr lang="nl-NL" sz="2000" i="1" smtClean="0">
                <a:solidFill>
                  <a:srgbClr val="00206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nl-NL" sz="2000" i="1" smtClean="0">
                  <a:solidFill>
                    <a:srgbClr val="002060"/>
                  </a:solidFill>
                </a:rPr>
                <a:t>Kết </a:t>
              </a:r>
              <a:r>
                <a:rPr lang="nl-NL" sz="2000" i="1">
                  <a:solidFill>
                    <a:srgbClr val="002060"/>
                  </a:solidFill>
                </a:rPr>
                <a:t>quả số hóa </a:t>
              </a:r>
              <a:r>
                <a:rPr lang="nl-NL" sz="2000" i="1" smtClean="0">
                  <a:solidFill>
                    <a:srgbClr val="002060"/>
                  </a:solidFill>
                </a:rPr>
                <a:t>một </a:t>
              </a:r>
              <a:r>
                <a:rPr lang="nl-NL" sz="2000" i="1">
                  <a:solidFill>
                    <a:srgbClr val="002060"/>
                  </a:solidFill>
                </a:rPr>
                <a:t>hình ảnh là “hình ảnh số”.</a:t>
              </a:r>
              <a:endParaRPr lang="en-US" sz="2000" i="1">
                <a:solidFill>
                  <a:srgbClr val="002060"/>
                </a:solidFill>
              </a:endParaRPr>
            </a:p>
            <a:p>
              <a:endParaRPr lang="en-US"/>
            </a:p>
          </p:txBody>
        </p:sp>
        <p:grpSp>
          <p:nvGrpSpPr>
            <p:cNvPr id="20" name="Google Shape;488;p41"/>
            <p:cNvGrpSpPr/>
            <p:nvPr/>
          </p:nvGrpSpPr>
          <p:grpSpPr>
            <a:xfrm>
              <a:off x="469927" y="1823005"/>
              <a:ext cx="366458" cy="366437"/>
              <a:chOff x="1923675" y="1633650"/>
              <a:chExt cx="436000" cy="435975"/>
            </a:xfrm>
          </p:grpSpPr>
          <p:sp>
            <p:nvSpPr>
              <p:cNvPr id="21" name="Google Shape;489;p41"/>
              <p:cNvSpPr/>
              <p:nvPr/>
            </p:nvSpPr>
            <p:spPr>
              <a:xfrm>
                <a:off x="2209250" y="1633650"/>
                <a:ext cx="150425" cy="150425"/>
              </a:xfrm>
              <a:custGeom>
                <a:avLst/>
                <a:gdLst/>
                <a:ahLst/>
                <a:cxnLst/>
                <a:rect l="l" t="t" r="r" b="b"/>
                <a:pathLst>
                  <a:path w="6017" h="6017" fill="none" extrusionOk="0">
                    <a:moveTo>
                      <a:pt x="5846" y="3605"/>
                    </a:moveTo>
                    <a:lnTo>
                      <a:pt x="2412" y="171"/>
                    </a:lnTo>
                    <a:lnTo>
                      <a:pt x="2412" y="171"/>
                    </a:lnTo>
                    <a:lnTo>
                      <a:pt x="2314" y="98"/>
                    </a:lnTo>
                    <a:lnTo>
                      <a:pt x="2217" y="49"/>
                    </a:lnTo>
                    <a:lnTo>
                      <a:pt x="2095" y="25"/>
                    </a:lnTo>
                    <a:lnTo>
                      <a:pt x="1997" y="1"/>
                    </a:lnTo>
                    <a:lnTo>
                      <a:pt x="1876" y="25"/>
                    </a:lnTo>
                    <a:lnTo>
                      <a:pt x="1778" y="49"/>
                    </a:lnTo>
                    <a:lnTo>
                      <a:pt x="1681" y="98"/>
                    </a:lnTo>
                    <a:lnTo>
                      <a:pt x="1583" y="171"/>
                    </a:lnTo>
                    <a:lnTo>
                      <a:pt x="0" y="1778"/>
                    </a:lnTo>
                    <a:lnTo>
                      <a:pt x="4238" y="6016"/>
                    </a:lnTo>
                    <a:lnTo>
                      <a:pt x="5846" y="4433"/>
                    </a:lnTo>
                    <a:lnTo>
                      <a:pt x="5846" y="4433"/>
                    </a:lnTo>
                    <a:lnTo>
                      <a:pt x="5919" y="4336"/>
                    </a:lnTo>
                    <a:lnTo>
                      <a:pt x="5967" y="4238"/>
                    </a:lnTo>
                    <a:lnTo>
                      <a:pt x="5992" y="4141"/>
                    </a:lnTo>
                    <a:lnTo>
                      <a:pt x="6016" y="4019"/>
                    </a:lnTo>
                    <a:lnTo>
                      <a:pt x="5992" y="3922"/>
                    </a:lnTo>
                    <a:lnTo>
                      <a:pt x="5967" y="3800"/>
                    </a:lnTo>
                    <a:lnTo>
                      <a:pt x="5919" y="3703"/>
                    </a:lnTo>
                    <a:lnTo>
                      <a:pt x="5846" y="3605"/>
                    </a:lnTo>
                    <a:lnTo>
                      <a:pt x="5846" y="3605"/>
                    </a:lnTo>
                    <a:close/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490;p41"/>
              <p:cNvSpPr/>
              <p:nvPr/>
            </p:nvSpPr>
            <p:spPr>
              <a:xfrm>
                <a:off x="2019900" y="1757250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10473" y="1"/>
                    </a:moveTo>
                    <a:lnTo>
                      <a:pt x="0" y="10473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491;p41"/>
              <p:cNvSpPr/>
              <p:nvPr/>
            </p:nvSpPr>
            <p:spPr>
              <a:xfrm>
                <a:off x="1923675" y="1681150"/>
                <a:ext cx="388500" cy="388475"/>
              </a:xfrm>
              <a:custGeom>
                <a:avLst/>
                <a:gdLst/>
                <a:ahLst/>
                <a:cxnLst/>
                <a:rect l="l" t="t" r="r" b="b"/>
                <a:pathLst>
                  <a:path w="15540" h="15539" fill="none" extrusionOk="0">
                    <a:moveTo>
                      <a:pt x="11277" y="0"/>
                    </a:moveTo>
                    <a:lnTo>
                      <a:pt x="756" y="10546"/>
                    </a:lnTo>
                    <a:lnTo>
                      <a:pt x="756" y="10546"/>
                    </a:lnTo>
                    <a:lnTo>
                      <a:pt x="683" y="10619"/>
                    </a:lnTo>
                    <a:lnTo>
                      <a:pt x="634" y="10692"/>
                    </a:lnTo>
                    <a:lnTo>
                      <a:pt x="610" y="10765"/>
                    </a:lnTo>
                    <a:lnTo>
                      <a:pt x="585" y="10863"/>
                    </a:lnTo>
                    <a:lnTo>
                      <a:pt x="1" y="14881"/>
                    </a:lnTo>
                    <a:lnTo>
                      <a:pt x="1" y="14881"/>
                    </a:lnTo>
                    <a:lnTo>
                      <a:pt x="1" y="15003"/>
                    </a:lnTo>
                    <a:lnTo>
                      <a:pt x="25" y="15149"/>
                    </a:lnTo>
                    <a:lnTo>
                      <a:pt x="98" y="15271"/>
                    </a:lnTo>
                    <a:lnTo>
                      <a:pt x="171" y="15368"/>
                    </a:lnTo>
                    <a:lnTo>
                      <a:pt x="171" y="15368"/>
                    </a:lnTo>
                    <a:lnTo>
                      <a:pt x="269" y="15441"/>
                    </a:lnTo>
                    <a:lnTo>
                      <a:pt x="366" y="15490"/>
                    </a:lnTo>
                    <a:lnTo>
                      <a:pt x="464" y="15514"/>
                    </a:lnTo>
                    <a:lnTo>
                      <a:pt x="585" y="15539"/>
                    </a:lnTo>
                    <a:lnTo>
                      <a:pt x="585" y="15539"/>
                    </a:lnTo>
                    <a:lnTo>
                      <a:pt x="659" y="15539"/>
                    </a:lnTo>
                    <a:lnTo>
                      <a:pt x="4677" y="14954"/>
                    </a:lnTo>
                    <a:lnTo>
                      <a:pt x="4677" y="14954"/>
                    </a:lnTo>
                    <a:lnTo>
                      <a:pt x="4848" y="14905"/>
                    </a:lnTo>
                    <a:lnTo>
                      <a:pt x="4921" y="14857"/>
                    </a:lnTo>
                    <a:lnTo>
                      <a:pt x="4994" y="14784"/>
                    </a:lnTo>
                    <a:lnTo>
                      <a:pt x="15539" y="4262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492;p41"/>
              <p:cNvSpPr/>
              <p:nvPr/>
            </p:nvSpPr>
            <p:spPr>
              <a:xfrm>
                <a:off x="1974225" y="1711575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0" y="10474"/>
                    </a:moveTo>
                    <a:lnTo>
                      <a:pt x="10473" y="1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493;p41"/>
              <p:cNvSpPr/>
              <p:nvPr/>
            </p:nvSpPr>
            <p:spPr>
              <a:xfrm>
                <a:off x="1934650" y="2014200"/>
                <a:ext cx="44475" cy="44475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779" fill="none" extrusionOk="0">
                    <a:moveTo>
                      <a:pt x="1778" y="1778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494;p41"/>
              <p:cNvSpPr/>
              <p:nvPr/>
            </p:nvSpPr>
            <p:spPr>
              <a:xfrm>
                <a:off x="1944375" y="1947225"/>
                <a:ext cx="101725" cy="101700"/>
              </a:xfrm>
              <a:custGeom>
                <a:avLst/>
                <a:gdLst/>
                <a:ahLst/>
                <a:cxnLst/>
                <a:rect l="l" t="t" r="r" b="b"/>
                <a:pathLst>
                  <a:path w="4069" h="4068" fill="none" extrusionOk="0">
                    <a:moveTo>
                      <a:pt x="1" y="49"/>
                    </a:moveTo>
                    <a:lnTo>
                      <a:pt x="1" y="49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20" y="4068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458461" y="983343"/>
            <a:ext cx="6561124" cy="430735"/>
            <a:chOff x="458461" y="983343"/>
            <a:chExt cx="6561124" cy="430735"/>
          </a:xfrm>
        </p:grpSpPr>
        <p:sp>
          <p:nvSpPr>
            <p:cNvPr id="3" name="TextBox 2"/>
            <p:cNvSpPr txBox="1"/>
            <p:nvPr/>
          </p:nvSpPr>
          <p:spPr>
            <a:xfrm>
              <a:off x="823658" y="983343"/>
              <a:ext cx="61959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i="1" smtClean="0">
                  <a:solidFill>
                    <a:srgbClr val="002060"/>
                  </a:solidFill>
                </a:rPr>
                <a:t>Số hóa văn bản là việc chuyển văn bản thành dãy bit</a:t>
              </a:r>
              <a:endParaRPr lang="en-US" sz="2000" i="1">
                <a:solidFill>
                  <a:srgbClr val="002060"/>
                </a:solidFill>
              </a:endParaRPr>
            </a:p>
          </p:txBody>
        </p:sp>
        <p:grpSp>
          <p:nvGrpSpPr>
            <p:cNvPr id="27" name="Google Shape;488;p41"/>
            <p:cNvGrpSpPr/>
            <p:nvPr/>
          </p:nvGrpSpPr>
          <p:grpSpPr>
            <a:xfrm>
              <a:off x="458461" y="1047641"/>
              <a:ext cx="366458" cy="366437"/>
              <a:chOff x="1923675" y="1633650"/>
              <a:chExt cx="436000" cy="435975"/>
            </a:xfrm>
          </p:grpSpPr>
          <p:sp>
            <p:nvSpPr>
              <p:cNvPr id="28" name="Google Shape;489;p41"/>
              <p:cNvSpPr/>
              <p:nvPr/>
            </p:nvSpPr>
            <p:spPr>
              <a:xfrm>
                <a:off x="2209250" y="1633650"/>
                <a:ext cx="150425" cy="150425"/>
              </a:xfrm>
              <a:custGeom>
                <a:avLst/>
                <a:gdLst/>
                <a:ahLst/>
                <a:cxnLst/>
                <a:rect l="l" t="t" r="r" b="b"/>
                <a:pathLst>
                  <a:path w="6017" h="6017" fill="none" extrusionOk="0">
                    <a:moveTo>
                      <a:pt x="5846" y="3605"/>
                    </a:moveTo>
                    <a:lnTo>
                      <a:pt x="2412" y="171"/>
                    </a:lnTo>
                    <a:lnTo>
                      <a:pt x="2412" y="171"/>
                    </a:lnTo>
                    <a:lnTo>
                      <a:pt x="2314" y="98"/>
                    </a:lnTo>
                    <a:lnTo>
                      <a:pt x="2217" y="49"/>
                    </a:lnTo>
                    <a:lnTo>
                      <a:pt x="2095" y="25"/>
                    </a:lnTo>
                    <a:lnTo>
                      <a:pt x="1997" y="1"/>
                    </a:lnTo>
                    <a:lnTo>
                      <a:pt x="1876" y="25"/>
                    </a:lnTo>
                    <a:lnTo>
                      <a:pt x="1778" y="49"/>
                    </a:lnTo>
                    <a:lnTo>
                      <a:pt x="1681" y="98"/>
                    </a:lnTo>
                    <a:lnTo>
                      <a:pt x="1583" y="171"/>
                    </a:lnTo>
                    <a:lnTo>
                      <a:pt x="0" y="1778"/>
                    </a:lnTo>
                    <a:lnTo>
                      <a:pt x="4238" y="6016"/>
                    </a:lnTo>
                    <a:lnTo>
                      <a:pt x="5846" y="4433"/>
                    </a:lnTo>
                    <a:lnTo>
                      <a:pt x="5846" y="4433"/>
                    </a:lnTo>
                    <a:lnTo>
                      <a:pt x="5919" y="4336"/>
                    </a:lnTo>
                    <a:lnTo>
                      <a:pt x="5967" y="4238"/>
                    </a:lnTo>
                    <a:lnTo>
                      <a:pt x="5992" y="4141"/>
                    </a:lnTo>
                    <a:lnTo>
                      <a:pt x="6016" y="4019"/>
                    </a:lnTo>
                    <a:lnTo>
                      <a:pt x="5992" y="3922"/>
                    </a:lnTo>
                    <a:lnTo>
                      <a:pt x="5967" y="3800"/>
                    </a:lnTo>
                    <a:lnTo>
                      <a:pt x="5919" y="3703"/>
                    </a:lnTo>
                    <a:lnTo>
                      <a:pt x="5846" y="3605"/>
                    </a:lnTo>
                    <a:lnTo>
                      <a:pt x="5846" y="3605"/>
                    </a:lnTo>
                    <a:close/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490;p41"/>
              <p:cNvSpPr/>
              <p:nvPr/>
            </p:nvSpPr>
            <p:spPr>
              <a:xfrm>
                <a:off x="2019900" y="1757250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10473" y="1"/>
                    </a:moveTo>
                    <a:lnTo>
                      <a:pt x="0" y="10473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491;p41"/>
              <p:cNvSpPr/>
              <p:nvPr/>
            </p:nvSpPr>
            <p:spPr>
              <a:xfrm>
                <a:off x="1923675" y="1681150"/>
                <a:ext cx="388500" cy="388475"/>
              </a:xfrm>
              <a:custGeom>
                <a:avLst/>
                <a:gdLst/>
                <a:ahLst/>
                <a:cxnLst/>
                <a:rect l="l" t="t" r="r" b="b"/>
                <a:pathLst>
                  <a:path w="15540" h="15539" fill="none" extrusionOk="0">
                    <a:moveTo>
                      <a:pt x="11277" y="0"/>
                    </a:moveTo>
                    <a:lnTo>
                      <a:pt x="756" y="10546"/>
                    </a:lnTo>
                    <a:lnTo>
                      <a:pt x="756" y="10546"/>
                    </a:lnTo>
                    <a:lnTo>
                      <a:pt x="683" y="10619"/>
                    </a:lnTo>
                    <a:lnTo>
                      <a:pt x="634" y="10692"/>
                    </a:lnTo>
                    <a:lnTo>
                      <a:pt x="610" y="10765"/>
                    </a:lnTo>
                    <a:lnTo>
                      <a:pt x="585" y="10863"/>
                    </a:lnTo>
                    <a:lnTo>
                      <a:pt x="1" y="14881"/>
                    </a:lnTo>
                    <a:lnTo>
                      <a:pt x="1" y="14881"/>
                    </a:lnTo>
                    <a:lnTo>
                      <a:pt x="1" y="15003"/>
                    </a:lnTo>
                    <a:lnTo>
                      <a:pt x="25" y="15149"/>
                    </a:lnTo>
                    <a:lnTo>
                      <a:pt x="98" y="15271"/>
                    </a:lnTo>
                    <a:lnTo>
                      <a:pt x="171" y="15368"/>
                    </a:lnTo>
                    <a:lnTo>
                      <a:pt x="171" y="15368"/>
                    </a:lnTo>
                    <a:lnTo>
                      <a:pt x="269" y="15441"/>
                    </a:lnTo>
                    <a:lnTo>
                      <a:pt x="366" y="15490"/>
                    </a:lnTo>
                    <a:lnTo>
                      <a:pt x="464" y="15514"/>
                    </a:lnTo>
                    <a:lnTo>
                      <a:pt x="585" y="15539"/>
                    </a:lnTo>
                    <a:lnTo>
                      <a:pt x="585" y="15539"/>
                    </a:lnTo>
                    <a:lnTo>
                      <a:pt x="659" y="15539"/>
                    </a:lnTo>
                    <a:lnTo>
                      <a:pt x="4677" y="14954"/>
                    </a:lnTo>
                    <a:lnTo>
                      <a:pt x="4677" y="14954"/>
                    </a:lnTo>
                    <a:lnTo>
                      <a:pt x="4848" y="14905"/>
                    </a:lnTo>
                    <a:lnTo>
                      <a:pt x="4921" y="14857"/>
                    </a:lnTo>
                    <a:lnTo>
                      <a:pt x="4994" y="14784"/>
                    </a:lnTo>
                    <a:lnTo>
                      <a:pt x="15539" y="4262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492;p41"/>
              <p:cNvSpPr/>
              <p:nvPr/>
            </p:nvSpPr>
            <p:spPr>
              <a:xfrm>
                <a:off x="1974225" y="1711575"/>
                <a:ext cx="261825" cy="261850"/>
              </a:xfrm>
              <a:custGeom>
                <a:avLst/>
                <a:gdLst/>
                <a:ahLst/>
                <a:cxnLst/>
                <a:rect l="l" t="t" r="r" b="b"/>
                <a:pathLst>
                  <a:path w="10473" h="10474" fill="none" extrusionOk="0">
                    <a:moveTo>
                      <a:pt x="0" y="10474"/>
                    </a:moveTo>
                    <a:lnTo>
                      <a:pt x="10473" y="1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493;p41"/>
              <p:cNvSpPr/>
              <p:nvPr/>
            </p:nvSpPr>
            <p:spPr>
              <a:xfrm>
                <a:off x="1934650" y="2014200"/>
                <a:ext cx="44475" cy="44475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779" fill="none" extrusionOk="0">
                    <a:moveTo>
                      <a:pt x="1778" y="1778"/>
                    </a:moveTo>
                    <a:lnTo>
                      <a:pt x="0" y="0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494;p41"/>
              <p:cNvSpPr/>
              <p:nvPr/>
            </p:nvSpPr>
            <p:spPr>
              <a:xfrm>
                <a:off x="1944375" y="1947225"/>
                <a:ext cx="101725" cy="101700"/>
              </a:xfrm>
              <a:custGeom>
                <a:avLst/>
                <a:gdLst/>
                <a:ahLst/>
                <a:cxnLst/>
                <a:rect l="l" t="t" r="r" b="b"/>
                <a:pathLst>
                  <a:path w="4069" h="4068" fill="none" extrusionOk="0">
                    <a:moveTo>
                      <a:pt x="1" y="49"/>
                    </a:moveTo>
                    <a:lnTo>
                      <a:pt x="1" y="49"/>
                    </a:lnTo>
                    <a:lnTo>
                      <a:pt x="25" y="0"/>
                    </a:lnTo>
                    <a:lnTo>
                      <a:pt x="25" y="0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68" y="4043"/>
                    </a:lnTo>
                    <a:lnTo>
                      <a:pt x="4020" y="4068"/>
                    </a:lnTo>
                  </a:path>
                </a:pathLst>
              </a:custGeom>
              <a:noFill/>
              <a:ln w="19050" cap="rnd" cmpd="sng">
                <a:solidFill>
                  <a:srgbClr val="0070C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" name="Google Shape;453;p41"/>
          <p:cNvGrpSpPr/>
          <p:nvPr/>
        </p:nvGrpSpPr>
        <p:grpSpPr>
          <a:xfrm>
            <a:off x="926190" y="3941910"/>
            <a:ext cx="796543" cy="838028"/>
            <a:chOff x="596350" y="929175"/>
            <a:chExt cx="407950" cy="497475"/>
          </a:xfrm>
        </p:grpSpPr>
        <p:sp>
          <p:nvSpPr>
            <p:cNvPr id="38" name="Google Shape;454;p41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455;p41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56;p41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57;p41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58;p41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59;p41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60;p41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" name="Google Shape;521;p41"/>
          <p:cNvGrpSpPr/>
          <p:nvPr/>
        </p:nvGrpSpPr>
        <p:grpSpPr>
          <a:xfrm>
            <a:off x="4283116" y="3876482"/>
            <a:ext cx="768400" cy="924611"/>
            <a:chOff x="6618700" y="1635475"/>
            <a:chExt cx="456675" cy="432325"/>
          </a:xfrm>
        </p:grpSpPr>
        <p:sp>
          <p:nvSpPr>
            <p:cNvPr id="46" name="Google Shape;522;p41"/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23;p41"/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24;p41"/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25;p41"/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26;p41"/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" name="Google Shape;433;p41"/>
          <p:cNvGrpSpPr/>
          <p:nvPr/>
        </p:nvGrpSpPr>
        <p:grpSpPr>
          <a:xfrm>
            <a:off x="2451640" y="3952535"/>
            <a:ext cx="990600" cy="855650"/>
            <a:chOff x="1247825" y="322750"/>
            <a:chExt cx="443300" cy="369000"/>
          </a:xfrm>
        </p:grpSpPr>
        <p:sp>
          <p:nvSpPr>
            <p:cNvPr id="52" name="Google Shape;434;p41"/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435;p41"/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436;p41"/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437;p41"/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438;p41"/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688"/>
        </a:solidFill>
        <a:effectLst/>
      </p:bgPr>
    </p:bg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1"/>
          <p:cNvSpPr txBox="1">
            <a:spLocks noGrp="1"/>
          </p:cNvSpPr>
          <p:nvPr>
            <p:ph type="title"/>
          </p:nvPr>
        </p:nvSpPr>
        <p:spPr>
          <a:xfrm>
            <a:off x="228600" y="4171950"/>
            <a:ext cx="22859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smtClean="0">
                <a:solidFill>
                  <a:srgbClr val="002060"/>
                </a:solidFill>
                <a:latin typeface="+mj-lt"/>
              </a:rPr>
              <a:t>Hoạt động 2</a:t>
            </a:r>
            <a:endParaRPr sz="220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301" name="Google Shape;301;p31"/>
          <p:cNvGrpSpPr/>
          <p:nvPr/>
        </p:nvGrpSpPr>
        <p:grpSpPr>
          <a:xfrm>
            <a:off x="533400" y="3246779"/>
            <a:ext cx="1078977" cy="770060"/>
            <a:chOff x="4630125" y="278900"/>
            <a:chExt cx="400675" cy="456675"/>
          </a:xfrm>
        </p:grpSpPr>
        <p:sp>
          <p:nvSpPr>
            <p:cNvPr id="302" name="Google Shape;302;p31"/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1"/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1"/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1"/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noFill/>
            <a:ln w="1270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6" name="Google Shape;306;p3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614995"/>
              </p:ext>
            </p:extLst>
          </p:nvPr>
        </p:nvGraphicFramePr>
        <p:xfrm>
          <a:off x="3657600" y="285750"/>
          <a:ext cx="4267200" cy="1559560"/>
        </p:xfrm>
        <a:graphic>
          <a:graphicData uri="http://schemas.openxmlformats.org/drawingml/2006/table">
            <a:tbl>
              <a:tblPr firstRow="1" bandRow="1">
                <a:tableStyleId>{D865D8D3-B530-45FD-9884-5154ED4EB1AE}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r>
                        <a:rPr lang="en-US" sz="160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160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0</a:t>
                      </a:r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tx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30894" y="2073792"/>
            <a:ext cx="59436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smtClean="0">
                <a:solidFill>
                  <a:schemeClr val="bg1"/>
                </a:solidFill>
              </a:rPr>
              <a:t>Hãy thay ô màu đen bằng kí hiệu “1”, ô màu trắng bằng kí hiệu “0”, xếp liên tiếp theo trình tự từ trái sáng phải, từ trên xuống dưới. Kết quả nhận được là gì?</a:t>
            </a:r>
            <a:endParaRPr lang="en-US" sz="1800">
              <a:solidFill>
                <a:schemeClr val="bg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250963" y="3621038"/>
            <a:ext cx="1884308" cy="1261884"/>
            <a:chOff x="3429000" y="3621038"/>
            <a:chExt cx="1884308" cy="1261884"/>
          </a:xfrm>
        </p:grpSpPr>
        <p:sp>
          <p:nvSpPr>
            <p:cNvPr id="4" name="Right Arrow 3"/>
            <p:cNvSpPr/>
            <p:nvPr/>
          </p:nvSpPr>
          <p:spPr>
            <a:xfrm>
              <a:off x="3429000" y="3702694"/>
              <a:ext cx="381000" cy="998005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038600" y="3621038"/>
              <a:ext cx="1274708" cy="1261884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nl-NL" sz="1900" b="1">
                  <a:solidFill>
                    <a:schemeClr val="bg1"/>
                  </a:solidFill>
                </a:rPr>
                <a:t>11111111</a:t>
              </a:r>
              <a:endParaRPr lang="en-US" sz="1900" b="1">
                <a:solidFill>
                  <a:schemeClr val="bg1"/>
                </a:solidFill>
              </a:endParaRPr>
            </a:p>
            <a:p>
              <a:r>
                <a:rPr lang="nl-NL" sz="1900" b="1">
                  <a:solidFill>
                    <a:schemeClr val="bg1"/>
                  </a:solidFill>
                </a:rPr>
                <a:t>11111111</a:t>
              </a:r>
              <a:endParaRPr lang="en-US" sz="1900" b="1">
                <a:solidFill>
                  <a:schemeClr val="bg1"/>
                </a:solidFill>
              </a:endParaRPr>
            </a:p>
            <a:p>
              <a:r>
                <a:rPr lang="nl-NL" sz="1900" b="1">
                  <a:solidFill>
                    <a:schemeClr val="bg1"/>
                  </a:solidFill>
                </a:rPr>
                <a:t>01111110</a:t>
              </a:r>
              <a:endParaRPr lang="en-US" sz="1900" b="1">
                <a:solidFill>
                  <a:schemeClr val="bg1"/>
                </a:solidFill>
              </a:endParaRPr>
            </a:p>
            <a:p>
              <a:r>
                <a:rPr lang="nl-NL" sz="1900" b="1">
                  <a:solidFill>
                    <a:schemeClr val="bg1"/>
                  </a:solidFill>
                </a:rPr>
                <a:t>00111100</a:t>
              </a:r>
              <a:endParaRPr lang="en-US" sz="1900" b="1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AF50"/>
        </a:solid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2"/>
          <p:cNvSpPr txBox="1">
            <a:spLocks noGrp="1"/>
          </p:cNvSpPr>
          <p:nvPr>
            <p:ph type="title"/>
          </p:nvPr>
        </p:nvSpPr>
        <p:spPr>
          <a:xfrm>
            <a:off x="914400" y="376183"/>
            <a:ext cx="4801500" cy="4095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smtClean="0">
                <a:solidFill>
                  <a:srgbClr val="002060"/>
                </a:solidFill>
                <a:latin typeface="+mj-lt"/>
              </a:rPr>
              <a:t>Bài tập luyện tập</a:t>
            </a:r>
            <a:endParaRPr sz="2000">
              <a:solidFill>
                <a:srgbClr val="002060"/>
              </a:solidFill>
              <a:latin typeface="+mj-lt"/>
            </a:endParaRPr>
          </a:p>
        </p:txBody>
      </p:sp>
      <p:grpSp>
        <p:nvGrpSpPr>
          <p:cNvPr id="318" name="Google Shape;318;p32"/>
          <p:cNvGrpSpPr/>
          <p:nvPr/>
        </p:nvGrpSpPr>
        <p:grpSpPr>
          <a:xfrm>
            <a:off x="459970" y="300302"/>
            <a:ext cx="432381" cy="432313"/>
            <a:chOff x="1923675" y="1633650"/>
            <a:chExt cx="436000" cy="435975"/>
          </a:xfrm>
        </p:grpSpPr>
        <p:sp>
          <p:nvSpPr>
            <p:cNvPr id="319" name="Google Shape;319;p32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2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2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2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2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2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5" name="Google Shape;325;p32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459392" y="1047750"/>
            <a:ext cx="6691255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i="1" smtClean="0">
                <a:solidFill>
                  <a:srgbClr val="002060"/>
                </a:solidFill>
              </a:rPr>
              <a:t>BT1: </a:t>
            </a:r>
            <a:r>
              <a:rPr lang="en-US" sz="1800" i="1" smtClean="0">
                <a:solidFill>
                  <a:srgbClr val="002060"/>
                </a:solidFill>
              </a:rPr>
              <a:t>Có thể dùng dãy bit để biểu diễn chữ cái. Em hãy đề xuất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ba dãy bit khác nhau có cùng độ dài là 4 bit để biểu diễn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ba chữ cái nào đó?</a:t>
            </a:r>
            <a:endParaRPr lang="en-US" sz="1800" i="1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1003" y="2386577"/>
            <a:ext cx="174759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u="sng" smtClean="0">
                <a:solidFill>
                  <a:srgbClr val="002060"/>
                </a:solidFill>
              </a:rPr>
              <a:t>Gợi ý đáp án:</a:t>
            </a:r>
          </a:p>
          <a:p>
            <a:pPr>
              <a:lnSpc>
                <a:spcPct val="150000"/>
              </a:lnSpc>
            </a:pPr>
            <a:r>
              <a:rPr lang="nl-NL" sz="1800" i="1">
                <a:solidFill>
                  <a:srgbClr val="002060"/>
                </a:solidFill>
              </a:rPr>
              <a:t>+ Chữ T : 0001</a:t>
            </a:r>
            <a:endParaRPr lang="en-US" sz="180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nl-NL" sz="1800" i="1">
                <a:solidFill>
                  <a:srgbClr val="002060"/>
                </a:solidFill>
              </a:rPr>
              <a:t>+ Chữ H: 1000</a:t>
            </a:r>
            <a:endParaRPr lang="en-US" sz="180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nl-NL" sz="1800" i="1">
                <a:solidFill>
                  <a:srgbClr val="002060"/>
                </a:solidFill>
              </a:rPr>
              <a:t>+ Chữ P : 0011</a:t>
            </a:r>
            <a:endParaRPr lang="en-US" sz="1800">
              <a:solidFill>
                <a:srgbClr val="002060"/>
              </a:solidFill>
            </a:endParaRPr>
          </a:p>
          <a:p>
            <a:r>
              <a:rPr lang="en-US" sz="1800" b="1" smtClean="0"/>
              <a:t> </a:t>
            </a:r>
          </a:p>
          <a:p>
            <a:endParaRPr lang="en-US"/>
          </a:p>
        </p:txBody>
      </p:sp>
      <p:pic>
        <p:nvPicPr>
          <p:cNvPr id="13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rcRect/>
          <a:stretch>
            <a:fillRect/>
          </a:stretch>
        </p:blipFill>
        <p:spPr>
          <a:xfrm>
            <a:off x="0" y="2495550"/>
            <a:ext cx="2690027" cy="28784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" grpId="0" animBg="1"/>
      <p:bldP spid="8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C34A"/>
        </a:solid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3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221962"/>
            <a:ext cx="52293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i="1" smtClean="0">
                <a:solidFill>
                  <a:srgbClr val="002060"/>
                </a:solidFill>
              </a:rPr>
              <a:t>BT2: </a:t>
            </a:r>
            <a:r>
              <a:rPr lang="en-US" sz="1800" i="1" smtClean="0">
                <a:solidFill>
                  <a:srgbClr val="002060"/>
                </a:solidFill>
              </a:rPr>
              <a:t>Những câu sau câu nào đúng, câu nào sai?</a:t>
            </a:r>
          </a:p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163295"/>
              </p:ext>
            </p:extLst>
          </p:nvPr>
        </p:nvGraphicFramePr>
        <p:xfrm>
          <a:off x="457200" y="806737"/>
          <a:ext cx="6477000" cy="3659345"/>
        </p:xfrm>
        <a:graphic>
          <a:graphicData uri="http://schemas.openxmlformats.org/drawingml/2006/table">
            <a:tbl>
              <a:tblPr firstRow="1" bandRow="1">
                <a:tableStyleId>{D865D8D3-B530-45FD-9884-5154ED4EB1AE}</a:tableStyleId>
              </a:tblPr>
              <a:tblGrid>
                <a:gridCol w="4669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3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3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5744">
                <a:tc>
                  <a:txBody>
                    <a:bodyPr/>
                    <a:lstStyle/>
                    <a:p>
                      <a:pPr algn="ctr"/>
                      <a:r>
                        <a:rPr lang="en-US" sz="1700" b="1" smtClean="0"/>
                        <a:t>Câu</a:t>
                      </a:r>
                      <a:endParaRPr lang="en-US" sz="1700" b="1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smtClean="0"/>
                        <a:t>  Đúng</a:t>
                      </a:r>
                      <a:endParaRPr lang="en-US" sz="1700" b="1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smtClean="0"/>
                        <a:t>Sai</a:t>
                      </a:r>
                      <a:endParaRPr lang="en-US" sz="1700" b="1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263">
                <a:tc>
                  <a:txBody>
                    <a:bodyPr/>
                    <a:lstStyle/>
                    <a:p>
                      <a:r>
                        <a:rPr lang="en-US" sz="1700" smtClean="0"/>
                        <a:t>Chữ</a:t>
                      </a:r>
                      <a:r>
                        <a:rPr lang="en-US" sz="1700" baseline="0" smtClean="0"/>
                        <a:t> cái là kí tự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522">
                <a:tc>
                  <a:txBody>
                    <a:bodyPr/>
                    <a:lstStyle/>
                    <a:p>
                      <a:r>
                        <a:rPr lang="en-US" sz="1700" smtClean="0"/>
                        <a:t>Chữ</a:t>
                      </a:r>
                      <a:r>
                        <a:rPr lang="en-US" sz="1700" baseline="0" smtClean="0"/>
                        <a:t> số là kí tự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522">
                <a:tc>
                  <a:txBody>
                    <a:bodyPr/>
                    <a:lstStyle/>
                    <a:p>
                      <a:r>
                        <a:rPr lang="en-US" sz="1700" smtClean="0"/>
                        <a:t>Bất</a:t>
                      </a:r>
                      <a:r>
                        <a:rPr lang="en-US" sz="1700" baseline="0" smtClean="0"/>
                        <a:t> cứ cái gì mà viết ra giấy là kí tự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756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1700" smtClean="0"/>
                        <a:t>Tên</a:t>
                      </a:r>
                      <a:r>
                        <a:rPr lang="en-US" sz="1700" baseline="0" smtClean="0"/>
                        <a:t> gọi chung cho chữ cái, chữ số, dấu cách, dấu chính tả, kí hiệu khác gõ nhập từ bàn phím khi soạn thảo văn bản là kí tự.</a:t>
                      </a:r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7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8" name="Google Shape;536;p41"/>
          <p:cNvGrpSpPr/>
          <p:nvPr/>
        </p:nvGrpSpPr>
        <p:grpSpPr>
          <a:xfrm>
            <a:off x="5514363" y="1433877"/>
            <a:ext cx="320378" cy="320378"/>
            <a:chOff x="1278900" y="2333250"/>
            <a:chExt cx="381175" cy="381175"/>
          </a:xfrm>
        </p:grpSpPr>
        <p:sp>
          <p:nvSpPr>
            <p:cNvPr id="9" name="Google Shape;537;p41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38;p41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39;p41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40;p41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" name="Google Shape;536;p41"/>
          <p:cNvGrpSpPr/>
          <p:nvPr/>
        </p:nvGrpSpPr>
        <p:grpSpPr>
          <a:xfrm>
            <a:off x="5495924" y="2080324"/>
            <a:ext cx="320378" cy="320378"/>
            <a:chOff x="1278900" y="2333250"/>
            <a:chExt cx="381175" cy="381175"/>
          </a:xfrm>
        </p:grpSpPr>
        <p:sp>
          <p:nvSpPr>
            <p:cNvPr id="14" name="Google Shape;537;p41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38;p41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39;p41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40;p41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" name="Google Shape;536;p41"/>
          <p:cNvGrpSpPr/>
          <p:nvPr/>
        </p:nvGrpSpPr>
        <p:grpSpPr>
          <a:xfrm>
            <a:off x="5542982" y="3638550"/>
            <a:ext cx="320378" cy="320378"/>
            <a:chOff x="1278900" y="2333250"/>
            <a:chExt cx="381175" cy="381175"/>
          </a:xfrm>
        </p:grpSpPr>
        <p:sp>
          <p:nvSpPr>
            <p:cNvPr id="19" name="Google Shape;537;p41"/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38;p41"/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39;p41"/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40;p41"/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noFill/>
            <a:ln w="28575" cap="rnd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541;p41"/>
          <p:cNvGrpSpPr/>
          <p:nvPr/>
        </p:nvGrpSpPr>
        <p:grpSpPr>
          <a:xfrm>
            <a:off x="6414205" y="2815097"/>
            <a:ext cx="320399" cy="320378"/>
            <a:chOff x="1951075" y="2333250"/>
            <a:chExt cx="381200" cy="381175"/>
          </a:xfrm>
        </p:grpSpPr>
        <p:sp>
          <p:nvSpPr>
            <p:cNvPr id="24" name="Google Shape;542;p41"/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43;p41"/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44;p41"/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45;p41"/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noFill/>
            <a:ln w="28575" cap="rnd" cmpd="sng">
              <a:solidFill>
                <a:schemeClr val="tx1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4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838200" y="160163"/>
            <a:ext cx="26532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002060"/>
                </a:solidFill>
              </a:rPr>
              <a:t>BÀI TẬP VẬN DỤNG</a:t>
            </a:r>
            <a:endParaRPr lang="en-US" sz="2000" b="1">
              <a:solidFill>
                <a:srgbClr val="002060"/>
              </a:solidFill>
            </a:endParaRPr>
          </a:p>
        </p:txBody>
      </p:sp>
      <p:grpSp>
        <p:nvGrpSpPr>
          <p:cNvPr id="11" name="Google Shape;461;p41"/>
          <p:cNvGrpSpPr/>
          <p:nvPr/>
        </p:nvGrpSpPr>
        <p:grpSpPr>
          <a:xfrm>
            <a:off x="258990" y="160163"/>
            <a:ext cx="579210" cy="449388"/>
            <a:chOff x="1934025" y="1001650"/>
            <a:chExt cx="415300" cy="355600"/>
          </a:xfrm>
        </p:grpSpPr>
        <p:sp>
          <p:nvSpPr>
            <p:cNvPr id="12" name="Google Shape;462;p41"/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63;p41"/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64;p41"/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65;p41"/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noFill/>
            <a:ln w="19050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2400" y="819150"/>
            <a:ext cx="4403770" cy="38318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Một điệp viên hẹn gặp người cung cấp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tin tại địa điểm bí mật. Để phòng ngừa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mọi rủi ro, họ quy ước: Trước giờ gặp,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người cung cấp tin nhìn lên cửa sổ căn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phòng X, nếu cửa sổ có lọ hoa thì cuộc 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gặp diễn ra bình thường, còn không thì </a:t>
            </a:r>
          </a:p>
          <a:p>
            <a:pPr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cuộc gặp bị hủy.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Có thể coi đây là cách truyền tin chỉ dùng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rgbClr val="002060"/>
                </a:solidFill>
              </a:rPr>
              <a:t>một bit hay không? Vì sao?</a:t>
            </a:r>
            <a:endParaRPr lang="en-US" sz="1800" i="1">
              <a:solidFill>
                <a:srgbClr val="002060"/>
              </a:solidFill>
            </a:endParaRPr>
          </a:p>
        </p:txBody>
      </p:sp>
      <p:pic>
        <p:nvPicPr>
          <p:cNvPr id="17" name="Picture 16" descr="Những icon đẹp cute, đáng yêu, dí dỏm nhấ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67400" y="285749"/>
            <a:ext cx="1905000" cy="162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ound Diagonal Corner Rectangle 5"/>
          <p:cNvSpPr/>
          <p:nvPr/>
        </p:nvSpPr>
        <p:spPr>
          <a:xfrm>
            <a:off x="5410200" y="2038350"/>
            <a:ext cx="3124200" cy="1752600"/>
          </a:xfrm>
          <a:prstGeom prst="round2Diag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1800" smtClean="0">
                <a:solidFill>
                  <a:srgbClr val="002060"/>
                </a:solidFill>
              </a:rPr>
              <a:t>Không. Đ</a:t>
            </a:r>
            <a:r>
              <a:rPr lang="vi-VN" sz="1800" smtClean="0">
                <a:solidFill>
                  <a:srgbClr val="002060"/>
                </a:solidFill>
              </a:rPr>
              <a:t>ây </a:t>
            </a:r>
            <a:r>
              <a:rPr lang="vi-VN" sz="1800">
                <a:solidFill>
                  <a:srgbClr val="002060"/>
                </a:solidFill>
              </a:rPr>
              <a:t>là cách truyền tin hai bit </a:t>
            </a:r>
            <a:r>
              <a:rPr lang="vi-VN" sz="1800" smtClean="0">
                <a:solidFill>
                  <a:srgbClr val="002060"/>
                </a:solidFill>
              </a:rPr>
              <a:t>vì</a:t>
            </a:r>
            <a:r>
              <a:rPr lang="en-US" sz="1800" smtClean="0">
                <a:solidFill>
                  <a:srgbClr val="002060"/>
                </a:solidFill>
              </a:rPr>
              <a:t> </a:t>
            </a:r>
            <a:r>
              <a:rPr lang="vi-VN" sz="1800" smtClean="0">
                <a:solidFill>
                  <a:srgbClr val="002060"/>
                </a:solidFill>
              </a:rPr>
              <a:t>quy </a:t>
            </a:r>
            <a:r>
              <a:rPr lang="vi-VN" sz="1800">
                <a:solidFill>
                  <a:srgbClr val="002060"/>
                </a:solidFill>
              </a:rPr>
              <a:t>ước: có bình hoa là 1, không có bình hoa là 0.</a:t>
            </a:r>
            <a:endParaRPr lang="en-US" sz="18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7"/>
          <p:cNvSpPr/>
          <p:nvPr/>
        </p:nvSpPr>
        <p:spPr>
          <a:xfrm>
            <a:off x="1077686" y="1047750"/>
            <a:ext cx="7086600" cy="4312780"/>
          </a:xfrm>
          <a:custGeom>
            <a:avLst/>
            <a:gdLst/>
            <a:ahLst/>
            <a:cxnLst/>
            <a:rect l="l" t="t" r="r" b="b"/>
            <a:pathLst>
              <a:path w="143434" h="111665" extrusionOk="0">
                <a:moveTo>
                  <a:pt x="71751" y="2308"/>
                </a:moveTo>
                <a:lnTo>
                  <a:pt x="71887" y="2376"/>
                </a:lnTo>
                <a:lnTo>
                  <a:pt x="72091" y="2444"/>
                </a:lnTo>
                <a:lnTo>
                  <a:pt x="72159" y="2647"/>
                </a:lnTo>
                <a:lnTo>
                  <a:pt x="72226" y="2783"/>
                </a:lnTo>
                <a:lnTo>
                  <a:pt x="72159" y="2987"/>
                </a:lnTo>
                <a:lnTo>
                  <a:pt x="72091" y="3190"/>
                </a:lnTo>
                <a:lnTo>
                  <a:pt x="71887" y="3258"/>
                </a:lnTo>
                <a:lnTo>
                  <a:pt x="71751" y="3326"/>
                </a:lnTo>
                <a:lnTo>
                  <a:pt x="71548" y="3258"/>
                </a:lnTo>
                <a:lnTo>
                  <a:pt x="71344" y="3190"/>
                </a:lnTo>
                <a:lnTo>
                  <a:pt x="71276" y="2987"/>
                </a:lnTo>
                <a:lnTo>
                  <a:pt x="71208" y="2783"/>
                </a:lnTo>
                <a:lnTo>
                  <a:pt x="71276" y="2647"/>
                </a:lnTo>
                <a:lnTo>
                  <a:pt x="71344" y="2444"/>
                </a:lnTo>
                <a:lnTo>
                  <a:pt x="71548" y="2376"/>
                </a:lnTo>
                <a:lnTo>
                  <a:pt x="71751" y="2308"/>
                </a:lnTo>
                <a:close/>
                <a:moveTo>
                  <a:pt x="137528" y="5906"/>
                </a:moveTo>
                <a:lnTo>
                  <a:pt x="137596" y="5974"/>
                </a:lnTo>
                <a:lnTo>
                  <a:pt x="137596" y="89604"/>
                </a:lnTo>
                <a:lnTo>
                  <a:pt x="5906" y="89604"/>
                </a:lnTo>
                <a:lnTo>
                  <a:pt x="5906" y="5974"/>
                </a:lnTo>
                <a:lnTo>
                  <a:pt x="5906" y="5906"/>
                </a:lnTo>
                <a:close/>
                <a:moveTo>
                  <a:pt x="3530" y="0"/>
                </a:moveTo>
                <a:lnTo>
                  <a:pt x="3191" y="68"/>
                </a:lnTo>
                <a:lnTo>
                  <a:pt x="2444" y="339"/>
                </a:lnTo>
                <a:lnTo>
                  <a:pt x="1766" y="679"/>
                </a:lnTo>
                <a:lnTo>
                  <a:pt x="1155" y="1154"/>
                </a:lnTo>
                <a:lnTo>
                  <a:pt x="679" y="1765"/>
                </a:lnTo>
                <a:lnTo>
                  <a:pt x="272" y="2444"/>
                </a:lnTo>
                <a:lnTo>
                  <a:pt x="69" y="3190"/>
                </a:lnTo>
                <a:lnTo>
                  <a:pt x="1" y="3598"/>
                </a:lnTo>
                <a:lnTo>
                  <a:pt x="1" y="4005"/>
                </a:lnTo>
                <a:lnTo>
                  <a:pt x="1" y="91572"/>
                </a:lnTo>
                <a:lnTo>
                  <a:pt x="1" y="91979"/>
                </a:lnTo>
                <a:lnTo>
                  <a:pt x="69" y="92319"/>
                </a:lnTo>
                <a:lnTo>
                  <a:pt x="272" y="93065"/>
                </a:lnTo>
                <a:lnTo>
                  <a:pt x="679" y="93744"/>
                </a:lnTo>
                <a:lnTo>
                  <a:pt x="1155" y="94355"/>
                </a:lnTo>
                <a:lnTo>
                  <a:pt x="1766" y="94830"/>
                </a:lnTo>
                <a:lnTo>
                  <a:pt x="2444" y="95238"/>
                </a:lnTo>
                <a:lnTo>
                  <a:pt x="3191" y="95441"/>
                </a:lnTo>
                <a:lnTo>
                  <a:pt x="3530" y="95509"/>
                </a:lnTo>
                <a:lnTo>
                  <a:pt x="139904" y="95509"/>
                </a:lnTo>
                <a:lnTo>
                  <a:pt x="140311" y="95441"/>
                </a:lnTo>
                <a:lnTo>
                  <a:pt x="141058" y="95238"/>
                </a:lnTo>
                <a:lnTo>
                  <a:pt x="141737" y="94830"/>
                </a:lnTo>
                <a:lnTo>
                  <a:pt x="142280" y="94355"/>
                </a:lnTo>
                <a:lnTo>
                  <a:pt x="142755" y="93744"/>
                </a:lnTo>
                <a:lnTo>
                  <a:pt x="143162" y="93065"/>
                </a:lnTo>
                <a:lnTo>
                  <a:pt x="143366" y="92319"/>
                </a:lnTo>
                <a:lnTo>
                  <a:pt x="143434" y="91979"/>
                </a:lnTo>
                <a:lnTo>
                  <a:pt x="143434" y="91572"/>
                </a:lnTo>
                <a:lnTo>
                  <a:pt x="143434" y="4005"/>
                </a:lnTo>
                <a:lnTo>
                  <a:pt x="143434" y="3598"/>
                </a:lnTo>
                <a:lnTo>
                  <a:pt x="143366" y="3190"/>
                </a:lnTo>
                <a:lnTo>
                  <a:pt x="143162" y="2444"/>
                </a:lnTo>
                <a:lnTo>
                  <a:pt x="142755" y="1765"/>
                </a:lnTo>
                <a:lnTo>
                  <a:pt x="142280" y="1154"/>
                </a:lnTo>
                <a:lnTo>
                  <a:pt x="141737" y="679"/>
                </a:lnTo>
                <a:lnTo>
                  <a:pt x="141058" y="339"/>
                </a:lnTo>
                <a:lnTo>
                  <a:pt x="140311" y="68"/>
                </a:lnTo>
                <a:lnTo>
                  <a:pt x="139904" y="0"/>
                </a:lnTo>
                <a:close/>
                <a:moveTo>
                  <a:pt x="55324" y="95713"/>
                </a:moveTo>
                <a:lnTo>
                  <a:pt x="55052" y="98971"/>
                </a:lnTo>
                <a:lnTo>
                  <a:pt x="54713" y="102297"/>
                </a:lnTo>
                <a:lnTo>
                  <a:pt x="54374" y="105284"/>
                </a:lnTo>
                <a:lnTo>
                  <a:pt x="53966" y="107388"/>
                </a:lnTo>
                <a:lnTo>
                  <a:pt x="53763" y="108203"/>
                </a:lnTo>
                <a:lnTo>
                  <a:pt x="53627" y="108746"/>
                </a:lnTo>
                <a:lnTo>
                  <a:pt x="53423" y="109153"/>
                </a:lnTo>
                <a:lnTo>
                  <a:pt x="53220" y="109357"/>
                </a:lnTo>
                <a:lnTo>
                  <a:pt x="52677" y="109493"/>
                </a:lnTo>
                <a:lnTo>
                  <a:pt x="51794" y="109696"/>
                </a:lnTo>
                <a:lnTo>
                  <a:pt x="49690" y="110036"/>
                </a:lnTo>
                <a:lnTo>
                  <a:pt x="48061" y="110307"/>
                </a:lnTo>
                <a:lnTo>
                  <a:pt x="47450" y="110443"/>
                </a:lnTo>
                <a:lnTo>
                  <a:pt x="47110" y="110511"/>
                </a:lnTo>
                <a:lnTo>
                  <a:pt x="47042" y="110579"/>
                </a:lnTo>
                <a:lnTo>
                  <a:pt x="47042" y="110783"/>
                </a:lnTo>
                <a:lnTo>
                  <a:pt x="47110" y="110850"/>
                </a:lnTo>
                <a:lnTo>
                  <a:pt x="47585" y="110918"/>
                </a:lnTo>
                <a:lnTo>
                  <a:pt x="48400" y="110986"/>
                </a:lnTo>
                <a:lnTo>
                  <a:pt x="51387" y="111054"/>
                </a:lnTo>
                <a:lnTo>
                  <a:pt x="56071" y="111122"/>
                </a:lnTo>
                <a:lnTo>
                  <a:pt x="87092" y="111122"/>
                </a:lnTo>
                <a:lnTo>
                  <a:pt x="91708" y="111054"/>
                </a:lnTo>
                <a:lnTo>
                  <a:pt x="94695" y="110986"/>
                </a:lnTo>
                <a:lnTo>
                  <a:pt x="95578" y="110918"/>
                </a:lnTo>
                <a:lnTo>
                  <a:pt x="96053" y="110850"/>
                </a:lnTo>
                <a:lnTo>
                  <a:pt x="96121" y="110783"/>
                </a:lnTo>
                <a:lnTo>
                  <a:pt x="96121" y="110579"/>
                </a:lnTo>
                <a:lnTo>
                  <a:pt x="96053" y="110511"/>
                </a:lnTo>
                <a:lnTo>
                  <a:pt x="95713" y="110443"/>
                </a:lnTo>
                <a:lnTo>
                  <a:pt x="95102" y="110307"/>
                </a:lnTo>
                <a:lnTo>
                  <a:pt x="93473" y="110036"/>
                </a:lnTo>
                <a:lnTo>
                  <a:pt x="91369" y="109696"/>
                </a:lnTo>
                <a:lnTo>
                  <a:pt x="90487" y="109493"/>
                </a:lnTo>
                <a:lnTo>
                  <a:pt x="89943" y="109357"/>
                </a:lnTo>
                <a:lnTo>
                  <a:pt x="89740" y="109153"/>
                </a:lnTo>
                <a:lnTo>
                  <a:pt x="89536" y="108746"/>
                </a:lnTo>
                <a:lnTo>
                  <a:pt x="89333" y="108203"/>
                </a:lnTo>
                <a:lnTo>
                  <a:pt x="89197" y="107388"/>
                </a:lnTo>
                <a:lnTo>
                  <a:pt x="88789" y="105284"/>
                </a:lnTo>
                <a:lnTo>
                  <a:pt x="88382" y="102297"/>
                </a:lnTo>
                <a:lnTo>
                  <a:pt x="88043" y="98971"/>
                </a:lnTo>
                <a:lnTo>
                  <a:pt x="87839" y="95713"/>
                </a:lnTo>
                <a:close/>
                <a:moveTo>
                  <a:pt x="47450" y="111054"/>
                </a:moveTo>
                <a:lnTo>
                  <a:pt x="47450" y="111122"/>
                </a:lnTo>
                <a:lnTo>
                  <a:pt x="47450" y="111393"/>
                </a:lnTo>
                <a:lnTo>
                  <a:pt x="47518" y="111461"/>
                </a:lnTo>
                <a:lnTo>
                  <a:pt x="48807" y="111529"/>
                </a:lnTo>
                <a:lnTo>
                  <a:pt x="52473" y="111597"/>
                </a:lnTo>
                <a:lnTo>
                  <a:pt x="62384" y="111665"/>
                </a:lnTo>
                <a:lnTo>
                  <a:pt x="80779" y="111665"/>
                </a:lnTo>
                <a:lnTo>
                  <a:pt x="90622" y="111597"/>
                </a:lnTo>
                <a:lnTo>
                  <a:pt x="94356" y="111529"/>
                </a:lnTo>
                <a:lnTo>
                  <a:pt x="95646" y="111461"/>
                </a:lnTo>
                <a:lnTo>
                  <a:pt x="95713" y="111393"/>
                </a:lnTo>
                <a:lnTo>
                  <a:pt x="95713" y="111122"/>
                </a:lnTo>
                <a:lnTo>
                  <a:pt x="95646" y="111054"/>
                </a:lnTo>
                <a:lnTo>
                  <a:pt x="94084" y="111122"/>
                </a:lnTo>
                <a:lnTo>
                  <a:pt x="91233" y="111190"/>
                </a:lnTo>
                <a:lnTo>
                  <a:pt x="80847" y="111258"/>
                </a:lnTo>
                <a:lnTo>
                  <a:pt x="62316" y="111258"/>
                </a:lnTo>
                <a:lnTo>
                  <a:pt x="51930" y="111190"/>
                </a:lnTo>
                <a:lnTo>
                  <a:pt x="49079" y="111122"/>
                </a:lnTo>
                <a:lnTo>
                  <a:pt x="47518" y="111054"/>
                </a:lnTo>
                <a:close/>
              </a:path>
            </a:pathLst>
          </a:custGeom>
          <a:solidFill>
            <a:srgbClr val="FFFFFF"/>
          </a:solidFill>
          <a:ln w="19050" cap="flat" cmpd="sng">
            <a:solidFill>
              <a:srgbClr val="00206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7"/>
          <p:cNvSpPr/>
          <p:nvPr/>
        </p:nvSpPr>
        <p:spPr>
          <a:xfrm>
            <a:off x="1371600" y="1200150"/>
            <a:ext cx="6629399" cy="3352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 cap="flat" cmpd="sng">
            <a:solidFill>
              <a:srgbClr val="D9D9D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1) Bit chỉ có thể nhận 1 trong 2 trạng thái, kí hiệu là “0” và “1”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2) Tên gọi chung cho kí hiệu gõ nhập từ bàn phím khi soạn thảo văn bản là kí tự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3) Có thể biểu diễn mỗi kí tự bằng một dãy bit xác định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4) Có thể biểu diễn văn bản bằng dãy bit</a:t>
            </a:r>
          </a:p>
          <a:p>
            <a:pPr marL="0" lvl="0" indent="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smtClean="0">
                <a:solidFill>
                  <a:schemeClr val="bg1"/>
                </a:solidFill>
                <a:latin typeface="+mj-lt"/>
                <a:ea typeface="Karla"/>
                <a:cs typeface="Karla"/>
                <a:sym typeface="Karla"/>
              </a:rPr>
              <a:t>5) Số hóa dữ liệu là việc chuyển dữ liệu thành dãy bit</a:t>
            </a:r>
            <a:endParaRPr sz="1800">
              <a:solidFill>
                <a:schemeClr val="bg1"/>
              </a:solidFill>
              <a:latin typeface="+mj-lt"/>
              <a:ea typeface="Karla"/>
              <a:cs typeface="Karla"/>
              <a:sym typeface="Karla"/>
            </a:endParaRPr>
          </a:p>
        </p:txBody>
      </p:sp>
      <p:sp>
        <p:nvSpPr>
          <p:cNvPr id="369" name="Google Shape;369;p37"/>
          <p:cNvSpPr txBox="1">
            <a:spLocks noGrp="1"/>
          </p:cNvSpPr>
          <p:nvPr>
            <p:ph type="title"/>
          </p:nvPr>
        </p:nvSpPr>
        <p:spPr>
          <a:xfrm>
            <a:off x="762000" y="209550"/>
            <a:ext cx="3505199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solidFill>
                  <a:srgbClr val="002060"/>
                </a:solidFill>
              </a:rPr>
              <a:t>Tổng kết kiến thức</a:t>
            </a:r>
            <a:endParaRPr>
              <a:solidFill>
                <a:srgbClr val="002060"/>
              </a:solidFill>
            </a:endParaRPr>
          </a:p>
        </p:txBody>
      </p:sp>
      <p:grpSp>
        <p:nvGrpSpPr>
          <p:cNvPr id="371" name="Google Shape;371;p37"/>
          <p:cNvGrpSpPr/>
          <p:nvPr/>
        </p:nvGrpSpPr>
        <p:grpSpPr>
          <a:xfrm>
            <a:off x="156464" y="209550"/>
            <a:ext cx="460581" cy="436282"/>
            <a:chOff x="2583100" y="2973775"/>
            <a:chExt cx="461550" cy="437200"/>
          </a:xfrm>
        </p:grpSpPr>
        <p:sp>
          <p:nvSpPr>
            <p:cNvPr id="372" name="Google Shape;372;p37"/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7"/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noFill/>
            <a:ln w="285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3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" grpId="0" animBg="1"/>
      <p:bldP spid="3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2"/>
          <p:cNvSpPr/>
          <p:nvPr/>
        </p:nvSpPr>
        <p:spPr>
          <a:xfrm>
            <a:off x="230943" y="416969"/>
            <a:ext cx="2564042" cy="3851335"/>
          </a:xfrm>
          <a:custGeom>
            <a:avLst/>
            <a:gdLst/>
            <a:ahLst/>
            <a:cxnLst/>
            <a:rect l="l" t="t" r="r" b="b"/>
            <a:pathLst>
              <a:path w="60958" h="86210" extrusionOk="0">
                <a:moveTo>
                  <a:pt x="28985" y="3938"/>
                </a:moveTo>
                <a:lnTo>
                  <a:pt x="29189" y="4006"/>
                </a:lnTo>
                <a:lnTo>
                  <a:pt x="29189" y="4141"/>
                </a:lnTo>
                <a:lnTo>
                  <a:pt x="29189" y="4277"/>
                </a:lnTo>
                <a:lnTo>
                  <a:pt x="28985" y="4345"/>
                </a:lnTo>
                <a:lnTo>
                  <a:pt x="28850" y="4277"/>
                </a:lnTo>
                <a:lnTo>
                  <a:pt x="28782" y="4141"/>
                </a:lnTo>
                <a:lnTo>
                  <a:pt x="28850" y="4006"/>
                </a:lnTo>
                <a:lnTo>
                  <a:pt x="28985" y="3938"/>
                </a:lnTo>
                <a:close/>
                <a:moveTo>
                  <a:pt x="30479" y="3734"/>
                </a:moveTo>
                <a:lnTo>
                  <a:pt x="30615" y="3802"/>
                </a:lnTo>
                <a:lnTo>
                  <a:pt x="30750" y="3870"/>
                </a:lnTo>
                <a:lnTo>
                  <a:pt x="30818" y="4006"/>
                </a:lnTo>
                <a:lnTo>
                  <a:pt x="30818" y="4141"/>
                </a:lnTo>
                <a:lnTo>
                  <a:pt x="30818" y="4277"/>
                </a:lnTo>
                <a:lnTo>
                  <a:pt x="30750" y="4345"/>
                </a:lnTo>
                <a:lnTo>
                  <a:pt x="30615" y="4481"/>
                </a:lnTo>
                <a:lnTo>
                  <a:pt x="30343" y="4481"/>
                </a:lnTo>
                <a:lnTo>
                  <a:pt x="30207" y="4345"/>
                </a:lnTo>
                <a:lnTo>
                  <a:pt x="30139" y="4277"/>
                </a:lnTo>
                <a:lnTo>
                  <a:pt x="30139" y="4141"/>
                </a:lnTo>
                <a:lnTo>
                  <a:pt x="30139" y="4006"/>
                </a:lnTo>
                <a:lnTo>
                  <a:pt x="30207" y="3870"/>
                </a:lnTo>
                <a:lnTo>
                  <a:pt x="30343" y="3802"/>
                </a:lnTo>
                <a:lnTo>
                  <a:pt x="30479" y="3734"/>
                </a:lnTo>
                <a:close/>
                <a:moveTo>
                  <a:pt x="56885" y="7943"/>
                </a:moveTo>
                <a:lnTo>
                  <a:pt x="56885" y="78132"/>
                </a:lnTo>
                <a:lnTo>
                  <a:pt x="56817" y="78200"/>
                </a:lnTo>
                <a:lnTo>
                  <a:pt x="4209" y="78200"/>
                </a:lnTo>
                <a:lnTo>
                  <a:pt x="4141" y="78132"/>
                </a:lnTo>
                <a:lnTo>
                  <a:pt x="4141" y="7943"/>
                </a:lnTo>
                <a:close/>
                <a:moveTo>
                  <a:pt x="30479" y="80440"/>
                </a:moveTo>
                <a:lnTo>
                  <a:pt x="30071" y="80508"/>
                </a:lnTo>
                <a:lnTo>
                  <a:pt x="29732" y="80576"/>
                </a:lnTo>
                <a:lnTo>
                  <a:pt x="29461" y="80779"/>
                </a:lnTo>
                <a:lnTo>
                  <a:pt x="29189" y="80983"/>
                </a:lnTo>
                <a:lnTo>
                  <a:pt x="28917" y="81255"/>
                </a:lnTo>
                <a:lnTo>
                  <a:pt x="28782" y="81594"/>
                </a:lnTo>
                <a:lnTo>
                  <a:pt x="28646" y="81933"/>
                </a:lnTo>
                <a:lnTo>
                  <a:pt x="28646" y="82273"/>
                </a:lnTo>
                <a:lnTo>
                  <a:pt x="28646" y="82341"/>
                </a:lnTo>
                <a:lnTo>
                  <a:pt x="28646" y="82680"/>
                </a:lnTo>
                <a:lnTo>
                  <a:pt x="28782" y="83020"/>
                </a:lnTo>
                <a:lnTo>
                  <a:pt x="28985" y="83291"/>
                </a:lnTo>
                <a:lnTo>
                  <a:pt x="29189" y="83563"/>
                </a:lnTo>
                <a:lnTo>
                  <a:pt x="29461" y="83834"/>
                </a:lnTo>
                <a:lnTo>
                  <a:pt x="29800" y="83970"/>
                </a:lnTo>
                <a:lnTo>
                  <a:pt x="30139" y="84106"/>
                </a:lnTo>
                <a:lnTo>
                  <a:pt x="30818" y="84106"/>
                </a:lnTo>
                <a:lnTo>
                  <a:pt x="31158" y="83970"/>
                </a:lnTo>
                <a:lnTo>
                  <a:pt x="31497" y="83766"/>
                </a:lnTo>
                <a:lnTo>
                  <a:pt x="31768" y="83563"/>
                </a:lnTo>
                <a:lnTo>
                  <a:pt x="31972" y="83291"/>
                </a:lnTo>
                <a:lnTo>
                  <a:pt x="32176" y="83020"/>
                </a:lnTo>
                <a:lnTo>
                  <a:pt x="32244" y="82612"/>
                </a:lnTo>
                <a:lnTo>
                  <a:pt x="32312" y="82273"/>
                </a:lnTo>
                <a:lnTo>
                  <a:pt x="32244" y="81933"/>
                </a:lnTo>
                <a:lnTo>
                  <a:pt x="32176" y="81594"/>
                </a:lnTo>
                <a:lnTo>
                  <a:pt x="31972" y="81255"/>
                </a:lnTo>
                <a:lnTo>
                  <a:pt x="31768" y="80983"/>
                </a:lnTo>
                <a:lnTo>
                  <a:pt x="31497" y="80779"/>
                </a:lnTo>
                <a:lnTo>
                  <a:pt x="31158" y="80576"/>
                </a:lnTo>
                <a:lnTo>
                  <a:pt x="30818" y="80508"/>
                </a:lnTo>
                <a:lnTo>
                  <a:pt x="30479" y="80440"/>
                </a:lnTo>
                <a:close/>
                <a:moveTo>
                  <a:pt x="30886" y="80304"/>
                </a:moveTo>
                <a:lnTo>
                  <a:pt x="31225" y="80440"/>
                </a:lnTo>
                <a:lnTo>
                  <a:pt x="31565" y="80644"/>
                </a:lnTo>
                <a:lnTo>
                  <a:pt x="31904" y="80847"/>
                </a:lnTo>
                <a:lnTo>
                  <a:pt x="32108" y="81187"/>
                </a:lnTo>
                <a:lnTo>
                  <a:pt x="32312" y="81526"/>
                </a:lnTo>
                <a:lnTo>
                  <a:pt x="32447" y="81866"/>
                </a:lnTo>
                <a:lnTo>
                  <a:pt x="32447" y="82273"/>
                </a:lnTo>
                <a:lnTo>
                  <a:pt x="32447" y="82680"/>
                </a:lnTo>
                <a:lnTo>
                  <a:pt x="32312" y="83020"/>
                </a:lnTo>
                <a:lnTo>
                  <a:pt x="32108" y="83359"/>
                </a:lnTo>
                <a:lnTo>
                  <a:pt x="31904" y="83698"/>
                </a:lnTo>
                <a:lnTo>
                  <a:pt x="31565" y="83902"/>
                </a:lnTo>
                <a:lnTo>
                  <a:pt x="31225" y="84106"/>
                </a:lnTo>
                <a:lnTo>
                  <a:pt x="30886" y="84241"/>
                </a:lnTo>
                <a:lnTo>
                  <a:pt x="30479" y="84309"/>
                </a:lnTo>
                <a:lnTo>
                  <a:pt x="30071" y="84241"/>
                </a:lnTo>
                <a:lnTo>
                  <a:pt x="29732" y="84106"/>
                </a:lnTo>
                <a:lnTo>
                  <a:pt x="29393" y="83970"/>
                </a:lnTo>
                <a:lnTo>
                  <a:pt x="29053" y="83698"/>
                </a:lnTo>
                <a:lnTo>
                  <a:pt x="28850" y="83427"/>
                </a:lnTo>
                <a:lnTo>
                  <a:pt x="28646" y="83087"/>
                </a:lnTo>
                <a:lnTo>
                  <a:pt x="28510" y="82748"/>
                </a:lnTo>
                <a:lnTo>
                  <a:pt x="28442" y="82341"/>
                </a:lnTo>
                <a:lnTo>
                  <a:pt x="28442" y="82273"/>
                </a:lnTo>
                <a:lnTo>
                  <a:pt x="28510" y="81866"/>
                </a:lnTo>
                <a:lnTo>
                  <a:pt x="28646" y="81526"/>
                </a:lnTo>
                <a:lnTo>
                  <a:pt x="28782" y="81187"/>
                </a:lnTo>
                <a:lnTo>
                  <a:pt x="29053" y="80847"/>
                </a:lnTo>
                <a:lnTo>
                  <a:pt x="29325" y="80644"/>
                </a:lnTo>
                <a:lnTo>
                  <a:pt x="29664" y="80440"/>
                </a:lnTo>
                <a:lnTo>
                  <a:pt x="30071" y="80304"/>
                </a:lnTo>
                <a:close/>
                <a:moveTo>
                  <a:pt x="3530" y="815"/>
                </a:moveTo>
                <a:lnTo>
                  <a:pt x="2987" y="883"/>
                </a:lnTo>
                <a:lnTo>
                  <a:pt x="2512" y="1019"/>
                </a:lnTo>
                <a:lnTo>
                  <a:pt x="2036" y="1290"/>
                </a:lnTo>
                <a:lnTo>
                  <a:pt x="1629" y="1630"/>
                </a:lnTo>
                <a:lnTo>
                  <a:pt x="1290" y="2037"/>
                </a:lnTo>
                <a:lnTo>
                  <a:pt x="1086" y="2512"/>
                </a:lnTo>
                <a:lnTo>
                  <a:pt x="950" y="2987"/>
                </a:lnTo>
                <a:lnTo>
                  <a:pt x="882" y="3530"/>
                </a:lnTo>
                <a:lnTo>
                  <a:pt x="882" y="82612"/>
                </a:lnTo>
                <a:lnTo>
                  <a:pt x="950" y="83155"/>
                </a:lnTo>
                <a:lnTo>
                  <a:pt x="1086" y="83698"/>
                </a:lnTo>
                <a:lnTo>
                  <a:pt x="1358" y="84174"/>
                </a:lnTo>
                <a:lnTo>
                  <a:pt x="1765" y="84581"/>
                </a:lnTo>
                <a:lnTo>
                  <a:pt x="2172" y="84852"/>
                </a:lnTo>
                <a:lnTo>
                  <a:pt x="2715" y="85124"/>
                </a:lnTo>
                <a:lnTo>
                  <a:pt x="3258" y="85260"/>
                </a:lnTo>
                <a:lnTo>
                  <a:pt x="3869" y="85328"/>
                </a:lnTo>
                <a:lnTo>
                  <a:pt x="57156" y="85328"/>
                </a:lnTo>
                <a:lnTo>
                  <a:pt x="57767" y="85260"/>
                </a:lnTo>
                <a:lnTo>
                  <a:pt x="58310" y="85124"/>
                </a:lnTo>
                <a:lnTo>
                  <a:pt x="58785" y="84852"/>
                </a:lnTo>
                <a:lnTo>
                  <a:pt x="59260" y="84513"/>
                </a:lnTo>
                <a:lnTo>
                  <a:pt x="59600" y="84106"/>
                </a:lnTo>
                <a:lnTo>
                  <a:pt x="59871" y="83631"/>
                </a:lnTo>
                <a:lnTo>
                  <a:pt x="60075" y="83087"/>
                </a:lnTo>
                <a:lnTo>
                  <a:pt x="60143" y="82477"/>
                </a:lnTo>
                <a:lnTo>
                  <a:pt x="60143" y="3530"/>
                </a:lnTo>
                <a:lnTo>
                  <a:pt x="60075" y="2987"/>
                </a:lnTo>
                <a:lnTo>
                  <a:pt x="59939" y="2512"/>
                </a:lnTo>
                <a:lnTo>
                  <a:pt x="59668" y="2037"/>
                </a:lnTo>
                <a:lnTo>
                  <a:pt x="59328" y="1630"/>
                </a:lnTo>
                <a:lnTo>
                  <a:pt x="58921" y="1290"/>
                </a:lnTo>
                <a:lnTo>
                  <a:pt x="58446" y="1019"/>
                </a:lnTo>
                <a:lnTo>
                  <a:pt x="57903" y="883"/>
                </a:lnTo>
                <a:lnTo>
                  <a:pt x="57360" y="815"/>
                </a:lnTo>
                <a:close/>
                <a:moveTo>
                  <a:pt x="57971" y="679"/>
                </a:moveTo>
                <a:lnTo>
                  <a:pt x="58514" y="883"/>
                </a:lnTo>
                <a:lnTo>
                  <a:pt x="58989" y="1155"/>
                </a:lnTo>
                <a:lnTo>
                  <a:pt x="59464" y="1494"/>
                </a:lnTo>
                <a:lnTo>
                  <a:pt x="59804" y="1901"/>
                </a:lnTo>
                <a:lnTo>
                  <a:pt x="60075" y="2444"/>
                </a:lnTo>
                <a:lnTo>
                  <a:pt x="60211" y="2987"/>
                </a:lnTo>
                <a:lnTo>
                  <a:pt x="60279" y="3530"/>
                </a:lnTo>
                <a:lnTo>
                  <a:pt x="60279" y="82477"/>
                </a:lnTo>
                <a:lnTo>
                  <a:pt x="60211" y="83087"/>
                </a:lnTo>
                <a:lnTo>
                  <a:pt x="60075" y="83698"/>
                </a:lnTo>
                <a:lnTo>
                  <a:pt x="59736" y="84174"/>
                </a:lnTo>
                <a:lnTo>
                  <a:pt x="59396" y="84649"/>
                </a:lnTo>
                <a:lnTo>
                  <a:pt x="58921" y="84988"/>
                </a:lnTo>
                <a:lnTo>
                  <a:pt x="58378" y="85260"/>
                </a:lnTo>
                <a:lnTo>
                  <a:pt x="57767" y="85463"/>
                </a:lnTo>
                <a:lnTo>
                  <a:pt x="57156" y="85531"/>
                </a:lnTo>
                <a:lnTo>
                  <a:pt x="3869" y="85531"/>
                </a:lnTo>
                <a:lnTo>
                  <a:pt x="3190" y="85463"/>
                </a:lnTo>
                <a:lnTo>
                  <a:pt x="2647" y="85260"/>
                </a:lnTo>
                <a:lnTo>
                  <a:pt x="2104" y="84988"/>
                </a:lnTo>
                <a:lnTo>
                  <a:pt x="1629" y="84649"/>
                </a:lnTo>
                <a:lnTo>
                  <a:pt x="1222" y="84241"/>
                </a:lnTo>
                <a:lnTo>
                  <a:pt x="950" y="83766"/>
                </a:lnTo>
                <a:lnTo>
                  <a:pt x="747" y="83223"/>
                </a:lnTo>
                <a:lnTo>
                  <a:pt x="679" y="82612"/>
                </a:lnTo>
                <a:lnTo>
                  <a:pt x="679" y="3530"/>
                </a:lnTo>
                <a:lnTo>
                  <a:pt x="747" y="2987"/>
                </a:lnTo>
                <a:lnTo>
                  <a:pt x="950" y="2444"/>
                </a:lnTo>
                <a:lnTo>
                  <a:pt x="1154" y="1901"/>
                </a:lnTo>
                <a:lnTo>
                  <a:pt x="1561" y="1494"/>
                </a:lnTo>
                <a:lnTo>
                  <a:pt x="1969" y="1155"/>
                </a:lnTo>
                <a:lnTo>
                  <a:pt x="2444" y="883"/>
                </a:lnTo>
                <a:lnTo>
                  <a:pt x="2987" y="679"/>
                </a:lnTo>
                <a:close/>
                <a:moveTo>
                  <a:pt x="3530" y="1"/>
                </a:moveTo>
                <a:lnTo>
                  <a:pt x="2851" y="68"/>
                </a:lnTo>
                <a:lnTo>
                  <a:pt x="2172" y="204"/>
                </a:lnTo>
                <a:lnTo>
                  <a:pt x="1561" y="544"/>
                </a:lnTo>
                <a:lnTo>
                  <a:pt x="1018" y="1019"/>
                </a:lnTo>
                <a:lnTo>
                  <a:pt x="611" y="1562"/>
                </a:lnTo>
                <a:lnTo>
                  <a:pt x="272" y="2173"/>
                </a:lnTo>
                <a:lnTo>
                  <a:pt x="68" y="2852"/>
                </a:lnTo>
                <a:lnTo>
                  <a:pt x="0" y="3530"/>
                </a:lnTo>
                <a:lnTo>
                  <a:pt x="0" y="82612"/>
                </a:lnTo>
                <a:lnTo>
                  <a:pt x="68" y="83359"/>
                </a:lnTo>
                <a:lnTo>
                  <a:pt x="339" y="84038"/>
                </a:lnTo>
                <a:lnTo>
                  <a:pt x="679" y="84649"/>
                </a:lnTo>
                <a:lnTo>
                  <a:pt x="1154" y="85124"/>
                </a:lnTo>
                <a:lnTo>
                  <a:pt x="1697" y="85599"/>
                </a:lnTo>
                <a:lnTo>
                  <a:pt x="2376" y="85938"/>
                </a:lnTo>
                <a:lnTo>
                  <a:pt x="3055" y="86142"/>
                </a:lnTo>
                <a:lnTo>
                  <a:pt x="3869" y="86210"/>
                </a:lnTo>
                <a:lnTo>
                  <a:pt x="57156" y="86210"/>
                </a:lnTo>
                <a:lnTo>
                  <a:pt x="57903" y="86142"/>
                </a:lnTo>
                <a:lnTo>
                  <a:pt x="58582" y="85938"/>
                </a:lnTo>
                <a:lnTo>
                  <a:pt x="59260" y="85599"/>
                </a:lnTo>
                <a:lnTo>
                  <a:pt x="59804" y="85124"/>
                </a:lnTo>
                <a:lnTo>
                  <a:pt x="60347" y="84581"/>
                </a:lnTo>
                <a:lnTo>
                  <a:pt x="60686" y="83970"/>
                </a:lnTo>
                <a:lnTo>
                  <a:pt x="60890" y="83223"/>
                </a:lnTo>
                <a:lnTo>
                  <a:pt x="60957" y="82477"/>
                </a:lnTo>
                <a:lnTo>
                  <a:pt x="60957" y="3530"/>
                </a:lnTo>
                <a:lnTo>
                  <a:pt x="60890" y="2852"/>
                </a:lnTo>
                <a:lnTo>
                  <a:pt x="60686" y="2173"/>
                </a:lnTo>
                <a:lnTo>
                  <a:pt x="60347" y="1562"/>
                </a:lnTo>
                <a:lnTo>
                  <a:pt x="59939" y="1019"/>
                </a:lnTo>
                <a:lnTo>
                  <a:pt x="59396" y="544"/>
                </a:lnTo>
                <a:lnTo>
                  <a:pt x="58785" y="204"/>
                </a:lnTo>
                <a:lnTo>
                  <a:pt x="58106" y="68"/>
                </a:lnTo>
                <a:lnTo>
                  <a:pt x="57360" y="1"/>
                </a:lnTo>
                <a:close/>
              </a:path>
            </a:pathLst>
          </a:custGeom>
          <a:noFill/>
          <a:ln w="19050" cap="flat" cmpd="sng">
            <a:solidFill>
              <a:srgbClr val="004C5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2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grpSp>
        <p:nvGrpSpPr>
          <p:cNvPr id="3" name="Group 2"/>
          <p:cNvGrpSpPr/>
          <p:nvPr/>
        </p:nvGrpSpPr>
        <p:grpSpPr>
          <a:xfrm>
            <a:off x="356237" y="1681321"/>
            <a:ext cx="2313454" cy="2018362"/>
            <a:chOff x="359225" y="2114550"/>
            <a:chExt cx="2313454" cy="2018362"/>
          </a:xfrm>
        </p:grpSpPr>
        <p:sp>
          <p:nvSpPr>
            <p:cNvPr id="2" name="TextBox 1"/>
            <p:cNvSpPr txBox="1"/>
            <p:nvPr/>
          </p:nvSpPr>
          <p:spPr>
            <a:xfrm>
              <a:off x="359225" y="2114550"/>
              <a:ext cx="231345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800" b="1" smtClean="0">
                  <a:solidFill>
                    <a:srgbClr val="002060"/>
                  </a:solidFill>
                </a:rPr>
                <a:t>CỦNG CỐ, DẶN DÒ</a:t>
              </a:r>
            </a:p>
            <a:p>
              <a:pPr algn="ctr">
                <a:lnSpc>
                  <a:spcPct val="150000"/>
                </a:lnSpc>
              </a:pPr>
              <a:r>
                <a:rPr lang="en-US" sz="1800" b="1" smtClean="0">
                  <a:solidFill>
                    <a:srgbClr val="002060"/>
                  </a:solidFill>
                </a:rPr>
                <a:t>VỀ NHÀ</a:t>
              </a:r>
              <a:endParaRPr lang="en-US" sz="1800" b="1">
                <a:solidFill>
                  <a:srgbClr val="002060"/>
                </a:solidFill>
              </a:endParaRPr>
            </a:p>
          </p:txBody>
        </p:sp>
        <p:grpSp>
          <p:nvGrpSpPr>
            <p:cNvPr id="7" name="Google Shape;387;p37"/>
            <p:cNvGrpSpPr/>
            <p:nvPr/>
          </p:nvGrpSpPr>
          <p:grpSpPr>
            <a:xfrm>
              <a:off x="601552" y="3071487"/>
              <a:ext cx="1828800" cy="1061425"/>
              <a:chOff x="1926350" y="995225"/>
              <a:chExt cx="428650" cy="356600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8" name="Google Shape;388;p37"/>
              <p:cNvSpPr/>
              <p:nvPr/>
            </p:nvSpPr>
            <p:spPr>
              <a:xfrm>
                <a:off x="1926350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0" y="0"/>
                    </a:moveTo>
                    <a:lnTo>
                      <a:pt x="0" y="489"/>
                    </a:lnTo>
                    <a:lnTo>
                      <a:pt x="25" y="635"/>
                    </a:lnTo>
                    <a:lnTo>
                      <a:pt x="74" y="758"/>
                    </a:lnTo>
                    <a:lnTo>
                      <a:pt x="147" y="855"/>
                    </a:lnTo>
                    <a:lnTo>
                      <a:pt x="245" y="953"/>
                    </a:lnTo>
                    <a:lnTo>
                      <a:pt x="391" y="1026"/>
                    </a:lnTo>
                    <a:lnTo>
                      <a:pt x="562" y="1051"/>
                    </a:lnTo>
                    <a:lnTo>
                      <a:pt x="733" y="1026"/>
                    </a:lnTo>
                    <a:lnTo>
                      <a:pt x="1295" y="855"/>
                    </a:lnTo>
                    <a:lnTo>
                      <a:pt x="1661" y="782"/>
                    </a:lnTo>
                    <a:lnTo>
                      <a:pt x="2076" y="684"/>
                    </a:lnTo>
                    <a:lnTo>
                      <a:pt x="2540" y="611"/>
                    </a:lnTo>
                    <a:lnTo>
                      <a:pt x="3029" y="562"/>
                    </a:lnTo>
                    <a:lnTo>
                      <a:pt x="3591" y="513"/>
                    </a:lnTo>
                    <a:lnTo>
                      <a:pt x="4177" y="489"/>
                    </a:lnTo>
                    <a:lnTo>
                      <a:pt x="4616" y="513"/>
                    </a:lnTo>
                    <a:lnTo>
                      <a:pt x="5032" y="538"/>
                    </a:lnTo>
                    <a:lnTo>
                      <a:pt x="5422" y="611"/>
                    </a:lnTo>
                    <a:lnTo>
                      <a:pt x="5789" y="684"/>
                    </a:lnTo>
                    <a:lnTo>
                      <a:pt x="6131" y="782"/>
                    </a:lnTo>
                    <a:lnTo>
                      <a:pt x="6448" y="880"/>
                    </a:lnTo>
                    <a:lnTo>
                      <a:pt x="6717" y="1002"/>
                    </a:lnTo>
                    <a:lnTo>
                      <a:pt x="6985" y="1124"/>
                    </a:lnTo>
                    <a:lnTo>
                      <a:pt x="7205" y="1246"/>
                    </a:lnTo>
                    <a:lnTo>
                      <a:pt x="7425" y="1393"/>
                    </a:lnTo>
                    <a:lnTo>
                      <a:pt x="7791" y="1661"/>
                    </a:lnTo>
                    <a:lnTo>
                      <a:pt x="8084" y="1930"/>
                    </a:lnTo>
                    <a:lnTo>
                      <a:pt x="8329" y="2150"/>
                    </a:lnTo>
                    <a:lnTo>
                      <a:pt x="8329" y="1661"/>
                    </a:lnTo>
                    <a:lnTo>
                      <a:pt x="8084" y="1441"/>
                    </a:lnTo>
                    <a:lnTo>
                      <a:pt x="7791" y="1173"/>
                    </a:lnTo>
                    <a:lnTo>
                      <a:pt x="7425" y="904"/>
                    </a:lnTo>
                    <a:lnTo>
                      <a:pt x="7205" y="758"/>
                    </a:lnTo>
                    <a:lnTo>
                      <a:pt x="6985" y="635"/>
                    </a:lnTo>
                    <a:lnTo>
                      <a:pt x="6717" y="513"/>
                    </a:lnTo>
                    <a:lnTo>
                      <a:pt x="6448" y="391"/>
                    </a:lnTo>
                    <a:lnTo>
                      <a:pt x="6131" y="294"/>
                    </a:lnTo>
                    <a:lnTo>
                      <a:pt x="5789" y="196"/>
                    </a:lnTo>
                    <a:lnTo>
                      <a:pt x="5422" y="123"/>
                    </a:lnTo>
                    <a:lnTo>
                      <a:pt x="5032" y="49"/>
                    </a:lnTo>
                    <a:lnTo>
                      <a:pt x="4616" y="25"/>
                    </a:lnTo>
                    <a:lnTo>
                      <a:pt x="4177" y="0"/>
                    </a:lnTo>
                    <a:lnTo>
                      <a:pt x="3591" y="25"/>
                    </a:lnTo>
                    <a:lnTo>
                      <a:pt x="3029" y="74"/>
                    </a:lnTo>
                    <a:lnTo>
                      <a:pt x="2540" y="123"/>
                    </a:lnTo>
                    <a:lnTo>
                      <a:pt x="2076" y="196"/>
                    </a:lnTo>
                    <a:lnTo>
                      <a:pt x="1661" y="294"/>
                    </a:lnTo>
                    <a:lnTo>
                      <a:pt x="1295" y="367"/>
                    </a:lnTo>
                    <a:lnTo>
                      <a:pt x="733" y="538"/>
                    </a:lnTo>
                    <a:lnTo>
                      <a:pt x="562" y="562"/>
                    </a:lnTo>
                    <a:lnTo>
                      <a:pt x="391" y="538"/>
                    </a:lnTo>
                    <a:lnTo>
                      <a:pt x="245" y="465"/>
                    </a:lnTo>
                    <a:lnTo>
                      <a:pt x="147" y="367"/>
                    </a:lnTo>
                    <a:lnTo>
                      <a:pt x="74" y="269"/>
                    </a:lnTo>
                    <a:lnTo>
                      <a:pt x="25" y="14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389;p37"/>
              <p:cNvSpPr/>
              <p:nvPr/>
            </p:nvSpPr>
            <p:spPr>
              <a:xfrm>
                <a:off x="2146775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4152" y="0"/>
                    </a:moveTo>
                    <a:lnTo>
                      <a:pt x="3712" y="25"/>
                    </a:lnTo>
                    <a:lnTo>
                      <a:pt x="3297" y="49"/>
                    </a:lnTo>
                    <a:lnTo>
                      <a:pt x="2907" y="123"/>
                    </a:lnTo>
                    <a:lnTo>
                      <a:pt x="2540" y="196"/>
                    </a:lnTo>
                    <a:lnTo>
                      <a:pt x="2198" y="294"/>
                    </a:lnTo>
                    <a:lnTo>
                      <a:pt x="1881" y="391"/>
                    </a:lnTo>
                    <a:lnTo>
                      <a:pt x="1612" y="513"/>
                    </a:lnTo>
                    <a:lnTo>
                      <a:pt x="1343" y="635"/>
                    </a:lnTo>
                    <a:lnTo>
                      <a:pt x="1124" y="758"/>
                    </a:lnTo>
                    <a:lnTo>
                      <a:pt x="904" y="904"/>
                    </a:lnTo>
                    <a:lnTo>
                      <a:pt x="537" y="1173"/>
                    </a:lnTo>
                    <a:lnTo>
                      <a:pt x="244" y="1441"/>
                    </a:lnTo>
                    <a:lnTo>
                      <a:pt x="0" y="1661"/>
                    </a:lnTo>
                    <a:lnTo>
                      <a:pt x="0" y="2150"/>
                    </a:lnTo>
                    <a:lnTo>
                      <a:pt x="244" y="1930"/>
                    </a:lnTo>
                    <a:lnTo>
                      <a:pt x="537" y="1661"/>
                    </a:lnTo>
                    <a:lnTo>
                      <a:pt x="904" y="1393"/>
                    </a:lnTo>
                    <a:lnTo>
                      <a:pt x="1124" y="1246"/>
                    </a:lnTo>
                    <a:lnTo>
                      <a:pt x="1343" y="1124"/>
                    </a:lnTo>
                    <a:lnTo>
                      <a:pt x="1612" y="1002"/>
                    </a:lnTo>
                    <a:lnTo>
                      <a:pt x="1881" y="880"/>
                    </a:lnTo>
                    <a:lnTo>
                      <a:pt x="2198" y="782"/>
                    </a:lnTo>
                    <a:lnTo>
                      <a:pt x="2540" y="684"/>
                    </a:lnTo>
                    <a:lnTo>
                      <a:pt x="2907" y="611"/>
                    </a:lnTo>
                    <a:lnTo>
                      <a:pt x="3297" y="538"/>
                    </a:lnTo>
                    <a:lnTo>
                      <a:pt x="3712" y="513"/>
                    </a:lnTo>
                    <a:lnTo>
                      <a:pt x="4152" y="489"/>
                    </a:lnTo>
                    <a:lnTo>
                      <a:pt x="4738" y="513"/>
                    </a:lnTo>
                    <a:lnTo>
                      <a:pt x="5300" y="562"/>
                    </a:lnTo>
                    <a:lnTo>
                      <a:pt x="5788" y="611"/>
                    </a:lnTo>
                    <a:lnTo>
                      <a:pt x="6252" y="684"/>
                    </a:lnTo>
                    <a:lnTo>
                      <a:pt x="6668" y="782"/>
                    </a:lnTo>
                    <a:lnTo>
                      <a:pt x="7034" y="855"/>
                    </a:lnTo>
                    <a:lnTo>
                      <a:pt x="7596" y="1026"/>
                    </a:lnTo>
                    <a:lnTo>
                      <a:pt x="7767" y="1051"/>
                    </a:lnTo>
                    <a:lnTo>
                      <a:pt x="7938" y="1026"/>
                    </a:lnTo>
                    <a:lnTo>
                      <a:pt x="8084" y="953"/>
                    </a:lnTo>
                    <a:lnTo>
                      <a:pt x="8182" y="855"/>
                    </a:lnTo>
                    <a:lnTo>
                      <a:pt x="8255" y="758"/>
                    </a:lnTo>
                    <a:lnTo>
                      <a:pt x="8304" y="635"/>
                    </a:lnTo>
                    <a:lnTo>
                      <a:pt x="8328" y="489"/>
                    </a:lnTo>
                    <a:lnTo>
                      <a:pt x="8328" y="0"/>
                    </a:lnTo>
                    <a:lnTo>
                      <a:pt x="8304" y="147"/>
                    </a:lnTo>
                    <a:lnTo>
                      <a:pt x="8255" y="269"/>
                    </a:lnTo>
                    <a:lnTo>
                      <a:pt x="8182" y="367"/>
                    </a:lnTo>
                    <a:lnTo>
                      <a:pt x="8084" y="465"/>
                    </a:lnTo>
                    <a:lnTo>
                      <a:pt x="7938" y="538"/>
                    </a:lnTo>
                    <a:lnTo>
                      <a:pt x="7767" y="562"/>
                    </a:lnTo>
                    <a:lnTo>
                      <a:pt x="7596" y="538"/>
                    </a:lnTo>
                    <a:lnTo>
                      <a:pt x="7034" y="367"/>
                    </a:lnTo>
                    <a:lnTo>
                      <a:pt x="6668" y="294"/>
                    </a:lnTo>
                    <a:lnTo>
                      <a:pt x="6252" y="196"/>
                    </a:lnTo>
                    <a:lnTo>
                      <a:pt x="5788" y="123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390;p37"/>
              <p:cNvSpPr/>
              <p:nvPr/>
            </p:nvSpPr>
            <p:spPr>
              <a:xfrm>
                <a:off x="1926350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4177" y="1"/>
                    </a:moveTo>
                    <a:lnTo>
                      <a:pt x="3591" y="25"/>
                    </a:lnTo>
                    <a:lnTo>
                      <a:pt x="3029" y="74"/>
                    </a:lnTo>
                    <a:lnTo>
                      <a:pt x="2467" y="196"/>
                    </a:lnTo>
                    <a:lnTo>
                      <a:pt x="1905" y="343"/>
                    </a:lnTo>
                    <a:lnTo>
                      <a:pt x="1393" y="538"/>
                    </a:lnTo>
                    <a:lnTo>
                      <a:pt x="929" y="758"/>
                    </a:lnTo>
                    <a:lnTo>
                      <a:pt x="513" y="978"/>
                    </a:lnTo>
                    <a:lnTo>
                      <a:pt x="342" y="1124"/>
                    </a:lnTo>
                    <a:lnTo>
                      <a:pt x="196" y="1246"/>
                    </a:lnTo>
                    <a:lnTo>
                      <a:pt x="123" y="1319"/>
                    </a:lnTo>
                    <a:lnTo>
                      <a:pt x="49" y="1442"/>
                    </a:lnTo>
                    <a:lnTo>
                      <a:pt x="25" y="1539"/>
                    </a:lnTo>
                    <a:lnTo>
                      <a:pt x="0" y="1661"/>
                    </a:lnTo>
                    <a:lnTo>
                      <a:pt x="0" y="11626"/>
                    </a:lnTo>
                    <a:lnTo>
                      <a:pt x="25" y="11773"/>
                    </a:lnTo>
                    <a:lnTo>
                      <a:pt x="74" y="11895"/>
                    </a:lnTo>
                    <a:lnTo>
                      <a:pt x="147" y="11992"/>
                    </a:lnTo>
                    <a:lnTo>
                      <a:pt x="245" y="12090"/>
                    </a:lnTo>
                    <a:lnTo>
                      <a:pt x="391" y="12163"/>
                    </a:lnTo>
                    <a:lnTo>
                      <a:pt x="562" y="12188"/>
                    </a:lnTo>
                    <a:lnTo>
                      <a:pt x="733" y="12163"/>
                    </a:lnTo>
                    <a:lnTo>
                      <a:pt x="1295" y="11992"/>
                    </a:lnTo>
                    <a:lnTo>
                      <a:pt x="1661" y="11919"/>
                    </a:lnTo>
                    <a:lnTo>
                      <a:pt x="2076" y="11821"/>
                    </a:lnTo>
                    <a:lnTo>
                      <a:pt x="2540" y="11748"/>
                    </a:lnTo>
                    <a:lnTo>
                      <a:pt x="3029" y="11699"/>
                    </a:lnTo>
                    <a:lnTo>
                      <a:pt x="3591" y="11650"/>
                    </a:lnTo>
                    <a:lnTo>
                      <a:pt x="4177" y="11626"/>
                    </a:lnTo>
                    <a:lnTo>
                      <a:pt x="4616" y="11650"/>
                    </a:lnTo>
                    <a:lnTo>
                      <a:pt x="5032" y="11675"/>
                    </a:lnTo>
                    <a:lnTo>
                      <a:pt x="5422" y="11748"/>
                    </a:lnTo>
                    <a:lnTo>
                      <a:pt x="5789" y="11821"/>
                    </a:lnTo>
                    <a:lnTo>
                      <a:pt x="6131" y="11919"/>
                    </a:lnTo>
                    <a:lnTo>
                      <a:pt x="6448" y="12017"/>
                    </a:lnTo>
                    <a:lnTo>
                      <a:pt x="6717" y="12139"/>
                    </a:lnTo>
                    <a:lnTo>
                      <a:pt x="6985" y="12261"/>
                    </a:lnTo>
                    <a:lnTo>
                      <a:pt x="7205" y="12383"/>
                    </a:lnTo>
                    <a:lnTo>
                      <a:pt x="7425" y="12530"/>
                    </a:lnTo>
                    <a:lnTo>
                      <a:pt x="7791" y="12798"/>
                    </a:lnTo>
                    <a:lnTo>
                      <a:pt x="8084" y="13067"/>
                    </a:lnTo>
                    <a:lnTo>
                      <a:pt x="8329" y="13287"/>
                    </a:lnTo>
                    <a:lnTo>
                      <a:pt x="8329" y="2199"/>
                    </a:lnTo>
                    <a:lnTo>
                      <a:pt x="8329" y="2101"/>
                    </a:lnTo>
                    <a:lnTo>
                      <a:pt x="8280" y="1979"/>
                    </a:lnTo>
                    <a:lnTo>
                      <a:pt x="8231" y="1881"/>
                    </a:lnTo>
                    <a:lnTo>
                      <a:pt x="8158" y="1808"/>
                    </a:lnTo>
                    <a:lnTo>
                      <a:pt x="8036" y="1686"/>
                    </a:lnTo>
                    <a:lnTo>
                      <a:pt x="7767" y="1442"/>
                    </a:lnTo>
                    <a:lnTo>
                      <a:pt x="7449" y="1173"/>
                    </a:lnTo>
                    <a:lnTo>
                      <a:pt x="7083" y="904"/>
                    </a:lnTo>
                    <a:lnTo>
                      <a:pt x="6644" y="611"/>
                    </a:lnTo>
                    <a:lnTo>
                      <a:pt x="6375" y="489"/>
                    </a:lnTo>
                    <a:lnTo>
                      <a:pt x="6131" y="367"/>
                    </a:lnTo>
                    <a:lnTo>
                      <a:pt x="5838" y="269"/>
                    </a:lnTo>
                    <a:lnTo>
                      <a:pt x="5544" y="172"/>
                    </a:lnTo>
                    <a:lnTo>
                      <a:pt x="5227" y="98"/>
                    </a:lnTo>
                    <a:lnTo>
                      <a:pt x="4885" y="49"/>
                    </a:lnTo>
                    <a:lnTo>
                      <a:pt x="4543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391;p37"/>
              <p:cNvSpPr/>
              <p:nvPr/>
            </p:nvSpPr>
            <p:spPr>
              <a:xfrm>
                <a:off x="2146775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3786" y="1"/>
                    </a:moveTo>
                    <a:lnTo>
                      <a:pt x="3444" y="49"/>
                    </a:lnTo>
                    <a:lnTo>
                      <a:pt x="3102" y="98"/>
                    </a:lnTo>
                    <a:lnTo>
                      <a:pt x="2784" y="172"/>
                    </a:lnTo>
                    <a:lnTo>
                      <a:pt x="2491" y="269"/>
                    </a:lnTo>
                    <a:lnTo>
                      <a:pt x="2198" y="367"/>
                    </a:lnTo>
                    <a:lnTo>
                      <a:pt x="1954" y="489"/>
                    </a:lnTo>
                    <a:lnTo>
                      <a:pt x="1685" y="611"/>
                    </a:lnTo>
                    <a:lnTo>
                      <a:pt x="1246" y="904"/>
                    </a:lnTo>
                    <a:lnTo>
                      <a:pt x="879" y="1173"/>
                    </a:lnTo>
                    <a:lnTo>
                      <a:pt x="562" y="1442"/>
                    </a:lnTo>
                    <a:lnTo>
                      <a:pt x="293" y="1686"/>
                    </a:lnTo>
                    <a:lnTo>
                      <a:pt x="171" y="1808"/>
                    </a:lnTo>
                    <a:lnTo>
                      <a:pt x="98" y="1881"/>
                    </a:lnTo>
                    <a:lnTo>
                      <a:pt x="49" y="1979"/>
                    </a:lnTo>
                    <a:lnTo>
                      <a:pt x="0" y="2101"/>
                    </a:lnTo>
                    <a:lnTo>
                      <a:pt x="0" y="2199"/>
                    </a:lnTo>
                    <a:lnTo>
                      <a:pt x="0" y="13287"/>
                    </a:lnTo>
                    <a:lnTo>
                      <a:pt x="244" y="13067"/>
                    </a:lnTo>
                    <a:lnTo>
                      <a:pt x="537" y="12798"/>
                    </a:lnTo>
                    <a:lnTo>
                      <a:pt x="904" y="12530"/>
                    </a:lnTo>
                    <a:lnTo>
                      <a:pt x="1124" y="12383"/>
                    </a:lnTo>
                    <a:lnTo>
                      <a:pt x="1343" y="12261"/>
                    </a:lnTo>
                    <a:lnTo>
                      <a:pt x="1612" y="12139"/>
                    </a:lnTo>
                    <a:lnTo>
                      <a:pt x="1881" y="12017"/>
                    </a:lnTo>
                    <a:lnTo>
                      <a:pt x="2198" y="11919"/>
                    </a:lnTo>
                    <a:lnTo>
                      <a:pt x="2540" y="11821"/>
                    </a:lnTo>
                    <a:lnTo>
                      <a:pt x="2907" y="11748"/>
                    </a:lnTo>
                    <a:lnTo>
                      <a:pt x="3297" y="11675"/>
                    </a:lnTo>
                    <a:lnTo>
                      <a:pt x="3712" y="11650"/>
                    </a:lnTo>
                    <a:lnTo>
                      <a:pt x="4152" y="11626"/>
                    </a:lnTo>
                    <a:lnTo>
                      <a:pt x="4738" y="11650"/>
                    </a:lnTo>
                    <a:lnTo>
                      <a:pt x="5300" y="11699"/>
                    </a:lnTo>
                    <a:lnTo>
                      <a:pt x="5788" y="11748"/>
                    </a:lnTo>
                    <a:lnTo>
                      <a:pt x="6252" y="11821"/>
                    </a:lnTo>
                    <a:lnTo>
                      <a:pt x="6668" y="11919"/>
                    </a:lnTo>
                    <a:lnTo>
                      <a:pt x="7034" y="11992"/>
                    </a:lnTo>
                    <a:lnTo>
                      <a:pt x="7596" y="12163"/>
                    </a:lnTo>
                    <a:lnTo>
                      <a:pt x="7767" y="12188"/>
                    </a:lnTo>
                    <a:lnTo>
                      <a:pt x="7938" y="12163"/>
                    </a:lnTo>
                    <a:lnTo>
                      <a:pt x="8084" y="12090"/>
                    </a:lnTo>
                    <a:lnTo>
                      <a:pt x="8182" y="11992"/>
                    </a:lnTo>
                    <a:lnTo>
                      <a:pt x="8255" y="11895"/>
                    </a:lnTo>
                    <a:lnTo>
                      <a:pt x="8304" y="11773"/>
                    </a:lnTo>
                    <a:lnTo>
                      <a:pt x="8328" y="11626"/>
                    </a:lnTo>
                    <a:lnTo>
                      <a:pt x="8328" y="1661"/>
                    </a:lnTo>
                    <a:lnTo>
                      <a:pt x="8304" y="1539"/>
                    </a:lnTo>
                    <a:lnTo>
                      <a:pt x="8280" y="1442"/>
                    </a:lnTo>
                    <a:lnTo>
                      <a:pt x="8206" y="1319"/>
                    </a:lnTo>
                    <a:lnTo>
                      <a:pt x="8133" y="1246"/>
                    </a:lnTo>
                    <a:lnTo>
                      <a:pt x="7987" y="1124"/>
                    </a:lnTo>
                    <a:lnTo>
                      <a:pt x="7816" y="978"/>
                    </a:lnTo>
                    <a:lnTo>
                      <a:pt x="7400" y="758"/>
                    </a:lnTo>
                    <a:lnTo>
                      <a:pt x="6936" y="538"/>
                    </a:lnTo>
                    <a:lnTo>
                      <a:pt x="6423" y="343"/>
                    </a:lnTo>
                    <a:lnTo>
                      <a:pt x="5862" y="196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2819400" y="1191304"/>
            <a:ext cx="4953000" cy="2508379"/>
            <a:chOff x="3046064" y="1464545"/>
            <a:chExt cx="4726336" cy="2508379"/>
          </a:xfrm>
        </p:grpSpPr>
        <p:sp>
          <p:nvSpPr>
            <p:cNvPr id="4" name="TextBox 3"/>
            <p:cNvSpPr txBox="1"/>
            <p:nvPr/>
          </p:nvSpPr>
          <p:spPr>
            <a:xfrm>
              <a:off x="3046064" y="1464545"/>
              <a:ext cx="4726336" cy="2508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i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Ôn </a:t>
              </a: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lại các kiến thức đã học</a:t>
              </a:r>
            </a:p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i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Làm </a:t>
              </a: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bài tập và trả lời các câu hỏi </a:t>
              </a:r>
              <a:endParaRPr lang="en-GB" sz="2000" i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2000" i="1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luyện </a:t>
              </a:r>
              <a:r>
                <a:rPr lang="en-GB" sz="2000" i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tập, vận dụng.</a:t>
              </a:r>
            </a:p>
            <a:p>
              <a:pPr>
                <a:lnSpc>
                  <a:spcPct val="13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2000" i="1" smtClean="0">
                  <a:solidFill>
                    <a:srgbClr val="00206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       Chuẩn </a:t>
              </a:r>
              <a:r>
                <a:rPr lang="en-US" sz="2000" i="1">
                  <a:solidFill>
                    <a:srgbClr val="00206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bị bài mới: Bài </a:t>
              </a:r>
              <a:r>
                <a:rPr lang="en-US" sz="2000" i="1" smtClean="0">
                  <a:solidFill>
                    <a:srgbClr val="002060"/>
                  </a:solidFill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5</a:t>
              </a:r>
              <a:endParaRPr lang="en-US" sz="2000" i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en-US"/>
            </a:p>
          </p:txBody>
        </p:sp>
        <p:grpSp>
          <p:nvGrpSpPr>
            <p:cNvPr id="14" name="Google Shape;330;p37"/>
            <p:cNvGrpSpPr/>
            <p:nvPr/>
          </p:nvGrpSpPr>
          <p:grpSpPr>
            <a:xfrm>
              <a:off x="3260808" y="1507440"/>
              <a:ext cx="307248" cy="388574"/>
              <a:chOff x="584925" y="238125"/>
              <a:chExt cx="415200" cy="525100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15" name="Google Shape;331;p37"/>
              <p:cNvSpPr/>
              <p:nvPr/>
            </p:nvSpPr>
            <p:spPr>
              <a:xfrm>
                <a:off x="621550" y="299175"/>
                <a:ext cx="378575" cy="464050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2" extrusionOk="0">
                    <a:moveTo>
                      <a:pt x="14166" y="0"/>
                    </a:moveTo>
                    <a:lnTo>
                      <a:pt x="14166" y="16755"/>
                    </a:lnTo>
                    <a:lnTo>
                      <a:pt x="14141" y="16926"/>
                    </a:lnTo>
                    <a:lnTo>
                      <a:pt x="14093" y="17072"/>
                    </a:lnTo>
                    <a:lnTo>
                      <a:pt x="14044" y="17194"/>
                    </a:lnTo>
                    <a:lnTo>
                      <a:pt x="13946" y="17341"/>
                    </a:lnTo>
                    <a:lnTo>
                      <a:pt x="13824" y="17438"/>
                    </a:lnTo>
                    <a:lnTo>
                      <a:pt x="13677" y="17512"/>
                    </a:lnTo>
                    <a:lnTo>
                      <a:pt x="13531" y="17561"/>
                    </a:lnTo>
                    <a:lnTo>
                      <a:pt x="13384" y="17585"/>
                    </a:lnTo>
                    <a:lnTo>
                      <a:pt x="0" y="17585"/>
                    </a:lnTo>
                    <a:lnTo>
                      <a:pt x="0" y="17731"/>
                    </a:lnTo>
                    <a:lnTo>
                      <a:pt x="25" y="17902"/>
                    </a:lnTo>
                    <a:lnTo>
                      <a:pt x="74" y="18049"/>
                    </a:lnTo>
                    <a:lnTo>
                      <a:pt x="123" y="18171"/>
                    </a:lnTo>
                    <a:lnTo>
                      <a:pt x="220" y="18318"/>
                    </a:lnTo>
                    <a:lnTo>
                      <a:pt x="342" y="18415"/>
                    </a:lnTo>
                    <a:lnTo>
                      <a:pt x="489" y="18489"/>
                    </a:lnTo>
                    <a:lnTo>
                      <a:pt x="635" y="18537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7"/>
                    </a:lnTo>
                    <a:lnTo>
                      <a:pt x="14654" y="18489"/>
                    </a:lnTo>
                    <a:lnTo>
                      <a:pt x="14801" y="18415"/>
                    </a:lnTo>
                    <a:lnTo>
                      <a:pt x="14923" y="18318"/>
                    </a:lnTo>
                    <a:lnTo>
                      <a:pt x="15021" y="18171"/>
                    </a:lnTo>
                    <a:lnTo>
                      <a:pt x="15069" y="18049"/>
                    </a:lnTo>
                    <a:lnTo>
                      <a:pt x="15118" y="17902"/>
                    </a:lnTo>
                    <a:lnTo>
                      <a:pt x="15143" y="17731"/>
                    </a:lnTo>
                    <a:lnTo>
                      <a:pt x="15143" y="733"/>
                    </a:lnTo>
                    <a:lnTo>
                      <a:pt x="15118" y="586"/>
                    </a:lnTo>
                    <a:lnTo>
                      <a:pt x="15069" y="440"/>
                    </a:lnTo>
                    <a:lnTo>
                      <a:pt x="15021" y="318"/>
                    </a:lnTo>
                    <a:lnTo>
                      <a:pt x="14923" y="196"/>
                    </a:lnTo>
                    <a:lnTo>
                      <a:pt x="14801" y="122"/>
                    </a:lnTo>
                    <a:lnTo>
                      <a:pt x="14654" y="49"/>
                    </a:lnTo>
                    <a:lnTo>
                      <a:pt x="14508" y="25"/>
                    </a:lnTo>
                    <a:lnTo>
                      <a:pt x="1436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332;p37"/>
              <p:cNvSpPr/>
              <p:nvPr/>
            </p:nvSpPr>
            <p:spPr>
              <a:xfrm>
                <a:off x="633750" y="238125"/>
                <a:ext cx="29350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4" h="2540" extrusionOk="0">
                    <a:moveTo>
                      <a:pt x="392" y="0"/>
                    </a:moveTo>
                    <a:lnTo>
                      <a:pt x="294" y="49"/>
                    </a:lnTo>
                    <a:lnTo>
                      <a:pt x="221" y="73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50" y="293"/>
                    </a:lnTo>
                    <a:lnTo>
                      <a:pt x="1" y="391"/>
                    </a:lnTo>
                    <a:lnTo>
                      <a:pt x="1" y="488"/>
                    </a:lnTo>
                    <a:lnTo>
                      <a:pt x="1" y="2052"/>
                    </a:lnTo>
                    <a:lnTo>
                      <a:pt x="1" y="2149"/>
                    </a:lnTo>
                    <a:lnTo>
                      <a:pt x="50" y="2247"/>
                    </a:lnTo>
                    <a:lnTo>
                      <a:pt x="74" y="2320"/>
                    </a:lnTo>
                    <a:lnTo>
                      <a:pt x="147" y="2393"/>
                    </a:lnTo>
                    <a:lnTo>
                      <a:pt x="221" y="2467"/>
                    </a:lnTo>
                    <a:lnTo>
                      <a:pt x="294" y="2491"/>
                    </a:lnTo>
                    <a:lnTo>
                      <a:pt x="392" y="2540"/>
                    </a:lnTo>
                    <a:lnTo>
                      <a:pt x="782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7" y="2393"/>
                    </a:lnTo>
                    <a:lnTo>
                      <a:pt x="1100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100" y="220"/>
                    </a:lnTo>
                    <a:lnTo>
                      <a:pt x="1027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333;p37"/>
              <p:cNvSpPr/>
              <p:nvPr/>
            </p:nvSpPr>
            <p:spPr>
              <a:xfrm>
                <a:off x="716800" y="238125"/>
                <a:ext cx="29325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2540" extrusionOk="0">
                    <a:moveTo>
                      <a:pt x="391" y="0"/>
                    </a:moveTo>
                    <a:lnTo>
                      <a:pt x="294" y="49"/>
                    </a:lnTo>
                    <a:lnTo>
                      <a:pt x="220" y="73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49" y="293"/>
                    </a:lnTo>
                    <a:lnTo>
                      <a:pt x="0" y="391"/>
                    </a:lnTo>
                    <a:lnTo>
                      <a:pt x="0" y="488"/>
                    </a:lnTo>
                    <a:lnTo>
                      <a:pt x="0" y="2052"/>
                    </a:lnTo>
                    <a:lnTo>
                      <a:pt x="0" y="2149"/>
                    </a:lnTo>
                    <a:lnTo>
                      <a:pt x="49" y="2247"/>
                    </a:lnTo>
                    <a:lnTo>
                      <a:pt x="74" y="2320"/>
                    </a:lnTo>
                    <a:lnTo>
                      <a:pt x="147" y="2393"/>
                    </a:lnTo>
                    <a:lnTo>
                      <a:pt x="220" y="2467"/>
                    </a:lnTo>
                    <a:lnTo>
                      <a:pt x="294" y="2491"/>
                    </a:lnTo>
                    <a:lnTo>
                      <a:pt x="391" y="2540"/>
                    </a:lnTo>
                    <a:lnTo>
                      <a:pt x="782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6" y="2393"/>
                    </a:lnTo>
                    <a:lnTo>
                      <a:pt x="1099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099" y="220"/>
                    </a:lnTo>
                    <a:lnTo>
                      <a:pt x="1026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334;p37"/>
              <p:cNvSpPr/>
              <p:nvPr/>
            </p:nvSpPr>
            <p:spPr>
              <a:xfrm>
                <a:off x="799825" y="238125"/>
                <a:ext cx="29350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4" h="2540" extrusionOk="0">
                    <a:moveTo>
                      <a:pt x="392" y="0"/>
                    </a:moveTo>
                    <a:lnTo>
                      <a:pt x="294" y="49"/>
                    </a:lnTo>
                    <a:lnTo>
                      <a:pt x="221" y="73"/>
                    </a:lnTo>
                    <a:lnTo>
                      <a:pt x="148" y="147"/>
                    </a:lnTo>
                    <a:lnTo>
                      <a:pt x="74" y="220"/>
                    </a:lnTo>
                    <a:lnTo>
                      <a:pt x="50" y="293"/>
                    </a:lnTo>
                    <a:lnTo>
                      <a:pt x="1" y="391"/>
                    </a:lnTo>
                    <a:lnTo>
                      <a:pt x="1" y="488"/>
                    </a:lnTo>
                    <a:lnTo>
                      <a:pt x="1" y="2052"/>
                    </a:lnTo>
                    <a:lnTo>
                      <a:pt x="1" y="2149"/>
                    </a:lnTo>
                    <a:lnTo>
                      <a:pt x="50" y="2247"/>
                    </a:lnTo>
                    <a:lnTo>
                      <a:pt x="74" y="2320"/>
                    </a:lnTo>
                    <a:lnTo>
                      <a:pt x="148" y="2393"/>
                    </a:lnTo>
                    <a:lnTo>
                      <a:pt x="221" y="2467"/>
                    </a:lnTo>
                    <a:lnTo>
                      <a:pt x="294" y="2491"/>
                    </a:lnTo>
                    <a:lnTo>
                      <a:pt x="392" y="2540"/>
                    </a:lnTo>
                    <a:lnTo>
                      <a:pt x="783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7" y="2393"/>
                    </a:lnTo>
                    <a:lnTo>
                      <a:pt x="1100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100" y="220"/>
                    </a:lnTo>
                    <a:lnTo>
                      <a:pt x="1027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3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335;p37"/>
              <p:cNvSpPr/>
              <p:nvPr/>
            </p:nvSpPr>
            <p:spPr>
              <a:xfrm>
                <a:off x="882875" y="238125"/>
                <a:ext cx="29325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2540" extrusionOk="0">
                    <a:moveTo>
                      <a:pt x="391" y="0"/>
                    </a:moveTo>
                    <a:lnTo>
                      <a:pt x="294" y="49"/>
                    </a:lnTo>
                    <a:lnTo>
                      <a:pt x="220" y="73"/>
                    </a:lnTo>
                    <a:lnTo>
                      <a:pt x="147" y="147"/>
                    </a:lnTo>
                    <a:lnTo>
                      <a:pt x="74" y="220"/>
                    </a:lnTo>
                    <a:lnTo>
                      <a:pt x="49" y="293"/>
                    </a:lnTo>
                    <a:lnTo>
                      <a:pt x="1" y="391"/>
                    </a:lnTo>
                    <a:lnTo>
                      <a:pt x="1" y="488"/>
                    </a:lnTo>
                    <a:lnTo>
                      <a:pt x="1" y="2052"/>
                    </a:lnTo>
                    <a:lnTo>
                      <a:pt x="1" y="2149"/>
                    </a:lnTo>
                    <a:lnTo>
                      <a:pt x="49" y="2247"/>
                    </a:lnTo>
                    <a:lnTo>
                      <a:pt x="74" y="2320"/>
                    </a:lnTo>
                    <a:lnTo>
                      <a:pt x="147" y="2393"/>
                    </a:lnTo>
                    <a:lnTo>
                      <a:pt x="220" y="2467"/>
                    </a:lnTo>
                    <a:lnTo>
                      <a:pt x="294" y="2491"/>
                    </a:lnTo>
                    <a:lnTo>
                      <a:pt x="391" y="2540"/>
                    </a:lnTo>
                    <a:lnTo>
                      <a:pt x="782" y="2540"/>
                    </a:lnTo>
                    <a:lnTo>
                      <a:pt x="880" y="2491"/>
                    </a:lnTo>
                    <a:lnTo>
                      <a:pt x="953" y="2467"/>
                    </a:lnTo>
                    <a:lnTo>
                      <a:pt x="1026" y="2393"/>
                    </a:lnTo>
                    <a:lnTo>
                      <a:pt x="1100" y="2320"/>
                    </a:lnTo>
                    <a:lnTo>
                      <a:pt x="1124" y="2247"/>
                    </a:lnTo>
                    <a:lnTo>
                      <a:pt x="1173" y="2149"/>
                    </a:lnTo>
                    <a:lnTo>
                      <a:pt x="1173" y="2052"/>
                    </a:lnTo>
                    <a:lnTo>
                      <a:pt x="1173" y="488"/>
                    </a:lnTo>
                    <a:lnTo>
                      <a:pt x="1173" y="391"/>
                    </a:lnTo>
                    <a:lnTo>
                      <a:pt x="1124" y="293"/>
                    </a:lnTo>
                    <a:lnTo>
                      <a:pt x="1100" y="220"/>
                    </a:lnTo>
                    <a:lnTo>
                      <a:pt x="1026" y="147"/>
                    </a:lnTo>
                    <a:lnTo>
                      <a:pt x="953" y="73"/>
                    </a:lnTo>
                    <a:lnTo>
                      <a:pt x="880" y="49"/>
                    </a:lnTo>
                    <a:lnTo>
                      <a:pt x="78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336;p37"/>
              <p:cNvSpPr/>
              <p:nvPr/>
            </p:nvSpPr>
            <p:spPr>
              <a:xfrm>
                <a:off x="584925" y="261325"/>
                <a:ext cx="378575" cy="464050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2" extrusionOk="0">
                    <a:moveTo>
                      <a:pt x="2540" y="171"/>
                    </a:moveTo>
                    <a:lnTo>
                      <a:pt x="2711" y="195"/>
                    </a:lnTo>
                    <a:lnTo>
                      <a:pt x="2882" y="244"/>
                    </a:lnTo>
                    <a:lnTo>
                      <a:pt x="3053" y="318"/>
                    </a:lnTo>
                    <a:lnTo>
                      <a:pt x="3175" y="440"/>
                    </a:lnTo>
                    <a:lnTo>
                      <a:pt x="3297" y="562"/>
                    </a:lnTo>
                    <a:lnTo>
                      <a:pt x="3370" y="733"/>
                    </a:lnTo>
                    <a:lnTo>
                      <a:pt x="3419" y="904"/>
                    </a:lnTo>
                    <a:lnTo>
                      <a:pt x="3444" y="1075"/>
                    </a:lnTo>
                    <a:lnTo>
                      <a:pt x="3419" y="1246"/>
                    </a:lnTo>
                    <a:lnTo>
                      <a:pt x="3370" y="1417"/>
                    </a:lnTo>
                    <a:lnTo>
                      <a:pt x="3297" y="1588"/>
                    </a:lnTo>
                    <a:lnTo>
                      <a:pt x="3175" y="1710"/>
                    </a:lnTo>
                    <a:lnTo>
                      <a:pt x="3053" y="1832"/>
                    </a:lnTo>
                    <a:lnTo>
                      <a:pt x="2882" y="1905"/>
                    </a:lnTo>
                    <a:lnTo>
                      <a:pt x="2711" y="1954"/>
                    </a:lnTo>
                    <a:lnTo>
                      <a:pt x="2540" y="1978"/>
                    </a:lnTo>
                    <a:lnTo>
                      <a:pt x="2369" y="1954"/>
                    </a:lnTo>
                    <a:lnTo>
                      <a:pt x="2198" y="1905"/>
                    </a:lnTo>
                    <a:lnTo>
                      <a:pt x="2027" y="1832"/>
                    </a:lnTo>
                    <a:lnTo>
                      <a:pt x="1905" y="1710"/>
                    </a:lnTo>
                    <a:lnTo>
                      <a:pt x="1783" y="1588"/>
                    </a:lnTo>
                    <a:lnTo>
                      <a:pt x="1710" y="1417"/>
                    </a:lnTo>
                    <a:lnTo>
                      <a:pt x="1661" y="1246"/>
                    </a:lnTo>
                    <a:lnTo>
                      <a:pt x="1636" y="1075"/>
                    </a:lnTo>
                    <a:lnTo>
                      <a:pt x="1661" y="904"/>
                    </a:lnTo>
                    <a:lnTo>
                      <a:pt x="1710" y="733"/>
                    </a:lnTo>
                    <a:lnTo>
                      <a:pt x="1783" y="562"/>
                    </a:lnTo>
                    <a:lnTo>
                      <a:pt x="1905" y="440"/>
                    </a:lnTo>
                    <a:lnTo>
                      <a:pt x="2027" y="318"/>
                    </a:lnTo>
                    <a:lnTo>
                      <a:pt x="2198" y="244"/>
                    </a:lnTo>
                    <a:lnTo>
                      <a:pt x="2369" y="195"/>
                    </a:lnTo>
                    <a:lnTo>
                      <a:pt x="2540" y="171"/>
                    </a:lnTo>
                    <a:close/>
                    <a:moveTo>
                      <a:pt x="5862" y="171"/>
                    </a:moveTo>
                    <a:lnTo>
                      <a:pt x="6033" y="195"/>
                    </a:lnTo>
                    <a:lnTo>
                      <a:pt x="6204" y="244"/>
                    </a:lnTo>
                    <a:lnTo>
                      <a:pt x="6374" y="318"/>
                    </a:lnTo>
                    <a:lnTo>
                      <a:pt x="6497" y="440"/>
                    </a:lnTo>
                    <a:lnTo>
                      <a:pt x="6619" y="562"/>
                    </a:lnTo>
                    <a:lnTo>
                      <a:pt x="6692" y="733"/>
                    </a:lnTo>
                    <a:lnTo>
                      <a:pt x="6741" y="904"/>
                    </a:lnTo>
                    <a:lnTo>
                      <a:pt x="6765" y="1075"/>
                    </a:lnTo>
                    <a:lnTo>
                      <a:pt x="6741" y="1246"/>
                    </a:lnTo>
                    <a:lnTo>
                      <a:pt x="6692" y="1417"/>
                    </a:lnTo>
                    <a:lnTo>
                      <a:pt x="6619" y="1588"/>
                    </a:lnTo>
                    <a:lnTo>
                      <a:pt x="6497" y="1710"/>
                    </a:lnTo>
                    <a:lnTo>
                      <a:pt x="6374" y="1832"/>
                    </a:lnTo>
                    <a:lnTo>
                      <a:pt x="6204" y="1905"/>
                    </a:lnTo>
                    <a:lnTo>
                      <a:pt x="6033" y="1954"/>
                    </a:lnTo>
                    <a:lnTo>
                      <a:pt x="5862" y="1978"/>
                    </a:lnTo>
                    <a:lnTo>
                      <a:pt x="5691" y="1954"/>
                    </a:lnTo>
                    <a:lnTo>
                      <a:pt x="5520" y="1905"/>
                    </a:lnTo>
                    <a:lnTo>
                      <a:pt x="5349" y="1832"/>
                    </a:lnTo>
                    <a:lnTo>
                      <a:pt x="5227" y="1710"/>
                    </a:lnTo>
                    <a:lnTo>
                      <a:pt x="5104" y="1588"/>
                    </a:lnTo>
                    <a:lnTo>
                      <a:pt x="5031" y="1417"/>
                    </a:lnTo>
                    <a:lnTo>
                      <a:pt x="4982" y="1246"/>
                    </a:lnTo>
                    <a:lnTo>
                      <a:pt x="4958" y="1075"/>
                    </a:lnTo>
                    <a:lnTo>
                      <a:pt x="4982" y="904"/>
                    </a:lnTo>
                    <a:lnTo>
                      <a:pt x="5031" y="733"/>
                    </a:lnTo>
                    <a:lnTo>
                      <a:pt x="5104" y="562"/>
                    </a:lnTo>
                    <a:lnTo>
                      <a:pt x="5227" y="440"/>
                    </a:lnTo>
                    <a:lnTo>
                      <a:pt x="5349" y="318"/>
                    </a:lnTo>
                    <a:lnTo>
                      <a:pt x="5520" y="244"/>
                    </a:lnTo>
                    <a:lnTo>
                      <a:pt x="5691" y="195"/>
                    </a:lnTo>
                    <a:lnTo>
                      <a:pt x="5862" y="171"/>
                    </a:lnTo>
                    <a:close/>
                    <a:moveTo>
                      <a:pt x="9183" y="171"/>
                    </a:moveTo>
                    <a:lnTo>
                      <a:pt x="9354" y="195"/>
                    </a:lnTo>
                    <a:lnTo>
                      <a:pt x="9525" y="244"/>
                    </a:lnTo>
                    <a:lnTo>
                      <a:pt x="9696" y="318"/>
                    </a:lnTo>
                    <a:lnTo>
                      <a:pt x="9818" y="440"/>
                    </a:lnTo>
                    <a:lnTo>
                      <a:pt x="9940" y="562"/>
                    </a:lnTo>
                    <a:lnTo>
                      <a:pt x="10014" y="733"/>
                    </a:lnTo>
                    <a:lnTo>
                      <a:pt x="10062" y="904"/>
                    </a:lnTo>
                    <a:lnTo>
                      <a:pt x="10087" y="1075"/>
                    </a:lnTo>
                    <a:lnTo>
                      <a:pt x="10062" y="1246"/>
                    </a:lnTo>
                    <a:lnTo>
                      <a:pt x="10014" y="1417"/>
                    </a:lnTo>
                    <a:lnTo>
                      <a:pt x="9940" y="1588"/>
                    </a:lnTo>
                    <a:lnTo>
                      <a:pt x="9818" y="1710"/>
                    </a:lnTo>
                    <a:lnTo>
                      <a:pt x="9696" y="1832"/>
                    </a:lnTo>
                    <a:lnTo>
                      <a:pt x="9525" y="1905"/>
                    </a:lnTo>
                    <a:lnTo>
                      <a:pt x="9354" y="1954"/>
                    </a:lnTo>
                    <a:lnTo>
                      <a:pt x="9183" y="1978"/>
                    </a:lnTo>
                    <a:lnTo>
                      <a:pt x="9012" y="1954"/>
                    </a:lnTo>
                    <a:lnTo>
                      <a:pt x="8841" y="1905"/>
                    </a:lnTo>
                    <a:lnTo>
                      <a:pt x="8670" y="1832"/>
                    </a:lnTo>
                    <a:lnTo>
                      <a:pt x="8548" y="1710"/>
                    </a:lnTo>
                    <a:lnTo>
                      <a:pt x="8426" y="1588"/>
                    </a:lnTo>
                    <a:lnTo>
                      <a:pt x="8353" y="1417"/>
                    </a:lnTo>
                    <a:lnTo>
                      <a:pt x="8304" y="1246"/>
                    </a:lnTo>
                    <a:lnTo>
                      <a:pt x="8279" y="1075"/>
                    </a:lnTo>
                    <a:lnTo>
                      <a:pt x="8304" y="904"/>
                    </a:lnTo>
                    <a:lnTo>
                      <a:pt x="8353" y="733"/>
                    </a:lnTo>
                    <a:lnTo>
                      <a:pt x="8426" y="562"/>
                    </a:lnTo>
                    <a:lnTo>
                      <a:pt x="8548" y="440"/>
                    </a:lnTo>
                    <a:lnTo>
                      <a:pt x="8670" y="318"/>
                    </a:lnTo>
                    <a:lnTo>
                      <a:pt x="8841" y="244"/>
                    </a:lnTo>
                    <a:lnTo>
                      <a:pt x="9012" y="195"/>
                    </a:lnTo>
                    <a:lnTo>
                      <a:pt x="9183" y="171"/>
                    </a:lnTo>
                    <a:close/>
                    <a:moveTo>
                      <a:pt x="12505" y="171"/>
                    </a:moveTo>
                    <a:lnTo>
                      <a:pt x="12676" y="195"/>
                    </a:lnTo>
                    <a:lnTo>
                      <a:pt x="12847" y="244"/>
                    </a:lnTo>
                    <a:lnTo>
                      <a:pt x="13018" y="318"/>
                    </a:lnTo>
                    <a:lnTo>
                      <a:pt x="13140" y="440"/>
                    </a:lnTo>
                    <a:lnTo>
                      <a:pt x="13262" y="562"/>
                    </a:lnTo>
                    <a:lnTo>
                      <a:pt x="13335" y="733"/>
                    </a:lnTo>
                    <a:lnTo>
                      <a:pt x="13384" y="904"/>
                    </a:lnTo>
                    <a:lnTo>
                      <a:pt x="13408" y="1075"/>
                    </a:lnTo>
                    <a:lnTo>
                      <a:pt x="13384" y="1246"/>
                    </a:lnTo>
                    <a:lnTo>
                      <a:pt x="13335" y="1417"/>
                    </a:lnTo>
                    <a:lnTo>
                      <a:pt x="13262" y="1588"/>
                    </a:lnTo>
                    <a:lnTo>
                      <a:pt x="13140" y="1710"/>
                    </a:lnTo>
                    <a:lnTo>
                      <a:pt x="13018" y="1832"/>
                    </a:lnTo>
                    <a:lnTo>
                      <a:pt x="12847" y="1905"/>
                    </a:lnTo>
                    <a:lnTo>
                      <a:pt x="12676" y="1954"/>
                    </a:lnTo>
                    <a:lnTo>
                      <a:pt x="12505" y="1978"/>
                    </a:lnTo>
                    <a:lnTo>
                      <a:pt x="12334" y="1954"/>
                    </a:lnTo>
                    <a:lnTo>
                      <a:pt x="12163" y="1905"/>
                    </a:lnTo>
                    <a:lnTo>
                      <a:pt x="11992" y="1832"/>
                    </a:lnTo>
                    <a:lnTo>
                      <a:pt x="11870" y="1710"/>
                    </a:lnTo>
                    <a:lnTo>
                      <a:pt x="11748" y="1588"/>
                    </a:lnTo>
                    <a:lnTo>
                      <a:pt x="11674" y="1417"/>
                    </a:lnTo>
                    <a:lnTo>
                      <a:pt x="11625" y="1246"/>
                    </a:lnTo>
                    <a:lnTo>
                      <a:pt x="11601" y="1075"/>
                    </a:lnTo>
                    <a:lnTo>
                      <a:pt x="11625" y="904"/>
                    </a:lnTo>
                    <a:lnTo>
                      <a:pt x="11674" y="733"/>
                    </a:lnTo>
                    <a:lnTo>
                      <a:pt x="11748" y="562"/>
                    </a:lnTo>
                    <a:lnTo>
                      <a:pt x="11870" y="440"/>
                    </a:lnTo>
                    <a:lnTo>
                      <a:pt x="11992" y="318"/>
                    </a:lnTo>
                    <a:lnTo>
                      <a:pt x="12163" y="244"/>
                    </a:lnTo>
                    <a:lnTo>
                      <a:pt x="12334" y="195"/>
                    </a:lnTo>
                    <a:lnTo>
                      <a:pt x="12505" y="171"/>
                    </a:lnTo>
                    <a:close/>
                    <a:moveTo>
                      <a:pt x="13091" y="5520"/>
                    </a:moveTo>
                    <a:lnTo>
                      <a:pt x="13189" y="5544"/>
                    </a:lnTo>
                    <a:lnTo>
                      <a:pt x="13262" y="5593"/>
                    </a:lnTo>
                    <a:lnTo>
                      <a:pt x="13311" y="5666"/>
                    </a:lnTo>
                    <a:lnTo>
                      <a:pt x="13335" y="5764"/>
                    </a:lnTo>
                    <a:lnTo>
                      <a:pt x="13311" y="5862"/>
                    </a:lnTo>
                    <a:lnTo>
                      <a:pt x="13262" y="5935"/>
                    </a:lnTo>
                    <a:lnTo>
                      <a:pt x="13189" y="5984"/>
                    </a:lnTo>
                    <a:lnTo>
                      <a:pt x="13091" y="6008"/>
                    </a:lnTo>
                    <a:lnTo>
                      <a:pt x="1954" y="6008"/>
                    </a:lnTo>
                    <a:lnTo>
                      <a:pt x="1856" y="5984"/>
                    </a:lnTo>
                    <a:lnTo>
                      <a:pt x="1783" y="5935"/>
                    </a:lnTo>
                    <a:lnTo>
                      <a:pt x="1734" y="5862"/>
                    </a:lnTo>
                    <a:lnTo>
                      <a:pt x="1710" y="5764"/>
                    </a:lnTo>
                    <a:lnTo>
                      <a:pt x="1734" y="5666"/>
                    </a:lnTo>
                    <a:lnTo>
                      <a:pt x="1783" y="5593"/>
                    </a:lnTo>
                    <a:lnTo>
                      <a:pt x="1856" y="5544"/>
                    </a:lnTo>
                    <a:lnTo>
                      <a:pt x="1954" y="5520"/>
                    </a:lnTo>
                    <a:close/>
                    <a:moveTo>
                      <a:pt x="13189" y="7840"/>
                    </a:moveTo>
                    <a:lnTo>
                      <a:pt x="13262" y="7913"/>
                    </a:lnTo>
                    <a:lnTo>
                      <a:pt x="13311" y="7986"/>
                    </a:lnTo>
                    <a:lnTo>
                      <a:pt x="13335" y="8084"/>
                    </a:lnTo>
                    <a:lnTo>
                      <a:pt x="13311" y="8182"/>
                    </a:lnTo>
                    <a:lnTo>
                      <a:pt x="13262" y="8255"/>
                    </a:lnTo>
                    <a:lnTo>
                      <a:pt x="13189" y="8304"/>
                    </a:lnTo>
                    <a:lnTo>
                      <a:pt x="13091" y="8328"/>
                    </a:lnTo>
                    <a:lnTo>
                      <a:pt x="1954" y="8328"/>
                    </a:lnTo>
                    <a:lnTo>
                      <a:pt x="1856" y="8304"/>
                    </a:lnTo>
                    <a:lnTo>
                      <a:pt x="1783" y="8255"/>
                    </a:lnTo>
                    <a:lnTo>
                      <a:pt x="1734" y="8182"/>
                    </a:lnTo>
                    <a:lnTo>
                      <a:pt x="1710" y="8084"/>
                    </a:lnTo>
                    <a:lnTo>
                      <a:pt x="1734" y="7986"/>
                    </a:lnTo>
                    <a:lnTo>
                      <a:pt x="1783" y="7913"/>
                    </a:lnTo>
                    <a:lnTo>
                      <a:pt x="1856" y="7840"/>
                    </a:lnTo>
                    <a:close/>
                    <a:moveTo>
                      <a:pt x="13091" y="10136"/>
                    </a:moveTo>
                    <a:lnTo>
                      <a:pt x="13189" y="10160"/>
                    </a:lnTo>
                    <a:lnTo>
                      <a:pt x="13262" y="10209"/>
                    </a:lnTo>
                    <a:lnTo>
                      <a:pt x="13311" y="10282"/>
                    </a:lnTo>
                    <a:lnTo>
                      <a:pt x="13335" y="10380"/>
                    </a:lnTo>
                    <a:lnTo>
                      <a:pt x="13311" y="10478"/>
                    </a:lnTo>
                    <a:lnTo>
                      <a:pt x="13262" y="10551"/>
                    </a:lnTo>
                    <a:lnTo>
                      <a:pt x="13189" y="10600"/>
                    </a:lnTo>
                    <a:lnTo>
                      <a:pt x="13091" y="10624"/>
                    </a:lnTo>
                    <a:lnTo>
                      <a:pt x="1954" y="10624"/>
                    </a:lnTo>
                    <a:lnTo>
                      <a:pt x="1856" y="10600"/>
                    </a:lnTo>
                    <a:lnTo>
                      <a:pt x="1783" y="10551"/>
                    </a:lnTo>
                    <a:lnTo>
                      <a:pt x="1734" y="10478"/>
                    </a:lnTo>
                    <a:lnTo>
                      <a:pt x="1710" y="10380"/>
                    </a:lnTo>
                    <a:lnTo>
                      <a:pt x="1734" y="10282"/>
                    </a:lnTo>
                    <a:lnTo>
                      <a:pt x="1783" y="10209"/>
                    </a:lnTo>
                    <a:lnTo>
                      <a:pt x="1856" y="10160"/>
                    </a:lnTo>
                    <a:lnTo>
                      <a:pt x="1954" y="10136"/>
                    </a:lnTo>
                    <a:close/>
                    <a:moveTo>
                      <a:pt x="8206" y="12456"/>
                    </a:moveTo>
                    <a:lnTo>
                      <a:pt x="8304" y="12480"/>
                    </a:lnTo>
                    <a:lnTo>
                      <a:pt x="8377" y="12529"/>
                    </a:lnTo>
                    <a:lnTo>
                      <a:pt x="8426" y="12602"/>
                    </a:lnTo>
                    <a:lnTo>
                      <a:pt x="8450" y="12700"/>
                    </a:lnTo>
                    <a:lnTo>
                      <a:pt x="8426" y="12798"/>
                    </a:lnTo>
                    <a:lnTo>
                      <a:pt x="8377" y="12871"/>
                    </a:lnTo>
                    <a:lnTo>
                      <a:pt x="8304" y="12920"/>
                    </a:lnTo>
                    <a:lnTo>
                      <a:pt x="8206" y="12944"/>
                    </a:lnTo>
                    <a:lnTo>
                      <a:pt x="1954" y="12944"/>
                    </a:lnTo>
                    <a:lnTo>
                      <a:pt x="1856" y="12920"/>
                    </a:lnTo>
                    <a:lnTo>
                      <a:pt x="1783" y="12871"/>
                    </a:lnTo>
                    <a:lnTo>
                      <a:pt x="1734" y="12798"/>
                    </a:lnTo>
                    <a:lnTo>
                      <a:pt x="1710" y="12700"/>
                    </a:lnTo>
                    <a:lnTo>
                      <a:pt x="1734" y="12602"/>
                    </a:lnTo>
                    <a:lnTo>
                      <a:pt x="1783" y="12529"/>
                    </a:lnTo>
                    <a:lnTo>
                      <a:pt x="1856" y="12480"/>
                    </a:lnTo>
                    <a:lnTo>
                      <a:pt x="1954" y="12456"/>
                    </a:lnTo>
                    <a:close/>
                    <a:moveTo>
                      <a:pt x="782" y="0"/>
                    </a:moveTo>
                    <a:lnTo>
                      <a:pt x="635" y="25"/>
                    </a:lnTo>
                    <a:lnTo>
                      <a:pt x="489" y="73"/>
                    </a:lnTo>
                    <a:lnTo>
                      <a:pt x="342" y="122"/>
                    </a:lnTo>
                    <a:lnTo>
                      <a:pt x="220" y="220"/>
                    </a:lnTo>
                    <a:lnTo>
                      <a:pt x="122" y="342"/>
                    </a:lnTo>
                    <a:lnTo>
                      <a:pt x="73" y="489"/>
                    </a:lnTo>
                    <a:lnTo>
                      <a:pt x="24" y="635"/>
                    </a:lnTo>
                    <a:lnTo>
                      <a:pt x="0" y="782"/>
                    </a:lnTo>
                    <a:lnTo>
                      <a:pt x="0" y="17780"/>
                    </a:lnTo>
                    <a:lnTo>
                      <a:pt x="24" y="17927"/>
                    </a:lnTo>
                    <a:lnTo>
                      <a:pt x="73" y="18073"/>
                    </a:lnTo>
                    <a:lnTo>
                      <a:pt x="122" y="18220"/>
                    </a:lnTo>
                    <a:lnTo>
                      <a:pt x="220" y="18342"/>
                    </a:lnTo>
                    <a:lnTo>
                      <a:pt x="342" y="18440"/>
                    </a:lnTo>
                    <a:lnTo>
                      <a:pt x="489" y="18488"/>
                    </a:lnTo>
                    <a:lnTo>
                      <a:pt x="635" y="18537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7" y="18537"/>
                    </a:lnTo>
                    <a:lnTo>
                      <a:pt x="14654" y="18488"/>
                    </a:lnTo>
                    <a:lnTo>
                      <a:pt x="14800" y="18440"/>
                    </a:lnTo>
                    <a:lnTo>
                      <a:pt x="14923" y="18342"/>
                    </a:lnTo>
                    <a:lnTo>
                      <a:pt x="15020" y="18220"/>
                    </a:lnTo>
                    <a:lnTo>
                      <a:pt x="15069" y="18073"/>
                    </a:lnTo>
                    <a:lnTo>
                      <a:pt x="15118" y="17927"/>
                    </a:lnTo>
                    <a:lnTo>
                      <a:pt x="15142" y="17780"/>
                    </a:lnTo>
                    <a:lnTo>
                      <a:pt x="15142" y="782"/>
                    </a:lnTo>
                    <a:lnTo>
                      <a:pt x="15118" y="635"/>
                    </a:lnTo>
                    <a:lnTo>
                      <a:pt x="15069" y="489"/>
                    </a:lnTo>
                    <a:lnTo>
                      <a:pt x="15020" y="342"/>
                    </a:lnTo>
                    <a:lnTo>
                      <a:pt x="14923" y="220"/>
                    </a:lnTo>
                    <a:lnTo>
                      <a:pt x="14800" y="122"/>
                    </a:lnTo>
                    <a:lnTo>
                      <a:pt x="14654" y="73"/>
                    </a:lnTo>
                    <a:lnTo>
                      <a:pt x="14507" y="25"/>
                    </a:lnTo>
                    <a:lnTo>
                      <a:pt x="14361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379;p37"/>
            <p:cNvGrpSpPr/>
            <p:nvPr/>
          </p:nvGrpSpPr>
          <p:grpSpPr>
            <a:xfrm>
              <a:off x="3260809" y="2129352"/>
              <a:ext cx="307248" cy="371869"/>
              <a:chOff x="584925" y="922575"/>
              <a:chExt cx="415200" cy="502525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22" name="Google Shape;380;p37"/>
              <p:cNvSpPr/>
              <p:nvPr/>
            </p:nvSpPr>
            <p:spPr>
              <a:xfrm>
                <a:off x="584925" y="961025"/>
                <a:ext cx="378575" cy="464075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3" extrusionOk="0">
                    <a:moveTo>
                      <a:pt x="782" y="1"/>
                    </a:moveTo>
                    <a:lnTo>
                      <a:pt x="635" y="25"/>
                    </a:lnTo>
                    <a:lnTo>
                      <a:pt x="489" y="50"/>
                    </a:lnTo>
                    <a:lnTo>
                      <a:pt x="342" y="123"/>
                    </a:lnTo>
                    <a:lnTo>
                      <a:pt x="220" y="196"/>
                    </a:lnTo>
                    <a:lnTo>
                      <a:pt x="122" y="294"/>
                    </a:lnTo>
                    <a:lnTo>
                      <a:pt x="73" y="416"/>
                    </a:lnTo>
                    <a:lnTo>
                      <a:pt x="24" y="563"/>
                    </a:lnTo>
                    <a:lnTo>
                      <a:pt x="0" y="709"/>
                    </a:lnTo>
                    <a:lnTo>
                      <a:pt x="0" y="17708"/>
                    </a:lnTo>
                    <a:lnTo>
                      <a:pt x="24" y="17879"/>
                    </a:lnTo>
                    <a:lnTo>
                      <a:pt x="73" y="18025"/>
                    </a:lnTo>
                    <a:lnTo>
                      <a:pt x="122" y="18172"/>
                    </a:lnTo>
                    <a:lnTo>
                      <a:pt x="220" y="18294"/>
                    </a:lnTo>
                    <a:lnTo>
                      <a:pt x="342" y="18416"/>
                    </a:lnTo>
                    <a:lnTo>
                      <a:pt x="489" y="18489"/>
                    </a:lnTo>
                    <a:lnTo>
                      <a:pt x="635" y="18538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7" y="18538"/>
                    </a:lnTo>
                    <a:lnTo>
                      <a:pt x="14654" y="18489"/>
                    </a:lnTo>
                    <a:lnTo>
                      <a:pt x="14800" y="18416"/>
                    </a:lnTo>
                    <a:lnTo>
                      <a:pt x="14923" y="18294"/>
                    </a:lnTo>
                    <a:lnTo>
                      <a:pt x="15020" y="18172"/>
                    </a:lnTo>
                    <a:lnTo>
                      <a:pt x="15069" y="18025"/>
                    </a:lnTo>
                    <a:lnTo>
                      <a:pt x="15118" y="17879"/>
                    </a:lnTo>
                    <a:lnTo>
                      <a:pt x="15142" y="17708"/>
                    </a:lnTo>
                    <a:lnTo>
                      <a:pt x="15142" y="17586"/>
                    </a:lnTo>
                    <a:lnTo>
                      <a:pt x="1759" y="17586"/>
                    </a:lnTo>
                    <a:lnTo>
                      <a:pt x="1612" y="17561"/>
                    </a:lnTo>
                    <a:lnTo>
                      <a:pt x="1465" y="17512"/>
                    </a:lnTo>
                    <a:lnTo>
                      <a:pt x="1319" y="17439"/>
                    </a:lnTo>
                    <a:lnTo>
                      <a:pt x="1197" y="17317"/>
                    </a:lnTo>
                    <a:lnTo>
                      <a:pt x="1099" y="17195"/>
                    </a:lnTo>
                    <a:lnTo>
                      <a:pt x="1050" y="17048"/>
                    </a:lnTo>
                    <a:lnTo>
                      <a:pt x="1001" y="16902"/>
                    </a:lnTo>
                    <a:lnTo>
                      <a:pt x="977" y="16731"/>
                    </a:lnTo>
                    <a:lnTo>
                      <a:pt x="977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381;p37"/>
              <p:cNvSpPr/>
              <p:nvPr/>
            </p:nvSpPr>
            <p:spPr>
              <a:xfrm>
                <a:off x="621550" y="922575"/>
                <a:ext cx="378575" cy="464050"/>
              </a:xfrm>
              <a:custGeom>
                <a:avLst/>
                <a:gdLst/>
                <a:ahLst/>
                <a:cxnLst/>
                <a:rect l="l" t="t" r="r" b="b"/>
                <a:pathLst>
                  <a:path w="15143" h="18562" extrusionOk="0">
                    <a:moveTo>
                      <a:pt x="13140" y="6472"/>
                    </a:moveTo>
                    <a:lnTo>
                      <a:pt x="13238" y="6497"/>
                    </a:lnTo>
                    <a:lnTo>
                      <a:pt x="13311" y="6546"/>
                    </a:lnTo>
                    <a:lnTo>
                      <a:pt x="13360" y="6619"/>
                    </a:lnTo>
                    <a:lnTo>
                      <a:pt x="13384" y="6717"/>
                    </a:lnTo>
                    <a:lnTo>
                      <a:pt x="13360" y="6814"/>
                    </a:lnTo>
                    <a:lnTo>
                      <a:pt x="13311" y="6888"/>
                    </a:lnTo>
                    <a:lnTo>
                      <a:pt x="13238" y="6936"/>
                    </a:lnTo>
                    <a:lnTo>
                      <a:pt x="13140" y="6961"/>
                    </a:lnTo>
                    <a:lnTo>
                      <a:pt x="2003" y="6961"/>
                    </a:lnTo>
                    <a:lnTo>
                      <a:pt x="1905" y="6936"/>
                    </a:lnTo>
                    <a:lnTo>
                      <a:pt x="1832" y="6888"/>
                    </a:lnTo>
                    <a:lnTo>
                      <a:pt x="1783" y="6814"/>
                    </a:lnTo>
                    <a:lnTo>
                      <a:pt x="1759" y="6717"/>
                    </a:lnTo>
                    <a:lnTo>
                      <a:pt x="1783" y="6619"/>
                    </a:lnTo>
                    <a:lnTo>
                      <a:pt x="1832" y="6546"/>
                    </a:lnTo>
                    <a:lnTo>
                      <a:pt x="1905" y="6497"/>
                    </a:lnTo>
                    <a:lnTo>
                      <a:pt x="2003" y="6472"/>
                    </a:lnTo>
                    <a:close/>
                    <a:moveTo>
                      <a:pt x="13238" y="8793"/>
                    </a:moveTo>
                    <a:lnTo>
                      <a:pt x="13311" y="8866"/>
                    </a:lnTo>
                    <a:lnTo>
                      <a:pt x="13360" y="8939"/>
                    </a:lnTo>
                    <a:lnTo>
                      <a:pt x="13384" y="9037"/>
                    </a:lnTo>
                    <a:lnTo>
                      <a:pt x="13360" y="9135"/>
                    </a:lnTo>
                    <a:lnTo>
                      <a:pt x="13311" y="9208"/>
                    </a:lnTo>
                    <a:lnTo>
                      <a:pt x="13238" y="9257"/>
                    </a:lnTo>
                    <a:lnTo>
                      <a:pt x="13140" y="9281"/>
                    </a:lnTo>
                    <a:lnTo>
                      <a:pt x="2003" y="9281"/>
                    </a:lnTo>
                    <a:lnTo>
                      <a:pt x="1905" y="9257"/>
                    </a:lnTo>
                    <a:lnTo>
                      <a:pt x="1832" y="9208"/>
                    </a:lnTo>
                    <a:lnTo>
                      <a:pt x="1783" y="9135"/>
                    </a:lnTo>
                    <a:lnTo>
                      <a:pt x="1759" y="9037"/>
                    </a:lnTo>
                    <a:lnTo>
                      <a:pt x="1783" y="8939"/>
                    </a:lnTo>
                    <a:lnTo>
                      <a:pt x="1832" y="8866"/>
                    </a:lnTo>
                    <a:lnTo>
                      <a:pt x="1905" y="8793"/>
                    </a:lnTo>
                    <a:close/>
                    <a:moveTo>
                      <a:pt x="13140" y="11088"/>
                    </a:moveTo>
                    <a:lnTo>
                      <a:pt x="13238" y="11113"/>
                    </a:lnTo>
                    <a:lnTo>
                      <a:pt x="13311" y="11162"/>
                    </a:lnTo>
                    <a:lnTo>
                      <a:pt x="13360" y="11235"/>
                    </a:lnTo>
                    <a:lnTo>
                      <a:pt x="13384" y="11333"/>
                    </a:lnTo>
                    <a:lnTo>
                      <a:pt x="13360" y="11430"/>
                    </a:lnTo>
                    <a:lnTo>
                      <a:pt x="13311" y="11504"/>
                    </a:lnTo>
                    <a:lnTo>
                      <a:pt x="13238" y="11552"/>
                    </a:lnTo>
                    <a:lnTo>
                      <a:pt x="13140" y="11577"/>
                    </a:lnTo>
                    <a:lnTo>
                      <a:pt x="2003" y="11577"/>
                    </a:lnTo>
                    <a:lnTo>
                      <a:pt x="1905" y="11552"/>
                    </a:lnTo>
                    <a:lnTo>
                      <a:pt x="1832" y="11504"/>
                    </a:lnTo>
                    <a:lnTo>
                      <a:pt x="1783" y="11430"/>
                    </a:lnTo>
                    <a:lnTo>
                      <a:pt x="1759" y="11333"/>
                    </a:lnTo>
                    <a:lnTo>
                      <a:pt x="1783" y="11235"/>
                    </a:lnTo>
                    <a:lnTo>
                      <a:pt x="1832" y="11162"/>
                    </a:lnTo>
                    <a:lnTo>
                      <a:pt x="1905" y="11113"/>
                    </a:lnTo>
                    <a:lnTo>
                      <a:pt x="2003" y="11088"/>
                    </a:lnTo>
                    <a:close/>
                    <a:moveTo>
                      <a:pt x="8255" y="13409"/>
                    </a:moveTo>
                    <a:lnTo>
                      <a:pt x="8353" y="13433"/>
                    </a:lnTo>
                    <a:lnTo>
                      <a:pt x="8426" y="13482"/>
                    </a:lnTo>
                    <a:lnTo>
                      <a:pt x="8475" y="13555"/>
                    </a:lnTo>
                    <a:lnTo>
                      <a:pt x="8500" y="13653"/>
                    </a:lnTo>
                    <a:lnTo>
                      <a:pt x="8475" y="13750"/>
                    </a:lnTo>
                    <a:lnTo>
                      <a:pt x="8426" y="13824"/>
                    </a:lnTo>
                    <a:lnTo>
                      <a:pt x="8353" y="13873"/>
                    </a:lnTo>
                    <a:lnTo>
                      <a:pt x="8255" y="13897"/>
                    </a:lnTo>
                    <a:lnTo>
                      <a:pt x="2003" y="13897"/>
                    </a:lnTo>
                    <a:lnTo>
                      <a:pt x="1905" y="13873"/>
                    </a:lnTo>
                    <a:lnTo>
                      <a:pt x="1832" y="13824"/>
                    </a:lnTo>
                    <a:lnTo>
                      <a:pt x="1783" y="13750"/>
                    </a:lnTo>
                    <a:lnTo>
                      <a:pt x="1759" y="13653"/>
                    </a:lnTo>
                    <a:lnTo>
                      <a:pt x="1783" y="13555"/>
                    </a:lnTo>
                    <a:lnTo>
                      <a:pt x="1832" y="13482"/>
                    </a:lnTo>
                    <a:lnTo>
                      <a:pt x="1905" y="13433"/>
                    </a:lnTo>
                    <a:lnTo>
                      <a:pt x="2003" y="13409"/>
                    </a:lnTo>
                    <a:close/>
                    <a:moveTo>
                      <a:pt x="635" y="0"/>
                    </a:moveTo>
                    <a:lnTo>
                      <a:pt x="489" y="49"/>
                    </a:lnTo>
                    <a:lnTo>
                      <a:pt x="342" y="122"/>
                    </a:lnTo>
                    <a:lnTo>
                      <a:pt x="220" y="220"/>
                    </a:lnTo>
                    <a:lnTo>
                      <a:pt x="123" y="342"/>
                    </a:lnTo>
                    <a:lnTo>
                      <a:pt x="74" y="464"/>
                    </a:lnTo>
                    <a:lnTo>
                      <a:pt x="25" y="611"/>
                    </a:lnTo>
                    <a:lnTo>
                      <a:pt x="0" y="782"/>
                    </a:lnTo>
                    <a:lnTo>
                      <a:pt x="0" y="17780"/>
                    </a:lnTo>
                    <a:lnTo>
                      <a:pt x="25" y="17927"/>
                    </a:lnTo>
                    <a:lnTo>
                      <a:pt x="74" y="18073"/>
                    </a:lnTo>
                    <a:lnTo>
                      <a:pt x="123" y="18195"/>
                    </a:lnTo>
                    <a:lnTo>
                      <a:pt x="220" y="18318"/>
                    </a:lnTo>
                    <a:lnTo>
                      <a:pt x="342" y="18415"/>
                    </a:lnTo>
                    <a:lnTo>
                      <a:pt x="489" y="18489"/>
                    </a:lnTo>
                    <a:lnTo>
                      <a:pt x="635" y="18537"/>
                    </a:lnTo>
                    <a:lnTo>
                      <a:pt x="782" y="18562"/>
                    </a:lnTo>
                    <a:lnTo>
                      <a:pt x="14361" y="18562"/>
                    </a:lnTo>
                    <a:lnTo>
                      <a:pt x="14508" y="18537"/>
                    </a:lnTo>
                    <a:lnTo>
                      <a:pt x="14654" y="18489"/>
                    </a:lnTo>
                    <a:lnTo>
                      <a:pt x="14801" y="18415"/>
                    </a:lnTo>
                    <a:lnTo>
                      <a:pt x="14923" y="18318"/>
                    </a:lnTo>
                    <a:lnTo>
                      <a:pt x="15021" y="18195"/>
                    </a:lnTo>
                    <a:lnTo>
                      <a:pt x="15069" y="18073"/>
                    </a:lnTo>
                    <a:lnTo>
                      <a:pt x="15118" y="17927"/>
                    </a:lnTo>
                    <a:lnTo>
                      <a:pt x="15143" y="17780"/>
                    </a:lnTo>
                    <a:lnTo>
                      <a:pt x="15143" y="3859"/>
                    </a:lnTo>
                    <a:lnTo>
                      <a:pt x="12554" y="3859"/>
                    </a:lnTo>
                    <a:lnTo>
                      <a:pt x="12285" y="3835"/>
                    </a:lnTo>
                    <a:lnTo>
                      <a:pt x="12065" y="3761"/>
                    </a:lnTo>
                    <a:lnTo>
                      <a:pt x="11846" y="3639"/>
                    </a:lnTo>
                    <a:lnTo>
                      <a:pt x="11650" y="3468"/>
                    </a:lnTo>
                    <a:lnTo>
                      <a:pt x="11504" y="3297"/>
                    </a:lnTo>
                    <a:lnTo>
                      <a:pt x="11382" y="3078"/>
                    </a:lnTo>
                    <a:lnTo>
                      <a:pt x="11308" y="2833"/>
                    </a:lnTo>
                    <a:lnTo>
                      <a:pt x="11284" y="2589"/>
                    </a:lnTo>
                    <a:lnTo>
                      <a:pt x="11284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382;p37"/>
              <p:cNvSpPr/>
              <p:nvPr/>
            </p:nvSpPr>
            <p:spPr>
              <a:xfrm>
                <a:off x="915850" y="922575"/>
                <a:ext cx="84275" cy="84275"/>
              </a:xfrm>
              <a:custGeom>
                <a:avLst/>
                <a:gdLst/>
                <a:ahLst/>
                <a:cxnLst/>
                <a:rect l="l" t="t" r="r" b="b"/>
                <a:pathLst>
                  <a:path w="3371" h="3371" extrusionOk="0">
                    <a:moveTo>
                      <a:pt x="0" y="0"/>
                    </a:moveTo>
                    <a:lnTo>
                      <a:pt x="0" y="2589"/>
                    </a:lnTo>
                    <a:lnTo>
                      <a:pt x="0" y="2736"/>
                    </a:lnTo>
                    <a:lnTo>
                      <a:pt x="49" y="2882"/>
                    </a:lnTo>
                    <a:lnTo>
                      <a:pt x="122" y="3029"/>
                    </a:lnTo>
                    <a:lnTo>
                      <a:pt x="220" y="3126"/>
                    </a:lnTo>
                    <a:lnTo>
                      <a:pt x="342" y="3224"/>
                    </a:lnTo>
                    <a:lnTo>
                      <a:pt x="464" y="3297"/>
                    </a:lnTo>
                    <a:lnTo>
                      <a:pt x="611" y="3346"/>
                    </a:lnTo>
                    <a:lnTo>
                      <a:pt x="782" y="3371"/>
                    </a:lnTo>
                    <a:lnTo>
                      <a:pt x="3371" y="337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" name="Google Shape;387;p37"/>
            <p:cNvGrpSpPr/>
            <p:nvPr/>
          </p:nvGrpSpPr>
          <p:grpSpPr>
            <a:xfrm>
              <a:off x="3223122" y="3157332"/>
              <a:ext cx="415142" cy="384634"/>
              <a:chOff x="1926350" y="995225"/>
              <a:chExt cx="428650" cy="356600"/>
            </a:xfrm>
            <a:solidFill>
              <a:schemeClr val="accent4">
                <a:lumMod val="75000"/>
              </a:schemeClr>
            </a:solidFill>
          </p:grpSpPr>
          <p:sp>
            <p:nvSpPr>
              <p:cNvPr id="26" name="Google Shape;388;p37"/>
              <p:cNvSpPr/>
              <p:nvPr/>
            </p:nvSpPr>
            <p:spPr>
              <a:xfrm>
                <a:off x="1926350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0" y="0"/>
                    </a:moveTo>
                    <a:lnTo>
                      <a:pt x="0" y="489"/>
                    </a:lnTo>
                    <a:lnTo>
                      <a:pt x="25" y="635"/>
                    </a:lnTo>
                    <a:lnTo>
                      <a:pt x="74" y="758"/>
                    </a:lnTo>
                    <a:lnTo>
                      <a:pt x="147" y="855"/>
                    </a:lnTo>
                    <a:lnTo>
                      <a:pt x="245" y="953"/>
                    </a:lnTo>
                    <a:lnTo>
                      <a:pt x="391" y="1026"/>
                    </a:lnTo>
                    <a:lnTo>
                      <a:pt x="562" y="1051"/>
                    </a:lnTo>
                    <a:lnTo>
                      <a:pt x="733" y="1026"/>
                    </a:lnTo>
                    <a:lnTo>
                      <a:pt x="1295" y="855"/>
                    </a:lnTo>
                    <a:lnTo>
                      <a:pt x="1661" y="782"/>
                    </a:lnTo>
                    <a:lnTo>
                      <a:pt x="2076" y="684"/>
                    </a:lnTo>
                    <a:lnTo>
                      <a:pt x="2540" y="611"/>
                    </a:lnTo>
                    <a:lnTo>
                      <a:pt x="3029" y="562"/>
                    </a:lnTo>
                    <a:lnTo>
                      <a:pt x="3591" y="513"/>
                    </a:lnTo>
                    <a:lnTo>
                      <a:pt x="4177" y="489"/>
                    </a:lnTo>
                    <a:lnTo>
                      <a:pt x="4616" y="513"/>
                    </a:lnTo>
                    <a:lnTo>
                      <a:pt x="5032" y="538"/>
                    </a:lnTo>
                    <a:lnTo>
                      <a:pt x="5422" y="611"/>
                    </a:lnTo>
                    <a:lnTo>
                      <a:pt x="5789" y="684"/>
                    </a:lnTo>
                    <a:lnTo>
                      <a:pt x="6131" y="782"/>
                    </a:lnTo>
                    <a:lnTo>
                      <a:pt x="6448" y="880"/>
                    </a:lnTo>
                    <a:lnTo>
                      <a:pt x="6717" y="1002"/>
                    </a:lnTo>
                    <a:lnTo>
                      <a:pt x="6985" y="1124"/>
                    </a:lnTo>
                    <a:lnTo>
                      <a:pt x="7205" y="1246"/>
                    </a:lnTo>
                    <a:lnTo>
                      <a:pt x="7425" y="1393"/>
                    </a:lnTo>
                    <a:lnTo>
                      <a:pt x="7791" y="1661"/>
                    </a:lnTo>
                    <a:lnTo>
                      <a:pt x="8084" y="1930"/>
                    </a:lnTo>
                    <a:lnTo>
                      <a:pt x="8329" y="2150"/>
                    </a:lnTo>
                    <a:lnTo>
                      <a:pt x="8329" y="1661"/>
                    </a:lnTo>
                    <a:lnTo>
                      <a:pt x="8084" y="1441"/>
                    </a:lnTo>
                    <a:lnTo>
                      <a:pt x="7791" y="1173"/>
                    </a:lnTo>
                    <a:lnTo>
                      <a:pt x="7425" y="904"/>
                    </a:lnTo>
                    <a:lnTo>
                      <a:pt x="7205" y="758"/>
                    </a:lnTo>
                    <a:lnTo>
                      <a:pt x="6985" y="635"/>
                    </a:lnTo>
                    <a:lnTo>
                      <a:pt x="6717" y="513"/>
                    </a:lnTo>
                    <a:lnTo>
                      <a:pt x="6448" y="391"/>
                    </a:lnTo>
                    <a:lnTo>
                      <a:pt x="6131" y="294"/>
                    </a:lnTo>
                    <a:lnTo>
                      <a:pt x="5789" y="196"/>
                    </a:lnTo>
                    <a:lnTo>
                      <a:pt x="5422" y="123"/>
                    </a:lnTo>
                    <a:lnTo>
                      <a:pt x="5032" y="49"/>
                    </a:lnTo>
                    <a:lnTo>
                      <a:pt x="4616" y="25"/>
                    </a:lnTo>
                    <a:lnTo>
                      <a:pt x="4177" y="0"/>
                    </a:lnTo>
                    <a:lnTo>
                      <a:pt x="3591" y="25"/>
                    </a:lnTo>
                    <a:lnTo>
                      <a:pt x="3029" y="74"/>
                    </a:lnTo>
                    <a:lnTo>
                      <a:pt x="2540" y="123"/>
                    </a:lnTo>
                    <a:lnTo>
                      <a:pt x="2076" y="196"/>
                    </a:lnTo>
                    <a:lnTo>
                      <a:pt x="1661" y="294"/>
                    </a:lnTo>
                    <a:lnTo>
                      <a:pt x="1295" y="367"/>
                    </a:lnTo>
                    <a:lnTo>
                      <a:pt x="733" y="538"/>
                    </a:lnTo>
                    <a:lnTo>
                      <a:pt x="562" y="562"/>
                    </a:lnTo>
                    <a:lnTo>
                      <a:pt x="391" y="538"/>
                    </a:lnTo>
                    <a:lnTo>
                      <a:pt x="245" y="465"/>
                    </a:lnTo>
                    <a:lnTo>
                      <a:pt x="147" y="367"/>
                    </a:lnTo>
                    <a:lnTo>
                      <a:pt x="74" y="269"/>
                    </a:lnTo>
                    <a:lnTo>
                      <a:pt x="25" y="14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389;p37"/>
              <p:cNvSpPr/>
              <p:nvPr/>
            </p:nvSpPr>
            <p:spPr>
              <a:xfrm>
                <a:off x="2146775" y="1298075"/>
                <a:ext cx="208225" cy="53750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2150" extrusionOk="0">
                    <a:moveTo>
                      <a:pt x="4152" y="0"/>
                    </a:moveTo>
                    <a:lnTo>
                      <a:pt x="3712" y="25"/>
                    </a:lnTo>
                    <a:lnTo>
                      <a:pt x="3297" y="49"/>
                    </a:lnTo>
                    <a:lnTo>
                      <a:pt x="2907" y="123"/>
                    </a:lnTo>
                    <a:lnTo>
                      <a:pt x="2540" y="196"/>
                    </a:lnTo>
                    <a:lnTo>
                      <a:pt x="2198" y="294"/>
                    </a:lnTo>
                    <a:lnTo>
                      <a:pt x="1881" y="391"/>
                    </a:lnTo>
                    <a:lnTo>
                      <a:pt x="1612" y="513"/>
                    </a:lnTo>
                    <a:lnTo>
                      <a:pt x="1343" y="635"/>
                    </a:lnTo>
                    <a:lnTo>
                      <a:pt x="1124" y="758"/>
                    </a:lnTo>
                    <a:lnTo>
                      <a:pt x="904" y="904"/>
                    </a:lnTo>
                    <a:lnTo>
                      <a:pt x="537" y="1173"/>
                    </a:lnTo>
                    <a:lnTo>
                      <a:pt x="244" y="1441"/>
                    </a:lnTo>
                    <a:lnTo>
                      <a:pt x="0" y="1661"/>
                    </a:lnTo>
                    <a:lnTo>
                      <a:pt x="0" y="2150"/>
                    </a:lnTo>
                    <a:lnTo>
                      <a:pt x="244" y="1930"/>
                    </a:lnTo>
                    <a:lnTo>
                      <a:pt x="537" y="1661"/>
                    </a:lnTo>
                    <a:lnTo>
                      <a:pt x="904" y="1393"/>
                    </a:lnTo>
                    <a:lnTo>
                      <a:pt x="1124" y="1246"/>
                    </a:lnTo>
                    <a:lnTo>
                      <a:pt x="1343" y="1124"/>
                    </a:lnTo>
                    <a:lnTo>
                      <a:pt x="1612" y="1002"/>
                    </a:lnTo>
                    <a:lnTo>
                      <a:pt x="1881" y="880"/>
                    </a:lnTo>
                    <a:lnTo>
                      <a:pt x="2198" y="782"/>
                    </a:lnTo>
                    <a:lnTo>
                      <a:pt x="2540" y="684"/>
                    </a:lnTo>
                    <a:lnTo>
                      <a:pt x="2907" y="611"/>
                    </a:lnTo>
                    <a:lnTo>
                      <a:pt x="3297" y="538"/>
                    </a:lnTo>
                    <a:lnTo>
                      <a:pt x="3712" y="513"/>
                    </a:lnTo>
                    <a:lnTo>
                      <a:pt x="4152" y="489"/>
                    </a:lnTo>
                    <a:lnTo>
                      <a:pt x="4738" y="513"/>
                    </a:lnTo>
                    <a:lnTo>
                      <a:pt x="5300" y="562"/>
                    </a:lnTo>
                    <a:lnTo>
                      <a:pt x="5788" y="611"/>
                    </a:lnTo>
                    <a:lnTo>
                      <a:pt x="6252" y="684"/>
                    </a:lnTo>
                    <a:lnTo>
                      <a:pt x="6668" y="782"/>
                    </a:lnTo>
                    <a:lnTo>
                      <a:pt x="7034" y="855"/>
                    </a:lnTo>
                    <a:lnTo>
                      <a:pt x="7596" y="1026"/>
                    </a:lnTo>
                    <a:lnTo>
                      <a:pt x="7767" y="1051"/>
                    </a:lnTo>
                    <a:lnTo>
                      <a:pt x="7938" y="1026"/>
                    </a:lnTo>
                    <a:lnTo>
                      <a:pt x="8084" y="953"/>
                    </a:lnTo>
                    <a:lnTo>
                      <a:pt x="8182" y="855"/>
                    </a:lnTo>
                    <a:lnTo>
                      <a:pt x="8255" y="758"/>
                    </a:lnTo>
                    <a:lnTo>
                      <a:pt x="8304" y="635"/>
                    </a:lnTo>
                    <a:lnTo>
                      <a:pt x="8328" y="489"/>
                    </a:lnTo>
                    <a:lnTo>
                      <a:pt x="8328" y="0"/>
                    </a:lnTo>
                    <a:lnTo>
                      <a:pt x="8304" y="147"/>
                    </a:lnTo>
                    <a:lnTo>
                      <a:pt x="8255" y="269"/>
                    </a:lnTo>
                    <a:lnTo>
                      <a:pt x="8182" y="367"/>
                    </a:lnTo>
                    <a:lnTo>
                      <a:pt x="8084" y="465"/>
                    </a:lnTo>
                    <a:lnTo>
                      <a:pt x="7938" y="538"/>
                    </a:lnTo>
                    <a:lnTo>
                      <a:pt x="7767" y="562"/>
                    </a:lnTo>
                    <a:lnTo>
                      <a:pt x="7596" y="538"/>
                    </a:lnTo>
                    <a:lnTo>
                      <a:pt x="7034" y="367"/>
                    </a:lnTo>
                    <a:lnTo>
                      <a:pt x="6668" y="294"/>
                    </a:lnTo>
                    <a:lnTo>
                      <a:pt x="6252" y="196"/>
                    </a:lnTo>
                    <a:lnTo>
                      <a:pt x="5788" y="123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390;p37"/>
              <p:cNvSpPr/>
              <p:nvPr/>
            </p:nvSpPr>
            <p:spPr>
              <a:xfrm>
                <a:off x="1926350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4177" y="1"/>
                    </a:moveTo>
                    <a:lnTo>
                      <a:pt x="3591" y="25"/>
                    </a:lnTo>
                    <a:lnTo>
                      <a:pt x="3029" y="74"/>
                    </a:lnTo>
                    <a:lnTo>
                      <a:pt x="2467" y="196"/>
                    </a:lnTo>
                    <a:lnTo>
                      <a:pt x="1905" y="343"/>
                    </a:lnTo>
                    <a:lnTo>
                      <a:pt x="1393" y="538"/>
                    </a:lnTo>
                    <a:lnTo>
                      <a:pt x="929" y="758"/>
                    </a:lnTo>
                    <a:lnTo>
                      <a:pt x="513" y="978"/>
                    </a:lnTo>
                    <a:lnTo>
                      <a:pt x="342" y="1124"/>
                    </a:lnTo>
                    <a:lnTo>
                      <a:pt x="196" y="1246"/>
                    </a:lnTo>
                    <a:lnTo>
                      <a:pt x="123" y="1319"/>
                    </a:lnTo>
                    <a:lnTo>
                      <a:pt x="49" y="1442"/>
                    </a:lnTo>
                    <a:lnTo>
                      <a:pt x="25" y="1539"/>
                    </a:lnTo>
                    <a:lnTo>
                      <a:pt x="0" y="1661"/>
                    </a:lnTo>
                    <a:lnTo>
                      <a:pt x="0" y="11626"/>
                    </a:lnTo>
                    <a:lnTo>
                      <a:pt x="25" y="11773"/>
                    </a:lnTo>
                    <a:lnTo>
                      <a:pt x="74" y="11895"/>
                    </a:lnTo>
                    <a:lnTo>
                      <a:pt x="147" y="11992"/>
                    </a:lnTo>
                    <a:lnTo>
                      <a:pt x="245" y="12090"/>
                    </a:lnTo>
                    <a:lnTo>
                      <a:pt x="391" y="12163"/>
                    </a:lnTo>
                    <a:lnTo>
                      <a:pt x="562" y="12188"/>
                    </a:lnTo>
                    <a:lnTo>
                      <a:pt x="733" y="12163"/>
                    </a:lnTo>
                    <a:lnTo>
                      <a:pt x="1295" y="11992"/>
                    </a:lnTo>
                    <a:lnTo>
                      <a:pt x="1661" y="11919"/>
                    </a:lnTo>
                    <a:lnTo>
                      <a:pt x="2076" y="11821"/>
                    </a:lnTo>
                    <a:lnTo>
                      <a:pt x="2540" y="11748"/>
                    </a:lnTo>
                    <a:lnTo>
                      <a:pt x="3029" y="11699"/>
                    </a:lnTo>
                    <a:lnTo>
                      <a:pt x="3591" y="11650"/>
                    </a:lnTo>
                    <a:lnTo>
                      <a:pt x="4177" y="11626"/>
                    </a:lnTo>
                    <a:lnTo>
                      <a:pt x="4616" y="11650"/>
                    </a:lnTo>
                    <a:lnTo>
                      <a:pt x="5032" y="11675"/>
                    </a:lnTo>
                    <a:lnTo>
                      <a:pt x="5422" y="11748"/>
                    </a:lnTo>
                    <a:lnTo>
                      <a:pt x="5789" y="11821"/>
                    </a:lnTo>
                    <a:lnTo>
                      <a:pt x="6131" y="11919"/>
                    </a:lnTo>
                    <a:lnTo>
                      <a:pt x="6448" y="12017"/>
                    </a:lnTo>
                    <a:lnTo>
                      <a:pt x="6717" y="12139"/>
                    </a:lnTo>
                    <a:lnTo>
                      <a:pt x="6985" y="12261"/>
                    </a:lnTo>
                    <a:lnTo>
                      <a:pt x="7205" y="12383"/>
                    </a:lnTo>
                    <a:lnTo>
                      <a:pt x="7425" y="12530"/>
                    </a:lnTo>
                    <a:lnTo>
                      <a:pt x="7791" y="12798"/>
                    </a:lnTo>
                    <a:lnTo>
                      <a:pt x="8084" y="13067"/>
                    </a:lnTo>
                    <a:lnTo>
                      <a:pt x="8329" y="13287"/>
                    </a:lnTo>
                    <a:lnTo>
                      <a:pt x="8329" y="2199"/>
                    </a:lnTo>
                    <a:lnTo>
                      <a:pt x="8329" y="2101"/>
                    </a:lnTo>
                    <a:lnTo>
                      <a:pt x="8280" y="1979"/>
                    </a:lnTo>
                    <a:lnTo>
                      <a:pt x="8231" y="1881"/>
                    </a:lnTo>
                    <a:lnTo>
                      <a:pt x="8158" y="1808"/>
                    </a:lnTo>
                    <a:lnTo>
                      <a:pt x="8036" y="1686"/>
                    </a:lnTo>
                    <a:lnTo>
                      <a:pt x="7767" y="1442"/>
                    </a:lnTo>
                    <a:lnTo>
                      <a:pt x="7449" y="1173"/>
                    </a:lnTo>
                    <a:lnTo>
                      <a:pt x="7083" y="904"/>
                    </a:lnTo>
                    <a:lnTo>
                      <a:pt x="6644" y="611"/>
                    </a:lnTo>
                    <a:lnTo>
                      <a:pt x="6375" y="489"/>
                    </a:lnTo>
                    <a:lnTo>
                      <a:pt x="6131" y="367"/>
                    </a:lnTo>
                    <a:lnTo>
                      <a:pt x="5838" y="269"/>
                    </a:lnTo>
                    <a:lnTo>
                      <a:pt x="5544" y="172"/>
                    </a:lnTo>
                    <a:lnTo>
                      <a:pt x="5227" y="98"/>
                    </a:lnTo>
                    <a:lnTo>
                      <a:pt x="4885" y="49"/>
                    </a:lnTo>
                    <a:lnTo>
                      <a:pt x="4543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391;p37"/>
              <p:cNvSpPr/>
              <p:nvPr/>
            </p:nvSpPr>
            <p:spPr>
              <a:xfrm>
                <a:off x="2146775" y="995225"/>
                <a:ext cx="208225" cy="332175"/>
              </a:xfrm>
              <a:custGeom>
                <a:avLst/>
                <a:gdLst/>
                <a:ahLst/>
                <a:cxnLst/>
                <a:rect l="l" t="t" r="r" b="b"/>
                <a:pathLst>
                  <a:path w="8329" h="13287" extrusionOk="0">
                    <a:moveTo>
                      <a:pt x="3786" y="1"/>
                    </a:moveTo>
                    <a:lnTo>
                      <a:pt x="3444" y="49"/>
                    </a:lnTo>
                    <a:lnTo>
                      <a:pt x="3102" y="98"/>
                    </a:lnTo>
                    <a:lnTo>
                      <a:pt x="2784" y="172"/>
                    </a:lnTo>
                    <a:lnTo>
                      <a:pt x="2491" y="269"/>
                    </a:lnTo>
                    <a:lnTo>
                      <a:pt x="2198" y="367"/>
                    </a:lnTo>
                    <a:lnTo>
                      <a:pt x="1954" y="489"/>
                    </a:lnTo>
                    <a:lnTo>
                      <a:pt x="1685" y="611"/>
                    </a:lnTo>
                    <a:lnTo>
                      <a:pt x="1246" y="904"/>
                    </a:lnTo>
                    <a:lnTo>
                      <a:pt x="879" y="1173"/>
                    </a:lnTo>
                    <a:lnTo>
                      <a:pt x="562" y="1442"/>
                    </a:lnTo>
                    <a:lnTo>
                      <a:pt x="293" y="1686"/>
                    </a:lnTo>
                    <a:lnTo>
                      <a:pt x="171" y="1808"/>
                    </a:lnTo>
                    <a:lnTo>
                      <a:pt x="98" y="1881"/>
                    </a:lnTo>
                    <a:lnTo>
                      <a:pt x="49" y="1979"/>
                    </a:lnTo>
                    <a:lnTo>
                      <a:pt x="0" y="2101"/>
                    </a:lnTo>
                    <a:lnTo>
                      <a:pt x="0" y="2199"/>
                    </a:lnTo>
                    <a:lnTo>
                      <a:pt x="0" y="13287"/>
                    </a:lnTo>
                    <a:lnTo>
                      <a:pt x="244" y="13067"/>
                    </a:lnTo>
                    <a:lnTo>
                      <a:pt x="537" y="12798"/>
                    </a:lnTo>
                    <a:lnTo>
                      <a:pt x="904" y="12530"/>
                    </a:lnTo>
                    <a:lnTo>
                      <a:pt x="1124" y="12383"/>
                    </a:lnTo>
                    <a:lnTo>
                      <a:pt x="1343" y="12261"/>
                    </a:lnTo>
                    <a:lnTo>
                      <a:pt x="1612" y="12139"/>
                    </a:lnTo>
                    <a:lnTo>
                      <a:pt x="1881" y="12017"/>
                    </a:lnTo>
                    <a:lnTo>
                      <a:pt x="2198" y="11919"/>
                    </a:lnTo>
                    <a:lnTo>
                      <a:pt x="2540" y="11821"/>
                    </a:lnTo>
                    <a:lnTo>
                      <a:pt x="2907" y="11748"/>
                    </a:lnTo>
                    <a:lnTo>
                      <a:pt x="3297" y="11675"/>
                    </a:lnTo>
                    <a:lnTo>
                      <a:pt x="3712" y="11650"/>
                    </a:lnTo>
                    <a:lnTo>
                      <a:pt x="4152" y="11626"/>
                    </a:lnTo>
                    <a:lnTo>
                      <a:pt x="4738" y="11650"/>
                    </a:lnTo>
                    <a:lnTo>
                      <a:pt x="5300" y="11699"/>
                    </a:lnTo>
                    <a:lnTo>
                      <a:pt x="5788" y="11748"/>
                    </a:lnTo>
                    <a:lnTo>
                      <a:pt x="6252" y="11821"/>
                    </a:lnTo>
                    <a:lnTo>
                      <a:pt x="6668" y="11919"/>
                    </a:lnTo>
                    <a:lnTo>
                      <a:pt x="7034" y="11992"/>
                    </a:lnTo>
                    <a:lnTo>
                      <a:pt x="7596" y="12163"/>
                    </a:lnTo>
                    <a:lnTo>
                      <a:pt x="7767" y="12188"/>
                    </a:lnTo>
                    <a:lnTo>
                      <a:pt x="7938" y="12163"/>
                    </a:lnTo>
                    <a:lnTo>
                      <a:pt x="8084" y="12090"/>
                    </a:lnTo>
                    <a:lnTo>
                      <a:pt x="8182" y="11992"/>
                    </a:lnTo>
                    <a:lnTo>
                      <a:pt x="8255" y="11895"/>
                    </a:lnTo>
                    <a:lnTo>
                      <a:pt x="8304" y="11773"/>
                    </a:lnTo>
                    <a:lnTo>
                      <a:pt x="8328" y="11626"/>
                    </a:lnTo>
                    <a:lnTo>
                      <a:pt x="8328" y="1661"/>
                    </a:lnTo>
                    <a:lnTo>
                      <a:pt x="8304" y="1539"/>
                    </a:lnTo>
                    <a:lnTo>
                      <a:pt x="8280" y="1442"/>
                    </a:lnTo>
                    <a:lnTo>
                      <a:pt x="8206" y="1319"/>
                    </a:lnTo>
                    <a:lnTo>
                      <a:pt x="8133" y="1246"/>
                    </a:lnTo>
                    <a:lnTo>
                      <a:pt x="7987" y="1124"/>
                    </a:lnTo>
                    <a:lnTo>
                      <a:pt x="7816" y="978"/>
                    </a:lnTo>
                    <a:lnTo>
                      <a:pt x="7400" y="758"/>
                    </a:lnTo>
                    <a:lnTo>
                      <a:pt x="6936" y="538"/>
                    </a:lnTo>
                    <a:lnTo>
                      <a:pt x="6423" y="343"/>
                    </a:lnTo>
                    <a:lnTo>
                      <a:pt x="5862" y="196"/>
                    </a:lnTo>
                    <a:lnTo>
                      <a:pt x="5300" y="74"/>
                    </a:lnTo>
                    <a:lnTo>
                      <a:pt x="4738" y="25"/>
                    </a:lnTo>
                    <a:lnTo>
                      <a:pt x="4152" y="1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0872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34"/>
          <p:cNvSpPr txBox="1">
            <a:spLocks noGrp="1"/>
          </p:cNvSpPr>
          <p:nvPr>
            <p:ph type="ctrTitle" idx="4294967295"/>
          </p:nvPr>
        </p:nvSpPr>
        <p:spPr>
          <a:xfrm>
            <a:off x="2579475" y="1504950"/>
            <a:ext cx="55338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" sz="2600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CẢM ƠN CÁC EM </a:t>
            </a:r>
            <a:br>
              <a:rPr lang="en" sz="2600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</a:br>
            <a:r>
              <a:rPr lang="en" sz="2600" i="1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ĐÃ LẮNG NGHE BÀI GIẢNG!</a:t>
            </a:r>
            <a:endParaRPr lang="en-US" sz="2600" i="1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6" name="Google Shape;306;p34"/>
          <p:cNvGrpSpPr/>
          <p:nvPr/>
        </p:nvGrpSpPr>
        <p:grpSpPr>
          <a:xfrm>
            <a:off x="416390" y="1657350"/>
            <a:ext cx="1681779" cy="1179949"/>
            <a:chOff x="559275" y="1683950"/>
            <a:chExt cx="466500" cy="327300"/>
          </a:xfrm>
        </p:grpSpPr>
        <p:sp>
          <p:nvSpPr>
            <p:cNvPr id="307" name="Google Shape;307;p34"/>
            <p:cNvSpPr/>
            <p:nvPr/>
          </p:nvSpPr>
          <p:spPr>
            <a:xfrm>
              <a:off x="559275" y="1683950"/>
              <a:ext cx="466500" cy="197850"/>
            </a:xfrm>
            <a:custGeom>
              <a:avLst/>
              <a:gdLst/>
              <a:ahLst/>
              <a:cxnLst/>
              <a:rect l="l" t="t" r="r" b="b"/>
              <a:pathLst>
                <a:path w="18660" h="7914" extrusionOk="0">
                  <a:moveTo>
                    <a:pt x="391" y="1"/>
                  </a:moveTo>
                  <a:lnTo>
                    <a:pt x="293" y="50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1"/>
                  </a:lnTo>
                  <a:lnTo>
                    <a:pt x="49" y="294"/>
                  </a:lnTo>
                  <a:lnTo>
                    <a:pt x="0" y="392"/>
                  </a:lnTo>
                  <a:lnTo>
                    <a:pt x="0" y="489"/>
                  </a:lnTo>
                  <a:lnTo>
                    <a:pt x="0" y="1173"/>
                  </a:lnTo>
                  <a:lnTo>
                    <a:pt x="9330" y="7914"/>
                  </a:lnTo>
                  <a:lnTo>
                    <a:pt x="18659" y="1173"/>
                  </a:lnTo>
                  <a:lnTo>
                    <a:pt x="18659" y="489"/>
                  </a:lnTo>
                  <a:lnTo>
                    <a:pt x="18659" y="392"/>
                  </a:lnTo>
                  <a:lnTo>
                    <a:pt x="18611" y="294"/>
                  </a:lnTo>
                  <a:lnTo>
                    <a:pt x="18586" y="221"/>
                  </a:lnTo>
                  <a:lnTo>
                    <a:pt x="18513" y="147"/>
                  </a:lnTo>
                  <a:lnTo>
                    <a:pt x="18440" y="74"/>
                  </a:lnTo>
                  <a:lnTo>
                    <a:pt x="18366" y="50"/>
                  </a:lnTo>
                  <a:lnTo>
                    <a:pt x="18269" y="1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4"/>
            <p:cNvSpPr/>
            <p:nvPr/>
          </p:nvSpPr>
          <p:spPr>
            <a:xfrm>
              <a:off x="559275" y="1727925"/>
              <a:ext cx="466500" cy="283325"/>
            </a:xfrm>
            <a:custGeom>
              <a:avLst/>
              <a:gdLst/>
              <a:ahLst/>
              <a:cxnLst/>
              <a:rect l="l" t="t" r="r" b="b"/>
              <a:pathLst>
                <a:path w="18660" h="11333" extrusionOk="0">
                  <a:moveTo>
                    <a:pt x="0" y="0"/>
                  </a:moveTo>
                  <a:lnTo>
                    <a:pt x="0" y="10844"/>
                  </a:lnTo>
                  <a:lnTo>
                    <a:pt x="0" y="10917"/>
                  </a:lnTo>
                  <a:lnTo>
                    <a:pt x="5129" y="7230"/>
                  </a:lnTo>
                  <a:lnTo>
                    <a:pt x="5227" y="7181"/>
                  </a:lnTo>
                  <a:lnTo>
                    <a:pt x="5325" y="7181"/>
                  </a:lnTo>
                  <a:lnTo>
                    <a:pt x="5398" y="7205"/>
                  </a:lnTo>
                  <a:lnTo>
                    <a:pt x="5471" y="7278"/>
                  </a:lnTo>
                  <a:lnTo>
                    <a:pt x="5520" y="7376"/>
                  </a:lnTo>
                  <a:lnTo>
                    <a:pt x="5520" y="7474"/>
                  </a:lnTo>
                  <a:lnTo>
                    <a:pt x="5471" y="7547"/>
                  </a:lnTo>
                  <a:lnTo>
                    <a:pt x="5422" y="7620"/>
                  </a:lnTo>
                  <a:lnTo>
                    <a:pt x="318" y="11308"/>
                  </a:lnTo>
                  <a:lnTo>
                    <a:pt x="415" y="11333"/>
                  </a:lnTo>
                  <a:lnTo>
                    <a:pt x="18244" y="11333"/>
                  </a:lnTo>
                  <a:lnTo>
                    <a:pt x="18342" y="11308"/>
                  </a:lnTo>
                  <a:lnTo>
                    <a:pt x="13238" y="7620"/>
                  </a:lnTo>
                  <a:lnTo>
                    <a:pt x="13189" y="7547"/>
                  </a:lnTo>
                  <a:lnTo>
                    <a:pt x="13140" y="7474"/>
                  </a:lnTo>
                  <a:lnTo>
                    <a:pt x="13140" y="7376"/>
                  </a:lnTo>
                  <a:lnTo>
                    <a:pt x="13189" y="7278"/>
                  </a:lnTo>
                  <a:lnTo>
                    <a:pt x="13262" y="7205"/>
                  </a:lnTo>
                  <a:lnTo>
                    <a:pt x="13335" y="7181"/>
                  </a:lnTo>
                  <a:lnTo>
                    <a:pt x="13433" y="7181"/>
                  </a:lnTo>
                  <a:lnTo>
                    <a:pt x="13531" y="7230"/>
                  </a:lnTo>
                  <a:lnTo>
                    <a:pt x="18659" y="10917"/>
                  </a:lnTo>
                  <a:lnTo>
                    <a:pt x="18659" y="10844"/>
                  </a:lnTo>
                  <a:lnTo>
                    <a:pt x="18659" y="0"/>
                  </a:lnTo>
                  <a:lnTo>
                    <a:pt x="9476" y="6643"/>
                  </a:lnTo>
                  <a:lnTo>
                    <a:pt x="9403" y="6692"/>
                  </a:lnTo>
                  <a:lnTo>
                    <a:pt x="9257" y="6692"/>
                  </a:lnTo>
                  <a:lnTo>
                    <a:pt x="9183" y="6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E9D">
                <a:alpha val="8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9" name="Google Shape;309;p34"/>
          <p:cNvSpPr/>
          <p:nvPr/>
        </p:nvSpPr>
        <p:spPr>
          <a:xfrm>
            <a:off x="1304537" y="1007269"/>
            <a:ext cx="1274938" cy="1159802"/>
          </a:xfrm>
          <a:custGeom>
            <a:avLst/>
            <a:gdLst/>
            <a:ahLst/>
            <a:cxnLst/>
            <a:rect l="l" t="t" r="r" b="b"/>
            <a:pathLst>
              <a:path w="16218" h="14752" extrusionOk="0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ABE33F">
              <a:alpha val="811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34"/>
          <p:cNvSpPr txBox="1">
            <a:spLocks noGrp="1"/>
          </p:cNvSpPr>
          <p:nvPr>
            <p:ph type="sldNum" idx="12"/>
          </p:nvPr>
        </p:nvSpPr>
        <p:spPr>
          <a:xfrm>
            <a:off x="2712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grpSp>
        <p:nvGrpSpPr>
          <p:cNvPr id="9" name="Google Shape;609;p37"/>
          <p:cNvGrpSpPr/>
          <p:nvPr/>
        </p:nvGrpSpPr>
        <p:grpSpPr>
          <a:xfrm>
            <a:off x="228600" y="133097"/>
            <a:ext cx="1075937" cy="1047989"/>
            <a:chOff x="5926225" y="921350"/>
            <a:chExt cx="517800" cy="504350"/>
          </a:xfrm>
        </p:grpSpPr>
        <p:sp>
          <p:nvSpPr>
            <p:cNvPr id="10" name="Google Shape;610;p37"/>
            <p:cNvSpPr/>
            <p:nvPr/>
          </p:nvSpPr>
          <p:spPr>
            <a:xfrm>
              <a:off x="5926225" y="921350"/>
              <a:ext cx="517800" cy="504350"/>
            </a:xfrm>
            <a:custGeom>
              <a:avLst/>
              <a:gdLst/>
              <a:ahLst/>
              <a:cxnLst/>
              <a:rect l="l" t="t" r="r" b="b"/>
              <a:pathLst>
                <a:path w="20712" h="20174" extrusionOk="0">
                  <a:moveTo>
                    <a:pt x="10356" y="2858"/>
                  </a:moveTo>
                  <a:lnTo>
                    <a:pt x="10722" y="2882"/>
                  </a:lnTo>
                  <a:lnTo>
                    <a:pt x="11089" y="2907"/>
                  </a:lnTo>
                  <a:lnTo>
                    <a:pt x="11455" y="2956"/>
                  </a:lnTo>
                  <a:lnTo>
                    <a:pt x="11821" y="3004"/>
                  </a:lnTo>
                  <a:lnTo>
                    <a:pt x="12163" y="3102"/>
                  </a:lnTo>
                  <a:lnTo>
                    <a:pt x="12505" y="3200"/>
                  </a:lnTo>
                  <a:lnTo>
                    <a:pt x="12847" y="3298"/>
                  </a:lnTo>
                  <a:lnTo>
                    <a:pt x="13165" y="3444"/>
                  </a:lnTo>
                  <a:lnTo>
                    <a:pt x="13482" y="3591"/>
                  </a:lnTo>
                  <a:lnTo>
                    <a:pt x="13800" y="3737"/>
                  </a:lnTo>
                  <a:lnTo>
                    <a:pt x="14093" y="3908"/>
                  </a:lnTo>
                  <a:lnTo>
                    <a:pt x="14386" y="4104"/>
                  </a:lnTo>
                  <a:lnTo>
                    <a:pt x="14679" y="4299"/>
                  </a:lnTo>
                  <a:lnTo>
                    <a:pt x="14948" y="4519"/>
                  </a:lnTo>
                  <a:lnTo>
                    <a:pt x="15216" y="4739"/>
                  </a:lnTo>
                  <a:lnTo>
                    <a:pt x="15460" y="4983"/>
                  </a:lnTo>
                  <a:lnTo>
                    <a:pt x="15705" y="5227"/>
                  </a:lnTo>
                  <a:lnTo>
                    <a:pt x="15925" y="5496"/>
                  </a:lnTo>
                  <a:lnTo>
                    <a:pt x="16144" y="5764"/>
                  </a:lnTo>
                  <a:lnTo>
                    <a:pt x="16340" y="6057"/>
                  </a:lnTo>
                  <a:lnTo>
                    <a:pt x="16535" y="6350"/>
                  </a:lnTo>
                  <a:lnTo>
                    <a:pt x="16706" y="6644"/>
                  </a:lnTo>
                  <a:lnTo>
                    <a:pt x="16853" y="6961"/>
                  </a:lnTo>
                  <a:lnTo>
                    <a:pt x="16999" y="7279"/>
                  </a:lnTo>
                  <a:lnTo>
                    <a:pt x="17146" y="7596"/>
                  </a:lnTo>
                  <a:lnTo>
                    <a:pt x="17243" y="7938"/>
                  </a:lnTo>
                  <a:lnTo>
                    <a:pt x="17341" y="8280"/>
                  </a:lnTo>
                  <a:lnTo>
                    <a:pt x="17439" y="8622"/>
                  </a:lnTo>
                  <a:lnTo>
                    <a:pt x="17488" y="8988"/>
                  </a:lnTo>
                  <a:lnTo>
                    <a:pt x="17536" y="9354"/>
                  </a:lnTo>
                  <a:lnTo>
                    <a:pt x="17561" y="9721"/>
                  </a:lnTo>
                  <a:lnTo>
                    <a:pt x="17585" y="10087"/>
                  </a:lnTo>
                  <a:lnTo>
                    <a:pt x="17561" y="10454"/>
                  </a:lnTo>
                  <a:lnTo>
                    <a:pt x="17536" y="10820"/>
                  </a:lnTo>
                  <a:lnTo>
                    <a:pt x="17488" y="11186"/>
                  </a:lnTo>
                  <a:lnTo>
                    <a:pt x="17439" y="11553"/>
                  </a:lnTo>
                  <a:lnTo>
                    <a:pt x="17341" y="11894"/>
                  </a:lnTo>
                  <a:lnTo>
                    <a:pt x="17243" y="12236"/>
                  </a:lnTo>
                  <a:lnTo>
                    <a:pt x="17146" y="12578"/>
                  </a:lnTo>
                  <a:lnTo>
                    <a:pt x="16999" y="12896"/>
                  </a:lnTo>
                  <a:lnTo>
                    <a:pt x="16853" y="13213"/>
                  </a:lnTo>
                  <a:lnTo>
                    <a:pt x="16706" y="13531"/>
                  </a:lnTo>
                  <a:lnTo>
                    <a:pt x="16535" y="13824"/>
                  </a:lnTo>
                  <a:lnTo>
                    <a:pt x="16340" y="14117"/>
                  </a:lnTo>
                  <a:lnTo>
                    <a:pt x="16144" y="14410"/>
                  </a:lnTo>
                  <a:lnTo>
                    <a:pt x="15925" y="14679"/>
                  </a:lnTo>
                  <a:lnTo>
                    <a:pt x="15705" y="14947"/>
                  </a:lnTo>
                  <a:lnTo>
                    <a:pt x="15460" y="15192"/>
                  </a:lnTo>
                  <a:lnTo>
                    <a:pt x="15216" y="15436"/>
                  </a:lnTo>
                  <a:lnTo>
                    <a:pt x="14948" y="15656"/>
                  </a:lnTo>
                  <a:lnTo>
                    <a:pt x="14679" y="15875"/>
                  </a:lnTo>
                  <a:lnTo>
                    <a:pt x="14386" y="16071"/>
                  </a:lnTo>
                  <a:lnTo>
                    <a:pt x="14093" y="16266"/>
                  </a:lnTo>
                  <a:lnTo>
                    <a:pt x="13800" y="16437"/>
                  </a:lnTo>
                  <a:lnTo>
                    <a:pt x="13482" y="16584"/>
                  </a:lnTo>
                  <a:lnTo>
                    <a:pt x="13165" y="16730"/>
                  </a:lnTo>
                  <a:lnTo>
                    <a:pt x="12847" y="16877"/>
                  </a:lnTo>
                  <a:lnTo>
                    <a:pt x="12505" y="16974"/>
                  </a:lnTo>
                  <a:lnTo>
                    <a:pt x="12163" y="17072"/>
                  </a:lnTo>
                  <a:lnTo>
                    <a:pt x="11821" y="17170"/>
                  </a:lnTo>
                  <a:lnTo>
                    <a:pt x="11455" y="17219"/>
                  </a:lnTo>
                  <a:lnTo>
                    <a:pt x="11089" y="17268"/>
                  </a:lnTo>
                  <a:lnTo>
                    <a:pt x="10722" y="17292"/>
                  </a:lnTo>
                  <a:lnTo>
                    <a:pt x="10356" y="17316"/>
                  </a:lnTo>
                  <a:lnTo>
                    <a:pt x="9990" y="17292"/>
                  </a:lnTo>
                  <a:lnTo>
                    <a:pt x="9623" y="17268"/>
                  </a:lnTo>
                  <a:lnTo>
                    <a:pt x="9257" y="17219"/>
                  </a:lnTo>
                  <a:lnTo>
                    <a:pt x="8891" y="17170"/>
                  </a:lnTo>
                  <a:lnTo>
                    <a:pt x="8549" y="17072"/>
                  </a:lnTo>
                  <a:lnTo>
                    <a:pt x="8207" y="16974"/>
                  </a:lnTo>
                  <a:lnTo>
                    <a:pt x="7865" y="16877"/>
                  </a:lnTo>
                  <a:lnTo>
                    <a:pt x="7547" y="16730"/>
                  </a:lnTo>
                  <a:lnTo>
                    <a:pt x="7230" y="16584"/>
                  </a:lnTo>
                  <a:lnTo>
                    <a:pt x="6912" y="16437"/>
                  </a:lnTo>
                  <a:lnTo>
                    <a:pt x="6619" y="16266"/>
                  </a:lnTo>
                  <a:lnTo>
                    <a:pt x="6326" y="16071"/>
                  </a:lnTo>
                  <a:lnTo>
                    <a:pt x="6033" y="15875"/>
                  </a:lnTo>
                  <a:lnTo>
                    <a:pt x="5765" y="15656"/>
                  </a:lnTo>
                  <a:lnTo>
                    <a:pt x="5496" y="15436"/>
                  </a:lnTo>
                  <a:lnTo>
                    <a:pt x="5252" y="15192"/>
                  </a:lnTo>
                  <a:lnTo>
                    <a:pt x="5007" y="14947"/>
                  </a:lnTo>
                  <a:lnTo>
                    <a:pt x="4788" y="14679"/>
                  </a:lnTo>
                  <a:lnTo>
                    <a:pt x="4568" y="14410"/>
                  </a:lnTo>
                  <a:lnTo>
                    <a:pt x="4372" y="14117"/>
                  </a:lnTo>
                  <a:lnTo>
                    <a:pt x="4177" y="13824"/>
                  </a:lnTo>
                  <a:lnTo>
                    <a:pt x="4006" y="13531"/>
                  </a:lnTo>
                  <a:lnTo>
                    <a:pt x="3860" y="13213"/>
                  </a:lnTo>
                  <a:lnTo>
                    <a:pt x="3713" y="12896"/>
                  </a:lnTo>
                  <a:lnTo>
                    <a:pt x="3566" y="12578"/>
                  </a:lnTo>
                  <a:lnTo>
                    <a:pt x="3469" y="12236"/>
                  </a:lnTo>
                  <a:lnTo>
                    <a:pt x="3371" y="11894"/>
                  </a:lnTo>
                  <a:lnTo>
                    <a:pt x="3273" y="11553"/>
                  </a:lnTo>
                  <a:lnTo>
                    <a:pt x="3225" y="11186"/>
                  </a:lnTo>
                  <a:lnTo>
                    <a:pt x="3176" y="10820"/>
                  </a:lnTo>
                  <a:lnTo>
                    <a:pt x="3151" y="10454"/>
                  </a:lnTo>
                  <a:lnTo>
                    <a:pt x="3127" y="10087"/>
                  </a:lnTo>
                  <a:lnTo>
                    <a:pt x="3151" y="9721"/>
                  </a:lnTo>
                  <a:lnTo>
                    <a:pt x="3176" y="9354"/>
                  </a:lnTo>
                  <a:lnTo>
                    <a:pt x="3225" y="8988"/>
                  </a:lnTo>
                  <a:lnTo>
                    <a:pt x="3273" y="8622"/>
                  </a:lnTo>
                  <a:lnTo>
                    <a:pt x="3371" y="8280"/>
                  </a:lnTo>
                  <a:lnTo>
                    <a:pt x="3469" y="7938"/>
                  </a:lnTo>
                  <a:lnTo>
                    <a:pt x="3566" y="7596"/>
                  </a:lnTo>
                  <a:lnTo>
                    <a:pt x="3713" y="7279"/>
                  </a:lnTo>
                  <a:lnTo>
                    <a:pt x="3860" y="6961"/>
                  </a:lnTo>
                  <a:lnTo>
                    <a:pt x="4006" y="6644"/>
                  </a:lnTo>
                  <a:lnTo>
                    <a:pt x="4177" y="6350"/>
                  </a:lnTo>
                  <a:lnTo>
                    <a:pt x="4372" y="6057"/>
                  </a:lnTo>
                  <a:lnTo>
                    <a:pt x="4568" y="5764"/>
                  </a:lnTo>
                  <a:lnTo>
                    <a:pt x="4788" y="5496"/>
                  </a:lnTo>
                  <a:lnTo>
                    <a:pt x="5007" y="5227"/>
                  </a:lnTo>
                  <a:lnTo>
                    <a:pt x="5252" y="4983"/>
                  </a:lnTo>
                  <a:lnTo>
                    <a:pt x="5496" y="4739"/>
                  </a:lnTo>
                  <a:lnTo>
                    <a:pt x="5765" y="4519"/>
                  </a:lnTo>
                  <a:lnTo>
                    <a:pt x="6033" y="4299"/>
                  </a:lnTo>
                  <a:lnTo>
                    <a:pt x="6326" y="4104"/>
                  </a:lnTo>
                  <a:lnTo>
                    <a:pt x="6619" y="3908"/>
                  </a:lnTo>
                  <a:lnTo>
                    <a:pt x="6912" y="3737"/>
                  </a:lnTo>
                  <a:lnTo>
                    <a:pt x="7230" y="3591"/>
                  </a:lnTo>
                  <a:lnTo>
                    <a:pt x="7547" y="3444"/>
                  </a:lnTo>
                  <a:lnTo>
                    <a:pt x="7865" y="3298"/>
                  </a:lnTo>
                  <a:lnTo>
                    <a:pt x="8207" y="3200"/>
                  </a:lnTo>
                  <a:lnTo>
                    <a:pt x="8549" y="3102"/>
                  </a:lnTo>
                  <a:lnTo>
                    <a:pt x="8891" y="3004"/>
                  </a:lnTo>
                  <a:lnTo>
                    <a:pt x="9257" y="2956"/>
                  </a:lnTo>
                  <a:lnTo>
                    <a:pt x="9623" y="2907"/>
                  </a:lnTo>
                  <a:lnTo>
                    <a:pt x="9990" y="2882"/>
                  </a:lnTo>
                  <a:lnTo>
                    <a:pt x="10356" y="2858"/>
                  </a:lnTo>
                  <a:close/>
                  <a:moveTo>
                    <a:pt x="8060" y="0"/>
                  </a:moveTo>
                  <a:lnTo>
                    <a:pt x="6717" y="2516"/>
                  </a:lnTo>
                  <a:lnTo>
                    <a:pt x="3908" y="2003"/>
                  </a:lnTo>
                  <a:lnTo>
                    <a:pt x="3786" y="4861"/>
                  </a:lnTo>
                  <a:lnTo>
                    <a:pt x="1026" y="5593"/>
                  </a:lnTo>
                  <a:lnTo>
                    <a:pt x="2174" y="8207"/>
                  </a:lnTo>
                  <a:lnTo>
                    <a:pt x="1" y="10087"/>
                  </a:lnTo>
                  <a:lnTo>
                    <a:pt x="2174" y="11968"/>
                  </a:lnTo>
                  <a:lnTo>
                    <a:pt x="1026" y="14581"/>
                  </a:lnTo>
                  <a:lnTo>
                    <a:pt x="3786" y="15314"/>
                  </a:lnTo>
                  <a:lnTo>
                    <a:pt x="3908" y="18171"/>
                  </a:lnTo>
                  <a:lnTo>
                    <a:pt x="6717" y="17658"/>
                  </a:lnTo>
                  <a:lnTo>
                    <a:pt x="8060" y="20174"/>
                  </a:lnTo>
                  <a:lnTo>
                    <a:pt x="10356" y="18489"/>
                  </a:lnTo>
                  <a:lnTo>
                    <a:pt x="12652" y="20174"/>
                  </a:lnTo>
                  <a:lnTo>
                    <a:pt x="13995" y="17658"/>
                  </a:lnTo>
                  <a:lnTo>
                    <a:pt x="16804" y="18171"/>
                  </a:lnTo>
                  <a:lnTo>
                    <a:pt x="16926" y="15314"/>
                  </a:lnTo>
                  <a:lnTo>
                    <a:pt x="19686" y="14581"/>
                  </a:lnTo>
                  <a:lnTo>
                    <a:pt x="18538" y="11968"/>
                  </a:lnTo>
                  <a:lnTo>
                    <a:pt x="20711" y="10087"/>
                  </a:lnTo>
                  <a:lnTo>
                    <a:pt x="18538" y="8207"/>
                  </a:lnTo>
                  <a:lnTo>
                    <a:pt x="19686" y="5593"/>
                  </a:lnTo>
                  <a:lnTo>
                    <a:pt x="16926" y="4861"/>
                  </a:lnTo>
                  <a:lnTo>
                    <a:pt x="16804" y="2003"/>
                  </a:lnTo>
                  <a:lnTo>
                    <a:pt x="13995" y="2516"/>
                  </a:lnTo>
                  <a:lnTo>
                    <a:pt x="12652" y="0"/>
                  </a:lnTo>
                  <a:lnTo>
                    <a:pt x="10356" y="1686"/>
                  </a:lnTo>
                  <a:lnTo>
                    <a:pt x="8060" y="0"/>
                  </a:lnTo>
                  <a:close/>
                </a:path>
              </a:pathLst>
            </a:custGeom>
            <a:solidFill>
              <a:srgbClr val="FFFF00"/>
            </a:solidFill>
            <a:ln w="28575" cap="flat" cmpd="sng">
              <a:solidFill>
                <a:srgbClr val="ABE33F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611;p37"/>
            <p:cNvSpPr/>
            <p:nvPr/>
          </p:nvSpPr>
          <p:spPr>
            <a:xfrm>
              <a:off x="6016600" y="1005000"/>
              <a:ext cx="337050" cy="337050"/>
            </a:xfrm>
            <a:custGeom>
              <a:avLst/>
              <a:gdLst/>
              <a:ahLst/>
              <a:cxnLst/>
              <a:rect l="l" t="t" r="r" b="b"/>
              <a:pathLst>
                <a:path w="13482" h="13482" extrusionOk="0">
                  <a:moveTo>
                    <a:pt x="6741" y="0"/>
                  </a:moveTo>
                  <a:lnTo>
                    <a:pt x="6399" y="25"/>
                  </a:lnTo>
                  <a:lnTo>
                    <a:pt x="6057" y="49"/>
                  </a:lnTo>
                  <a:lnTo>
                    <a:pt x="5715" y="98"/>
                  </a:lnTo>
                  <a:lnTo>
                    <a:pt x="5398" y="147"/>
                  </a:lnTo>
                  <a:lnTo>
                    <a:pt x="5056" y="220"/>
                  </a:lnTo>
                  <a:lnTo>
                    <a:pt x="4738" y="318"/>
                  </a:lnTo>
                  <a:lnTo>
                    <a:pt x="4421" y="416"/>
                  </a:lnTo>
                  <a:lnTo>
                    <a:pt x="4128" y="538"/>
                  </a:lnTo>
                  <a:lnTo>
                    <a:pt x="3835" y="684"/>
                  </a:lnTo>
                  <a:lnTo>
                    <a:pt x="3542" y="831"/>
                  </a:lnTo>
                  <a:lnTo>
                    <a:pt x="3249" y="977"/>
                  </a:lnTo>
                  <a:lnTo>
                    <a:pt x="2980" y="1173"/>
                  </a:lnTo>
                  <a:lnTo>
                    <a:pt x="2711" y="1344"/>
                  </a:lnTo>
                  <a:lnTo>
                    <a:pt x="2467" y="1539"/>
                  </a:lnTo>
                  <a:lnTo>
                    <a:pt x="2223" y="1759"/>
                  </a:lnTo>
                  <a:lnTo>
                    <a:pt x="1979" y="1979"/>
                  </a:lnTo>
                  <a:lnTo>
                    <a:pt x="1759" y="2223"/>
                  </a:lnTo>
                  <a:lnTo>
                    <a:pt x="1539" y="2467"/>
                  </a:lnTo>
                  <a:lnTo>
                    <a:pt x="1344" y="2711"/>
                  </a:lnTo>
                  <a:lnTo>
                    <a:pt x="1173" y="2980"/>
                  </a:lnTo>
                  <a:lnTo>
                    <a:pt x="977" y="3249"/>
                  </a:lnTo>
                  <a:lnTo>
                    <a:pt x="831" y="3542"/>
                  </a:lnTo>
                  <a:lnTo>
                    <a:pt x="684" y="3835"/>
                  </a:lnTo>
                  <a:lnTo>
                    <a:pt x="538" y="4128"/>
                  </a:lnTo>
                  <a:lnTo>
                    <a:pt x="416" y="4421"/>
                  </a:lnTo>
                  <a:lnTo>
                    <a:pt x="318" y="4738"/>
                  </a:lnTo>
                  <a:lnTo>
                    <a:pt x="220" y="5056"/>
                  </a:lnTo>
                  <a:lnTo>
                    <a:pt x="147" y="5398"/>
                  </a:lnTo>
                  <a:lnTo>
                    <a:pt x="98" y="5715"/>
                  </a:lnTo>
                  <a:lnTo>
                    <a:pt x="49" y="6057"/>
                  </a:lnTo>
                  <a:lnTo>
                    <a:pt x="25" y="6399"/>
                  </a:lnTo>
                  <a:lnTo>
                    <a:pt x="0" y="6741"/>
                  </a:lnTo>
                  <a:lnTo>
                    <a:pt x="25" y="7083"/>
                  </a:lnTo>
                  <a:lnTo>
                    <a:pt x="49" y="7425"/>
                  </a:lnTo>
                  <a:lnTo>
                    <a:pt x="98" y="7767"/>
                  </a:lnTo>
                  <a:lnTo>
                    <a:pt x="147" y="8084"/>
                  </a:lnTo>
                  <a:lnTo>
                    <a:pt x="220" y="8426"/>
                  </a:lnTo>
                  <a:lnTo>
                    <a:pt x="318" y="8744"/>
                  </a:lnTo>
                  <a:lnTo>
                    <a:pt x="416" y="9061"/>
                  </a:lnTo>
                  <a:lnTo>
                    <a:pt x="538" y="9354"/>
                  </a:lnTo>
                  <a:lnTo>
                    <a:pt x="684" y="9648"/>
                  </a:lnTo>
                  <a:lnTo>
                    <a:pt x="831" y="9941"/>
                  </a:lnTo>
                  <a:lnTo>
                    <a:pt x="977" y="10234"/>
                  </a:lnTo>
                  <a:lnTo>
                    <a:pt x="1173" y="10502"/>
                  </a:lnTo>
                  <a:lnTo>
                    <a:pt x="1344" y="10771"/>
                  </a:lnTo>
                  <a:lnTo>
                    <a:pt x="1539" y="11015"/>
                  </a:lnTo>
                  <a:lnTo>
                    <a:pt x="1759" y="11259"/>
                  </a:lnTo>
                  <a:lnTo>
                    <a:pt x="1979" y="11504"/>
                  </a:lnTo>
                  <a:lnTo>
                    <a:pt x="2223" y="11723"/>
                  </a:lnTo>
                  <a:lnTo>
                    <a:pt x="2467" y="11943"/>
                  </a:lnTo>
                  <a:lnTo>
                    <a:pt x="2711" y="12139"/>
                  </a:lnTo>
                  <a:lnTo>
                    <a:pt x="2980" y="12310"/>
                  </a:lnTo>
                  <a:lnTo>
                    <a:pt x="3249" y="12505"/>
                  </a:lnTo>
                  <a:lnTo>
                    <a:pt x="3542" y="12652"/>
                  </a:lnTo>
                  <a:lnTo>
                    <a:pt x="3835" y="12798"/>
                  </a:lnTo>
                  <a:lnTo>
                    <a:pt x="4128" y="12945"/>
                  </a:lnTo>
                  <a:lnTo>
                    <a:pt x="4421" y="13067"/>
                  </a:lnTo>
                  <a:lnTo>
                    <a:pt x="4738" y="13164"/>
                  </a:lnTo>
                  <a:lnTo>
                    <a:pt x="5056" y="13262"/>
                  </a:lnTo>
                  <a:lnTo>
                    <a:pt x="5398" y="13335"/>
                  </a:lnTo>
                  <a:lnTo>
                    <a:pt x="5715" y="13384"/>
                  </a:lnTo>
                  <a:lnTo>
                    <a:pt x="6057" y="13433"/>
                  </a:lnTo>
                  <a:lnTo>
                    <a:pt x="6399" y="13458"/>
                  </a:lnTo>
                  <a:lnTo>
                    <a:pt x="6741" y="13482"/>
                  </a:lnTo>
                  <a:lnTo>
                    <a:pt x="7083" y="13458"/>
                  </a:lnTo>
                  <a:lnTo>
                    <a:pt x="7425" y="13433"/>
                  </a:lnTo>
                  <a:lnTo>
                    <a:pt x="7767" y="13384"/>
                  </a:lnTo>
                  <a:lnTo>
                    <a:pt x="8084" y="13335"/>
                  </a:lnTo>
                  <a:lnTo>
                    <a:pt x="8426" y="13262"/>
                  </a:lnTo>
                  <a:lnTo>
                    <a:pt x="8744" y="13164"/>
                  </a:lnTo>
                  <a:lnTo>
                    <a:pt x="9061" y="13067"/>
                  </a:lnTo>
                  <a:lnTo>
                    <a:pt x="9354" y="12945"/>
                  </a:lnTo>
                  <a:lnTo>
                    <a:pt x="9647" y="12798"/>
                  </a:lnTo>
                  <a:lnTo>
                    <a:pt x="9940" y="12652"/>
                  </a:lnTo>
                  <a:lnTo>
                    <a:pt x="10234" y="12505"/>
                  </a:lnTo>
                  <a:lnTo>
                    <a:pt x="10502" y="12310"/>
                  </a:lnTo>
                  <a:lnTo>
                    <a:pt x="10771" y="12139"/>
                  </a:lnTo>
                  <a:lnTo>
                    <a:pt x="11015" y="11943"/>
                  </a:lnTo>
                  <a:lnTo>
                    <a:pt x="11259" y="11723"/>
                  </a:lnTo>
                  <a:lnTo>
                    <a:pt x="11504" y="11504"/>
                  </a:lnTo>
                  <a:lnTo>
                    <a:pt x="11723" y="11259"/>
                  </a:lnTo>
                  <a:lnTo>
                    <a:pt x="11943" y="11015"/>
                  </a:lnTo>
                  <a:lnTo>
                    <a:pt x="12139" y="10771"/>
                  </a:lnTo>
                  <a:lnTo>
                    <a:pt x="12310" y="10502"/>
                  </a:lnTo>
                  <a:lnTo>
                    <a:pt x="12505" y="10234"/>
                  </a:lnTo>
                  <a:lnTo>
                    <a:pt x="12651" y="9941"/>
                  </a:lnTo>
                  <a:lnTo>
                    <a:pt x="12798" y="9648"/>
                  </a:lnTo>
                  <a:lnTo>
                    <a:pt x="12945" y="9354"/>
                  </a:lnTo>
                  <a:lnTo>
                    <a:pt x="13067" y="9061"/>
                  </a:lnTo>
                  <a:lnTo>
                    <a:pt x="13164" y="8744"/>
                  </a:lnTo>
                  <a:lnTo>
                    <a:pt x="13262" y="8426"/>
                  </a:lnTo>
                  <a:lnTo>
                    <a:pt x="13335" y="8084"/>
                  </a:lnTo>
                  <a:lnTo>
                    <a:pt x="13384" y="7767"/>
                  </a:lnTo>
                  <a:lnTo>
                    <a:pt x="13433" y="7425"/>
                  </a:lnTo>
                  <a:lnTo>
                    <a:pt x="13457" y="7083"/>
                  </a:lnTo>
                  <a:lnTo>
                    <a:pt x="13482" y="6741"/>
                  </a:lnTo>
                  <a:lnTo>
                    <a:pt x="13457" y="6399"/>
                  </a:lnTo>
                  <a:lnTo>
                    <a:pt x="13433" y="6057"/>
                  </a:lnTo>
                  <a:lnTo>
                    <a:pt x="13384" y="5715"/>
                  </a:lnTo>
                  <a:lnTo>
                    <a:pt x="13335" y="5398"/>
                  </a:lnTo>
                  <a:lnTo>
                    <a:pt x="13262" y="5056"/>
                  </a:lnTo>
                  <a:lnTo>
                    <a:pt x="13164" y="4738"/>
                  </a:lnTo>
                  <a:lnTo>
                    <a:pt x="13067" y="4421"/>
                  </a:lnTo>
                  <a:lnTo>
                    <a:pt x="12945" y="4128"/>
                  </a:lnTo>
                  <a:lnTo>
                    <a:pt x="12798" y="3835"/>
                  </a:lnTo>
                  <a:lnTo>
                    <a:pt x="12651" y="3542"/>
                  </a:lnTo>
                  <a:lnTo>
                    <a:pt x="12505" y="3249"/>
                  </a:lnTo>
                  <a:lnTo>
                    <a:pt x="12310" y="2980"/>
                  </a:lnTo>
                  <a:lnTo>
                    <a:pt x="12139" y="2711"/>
                  </a:lnTo>
                  <a:lnTo>
                    <a:pt x="11943" y="2467"/>
                  </a:lnTo>
                  <a:lnTo>
                    <a:pt x="11723" y="2223"/>
                  </a:lnTo>
                  <a:lnTo>
                    <a:pt x="11504" y="1979"/>
                  </a:lnTo>
                  <a:lnTo>
                    <a:pt x="11259" y="1759"/>
                  </a:lnTo>
                  <a:lnTo>
                    <a:pt x="11015" y="1539"/>
                  </a:lnTo>
                  <a:lnTo>
                    <a:pt x="10771" y="1344"/>
                  </a:lnTo>
                  <a:lnTo>
                    <a:pt x="10502" y="1173"/>
                  </a:lnTo>
                  <a:lnTo>
                    <a:pt x="10234" y="977"/>
                  </a:lnTo>
                  <a:lnTo>
                    <a:pt x="9940" y="831"/>
                  </a:lnTo>
                  <a:lnTo>
                    <a:pt x="9647" y="684"/>
                  </a:lnTo>
                  <a:lnTo>
                    <a:pt x="9354" y="538"/>
                  </a:lnTo>
                  <a:lnTo>
                    <a:pt x="9061" y="416"/>
                  </a:lnTo>
                  <a:lnTo>
                    <a:pt x="8744" y="318"/>
                  </a:lnTo>
                  <a:lnTo>
                    <a:pt x="8426" y="220"/>
                  </a:lnTo>
                  <a:lnTo>
                    <a:pt x="8084" y="147"/>
                  </a:lnTo>
                  <a:lnTo>
                    <a:pt x="7767" y="98"/>
                  </a:lnTo>
                  <a:lnTo>
                    <a:pt x="7425" y="49"/>
                  </a:lnTo>
                  <a:lnTo>
                    <a:pt x="7083" y="25"/>
                  </a:lnTo>
                  <a:lnTo>
                    <a:pt x="6741" y="0"/>
                  </a:lnTo>
                  <a:close/>
                </a:path>
              </a:pathLst>
            </a:custGeom>
            <a:solidFill>
              <a:srgbClr val="FFFF00"/>
            </a:solidFill>
            <a:ln w="28575" cap="flat" cmpd="sng">
              <a:solidFill>
                <a:srgbClr val="ABE33F"/>
              </a:solidFill>
              <a:prstDash val="solid"/>
              <a:bevel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720988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DC39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1828800" y="361950"/>
            <a:ext cx="3815468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Trò chơi “Ai nhanh hơn”</a:t>
            </a:r>
          </a:p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812973" y="2335710"/>
            <a:ext cx="3663068" cy="1595308"/>
            <a:chOff x="1812973" y="2335710"/>
            <a:chExt cx="3663068" cy="1595308"/>
          </a:xfrm>
        </p:grpSpPr>
        <p:grpSp>
          <p:nvGrpSpPr>
            <p:cNvPr id="3" name="Group 2"/>
            <p:cNvGrpSpPr/>
            <p:nvPr/>
          </p:nvGrpSpPr>
          <p:grpSpPr>
            <a:xfrm>
              <a:off x="1812973" y="2335710"/>
              <a:ext cx="1191926" cy="1511394"/>
              <a:chOff x="1981200" y="1809750"/>
              <a:chExt cx="1191926" cy="1511394"/>
            </a:xfrm>
          </p:grpSpPr>
          <p:grpSp>
            <p:nvGrpSpPr>
              <p:cNvPr id="8" name="Google Shape;551;p41"/>
              <p:cNvGrpSpPr/>
              <p:nvPr/>
            </p:nvGrpSpPr>
            <p:grpSpPr>
              <a:xfrm>
                <a:off x="2593735" y="1832264"/>
                <a:ext cx="579391" cy="1488880"/>
                <a:chOff x="3384375" y="2267500"/>
                <a:chExt cx="203375" cy="507825"/>
              </a:xfrm>
            </p:grpSpPr>
            <p:sp>
              <p:nvSpPr>
                <p:cNvPr id="9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" name="Google Shape;551;p41"/>
              <p:cNvGrpSpPr/>
              <p:nvPr/>
            </p:nvGrpSpPr>
            <p:grpSpPr>
              <a:xfrm>
                <a:off x="1981200" y="1809750"/>
                <a:ext cx="579391" cy="1488880"/>
                <a:chOff x="3384375" y="2267500"/>
                <a:chExt cx="203375" cy="507825"/>
              </a:xfrm>
            </p:grpSpPr>
            <p:sp>
              <p:nvSpPr>
                <p:cNvPr id="15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8" name="Group 17"/>
            <p:cNvGrpSpPr/>
            <p:nvPr/>
          </p:nvGrpSpPr>
          <p:grpSpPr>
            <a:xfrm>
              <a:off x="4284115" y="2419624"/>
              <a:ext cx="1191926" cy="1511394"/>
              <a:chOff x="1981200" y="1809750"/>
              <a:chExt cx="1191926" cy="1511394"/>
            </a:xfrm>
          </p:grpSpPr>
          <p:grpSp>
            <p:nvGrpSpPr>
              <p:cNvPr id="19" name="Google Shape;551;p41"/>
              <p:cNvGrpSpPr/>
              <p:nvPr/>
            </p:nvGrpSpPr>
            <p:grpSpPr>
              <a:xfrm>
                <a:off x="2593735" y="1832264"/>
                <a:ext cx="579391" cy="1488880"/>
                <a:chOff x="3384375" y="2267500"/>
                <a:chExt cx="203375" cy="507825"/>
              </a:xfrm>
            </p:grpSpPr>
            <p:sp>
              <p:nvSpPr>
                <p:cNvPr id="23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0" name="Google Shape;551;p41"/>
              <p:cNvGrpSpPr/>
              <p:nvPr/>
            </p:nvGrpSpPr>
            <p:grpSpPr>
              <a:xfrm>
                <a:off x="1981200" y="1809750"/>
                <a:ext cx="579391" cy="1488880"/>
                <a:chOff x="3384375" y="2267500"/>
                <a:chExt cx="203375" cy="507825"/>
              </a:xfrm>
            </p:grpSpPr>
            <p:sp>
              <p:nvSpPr>
                <p:cNvPr id="21" name="Google Shape;552;p41"/>
                <p:cNvSpPr/>
                <p:nvPr/>
              </p:nvSpPr>
              <p:spPr>
                <a:xfrm>
                  <a:off x="3384375" y="2373425"/>
                  <a:ext cx="203375" cy="401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135" h="16076" fill="none" extrusionOk="0">
                      <a:moveTo>
                        <a:pt x="4896" y="1"/>
                      </a:moveTo>
                      <a:lnTo>
                        <a:pt x="4896" y="1"/>
                      </a:lnTo>
                      <a:lnTo>
                        <a:pt x="4701" y="74"/>
                      </a:lnTo>
                      <a:lnTo>
                        <a:pt x="4506" y="147"/>
                      </a:lnTo>
                      <a:lnTo>
                        <a:pt x="4287" y="196"/>
                      </a:lnTo>
                      <a:lnTo>
                        <a:pt x="4068" y="196"/>
                      </a:lnTo>
                      <a:lnTo>
                        <a:pt x="4068" y="196"/>
                      </a:lnTo>
                      <a:lnTo>
                        <a:pt x="3848" y="196"/>
                      </a:lnTo>
                      <a:lnTo>
                        <a:pt x="3654" y="147"/>
                      </a:lnTo>
                      <a:lnTo>
                        <a:pt x="3434" y="98"/>
                      </a:lnTo>
                      <a:lnTo>
                        <a:pt x="3240" y="1"/>
                      </a:lnTo>
                      <a:lnTo>
                        <a:pt x="3240" y="1"/>
                      </a:lnTo>
                      <a:lnTo>
                        <a:pt x="2996" y="50"/>
                      </a:lnTo>
                      <a:lnTo>
                        <a:pt x="2777" y="98"/>
                      </a:lnTo>
                      <a:lnTo>
                        <a:pt x="2558" y="171"/>
                      </a:lnTo>
                      <a:lnTo>
                        <a:pt x="2363" y="269"/>
                      </a:lnTo>
                      <a:lnTo>
                        <a:pt x="2168" y="366"/>
                      </a:lnTo>
                      <a:lnTo>
                        <a:pt x="1973" y="464"/>
                      </a:lnTo>
                      <a:lnTo>
                        <a:pt x="1803" y="585"/>
                      </a:lnTo>
                      <a:lnTo>
                        <a:pt x="1632" y="731"/>
                      </a:lnTo>
                      <a:lnTo>
                        <a:pt x="1486" y="878"/>
                      </a:lnTo>
                      <a:lnTo>
                        <a:pt x="1340" y="1024"/>
                      </a:lnTo>
                      <a:lnTo>
                        <a:pt x="1072" y="1365"/>
                      </a:lnTo>
                      <a:lnTo>
                        <a:pt x="853" y="1779"/>
                      </a:lnTo>
                      <a:lnTo>
                        <a:pt x="658" y="2193"/>
                      </a:lnTo>
                      <a:lnTo>
                        <a:pt x="488" y="2680"/>
                      </a:lnTo>
                      <a:lnTo>
                        <a:pt x="341" y="3167"/>
                      </a:lnTo>
                      <a:lnTo>
                        <a:pt x="244" y="3727"/>
                      </a:lnTo>
                      <a:lnTo>
                        <a:pt x="147" y="4287"/>
                      </a:lnTo>
                      <a:lnTo>
                        <a:pt x="73" y="4896"/>
                      </a:lnTo>
                      <a:lnTo>
                        <a:pt x="49" y="5529"/>
                      </a:lnTo>
                      <a:lnTo>
                        <a:pt x="25" y="6187"/>
                      </a:lnTo>
                      <a:lnTo>
                        <a:pt x="0" y="6869"/>
                      </a:lnTo>
                      <a:lnTo>
                        <a:pt x="0" y="6869"/>
                      </a:lnTo>
                      <a:lnTo>
                        <a:pt x="25" y="7015"/>
                      </a:lnTo>
                      <a:lnTo>
                        <a:pt x="49" y="7161"/>
                      </a:lnTo>
                      <a:lnTo>
                        <a:pt x="98" y="7307"/>
                      </a:lnTo>
                      <a:lnTo>
                        <a:pt x="171" y="7405"/>
                      </a:lnTo>
                      <a:lnTo>
                        <a:pt x="268" y="7502"/>
                      </a:lnTo>
                      <a:lnTo>
                        <a:pt x="390" y="7575"/>
                      </a:lnTo>
                      <a:lnTo>
                        <a:pt x="512" y="7624"/>
                      </a:lnTo>
                      <a:lnTo>
                        <a:pt x="658" y="7648"/>
                      </a:lnTo>
                      <a:lnTo>
                        <a:pt x="658" y="7648"/>
                      </a:lnTo>
                      <a:lnTo>
                        <a:pt x="804" y="7624"/>
                      </a:lnTo>
                      <a:lnTo>
                        <a:pt x="926" y="7575"/>
                      </a:lnTo>
                      <a:lnTo>
                        <a:pt x="1048" y="7502"/>
                      </a:lnTo>
                      <a:lnTo>
                        <a:pt x="1145" y="7405"/>
                      </a:lnTo>
                      <a:lnTo>
                        <a:pt x="1218" y="7307"/>
                      </a:lnTo>
                      <a:lnTo>
                        <a:pt x="1267" y="7161"/>
                      </a:lnTo>
                      <a:lnTo>
                        <a:pt x="1291" y="7015"/>
                      </a:lnTo>
                      <a:lnTo>
                        <a:pt x="1316" y="6869"/>
                      </a:lnTo>
                      <a:lnTo>
                        <a:pt x="1316" y="6869"/>
                      </a:lnTo>
                      <a:lnTo>
                        <a:pt x="1340" y="6260"/>
                      </a:lnTo>
                      <a:lnTo>
                        <a:pt x="1413" y="5554"/>
                      </a:lnTo>
                      <a:lnTo>
                        <a:pt x="1510" y="4847"/>
                      </a:lnTo>
                      <a:lnTo>
                        <a:pt x="1632" y="4141"/>
                      </a:lnTo>
                      <a:lnTo>
                        <a:pt x="1754" y="3532"/>
                      </a:lnTo>
                      <a:lnTo>
                        <a:pt x="1876" y="3021"/>
                      </a:lnTo>
                      <a:lnTo>
                        <a:pt x="1998" y="2680"/>
                      </a:lnTo>
                      <a:lnTo>
                        <a:pt x="2046" y="2607"/>
                      </a:lnTo>
                      <a:lnTo>
                        <a:pt x="2095" y="2582"/>
                      </a:lnTo>
                      <a:lnTo>
                        <a:pt x="2095" y="2582"/>
                      </a:lnTo>
                      <a:lnTo>
                        <a:pt x="2095" y="2631"/>
                      </a:lnTo>
                      <a:lnTo>
                        <a:pt x="2119" y="2729"/>
                      </a:lnTo>
                      <a:lnTo>
                        <a:pt x="2119" y="3143"/>
                      </a:lnTo>
                      <a:lnTo>
                        <a:pt x="2071" y="4555"/>
                      </a:lnTo>
                      <a:lnTo>
                        <a:pt x="1949" y="6577"/>
                      </a:lnTo>
                      <a:lnTo>
                        <a:pt x="1827" y="8842"/>
                      </a:lnTo>
                      <a:lnTo>
                        <a:pt x="1535" y="13128"/>
                      </a:lnTo>
                      <a:lnTo>
                        <a:pt x="1389" y="15077"/>
                      </a:lnTo>
                      <a:lnTo>
                        <a:pt x="1389" y="15077"/>
                      </a:lnTo>
                      <a:lnTo>
                        <a:pt x="1389" y="15247"/>
                      </a:lnTo>
                      <a:lnTo>
                        <a:pt x="1413" y="15418"/>
                      </a:lnTo>
                      <a:lnTo>
                        <a:pt x="1462" y="15564"/>
                      </a:lnTo>
                      <a:lnTo>
                        <a:pt x="1559" y="15710"/>
                      </a:lnTo>
                      <a:lnTo>
                        <a:pt x="1657" y="15856"/>
                      </a:lnTo>
                      <a:lnTo>
                        <a:pt x="1778" y="15953"/>
                      </a:lnTo>
                      <a:lnTo>
                        <a:pt x="1924" y="16026"/>
                      </a:lnTo>
                      <a:lnTo>
                        <a:pt x="2095" y="16075"/>
                      </a:lnTo>
                      <a:lnTo>
                        <a:pt x="2095" y="16075"/>
                      </a:lnTo>
                      <a:lnTo>
                        <a:pt x="2217" y="16075"/>
                      </a:lnTo>
                      <a:lnTo>
                        <a:pt x="2217" y="16075"/>
                      </a:lnTo>
                      <a:lnTo>
                        <a:pt x="2387" y="16075"/>
                      </a:lnTo>
                      <a:lnTo>
                        <a:pt x="2509" y="16026"/>
                      </a:lnTo>
                      <a:lnTo>
                        <a:pt x="2655" y="15953"/>
                      </a:lnTo>
                      <a:lnTo>
                        <a:pt x="2777" y="15880"/>
                      </a:lnTo>
                      <a:lnTo>
                        <a:pt x="2874" y="15758"/>
                      </a:lnTo>
                      <a:lnTo>
                        <a:pt x="2947" y="15637"/>
                      </a:lnTo>
                      <a:lnTo>
                        <a:pt x="3020" y="15491"/>
                      </a:lnTo>
                      <a:lnTo>
                        <a:pt x="3045" y="15344"/>
                      </a:lnTo>
                      <a:lnTo>
                        <a:pt x="3702" y="8525"/>
                      </a:lnTo>
                      <a:lnTo>
                        <a:pt x="3702" y="8525"/>
                      </a:lnTo>
                      <a:lnTo>
                        <a:pt x="3727" y="8452"/>
                      </a:lnTo>
                      <a:lnTo>
                        <a:pt x="3775" y="8330"/>
                      </a:lnTo>
                      <a:lnTo>
                        <a:pt x="3824" y="8282"/>
                      </a:lnTo>
                      <a:lnTo>
                        <a:pt x="3873" y="8208"/>
                      </a:lnTo>
                      <a:lnTo>
                        <a:pt x="3970" y="8184"/>
                      </a:lnTo>
                      <a:lnTo>
                        <a:pt x="4068" y="8160"/>
                      </a:lnTo>
                      <a:lnTo>
                        <a:pt x="4068" y="8160"/>
                      </a:lnTo>
                      <a:lnTo>
                        <a:pt x="4165" y="8184"/>
                      </a:lnTo>
                      <a:lnTo>
                        <a:pt x="4263" y="8208"/>
                      </a:lnTo>
                      <a:lnTo>
                        <a:pt x="4311" y="8282"/>
                      </a:lnTo>
                      <a:lnTo>
                        <a:pt x="4360" y="8330"/>
                      </a:lnTo>
                      <a:lnTo>
                        <a:pt x="4409" y="8452"/>
                      </a:lnTo>
                      <a:lnTo>
                        <a:pt x="4433" y="8525"/>
                      </a:lnTo>
                      <a:lnTo>
                        <a:pt x="5091" y="15344"/>
                      </a:lnTo>
                      <a:lnTo>
                        <a:pt x="5091" y="15344"/>
                      </a:lnTo>
                      <a:lnTo>
                        <a:pt x="5115" y="15491"/>
                      </a:lnTo>
                      <a:lnTo>
                        <a:pt x="5188" y="15637"/>
                      </a:lnTo>
                      <a:lnTo>
                        <a:pt x="5261" y="15758"/>
                      </a:lnTo>
                      <a:lnTo>
                        <a:pt x="5358" y="15880"/>
                      </a:lnTo>
                      <a:lnTo>
                        <a:pt x="5480" y="15953"/>
                      </a:lnTo>
                      <a:lnTo>
                        <a:pt x="5626" y="16026"/>
                      </a:lnTo>
                      <a:lnTo>
                        <a:pt x="5748" y="16075"/>
                      </a:lnTo>
                      <a:lnTo>
                        <a:pt x="5919" y="16075"/>
                      </a:lnTo>
                      <a:lnTo>
                        <a:pt x="5919" y="16075"/>
                      </a:lnTo>
                      <a:lnTo>
                        <a:pt x="6040" y="16075"/>
                      </a:lnTo>
                      <a:lnTo>
                        <a:pt x="6040" y="16075"/>
                      </a:lnTo>
                      <a:lnTo>
                        <a:pt x="6211" y="16026"/>
                      </a:lnTo>
                      <a:lnTo>
                        <a:pt x="6357" y="15953"/>
                      </a:lnTo>
                      <a:lnTo>
                        <a:pt x="6479" y="15856"/>
                      </a:lnTo>
                      <a:lnTo>
                        <a:pt x="6576" y="15710"/>
                      </a:lnTo>
                      <a:lnTo>
                        <a:pt x="6674" y="15564"/>
                      </a:lnTo>
                      <a:lnTo>
                        <a:pt x="6722" y="15418"/>
                      </a:lnTo>
                      <a:lnTo>
                        <a:pt x="6747" y="15247"/>
                      </a:lnTo>
                      <a:lnTo>
                        <a:pt x="6747" y="15077"/>
                      </a:lnTo>
                      <a:lnTo>
                        <a:pt x="6747" y="15077"/>
                      </a:lnTo>
                      <a:lnTo>
                        <a:pt x="6601" y="13128"/>
                      </a:lnTo>
                      <a:lnTo>
                        <a:pt x="6333" y="8890"/>
                      </a:lnTo>
                      <a:lnTo>
                        <a:pt x="6187" y="6601"/>
                      </a:lnTo>
                      <a:lnTo>
                        <a:pt x="6089" y="4604"/>
                      </a:lnTo>
                      <a:lnTo>
                        <a:pt x="6040" y="3167"/>
                      </a:lnTo>
                      <a:lnTo>
                        <a:pt x="6040" y="2753"/>
                      </a:lnTo>
                      <a:lnTo>
                        <a:pt x="6040" y="2582"/>
                      </a:lnTo>
                      <a:lnTo>
                        <a:pt x="6040" y="2582"/>
                      </a:lnTo>
                      <a:lnTo>
                        <a:pt x="6065" y="2582"/>
                      </a:lnTo>
                      <a:lnTo>
                        <a:pt x="6089" y="2582"/>
                      </a:lnTo>
                      <a:lnTo>
                        <a:pt x="6138" y="2680"/>
                      </a:lnTo>
                      <a:lnTo>
                        <a:pt x="6235" y="2996"/>
                      </a:lnTo>
                      <a:lnTo>
                        <a:pt x="6381" y="3484"/>
                      </a:lnTo>
                      <a:lnTo>
                        <a:pt x="6503" y="4117"/>
                      </a:lnTo>
                      <a:lnTo>
                        <a:pt x="6625" y="4823"/>
                      </a:lnTo>
                      <a:lnTo>
                        <a:pt x="6722" y="5554"/>
                      </a:lnTo>
                      <a:lnTo>
                        <a:pt x="6795" y="6260"/>
                      </a:lnTo>
                      <a:lnTo>
                        <a:pt x="6820" y="6869"/>
                      </a:lnTo>
                      <a:lnTo>
                        <a:pt x="6820" y="6869"/>
                      </a:lnTo>
                      <a:lnTo>
                        <a:pt x="6844" y="7015"/>
                      </a:lnTo>
                      <a:lnTo>
                        <a:pt x="6869" y="7161"/>
                      </a:lnTo>
                      <a:lnTo>
                        <a:pt x="6917" y="7307"/>
                      </a:lnTo>
                      <a:lnTo>
                        <a:pt x="6990" y="7405"/>
                      </a:lnTo>
                      <a:lnTo>
                        <a:pt x="7088" y="7502"/>
                      </a:lnTo>
                      <a:lnTo>
                        <a:pt x="7209" y="7575"/>
                      </a:lnTo>
                      <a:lnTo>
                        <a:pt x="7331" y="7624"/>
                      </a:lnTo>
                      <a:lnTo>
                        <a:pt x="7477" y="7648"/>
                      </a:lnTo>
                      <a:lnTo>
                        <a:pt x="7477" y="7648"/>
                      </a:lnTo>
                      <a:lnTo>
                        <a:pt x="7624" y="7624"/>
                      </a:lnTo>
                      <a:lnTo>
                        <a:pt x="7745" y="7575"/>
                      </a:lnTo>
                      <a:lnTo>
                        <a:pt x="7867" y="7502"/>
                      </a:lnTo>
                      <a:lnTo>
                        <a:pt x="7964" y="7405"/>
                      </a:lnTo>
                      <a:lnTo>
                        <a:pt x="8038" y="7307"/>
                      </a:lnTo>
                      <a:lnTo>
                        <a:pt x="8086" y="7161"/>
                      </a:lnTo>
                      <a:lnTo>
                        <a:pt x="8111" y="7015"/>
                      </a:lnTo>
                      <a:lnTo>
                        <a:pt x="8135" y="6869"/>
                      </a:lnTo>
                      <a:lnTo>
                        <a:pt x="8135" y="6869"/>
                      </a:lnTo>
                      <a:lnTo>
                        <a:pt x="8111" y="5505"/>
                      </a:lnTo>
                      <a:lnTo>
                        <a:pt x="8086" y="4872"/>
                      </a:lnTo>
                      <a:lnTo>
                        <a:pt x="8038" y="4287"/>
                      </a:lnTo>
                      <a:lnTo>
                        <a:pt x="7964" y="3703"/>
                      </a:lnTo>
                      <a:lnTo>
                        <a:pt x="7867" y="3167"/>
                      </a:lnTo>
                      <a:lnTo>
                        <a:pt x="7745" y="2656"/>
                      </a:lnTo>
                      <a:lnTo>
                        <a:pt x="7599" y="2168"/>
                      </a:lnTo>
                      <a:lnTo>
                        <a:pt x="7404" y="1754"/>
                      </a:lnTo>
                      <a:lnTo>
                        <a:pt x="7185" y="1365"/>
                      </a:lnTo>
                      <a:lnTo>
                        <a:pt x="7063" y="1170"/>
                      </a:lnTo>
                      <a:lnTo>
                        <a:pt x="6917" y="999"/>
                      </a:lnTo>
                      <a:lnTo>
                        <a:pt x="6771" y="853"/>
                      </a:lnTo>
                      <a:lnTo>
                        <a:pt x="6625" y="707"/>
                      </a:lnTo>
                      <a:lnTo>
                        <a:pt x="6454" y="561"/>
                      </a:lnTo>
                      <a:lnTo>
                        <a:pt x="6260" y="439"/>
                      </a:lnTo>
                      <a:lnTo>
                        <a:pt x="6065" y="342"/>
                      </a:lnTo>
                      <a:lnTo>
                        <a:pt x="5870" y="244"/>
                      </a:lnTo>
                      <a:lnTo>
                        <a:pt x="5651" y="171"/>
                      </a:lnTo>
                      <a:lnTo>
                        <a:pt x="5407" y="98"/>
                      </a:lnTo>
                      <a:lnTo>
                        <a:pt x="5164" y="50"/>
                      </a:lnTo>
                      <a:lnTo>
                        <a:pt x="4896" y="1"/>
                      </a:lnTo>
                      <a:lnTo>
                        <a:pt x="4896" y="1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" name="Google Shape;553;p41"/>
                <p:cNvSpPr/>
                <p:nvPr/>
              </p:nvSpPr>
              <p:spPr>
                <a:xfrm>
                  <a:off x="3443425" y="2267500"/>
                  <a:ext cx="85275" cy="93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1" h="3751" fill="none" extrusionOk="0">
                      <a:moveTo>
                        <a:pt x="1" y="1705"/>
                      </a:moveTo>
                      <a:lnTo>
                        <a:pt x="1" y="1705"/>
                      </a:lnTo>
                      <a:lnTo>
                        <a:pt x="1" y="1510"/>
                      </a:lnTo>
                      <a:lnTo>
                        <a:pt x="25" y="1315"/>
                      </a:lnTo>
                      <a:lnTo>
                        <a:pt x="74" y="1145"/>
                      </a:lnTo>
                      <a:lnTo>
                        <a:pt x="123" y="999"/>
                      </a:lnTo>
                      <a:lnTo>
                        <a:pt x="196" y="852"/>
                      </a:lnTo>
                      <a:lnTo>
                        <a:pt x="293" y="706"/>
                      </a:lnTo>
                      <a:lnTo>
                        <a:pt x="391" y="585"/>
                      </a:lnTo>
                      <a:lnTo>
                        <a:pt x="488" y="463"/>
                      </a:lnTo>
                      <a:lnTo>
                        <a:pt x="610" y="341"/>
                      </a:lnTo>
                      <a:lnTo>
                        <a:pt x="756" y="268"/>
                      </a:lnTo>
                      <a:lnTo>
                        <a:pt x="902" y="171"/>
                      </a:lnTo>
                      <a:lnTo>
                        <a:pt x="1048" y="122"/>
                      </a:lnTo>
                      <a:lnTo>
                        <a:pt x="1194" y="49"/>
                      </a:lnTo>
                      <a:lnTo>
                        <a:pt x="1365" y="24"/>
                      </a:lnTo>
                      <a:lnTo>
                        <a:pt x="1535" y="0"/>
                      </a:lnTo>
                      <a:lnTo>
                        <a:pt x="1706" y="0"/>
                      </a:lnTo>
                      <a:lnTo>
                        <a:pt x="1706" y="0"/>
                      </a:lnTo>
                      <a:lnTo>
                        <a:pt x="1876" y="0"/>
                      </a:lnTo>
                      <a:lnTo>
                        <a:pt x="2047" y="24"/>
                      </a:lnTo>
                      <a:lnTo>
                        <a:pt x="2217" y="49"/>
                      </a:lnTo>
                      <a:lnTo>
                        <a:pt x="2363" y="122"/>
                      </a:lnTo>
                      <a:lnTo>
                        <a:pt x="2509" y="171"/>
                      </a:lnTo>
                      <a:lnTo>
                        <a:pt x="2656" y="268"/>
                      </a:lnTo>
                      <a:lnTo>
                        <a:pt x="2802" y="341"/>
                      </a:lnTo>
                      <a:lnTo>
                        <a:pt x="2923" y="463"/>
                      </a:lnTo>
                      <a:lnTo>
                        <a:pt x="3021" y="585"/>
                      </a:lnTo>
                      <a:lnTo>
                        <a:pt x="3118" y="706"/>
                      </a:lnTo>
                      <a:lnTo>
                        <a:pt x="3216" y="852"/>
                      </a:lnTo>
                      <a:lnTo>
                        <a:pt x="3289" y="999"/>
                      </a:lnTo>
                      <a:lnTo>
                        <a:pt x="3337" y="1145"/>
                      </a:lnTo>
                      <a:lnTo>
                        <a:pt x="3386" y="1315"/>
                      </a:lnTo>
                      <a:lnTo>
                        <a:pt x="3411" y="1510"/>
                      </a:lnTo>
                      <a:lnTo>
                        <a:pt x="3411" y="1705"/>
                      </a:lnTo>
                      <a:lnTo>
                        <a:pt x="3411" y="1705"/>
                      </a:lnTo>
                      <a:lnTo>
                        <a:pt x="3411" y="1900"/>
                      </a:lnTo>
                      <a:lnTo>
                        <a:pt x="3386" y="2095"/>
                      </a:lnTo>
                      <a:lnTo>
                        <a:pt x="3337" y="2265"/>
                      </a:lnTo>
                      <a:lnTo>
                        <a:pt x="3289" y="2460"/>
                      </a:lnTo>
                      <a:lnTo>
                        <a:pt x="3216" y="2630"/>
                      </a:lnTo>
                      <a:lnTo>
                        <a:pt x="3118" y="2801"/>
                      </a:lnTo>
                      <a:lnTo>
                        <a:pt x="3021" y="2971"/>
                      </a:lnTo>
                      <a:lnTo>
                        <a:pt x="2923" y="3117"/>
                      </a:lnTo>
                      <a:lnTo>
                        <a:pt x="2802" y="3264"/>
                      </a:lnTo>
                      <a:lnTo>
                        <a:pt x="2656" y="3385"/>
                      </a:lnTo>
                      <a:lnTo>
                        <a:pt x="2509" y="3483"/>
                      </a:lnTo>
                      <a:lnTo>
                        <a:pt x="2363" y="3580"/>
                      </a:lnTo>
                      <a:lnTo>
                        <a:pt x="2217" y="3653"/>
                      </a:lnTo>
                      <a:lnTo>
                        <a:pt x="2047" y="3702"/>
                      </a:lnTo>
                      <a:lnTo>
                        <a:pt x="1876" y="3751"/>
                      </a:lnTo>
                      <a:lnTo>
                        <a:pt x="1706" y="3751"/>
                      </a:lnTo>
                      <a:lnTo>
                        <a:pt x="1706" y="3751"/>
                      </a:lnTo>
                      <a:lnTo>
                        <a:pt x="1535" y="3751"/>
                      </a:lnTo>
                      <a:lnTo>
                        <a:pt x="1365" y="3702"/>
                      </a:lnTo>
                      <a:lnTo>
                        <a:pt x="1194" y="3653"/>
                      </a:lnTo>
                      <a:lnTo>
                        <a:pt x="1048" y="3580"/>
                      </a:lnTo>
                      <a:lnTo>
                        <a:pt x="902" y="3483"/>
                      </a:lnTo>
                      <a:lnTo>
                        <a:pt x="756" y="3385"/>
                      </a:lnTo>
                      <a:lnTo>
                        <a:pt x="610" y="3264"/>
                      </a:lnTo>
                      <a:lnTo>
                        <a:pt x="488" y="3117"/>
                      </a:lnTo>
                      <a:lnTo>
                        <a:pt x="391" y="2971"/>
                      </a:lnTo>
                      <a:lnTo>
                        <a:pt x="293" y="2801"/>
                      </a:lnTo>
                      <a:lnTo>
                        <a:pt x="196" y="2630"/>
                      </a:lnTo>
                      <a:lnTo>
                        <a:pt x="123" y="2460"/>
                      </a:lnTo>
                      <a:lnTo>
                        <a:pt x="74" y="2265"/>
                      </a:lnTo>
                      <a:lnTo>
                        <a:pt x="25" y="2095"/>
                      </a:lnTo>
                      <a:lnTo>
                        <a:pt x="1" y="1900"/>
                      </a:lnTo>
                      <a:lnTo>
                        <a:pt x="1" y="1705"/>
                      </a:lnTo>
                      <a:lnTo>
                        <a:pt x="1" y="1705"/>
                      </a:lnTo>
                      <a:close/>
                    </a:path>
                  </a:pathLst>
                </a:custGeom>
                <a:noFill/>
                <a:ln w="12175" cap="rnd" cmpd="sng">
                  <a:solidFill>
                    <a:schemeClr val="accent2">
                      <a:lumMod val="50000"/>
                    </a:schemeClr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4" name="TextBox 3"/>
          <p:cNvSpPr txBox="1"/>
          <p:nvPr/>
        </p:nvSpPr>
        <p:spPr>
          <a:xfrm>
            <a:off x="373303" y="895350"/>
            <a:ext cx="6789038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u="sng" smtClean="0">
                <a:solidFill>
                  <a:srgbClr val="002060"/>
                </a:solidFill>
              </a:rPr>
              <a:t>Luật chơi</a:t>
            </a:r>
            <a:r>
              <a:rPr lang="en-US" sz="1800" smtClean="0">
                <a:solidFill>
                  <a:srgbClr val="002060"/>
                </a:solidFill>
              </a:rPr>
              <a:t>: </a:t>
            </a:r>
            <a:r>
              <a:rPr lang="vi-VN" sz="1800" smtClean="0">
                <a:solidFill>
                  <a:srgbClr val="002060"/>
                </a:solidFill>
              </a:rPr>
              <a:t>Khi </a:t>
            </a:r>
            <a:r>
              <a:rPr lang="vi-VN" sz="1800">
                <a:solidFill>
                  <a:srgbClr val="002060"/>
                </a:solidFill>
              </a:rPr>
              <a:t>GV hô bắt đầu, lần lượt 2 đội thay phiên nhau kể </a:t>
            </a:r>
            <a:endParaRPr lang="en-US" sz="1800" smtClean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1800" smtClean="0">
                <a:solidFill>
                  <a:srgbClr val="002060"/>
                </a:solidFill>
              </a:rPr>
              <a:t>tên các </a:t>
            </a:r>
            <a:r>
              <a:rPr lang="vi-VN" sz="1800">
                <a:solidFill>
                  <a:srgbClr val="002060"/>
                </a:solidFill>
              </a:rPr>
              <a:t>chức năng của máy tính, mỗi đội chỉ đưa ra một đáp án, </a:t>
            </a:r>
            <a:endParaRPr lang="en-US" sz="1800" smtClean="0">
              <a:solidFill>
                <a:srgbClr val="00206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vi-VN" sz="1800" smtClean="0">
                <a:solidFill>
                  <a:srgbClr val="002060"/>
                </a:solidFill>
              </a:rPr>
              <a:t>đến </a:t>
            </a:r>
            <a:r>
              <a:rPr lang="vi-VN" sz="1800">
                <a:solidFill>
                  <a:srgbClr val="002060"/>
                </a:solidFill>
              </a:rPr>
              <a:t>khi đội nào không tìm ra được đáp án thì đội đó thua cuộc</a:t>
            </a:r>
            <a:r>
              <a:rPr lang="vi-VN">
                <a:solidFill>
                  <a:srgbClr val="002060"/>
                </a:solidFill>
              </a:rPr>
              <a:t>.</a:t>
            </a:r>
            <a:endParaRPr lang="en-US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3B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 txBox="1">
            <a:spLocks noGrp="1"/>
          </p:cNvSpPr>
          <p:nvPr>
            <p:ph type="ctrTitle" idx="4294967295"/>
          </p:nvPr>
        </p:nvSpPr>
        <p:spPr>
          <a:xfrm>
            <a:off x="533400" y="971550"/>
            <a:ext cx="63246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ctr"/>
            <a:r>
              <a:rPr lang="en" sz="3600" smtClean="0">
                <a:solidFill>
                  <a:srgbClr val="002060"/>
                </a:solidFill>
                <a:latin typeface="+mj-lt"/>
              </a:rPr>
              <a:t>Bài 4: </a:t>
            </a:r>
            <a:r>
              <a:rPr lang="vi-VN" sz="3600">
                <a:solidFill>
                  <a:srgbClr val="002060"/>
                </a:solidFill>
                <a:latin typeface="+mj-lt"/>
              </a:rPr>
              <a:t>Biểu diễn </a:t>
            </a:r>
            <a:r>
              <a:rPr lang="vi-VN" sz="3600" smtClean="0">
                <a:solidFill>
                  <a:srgbClr val="002060"/>
                </a:solidFill>
                <a:latin typeface="+mj-lt"/>
              </a:rPr>
              <a:t>văn</a:t>
            </a:r>
            <a:r>
              <a:rPr lang="en-US" sz="360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vi-VN" sz="3600" smtClean="0">
                <a:solidFill>
                  <a:srgbClr val="002060"/>
                </a:solidFill>
                <a:latin typeface="+mj-lt"/>
              </a:rPr>
              <a:t>bản</a:t>
            </a:r>
            <a:r>
              <a:rPr lang="vi-VN" sz="3600">
                <a:solidFill>
                  <a:srgbClr val="002060"/>
                </a:solidFill>
                <a:latin typeface="+mj-lt"/>
              </a:rPr>
              <a:t>, hình ảnh, âm thanh trong máy </a:t>
            </a:r>
            <a:r>
              <a:rPr lang="vi-VN" sz="3600" smtClean="0">
                <a:solidFill>
                  <a:srgbClr val="002060"/>
                </a:solidFill>
                <a:latin typeface="+mj-lt"/>
              </a:rPr>
              <a:t>tính</a:t>
            </a:r>
            <a:endParaRPr sz="3600">
              <a:solidFill>
                <a:srgbClr val="002060"/>
              </a:solidFill>
            </a:endParaRPr>
          </a:p>
        </p:txBody>
      </p:sp>
      <p:sp>
        <p:nvSpPr>
          <p:cNvPr id="106" name="Google Shape;106;p16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17171178">
            <a:off x="848867" y="4220986"/>
            <a:ext cx="740664" cy="1028700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19536071">
            <a:off x="1549765" y="3531249"/>
            <a:ext cx="1472233" cy="16259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317241" y="2618295"/>
            <a:ext cx="2057400" cy="19002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800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2190978" y="458688"/>
            <a:ext cx="3108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002060"/>
                </a:solidFill>
              </a:rPr>
              <a:t>NỘI DUNG BÀI HỌC</a:t>
            </a:r>
            <a:endParaRPr lang="en-US" sz="2400" b="1">
              <a:solidFill>
                <a:srgbClr val="002060"/>
              </a:solidFill>
            </a:endParaRPr>
          </a:p>
        </p:txBody>
      </p:sp>
      <p:sp>
        <p:nvSpPr>
          <p:cNvPr id="5" name="Google Shape;199;p25"/>
          <p:cNvSpPr/>
          <p:nvPr/>
        </p:nvSpPr>
        <p:spPr>
          <a:xfrm>
            <a:off x="152400" y="1428750"/>
            <a:ext cx="2478464" cy="2361600"/>
          </a:xfrm>
          <a:prstGeom prst="ellipse">
            <a:avLst/>
          </a:prstGeom>
          <a:solidFill>
            <a:schemeClr val="accent2">
              <a:lumMod val="60000"/>
              <a:lumOff val="40000"/>
              <a:alpha val="7310"/>
            </a:schemeClr>
          </a:solidFill>
          <a:ln w="38100" cap="flat" cmpd="sng">
            <a:solidFill>
              <a:srgbClr val="00B05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smtClean="0">
                <a:solidFill>
                  <a:srgbClr val="002060"/>
                </a:solidFill>
                <a:latin typeface="+mj-lt"/>
                <a:ea typeface="Montserrat"/>
                <a:cs typeface="Montserrat"/>
                <a:sym typeface="Montserrat"/>
              </a:rPr>
              <a:t>1. Tìm hiểu khái niệm bit</a:t>
            </a:r>
            <a:endParaRPr sz="2000" b="1">
              <a:solidFill>
                <a:srgbClr val="00206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Google Shape;199;p25"/>
          <p:cNvSpPr/>
          <p:nvPr/>
        </p:nvSpPr>
        <p:spPr>
          <a:xfrm>
            <a:off x="4800600" y="1237680"/>
            <a:ext cx="2590800" cy="2344561"/>
          </a:xfrm>
          <a:prstGeom prst="ellipse">
            <a:avLst/>
          </a:prstGeom>
          <a:solidFill>
            <a:schemeClr val="accent2">
              <a:lumMod val="60000"/>
              <a:lumOff val="40000"/>
              <a:alpha val="7310"/>
            </a:schemeClr>
          </a:solidFill>
          <a:ln w="38100" cap="flat" cmpd="sng">
            <a:solidFill>
              <a:srgbClr val="00B05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smtClean="0">
                <a:solidFill>
                  <a:srgbClr val="002060"/>
                </a:solidFill>
                <a:latin typeface="+mj-lt"/>
                <a:ea typeface="Montserrat"/>
                <a:cs typeface="Montserrat"/>
                <a:sym typeface="Montserrat"/>
              </a:rPr>
              <a:t>3. Số hóa văn bản, hình ảnh, âm thanh</a:t>
            </a:r>
            <a:endParaRPr sz="2000" b="1">
              <a:solidFill>
                <a:srgbClr val="002060"/>
              </a:solidFill>
              <a:latin typeface="+mj-lt"/>
              <a:ea typeface="Montserrat"/>
              <a:cs typeface="Montserrat"/>
              <a:sym typeface="Montserra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3999" y="1182026"/>
            <a:ext cx="2573395" cy="2474220"/>
            <a:chOff x="2819400" y="1640332"/>
            <a:chExt cx="2133000" cy="2133000"/>
          </a:xfrm>
        </p:grpSpPr>
        <p:sp>
          <p:nvSpPr>
            <p:cNvPr id="7" name="Google Shape;201;p25"/>
            <p:cNvSpPr/>
            <p:nvPr/>
          </p:nvSpPr>
          <p:spPr>
            <a:xfrm>
              <a:off x="2819400" y="1640332"/>
              <a:ext cx="2133000" cy="2133000"/>
            </a:xfrm>
            <a:prstGeom prst="ellipse">
              <a:avLst/>
            </a:prstGeom>
            <a:solidFill>
              <a:srgbClr val="0070C0">
                <a:alpha val="7310"/>
              </a:srgbClr>
            </a:solidFill>
            <a:ln w="19050" cap="flat" cmpd="sng">
              <a:solidFill>
                <a:schemeClr val="accent2">
                  <a:lumMod val="75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rgbClr val="FFFFFF"/>
                  </a:solidFill>
                  <a:latin typeface="Montserrat"/>
                  <a:ea typeface="Montserrat"/>
                  <a:cs typeface="Montserrat"/>
                  <a:sym typeface="Montserrat"/>
                </a:rPr>
                <a:t>GRAY</a:t>
              </a:r>
              <a:endParaRPr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097703" y="1984413"/>
              <a:ext cx="1687683" cy="16715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2. Biểu diễn 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chữ cái và văn 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bản trong máy </a:t>
              </a:r>
            </a:p>
            <a:p>
              <a:pPr algn="ctr">
                <a:lnSpc>
                  <a:spcPct val="150000"/>
                </a:lnSpc>
              </a:pPr>
              <a:r>
                <a:rPr lang="en-US" sz="2000" b="1" smtClean="0">
                  <a:solidFill>
                    <a:srgbClr val="002060"/>
                  </a:solidFill>
                </a:rPr>
                <a:t>tính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</p:grpSp>
      <p:grpSp>
        <p:nvGrpSpPr>
          <p:cNvPr id="10" name="Google Shape;513;p41"/>
          <p:cNvGrpSpPr/>
          <p:nvPr/>
        </p:nvGrpSpPr>
        <p:grpSpPr>
          <a:xfrm>
            <a:off x="1063336" y="197964"/>
            <a:ext cx="1127642" cy="1128712"/>
            <a:chOff x="5961125" y="1623900"/>
            <a:chExt cx="427450" cy="448175"/>
          </a:xfrm>
          <a:solidFill>
            <a:schemeClr val="accent3">
              <a:lumMod val="75000"/>
            </a:schemeClr>
          </a:solidFill>
        </p:grpSpPr>
        <p:sp>
          <p:nvSpPr>
            <p:cNvPr id="11" name="Google Shape;514;p41"/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15;p41"/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16;p41"/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517;p41"/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518;p41"/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519;p41"/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20;p41"/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grpFill/>
            <a:ln w="12175" cap="rnd" cmpd="sng">
              <a:solidFill>
                <a:srgbClr val="00206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722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>
            <a:spLocks noGrp="1"/>
          </p:cNvSpPr>
          <p:nvPr>
            <p:ph type="title"/>
          </p:nvPr>
        </p:nvSpPr>
        <p:spPr>
          <a:xfrm>
            <a:off x="793347" y="379948"/>
            <a:ext cx="53241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solidFill>
                  <a:schemeClr val="accent2">
                    <a:lumMod val="50000"/>
                  </a:schemeClr>
                </a:solidFill>
              </a:rPr>
              <a:t>1. Khái niệm bit</a:t>
            </a:r>
            <a:endParaRPr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126" name="Google Shape;126;p19"/>
          <p:cNvGrpSpPr/>
          <p:nvPr/>
        </p:nvGrpSpPr>
        <p:grpSpPr>
          <a:xfrm>
            <a:off x="328201" y="283786"/>
            <a:ext cx="457190" cy="457120"/>
            <a:chOff x="1923675" y="1633650"/>
            <a:chExt cx="436000" cy="435975"/>
          </a:xfrm>
        </p:grpSpPr>
        <p:sp>
          <p:nvSpPr>
            <p:cNvPr id="127" name="Google Shape;127;p19"/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19"/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19"/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19"/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19"/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19"/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noFill/>
            <a:ln w="19050" cap="rnd" cmpd="sng">
              <a:solidFill>
                <a:schemeClr val="accent4">
                  <a:lumMod val="50000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Google Shape;133;p19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6057" y="1123950"/>
            <a:ext cx="3862828" cy="961724"/>
            <a:chOff x="286057" y="1123950"/>
            <a:chExt cx="3902528" cy="961724"/>
          </a:xfrm>
        </p:grpSpPr>
        <p:grpSp>
          <p:nvGrpSpPr>
            <p:cNvPr id="9" name="Group 8"/>
            <p:cNvGrpSpPr/>
            <p:nvPr/>
          </p:nvGrpSpPr>
          <p:grpSpPr>
            <a:xfrm>
              <a:off x="286057" y="1123950"/>
              <a:ext cx="1848168" cy="961724"/>
              <a:chOff x="286057" y="1123950"/>
              <a:chExt cx="1848168" cy="961724"/>
            </a:xfrm>
          </p:grpSpPr>
          <p:grpSp>
            <p:nvGrpSpPr>
              <p:cNvPr id="13" name="Google Shape;695;p41"/>
              <p:cNvGrpSpPr/>
              <p:nvPr/>
            </p:nvGrpSpPr>
            <p:grpSpPr>
              <a:xfrm>
                <a:off x="286057" y="1123950"/>
                <a:ext cx="1219824" cy="914400"/>
                <a:chOff x="5937975" y="5081700"/>
                <a:chExt cx="481050" cy="261850"/>
              </a:xfrm>
            </p:grpSpPr>
            <p:sp>
              <p:nvSpPr>
                <p:cNvPr id="14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" name="Group 5"/>
              <p:cNvGrpSpPr/>
              <p:nvPr/>
            </p:nvGrpSpPr>
            <p:grpSpPr>
              <a:xfrm>
                <a:off x="1372225" y="1667833"/>
                <a:ext cx="762000" cy="417841"/>
                <a:chOff x="4114800" y="706109"/>
                <a:chExt cx="762000" cy="417841"/>
              </a:xfrm>
            </p:grpSpPr>
            <p:sp>
              <p:nvSpPr>
                <p:cNvPr id="3" name="Rectangle 2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" name="Group 4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4" name="Oval 3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" name="Oval 30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10" name="Group 9"/>
            <p:cNvGrpSpPr/>
            <p:nvPr/>
          </p:nvGrpSpPr>
          <p:grpSpPr>
            <a:xfrm>
              <a:off x="2268193" y="1123950"/>
              <a:ext cx="1920392" cy="961723"/>
              <a:chOff x="2268193" y="1123950"/>
              <a:chExt cx="1920392" cy="961723"/>
            </a:xfrm>
          </p:grpSpPr>
          <p:grpSp>
            <p:nvGrpSpPr>
              <p:cNvPr id="17" name="Google Shape;695;p41"/>
              <p:cNvGrpSpPr/>
              <p:nvPr/>
            </p:nvGrpSpPr>
            <p:grpSpPr>
              <a:xfrm>
                <a:off x="2268193" y="1123950"/>
                <a:ext cx="1219824" cy="914400"/>
                <a:chOff x="5937975" y="5081700"/>
                <a:chExt cx="481050" cy="261850"/>
              </a:xfrm>
            </p:grpSpPr>
            <p:sp>
              <p:nvSpPr>
                <p:cNvPr id="18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9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0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>
                <a:off x="3426585" y="1667832"/>
                <a:ext cx="762000" cy="417841"/>
                <a:chOff x="4114800" y="706109"/>
                <a:chExt cx="762000" cy="417841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7" name="Group 36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38" name="Oval 37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Oval 38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grpSp>
        <p:nvGrpSpPr>
          <p:cNvPr id="30" name="Group 29"/>
          <p:cNvGrpSpPr/>
          <p:nvPr/>
        </p:nvGrpSpPr>
        <p:grpSpPr>
          <a:xfrm>
            <a:off x="340552" y="2923618"/>
            <a:ext cx="3961500" cy="961724"/>
            <a:chOff x="561951" y="2871952"/>
            <a:chExt cx="4120827" cy="961724"/>
          </a:xfrm>
        </p:grpSpPr>
        <p:grpSp>
          <p:nvGrpSpPr>
            <p:cNvPr id="12" name="Group 11"/>
            <p:cNvGrpSpPr/>
            <p:nvPr/>
          </p:nvGrpSpPr>
          <p:grpSpPr>
            <a:xfrm>
              <a:off x="561951" y="2871952"/>
              <a:ext cx="1861376" cy="961724"/>
              <a:chOff x="561951" y="2871952"/>
              <a:chExt cx="1861376" cy="961724"/>
            </a:xfrm>
          </p:grpSpPr>
          <p:grpSp>
            <p:nvGrpSpPr>
              <p:cNvPr id="21" name="Google Shape;695;p41"/>
              <p:cNvGrpSpPr/>
              <p:nvPr/>
            </p:nvGrpSpPr>
            <p:grpSpPr>
              <a:xfrm>
                <a:off x="561951" y="2871952"/>
                <a:ext cx="1219824" cy="914400"/>
                <a:chOff x="5937975" y="5081700"/>
                <a:chExt cx="481050" cy="261850"/>
              </a:xfrm>
            </p:grpSpPr>
            <p:sp>
              <p:nvSpPr>
                <p:cNvPr id="22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4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0" name="Group 39"/>
              <p:cNvGrpSpPr/>
              <p:nvPr/>
            </p:nvGrpSpPr>
            <p:grpSpPr>
              <a:xfrm>
                <a:off x="1661327" y="3415835"/>
                <a:ext cx="762000" cy="417841"/>
                <a:chOff x="4114800" y="706109"/>
                <a:chExt cx="762000" cy="417841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" name="Oval 43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grpSp>
          <p:nvGrpSpPr>
            <p:cNvPr id="29" name="Group 28"/>
            <p:cNvGrpSpPr/>
            <p:nvPr/>
          </p:nvGrpSpPr>
          <p:grpSpPr>
            <a:xfrm>
              <a:off x="2732933" y="2872039"/>
              <a:ext cx="1949845" cy="914400"/>
              <a:chOff x="2732933" y="2872039"/>
              <a:chExt cx="1949845" cy="914400"/>
            </a:xfrm>
          </p:grpSpPr>
          <p:grpSp>
            <p:nvGrpSpPr>
              <p:cNvPr id="25" name="Google Shape;695;p41"/>
              <p:cNvGrpSpPr/>
              <p:nvPr/>
            </p:nvGrpSpPr>
            <p:grpSpPr>
              <a:xfrm>
                <a:off x="2732933" y="2872039"/>
                <a:ext cx="1219824" cy="914400"/>
                <a:chOff x="5937975" y="5081700"/>
                <a:chExt cx="481050" cy="261850"/>
              </a:xfrm>
            </p:grpSpPr>
            <p:sp>
              <p:nvSpPr>
                <p:cNvPr id="26" name="Google Shape;696;p41"/>
                <p:cNvSpPr/>
                <p:nvPr/>
              </p:nvSpPr>
              <p:spPr>
                <a:xfrm>
                  <a:off x="6104200" y="5081700"/>
                  <a:ext cx="314825" cy="215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593" h="8623" fill="none" extrusionOk="0">
                      <a:moveTo>
                        <a:pt x="5481" y="8622"/>
                      </a:moveTo>
                      <a:lnTo>
                        <a:pt x="5481" y="8622"/>
                      </a:lnTo>
                      <a:lnTo>
                        <a:pt x="6017" y="8574"/>
                      </a:lnTo>
                      <a:lnTo>
                        <a:pt x="6382" y="8525"/>
                      </a:lnTo>
                      <a:lnTo>
                        <a:pt x="6796" y="8452"/>
                      </a:lnTo>
                      <a:lnTo>
                        <a:pt x="7234" y="8354"/>
                      </a:lnTo>
                      <a:lnTo>
                        <a:pt x="7697" y="8257"/>
                      </a:lnTo>
                      <a:lnTo>
                        <a:pt x="8184" y="8086"/>
                      </a:lnTo>
                      <a:lnTo>
                        <a:pt x="8671" y="7892"/>
                      </a:lnTo>
                      <a:lnTo>
                        <a:pt x="9134" y="7648"/>
                      </a:lnTo>
                      <a:lnTo>
                        <a:pt x="9353" y="7526"/>
                      </a:lnTo>
                      <a:lnTo>
                        <a:pt x="9597" y="7356"/>
                      </a:lnTo>
                      <a:lnTo>
                        <a:pt x="9792" y="7185"/>
                      </a:lnTo>
                      <a:lnTo>
                        <a:pt x="9986" y="7015"/>
                      </a:lnTo>
                      <a:lnTo>
                        <a:pt x="10181" y="6820"/>
                      </a:lnTo>
                      <a:lnTo>
                        <a:pt x="10376" y="6601"/>
                      </a:lnTo>
                      <a:lnTo>
                        <a:pt x="10522" y="6357"/>
                      </a:lnTo>
                      <a:lnTo>
                        <a:pt x="10668" y="6114"/>
                      </a:lnTo>
                      <a:lnTo>
                        <a:pt x="10814" y="5846"/>
                      </a:lnTo>
                      <a:lnTo>
                        <a:pt x="10912" y="5554"/>
                      </a:lnTo>
                      <a:lnTo>
                        <a:pt x="11009" y="5261"/>
                      </a:lnTo>
                      <a:lnTo>
                        <a:pt x="11082" y="4945"/>
                      </a:lnTo>
                      <a:lnTo>
                        <a:pt x="11131" y="4579"/>
                      </a:lnTo>
                      <a:lnTo>
                        <a:pt x="11155" y="4214"/>
                      </a:lnTo>
                      <a:lnTo>
                        <a:pt x="11155" y="4214"/>
                      </a:lnTo>
                      <a:lnTo>
                        <a:pt x="11155" y="3873"/>
                      </a:lnTo>
                      <a:lnTo>
                        <a:pt x="11131" y="3435"/>
                      </a:lnTo>
                      <a:lnTo>
                        <a:pt x="11131" y="2972"/>
                      </a:lnTo>
                      <a:lnTo>
                        <a:pt x="11131" y="2753"/>
                      </a:lnTo>
                      <a:lnTo>
                        <a:pt x="11180" y="2582"/>
                      </a:lnTo>
                      <a:lnTo>
                        <a:pt x="12032" y="2607"/>
                      </a:lnTo>
                      <a:lnTo>
                        <a:pt x="11594" y="2120"/>
                      </a:lnTo>
                      <a:lnTo>
                        <a:pt x="11594" y="2120"/>
                      </a:lnTo>
                      <a:lnTo>
                        <a:pt x="11764" y="2046"/>
                      </a:lnTo>
                      <a:lnTo>
                        <a:pt x="11935" y="1973"/>
                      </a:lnTo>
                      <a:lnTo>
                        <a:pt x="12300" y="1827"/>
                      </a:lnTo>
                      <a:lnTo>
                        <a:pt x="12568" y="1730"/>
                      </a:lnTo>
                      <a:lnTo>
                        <a:pt x="12592" y="1681"/>
                      </a:lnTo>
                      <a:lnTo>
                        <a:pt x="12592" y="1657"/>
                      </a:lnTo>
                      <a:lnTo>
                        <a:pt x="12568" y="1632"/>
                      </a:lnTo>
                      <a:lnTo>
                        <a:pt x="12568" y="1632"/>
                      </a:lnTo>
                      <a:lnTo>
                        <a:pt x="12203" y="1511"/>
                      </a:lnTo>
                      <a:lnTo>
                        <a:pt x="11789" y="1389"/>
                      </a:lnTo>
                      <a:lnTo>
                        <a:pt x="11302" y="1267"/>
                      </a:lnTo>
                      <a:lnTo>
                        <a:pt x="11302" y="1267"/>
                      </a:lnTo>
                      <a:lnTo>
                        <a:pt x="11082" y="1024"/>
                      </a:lnTo>
                      <a:lnTo>
                        <a:pt x="10863" y="780"/>
                      </a:lnTo>
                      <a:lnTo>
                        <a:pt x="10547" y="512"/>
                      </a:lnTo>
                      <a:lnTo>
                        <a:pt x="10352" y="390"/>
                      </a:lnTo>
                      <a:lnTo>
                        <a:pt x="10157" y="269"/>
                      </a:lnTo>
                      <a:lnTo>
                        <a:pt x="9938" y="171"/>
                      </a:lnTo>
                      <a:lnTo>
                        <a:pt x="9719" y="98"/>
                      </a:lnTo>
                      <a:lnTo>
                        <a:pt x="9475" y="25"/>
                      </a:lnTo>
                      <a:lnTo>
                        <a:pt x="9231" y="1"/>
                      </a:lnTo>
                      <a:lnTo>
                        <a:pt x="8964" y="25"/>
                      </a:lnTo>
                      <a:lnTo>
                        <a:pt x="8696" y="74"/>
                      </a:lnTo>
                      <a:lnTo>
                        <a:pt x="8696" y="74"/>
                      </a:lnTo>
                      <a:lnTo>
                        <a:pt x="8501" y="122"/>
                      </a:lnTo>
                      <a:lnTo>
                        <a:pt x="8306" y="171"/>
                      </a:lnTo>
                      <a:lnTo>
                        <a:pt x="8111" y="269"/>
                      </a:lnTo>
                      <a:lnTo>
                        <a:pt x="7916" y="366"/>
                      </a:lnTo>
                      <a:lnTo>
                        <a:pt x="7746" y="488"/>
                      </a:lnTo>
                      <a:lnTo>
                        <a:pt x="7575" y="610"/>
                      </a:lnTo>
                      <a:lnTo>
                        <a:pt x="7405" y="756"/>
                      </a:lnTo>
                      <a:lnTo>
                        <a:pt x="7283" y="926"/>
                      </a:lnTo>
                      <a:lnTo>
                        <a:pt x="7137" y="1097"/>
                      </a:lnTo>
                      <a:lnTo>
                        <a:pt x="7039" y="1267"/>
                      </a:lnTo>
                      <a:lnTo>
                        <a:pt x="6942" y="1462"/>
                      </a:lnTo>
                      <a:lnTo>
                        <a:pt x="6845" y="1657"/>
                      </a:lnTo>
                      <a:lnTo>
                        <a:pt x="6796" y="1876"/>
                      </a:lnTo>
                      <a:lnTo>
                        <a:pt x="6747" y="2095"/>
                      </a:lnTo>
                      <a:lnTo>
                        <a:pt x="6723" y="2339"/>
                      </a:lnTo>
                      <a:lnTo>
                        <a:pt x="6723" y="2558"/>
                      </a:lnTo>
                      <a:lnTo>
                        <a:pt x="1" y="4360"/>
                      </a:lnTo>
                      <a:lnTo>
                        <a:pt x="1" y="4360"/>
                      </a:lnTo>
                      <a:lnTo>
                        <a:pt x="318" y="4579"/>
                      </a:lnTo>
                      <a:lnTo>
                        <a:pt x="634" y="4799"/>
                      </a:lnTo>
                      <a:lnTo>
                        <a:pt x="951" y="5018"/>
                      </a:lnTo>
                      <a:lnTo>
                        <a:pt x="1267" y="5188"/>
                      </a:lnTo>
                      <a:lnTo>
                        <a:pt x="1608" y="5359"/>
                      </a:lnTo>
                      <a:lnTo>
                        <a:pt x="1925" y="5481"/>
                      </a:lnTo>
                      <a:lnTo>
                        <a:pt x="2266" y="5602"/>
                      </a:lnTo>
                      <a:lnTo>
                        <a:pt x="2583" y="5724"/>
                      </a:lnTo>
                      <a:lnTo>
                        <a:pt x="2923" y="5797"/>
                      </a:lnTo>
                      <a:lnTo>
                        <a:pt x="3264" y="5846"/>
                      </a:lnTo>
                      <a:lnTo>
                        <a:pt x="3581" y="5895"/>
                      </a:lnTo>
                      <a:lnTo>
                        <a:pt x="3922" y="5919"/>
                      </a:lnTo>
                      <a:lnTo>
                        <a:pt x="4263" y="5919"/>
                      </a:lnTo>
                      <a:lnTo>
                        <a:pt x="4604" y="5895"/>
                      </a:lnTo>
                      <a:lnTo>
                        <a:pt x="4945" y="5846"/>
                      </a:lnTo>
                      <a:lnTo>
                        <a:pt x="5286" y="5797"/>
                      </a:lnTo>
                      <a:lnTo>
                        <a:pt x="5286" y="5797"/>
                      </a:lnTo>
                      <a:lnTo>
                        <a:pt x="5603" y="5700"/>
                      </a:lnTo>
                      <a:lnTo>
                        <a:pt x="5919" y="5627"/>
                      </a:lnTo>
                      <a:lnTo>
                        <a:pt x="6455" y="5407"/>
                      </a:lnTo>
                      <a:lnTo>
                        <a:pt x="6942" y="5188"/>
                      </a:lnTo>
                      <a:lnTo>
                        <a:pt x="7356" y="4969"/>
                      </a:lnTo>
                      <a:lnTo>
                        <a:pt x="7697" y="4750"/>
                      </a:lnTo>
                      <a:lnTo>
                        <a:pt x="7941" y="4579"/>
                      </a:lnTo>
                      <a:lnTo>
                        <a:pt x="8160" y="4409"/>
                      </a:lnTo>
                      <a:lnTo>
                        <a:pt x="8160" y="4409"/>
                      </a:lnTo>
                      <a:lnTo>
                        <a:pt x="8233" y="4360"/>
                      </a:lnTo>
                      <a:lnTo>
                        <a:pt x="8330" y="4336"/>
                      </a:lnTo>
                      <a:lnTo>
                        <a:pt x="8428" y="4360"/>
                      </a:lnTo>
                      <a:lnTo>
                        <a:pt x="8501" y="4409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" name="Google Shape;697;p41"/>
                <p:cNvSpPr/>
                <p:nvPr/>
              </p:nvSpPr>
              <p:spPr>
                <a:xfrm>
                  <a:off x="5937975" y="5210175"/>
                  <a:ext cx="333700" cy="133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48" h="5335" fill="none" extrusionOk="0">
                      <a:moveTo>
                        <a:pt x="7819" y="1"/>
                      </a:moveTo>
                      <a:lnTo>
                        <a:pt x="318" y="2533"/>
                      </a:lnTo>
                      <a:lnTo>
                        <a:pt x="318" y="2533"/>
                      </a:lnTo>
                      <a:lnTo>
                        <a:pt x="245" y="2582"/>
                      </a:lnTo>
                      <a:lnTo>
                        <a:pt x="147" y="2631"/>
                      </a:lnTo>
                      <a:lnTo>
                        <a:pt x="98" y="2704"/>
                      </a:lnTo>
                      <a:lnTo>
                        <a:pt x="50" y="2777"/>
                      </a:lnTo>
                      <a:lnTo>
                        <a:pt x="1" y="2874"/>
                      </a:lnTo>
                      <a:lnTo>
                        <a:pt x="1" y="2972"/>
                      </a:lnTo>
                      <a:lnTo>
                        <a:pt x="1" y="3045"/>
                      </a:lnTo>
                      <a:lnTo>
                        <a:pt x="25" y="3142"/>
                      </a:lnTo>
                      <a:lnTo>
                        <a:pt x="25" y="3142"/>
                      </a:lnTo>
                      <a:lnTo>
                        <a:pt x="98" y="3288"/>
                      </a:lnTo>
                      <a:lnTo>
                        <a:pt x="196" y="3386"/>
                      </a:lnTo>
                      <a:lnTo>
                        <a:pt x="318" y="3459"/>
                      </a:lnTo>
                      <a:lnTo>
                        <a:pt x="488" y="3483"/>
                      </a:lnTo>
                      <a:lnTo>
                        <a:pt x="488" y="3483"/>
                      </a:lnTo>
                      <a:lnTo>
                        <a:pt x="610" y="3459"/>
                      </a:lnTo>
                      <a:lnTo>
                        <a:pt x="269" y="3629"/>
                      </a:lnTo>
                      <a:lnTo>
                        <a:pt x="269" y="3629"/>
                      </a:lnTo>
                      <a:lnTo>
                        <a:pt x="171" y="3678"/>
                      </a:lnTo>
                      <a:lnTo>
                        <a:pt x="123" y="3751"/>
                      </a:lnTo>
                      <a:lnTo>
                        <a:pt x="50" y="3824"/>
                      </a:lnTo>
                      <a:lnTo>
                        <a:pt x="25" y="3922"/>
                      </a:lnTo>
                      <a:lnTo>
                        <a:pt x="1" y="3995"/>
                      </a:lnTo>
                      <a:lnTo>
                        <a:pt x="1" y="4092"/>
                      </a:lnTo>
                      <a:lnTo>
                        <a:pt x="1" y="4190"/>
                      </a:lnTo>
                      <a:lnTo>
                        <a:pt x="50" y="4287"/>
                      </a:lnTo>
                      <a:lnTo>
                        <a:pt x="50" y="4287"/>
                      </a:lnTo>
                      <a:lnTo>
                        <a:pt x="123" y="4409"/>
                      </a:lnTo>
                      <a:lnTo>
                        <a:pt x="220" y="4482"/>
                      </a:lnTo>
                      <a:lnTo>
                        <a:pt x="342" y="4531"/>
                      </a:lnTo>
                      <a:lnTo>
                        <a:pt x="488" y="4555"/>
                      </a:lnTo>
                      <a:lnTo>
                        <a:pt x="488" y="4555"/>
                      </a:lnTo>
                      <a:lnTo>
                        <a:pt x="586" y="4555"/>
                      </a:lnTo>
                      <a:lnTo>
                        <a:pt x="683" y="4506"/>
                      </a:lnTo>
                      <a:lnTo>
                        <a:pt x="853" y="4433"/>
                      </a:lnTo>
                      <a:lnTo>
                        <a:pt x="853" y="4433"/>
                      </a:lnTo>
                      <a:lnTo>
                        <a:pt x="780" y="4555"/>
                      </a:lnTo>
                      <a:lnTo>
                        <a:pt x="756" y="4701"/>
                      </a:lnTo>
                      <a:lnTo>
                        <a:pt x="780" y="4847"/>
                      </a:lnTo>
                      <a:lnTo>
                        <a:pt x="829" y="4993"/>
                      </a:lnTo>
                      <a:lnTo>
                        <a:pt x="829" y="4993"/>
                      </a:lnTo>
                      <a:lnTo>
                        <a:pt x="926" y="5091"/>
                      </a:lnTo>
                      <a:lnTo>
                        <a:pt x="1024" y="5139"/>
                      </a:lnTo>
                      <a:lnTo>
                        <a:pt x="1121" y="5188"/>
                      </a:lnTo>
                      <a:lnTo>
                        <a:pt x="1243" y="5212"/>
                      </a:lnTo>
                      <a:lnTo>
                        <a:pt x="1243" y="5212"/>
                      </a:lnTo>
                      <a:lnTo>
                        <a:pt x="1389" y="5188"/>
                      </a:lnTo>
                      <a:lnTo>
                        <a:pt x="1511" y="5115"/>
                      </a:lnTo>
                      <a:lnTo>
                        <a:pt x="6065" y="2144"/>
                      </a:lnTo>
                      <a:lnTo>
                        <a:pt x="6065" y="2144"/>
                      </a:lnTo>
                      <a:lnTo>
                        <a:pt x="6528" y="2363"/>
                      </a:lnTo>
                      <a:lnTo>
                        <a:pt x="7088" y="2582"/>
                      </a:lnTo>
                      <a:lnTo>
                        <a:pt x="7770" y="2826"/>
                      </a:lnTo>
                      <a:lnTo>
                        <a:pt x="8501" y="3045"/>
                      </a:lnTo>
                      <a:lnTo>
                        <a:pt x="9280" y="3240"/>
                      </a:lnTo>
                      <a:lnTo>
                        <a:pt x="10060" y="3386"/>
                      </a:lnTo>
                      <a:lnTo>
                        <a:pt x="10425" y="3435"/>
                      </a:lnTo>
                      <a:lnTo>
                        <a:pt x="10790" y="3483"/>
                      </a:lnTo>
                      <a:lnTo>
                        <a:pt x="11156" y="3483"/>
                      </a:lnTo>
                      <a:lnTo>
                        <a:pt x="11497" y="3483"/>
                      </a:lnTo>
                      <a:lnTo>
                        <a:pt x="12178" y="5188"/>
                      </a:lnTo>
                      <a:lnTo>
                        <a:pt x="12178" y="5188"/>
                      </a:lnTo>
                      <a:lnTo>
                        <a:pt x="12227" y="5237"/>
                      </a:lnTo>
                      <a:lnTo>
                        <a:pt x="12276" y="5286"/>
                      </a:lnTo>
                      <a:lnTo>
                        <a:pt x="12349" y="5310"/>
                      </a:lnTo>
                      <a:lnTo>
                        <a:pt x="12422" y="5334"/>
                      </a:lnTo>
                      <a:lnTo>
                        <a:pt x="13347" y="5334"/>
                      </a:lnTo>
                    </a:path>
                  </a:pathLst>
                </a:custGeom>
                <a:noFill/>
                <a:ln w="19050" cap="rnd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" name="Google Shape;698;p41"/>
                <p:cNvSpPr/>
                <p:nvPr/>
              </p:nvSpPr>
              <p:spPr>
                <a:xfrm>
                  <a:off x="6352025" y="5109100"/>
                  <a:ext cx="19500" cy="18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80" h="756" extrusionOk="0">
                      <a:moveTo>
                        <a:pt x="317" y="1"/>
                      </a:moveTo>
                      <a:lnTo>
                        <a:pt x="244" y="25"/>
                      </a:lnTo>
                      <a:lnTo>
                        <a:pt x="122" y="98"/>
                      </a:lnTo>
                      <a:lnTo>
                        <a:pt x="49" y="220"/>
                      </a:lnTo>
                      <a:lnTo>
                        <a:pt x="25" y="293"/>
                      </a:lnTo>
                      <a:lnTo>
                        <a:pt x="0" y="390"/>
                      </a:lnTo>
                      <a:lnTo>
                        <a:pt x="25" y="463"/>
                      </a:lnTo>
                      <a:lnTo>
                        <a:pt x="49" y="536"/>
                      </a:lnTo>
                      <a:lnTo>
                        <a:pt x="122" y="658"/>
                      </a:lnTo>
                      <a:lnTo>
                        <a:pt x="244" y="731"/>
                      </a:lnTo>
                      <a:lnTo>
                        <a:pt x="317" y="756"/>
                      </a:lnTo>
                      <a:lnTo>
                        <a:pt x="463" y="756"/>
                      </a:lnTo>
                      <a:lnTo>
                        <a:pt x="536" y="731"/>
                      </a:lnTo>
                      <a:lnTo>
                        <a:pt x="658" y="658"/>
                      </a:lnTo>
                      <a:lnTo>
                        <a:pt x="755" y="536"/>
                      </a:lnTo>
                      <a:lnTo>
                        <a:pt x="780" y="463"/>
                      </a:lnTo>
                      <a:lnTo>
                        <a:pt x="780" y="390"/>
                      </a:lnTo>
                      <a:lnTo>
                        <a:pt x="780" y="293"/>
                      </a:lnTo>
                      <a:lnTo>
                        <a:pt x="755" y="220"/>
                      </a:lnTo>
                      <a:lnTo>
                        <a:pt x="658" y="98"/>
                      </a:lnTo>
                      <a:lnTo>
                        <a:pt x="536" y="25"/>
                      </a:lnTo>
                      <a:lnTo>
                        <a:pt x="463" y="1"/>
                      </a:lnTo>
                      <a:close/>
                    </a:path>
                  </a:pathLst>
                </a:custGeom>
                <a:noFill/>
                <a:ln w="19050" cap="flat" cmpd="sng">
                  <a:solidFill>
                    <a:srgbClr val="0070C0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45" name="Group 44"/>
              <p:cNvGrpSpPr/>
              <p:nvPr/>
            </p:nvGrpSpPr>
            <p:grpSpPr>
              <a:xfrm>
                <a:off x="3920778" y="3368511"/>
                <a:ext cx="762000" cy="417841"/>
                <a:chOff x="4114800" y="706109"/>
                <a:chExt cx="762000" cy="417841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4114800" y="706109"/>
                  <a:ext cx="762000" cy="417841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4248150" y="799707"/>
                  <a:ext cx="469323" cy="230644"/>
                  <a:chOff x="4248150" y="799707"/>
                  <a:chExt cx="469323" cy="230644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4248150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4526973" y="799707"/>
                    <a:ext cx="190500" cy="230644"/>
                  </a:xfrm>
                  <a:prstGeom prst="ellipse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7" name="Right Brace 6"/>
          <p:cNvSpPr/>
          <p:nvPr/>
        </p:nvSpPr>
        <p:spPr>
          <a:xfrm>
            <a:off x="4392386" y="1219633"/>
            <a:ext cx="381000" cy="2971800"/>
          </a:xfrm>
          <a:prstGeom prst="rightBrac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724400" y="984230"/>
            <a:ext cx="3048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? Có thể tạo ra một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thẻ mới cho các thành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viên thứ năm hay không?</a:t>
            </a:r>
          </a:p>
          <a:p>
            <a:pPr>
              <a:lnSpc>
                <a:spcPct val="150000"/>
              </a:lnSpc>
            </a:pPr>
            <a:endParaRPr lang="en-US" sz="1800" i="1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? Nếu mỗi thẻ gồm 3 ô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tròn thì có thể tạo được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năm thẻ khác nhau cho </a:t>
            </a:r>
          </a:p>
          <a:p>
            <a:pPr>
              <a:lnSpc>
                <a:spcPct val="150000"/>
              </a:lnSpc>
            </a:pPr>
            <a:r>
              <a:rPr lang="en-US" sz="1800" i="1" smtClean="0">
                <a:solidFill>
                  <a:schemeClr val="accent2">
                    <a:lumMod val="50000"/>
                  </a:schemeClr>
                </a:solidFill>
              </a:rPr>
              <a:t>năm chú chim không?</a:t>
            </a:r>
            <a:endParaRPr lang="en-US" sz="1800" i="1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1082690" y="4400550"/>
            <a:ext cx="5546709" cy="533400"/>
            <a:chOff x="1082690" y="4400550"/>
            <a:chExt cx="5546709" cy="533400"/>
          </a:xfrm>
        </p:grpSpPr>
        <p:sp>
          <p:nvSpPr>
            <p:cNvPr id="33" name="Rectangle 32"/>
            <p:cNvSpPr/>
            <p:nvPr/>
          </p:nvSpPr>
          <p:spPr>
            <a:xfrm>
              <a:off x="1082690" y="4400550"/>
              <a:ext cx="5546709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smtClean="0">
                  <a:solidFill>
                    <a:schemeClr val="tx1">
                      <a:lumMod val="50000"/>
                    </a:schemeClr>
                  </a:solidFill>
                </a:rPr>
                <a:t>                    ….</a:t>
              </a:r>
              <a:endParaRPr lang="en-US" sz="2800" b="1">
                <a:solidFill>
                  <a:schemeClr val="tx1">
                    <a:lumMod val="50000"/>
                  </a:schemeClr>
                </a:solidFill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1305854" y="4582642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1493169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/>
            <p:nvPr/>
          </p:nvSpPr>
          <p:spPr>
            <a:xfrm>
              <a:off x="1693130" y="4582642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/>
            <p:nvPr/>
          </p:nvSpPr>
          <p:spPr>
            <a:xfrm>
              <a:off x="2156462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343984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2531506" y="4582642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2994035" y="4567285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3195710" y="4582642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3386380" y="4582642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3874184" y="4584937"/>
              <a:ext cx="183134" cy="230644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4057318" y="4582642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4240452" y="4586357"/>
              <a:ext cx="183134" cy="23064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4336"/>
        </a:solid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>
            <a:spLocks noGrp="1"/>
          </p:cNvSpPr>
          <p:nvPr>
            <p:ph type="ctrTitle" idx="4294967295"/>
          </p:nvPr>
        </p:nvSpPr>
        <p:spPr>
          <a:xfrm>
            <a:off x="899688" y="371225"/>
            <a:ext cx="5251500" cy="83756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smtClean="0">
                <a:solidFill>
                  <a:srgbClr val="F44336"/>
                </a:solidFill>
              </a:rPr>
              <a:t>Kết luận</a:t>
            </a:r>
            <a:endParaRPr sz="2800">
              <a:solidFill>
                <a:srgbClr val="F44336"/>
              </a:solidFill>
            </a:endParaRPr>
          </a:p>
        </p:txBody>
      </p:sp>
      <p:grpSp>
        <p:nvGrpSpPr>
          <p:cNvPr id="140" name="Google Shape;140;p20"/>
          <p:cNvGrpSpPr/>
          <p:nvPr/>
        </p:nvGrpSpPr>
        <p:grpSpPr>
          <a:xfrm>
            <a:off x="399736" y="328686"/>
            <a:ext cx="493025" cy="913604"/>
            <a:chOff x="6718575" y="2318625"/>
            <a:chExt cx="256950" cy="407375"/>
          </a:xfrm>
        </p:grpSpPr>
        <p:sp>
          <p:nvSpPr>
            <p:cNvPr id="141" name="Google Shape;141;p20"/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0"/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0"/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0"/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0"/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0"/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0"/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0"/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w="28575" cap="rnd" cmpd="sng">
              <a:solidFill>
                <a:srgbClr val="F4433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9" name="Google Shape;149;p20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399736" y="1504950"/>
            <a:ext cx="29883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smtClean="0">
                <a:solidFill>
                  <a:srgbClr val="002060"/>
                </a:solidFill>
              </a:rPr>
              <a:t>Hoạt động 1:</a:t>
            </a:r>
            <a:r>
              <a:rPr lang="en-US" sz="2000" b="1" smtClean="0">
                <a:solidFill>
                  <a:srgbClr val="002060"/>
                </a:solidFill>
              </a:rPr>
              <a:t> </a:t>
            </a:r>
            <a:r>
              <a:rPr lang="en-US" sz="2000" smtClean="0">
                <a:solidFill>
                  <a:schemeClr val="tx1">
                    <a:lumMod val="50000"/>
                  </a:schemeClr>
                </a:solidFill>
              </a:rPr>
              <a:t>1) Có</a:t>
            </a: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000" smtClean="0">
                <a:solidFill>
                  <a:schemeClr val="tx1">
                    <a:lumMod val="50000"/>
                  </a:schemeClr>
                </a:solidFill>
              </a:rPr>
              <a:t>                      2) Không </a:t>
            </a:r>
            <a:endParaRPr lang="en-US" sz="200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4449" y="2228422"/>
            <a:ext cx="750416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u="sng" smtClean="0">
                <a:solidFill>
                  <a:srgbClr val="002060"/>
                </a:solidFill>
              </a:rPr>
              <a:t>Khái niệm</a:t>
            </a:r>
            <a:r>
              <a:rPr lang="en-US" sz="2000" b="1" smtClean="0"/>
              <a:t>: </a:t>
            </a:r>
          </a:p>
          <a:p>
            <a:pPr>
              <a:lnSpc>
                <a:spcPct val="150000"/>
              </a:lnSpc>
            </a:pPr>
            <a:r>
              <a:rPr lang="nl-NL" sz="2000" smtClean="0"/>
              <a:t>- Bit </a:t>
            </a:r>
            <a:r>
              <a:rPr lang="nl-NL" sz="2000"/>
              <a:t>là đơn vị nhỏ nhất để biểu diễn và lưu trữ thông tin. </a:t>
            </a:r>
            <a:r>
              <a:rPr lang="nl-NL" sz="2000" smtClean="0"/>
              <a:t>Bit </a:t>
            </a:r>
            <a:r>
              <a:rPr lang="nl-NL" sz="2000"/>
              <a:t>chỉ </a:t>
            </a:r>
            <a:endParaRPr lang="nl-NL" sz="2000" smtClean="0"/>
          </a:p>
          <a:p>
            <a:pPr>
              <a:lnSpc>
                <a:spcPct val="150000"/>
              </a:lnSpc>
            </a:pPr>
            <a:r>
              <a:rPr lang="nl-NL" sz="2000" smtClean="0"/>
              <a:t>có </a:t>
            </a:r>
            <a:r>
              <a:rPr lang="nl-NL" sz="2000"/>
              <a:t>thể nhận một trong hai trạng thái, kí hiệu là “0” và “1</a:t>
            </a:r>
            <a:r>
              <a:rPr lang="nl-NL" sz="2000" smtClean="0"/>
              <a:t>”.</a:t>
            </a:r>
          </a:p>
          <a:p>
            <a:pPr>
              <a:lnSpc>
                <a:spcPct val="150000"/>
              </a:lnSpc>
            </a:pPr>
            <a:r>
              <a:rPr lang="nl-NL" sz="2000"/>
              <a:t>- Ngoài ra có thể dùng kí hiệu khác như “on” và “of”, “bật” và “tắt”, “đúng” và “sai</a:t>
            </a:r>
            <a:r>
              <a:rPr lang="nl-NL" sz="2000" smtClean="0"/>
              <a:t>”.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1E63"/>
        </a:solidFill>
        <a:effectLst/>
      </p:bgPr>
    </p:bg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1"/>
          <p:cNvSpPr txBox="1">
            <a:spLocks noGrp="1"/>
          </p:cNvSpPr>
          <p:nvPr>
            <p:ph type="title"/>
          </p:nvPr>
        </p:nvSpPr>
        <p:spPr>
          <a:xfrm>
            <a:off x="609600" y="0"/>
            <a:ext cx="6248400" cy="10172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smtClean="0">
                <a:solidFill>
                  <a:srgbClr val="002060"/>
                </a:solidFill>
                <a:latin typeface="+mj-lt"/>
              </a:rPr>
              <a:t>2. Biểu diễn chữ cái và văn bản trong máy tính</a:t>
            </a:r>
            <a:endParaRPr sz="260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57" name="Google Shape;157;p21"/>
          <p:cNvSpPr/>
          <p:nvPr/>
        </p:nvSpPr>
        <p:spPr>
          <a:xfrm>
            <a:off x="270377" y="723226"/>
            <a:ext cx="485675" cy="441808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noFill/>
          <a:ln w="12175" cap="rnd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21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13214" y="984389"/>
            <a:ext cx="61815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000" smtClean="0"/>
              <a:t>Máy tính biểu diễn tất cả các chữ cái bằng dãy bít</a:t>
            </a:r>
            <a:endParaRPr lang="en-US" sz="20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394165"/>
            <a:ext cx="5486400" cy="35494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5"/>
          <p:cNvSpPr txBox="1">
            <a:spLocks noGrp="1"/>
          </p:cNvSpPr>
          <p:nvPr>
            <p:ph type="title"/>
          </p:nvPr>
        </p:nvSpPr>
        <p:spPr>
          <a:xfrm>
            <a:off x="685800" y="171206"/>
            <a:ext cx="1609800" cy="4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mtClean="0">
                <a:solidFill>
                  <a:srgbClr val="002060"/>
                </a:solidFill>
              </a:rPr>
              <a:t>Ví dụ</a:t>
            </a:r>
            <a:endParaRPr>
              <a:solidFill>
                <a:srgbClr val="002060"/>
              </a:solidFill>
            </a:endParaRPr>
          </a:p>
        </p:txBody>
      </p:sp>
      <p:sp>
        <p:nvSpPr>
          <p:cNvPr id="203" name="Google Shape;203;p25"/>
          <p:cNvSpPr/>
          <p:nvPr/>
        </p:nvSpPr>
        <p:spPr>
          <a:xfrm>
            <a:off x="152400" y="228317"/>
            <a:ext cx="428589" cy="428589"/>
          </a:xfrm>
          <a:custGeom>
            <a:avLst/>
            <a:gdLst/>
            <a:ahLst/>
            <a:cxnLst/>
            <a:rect l="l" t="t" r="r" b="b"/>
            <a:pathLst>
              <a:path w="15004" h="15004" fill="none" extrusionOk="0">
                <a:moveTo>
                  <a:pt x="7502" y="1"/>
                </a:moveTo>
                <a:lnTo>
                  <a:pt x="7502" y="1"/>
                </a:lnTo>
                <a:lnTo>
                  <a:pt x="7112" y="1"/>
                </a:lnTo>
                <a:lnTo>
                  <a:pt x="6747" y="50"/>
                </a:lnTo>
                <a:lnTo>
                  <a:pt x="6357" y="98"/>
                </a:lnTo>
                <a:lnTo>
                  <a:pt x="5992" y="147"/>
                </a:lnTo>
                <a:lnTo>
                  <a:pt x="5627" y="244"/>
                </a:lnTo>
                <a:lnTo>
                  <a:pt x="5261" y="342"/>
                </a:lnTo>
                <a:lnTo>
                  <a:pt x="4921" y="464"/>
                </a:lnTo>
                <a:lnTo>
                  <a:pt x="4580" y="585"/>
                </a:lnTo>
                <a:lnTo>
                  <a:pt x="4239" y="732"/>
                </a:lnTo>
                <a:lnTo>
                  <a:pt x="3922" y="902"/>
                </a:lnTo>
                <a:lnTo>
                  <a:pt x="3605" y="1097"/>
                </a:lnTo>
                <a:lnTo>
                  <a:pt x="3313" y="1292"/>
                </a:lnTo>
                <a:lnTo>
                  <a:pt x="3021" y="1487"/>
                </a:lnTo>
                <a:lnTo>
                  <a:pt x="2729" y="1706"/>
                </a:lnTo>
                <a:lnTo>
                  <a:pt x="2461" y="1949"/>
                </a:lnTo>
                <a:lnTo>
                  <a:pt x="2193" y="2193"/>
                </a:lnTo>
                <a:lnTo>
                  <a:pt x="1949" y="2461"/>
                </a:lnTo>
                <a:lnTo>
                  <a:pt x="1706" y="2729"/>
                </a:lnTo>
                <a:lnTo>
                  <a:pt x="1486" y="3021"/>
                </a:lnTo>
                <a:lnTo>
                  <a:pt x="1292" y="3313"/>
                </a:lnTo>
                <a:lnTo>
                  <a:pt x="1097" y="3605"/>
                </a:lnTo>
                <a:lnTo>
                  <a:pt x="902" y="3922"/>
                </a:lnTo>
                <a:lnTo>
                  <a:pt x="731" y="4239"/>
                </a:lnTo>
                <a:lnTo>
                  <a:pt x="585" y="4580"/>
                </a:lnTo>
                <a:lnTo>
                  <a:pt x="464" y="4921"/>
                </a:lnTo>
                <a:lnTo>
                  <a:pt x="342" y="5262"/>
                </a:lnTo>
                <a:lnTo>
                  <a:pt x="244" y="5627"/>
                </a:lnTo>
                <a:lnTo>
                  <a:pt x="147" y="5992"/>
                </a:lnTo>
                <a:lnTo>
                  <a:pt x="98" y="6358"/>
                </a:lnTo>
                <a:lnTo>
                  <a:pt x="50" y="6747"/>
                </a:lnTo>
                <a:lnTo>
                  <a:pt x="1" y="7113"/>
                </a:lnTo>
                <a:lnTo>
                  <a:pt x="1" y="7502"/>
                </a:lnTo>
                <a:lnTo>
                  <a:pt x="1" y="7502"/>
                </a:lnTo>
                <a:lnTo>
                  <a:pt x="1" y="7892"/>
                </a:lnTo>
                <a:lnTo>
                  <a:pt x="50" y="8257"/>
                </a:lnTo>
                <a:lnTo>
                  <a:pt x="98" y="8647"/>
                </a:lnTo>
                <a:lnTo>
                  <a:pt x="147" y="9012"/>
                </a:lnTo>
                <a:lnTo>
                  <a:pt x="244" y="9378"/>
                </a:lnTo>
                <a:lnTo>
                  <a:pt x="342" y="9743"/>
                </a:lnTo>
                <a:lnTo>
                  <a:pt x="464" y="10084"/>
                </a:lnTo>
                <a:lnTo>
                  <a:pt x="585" y="10425"/>
                </a:lnTo>
                <a:lnTo>
                  <a:pt x="731" y="10766"/>
                </a:lnTo>
                <a:lnTo>
                  <a:pt x="902" y="11082"/>
                </a:lnTo>
                <a:lnTo>
                  <a:pt x="1097" y="11399"/>
                </a:lnTo>
                <a:lnTo>
                  <a:pt x="1292" y="11691"/>
                </a:lnTo>
                <a:lnTo>
                  <a:pt x="1486" y="11984"/>
                </a:lnTo>
                <a:lnTo>
                  <a:pt x="1706" y="12276"/>
                </a:lnTo>
                <a:lnTo>
                  <a:pt x="1949" y="12544"/>
                </a:lnTo>
                <a:lnTo>
                  <a:pt x="2193" y="12812"/>
                </a:lnTo>
                <a:lnTo>
                  <a:pt x="2461" y="13055"/>
                </a:lnTo>
                <a:lnTo>
                  <a:pt x="2729" y="13299"/>
                </a:lnTo>
                <a:lnTo>
                  <a:pt x="3021" y="13518"/>
                </a:lnTo>
                <a:lnTo>
                  <a:pt x="3313" y="13713"/>
                </a:lnTo>
                <a:lnTo>
                  <a:pt x="3605" y="13908"/>
                </a:lnTo>
                <a:lnTo>
                  <a:pt x="3922" y="14102"/>
                </a:lnTo>
                <a:lnTo>
                  <a:pt x="4239" y="14273"/>
                </a:lnTo>
                <a:lnTo>
                  <a:pt x="4580" y="14419"/>
                </a:lnTo>
                <a:lnTo>
                  <a:pt x="4921" y="14541"/>
                </a:lnTo>
                <a:lnTo>
                  <a:pt x="5261" y="14663"/>
                </a:lnTo>
                <a:lnTo>
                  <a:pt x="5627" y="14760"/>
                </a:lnTo>
                <a:lnTo>
                  <a:pt x="5992" y="14857"/>
                </a:lnTo>
                <a:lnTo>
                  <a:pt x="6357" y="14906"/>
                </a:lnTo>
                <a:lnTo>
                  <a:pt x="6747" y="14955"/>
                </a:lnTo>
                <a:lnTo>
                  <a:pt x="7112" y="15004"/>
                </a:lnTo>
                <a:lnTo>
                  <a:pt x="7502" y="15004"/>
                </a:lnTo>
                <a:lnTo>
                  <a:pt x="7502" y="15004"/>
                </a:lnTo>
                <a:lnTo>
                  <a:pt x="7892" y="15004"/>
                </a:lnTo>
                <a:lnTo>
                  <a:pt x="8257" y="14955"/>
                </a:lnTo>
                <a:lnTo>
                  <a:pt x="8647" y="14906"/>
                </a:lnTo>
                <a:lnTo>
                  <a:pt x="9012" y="14857"/>
                </a:lnTo>
                <a:lnTo>
                  <a:pt x="9377" y="14760"/>
                </a:lnTo>
                <a:lnTo>
                  <a:pt x="9743" y="14663"/>
                </a:lnTo>
                <a:lnTo>
                  <a:pt x="10084" y="14541"/>
                </a:lnTo>
                <a:lnTo>
                  <a:pt x="10425" y="14419"/>
                </a:lnTo>
                <a:lnTo>
                  <a:pt x="10766" y="14273"/>
                </a:lnTo>
                <a:lnTo>
                  <a:pt x="11082" y="14102"/>
                </a:lnTo>
                <a:lnTo>
                  <a:pt x="11399" y="13908"/>
                </a:lnTo>
                <a:lnTo>
                  <a:pt x="11691" y="13713"/>
                </a:lnTo>
                <a:lnTo>
                  <a:pt x="11983" y="13518"/>
                </a:lnTo>
                <a:lnTo>
                  <a:pt x="12276" y="13299"/>
                </a:lnTo>
                <a:lnTo>
                  <a:pt x="12544" y="13055"/>
                </a:lnTo>
                <a:lnTo>
                  <a:pt x="12812" y="12812"/>
                </a:lnTo>
                <a:lnTo>
                  <a:pt x="13055" y="12544"/>
                </a:lnTo>
                <a:lnTo>
                  <a:pt x="13299" y="12276"/>
                </a:lnTo>
                <a:lnTo>
                  <a:pt x="13518" y="11984"/>
                </a:lnTo>
                <a:lnTo>
                  <a:pt x="13713" y="11691"/>
                </a:lnTo>
                <a:lnTo>
                  <a:pt x="13907" y="11399"/>
                </a:lnTo>
                <a:lnTo>
                  <a:pt x="14102" y="11082"/>
                </a:lnTo>
                <a:lnTo>
                  <a:pt x="14273" y="10766"/>
                </a:lnTo>
                <a:lnTo>
                  <a:pt x="14419" y="10425"/>
                </a:lnTo>
                <a:lnTo>
                  <a:pt x="14541" y="10084"/>
                </a:lnTo>
                <a:lnTo>
                  <a:pt x="14662" y="9743"/>
                </a:lnTo>
                <a:lnTo>
                  <a:pt x="14760" y="9378"/>
                </a:lnTo>
                <a:lnTo>
                  <a:pt x="14857" y="9012"/>
                </a:lnTo>
                <a:lnTo>
                  <a:pt x="14906" y="8647"/>
                </a:lnTo>
                <a:lnTo>
                  <a:pt x="14955" y="8257"/>
                </a:lnTo>
                <a:lnTo>
                  <a:pt x="15003" y="7892"/>
                </a:lnTo>
                <a:lnTo>
                  <a:pt x="15003" y="7502"/>
                </a:lnTo>
                <a:lnTo>
                  <a:pt x="7502" y="7502"/>
                </a:lnTo>
                <a:lnTo>
                  <a:pt x="7502" y="1"/>
                </a:lnTo>
                <a:close/>
              </a:path>
            </a:pathLst>
          </a:custGeom>
          <a:noFill/>
          <a:ln w="1905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25"/>
          <p:cNvSpPr/>
          <p:nvPr/>
        </p:nvSpPr>
        <p:spPr>
          <a:xfrm>
            <a:off x="394517" y="209550"/>
            <a:ext cx="150281" cy="175332"/>
          </a:xfrm>
          <a:custGeom>
            <a:avLst/>
            <a:gdLst/>
            <a:ahLst/>
            <a:cxnLst/>
            <a:rect l="l" t="t" r="r" b="b"/>
            <a:pathLst>
              <a:path w="5261" h="6138" fill="none" extrusionOk="0">
                <a:moveTo>
                  <a:pt x="0" y="0"/>
                </a:moveTo>
                <a:lnTo>
                  <a:pt x="0" y="0"/>
                </a:lnTo>
                <a:lnTo>
                  <a:pt x="390" y="25"/>
                </a:lnTo>
                <a:lnTo>
                  <a:pt x="780" y="98"/>
                </a:lnTo>
                <a:lnTo>
                  <a:pt x="1169" y="171"/>
                </a:lnTo>
                <a:lnTo>
                  <a:pt x="1559" y="268"/>
                </a:lnTo>
                <a:lnTo>
                  <a:pt x="1924" y="414"/>
                </a:lnTo>
                <a:lnTo>
                  <a:pt x="2314" y="560"/>
                </a:lnTo>
                <a:lnTo>
                  <a:pt x="2655" y="731"/>
                </a:lnTo>
                <a:lnTo>
                  <a:pt x="3020" y="901"/>
                </a:lnTo>
                <a:lnTo>
                  <a:pt x="3020" y="901"/>
                </a:lnTo>
                <a:lnTo>
                  <a:pt x="3337" y="1121"/>
                </a:lnTo>
                <a:lnTo>
                  <a:pt x="3654" y="1340"/>
                </a:lnTo>
                <a:lnTo>
                  <a:pt x="3946" y="1559"/>
                </a:lnTo>
                <a:lnTo>
                  <a:pt x="4238" y="1803"/>
                </a:lnTo>
                <a:lnTo>
                  <a:pt x="4530" y="2070"/>
                </a:lnTo>
                <a:lnTo>
                  <a:pt x="4774" y="2363"/>
                </a:lnTo>
                <a:lnTo>
                  <a:pt x="5017" y="2655"/>
                </a:lnTo>
                <a:lnTo>
                  <a:pt x="5261" y="2972"/>
                </a:lnTo>
                <a:lnTo>
                  <a:pt x="0" y="6138"/>
                </a:lnTo>
                <a:lnTo>
                  <a:pt x="0" y="0"/>
                </a:lnTo>
                <a:close/>
              </a:path>
            </a:pathLst>
          </a:custGeom>
          <a:noFill/>
          <a:ln w="1905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25"/>
          <p:cNvSpPr/>
          <p:nvPr/>
        </p:nvSpPr>
        <p:spPr>
          <a:xfrm>
            <a:off x="391718" y="306957"/>
            <a:ext cx="214323" cy="110632"/>
          </a:xfrm>
          <a:custGeom>
            <a:avLst/>
            <a:gdLst/>
            <a:ahLst/>
            <a:cxnLst/>
            <a:rect l="l" t="t" r="r" b="b"/>
            <a:pathLst>
              <a:path w="7503" h="3873" fill="none" extrusionOk="0">
                <a:moveTo>
                  <a:pt x="6431" y="0"/>
                </a:moveTo>
                <a:lnTo>
                  <a:pt x="1" y="3872"/>
                </a:lnTo>
                <a:lnTo>
                  <a:pt x="7502" y="3872"/>
                </a:lnTo>
                <a:lnTo>
                  <a:pt x="7502" y="3872"/>
                </a:lnTo>
                <a:lnTo>
                  <a:pt x="7478" y="3337"/>
                </a:lnTo>
                <a:lnTo>
                  <a:pt x="7429" y="2825"/>
                </a:lnTo>
                <a:lnTo>
                  <a:pt x="7332" y="2314"/>
                </a:lnTo>
                <a:lnTo>
                  <a:pt x="7210" y="1827"/>
                </a:lnTo>
                <a:lnTo>
                  <a:pt x="7064" y="1340"/>
                </a:lnTo>
                <a:lnTo>
                  <a:pt x="6893" y="877"/>
                </a:lnTo>
                <a:lnTo>
                  <a:pt x="6674" y="438"/>
                </a:lnTo>
                <a:lnTo>
                  <a:pt x="6431" y="0"/>
                </a:lnTo>
                <a:lnTo>
                  <a:pt x="6431" y="0"/>
                </a:lnTo>
                <a:close/>
              </a:path>
            </a:pathLst>
          </a:custGeom>
          <a:noFill/>
          <a:ln w="19050" cap="rnd" cmpd="sng">
            <a:solidFill>
              <a:schemeClr val="accen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5" name="Group 4"/>
          <p:cNvGrpSpPr/>
          <p:nvPr/>
        </p:nvGrpSpPr>
        <p:grpSpPr>
          <a:xfrm>
            <a:off x="4548144" y="1581150"/>
            <a:ext cx="1928467" cy="744254"/>
            <a:chOff x="4441160" y="1395846"/>
            <a:chExt cx="1928467" cy="744254"/>
          </a:xfrm>
        </p:grpSpPr>
        <p:sp>
          <p:nvSpPr>
            <p:cNvPr id="4" name="TextBox 3"/>
            <p:cNvSpPr txBox="1"/>
            <p:nvPr/>
          </p:nvSpPr>
          <p:spPr>
            <a:xfrm>
              <a:off x="4441160" y="1428750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>
                  <a:solidFill>
                    <a:srgbClr val="FFFF00"/>
                  </a:solidFill>
                </a:rPr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792895" y="1428750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FF00"/>
                  </a:solidFill>
                </a:rPr>
                <a:t>A</a:t>
              </a:r>
              <a:endParaRPr lang="en-US" sz="4000" b="1">
                <a:solidFill>
                  <a:srgbClr val="FFFF00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440984" y="1432214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FF00"/>
                  </a:solidFill>
                </a:rPr>
                <a:t>C</a:t>
              </a:r>
              <a:endParaRPr lang="en-US" sz="4000" b="1">
                <a:solidFill>
                  <a:srgbClr val="FFFF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814667" y="1395846"/>
              <a:ext cx="55496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smtClean="0">
                  <a:solidFill>
                    <a:srgbClr val="FFFF00"/>
                  </a:solidFill>
                </a:rPr>
                <a:t>A</a:t>
              </a:r>
              <a:endParaRPr lang="en-US" sz="4000" b="1">
                <a:solidFill>
                  <a:srgbClr val="FFFF00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133600" y="175911"/>
            <a:ext cx="6501245" cy="1215158"/>
            <a:chOff x="2133600" y="175911"/>
            <a:chExt cx="6501245" cy="1215158"/>
          </a:xfrm>
        </p:grpSpPr>
        <p:sp>
          <p:nvSpPr>
            <p:cNvPr id="2" name="Rectangle 1"/>
            <p:cNvSpPr/>
            <p:nvPr/>
          </p:nvSpPr>
          <p:spPr>
            <a:xfrm>
              <a:off x="2133600" y="175911"/>
              <a:ext cx="17526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2060"/>
                  </a:solidFill>
                </a:rPr>
                <a:t>A. 01000001</a:t>
              </a:r>
              <a:endParaRPr lang="en-US" sz="2000">
                <a:solidFill>
                  <a:srgbClr val="002060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038600" y="192572"/>
              <a:ext cx="25908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2060"/>
                  </a:solidFill>
                </a:rPr>
                <a:t>Dấu cách. 0010000</a:t>
              </a:r>
              <a:endParaRPr lang="en-US" sz="2000">
                <a:solidFill>
                  <a:srgbClr val="00206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958445" y="209550"/>
              <a:ext cx="16764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rgbClr val="002060"/>
                  </a:solidFill>
                </a:rPr>
                <a:t>B</a:t>
              </a:r>
              <a:r>
                <a:rPr lang="en-US" sz="2000" smtClean="0">
                  <a:solidFill>
                    <a:srgbClr val="002060"/>
                  </a:solidFill>
                </a:rPr>
                <a:t>. 01000010</a:t>
              </a:r>
              <a:endParaRPr lang="en-US" sz="2000">
                <a:solidFill>
                  <a:srgbClr val="00206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564684" y="857669"/>
              <a:ext cx="1752600" cy="5334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rgbClr val="002060"/>
                  </a:solidFill>
                </a:rPr>
                <a:t>C</a:t>
              </a:r>
              <a:r>
                <a:rPr lang="en-US" sz="2000" smtClean="0">
                  <a:solidFill>
                    <a:srgbClr val="002060"/>
                  </a:solidFill>
                </a:rPr>
                <a:t>. 01000011</a:t>
              </a:r>
              <a:endParaRPr lang="en-US" sz="2000">
                <a:solidFill>
                  <a:srgbClr val="00206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615045" y="2190750"/>
            <a:ext cx="2033155" cy="1162050"/>
            <a:chOff x="2615045" y="2190750"/>
            <a:chExt cx="2033155" cy="1162050"/>
          </a:xfrm>
        </p:grpSpPr>
        <p:sp>
          <p:nvSpPr>
            <p:cNvPr id="6" name="Rectangle 5"/>
            <p:cNvSpPr/>
            <p:nvPr/>
          </p:nvSpPr>
          <p:spPr>
            <a:xfrm>
              <a:off x="2615045" y="2895600"/>
              <a:ext cx="1271155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>
                  <a:solidFill>
                    <a:srgbClr val="002060"/>
                  </a:solidFill>
                </a:rPr>
                <a:t>01000010</a:t>
              </a:r>
              <a:endParaRPr lang="en-US" sz="190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3276600" y="2190750"/>
              <a:ext cx="1371600" cy="6096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3893128" y="2251364"/>
            <a:ext cx="1310032" cy="1101436"/>
            <a:chOff x="3893128" y="2251364"/>
            <a:chExt cx="1310032" cy="1101436"/>
          </a:xfrm>
        </p:grpSpPr>
        <p:sp>
          <p:nvSpPr>
            <p:cNvPr id="22" name="Rectangle 21"/>
            <p:cNvSpPr/>
            <p:nvPr/>
          </p:nvSpPr>
          <p:spPr>
            <a:xfrm>
              <a:off x="3893128" y="2895600"/>
              <a:ext cx="1310032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01000001</a:t>
              </a:r>
              <a:endParaRPr lang="en-US" sz="1900"/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flipH="1">
              <a:off x="4176368" y="2251364"/>
              <a:ext cx="902101" cy="6096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163505" y="2289036"/>
            <a:ext cx="1313106" cy="1063764"/>
            <a:chOff x="5163505" y="2289036"/>
            <a:chExt cx="1313106" cy="1063764"/>
          </a:xfrm>
        </p:grpSpPr>
        <p:sp>
          <p:nvSpPr>
            <p:cNvPr id="23" name="Rectangle 22"/>
            <p:cNvSpPr/>
            <p:nvPr/>
          </p:nvSpPr>
          <p:spPr>
            <a:xfrm>
              <a:off x="5163505" y="2895600"/>
              <a:ext cx="1313106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01000000</a:t>
              </a:r>
              <a:endParaRPr lang="en-US" sz="1900"/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flipH="1">
              <a:off x="5638800" y="2289036"/>
              <a:ext cx="1554" cy="57972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5952824" y="2249632"/>
            <a:ext cx="1798404" cy="1103168"/>
            <a:chOff x="5952824" y="2249632"/>
            <a:chExt cx="1798404" cy="1103168"/>
          </a:xfrm>
        </p:grpSpPr>
        <p:sp>
          <p:nvSpPr>
            <p:cNvPr id="24" name="Rectangle 23"/>
            <p:cNvSpPr/>
            <p:nvPr/>
          </p:nvSpPr>
          <p:spPr>
            <a:xfrm>
              <a:off x="6455829" y="2895600"/>
              <a:ext cx="1295399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01000011</a:t>
              </a:r>
              <a:endParaRPr lang="en-US" sz="1900"/>
            </a:p>
          </p:txBody>
        </p:sp>
        <p:cxnSp>
          <p:nvCxnSpPr>
            <p:cNvPr id="40" name="Straight Arrow Connector 39"/>
            <p:cNvCxnSpPr/>
            <p:nvPr/>
          </p:nvCxnSpPr>
          <p:spPr>
            <a:xfrm>
              <a:off x="5952824" y="2249632"/>
              <a:ext cx="828976" cy="61133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6391575" y="2114550"/>
            <a:ext cx="2735106" cy="1238250"/>
            <a:chOff x="6391575" y="2114550"/>
            <a:chExt cx="2735106" cy="1238250"/>
          </a:xfrm>
        </p:grpSpPr>
        <p:sp>
          <p:nvSpPr>
            <p:cNvPr id="25" name="Rectangle 24"/>
            <p:cNvSpPr/>
            <p:nvPr/>
          </p:nvSpPr>
          <p:spPr>
            <a:xfrm>
              <a:off x="7779326" y="2895600"/>
              <a:ext cx="1347355" cy="457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900" smtClean="0">
                  <a:solidFill>
                    <a:srgbClr val="002060"/>
                  </a:solidFill>
                </a:rPr>
                <a:t>01000001</a:t>
              </a:r>
              <a:endParaRPr lang="en-US" sz="1900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>
              <a:off x="6391575" y="2114550"/>
              <a:ext cx="1838025" cy="74641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3250622" y="3562350"/>
            <a:ext cx="5668538" cy="9694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900" b="1" smtClean="0">
                <a:solidFill>
                  <a:srgbClr val="002060"/>
                </a:solidFill>
              </a:rPr>
              <a:t>Trong máy tính, mỗi kí tự được biểu diễn bằng </a:t>
            </a:r>
          </a:p>
          <a:p>
            <a:pPr algn="ctr">
              <a:lnSpc>
                <a:spcPct val="150000"/>
              </a:lnSpc>
            </a:pPr>
            <a:r>
              <a:rPr lang="en-US" sz="1900" b="1" smtClean="0">
                <a:solidFill>
                  <a:srgbClr val="002060"/>
                </a:solidFill>
              </a:rPr>
              <a:t>một dãy bit tương ứng xác định.</a:t>
            </a:r>
            <a:endParaRPr lang="en-US" sz="19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3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F51B5"/>
        </a:solidFill>
        <a:effectLst/>
      </p:bgPr>
    </p:bg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7"/>
          <p:cNvSpPr txBox="1">
            <a:spLocks noGrp="1"/>
          </p:cNvSpPr>
          <p:nvPr>
            <p:ph type="sldNum" idx="12"/>
          </p:nvPr>
        </p:nvSpPr>
        <p:spPr>
          <a:xfrm>
            <a:off x="8543227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64" y="142875"/>
            <a:ext cx="5363013" cy="38766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25802" y="2184254"/>
            <a:ext cx="22465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2060"/>
                </a:solidFill>
              </a:rPr>
              <a:t>? Từ bảng các </a:t>
            </a: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2060"/>
                </a:solidFill>
              </a:rPr>
              <a:t>d</a:t>
            </a:r>
            <a:r>
              <a:rPr lang="en-US" sz="2000" smtClean="0">
                <a:solidFill>
                  <a:srgbClr val="002060"/>
                </a:solidFill>
              </a:rPr>
              <a:t>ãy Bit hãy xếp </a:t>
            </a:r>
          </a:p>
          <a:p>
            <a:pPr>
              <a:lnSpc>
                <a:spcPct val="150000"/>
              </a:lnSpc>
            </a:pPr>
            <a:r>
              <a:rPr lang="en-US" sz="2000">
                <a:solidFill>
                  <a:srgbClr val="002060"/>
                </a:solidFill>
              </a:rPr>
              <a:t>c</a:t>
            </a:r>
            <a:r>
              <a:rPr lang="en-US" sz="2000" smtClean="0">
                <a:solidFill>
                  <a:srgbClr val="002060"/>
                </a:solidFill>
              </a:rPr>
              <a:t>ác dãy bit thành </a:t>
            </a: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2060"/>
                </a:solidFill>
              </a:rPr>
              <a:t>chữ “HUONG</a:t>
            </a:r>
            <a:r>
              <a:rPr lang="en-US" sz="2000" smtClean="0"/>
              <a:t>”</a:t>
            </a:r>
            <a:endParaRPr lang="en-US" sz="2000"/>
          </a:p>
        </p:txBody>
      </p:sp>
      <p:sp>
        <p:nvSpPr>
          <p:cNvPr id="8" name="Frame 7"/>
          <p:cNvSpPr/>
          <p:nvPr/>
        </p:nvSpPr>
        <p:spPr>
          <a:xfrm>
            <a:off x="162789" y="3228460"/>
            <a:ext cx="730829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ame 24"/>
          <p:cNvSpPr/>
          <p:nvPr/>
        </p:nvSpPr>
        <p:spPr>
          <a:xfrm>
            <a:off x="1593271" y="1200150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ame 25"/>
          <p:cNvSpPr/>
          <p:nvPr/>
        </p:nvSpPr>
        <p:spPr>
          <a:xfrm>
            <a:off x="232063" y="1879454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ame 26"/>
          <p:cNvSpPr/>
          <p:nvPr/>
        </p:nvSpPr>
        <p:spPr>
          <a:xfrm>
            <a:off x="232063" y="3486150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381000" y="4248150"/>
            <a:ext cx="536863" cy="609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Frame 28"/>
          <p:cNvSpPr/>
          <p:nvPr/>
        </p:nvSpPr>
        <p:spPr>
          <a:xfrm>
            <a:off x="235604" y="1627006"/>
            <a:ext cx="685800" cy="304800"/>
          </a:xfrm>
          <a:prstGeom prst="frame">
            <a:avLst/>
          </a:prstGeom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066800" y="4400550"/>
            <a:ext cx="6021103" cy="381000"/>
            <a:chOff x="1066800" y="4400550"/>
            <a:chExt cx="6021103" cy="381000"/>
          </a:xfrm>
        </p:grpSpPr>
        <p:sp>
          <p:nvSpPr>
            <p:cNvPr id="10" name="Flowchart: Process 9"/>
            <p:cNvSpPr/>
            <p:nvPr/>
          </p:nvSpPr>
          <p:spPr>
            <a:xfrm>
              <a:off x="1066800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000111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1" name="Flowchart: Process 30"/>
            <p:cNvSpPr/>
            <p:nvPr/>
          </p:nvSpPr>
          <p:spPr>
            <a:xfrm>
              <a:off x="2279071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101110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2" name="Flowchart: Process 31"/>
            <p:cNvSpPr/>
            <p:nvPr/>
          </p:nvSpPr>
          <p:spPr>
            <a:xfrm>
              <a:off x="3512126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001110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3" name="Flowchart: Process 32"/>
            <p:cNvSpPr/>
            <p:nvPr/>
          </p:nvSpPr>
          <p:spPr>
            <a:xfrm>
              <a:off x="4724400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100111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  <p:sp>
          <p:nvSpPr>
            <p:cNvPr id="34" name="Flowchart: Process 33"/>
            <p:cNvSpPr/>
            <p:nvPr/>
          </p:nvSpPr>
          <p:spPr>
            <a:xfrm>
              <a:off x="5944903" y="4400550"/>
              <a:ext cx="1143000" cy="38100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smtClean="0">
                  <a:solidFill>
                    <a:srgbClr val="002060"/>
                  </a:solidFill>
                </a:rPr>
                <a:t>100000</a:t>
              </a:r>
              <a:endParaRPr lang="en-US" sz="2000" b="1">
                <a:solidFill>
                  <a:srgbClr val="00206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25" grpId="0" animBg="1"/>
      <p:bldP spid="26" grpId="0" animBg="1"/>
      <p:bldP spid="27" grpId="0" animBg="1"/>
      <p:bldP spid="9" grpId="0" animBg="1"/>
      <p:bldP spid="29" grpId="0" animBg="1"/>
    </p:bldLst>
  </p:timing>
</p:sld>
</file>

<file path=ppt/theme/theme1.xml><?xml version="1.0" encoding="utf-8"?>
<a:theme xmlns:a="http://schemas.openxmlformats.org/drawingml/2006/main" name="Arviragus template">
  <a:themeElements>
    <a:clrScheme name="Custom 347">
      <a:dk1>
        <a:srgbClr val="666666"/>
      </a:dk1>
      <a:lt1>
        <a:srgbClr val="FFFFFF"/>
      </a:lt1>
      <a:dk2>
        <a:srgbClr val="999999"/>
      </a:dk2>
      <a:lt2>
        <a:srgbClr val="FFFFFF"/>
      </a:lt2>
      <a:accent1>
        <a:srgbClr val="8BC34A"/>
      </a:accent1>
      <a:accent2>
        <a:srgbClr val="00BCD4"/>
      </a:accent2>
      <a:accent3>
        <a:srgbClr val="9C27B0"/>
      </a:accent3>
      <a:accent4>
        <a:srgbClr val="E91E63"/>
      </a:accent4>
      <a:accent5>
        <a:srgbClr val="FF9800"/>
      </a:accent5>
      <a:accent6>
        <a:srgbClr val="FFEB3B"/>
      </a:accent6>
      <a:hlink>
        <a:srgbClr val="2196F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907</Words>
  <Application>Microsoft Office PowerPoint</Application>
  <PresentationFormat>On-screen Show (16:9)</PresentationFormat>
  <Paragraphs>140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Wingdings</vt:lpstr>
      <vt:lpstr>Montserrat</vt:lpstr>
      <vt:lpstr>Arial</vt:lpstr>
      <vt:lpstr>Karla</vt:lpstr>
      <vt:lpstr>Times New Roman</vt:lpstr>
      <vt:lpstr>Arviragus template</vt:lpstr>
      <vt:lpstr> Chào mừng các em đến với bài học hôm nay!</vt:lpstr>
      <vt:lpstr>PowerPoint Presentation</vt:lpstr>
      <vt:lpstr>Bài 4: Biểu diễn văn bản, hình ảnh, âm thanh trong máy tính</vt:lpstr>
      <vt:lpstr>PowerPoint Presentation</vt:lpstr>
      <vt:lpstr>1. Khái niệm bit</vt:lpstr>
      <vt:lpstr>Kết luận</vt:lpstr>
      <vt:lpstr>2. Biểu diễn chữ cái và văn bản trong máy tính</vt:lpstr>
      <vt:lpstr>Ví dụ</vt:lpstr>
      <vt:lpstr>PowerPoint Presentation</vt:lpstr>
      <vt:lpstr>Quan sát hình ảnh và cho biết, văn bản chứa những gì?</vt:lpstr>
      <vt:lpstr>PowerPoint Presentation</vt:lpstr>
      <vt:lpstr>Hoạt động 2</vt:lpstr>
      <vt:lpstr>Bài tập luyện tập</vt:lpstr>
      <vt:lpstr>PowerPoint Presentation</vt:lpstr>
      <vt:lpstr>PowerPoint Presentation</vt:lpstr>
      <vt:lpstr>Tổng kết kiến thức</vt:lpstr>
      <vt:lpstr>PowerPoint Presentation</vt:lpstr>
      <vt:lpstr>CẢM ƠN CÁC EM  ĐÃ LẮNG NGHE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bài học hôm nay!</dc:title>
  <dc:creator>Hoai Ham Hap</dc:creator>
  <cp:lastModifiedBy>HP</cp:lastModifiedBy>
  <cp:revision>21</cp:revision>
  <dcterms:modified xsi:type="dcterms:W3CDTF">2023-09-25T03:52:09Z</dcterms:modified>
</cp:coreProperties>
</file>