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8"/>
  </p:notesMasterIdLst>
  <p:sldIdLst>
    <p:sldId id="256" r:id="rId2"/>
    <p:sldId id="257" r:id="rId3"/>
    <p:sldId id="261" r:id="rId4"/>
    <p:sldId id="259" r:id="rId5"/>
    <p:sldId id="258" r:id="rId6"/>
    <p:sldId id="260" r:id="rId7"/>
    <p:sldId id="262" r:id="rId8"/>
    <p:sldId id="294" r:id="rId9"/>
    <p:sldId id="295" r:id="rId10"/>
    <p:sldId id="268" r:id="rId11"/>
    <p:sldId id="296" r:id="rId12"/>
    <p:sldId id="265" r:id="rId13"/>
    <p:sldId id="270" r:id="rId14"/>
    <p:sldId id="266" r:id="rId15"/>
    <p:sldId id="300" r:id="rId16"/>
    <p:sldId id="301" r:id="rId17"/>
    <p:sldId id="302" r:id="rId18"/>
    <p:sldId id="297" r:id="rId19"/>
    <p:sldId id="298" r:id="rId20"/>
    <p:sldId id="299" r:id="rId21"/>
    <p:sldId id="303" r:id="rId22"/>
    <p:sldId id="304" r:id="rId23"/>
    <p:sldId id="267" r:id="rId24"/>
    <p:sldId id="272" r:id="rId25"/>
    <p:sldId id="305" r:id="rId26"/>
    <p:sldId id="306" r:id="rId27"/>
    <p:sldId id="307" r:id="rId28"/>
    <p:sldId id="308" r:id="rId29"/>
    <p:sldId id="273" r:id="rId30"/>
    <p:sldId id="309" r:id="rId31"/>
    <p:sldId id="274" r:id="rId32"/>
    <p:sldId id="275" r:id="rId33"/>
    <p:sldId id="310" r:id="rId34"/>
    <p:sldId id="279" r:id="rId35"/>
    <p:sldId id="311" r:id="rId36"/>
    <p:sldId id="312" r:id="rId37"/>
  </p:sldIdLst>
  <p:sldSz cx="9144000" cy="5143500" type="screen16x9"/>
  <p:notesSz cx="6858000" cy="9144000"/>
  <p:embeddedFontLst>
    <p:embeddedFont>
      <p:font typeface="Anaheim" panose="020B0600070205080204" charset="0"/>
      <p:regular r:id="rId39"/>
      <p:bold r:id="rId40"/>
    </p:embeddedFont>
    <p:embeddedFont>
      <p:font typeface="Bebas Neue" panose="020B0606020202050201" pitchFamily="34" charset="0"/>
      <p:regular r:id="rId41"/>
    </p:embeddedFont>
    <p:embeddedFont>
      <p:font typeface="Inconsolata" pitchFamily="1" charset="0"/>
      <p:regular r:id="rId42"/>
      <p:bold r:id="rId43"/>
    </p:embeddedFont>
    <p:embeddedFont>
      <p:font typeface="Mallanna" panose="020B0600070205080204" charset="0"/>
      <p:regular r:id="rId44"/>
    </p:embeddedFont>
    <p:embeddedFont>
      <p:font typeface="Nunito Light" pitchFamily="2" charset="0"/>
      <p:regular r:id="rId45"/>
      <p:italic r:id="rId46"/>
    </p:embeddedFont>
    <p:embeddedFont>
      <p:font typeface="PT Sans" panose="020B0503020203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2AE110-218E-45F3-AACF-04ACE7384E6D}">
  <a:tblStyle styleId="{D02AE110-218E-45F3-AACF-04ACE7384E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25885E2-F208-4BDB-945C-A1D99E7FAEE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94660"/>
  </p:normalViewPr>
  <p:slideViewPr>
    <p:cSldViewPr snapToGrid="0">
      <p:cViewPr varScale="1">
        <p:scale>
          <a:sx n="98" d="100"/>
          <a:sy n="98" d="100"/>
        </p:scale>
        <p:origin x="396" y="65"/>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5"/>
        <p:cNvGrpSpPr/>
        <p:nvPr/>
      </p:nvGrpSpPr>
      <p:grpSpPr>
        <a:xfrm>
          <a:off x="0" y="0"/>
          <a:ext cx="0" cy="0"/>
          <a:chOff x="0" y="0"/>
          <a:chExt cx="0" cy="0"/>
        </a:xfrm>
      </p:grpSpPr>
      <p:sp>
        <p:nvSpPr>
          <p:cNvPr id="2686" name="Google Shape;26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7" name="Google Shape;26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9"/>
        <p:cNvGrpSpPr/>
        <p:nvPr/>
      </p:nvGrpSpPr>
      <p:grpSpPr>
        <a:xfrm>
          <a:off x="0" y="0"/>
          <a:ext cx="0" cy="0"/>
          <a:chOff x="0" y="0"/>
          <a:chExt cx="0" cy="0"/>
        </a:xfrm>
      </p:grpSpPr>
      <p:sp>
        <p:nvSpPr>
          <p:cNvPr id="2900" name="Google Shape;290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1" name="Google Shape;290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8"/>
        <p:cNvGrpSpPr/>
        <p:nvPr/>
      </p:nvGrpSpPr>
      <p:grpSpPr>
        <a:xfrm>
          <a:off x="0" y="0"/>
          <a:ext cx="0" cy="0"/>
          <a:chOff x="0" y="0"/>
          <a:chExt cx="0" cy="0"/>
        </a:xfrm>
      </p:grpSpPr>
      <p:sp>
        <p:nvSpPr>
          <p:cNvPr id="2739" name="Google Shape;27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0" name="Google Shape;27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62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6"/>
        <p:cNvGrpSpPr/>
        <p:nvPr/>
      </p:nvGrpSpPr>
      <p:grpSpPr>
        <a:xfrm>
          <a:off x="0" y="0"/>
          <a:ext cx="0" cy="0"/>
          <a:chOff x="0" y="0"/>
          <a:chExt cx="0" cy="0"/>
        </a:xfrm>
      </p:grpSpPr>
      <p:sp>
        <p:nvSpPr>
          <p:cNvPr id="2827" name="Google Shape;282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8" name="Google Shape;282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4"/>
        <p:cNvGrpSpPr/>
        <p:nvPr/>
      </p:nvGrpSpPr>
      <p:grpSpPr>
        <a:xfrm>
          <a:off x="0" y="0"/>
          <a:ext cx="0" cy="0"/>
          <a:chOff x="0" y="0"/>
          <a:chExt cx="0" cy="0"/>
        </a:xfrm>
      </p:grpSpPr>
      <p:sp>
        <p:nvSpPr>
          <p:cNvPr id="2935" name="Google Shape;2935;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6" name="Google Shape;2936;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3"/>
        <p:cNvGrpSpPr/>
        <p:nvPr/>
      </p:nvGrpSpPr>
      <p:grpSpPr>
        <a:xfrm>
          <a:off x="0" y="0"/>
          <a:ext cx="0" cy="0"/>
          <a:chOff x="0" y="0"/>
          <a:chExt cx="0" cy="0"/>
        </a:xfrm>
      </p:grpSpPr>
      <p:sp>
        <p:nvSpPr>
          <p:cNvPr id="2874" name="Google Shape;2874;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5" name="Google Shape;2875;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3"/>
        <p:cNvGrpSpPr/>
        <p:nvPr/>
      </p:nvGrpSpPr>
      <p:grpSpPr>
        <a:xfrm>
          <a:off x="0" y="0"/>
          <a:ext cx="0" cy="0"/>
          <a:chOff x="0" y="0"/>
          <a:chExt cx="0" cy="0"/>
        </a:xfrm>
      </p:grpSpPr>
      <p:sp>
        <p:nvSpPr>
          <p:cNvPr id="2874" name="Google Shape;2874;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5" name="Google Shape;2875;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7198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3"/>
        <p:cNvGrpSpPr/>
        <p:nvPr/>
      </p:nvGrpSpPr>
      <p:grpSpPr>
        <a:xfrm>
          <a:off x="0" y="0"/>
          <a:ext cx="0" cy="0"/>
          <a:chOff x="0" y="0"/>
          <a:chExt cx="0" cy="0"/>
        </a:xfrm>
      </p:grpSpPr>
      <p:sp>
        <p:nvSpPr>
          <p:cNvPr id="2874" name="Google Shape;2874;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5" name="Google Shape;2875;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6482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3"/>
        <p:cNvGrpSpPr/>
        <p:nvPr/>
      </p:nvGrpSpPr>
      <p:grpSpPr>
        <a:xfrm>
          <a:off x="0" y="0"/>
          <a:ext cx="0" cy="0"/>
          <a:chOff x="0" y="0"/>
          <a:chExt cx="0" cy="0"/>
        </a:xfrm>
      </p:grpSpPr>
      <p:sp>
        <p:nvSpPr>
          <p:cNvPr id="2874" name="Google Shape;2874;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5" name="Google Shape;2875;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8388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4"/>
        <p:cNvGrpSpPr/>
        <p:nvPr/>
      </p:nvGrpSpPr>
      <p:grpSpPr>
        <a:xfrm>
          <a:off x="0" y="0"/>
          <a:ext cx="0" cy="0"/>
          <a:chOff x="0" y="0"/>
          <a:chExt cx="0" cy="0"/>
        </a:xfrm>
      </p:grpSpPr>
      <p:sp>
        <p:nvSpPr>
          <p:cNvPr id="2935" name="Google Shape;2935;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6" name="Google Shape;2936;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777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9" name="Google Shape;275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285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4"/>
        <p:cNvGrpSpPr/>
        <p:nvPr/>
      </p:nvGrpSpPr>
      <p:grpSpPr>
        <a:xfrm>
          <a:off x="0" y="0"/>
          <a:ext cx="0" cy="0"/>
          <a:chOff x="0" y="0"/>
          <a:chExt cx="0" cy="0"/>
        </a:xfrm>
      </p:grpSpPr>
      <p:sp>
        <p:nvSpPr>
          <p:cNvPr id="2695" name="Google Shape;269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6" name="Google Shape;269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9" name="Google Shape;275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774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9"/>
        <p:cNvGrpSpPr/>
        <p:nvPr/>
      </p:nvGrpSpPr>
      <p:grpSpPr>
        <a:xfrm>
          <a:off x="0" y="0"/>
          <a:ext cx="0" cy="0"/>
          <a:chOff x="0" y="0"/>
          <a:chExt cx="0" cy="0"/>
        </a:xfrm>
      </p:grpSpPr>
      <p:sp>
        <p:nvSpPr>
          <p:cNvPr id="2900" name="Google Shape;290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1" name="Google Shape;290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2321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9"/>
        <p:cNvGrpSpPr/>
        <p:nvPr/>
      </p:nvGrpSpPr>
      <p:grpSpPr>
        <a:xfrm>
          <a:off x="0" y="0"/>
          <a:ext cx="0" cy="0"/>
          <a:chOff x="0" y="0"/>
          <a:chExt cx="0" cy="0"/>
        </a:xfrm>
      </p:grpSpPr>
      <p:sp>
        <p:nvSpPr>
          <p:cNvPr id="2900" name="Google Shape;290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1" name="Google Shape;290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850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2"/>
        <p:cNvGrpSpPr/>
        <p:nvPr/>
      </p:nvGrpSpPr>
      <p:grpSpPr>
        <a:xfrm>
          <a:off x="0" y="0"/>
          <a:ext cx="0" cy="0"/>
          <a:chOff x="0" y="0"/>
          <a:chExt cx="0" cy="0"/>
        </a:xfrm>
      </p:grpSpPr>
      <p:sp>
        <p:nvSpPr>
          <p:cNvPr id="2893" name="Google Shape;289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4" name="Google Shape;289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4"/>
        <p:cNvGrpSpPr/>
        <p:nvPr/>
      </p:nvGrpSpPr>
      <p:grpSpPr>
        <a:xfrm>
          <a:off x="0" y="0"/>
          <a:ext cx="0" cy="0"/>
          <a:chOff x="0" y="0"/>
          <a:chExt cx="0" cy="0"/>
        </a:xfrm>
      </p:grpSpPr>
      <p:sp>
        <p:nvSpPr>
          <p:cNvPr id="2955" name="Google Shape;2955;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6" name="Google Shape;2956;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4"/>
        <p:cNvGrpSpPr/>
        <p:nvPr/>
      </p:nvGrpSpPr>
      <p:grpSpPr>
        <a:xfrm>
          <a:off x="0" y="0"/>
          <a:ext cx="0" cy="0"/>
          <a:chOff x="0" y="0"/>
          <a:chExt cx="0" cy="0"/>
        </a:xfrm>
      </p:grpSpPr>
      <p:sp>
        <p:nvSpPr>
          <p:cNvPr id="2955" name="Google Shape;2955;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6" name="Google Shape;2956;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95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4"/>
        <p:cNvGrpSpPr/>
        <p:nvPr/>
      </p:nvGrpSpPr>
      <p:grpSpPr>
        <a:xfrm>
          <a:off x="0" y="0"/>
          <a:ext cx="0" cy="0"/>
          <a:chOff x="0" y="0"/>
          <a:chExt cx="0" cy="0"/>
        </a:xfrm>
      </p:grpSpPr>
      <p:sp>
        <p:nvSpPr>
          <p:cNvPr id="2955" name="Google Shape;2955;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6" name="Google Shape;2956;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2749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4"/>
        <p:cNvGrpSpPr/>
        <p:nvPr/>
      </p:nvGrpSpPr>
      <p:grpSpPr>
        <a:xfrm>
          <a:off x="0" y="0"/>
          <a:ext cx="0" cy="0"/>
          <a:chOff x="0" y="0"/>
          <a:chExt cx="0" cy="0"/>
        </a:xfrm>
      </p:grpSpPr>
      <p:sp>
        <p:nvSpPr>
          <p:cNvPr id="2955" name="Google Shape;2955;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6" name="Google Shape;2956;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708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4"/>
        <p:cNvGrpSpPr/>
        <p:nvPr/>
      </p:nvGrpSpPr>
      <p:grpSpPr>
        <a:xfrm>
          <a:off x="0" y="0"/>
          <a:ext cx="0" cy="0"/>
          <a:chOff x="0" y="0"/>
          <a:chExt cx="0" cy="0"/>
        </a:xfrm>
      </p:grpSpPr>
      <p:sp>
        <p:nvSpPr>
          <p:cNvPr id="2955" name="Google Shape;2955;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6" name="Google Shape;2956;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647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8"/>
        <p:cNvGrpSpPr/>
        <p:nvPr/>
      </p:nvGrpSpPr>
      <p:grpSpPr>
        <a:xfrm>
          <a:off x="0" y="0"/>
          <a:ext cx="0" cy="0"/>
          <a:chOff x="0" y="0"/>
          <a:chExt cx="0" cy="0"/>
        </a:xfrm>
      </p:grpSpPr>
      <p:sp>
        <p:nvSpPr>
          <p:cNvPr id="2969" name="Google Shape;2969;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0" name="Google Shape;2970;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8"/>
        <p:cNvGrpSpPr/>
        <p:nvPr/>
      </p:nvGrpSpPr>
      <p:grpSpPr>
        <a:xfrm>
          <a:off x="0" y="0"/>
          <a:ext cx="0" cy="0"/>
          <a:chOff x="0" y="0"/>
          <a:chExt cx="0" cy="0"/>
        </a:xfrm>
      </p:grpSpPr>
      <p:sp>
        <p:nvSpPr>
          <p:cNvPr id="2749" name="Google Shape;274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0" name="Google Shape;275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3"/>
        <p:cNvGrpSpPr/>
        <p:nvPr/>
      </p:nvGrpSpPr>
      <p:grpSpPr>
        <a:xfrm>
          <a:off x="0" y="0"/>
          <a:ext cx="0" cy="0"/>
          <a:chOff x="0" y="0"/>
          <a:chExt cx="0" cy="0"/>
        </a:xfrm>
      </p:grpSpPr>
      <p:sp>
        <p:nvSpPr>
          <p:cNvPr id="2874" name="Google Shape;2874;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5" name="Google Shape;2875;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278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0"/>
        <p:cNvGrpSpPr/>
        <p:nvPr/>
      </p:nvGrpSpPr>
      <p:grpSpPr>
        <a:xfrm>
          <a:off x="0" y="0"/>
          <a:ext cx="0" cy="0"/>
          <a:chOff x="0" y="0"/>
          <a:chExt cx="0" cy="0"/>
        </a:xfrm>
      </p:grpSpPr>
      <p:sp>
        <p:nvSpPr>
          <p:cNvPr id="2991" name="Google Shape;299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2" name="Google Shape;299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4"/>
        <p:cNvGrpSpPr/>
        <p:nvPr/>
      </p:nvGrpSpPr>
      <p:grpSpPr>
        <a:xfrm>
          <a:off x="0" y="0"/>
          <a:ext cx="0" cy="0"/>
          <a:chOff x="0" y="0"/>
          <a:chExt cx="0" cy="0"/>
        </a:xfrm>
      </p:grpSpPr>
      <p:sp>
        <p:nvSpPr>
          <p:cNvPr id="3005" name="Google Shape;300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6" name="Google Shape;300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4"/>
        <p:cNvGrpSpPr/>
        <p:nvPr/>
      </p:nvGrpSpPr>
      <p:grpSpPr>
        <a:xfrm>
          <a:off x="0" y="0"/>
          <a:ext cx="0" cy="0"/>
          <a:chOff x="0" y="0"/>
          <a:chExt cx="0" cy="0"/>
        </a:xfrm>
      </p:grpSpPr>
      <p:sp>
        <p:nvSpPr>
          <p:cNvPr id="3005" name="Google Shape;300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6" name="Google Shape;300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996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2"/>
        <p:cNvGrpSpPr/>
        <p:nvPr/>
      </p:nvGrpSpPr>
      <p:grpSpPr>
        <a:xfrm>
          <a:off x="0" y="0"/>
          <a:ext cx="0" cy="0"/>
          <a:chOff x="0" y="0"/>
          <a:chExt cx="0" cy="0"/>
        </a:xfrm>
      </p:grpSpPr>
      <p:sp>
        <p:nvSpPr>
          <p:cNvPr id="3163" name="Google Shape;3163;g20a7424ffc1_2_14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4" name="Google Shape;3164;g20a7424ffc1_2_14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GV click vào nội dung từng ô để hiện thị đáp án đúng/sai.</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5"/>
        <p:cNvGrpSpPr/>
        <p:nvPr/>
      </p:nvGrpSpPr>
      <p:grpSpPr>
        <a:xfrm>
          <a:off x="0" y="0"/>
          <a:ext cx="0" cy="0"/>
          <a:chOff x="0" y="0"/>
          <a:chExt cx="0" cy="0"/>
        </a:xfrm>
      </p:grpSpPr>
      <p:sp>
        <p:nvSpPr>
          <p:cNvPr id="2706" name="Google Shape;2706;g2538382f468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7" name="Google Shape;2707;g2538382f46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732547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5"/>
        <p:cNvGrpSpPr/>
        <p:nvPr/>
      </p:nvGrpSpPr>
      <p:grpSpPr>
        <a:xfrm>
          <a:off x="0" y="0"/>
          <a:ext cx="0" cy="0"/>
          <a:chOff x="0" y="0"/>
          <a:chExt cx="0" cy="0"/>
        </a:xfrm>
      </p:grpSpPr>
      <p:sp>
        <p:nvSpPr>
          <p:cNvPr id="2686" name="Google Shape;26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7" name="Google Shape;26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320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0"/>
        <p:cNvGrpSpPr/>
        <p:nvPr/>
      </p:nvGrpSpPr>
      <p:grpSpPr>
        <a:xfrm>
          <a:off x="0" y="0"/>
          <a:ext cx="0" cy="0"/>
          <a:chOff x="0" y="0"/>
          <a:chExt cx="0" cy="0"/>
        </a:xfrm>
      </p:grpSpPr>
      <p:sp>
        <p:nvSpPr>
          <p:cNvPr id="2731" name="Google Shape;2731;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2" name="Google Shape;2732;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5"/>
        <p:cNvGrpSpPr/>
        <p:nvPr/>
      </p:nvGrpSpPr>
      <p:grpSpPr>
        <a:xfrm>
          <a:off x="0" y="0"/>
          <a:ext cx="0" cy="0"/>
          <a:chOff x="0" y="0"/>
          <a:chExt cx="0" cy="0"/>
        </a:xfrm>
      </p:grpSpPr>
      <p:sp>
        <p:nvSpPr>
          <p:cNvPr id="2706" name="Google Shape;2706;g2538382f468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7" name="Google Shape;2707;g2538382f46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8"/>
        <p:cNvGrpSpPr/>
        <p:nvPr/>
      </p:nvGrpSpPr>
      <p:grpSpPr>
        <a:xfrm>
          <a:off x="0" y="0"/>
          <a:ext cx="0" cy="0"/>
          <a:chOff x="0" y="0"/>
          <a:chExt cx="0" cy="0"/>
        </a:xfrm>
      </p:grpSpPr>
      <p:sp>
        <p:nvSpPr>
          <p:cNvPr id="2739" name="Google Shape;27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0" name="Google Shape;27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9" name="Google Shape;275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9" name="Google Shape;275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4862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9" name="Google Shape;275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857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62750" y="1245050"/>
            <a:ext cx="11664550" cy="3759175"/>
            <a:chOff x="-1562750" y="1245050"/>
            <a:chExt cx="11664550" cy="3759175"/>
          </a:xfrm>
        </p:grpSpPr>
        <p:grpSp>
          <p:nvGrpSpPr>
            <p:cNvPr id="10" name="Google Shape;10;p2"/>
            <p:cNvGrpSpPr/>
            <p:nvPr/>
          </p:nvGrpSpPr>
          <p:grpSpPr>
            <a:xfrm>
              <a:off x="7121900" y="2661525"/>
              <a:ext cx="2979900" cy="2342700"/>
              <a:chOff x="-2077100" y="1018400"/>
              <a:chExt cx="2979900" cy="2342700"/>
            </a:xfrm>
          </p:grpSpPr>
          <p:grpSp>
            <p:nvGrpSpPr>
              <p:cNvPr id="11" name="Google Shape;11;p2"/>
              <p:cNvGrpSpPr/>
              <p:nvPr/>
            </p:nvGrpSpPr>
            <p:grpSpPr>
              <a:xfrm>
                <a:off x="-1948525" y="1018400"/>
                <a:ext cx="2722750" cy="2342700"/>
                <a:chOff x="-2027625" y="1018400"/>
                <a:chExt cx="2722750" cy="2342700"/>
              </a:xfrm>
            </p:grpSpPr>
            <p:cxnSp>
              <p:nvCxnSpPr>
                <p:cNvPr id="12" name="Google Shape;12;p2"/>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3" name="Google Shape;13;p2"/>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4" name="Google Shape;14;p2"/>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5" name="Google Shape;15;p2"/>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6;p2"/>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7" name="Google Shape;17;p2"/>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 name="Google Shape;18;p2"/>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 name="Google Shape;19;p2"/>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 name="Google Shape;20;p2"/>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 name="Google Shape;21;p2"/>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2" name="Google Shape;22;p2"/>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 name="Google Shape;23;p2"/>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4" name="Google Shape;24;p2"/>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 name="Google Shape;25;p2"/>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 name="Google Shape;26;p2"/>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7" name="Google Shape;27;p2"/>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28" name="Google Shape;28;p2"/>
              <p:cNvGrpSpPr/>
              <p:nvPr/>
            </p:nvGrpSpPr>
            <p:grpSpPr>
              <a:xfrm>
                <a:off x="-2077100" y="1195763"/>
                <a:ext cx="2979900" cy="1987975"/>
                <a:chOff x="-2077100" y="1195825"/>
                <a:chExt cx="2979900" cy="1987975"/>
              </a:xfrm>
            </p:grpSpPr>
            <p:cxnSp>
              <p:nvCxnSpPr>
                <p:cNvPr id="29" name="Google Shape;29;p2"/>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30" name="Google Shape;30;p2"/>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31" name="Google Shape;31;p2"/>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32" name="Google Shape;32;p2"/>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33" name="Google Shape;33;p2"/>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34" name="Google Shape;34;p2"/>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35" name="Google Shape;35;p2"/>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36" name="Google Shape;36;p2"/>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37" name="Google Shape;37;p2"/>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38" name="Google Shape;38;p2"/>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39" name="Google Shape;39;p2"/>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40" name="Google Shape;40;p2"/>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1" name="Google Shape;41;p2"/>
            <p:cNvGrpSpPr/>
            <p:nvPr/>
          </p:nvGrpSpPr>
          <p:grpSpPr>
            <a:xfrm>
              <a:off x="-1562750" y="1245050"/>
              <a:ext cx="2979900" cy="2342700"/>
              <a:chOff x="-2077100" y="1018400"/>
              <a:chExt cx="2979900" cy="2342700"/>
            </a:xfrm>
          </p:grpSpPr>
          <p:grpSp>
            <p:nvGrpSpPr>
              <p:cNvPr id="42" name="Google Shape;42;p2"/>
              <p:cNvGrpSpPr/>
              <p:nvPr/>
            </p:nvGrpSpPr>
            <p:grpSpPr>
              <a:xfrm>
                <a:off x="-1948525" y="1018400"/>
                <a:ext cx="2722750" cy="2342700"/>
                <a:chOff x="-2027625" y="1018400"/>
                <a:chExt cx="2722750" cy="2342700"/>
              </a:xfrm>
            </p:grpSpPr>
            <p:cxnSp>
              <p:nvCxnSpPr>
                <p:cNvPr id="43" name="Google Shape;43;p2"/>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4" name="Google Shape;44;p2"/>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5" name="Google Shape;45;p2"/>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6" name="Google Shape;46;p2"/>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7" name="Google Shape;47;p2"/>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48;p2"/>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9" name="Google Shape;49;p2"/>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0" name="Google Shape;50;p2"/>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1" name="Google Shape;51;p2"/>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52;p2"/>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53;p2"/>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4" name="Google Shape;54;p2"/>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5" name="Google Shape;55;p2"/>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6" name="Google Shape;56;p2"/>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7" name="Google Shape;57;p2"/>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2"/>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59" name="Google Shape;59;p2"/>
              <p:cNvGrpSpPr/>
              <p:nvPr/>
            </p:nvGrpSpPr>
            <p:grpSpPr>
              <a:xfrm>
                <a:off x="-2077100" y="1195763"/>
                <a:ext cx="2979900" cy="1987975"/>
                <a:chOff x="-2077100" y="1195825"/>
                <a:chExt cx="2979900" cy="1987975"/>
              </a:xfrm>
            </p:grpSpPr>
            <p:cxnSp>
              <p:nvCxnSpPr>
                <p:cNvPr id="60" name="Google Shape;60;p2"/>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2"/>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2" name="Google Shape;62;p2"/>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3" name="Google Shape;63;p2"/>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4" name="Google Shape;64;p2"/>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5" name="Google Shape;65;p2"/>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6" name="Google Shape;66;p2"/>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7" name="Google Shape;67;p2"/>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8" name="Google Shape;68;p2"/>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9" name="Google Shape;69;p2"/>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70" name="Google Shape;70;p2"/>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71" name="Google Shape;71;p2"/>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cxnSp>
        <p:nvCxnSpPr>
          <p:cNvPr id="72" name="Google Shape;72;p2"/>
          <p:cNvCxnSpPr/>
          <p:nvPr/>
        </p:nvCxnSpPr>
        <p:spPr>
          <a:xfrm>
            <a:off x="911224" y="1288079"/>
            <a:ext cx="0" cy="2168756"/>
          </a:xfrm>
          <a:prstGeom prst="straightConnector1">
            <a:avLst/>
          </a:prstGeom>
          <a:noFill/>
          <a:ln w="9525" cap="flat" cmpd="sng">
            <a:solidFill>
              <a:schemeClr val="dk2"/>
            </a:solidFill>
            <a:prstDash val="solid"/>
            <a:round/>
            <a:headEnd type="none" w="med" len="med"/>
            <a:tailEnd type="none" w="med" len="med"/>
          </a:ln>
        </p:spPr>
      </p:cxnSp>
      <p:cxnSp>
        <p:nvCxnSpPr>
          <p:cNvPr id="73" name="Google Shape;73;p2"/>
          <p:cNvCxnSpPr/>
          <p:nvPr/>
        </p:nvCxnSpPr>
        <p:spPr>
          <a:xfrm>
            <a:off x="1094304" y="1288079"/>
            <a:ext cx="0" cy="2168756"/>
          </a:xfrm>
          <a:prstGeom prst="straightConnector1">
            <a:avLst/>
          </a:prstGeom>
          <a:noFill/>
          <a:ln w="9525" cap="flat" cmpd="sng">
            <a:solidFill>
              <a:schemeClr val="dk2"/>
            </a:solidFill>
            <a:prstDash val="solid"/>
            <a:round/>
            <a:headEnd type="none" w="med" len="med"/>
            <a:tailEnd type="none" w="med" len="med"/>
          </a:ln>
        </p:spPr>
      </p:cxnSp>
      <p:cxnSp>
        <p:nvCxnSpPr>
          <p:cNvPr id="74" name="Google Shape;74;p2"/>
          <p:cNvCxnSpPr/>
          <p:nvPr/>
        </p:nvCxnSpPr>
        <p:spPr>
          <a:xfrm>
            <a:off x="1277385" y="1288079"/>
            <a:ext cx="0" cy="2168756"/>
          </a:xfrm>
          <a:prstGeom prst="straightConnector1">
            <a:avLst/>
          </a:prstGeom>
          <a:noFill/>
          <a:ln w="9525" cap="flat" cmpd="sng">
            <a:solidFill>
              <a:schemeClr val="dk2"/>
            </a:solidFill>
            <a:prstDash val="solid"/>
            <a:round/>
            <a:headEnd type="none" w="med" len="med"/>
            <a:tailEnd type="none" w="med" len="med"/>
          </a:ln>
        </p:spPr>
      </p:cxnSp>
      <p:cxnSp>
        <p:nvCxnSpPr>
          <p:cNvPr id="75" name="Google Shape;75;p2"/>
          <p:cNvCxnSpPr/>
          <p:nvPr/>
        </p:nvCxnSpPr>
        <p:spPr>
          <a:xfrm>
            <a:off x="1464629" y="1288079"/>
            <a:ext cx="0" cy="2168756"/>
          </a:xfrm>
          <a:prstGeom prst="straightConnector1">
            <a:avLst/>
          </a:prstGeom>
          <a:noFill/>
          <a:ln w="9525" cap="flat" cmpd="sng">
            <a:solidFill>
              <a:schemeClr val="dk2"/>
            </a:solidFill>
            <a:prstDash val="solid"/>
            <a:round/>
            <a:headEnd type="none" w="med" len="med"/>
            <a:tailEnd type="none" w="med" len="med"/>
          </a:ln>
        </p:spPr>
      </p:cxnSp>
      <p:cxnSp>
        <p:nvCxnSpPr>
          <p:cNvPr id="76" name="Google Shape;76;p2"/>
          <p:cNvCxnSpPr/>
          <p:nvPr/>
        </p:nvCxnSpPr>
        <p:spPr>
          <a:xfrm>
            <a:off x="1651874" y="1288079"/>
            <a:ext cx="0" cy="2168756"/>
          </a:xfrm>
          <a:prstGeom prst="straightConnector1">
            <a:avLst/>
          </a:prstGeom>
          <a:noFill/>
          <a:ln w="9525" cap="flat" cmpd="sng">
            <a:solidFill>
              <a:schemeClr val="dk2"/>
            </a:solidFill>
            <a:prstDash val="solid"/>
            <a:round/>
            <a:headEnd type="none" w="med" len="med"/>
            <a:tailEnd type="none" w="med" len="med"/>
          </a:ln>
        </p:spPr>
      </p:cxnSp>
      <p:cxnSp>
        <p:nvCxnSpPr>
          <p:cNvPr id="77" name="Google Shape;77;p2"/>
          <p:cNvCxnSpPr/>
          <p:nvPr/>
        </p:nvCxnSpPr>
        <p:spPr>
          <a:xfrm>
            <a:off x="1839119" y="1288079"/>
            <a:ext cx="0" cy="2168756"/>
          </a:xfrm>
          <a:prstGeom prst="straightConnector1">
            <a:avLst/>
          </a:prstGeom>
          <a:noFill/>
          <a:ln w="9525" cap="flat" cmpd="sng">
            <a:solidFill>
              <a:schemeClr val="dk2"/>
            </a:solidFill>
            <a:prstDash val="solid"/>
            <a:round/>
            <a:headEnd type="none" w="med" len="med"/>
            <a:tailEnd type="none" w="med" len="med"/>
          </a:ln>
        </p:spPr>
      </p:cxnSp>
      <p:cxnSp>
        <p:nvCxnSpPr>
          <p:cNvPr id="78" name="Google Shape;78;p2"/>
          <p:cNvCxnSpPr/>
          <p:nvPr/>
        </p:nvCxnSpPr>
        <p:spPr>
          <a:xfrm>
            <a:off x="2026364" y="1288079"/>
            <a:ext cx="0" cy="2168756"/>
          </a:xfrm>
          <a:prstGeom prst="straightConnector1">
            <a:avLst/>
          </a:prstGeom>
          <a:noFill/>
          <a:ln w="9525" cap="flat" cmpd="sng">
            <a:solidFill>
              <a:schemeClr val="dk2"/>
            </a:solidFill>
            <a:prstDash val="solid"/>
            <a:round/>
            <a:headEnd type="none" w="med" len="med"/>
            <a:tailEnd type="none" w="med" len="med"/>
          </a:ln>
        </p:spPr>
      </p:cxnSp>
      <p:grpSp>
        <p:nvGrpSpPr>
          <p:cNvPr id="79" name="Google Shape;79;p2"/>
          <p:cNvGrpSpPr/>
          <p:nvPr/>
        </p:nvGrpSpPr>
        <p:grpSpPr>
          <a:xfrm>
            <a:off x="826275" y="555000"/>
            <a:ext cx="7491300" cy="4033501"/>
            <a:chOff x="826275" y="555000"/>
            <a:chExt cx="7491300" cy="4033501"/>
          </a:xfrm>
        </p:grpSpPr>
        <p:sp>
          <p:nvSpPr>
            <p:cNvPr id="80" name="Google Shape;80;p2"/>
            <p:cNvSpPr/>
            <p:nvPr/>
          </p:nvSpPr>
          <p:spPr>
            <a:xfrm>
              <a:off x="830475" y="948075"/>
              <a:ext cx="7483200" cy="36357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28837" y="555000"/>
              <a:ext cx="7483322" cy="401355"/>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607447" y="634732"/>
              <a:ext cx="227284" cy="224745"/>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597611" y="624896"/>
              <a:ext cx="247011" cy="244527"/>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642672" y="669406"/>
              <a:ext cx="156889" cy="1553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932986" y="634732"/>
              <a:ext cx="227284" cy="224745"/>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923095" y="624896"/>
              <a:ext cx="247011" cy="244527"/>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7970464" y="671549"/>
              <a:ext cx="152328" cy="151277"/>
              <a:chOff x="7970464" y="671549"/>
              <a:chExt cx="152328" cy="151277"/>
            </a:xfrm>
          </p:grpSpPr>
          <p:sp>
            <p:nvSpPr>
              <p:cNvPr id="88" name="Google Shape;88;p2"/>
              <p:cNvSpPr/>
              <p:nvPr/>
            </p:nvSpPr>
            <p:spPr>
              <a:xfrm>
                <a:off x="7971068" y="672483"/>
                <a:ext cx="151724" cy="150343"/>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970464" y="671549"/>
                <a:ext cx="151669" cy="150343"/>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a:off x="7281964" y="634732"/>
              <a:ext cx="227284" cy="224745"/>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272072" y="624896"/>
              <a:ext cx="247011" cy="244527"/>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324002" y="769964"/>
              <a:ext cx="143206" cy="19782"/>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001322" y="1393300"/>
              <a:ext cx="235307" cy="1283522"/>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 name="Google Shape;94;p2"/>
            <p:cNvCxnSpPr/>
            <p:nvPr/>
          </p:nvCxnSpPr>
          <p:spPr>
            <a:xfrm>
              <a:off x="7925946" y="956525"/>
              <a:ext cx="0" cy="3631800"/>
            </a:xfrm>
            <a:prstGeom prst="straightConnector1">
              <a:avLst/>
            </a:prstGeom>
            <a:noFill/>
            <a:ln w="19050" cap="flat" cmpd="sng">
              <a:solidFill>
                <a:schemeClr val="dk1"/>
              </a:solidFill>
              <a:prstDash val="solid"/>
              <a:round/>
              <a:headEnd type="none" w="med" len="med"/>
              <a:tailEnd type="none" w="med" len="med"/>
            </a:ln>
          </p:spPr>
        </p:cxnSp>
        <p:cxnSp>
          <p:nvCxnSpPr>
            <p:cNvPr id="95" name="Google Shape;95;p2"/>
            <p:cNvCxnSpPr/>
            <p:nvPr/>
          </p:nvCxnSpPr>
          <p:spPr>
            <a:xfrm>
              <a:off x="7934325" y="1340025"/>
              <a:ext cx="380100" cy="0"/>
            </a:xfrm>
            <a:prstGeom prst="straightConnector1">
              <a:avLst/>
            </a:prstGeom>
            <a:noFill/>
            <a:ln w="19050" cap="flat" cmpd="sng">
              <a:solidFill>
                <a:schemeClr val="dk1"/>
              </a:solidFill>
              <a:prstDash val="solid"/>
              <a:round/>
              <a:headEnd type="none" w="med" len="med"/>
              <a:tailEnd type="none" w="med" len="med"/>
            </a:ln>
          </p:spPr>
        </p:cxnSp>
        <p:cxnSp>
          <p:nvCxnSpPr>
            <p:cNvPr id="96" name="Google Shape;96;p2"/>
            <p:cNvCxnSpPr/>
            <p:nvPr/>
          </p:nvCxnSpPr>
          <p:spPr>
            <a:xfrm>
              <a:off x="826275" y="4203050"/>
              <a:ext cx="7491300" cy="0"/>
            </a:xfrm>
            <a:prstGeom prst="straightConnector1">
              <a:avLst/>
            </a:prstGeom>
            <a:noFill/>
            <a:ln w="19050" cap="flat" cmpd="sng">
              <a:solidFill>
                <a:schemeClr val="dk1"/>
              </a:solidFill>
              <a:prstDash val="solid"/>
              <a:round/>
              <a:headEnd type="none" w="med" len="med"/>
              <a:tailEnd type="none" w="med" len="med"/>
            </a:ln>
          </p:spPr>
        </p:cxnSp>
        <p:cxnSp>
          <p:nvCxnSpPr>
            <p:cNvPr id="97" name="Google Shape;97;p2"/>
            <p:cNvCxnSpPr/>
            <p:nvPr/>
          </p:nvCxnSpPr>
          <p:spPr>
            <a:xfrm>
              <a:off x="1219850" y="4199700"/>
              <a:ext cx="0" cy="388800"/>
            </a:xfrm>
            <a:prstGeom prst="straightConnector1">
              <a:avLst/>
            </a:prstGeom>
            <a:noFill/>
            <a:ln w="19050" cap="flat" cmpd="sng">
              <a:solidFill>
                <a:schemeClr val="dk1"/>
              </a:solidFill>
              <a:prstDash val="solid"/>
              <a:round/>
              <a:headEnd type="none" w="med" len="med"/>
              <a:tailEnd type="none" w="med" len="med"/>
            </a:ln>
          </p:spPr>
        </p:cxnSp>
        <p:cxnSp>
          <p:nvCxnSpPr>
            <p:cNvPr id="98" name="Google Shape;98;p2"/>
            <p:cNvCxnSpPr/>
            <p:nvPr/>
          </p:nvCxnSpPr>
          <p:spPr>
            <a:xfrm>
              <a:off x="7538242" y="4199700"/>
              <a:ext cx="0" cy="388800"/>
            </a:xfrm>
            <a:prstGeom prst="straightConnector1">
              <a:avLst/>
            </a:prstGeom>
            <a:noFill/>
            <a:ln w="19050" cap="flat" cmpd="sng">
              <a:solidFill>
                <a:schemeClr val="dk1"/>
              </a:solidFill>
              <a:prstDash val="solid"/>
              <a:round/>
              <a:headEnd type="none" w="med" len="med"/>
              <a:tailEnd type="none" w="med" len="med"/>
            </a:ln>
          </p:spPr>
        </p:cxnSp>
        <p:sp>
          <p:nvSpPr>
            <p:cNvPr id="99" name="Google Shape;99;p2"/>
            <p:cNvSpPr/>
            <p:nvPr/>
          </p:nvSpPr>
          <p:spPr>
            <a:xfrm rot="5400000">
              <a:off x="1773593" y="4259792"/>
              <a:ext cx="235328" cy="268617"/>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5400000">
              <a:off x="7631619"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5400000" flipH="1">
              <a:off x="924819"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
          <p:cNvSpPr txBox="1">
            <a:spLocks noGrp="1"/>
          </p:cNvSpPr>
          <p:nvPr>
            <p:ph type="ctrTitle"/>
          </p:nvPr>
        </p:nvSpPr>
        <p:spPr>
          <a:xfrm>
            <a:off x="1163900" y="1328125"/>
            <a:ext cx="5888400" cy="1472700"/>
          </a:xfrm>
          <a:prstGeom prst="rect">
            <a:avLst/>
          </a:prstGeom>
        </p:spPr>
        <p:txBody>
          <a:bodyPr spcFirstLastPara="1" wrap="square" lIns="91425" tIns="91425" rIns="91425" bIns="91425" anchor="t" anchorCtr="0">
            <a:noAutofit/>
          </a:bodyPr>
          <a:lstStyle>
            <a:lvl1pPr lvl="0" algn="l">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3" name="Google Shape;103;p2"/>
          <p:cNvSpPr txBox="1">
            <a:spLocks noGrp="1"/>
          </p:cNvSpPr>
          <p:nvPr>
            <p:ph type="subTitle" idx="1"/>
          </p:nvPr>
        </p:nvSpPr>
        <p:spPr>
          <a:xfrm>
            <a:off x="1163900" y="2885300"/>
            <a:ext cx="4528800" cy="475800"/>
          </a:xfrm>
          <a:prstGeom prst="rect">
            <a:avLst/>
          </a:prstGeom>
          <a:ln>
            <a:noFill/>
          </a:ln>
        </p:spPr>
        <p:txBody>
          <a:bodyPr spcFirstLastPara="1" wrap="square" lIns="91425" tIns="91425" rIns="91425" bIns="91425" anchor="b" anchorCtr="0">
            <a:noAutofit/>
          </a:bodyPr>
          <a:lstStyle>
            <a:lvl1pPr lvl="0">
              <a:spcBef>
                <a:spcPts val="0"/>
              </a:spcBef>
              <a:spcAft>
                <a:spcPts val="0"/>
              </a:spcAft>
              <a:buSzPts val="1400"/>
              <a:buNone/>
              <a:defRPr sz="17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003"/>
        <p:cNvGrpSpPr/>
        <p:nvPr/>
      </p:nvGrpSpPr>
      <p:grpSpPr>
        <a:xfrm>
          <a:off x="0" y="0"/>
          <a:ext cx="0" cy="0"/>
          <a:chOff x="0" y="0"/>
          <a:chExt cx="0" cy="0"/>
        </a:xfrm>
      </p:grpSpPr>
      <p:grpSp>
        <p:nvGrpSpPr>
          <p:cNvPr id="1004" name="Google Shape;1004;p15"/>
          <p:cNvGrpSpPr/>
          <p:nvPr/>
        </p:nvGrpSpPr>
        <p:grpSpPr>
          <a:xfrm>
            <a:off x="-776725" y="378050"/>
            <a:ext cx="10215350" cy="4430450"/>
            <a:chOff x="-776725" y="378050"/>
            <a:chExt cx="10215350" cy="4430450"/>
          </a:xfrm>
        </p:grpSpPr>
        <p:grpSp>
          <p:nvGrpSpPr>
            <p:cNvPr id="1005" name="Google Shape;1005;p15"/>
            <p:cNvGrpSpPr/>
            <p:nvPr/>
          </p:nvGrpSpPr>
          <p:grpSpPr>
            <a:xfrm>
              <a:off x="-776725" y="378050"/>
              <a:ext cx="2979900" cy="2342700"/>
              <a:chOff x="-2077100" y="1018400"/>
              <a:chExt cx="2979900" cy="2342700"/>
            </a:xfrm>
          </p:grpSpPr>
          <p:grpSp>
            <p:nvGrpSpPr>
              <p:cNvPr id="1006" name="Google Shape;1006;p15"/>
              <p:cNvGrpSpPr/>
              <p:nvPr/>
            </p:nvGrpSpPr>
            <p:grpSpPr>
              <a:xfrm>
                <a:off x="-1948525" y="1018400"/>
                <a:ext cx="2722750" cy="2342700"/>
                <a:chOff x="-2027625" y="1018400"/>
                <a:chExt cx="2722750" cy="2342700"/>
              </a:xfrm>
            </p:grpSpPr>
            <p:cxnSp>
              <p:nvCxnSpPr>
                <p:cNvPr id="1007" name="Google Shape;1007;p15"/>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08" name="Google Shape;1008;p15"/>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09" name="Google Shape;1009;p15"/>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10" name="Google Shape;1010;p15"/>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11" name="Google Shape;1011;p15"/>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12" name="Google Shape;1012;p15"/>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13" name="Google Shape;1013;p15"/>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14" name="Google Shape;1014;p15"/>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15" name="Google Shape;1015;p15"/>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16" name="Google Shape;1016;p15"/>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17" name="Google Shape;1017;p15"/>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18" name="Google Shape;1018;p15"/>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19" name="Google Shape;1019;p15"/>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20" name="Google Shape;1020;p15"/>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21" name="Google Shape;1021;p15"/>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22" name="Google Shape;1022;p15"/>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1023" name="Google Shape;1023;p15"/>
              <p:cNvGrpSpPr/>
              <p:nvPr/>
            </p:nvGrpSpPr>
            <p:grpSpPr>
              <a:xfrm>
                <a:off x="-2077100" y="1195763"/>
                <a:ext cx="2979900" cy="1987975"/>
                <a:chOff x="-2077100" y="1195825"/>
                <a:chExt cx="2979900" cy="1987975"/>
              </a:xfrm>
            </p:grpSpPr>
            <p:cxnSp>
              <p:nvCxnSpPr>
                <p:cNvPr id="1024" name="Google Shape;1024;p15"/>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25" name="Google Shape;1025;p15"/>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26" name="Google Shape;1026;p15"/>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27" name="Google Shape;1027;p15"/>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28" name="Google Shape;1028;p15"/>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29" name="Google Shape;1029;p15"/>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30" name="Google Shape;1030;p15"/>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31" name="Google Shape;1031;p15"/>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32" name="Google Shape;1032;p15"/>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33" name="Google Shape;1033;p15"/>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34" name="Google Shape;1034;p15"/>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35" name="Google Shape;1035;p15"/>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036" name="Google Shape;1036;p15"/>
            <p:cNvGrpSpPr/>
            <p:nvPr/>
          </p:nvGrpSpPr>
          <p:grpSpPr>
            <a:xfrm>
              <a:off x="6458725" y="2465800"/>
              <a:ext cx="2979900" cy="2342700"/>
              <a:chOff x="-2077100" y="1018400"/>
              <a:chExt cx="2979900" cy="2342700"/>
            </a:xfrm>
          </p:grpSpPr>
          <p:grpSp>
            <p:nvGrpSpPr>
              <p:cNvPr id="1037" name="Google Shape;1037;p15"/>
              <p:cNvGrpSpPr/>
              <p:nvPr/>
            </p:nvGrpSpPr>
            <p:grpSpPr>
              <a:xfrm>
                <a:off x="-1948525" y="1018400"/>
                <a:ext cx="2722750" cy="2342700"/>
                <a:chOff x="-2027625" y="1018400"/>
                <a:chExt cx="2722750" cy="2342700"/>
              </a:xfrm>
            </p:grpSpPr>
            <p:cxnSp>
              <p:nvCxnSpPr>
                <p:cNvPr id="1038" name="Google Shape;1038;p15"/>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39" name="Google Shape;1039;p15"/>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40" name="Google Shape;1040;p15"/>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41" name="Google Shape;1041;p15"/>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42" name="Google Shape;1042;p15"/>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43" name="Google Shape;1043;p15"/>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44" name="Google Shape;1044;p15"/>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45" name="Google Shape;1045;p15"/>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46" name="Google Shape;1046;p15"/>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47" name="Google Shape;1047;p15"/>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48" name="Google Shape;1048;p15"/>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49" name="Google Shape;1049;p15"/>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50" name="Google Shape;1050;p15"/>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51" name="Google Shape;1051;p15"/>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52" name="Google Shape;1052;p15"/>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53" name="Google Shape;1053;p15"/>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1054" name="Google Shape;1054;p15"/>
              <p:cNvGrpSpPr/>
              <p:nvPr/>
            </p:nvGrpSpPr>
            <p:grpSpPr>
              <a:xfrm>
                <a:off x="-2077100" y="1195763"/>
                <a:ext cx="2979900" cy="1987975"/>
                <a:chOff x="-2077100" y="1195825"/>
                <a:chExt cx="2979900" cy="1987975"/>
              </a:xfrm>
            </p:grpSpPr>
            <p:cxnSp>
              <p:nvCxnSpPr>
                <p:cNvPr id="1055" name="Google Shape;1055;p15"/>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56" name="Google Shape;1056;p15"/>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57" name="Google Shape;1057;p15"/>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58" name="Google Shape;1058;p15"/>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59" name="Google Shape;1059;p15"/>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60" name="Google Shape;1060;p15"/>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61" name="Google Shape;1061;p15"/>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62" name="Google Shape;1062;p15"/>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63" name="Google Shape;1063;p15"/>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64" name="Google Shape;1064;p15"/>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65" name="Google Shape;1065;p15"/>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066" name="Google Shape;1066;p15"/>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1067" name="Google Shape;1067;p15"/>
          <p:cNvGrpSpPr/>
          <p:nvPr/>
        </p:nvGrpSpPr>
        <p:grpSpPr>
          <a:xfrm>
            <a:off x="295400" y="177600"/>
            <a:ext cx="8549700" cy="4791600"/>
            <a:chOff x="295400" y="177600"/>
            <a:chExt cx="8549700" cy="4791600"/>
          </a:xfrm>
        </p:grpSpPr>
        <p:grpSp>
          <p:nvGrpSpPr>
            <p:cNvPr id="1068" name="Google Shape;1068;p15"/>
            <p:cNvGrpSpPr/>
            <p:nvPr/>
          </p:nvGrpSpPr>
          <p:grpSpPr>
            <a:xfrm>
              <a:off x="295400" y="177600"/>
              <a:ext cx="8549700" cy="4791600"/>
              <a:chOff x="295400" y="177600"/>
              <a:chExt cx="8549700" cy="4791600"/>
            </a:xfrm>
          </p:grpSpPr>
          <p:grpSp>
            <p:nvGrpSpPr>
              <p:cNvPr id="1069" name="Google Shape;1069;p15"/>
              <p:cNvGrpSpPr/>
              <p:nvPr/>
            </p:nvGrpSpPr>
            <p:grpSpPr>
              <a:xfrm>
                <a:off x="295400" y="177600"/>
                <a:ext cx="8549700" cy="4791600"/>
                <a:chOff x="295400" y="177600"/>
                <a:chExt cx="8549700" cy="4791600"/>
              </a:xfrm>
            </p:grpSpPr>
            <p:sp>
              <p:nvSpPr>
                <p:cNvPr id="1070" name="Google Shape;1070;p15"/>
                <p:cNvSpPr/>
                <p:nvPr/>
              </p:nvSpPr>
              <p:spPr>
                <a:xfrm>
                  <a:off x="295400" y="177600"/>
                  <a:ext cx="8549700" cy="4788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a:off x="295450" y="179574"/>
                  <a:ext cx="8549595" cy="256772"/>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8347150" y="241612"/>
                  <a:ext cx="152246" cy="150553"/>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8340561" y="235023"/>
                  <a:ext cx="165461" cy="163805"/>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8370745" y="264839"/>
                  <a:ext cx="105093" cy="1040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8565214"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8558589"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7" name="Google Shape;1077;p15"/>
                <p:cNvGrpSpPr/>
                <p:nvPr/>
              </p:nvGrpSpPr>
              <p:grpSpPr>
                <a:xfrm>
                  <a:off x="8590319" y="266274"/>
                  <a:ext cx="102037" cy="101338"/>
                  <a:chOff x="8590319" y="266274"/>
                  <a:chExt cx="102037" cy="101338"/>
                </a:xfrm>
              </p:grpSpPr>
              <p:sp>
                <p:nvSpPr>
                  <p:cNvPr id="1078" name="Google Shape;1078;p15"/>
                  <p:cNvSpPr/>
                  <p:nvPr/>
                </p:nvSpPr>
                <p:spPr>
                  <a:xfrm>
                    <a:off x="8590724" y="266900"/>
                    <a:ext cx="101632" cy="100712"/>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8590319" y="266274"/>
                    <a:ext cx="101596" cy="100712"/>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0" name="Google Shape;1080;p15"/>
                <p:cNvSpPr/>
                <p:nvPr/>
              </p:nvSpPr>
              <p:spPr>
                <a:xfrm>
                  <a:off x="8129122"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8122496"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8506913" y="1118663"/>
                  <a:ext cx="268835" cy="1466415"/>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83" name="Google Shape;1083;p15"/>
                <p:cNvCxnSpPr/>
                <p:nvPr/>
              </p:nvCxnSpPr>
              <p:spPr>
                <a:xfrm>
                  <a:off x="8431600" y="429000"/>
                  <a:ext cx="0" cy="4540200"/>
                </a:xfrm>
                <a:prstGeom prst="straightConnector1">
                  <a:avLst/>
                </a:prstGeom>
                <a:noFill/>
                <a:ln w="19050" cap="flat" cmpd="sng">
                  <a:solidFill>
                    <a:schemeClr val="dk1"/>
                  </a:solidFill>
                  <a:prstDash val="solid"/>
                  <a:round/>
                  <a:headEnd type="none" w="med" len="med"/>
                  <a:tailEnd type="none" w="med" len="med"/>
                </a:ln>
              </p:spPr>
            </p:cxnSp>
            <p:cxnSp>
              <p:nvCxnSpPr>
                <p:cNvPr id="1084" name="Google Shape;1084;p15"/>
                <p:cNvCxnSpPr/>
                <p:nvPr/>
              </p:nvCxnSpPr>
              <p:spPr>
                <a:xfrm rot="10800000">
                  <a:off x="8431600" y="79595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1085" name="Google Shape;1085;p15"/>
              <p:cNvSpPr/>
              <p:nvPr/>
            </p:nvSpPr>
            <p:spPr>
              <a:xfrm>
                <a:off x="8150375" y="354950"/>
                <a:ext cx="111152" cy="15100"/>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86" name="Google Shape;1086;p15"/>
            <p:cNvCxnSpPr/>
            <p:nvPr/>
          </p:nvCxnSpPr>
          <p:spPr>
            <a:xfrm rot="10800000">
              <a:off x="8431600" y="460400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1087" name="Google Shape;1087;p15"/>
          <p:cNvSpPr txBox="1">
            <a:spLocks noGrp="1"/>
          </p:cNvSpPr>
          <p:nvPr>
            <p:ph type="title"/>
          </p:nvPr>
        </p:nvSpPr>
        <p:spPr>
          <a:xfrm>
            <a:off x="1112250" y="1271113"/>
            <a:ext cx="3519600" cy="1674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88" name="Google Shape;1088;p15"/>
          <p:cNvSpPr txBox="1">
            <a:spLocks noGrp="1"/>
          </p:cNvSpPr>
          <p:nvPr>
            <p:ph type="subTitle" idx="1"/>
          </p:nvPr>
        </p:nvSpPr>
        <p:spPr>
          <a:xfrm>
            <a:off x="1112250" y="2918188"/>
            <a:ext cx="3519600" cy="9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9" name="Google Shape;1089;p15"/>
          <p:cNvSpPr>
            <a:spLocks noGrp="1"/>
          </p:cNvSpPr>
          <p:nvPr>
            <p:ph type="pic" idx="2"/>
          </p:nvPr>
        </p:nvSpPr>
        <p:spPr>
          <a:xfrm>
            <a:off x="5077650" y="1436625"/>
            <a:ext cx="2861100" cy="2608200"/>
          </a:xfrm>
          <a:prstGeom prst="rect">
            <a:avLst/>
          </a:prstGeom>
          <a:noFill/>
          <a:ln>
            <a:noFill/>
          </a:ln>
        </p:spPr>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090"/>
        <p:cNvGrpSpPr/>
        <p:nvPr/>
      </p:nvGrpSpPr>
      <p:grpSpPr>
        <a:xfrm>
          <a:off x="0" y="0"/>
          <a:ext cx="0" cy="0"/>
          <a:chOff x="0" y="0"/>
          <a:chExt cx="0" cy="0"/>
        </a:xfrm>
      </p:grpSpPr>
      <p:grpSp>
        <p:nvGrpSpPr>
          <p:cNvPr id="1091" name="Google Shape;1091;p16"/>
          <p:cNvGrpSpPr/>
          <p:nvPr/>
        </p:nvGrpSpPr>
        <p:grpSpPr>
          <a:xfrm>
            <a:off x="-654650" y="1045125"/>
            <a:ext cx="9993175" cy="3811475"/>
            <a:chOff x="-654650" y="1045125"/>
            <a:chExt cx="9993175" cy="3811475"/>
          </a:xfrm>
        </p:grpSpPr>
        <p:grpSp>
          <p:nvGrpSpPr>
            <p:cNvPr id="1092" name="Google Shape;1092;p16"/>
            <p:cNvGrpSpPr/>
            <p:nvPr/>
          </p:nvGrpSpPr>
          <p:grpSpPr>
            <a:xfrm>
              <a:off x="-654650" y="1045125"/>
              <a:ext cx="2979900" cy="2342700"/>
              <a:chOff x="-2077100" y="1018400"/>
              <a:chExt cx="2979900" cy="2342700"/>
            </a:xfrm>
          </p:grpSpPr>
          <p:grpSp>
            <p:nvGrpSpPr>
              <p:cNvPr id="1093" name="Google Shape;1093;p16"/>
              <p:cNvGrpSpPr/>
              <p:nvPr/>
            </p:nvGrpSpPr>
            <p:grpSpPr>
              <a:xfrm>
                <a:off x="-1948525" y="1018400"/>
                <a:ext cx="2722750" cy="2342700"/>
                <a:chOff x="-2027625" y="1018400"/>
                <a:chExt cx="2722750" cy="2342700"/>
              </a:xfrm>
            </p:grpSpPr>
            <p:cxnSp>
              <p:nvCxnSpPr>
                <p:cNvPr id="1094" name="Google Shape;1094;p16"/>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95" name="Google Shape;1095;p16"/>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96" name="Google Shape;1096;p16"/>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97" name="Google Shape;1097;p16"/>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98" name="Google Shape;1098;p16"/>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99" name="Google Shape;1099;p16"/>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00" name="Google Shape;1100;p16"/>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01" name="Google Shape;1101;p16"/>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02" name="Google Shape;1102;p16"/>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03" name="Google Shape;1103;p16"/>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04" name="Google Shape;1104;p16"/>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05" name="Google Shape;1105;p16"/>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06" name="Google Shape;1106;p16"/>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07" name="Google Shape;1107;p16"/>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08" name="Google Shape;1108;p16"/>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09" name="Google Shape;1109;p16"/>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1110" name="Google Shape;1110;p16"/>
              <p:cNvGrpSpPr/>
              <p:nvPr/>
            </p:nvGrpSpPr>
            <p:grpSpPr>
              <a:xfrm>
                <a:off x="-2077100" y="1195763"/>
                <a:ext cx="2979900" cy="1987975"/>
                <a:chOff x="-2077100" y="1195825"/>
                <a:chExt cx="2979900" cy="1987975"/>
              </a:xfrm>
            </p:grpSpPr>
            <p:cxnSp>
              <p:nvCxnSpPr>
                <p:cNvPr id="1111" name="Google Shape;1111;p16"/>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12" name="Google Shape;1112;p16"/>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13" name="Google Shape;1113;p16"/>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14" name="Google Shape;1114;p16"/>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15" name="Google Shape;1115;p16"/>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16" name="Google Shape;1116;p16"/>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17" name="Google Shape;1117;p16"/>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18" name="Google Shape;1118;p16"/>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19" name="Google Shape;1119;p16"/>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20" name="Google Shape;1120;p16"/>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21" name="Google Shape;1121;p16"/>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22" name="Google Shape;1122;p16"/>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123" name="Google Shape;1123;p16"/>
            <p:cNvGrpSpPr/>
            <p:nvPr/>
          </p:nvGrpSpPr>
          <p:grpSpPr>
            <a:xfrm>
              <a:off x="6358625" y="2513900"/>
              <a:ext cx="2979900" cy="2342700"/>
              <a:chOff x="-2077100" y="1018400"/>
              <a:chExt cx="2979900" cy="2342700"/>
            </a:xfrm>
          </p:grpSpPr>
          <p:grpSp>
            <p:nvGrpSpPr>
              <p:cNvPr id="1124" name="Google Shape;1124;p16"/>
              <p:cNvGrpSpPr/>
              <p:nvPr/>
            </p:nvGrpSpPr>
            <p:grpSpPr>
              <a:xfrm>
                <a:off x="-1948525" y="1018400"/>
                <a:ext cx="2722750" cy="2342700"/>
                <a:chOff x="-2027625" y="1018400"/>
                <a:chExt cx="2722750" cy="2342700"/>
              </a:xfrm>
            </p:grpSpPr>
            <p:cxnSp>
              <p:nvCxnSpPr>
                <p:cNvPr id="1125" name="Google Shape;1125;p16"/>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26" name="Google Shape;1126;p16"/>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27" name="Google Shape;1127;p16"/>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28" name="Google Shape;1128;p16"/>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29" name="Google Shape;1129;p16"/>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30" name="Google Shape;1130;p16"/>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31" name="Google Shape;1131;p16"/>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32" name="Google Shape;1132;p16"/>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33" name="Google Shape;1133;p16"/>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34" name="Google Shape;1134;p16"/>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35" name="Google Shape;1135;p16"/>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36" name="Google Shape;1136;p16"/>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37" name="Google Shape;1137;p16"/>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38" name="Google Shape;1138;p16"/>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39" name="Google Shape;1139;p16"/>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40" name="Google Shape;1140;p16"/>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1141" name="Google Shape;1141;p16"/>
              <p:cNvGrpSpPr/>
              <p:nvPr/>
            </p:nvGrpSpPr>
            <p:grpSpPr>
              <a:xfrm>
                <a:off x="-2077100" y="1195763"/>
                <a:ext cx="2979900" cy="1987975"/>
                <a:chOff x="-2077100" y="1195825"/>
                <a:chExt cx="2979900" cy="1987975"/>
              </a:xfrm>
            </p:grpSpPr>
            <p:cxnSp>
              <p:nvCxnSpPr>
                <p:cNvPr id="1142" name="Google Shape;1142;p16"/>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43" name="Google Shape;1143;p16"/>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44" name="Google Shape;1144;p16"/>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45" name="Google Shape;1145;p16"/>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46" name="Google Shape;1146;p16"/>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47" name="Google Shape;1147;p16"/>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48" name="Google Shape;1148;p16"/>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49" name="Google Shape;1149;p16"/>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50" name="Google Shape;1150;p16"/>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51" name="Google Shape;1151;p16"/>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52" name="Google Shape;1152;p16"/>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153" name="Google Shape;1153;p16"/>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1154" name="Google Shape;1154;p16"/>
          <p:cNvGrpSpPr/>
          <p:nvPr/>
        </p:nvGrpSpPr>
        <p:grpSpPr>
          <a:xfrm>
            <a:off x="295400" y="177600"/>
            <a:ext cx="8549700" cy="4791600"/>
            <a:chOff x="295400" y="177600"/>
            <a:chExt cx="8549700" cy="4791600"/>
          </a:xfrm>
        </p:grpSpPr>
        <p:grpSp>
          <p:nvGrpSpPr>
            <p:cNvPr id="1155" name="Google Shape;1155;p16"/>
            <p:cNvGrpSpPr/>
            <p:nvPr/>
          </p:nvGrpSpPr>
          <p:grpSpPr>
            <a:xfrm>
              <a:off x="295400" y="177600"/>
              <a:ext cx="8549700" cy="4791600"/>
              <a:chOff x="295400" y="177600"/>
              <a:chExt cx="8549700" cy="4791600"/>
            </a:xfrm>
          </p:grpSpPr>
          <p:grpSp>
            <p:nvGrpSpPr>
              <p:cNvPr id="1156" name="Google Shape;1156;p16"/>
              <p:cNvGrpSpPr/>
              <p:nvPr/>
            </p:nvGrpSpPr>
            <p:grpSpPr>
              <a:xfrm>
                <a:off x="295400" y="177600"/>
                <a:ext cx="8549700" cy="4791600"/>
                <a:chOff x="295400" y="177600"/>
                <a:chExt cx="8549700" cy="4791600"/>
              </a:xfrm>
            </p:grpSpPr>
            <p:sp>
              <p:nvSpPr>
                <p:cNvPr id="1157" name="Google Shape;1157;p16"/>
                <p:cNvSpPr/>
                <p:nvPr/>
              </p:nvSpPr>
              <p:spPr>
                <a:xfrm>
                  <a:off x="295400" y="177600"/>
                  <a:ext cx="8549700" cy="4788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6"/>
                <p:cNvSpPr/>
                <p:nvPr/>
              </p:nvSpPr>
              <p:spPr>
                <a:xfrm>
                  <a:off x="295450" y="179574"/>
                  <a:ext cx="8549595" cy="256772"/>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6"/>
                <p:cNvSpPr/>
                <p:nvPr/>
              </p:nvSpPr>
              <p:spPr>
                <a:xfrm>
                  <a:off x="8347150" y="241612"/>
                  <a:ext cx="152246" cy="150553"/>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6"/>
                <p:cNvSpPr/>
                <p:nvPr/>
              </p:nvSpPr>
              <p:spPr>
                <a:xfrm>
                  <a:off x="8340561" y="235023"/>
                  <a:ext cx="165461" cy="163805"/>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6"/>
                <p:cNvSpPr/>
                <p:nvPr/>
              </p:nvSpPr>
              <p:spPr>
                <a:xfrm>
                  <a:off x="8370745" y="264839"/>
                  <a:ext cx="105093" cy="1040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6"/>
                <p:cNvSpPr/>
                <p:nvPr/>
              </p:nvSpPr>
              <p:spPr>
                <a:xfrm>
                  <a:off x="8565214"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6"/>
                <p:cNvSpPr/>
                <p:nvPr/>
              </p:nvSpPr>
              <p:spPr>
                <a:xfrm>
                  <a:off x="8558589"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4" name="Google Shape;1164;p16"/>
                <p:cNvGrpSpPr/>
                <p:nvPr/>
              </p:nvGrpSpPr>
              <p:grpSpPr>
                <a:xfrm>
                  <a:off x="8590319" y="266274"/>
                  <a:ext cx="102037" cy="101338"/>
                  <a:chOff x="8590319" y="266274"/>
                  <a:chExt cx="102037" cy="101338"/>
                </a:xfrm>
              </p:grpSpPr>
              <p:sp>
                <p:nvSpPr>
                  <p:cNvPr id="1165" name="Google Shape;1165;p16"/>
                  <p:cNvSpPr/>
                  <p:nvPr/>
                </p:nvSpPr>
                <p:spPr>
                  <a:xfrm>
                    <a:off x="8590724" y="266900"/>
                    <a:ext cx="101632" cy="100712"/>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a:off x="8590319" y="266274"/>
                    <a:ext cx="101596" cy="100712"/>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7" name="Google Shape;1167;p16"/>
                <p:cNvSpPr/>
                <p:nvPr/>
              </p:nvSpPr>
              <p:spPr>
                <a:xfrm>
                  <a:off x="8129122"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6"/>
                <p:cNvSpPr/>
                <p:nvPr/>
              </p:nvSpPr>
              <p:spPr>
                <a:xfrm>
                  <a:off x="8122496"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6"/>
                <p:cNvSpPr/>
                <p:nvPr/>
              </p:nvSpPr>
              <p:spPr>
                <a:xfrm>
                  <a:off x="8506913" y="1118663"/>
                  <a:ext cx="268835" cy="1466415"/>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0" name="Google Shape;1170;p16"/>
                <p:cNvCxnSpPr/>
                <p:nvPr/>
              </p:nvCxnSpPr>
              <p:spPr>
                <a:xfrm>
                  <a:off x="8431600" y="429000"/>
                  <a:ext cx="0" cy="4540200"/>
                </a:xfrm>
                <a:prstGeom prst="straightConnector1">
                  <a:avLst/>
                </a:prstGeom>
                <a:noFill/>
                <a:ln w="19050" cap="flat" cmpd="sng">
                  <a:solidFill>
                    <a:schemeClr val="dk1"/>
                  </a:solidFill>
                  <a:prstDash val="solid"/>
                  <a:round/>
                  <a:headEnd type="none" w="med" len="med"/>
                  <a:tailEnd type="none" w="med" len="med"/>
                </a:ln>
              </p:spPr>
            </p:cxnSp>
            <p:cxnSp>
              <p:nvCxnSpPr>
                <p:cNvPr id="1171" name="Google Shape;1171;p16"/>
                <p:cNvCxnSpPr/>
                <p:nvPr/>
              </p:nvCxnSpPr>
              <p:spPr>
                <a:xfrm rot="10800000">
                  <a:off x="8431600" y="79595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1172" name="Google Shape;1172;p16"/>
              <p:cNvSpPr/>
              <p:nvPr/>
            </p:nvSpPr>
            <p:spPr>
              <a:xfrm>
                <a:off x="8150375" y="354950"/>
                <a:ext cx="111152" cy="15100"/>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73" name="Google Shape;1173;p16"/>
            <p:cNvCxnSpPr/>
            <p:nvPr/>
          </p:nvCxnSpPr>
          <p:spPr>
            <a:xfrm rot="10800000">
              <a:off x="8431600" y="460400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1174" name="Google Shape;1174;p16"/>
          <p:cNvSpPr txBox="1">
            <a:spLocks noGrp="1"/>
          </p:cNvSpPr>
          <p:nvPr>
            <p:ph type="title"/>
          </p:nvPr>
        </p:nvSpPr>
        <p:spPr>
          <a:xfrm>
            <a:off x="840155" y="1591200"/>
            <a:ext cx="3181500" cy="106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75" name="Google Shape;1175;p16"/>
          <p:cNvSpPr txBox="1">
            <a:spLocks noGrp="1"/>
          </p:cNvSpPr>
          <p:nvPr>
            <p:ph type="subTitle" idx="1"/>
          </p:nvPr>
        </p:nvSpPr>
        <p:spPr>
          <a:xfrm>
            <a:off x="840155" y="2747100"/>
            <a:ext cx="3181500" cy="80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262"/>
        <p:cNvGrpSpPr/>
        <p:nvPr/>
      </p:nvGrpSpPr>
      <p:grpSpPr>
        <a:xfrm>
          <a:off x="0" y="0"/>
          <a:ext cx="0" cy="0"/>
          <a:chOff x="0" y="0"/>
          <a:chExt cx="0" cy="0"/>
        </a:xfrm>
      </p:grpSpPr>
      <p:grpSp>
        <p:nvGrpSpPr>
          <p:cNvPr id="1263" name="Google Shape;1263;p18"/>
          <p:cNvGrpSpPr/>
          <p:nvPr/>
        </p:nvGrpSpPr>
        <p:grpSpPr>
          <a:xfrm>
            <a:off x="-558750" y="278425"/>
            <a:ext cx="10001900" cy="4491000"/>
            <a:chOff x="-558750" y="278425"/>
            <a:chExt cx="10001900" cy="4491000"/>
          </a:xfrm>
        </p:grpSpPr>
        <p:grpSp>
          <p:nvGrpSpPr>
            <p:cNvPr id="1264" name="Google Shape;1264;p18"/>
            <p:cNvGrpSpPr/>
            <p:nvPr/>
          </p:nvGrpSpPr>
          <p:grpSpPr>
            <a:xfrm>
              <a:off x="-558750" y="278425"/>
              <a:ext cx="2979900" cy="2342700"/>
              <a:chOff x="-2077100" y="1018400"/>
              <a:chExt cx="2979900" cy="2342700"/>
            </a:xfrm>
          </p:grpSpPr>
          <p:grpSp>
            <p:nvGrpSpPr>
              <p:cNvPr id="1265" name="Google Shape;1265;p18"/>
              <p:cNvGrpSpPr/>
              <p:nvPr/>
            </p:nvGrpSpPr>
            <p:grpSpPr>
              <a:xfrm>
                <a:off x="-1948525" y="1018400"/>
                <a:ext cx="2722750" cy="2342700"/>
                <a:chOff x="-2027625" y="1018400"/>
                <a:chExt cx="2722750" cy="2342700"/>
              </a:xfrm>
            </p:grpSpPr>
            <p:cxnSp>
              <p:nvCxnSpPr>
                <p:cNvPr id="1266" name="Google Shape;1266;p18"/>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67" name="Google Shape;1267;p18"/>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68" name="Google Shape;1268;p18"/>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69" name="Google Shape;1269;p18"/>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70" name="Google Shape;1270;p18"/>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71" name="Google Shape;1271;p18"/>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72" name="Google Shape;1272;p18"/>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73" name="Google Shape;1273;p18"/>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74" name="Google Shape;1274;p18"/>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75" name="Google Shape;1275;p18"/>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76" name="Google Shape;1276;p18"/>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77" name="Google Shape;1277;p18"/>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78" name="Google Shape;1278;p18"/>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79" name="Google Shape;1279;p18"/>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80" name="Google Shape;1280;p18"/>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81" name="Google Shape;1281;p18"/>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1282" name="Google Shape;1282;p18"/>
              <p:cNvGrpSpPr/>
              <p:nvPr/>
            </p:nvGrpSpPr>
            <p:grpSpPr>
              <a:xfrm>
                <a:off x="-2077100" y="1195763"/>
                <a:ext cx="2979900" cy="1987975"/>
                <a:chOff x="-2077100" y="1195825"/>
                <a:chExt cx="2979900" cy="1987975"/>
              </a:xfrm>
            </p:grpSpPr>
            <p:cxnSp>
              <p:nvCxnSpPr>
                <p:cNvPr id="1283" name="Google Shape;1283;p18"/>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284" name="Google Shape;1284;p18"/>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285" name="Google Shape;1285;p18"/>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286" name="Google Shape;1286;p18"/>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287" name="Google Shape;1287;p18"/>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288" name="Google Shape;1288;p18"/>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289" name="Google Shape;1289;p18"/>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290" name="Google Shape;1290;p18"/>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291" name="Google Shape;1291;p18"/>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292" name="Google Shape;1292;p18"/>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293" name="Google Shape;1293;p18"/>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294" name="Google Shape;1294;p18"/>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295" name="Google Shape;1295;p18"/>
            <p:cNvGrpSpPr/>
            <p:nvPr/>
          </p:nvGrpSpPr>
          <p:grpSpPr>
            <a:xfrm>
              <a:off x="6463250" y="2426725"/>
              <a:ext cx="2979900" cy="2342700"/>
              <a:chOff x="-2077100" y="1018400"/>
              <a:chExt cx="2979900" cy="2342700"/>
            </a:xfrm>
          </p:grpSpPr>
          <p:grpSp>
            <p:nvGrpSpPr>
              <p:cNvPr id="1296" name="Google Shape;1296;p18"/>
              <p:cNvGrpSpPr/>
              <p:nvPr/>
            </p:nvGrpSpPr>
            <p:grpSpPr>
              <a:xfrm>
                <a:off x="-1948525" y="1018400"/>
                <a:ext cx="2722750" cy="2342700"/>
                <a:chOff x="-2027625" y="1018400"/>
                <a:chExt cx="2722750" cy="2342700"/>
              </a:xfrm>
            </p:grpSpPr>
            <p:cxnSp>
              <p:nvCxnSpPr>
                <p:cNvPr id="1297" name="Google Shape;1297;p18"/>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98" name="Google Shape;1298;p18"/>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99" name="Google Shape;1299;p18"/>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300" name="Google Shape;1300;p18"/>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301" name="Google Shape;1301;p18"/>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302" name="Google Shape;1302;p18"/>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303" name="Google Shape;1303;p18"/>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304" name="Google Shape;1304;p18"/>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305" name="Google Shape;1305;p18"/>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306" name="Google Shape;1306;p18"/>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307" name="Google Shape;1307;p18"/>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308" name="Google Shape;1308;p18"/>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309" name="Google Shape;1309;p18"/>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310" name="Google Shape;1310;p18"/>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311" name="Google Shape;1311;p18"/>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312" name="Google Shape;1312;p18"/>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1313" name="Google Shape;1313;p18"/>
              <p:cNvGrpSpPr/>
              <p:nvPr/>
            </p:nvGrpSpPr>
            <p:grpSpPr>
              <a:xfrm>
                <a:off x="-2077100" y="1195763"/>
                <a:ext cx="2979900" cy="1987975"/>
                <a:chOff x="-2077100" y="1195825"/>
                <a:chExt cx="2979900" cy="1987975"/>
              </a:xfrm>
            </p:grpSpPr>
            <p:cxnSp>
              <p:nvCxnSpPr>
                <p:cNvPr id="1314" name="Google Shape;1314;p18"/>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15" name="Google Shape;1315;p18"/>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16" name="Google Shape;1316;p18"/>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17" name="Google Shape;1317;p18"/>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18" name="Google Shape;1318;p18"/>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19" name="Google Shape;1319;p18"/>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20" name="Google Shape;1320;p18"/>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21" name="Google Shape;1321;p18"/>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22" name="Google Shape;1322;p18"/>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23" name="Google Shape;1323;p18"/>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24" name="Google Shape;1324;p18"/>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25" name="Google Shape;1325;p18"/>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1326" name="Google Shape;1326;p18"/>
          <p:cNvGrpSpPr/>
          <p:nvPr/>
        </p:nvGrpSpPr>
        <p:grpSpPr>
          <a:xfrm>
            <a:off x="295400" y="177600"/>
            <a:ext cx="8549700" cy="4791600"/>
            <a:chOff x="295400" y="177600"/>
            <a:chExt cx="8549700" cy="4791600"/>
          </a:xfrm>
        </p:grpSpPr>
        <p:grpSp>
          <p:nvGrpSpPr>
            <p:cNvPr id="1327" name="Google Shape;1327;p18"/>
            <p:cNvGrpSpPr/>
            <p:nvPr/>
          </p:nvGrpSpPr>
          <p:grpSpPr>
            <a:xfrm>
              <a:off x="295400" y="177600"/>
              <a:ext cx="8549700" cy="4791600"/>
              <a:chOff x="295400" y="177600"/>
              <a:chExt cx="8549700" cy="4791600"/>
            </a:xfrm>
          </p:grpSpPr>
          <p:grpSp>
            <p:nvGrpSpPr>
              <p:cNvPr id="1328" name="Google Shape;1328;p18"/>
              <p:cNvGrpSpPr/>
              <p:nvPr/>
            </p:nvGrpSpPr>
            <p:grpSpPr>
              <a:xfrm>
                <a:off x="295400" y="177600"/>
                <a:ext cx="8549700" cy="4791600"/>
                <a:chOff x="295400" y="177600"/>
                <a:chExt cx="8549700" cy="4791600"/>
              </a:xfrm>
            </p:grpSpPr>
            <p:sp>
              <p:nvSpPr>
                <p:cNvPr id="1329" name="Google Shape;1329;p18"/>
                <p:cNvSpPr/>
                <p:nvPr/>
              </p:nvSpPr>
              <p:spPr>
                <a:xfrm>
                  <a:off x="295400" y="177600"/>
                  <a:ext cx="8549700" cy="4788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8"/>
                <p:cNvSpPr/>
                <p:nvPr/>
              </p:nvSpPr>
              <p:spPr>
                <a:xfrm>
                  <a:off x="295450" y="179574"/>
                  <a:ext cx="8549595" cy="256772"/>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8"/>
                <p:cNvSpPr/>
                <p:nvPr/>
              </p:nvSpPr>
              <p:spPr>
                <a:xfrm>
                  <a:off x="8347150" y="241612"/>
                  <a:ext cx="152246" cy="150553"/>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8"/>
                <p:cNvSpPr/>
                <p:nvPr/>
              </p:nvSpPr>
              <p:spPr>
                <a:xfrm>
                  <a:off x="8340561" y="235023"/>
                  <a:ext cx="165461" cy="163805"/>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8"/>
                <p:cNvSpPr/>
                <p:nvPr/>
              </p:nvSpPr>
              <p:spPr>
                <a:xfrm>
                  <a:off x="8370745" y="264839"/>
                  <a:ext cx="105093" cy="1040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8"/>
                <p:cNvSpPr/>
                <p:nvPr/>
              </p:nvSpPr>
              <p:spPr>
                <a:xfrm>
                  <a:off x="8565214"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8"/>
                <p:cNvSpPr/>
                <p:nvPr/>
              </p:nvSpPr>
              <p:spPr>
                <a:xfrm>
                  <a:off x="8558589"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6" name="Google Shape;1336;p18"/>
                <p:cNvGrpSpPr/>
                <p:nvPr/>
              </p:nvGrpSpPr>
              <p:grpSpPr>
                <a:xfrm>
                  <a:off x="8590319" y="266274"/>
                  <a:ext cx="102037" cy="101338"/>
                  <a:chOff x="8590319" y="266274"/>
                  <a:chExt cx="102037" cy="101338"/>
                </a:xfrm>
              </p:grpSpPr>
              <p:sp>
                <p:nvSpPr>
                  <p:cNvPr id="1337" name="Google Shape;1337;p18"/>
                  <p:cNvSpPr/>
                  <p:nvPr/>
                </p:nvSpPr>
                <p:spPr>
                  <a:xfrm>
                    <a:off x="8590724" y="266900"/>
                    <a:ext cx="101632" cy="100712"/>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8"/>
                  <p:cNvSpPr/>
                  <p:nvPr/>
                </p:nvSpPr>
                <p:spPr>
                  <a:xfrm>
                    <a:off x="8590319" y="266274"/>
                    <a:ext cx="101596" cy="100712"/>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8"/>
                <p:cNvSpPr/>
                <p:nvPr/>
              </p:nvSpPr>
              <p:spPr>
                <a:xfrm>
                  <a:off x="8129122"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8"/>
                <p:cNvSpPr/>
                <p:nvPr/>
              </p:nvSpPr>
              <p:spPr>
                <a:xfrm>
                  <a:off x="8122496"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8"/>
                <p:cNvSpPr/>
                <p:nvPr/>
              </p:nvSpPr>
              <p:spPr>
                <a:xfrm>
                  <a:off x="8506913" y="1118663"/>
                  <a:ext cx="268835" cy="1466415"/>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2" name="Google Shape;1342;p18"/>
                <p:cNvCxnSpPr/>
                <p:nvPr/>
              </p:nvCxnSpPr>
              <p:spPr>
                <a:xfrm>
                  <a:off x="8431600" y="429000"/>
                  <a:ext cx="0" cy="4540200"/>
                </a:xfrm>
                <a:prstGeom prst="straightConnector1">
                  <a:avLst/>
                </a:prstGeom>
                <a:noFill/>
                <a:ln w="19050" cap="flat" cmpd="sng">
                  <a:solidFill>
                    <a:schemeClr val="dk1"/>
                  </a:solidFill>
                  <a:prstDash val="solid"/>
                  <a:round/>
                  <a:headEnd type="none" w="med" len="med"/>
                  <a:tailEnd type="none" w="med" len="med"/>
                </a:ln>
              </p:spPr>
            </p:cxnSp>
            <p:cxnSp>
              <p:nvCxnSpPr>
                <p:cNvPr id="1343" name="Google Shape;1343;p18"/>
                <p:cNvCxnSpPr/>
                <p:nvPr/>
              </p:nvCxnSpPr>
              <p:spPr>
                <a:xfrm rot="10800000">
                  <a:off x="8431600" y="79595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1344" name="Google Shape;1344;p18"/>
              <p:cNvSpPr/>
              <p:nvPr/>
            </p:nvSpPr>
            <p:spPr>
              <a:xfrm>
                <a:off x="8150375" y="354950"/>
                <a:ext cx="111152" cy="15100"/>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45" name="Google Shape;1345;p18"/>
            <p:cNvCxnSpPr/>
            <p:nvPr/>
          </p:nvCxnSpPr>
          <p:spPr>
            <a:xfrm rot="10800000">
              <a:off x="8431600" y="460400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1346" name="Google Shape;1346;p18"/>
          <p:cNvSpPr txBox="1">
            <a:spLocks noGrp="1"/>
          </p:cNvSpPr>
          <p:nvPr>
            <p:ph type="title"/>
          </p:nvPr>
        </p:nvSpPr>
        <p:spPr>
          <a:xfrm>
            <a:off x="4990712" y="1442075"/>
            <a:ext cx="2616900" cy="1060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47" name="Google Shape;1347;p18"/>
          <p:cNvSpPr txBox="1">
            <a:spLocks noGrp="1"/>
          </p:cNvSpPr>
          <p:nvPr>
            <p:ph type="subTitle" idx="1"/>
          </p:nvPr>
        </p:nvSpPr>
        <p:spPr>
          <a:xfrm>
            <a:off x="4990837" y="2621125"/>
            <a:ext cx="2616900" cy="108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609"/>
        <p:cNvGrpSpPr/>
        <p:nvPr/>
      </p:nvGrpSpPr>
      <p:grpSpPr>
        <a:xfrm>
          <a:off x="0" y="0"/>
          <a:ext cx="0" cy="0"/>
          <a:chOff x="0" y="0"/>
          <a:chExt cx="0" cy="0"/>
        </a:xfrm>
      </p:grpSpPr>
      <p:grpSp>
        <p:nvGrpSpPr>
          <p:cNvPr id="1610" name="Google Shape;1610;p22"/>
          <p:cNvGrpSpPr/>
          <p:nvPr/>
        </p:nvGrpSpPr>
        <p:grpSpPr>
          <a:xfrm>
            <a:off x="-776725" y="425625"/>
            <a:ext cx="10573100" cy="3479350"/>
            <a:chOff x="-776725" y="425625"/>
            <a:chExt cx="10573100" cy="3479350"/>
          </a:xfrm>
        </p:grpSpPr>
        <p:grpSp>
          <p:nvGrpSpPr>
            <p:cNvPr id="1611" name="Google Shape;1611;p22"/>
            <p:cNvGrpSpPr/>
            <p:nvPr/>
          </p:nvGrpSpPr>
          <p:grpSpPr>
            <a:xfrm>
              <a:off x="6816475" y="425625"/>
              <a:ext cx="2979900" cy="2342700"/>
              <a:chOff x="-2077100" y="1018400"/>
              <a:chExt cx="2979900" cy="2342700"/>
            </a:xfrm>
          </p:grpSpPr>
          <p:grpSp>
            <p:nvGrpSpPr>
              <p:cNvPr id="1612" name="Google Shape;1612;p22"/>
              <p:cNvGrpSpPr/>
              <p:nvPr/>
            </p:nvGrpSpPr>
            <p:grpSpPr>
              <a:xfrm>
                <a:off x="-1948525" y="1018400"/>
                <a:ext cx="2722750" cy="2342700"/>
                <a:chOff x="-2027625" y="1018400"/>
                <a:chExt cx="2722750" cy="2342700"/>
              </a:xfrm>
            </p:grpSpPr>
            <p:cxnSp>
              <p:nvCxnSpPr>
                <p:cNvPr id="1613" name="Google Shape;1613;p22"/>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14" name="Google Shape;1614;p22"/>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15" name="Google Shape;1615;p22"/>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16" name="Google Shape;1616;p22"/>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17" name="Google Shape;1617;p22"/>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18" name="Google Shape;1618;p22"/>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19" name="Google Shape;1619;p22"/>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20" name="Google Shape;1620;p22"/>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21" name="Google Shape;1621;p22"/>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22" name="Google Shape;1622;p22"/>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23" name="Google Shape;1623;p22"/>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24" name="Google Shape;1624;p22"/>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25" name="Google Shape;1625;p22"/>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26" name="Google Shape;1626;p22"/>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27" name="Google Shape;1627;p22"/>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28" name="Google Shape;1628;p22"/>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1629" name="Google Shape;1629;p22"/>
              <p:cNvGrpSpPr/>
              <p:nvPr/>
            </p:nvGrpSpPr>
            <p:grpSpPr>
              <a:xfrm>
                <a:off x="-2077100" y="1195763"/>
                <a:ext cx="2979900" cy="1987975"/>
                <a:chOff x="-2077100" y="1195825"/>
                <a:chExt cx="2979900" cy="1987975"/>
              </a:xfrm>
            </p:grpSpPr>
            <p:cxnSp>
              <p:nvCxnSpPr>
                <p:cNvPr id="1630" name="Google Shape;1630;p22"/>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31" name="Google Shape;1631;p22"/>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32" name="Google Shape;1632;p22"/>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33" name="Google Shape;1633;p22"/>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34" name="Google Shape;1634;p22"/>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35" name="Google Shape;1635;p22"/>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36" name="Google Shape;1636;p22"/>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37" name="Google Shape;1637;p22"/>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38" name="Google Shape;1638;p22"/>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39" name="Google Shape;1639;p22"/>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40" name="Google Shape;1640;p22"/>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41" name="Google Shape;1641;p22"/>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642" name="Google Shape;1642;p22"/>
            <p:cNvGrpSpPr/>
            <p:nvPr/>
          </p:nvGrpSpPr>
          <p:grpSpPr>
            <a:xfrm>
              <a:off x="-776725" y="1562275"/>
              <a:ext cx="2979900" cy="2342700"/>
              <a:chOff x="-2077100" y="1018400"/>
              <a:chExt cx="2979900" cy="2342700"/>
            </a:xfrm>
          </p:grpSpPr>
          <p:grpSp>
            <p:nvGrpSpPr>
              <p:cNvPr id="1643" name="Google Shape;1643;p22"/>
              <p:cNvGrpSpPr/>
              <p:nvPr/>
            </p:nvGrpSpPr>
            <p:grpSpPr>
              <a:xfrm>
                <a:off x="-1948525" y="1018400"/>
                <a:ext cx="2722750" cy="2342700"/>
                <a:chOff x="-2027625" y="1018400"/>
                <a:chExt cx="2722750" cy="2342700"/>
              </a:xfrm>
            </p:grpSpPr>
            <p:cxnSp>
              <p:nvCxnSpPr>
                <p:cNvPr id="1644" name="Google Shape;1644;p22"/>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45" name="Google Shape;1645;p22"/>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46" name="Google Shape;1646;p22"/>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47" name="Google Shape;1647;p22"/>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48" name="Google Shape;1648;p22"/>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49" name="Google Shape;1649;p22"/>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50" name="Google Shape;1650;p22"/>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51" name="Google Shape;1651;p22"/>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52" name="Google Shape;1652;p22"/>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53" name="Google Shape;1653;p22"/>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54" name="Google Shape;1654;p22"/>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55" name="Google Shape;1655;p22"/>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56" name="Google Shape;1656;p22"/>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57" name="Google Shape;1657;p22"/>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58" name="Google Shape;1658;p22"/>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659" name="Google Shape;1659;p22"/>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1660" name="Google Shape;1660;p22"/>
              <p:cNvGrpSpPr/>
              <p:nvPr/>
            </p:nvGrpSpPr>
            <p:grpSpPr>
              <a:xfrm>
                <a:off x="-2077100" y="1195763"/>
                <a:ext cx="2979900" cy="1987975"/>
                <a:chOff x="-2077100" y="1195825"/>
                <a:chExt cx="2979900" cy="1987975"/>
              </a:xfrm>
            </p:grpSpPr>
            <p:cxnSp>
              <p:nvCxnSpPr>
                <p:cNvPr id="1661" name="Google Shape;1661;p22"/>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62" name="Google Shape;1662;p22"/>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63" name="Google Shape;1663;p22"/>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64" name="Google Shape;1664;p22"/>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65" name="Google Shape;1665;p22"/>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66" name="Google Shape;1666;p22"/>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67" name="Google Shape;1667;p22"/>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68" name="Google Shape;1668;p22"/>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69" name="Google Shape;1669;p22"/>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70" name="Google Shape;1670;p22"/>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71" name="Google Shape;1671;p22"/>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72" name="Google Shape;1672;p22"/>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1673" name="Google Shape;1673;p22"/>
          <p:cNvGrpSpPr/>
          <p:nvPr/>
        </p:nvGrpSpPr>
        <p:grpSpPr>
          <a:xfrm>
            <a:off x="295400" y="177600"/>
            <a:ext cx="8549700" cy="4791600"/>
            <a:chOff x="295400" y="177600"/>
            <a:chExt cx="8549700" cy="4791600"/>
          </a:xfrm>
        </p:grpSpPr>
        <p:grpSp>
          <p:nvGrpSpPr>
            <p:cNvPr id="1674" name="Google Shape;1674;p22"/>
            <p:cNvGrpSpPr/>
            <p:nvPr/>
          </p:nvGrpSpPr>
          <p:grpSpPr>
            <a:xfrm>
              <a:off x="295400" y="177600"/>
              <a:ext cx="8549700" cy="4791600"/>
              <a:chOff x="295400" y="177600"/>
              <a:chExt cx="8549700" cy="4791600"/>
            </a:xfrm>
          </p:grpSpPr>
          <p:grpSp>
            <p:nvGrpSpPr>
              <p:cNvPr id="1675" name="Google Shape;1675;p22"/>
              <p:cNvGrpSpPr/>
              <p:nvPr/>
            </p:nvGrpSpPr>
            <p:grpSpPr>
              <a:xfrm>
                <a:off x="295400" y="177600"/>
                <a:ext cx="8549700" cy="4791600"/>
                <a:chOff x="295400" y="177600"/>
                <a:chExt cx="8549700" cy="4791600"/>
              </a:xfrm>
            </p:grpSpPr>
            <p:sp>
              <p:nvSpPr>
                <p:cNvPr id="1676" name="Google Shape;1676;p22"/>
                <p:cNvSpPr/>
                <p:nvPr/>
              </p:nvSpPr>
              <p:spPr>
                <a:xfrm>
                  <a:off x="295400" y="177600"/>
                  <a:ext cx="8549700" cy="4788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2"/>
                <p:cNvSpPr/>
                <p:nvPr/>
              </p:nvSpPr>
              <p:spPr>
                <a:xfrm>
                  <a:off x="295450" y="179574"/>
                  <a:ext cx="8549595" cy="256772"/>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2"/>
                <p:cNvSpPr/>
                <p:nvPr/>
              </p:nvSpPr>
              <p:spPr>
                <a:xfrm>
                  <a:off x="8347150" y="241612"/>
                  <a:ext cx="152246" cy="150553"/>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2"/>
                <p:cNvSpPr/>
                <p:nvPr/>
              </p:nvSpPr>
              <p:spPr>
                <a:xfrm>
                  <a:off x="8340561" y="235023"/>
                  <a:ext cx="165461" cy="163805"/>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2"/>
                <p:cNvSpPr/>
                <p:nvPr/>
              </p:nvSpPr>
              <p:spPr>
                <a:xfrm>
                  <a:off x="8370745" y="264839"/>
                  <a:ext cx="105093" cy="1040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2"/>
                <p:cNvSpPr/>
                <p:nvPr/>
              </p:nvSpPr>
              <p:spPr>
                <a:xfrm>
                  <a:off x="8565214"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2"/>
                <p:cNvSpPr/>
                <p:nvPr/>
              </p:nvSpPr>
              <p:spPr>
                <a:xfrm>
                  <a:off x="8558589"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3" name="Google Shape;1683;p22"/>
                <p:cNvGrpSpPr/>
                <p:nvPr/>
              </p:nvGrpSpPr>
              <p:grpSpPr>
                <a:xfrm>
                  <a:off x="8590319" y="266274"/>
                  <a:ext cx="102037" cy="101338"/>
                  <a:chOff x="8590319" y="266274"/>
                  <a:chExt cx="102037" cy="101338"/>
                </a:xfrm>
              </p:grpSpPr>
              <p:sp>
                <p:nvSpPr>
                  <p:cNvPr id="1684" name="Google Shape;1684;p22"/>
                  <p:cNvSpPr/>
                  <p:nvPr/>
                </p:nvSpPr>
                <p:spPr>
                  <a:xfrm>
                    <a:off x="8590724" y="266900"/>
                    <a:ext cx="101632" cy="100712"/>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2"/>
                  <p:cNvSpPr/>
                  <p:nvPr/>
                </p:nvSpPr>
                <p:spPr>
                  <a:xfrm>
                    <a:off x="8590319" y="266274"/>
                    <a:ext cx="101596" cy="100712"/>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6" name="Google Shape;1686;p22"/>
                <p:cNvSpPr/>
                <p:nvPr/>
              </p:nvSpPr>
              <p:spPr>
                <a:xfrm>
                  <a:off x="8129122"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2"/>
                <p:cNvSpPr/>
                <p:nvPr/>
              </p:nvSpPr>
              <p:spPr>
                <a:xfrm>
                  <a:off x="8122496"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2"/>
                <p:cNvSpPr/>
                <p:nvPr/>
              </p:nvSpPr>
              <p:spPr>
                <a:xfrm>
                  <a:off x="8506913" y="1118663"/>
                  <a:ext cx="268835" cy="1466415"/>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89" name="Google Shape;1689;p22"/>
                <p:cNvCxnSpPr/>
                <p:nvPr/>
              </p:nvCxnSpPr>
              <p:spPr>
                <a:xfrm>
                  <a:off x="8431600" y="429000"/>
                  <a:ext cx="0" cy="4540200"/>
                </a:xfrm>
                <a:prstGeom prst="straightConnector1">
                  <a:avLst/>
                </a:prstGeom>
                <a:noFill/>
                <a:ln w="19050" cap="flat" cmpd="sng">
                  <a:solidFill>
                    <a:schemeClr val="dk1"/>
                  </a:solidFill>
                  <a:prstDash val="solid"/>
                  <a:round/>
                  <a:headEnd type="none" w="med" len="med"/>
                  <a:tailEnd type="none" w="med" len="med"/>
                </a:ln>
              </p:spPr>
            </p:cxnSp>
            <p:cxnSp>
              <p:nvCxnSpPr>
                <p:cNvPr id="1690" name="Google Shape;1690;p22"/>
                <p:cNvCxnSpPr/>
                <p:nvPr/>
              </p:nvCxnSpPr>
              <p:spPr>
                <a:xfrm rot="10800000">
                  <a:off x="8431600" y="79595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1691" name="Google Shape;1691;p22"/>
              <p:cNvSpPr/>
              <p:nvPr/>
            </p:nvSpPr>
            <p:spPr>
              <a:xfrm>
                <a:off x="8150375" y="354950"/>
                <a:ext cx="111152" cy="15100"/>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92" name="Google Shape;1692;p22"/>
            <p:cNvCxnSpPr/>
            <p:nvPr/>
          </p:nvCxnSpPr>
          <p:spPr>
            <a:xfrm rot="10800000">
              <a:off x="8431600" y="460400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1693" name="Google Shape;1693;p22"/>
          <p:cNvSpPr txBox="1">
            <a:spLocks noGrp="1"/>
          </p:cNvSpPr>
          <p:nvPr>
            <p:ph type="subTitle" idx="1"/>
          </p:nvPr>
        </p:nvSpPr>
        <p:spPr>
          <a:xfrm>
            <a:off x="4686900" y="1873375"/>
            <a:ext cx="3574500" cy="172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4" name="Google Shape;1694;p22"/>
          <p:cNvSpPr txBox="1">
            <a:spLocks noGrp="1"/>
          </p:cNvSpPr>
          <p:nvPr>
            <p:ph type="subTitle" idx="2"/>
          </p:nvPr>
        </p:nvSpPr>
        <p:spPr>
          <a:xfrm>
            <a:off x="882600" y="1873375"/>
            <a:ext cx="3574500" cy="172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5" name="Google Shape;1695;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87"/>
        <p:cNvGrpSpPr/>
        <p:nvPr/>
      </p:nvGrpSpPr>
      <p:grpSpPr>
        <a:xfrm>
          <a:off x="0" y="0"/>
          <a:ext cx="0" cy="0"/>
          <a:chOff x="0" y="0"/>
          <a:chExt cx="0" cy="0"/>
        </a:xfrm>
      </p:grpSpPr>
      <p:grpSp>
        <p:nvGrpSpPr>
          <p:cNvPr id="1788" name="Google Shape;1788;p24"/>
          <p:cNvGrpSpPr/>
          <p:nvPr/>
        </p:nvGrpSpPr>
        <p:grpSpPr>
          <a:xfrm>
            <a:off x="-994675" y="351350"/>
            <a:ext cx="10429075" cy="4188525"/>
            <a:chOff x="-994675" y="351350"/>
            <a:chExt cx="10429075" cy="4188525"/>
          </a:xfrm>
        </p:grpSpPr>
        <p:grpSp>
          <p:nvGrpSpPr>
            <p:cNvPr id="1789" name="Google Shape;1789;p24"/>
            <p:cNvGrpSpPr/>
            <p:nvPr/>
          </p:nvGrpSpPr>
          <p:grpSpPr>
            <a:xfrm>
              <a:off x="-994675" y="2197175"/>
              <a:ext cx="2979900" cy="2342700"/>
              <a:chOff x="-2077100" y="1018400"/>
              <a:chExt cx="2979900" cy="2342700"/>
            </a:xfrm>
          </p:grpSpPr>
          <p:grpSp>
            <p:nvGrpSpPr>
              <p:cNvPr id="1790" name="Google Shape;1790;p24"/>
              <p:cNvGrpSpPr/>
              <p:nvPr/>
            </p:nvGrpSpPr>
            <p:grpSpPr>
              <a:xfrm>
                <a:off x="-1948525" y="1018400"/>
                <a:ext cx="2722750" cy="2342700"/>
                <a:chOff x="-2027625" y="1018400"/>
                <a:chExt cx="2722750" cy="2342700"/>
              </a:xfrm>
            </p:grpSpPr>
            <p:cxnSp>
              <p:nvCxnSpPr>
                <p:cNvPr id="1791" name="Google Shape;1791;p24"/>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792" name="Google Shape;1792;p24"/>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793" name="Google Shape;1793;p24"/>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794" name="Google Shape;1794;p24"/>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795" name="Google Shape;1795;p24"/>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796" name="Google Shape;1796;p24"/>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797" name="Google Shape;1797;p24"/>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798" name="Google Shape;1798;p24"/>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799" name="Google Shape;1799;p24"/>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00" name="Google Shape;1800;p24"/>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01" name="Google Shape;1801;p24"/>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02" name="Google Shape;1802;p24"/>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03" name="Google Shape;1803;p24"/>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04" name="Google Shape;1804;p24"/>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05" name="Google Shape;1805;p24"/>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06" name="Google Shape;1806;p24"/>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1807" name="Google Shape;1807;p24"/>
              <p:cNvGrpSpPr/>
              <p:nvPr/>
            </p:nvGrpSpPr>
            <p:grpSpPr>
              <a:xfrm>
                <a:off x="-2077100" y="1195763"/>
                <a:ext cx="2979900" cy="1987975"/>
                <a:chOff x="-2077100" y="1195825"/>
                <a:chExt cx="2979900" cy="1987975"/>
              </a:xfrm>
            </p:grpSpPr>
            <p:cxnSp>
              <p:nvCxnSpPr>
                <p:cNvPr id="1808" name="Google Shape;1808;p24"/>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09" name="Google Shape;1809;p24"/>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10" name="Google Shape;1810;p24"/>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11" name="Google Shape;1811;p24"/>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12" name="Google Shape;1812;p24"/>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13" name="Google Shape;1813;p24"/>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14" name="Google Shape;1814;p24"/>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15" name="Google Shape;1815;p24"/>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16" name="Google Shape;1816;p24"/>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17" name="Google Shape;1817;p24"/>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18" name="Google Shape;1818;p24"/>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19" name="Google Shape;1819;p24"/>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820" name="Google Shape;1820;p24"/>
            <p:cNvGrpSpPr/>
            <p:nvPr/>
          </p:nvGrpSpPr>
          <p:grpSpPr>
            <a:xfrm>
              <a:off x="6454500" y="351350"/>
              <a:ext cx="2979900" cy="2342700"/>
              <a:chOff x="-2077100" y="1018400"/>
              <a:chExt cx="2979900" cy="2342700"/>
            </a:xfrm>
          </p:grpSpPr>
          <p:grpSp>
            <p:nvGrpSpPr>
              <p:cNvPr id="1821" name="Google Shape;1821;p24"/>
              <p:cNvGrpSpPr/>
              <p:nvPr/>
            </p:nvGrpSpPr>
            <p:grpSpPr>
              <a:xfrm>
                <a:off x="-1948525" y="1018400"/>
                <a:ext cx="2722750" cy="2342700"/>
                <a:chOff x="-2027625" y="1018400"/>
                <a:chExt cx="2722750" cy="2342700"/>
              </a:xfrm>
            </p:grpSpPr>
            <p:cxnSp>
              <p:nvCxnSpPr>
                <p:cNvPr id="1822" name="Google Shape;1822;p24"/>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23" name="Google Shape;1823;p24"/>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24" name="Google Shape;1824;p24"/>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25" name="Google Shape;1825;p24"/>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26" name="Google Shape;1826;p24"/>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27" name="Google Shape;1827;p24"/>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28" name="Google Shape;1828;p24"/>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29" name="Google Shape;1829;p24"/>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30" name="Google Shape;1830;p24"/>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31" name="Google Shape;1831;p24"/>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32" name="Google Shape;1832;p24"/>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33" name="Google Shape;1833;p24"/>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34" name="Google Shape;1834;p24"/>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35" name="Google Shape;1835;p24"/>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36" name="Google Shape;1836;p24"/>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37" name="Google Shape;1837;p24"/>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1838" name="Google Shape;1838;p24"/>
              <p:cNvGrpSpPr/>
              <p:nvPr/>
            </p:nvGrpSpPr>
            <p:grpSpPr>
              <a:xfrm>
                <a:off x="-2077100" y="1195763"/>
                <a:ext cx="2979900" cy="1987975"/>
                <a:chOff x="-2077100" y="1195825"/>
                <a:chExt cx="2979900" cy="1987975"/>
              </a:xfrm>
            </p:grpSpPr>
            <p:cxnSp>
              <p:nvCxnSpPr>
                <p:cNvPr id="1839" name="Google Shape;1839;p24"/>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40" name="Google Shape;1840;p24"/>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41" name="Google Shape;1841;p24"/>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42" name="Google Shape;1842;p24"/>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43" name="Google Shape;1843;p24"/>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44" name="Google Shape;1844;p24"/>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45" name="Google Shape;1845;p24"/>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46" name="Google Shape;1846;p24"/>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47" name="Google Shape;1847;p24"/>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48" name="Google Shape;1848;p24"/>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49" name="Google Shape;1849;p24"/>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850" name="Google Shape;1850;p24"/>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1851" name="Google Shape;1851;p24"/>
          <p:cNvGrpSpPr/>
          <p:nvPr/>
        </p:nvGrpSpPr>
        <p:grpSpPr>
          <a:xfrm>
            <a:off x="295400" y="177600"/>
            <a:ext cx="8549700" cy="4791600"/>
            <a:chOff x="295400" y="177600"/>
            <a:chExt cx="8549700" cy="4791600"/>
          </a:xfrm>
        </p:grpSpPr>
        <p:grpSp>
          <p:nvGrpSpPr>
            <p:cNvPr id="1852" name="Google Shape;1852;p24"/>
            <p:cNvGrpSpPr/>
            <p:nvPr/>
          </p:nvGrpSpPr>
          <p:grpSpPr>
            <a:xfrm>
              <a:off x="295400" y="177600"/>
              <a:ext cx="8549700" cy="4791600"/>
              <a:chOff x="295400" y="177600"/>
              <a:chExt cx="8549700" cy="4791600"/>
            </a:xfrm>
          </p:grpSpPr>
          <p:grpSp>
            <p:nvGrpSpPr>
              <p:cNvPr id="1853" name="Google Shape;1853;p24"/>
              <p:cNvGrpSpPr/>
              <p:nvPr/>
            </p:nvGrpSpPr>
            <p:grpSpPr>
              <a:xfrm>
                <a:off x="295400" y="177600"/>
                <a:ext cx="8549700" cy="4791600"/>
                <a:chOff x="295400" y="177600"/>
                <a:chExt cx="8549700" cy="4791600"/>
              </a:xfrm>
            </p:grpSpPr>
            <p:sp>
              <p:nvSpPr>
                <p:cNvPr id="1854" name="Google Shape;1854;p24"/>
                <p:cNvSpPr/>
                <p:nvPr/>
              </p:nvSpPr>
              <p:spPr>
                <a:xfrm>
                  <a:off x="295400" y="177600"/>
                  <a:ext cx="8549700" cy="4788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4"/>
                <p:cNvSpPr/>
                <p:nvPr/>
              </p:nvSpPr>
              <p:spPr>
                <a:xfrm>
                  <a:off x="295450" y="179574"/>
                  <a:ext cx="8549595" cy="256772"/>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4"/>
                <p:cNvSpPr/>
                <p:nvPr/>
              </p:nvSpPr>
              <p:spPr>
                <a:xfrm>
                  <a:off x="8347150" y="241612"/>
                  <a:ext cx="152246" cy="150553"/>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4"/>
                <p:cNvSpPr/>
                <p:nvPr/>
              </p:nvSpPr>
              <p:spPr>
                <a:xfrm>
                  <a:off x="8340561" y="235023"/>
                  <a:ext cx="165461" cy="163805"/>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4"/>
                <p:cNvSpPr/>
                <p:nvPr/>
              </p:nvSpPr>
              <p:spPr>
                <a:xfrm>
                  <a:off x="8370745" y="264839"/>
                  <a:ext cx="105093" cy="1040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4"/>
                <p:cNvSpPr/>
                <p:nvPr/>
              </p:nvSpPr>
              <p:spPr>
                <a:xfrm>
                  <a:off x="8565214"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4"/>
                <p:cNvSpPr/>
                <p:nvPr/>
              </p:nvSpPr>
              <p:spPr>
                <a:xfrm>
                  <a:off x="8558589"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 name="Google Shape;1861;p24"/>
                <p:cNvGrpSpPr/>
                <p:nvPr/>
              </p:nvGrpSpPr>
              <p:grpSpPr>
                <a:xfrm>
                  <a:off x="8590319" y="266274"/>
                  <a:ext cx="102037" cy="101338"/>
                  <a:chOff x="8590319" y="266274"/>
                  <a:chExt cx="102037" cy="101338"/>
                </a:xfrm>
              </p:grpSpPr>
              <p:sp>
                <p:nvSpPr>
                  <p:cNvPr id="1862" name="Google Shape;1862;p24"/>
                  <p:cNvSpPr/>
                  <p:nvPr/>
                </p:nvSpPr>
                <p:spPr>
                  <a:xfrm>
                    <a:off x="8590724" y="266900"/>
                    <a:ext cx="101632" cy="100712"/>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4"/>
                  <p:cNvSpPr/>
                  <p:nvPr/>
                </p:nvSpPr>
                <p:spPr>
                  <a:xfrm>
                    <a:off x="8590319" y="266274"/>
                    <a:ext cx="101596" cy="100712"/>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24"/>
                <p:cNvSpPr/>
                <p:nvPr/>
              </p:nvSpPr>
              <p:spPr>
                <a:xfrm>
                  <a:off x="8129122"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4"/>
                <p:cNvSpPr/>
                <p:nvPr/>
              </p:nvSpPr>
              <p:spPr>
                <a:xfrm>
                  <a:off x="8122496"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4"/>
                <p:cNvSpPr/>
                <p:nvPr/>
              </p:nvSpPr>
              <p:spPr>
                <a:xfrm>
                  <a:off x="8506913" y="1118663"/>
                  <a:ext cx="268835" cy="1466415"/>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67" name="Google Shape;1867;p24"/>
                <p:cNvCxnSpPr/>
                <p:nvPr/>
              </p:nvCxnSpPr>
              <p:spPr>
                <a:xfrm>
                  <a:off x="8431600" y="429000"/>
                  <a:ext cx="0" cy="4540200"/>
                </a:xfrm>
                <a:prstGeom prst="straightConnector1">
                  <a:avLst/>
                </a:prstGeom>
                <a:noFill/>
                <a:ln w="19050" cap="flat" cmpd="sng">
                  <a:solidFill>
                    <a:schemeClr val="dk1"/>
                  </a:solidFill>
                  <a:prstDash val="solid"/>
                  <a:round/>
                  <a:headEnd type="none" w="med" len="med"/>
                  <a:tailEnd type="none" w="med" len="med"/>
                </a:ln>
              </p:spPr>
            </p:cxnSp>
            <p:cxnSp>
              <p:nvCxnSpPr>
                <p:cNvPr id="1868" name="Google Shape;1868;p24"/>
                <p:cNvCxnSpPr/>
                <p:nvPr/>
              </p:nvCxnSpPr>
              <p:spPr>
                <a:xfrm rot="10800000">
                  <a:off x="8431600" y="79595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1869" name="Google Shape;1869;p24"/>
              <p:cNvSpPr/>
              <p:nvPr/>
            </p:nvSpPr>
            <p:spPr>
              <a:xfrm>
                <a:off x="8150375" y="354950"/>
                <a:ext cx="111152" cy="15100"/>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70" name="Google Shape;1870;p24"/>
            <p:cNvCxnSpPr/>
            <p:nvPr/>
          </p:nvCxnSpPr>
          <p:spPr>
            <a:xfrm rot="10800000">
              <a:off x="8431600" y="460400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1871" name="Google Shape;187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72" name="Google Shape;1872;p24"/>
          <p:cNvSpPr txBox="1">
            <a:spLocks noGrp="1"/>
          </p:cNvSpPr>
          <p:nvPr>
            <p:ph type="subTitle" idx="1"/>
          </p:nvPr>
        </p:nvSpPr>
        <p:spPr>
          <a:xfrm>
            <a:off x="2338769" y="2045600"/>
            <a:ext cx="197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3" name="Google Shape;1873;p24"/>
          <p:cNvSpPr txBox="1">
            <a:spLocks noGrp="1"/>
          </p:cNvSpPr>
          <p:nvPr>
            <p:ph type="subTitle" idx="2"/>
          </p:nvPr>
        </p:nvSpPr>
        <p:spPr>
          <a:xfrm>
            <a:off x="5588760" y="2045600"/>
            <a:ext cx="197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4" name="Google Shape;1874;p24"/>
          <p:cNvSpPr txBox="1">
            <a:spLocks noGrp="1"/>
          </p:cNvSpPr>
          <p:nvPr>
            <p:ph type="subTitle" idx="3"/>
          </p:nvPr>
        </p:nvSpPr>
        <p:spPr>
          <a:xfrm>
            <a:off x="2338769" y="3468875"/>
            <a:ext cx="197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5" name="Google Shape;1875;p24"/>
          <p:cNvSpPr txBox="1">
            <a:spLocks noGrp="1"/>
          </p:cNvSpPr>
          <p:nvPr>
            <p:ph type="subTitle" idx="4"/>
          </p:nvPr>
        </p:nvSpPr>
        <p:spPr>
          <a:xfrm>
            <a:off x="5588760" y="3468875"/>
            <a:ext cx="197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6" name="Google Shape;1876;p24"/>
          <p:cNvSpPr txBox="1">
            <a:spLocks noGrp="1"/>
          </p:cNvSpPr>
          <p:nvPr>
            <p:ph type="subTitle" idx="5"/>
          </p:nvPr>
        </p:nvSpPr>
        <p:spPr>
          <a:xfrm>
            <a:off x="2338780" y="169240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Inconsolata"/>
                <a:ea typeface="Inconsolata"/>
                <a:cs typeface="Inconsolata"/>
                <a:sym typeface="Inconsola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77" name="Google Shape;1877;p24"/>
          <p:cNvSpPr txBox="1">
            <a:spLocks noGrp="1"/>
          </p:cNvSpPr>
          <p:nvPr>
            <p:ph type="subTitle" idx="6"/>
          </p:nvPr>
        </p:nvSpPr>
        <p:spPr>
          <a:xfrm>
            <a:off x="2338780" y="3115775"/>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Inconsolata"/>
                <a:ea typeface="Inconsolata"/>
                <a:cs typeface="Inconsolata"/>
                <a:sym typeface="Inconsola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78" name="Google Shape;1878;p24"/>
          <p:cNvSpPr txBox="1">
            <a:spLocks noGrp="1"/>
          </p:cNvSpPr>
          <p:nvPr>
            <p:ph type="subTitle" idx="7"/>
          </p:nvPr>
        </p:nvSpPr>
        <p:spPr>
          <a:xfrm>
            <a:off x="5588755" y="169240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Inconsolata"/>
                <a:ea typeface="Inconsolata"/>
                <a:cs typeface="Inconsolata"/>
                <a:sym typeface="Inconsola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79" name="Google Shape;1879;p24"/>
          <p:cNvSpPr txBox="1">
            <a:spLocks noGrp="1"/>
          </p:cNvSpPr>
          <p:nvPr>
            <p:ph type="subTitle" idx="8"/>
          </p:nvPr>
        </p:nvSpPr>
        <p:spPr>
          <a:xfrm>
            <a:off x="5588755" y="3115775"/>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Inconsolata"/>
                <a:ea typeface="Inconsolata"/>
                <a:cs typeface="Inconsolata"/>
                <a:sym typeface="Inconsola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80"/>
        <p:cNvGrpSpPr/>
        <p:nvPr/>
      </p:nvGrpSpPr>
      <p:grpSpPr>
        <a:xfrm>
          <a:off x="0" y="0"/>
          <a:ext cx="0" cy="0"/>
          <a:chOff x="0" y="0"/>
          <a:chExt cx="0" cy="0"/>
        </a:xfrm>
      </p:grpSpPr>
      <p:grpSp>
        <p:nvGrpSpPr>
          <p:cNvPr id="1881" name="Google Shape;1881;p25"/>
          <p:cNvGrpSpPr/>
          <p:nvPr/>
        </p:nvGrpSpPr>
        <p:grpSpPr>
          <a:xfrm>
            <a:off x="-846475" y="730725"/>
            <a:ext cx="10263450" cy="4073025"/>
            <a:chOff x="-846475" y="730725"/>
            <a:chExt cx="10263450" cy="4073025"/>
          </a:xfrm>
        </p:grpSpPr>
        <p:grpSp>
          <p:nvGrpSpPr>
            <p:cNvPr id="1882" name="Google Shape;1882;p25"/>
            <p:cNvGrpSpPr/>
            <p:nvPr/>
          </p:nvGrpSpPr>
          <p:grpSpPr>
            <a:xfrm>
              <a:off x="-846475" y="730725"/>
              <a:ext cx="2979900" cy="2342700"/>
              <a:chOff x="-2077100" y="1018400"/>
              <a:chExt cx="2979900" cy="2342700"/>
            </a:xfrm>
          </p:grpSpPr>
          <p:grpSp>
            <p:nvGrpSpPr>
              <p:cNvPr id="1883" name="Google Shape;1883;p25"/>
              <p:cNvGrpSpPr/>
              <p:nvPr/>
            </p:nvGrpSpPr>
            <p:grpSpPr>
              <a:xfrm>
                <a:off x="-1948525" y="1018400"/>
                <a:ext cx="2722750" cy="2342700"/>
                <a:chOff x="-2027625" y="1018400"/>
                <a:chExt cx="2722750" cy="2342700"/>
              </a:xfrm>
            </p:grpSpPr>
            <p:cxnSp>
              <p:nvCxnSpPr>
                <p:cNvPr id="1884" name="Google Shape;1884;p25"/>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85" name="Google Shape;1885;p25"/>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86" name="Google Shape;1886;p25"/>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87" name="Google Shape;1887;p25"/>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88" name="Google Shape;1888;p25"/>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89" name="Google Shape;1889;p25"/>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90" name="Google Shape;1890;p25"/>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91" name="Google Shape;1891;p25"/>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92" name="Google Shape;1892;p25"/>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93" name="Google Shape;1893;p25"/>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94" name="Google Shape;1894;p25"/>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95" name="Google Shape;1895;p25"/>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96" name="Google Shape;1896;p25"/>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97" name="Google Shape;1897;p25"/>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98" name="Google Shape;1898;p25"/>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899" name="Google Shape;1899;p25"/>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1900" name="Google Shape;1900;p25"/>
              <p:cNvGrpSpPr/>
              <p:nvPr/>
            </p:nvGrpSpPr>
            <p:grpSpPr>
              <a:xfrm>
                <a:off x="-2077100" y="1195763"/>
                <a:ext cx="2979900" cy="1987975"/>
                <a:chOff x="-2077100" y="1195825"/>
                <a:chExt cx="2979900" cy="1987975"/>
              </a:xfrm>
            </p:grpSpPr>
            <p:cxnSp>
              <p:nvCxnSpPr>
                <p:cNvPr id="1901" name="Google Shape;1901;p25"/>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02" name="Google Shape;1902;p25"/>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03" name="Google Shape;1903;p25"/>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04" name="Google Shape;1904;p25"/>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05" name="Google Shape;1905;p25"/>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06" name="Google Shape;1906;p25"/>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07" name="Google Shape;1907;p25"/>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08" name="Google Shape;1908;p25"/>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09" name="Google Shape;1909;p25"/>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10" name="Google Shape;1910;p25"/>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11" name="Google Shape;1911;p25"/>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12" name="Google Shape;1912;p25"/>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13" name="Google Shape;1913;p25"/>
            <p:cNvGrpSpPr/>
            <p:nvPr/>
          </p:nvGrpSpPr>
          <p:grpSpPr>
            <a:xfrm>
              <a:off x="6437075" y="2461050"/>
              <a:ext cx="2979900" cy="2342700"/>
              <a:chOff x="-2077100" y="1018400"/>
              <a:chExt cx="2979900" cy="2342700"/>
            </a:xfrm>
          </p:grpSpPr>
          <p:grpSp>
            <p:nvGrpSpPr>
              <p:cNvPr id="1914" name="Google Shape;1914;p25"/>
              <p:cNvGrpSpPr/>
              <p:nvPr/>
            </p:nvGrpSpPr>
            <p:grpSpPr>
              <a:xfrm>
                <a:off x="-1948525" y="1018400"/>
                <a:ext cx="2722750" cy="2342700"/>
                <a:chOff x="-2027625" y="1018400"/>
                <a:chExt cx="2722750" cy="2342700"/>
              </a:xfrm>
            </p:grpSpPr>
            <p:cxnSp>
              <p:nvCxnSpPr>
                <p:cNvPr id="1915" name="Google Shape;1915;p25"/>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16" name="Google Shape;1916;p25"/>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17" name="Google Shape;1917;p25"/>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18" name="Google Shape;1918;p25"/>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19" name="Google Shape;1919;p25"/>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20" name="Google Shape;1920;p25"/>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21" name="Google Shape;1921;p25"/>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22" name="Google Shape;1922;p25"/>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23" name="Google Shape;1923;p25"/>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24" name="Google Shape;1924;p25"/>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25" name="Google Shape;1925;p25"/>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26" name="Google Shape;1926;p25"/>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27" name="Google Shape;1927;p25"/>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28" name="Google Shape;1928;p25"/>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29" name="Google Shape;1929;p25"/>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30" name="Google Shape;1930;p25"/>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1931" name="Google Shape;1931;p25"/>
              <p:cNvGrpSpPr/>
              <p:nvPr/>
            </p:nvGrpSpPr>
            <p:grpSpPr>
              <a:xfrm>
                <a:off x="-2077100" y="1195763"/>
                <a:ext cx="2979900" cy="1987975"/>
                <a:chOff x="-2077100" y="1195825"/>
                <a:chExt cx="2979900" cy="1987975"/>
              </a:xfrm>
            </p:grpSpPr>
            <p:cxnSp>
              <p:nvCxnSpPr>
                <p:cNvPr id="1932" name="Google Shape;1932;p25"/>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33" name="Google Shape;1933;p25"/>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34" name="Google Shape;1934;p25"/>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35" name="Google Shape;1935;p25"/>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36" name="Google Shape;1936;p25"/>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37" name="Google Shape;1937;p25"/>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38" name="Google Shape;1938;p25"/>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39" name="Google Shape;1939;p25"/>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40" name="Google Shape;1940;p25"/>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41" name="Google Shape;1941;p25"/>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42" name="Google Shape;1942;p25"/>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43" name="Google Shape;1943;p25"/>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1944" name="Google Shape;1944;p25"/>
          <p:cNvGrpSpPr/>
          <p:nvPr/>
        </p:nvGrpSpPr>
        <p:grpSpPr>
          <a:xfrm>
            <a:off x="295400" y="177600"/>
            <a:ext cx="8549700" cy="4791600"/>
            <a:chOff x="295400" y="177600"/>
            <a:chExt cx="8549700" cy="4791600"/>
          </a:xfrm>
        </p:grpSpPr>
        <p:grpSp>
          <p:nvGrpSpPr>
            <p:cNvPr id="1945" name="Google Shape;1945;p25"/>
            <p:cNvGrpSpPr/>
            <p:nvPr/>
          </p:nvGrpSpPr>
          <p:grpSpPr>
            <a:xfrm>
              <a:off x="295400" y="177600"/>
              <a:ext cx="8549700" cy="4791600"/>
              <a:chOff x="295400" y="177600"/>
              <a:chExt cx="8549700" cy="4791600"/>
            </a:xfrm>
          </p:grpSpPr>
          <p:grpSp>
            <p:nvGrpSpPr>
              <p:cNvPr id="1946" name="Google Shape;1946;p25"/>
              <p:cNvGrpSpPr/>
              <p:nvPr/>
            </p:nvGrpSpPr>
            <p:grpSpPr>
              <a:xfrm>
                <a:off x="295400" y="177600"/>
                <a:ext cx="8549700" cy="4791600"/>
                <a:chOff x="295400" y="177600"/>
                <a:chExt cx="8549700" cy="4791600"/>
              </a:xfrm>
            </p:grpSpPr>
            <p:sp>
              <p:nvSpPr>
                <p:cNvPr id="1947" name="Google Shape;1947;p25"/>
                <p:cNvSpPr/>
                <p:nvPr/>
              </p:nvSpPr>
              <p:spPr>
                <a:xfrm>
                  <a:off x="295400" y="177600"/>
                  <a:ext cx="8549700" cy="4788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5"/>
                <p:cNvSpPr/>
                <p:nvPr/>
              </p:nvSpPr>
              <p:spPr>
                <a:xfrm>
                  <a:off x="295450" y="179574"/>
                  <a:ext cx="8549595" cy="256772"/>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5"/>
                <p:cNvSpPr/>
                <p:nvPr/>
              </p:nvSpPr>
              <p:spPr>
                <a:xfrm>
                  <a:off x="8347150" y="241612"/>
                  <a:ext cx="152246" cy="150553"/>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5"/>
                <p:cNvSpPr/>
                <p:nvPr/>
              </p:nvSpPr>
              <p:spPr>
                <a:xfrm>
                  <a:off x="8340561" y="235023"/>
                  <a:ext cx="165461" cy="163805"/>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5"/>
                <p:cNvSpPr/>
                <p:nvPr/>
              </p:nvSpPr>
              <p:spPr>
                <a:xfrm>
                  <a:off x="8370745" y="264839"/>
                  <a:ext cx="105093" cy="1040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5"/>
                <p:cNvSpPr/>
                <p:nvPr/>
              </p:nvSpPr>
              <p:spPr>
                <a:xfrm>
                  <a:off x="8565214"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5"/>
                <p:cNvSpPr/>
                <p:nvPr/>
              </p:nvSpPr>
              <p:spPr>
                <a:xfrm>
                  <a:off x="8558589"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4" name="Google Shape;1954;p25"/>
                <p:cNvGrpSpPr/>
                <p:nvPr/>
              </p:nvGrpSpPr>
              <p:grpSpPr>
                <a:xfrm>
                  <a:off x="8590319" y="266274"/>
                  <a:ext cx="102037" cy="101338"/>
                  <a:chOff x="8590319" y="266274"/>
                  <a:chExt cx="102037" cy="101338"/>
                </a:xfrm>
              </p:grpSpPr>
              <p:sp>
                <p:nvSpPr>
                  <p:cNvPr id="1955" name="Google Shape;1955;p25"/>
                  <p:cNvSpPr/>
                  <p:nvPr/>
                </p:nvSpPr>
                <p:spPr>
                  <a:xfrm>
                    <a:off x="8590724" y="266900"/>
                    <a:ext cx="101632" cy="100712"/>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5"/>
                  <p:cNvSpPr/>
                  <p:nvPr/>
                </p:nvSpPr>
                <p:spPr>
                  <a:xfrm>
                    <a:off x="8590319" y="266274"/>
                    <a:ext cx="101596" cy="100712"/>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7" name="Google Shape;1957;p25"/>
                <p:cNvSpPr/>
                <p:nvPr/>
              </p:nvSpPr>
              <p:spPr>
                <a:xfrm>
                  <a:off x="8129122"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5"/>
                <p:cNvSpPr/>
                <p:nvPr/>
              </p:nvSpPr>
              <p:spPr>
                <a:xfrm>
                  <a:off x="8122496"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5"/>
                <p:cNvSpPr/>
                <p:nvPr/>
              </p:nvSpPr>
              <p:spPr>
                <a:xfrm>
                  <a:off x="8506913" y="1118663"/>
                  <a:ext cx="268835" cy="1466415"/>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60" name="Google Shape;1960;p25"/>
                <p:cNvCxnSpPr/>
                <p:nvPr/>
              </p:nvCxnSpPr>
              <p:spPr>
                <a:xfrm>
                  <a:off x="8431600" y="429000"/>
                  <a:ext cx="0" cy="4540200"/>
                </a:xfrm>
                <a:prstGeom prst="straightConnector1">
                  <a:avLst/>
                </a:prstGeom>
                <a:noFill/>
                <a:ln w="19050" cap="flat" cmpd="sng">
                  <a:solidFill>
                    <a:schemeClr val="dk1"/>
                  </a:solidFill>
                  <a:prstDash val="solid"/>
                  <a:round/>
                  <a:headEnd type="none" w="med" len="med"/>
                  <a:tailEnd type="none" w="med" len="med"/>
                </a:ln>
              </p:spPr>
            </p:cxnSp>
            <p:cxnSp>
              <p:nvCxnSpPr>
                <p:cNvPr id="1961" name="Google Shape;1961;p25"/>
                <p:cNvCxnSpPr/>
                <p:nvPr/>
              </p:nvCxnSpPr>
              <p:spPr>
                <a:xfrm rot="10800000">
                  <a:off x="8431600" y="79595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1962" name="Google Shape;1962;p25"/>
              <p:cNvSpPr/>
              <p:nvPr/>
            </p:nvSpPr>
            <p:spPr>
              <a:xfrm>
                <a:off x="8150375" y="354950"/>
                <a:ext cx="111152" cy="15100"/>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63" name="Google Shape;1963;p25"/>
            <p:cNvCxnSpPr/>
            <p:nvPr/>
          </p:nvCxnSpPr>
          <p:spPr>
            <a:xfrm rot="10800000">
              <a:off x="8431600" y="460400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1964" name="Google Shape;1964;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65" name="Google Shape;1965;p25"/>
          <p:cNvSpPr txBox="1">
            <a:spLocks noGrp="1"/>
          </p:cNvSpPr>
          <p:nvPr>
            <p:ph type="subTitle" idx="1"/>
          </p:nvPr>
        </p:nvSpPr>
        <p:spPr>
          <a:xfrm>
            <a:off x="1109152"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6" name="Google Shape;1966;p25"/>
          <p:cNvSpPr txBox="1">
            <a:spLocks noGrp="1"/>
          </p:cNvSpPr>
          <p:nvPr>
            <p:ph type="subTitle" idx="2"/>
          </p:nvPr>
        </p:nvSpPr>
        <p:spPr>
          <a:xfrm>
            <a:off x="3579000"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7" name="Google Shape;1967;p25"/>
          <p:cNvSpPr txBox="1">
            <a:spLocks noGrp="1"/>
          </p:cNvSpPr>
          <p:nvPr>
            <p:ph type="subTitle" idx="3"/>
          </p:nvPr>
        </p:nvSpPr>
        <p:spPr>
          <a:xfrm>
            <a:off x="1109152" y="34270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8" name="Google Shape;1968;p25"/>
          <p:cNvSpPr txBox="1">
            <a:spLocks noGrp="1"/>
          </p:cNvSpPr>
          <p:nvPr>
            <p:ph type="subTitle" idx="4"/>
          </p:nvPr>
        </p:nvSpPr>
        <p:spPr>
          <a:xfrm>
            <a:off x="3579000" y="34270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9" name="Google Shape;1969;p25"/>
          <p:cNvSpPr txBox="1">
            <a:spLocks noGrp="1"/>
          </p:cNvSpPr>
          <p:nvPr>
            <p:ph type="subTitle" idx="5"/>
          </p:nvPr>
        </p:nvSpPr>
        <p:spPr>
          <a:xfrm>
            <a:off x="6048848"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70" name="Google Shape;1970;p25"/>
          <p:cNvSpPr txBox="1">
            <a:spLocks noGrp="1"/>
          </p:cNvSpPr>
          <p:nvPr>
            <p:ph type="subTitle" idx="6"/>
          </p:nvPr>
        </p:nvSpPr>
        <p:spPr>
          <a:xfrm>
            <a:off x="6048848" y="34270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71" name="Google Shape;1971;p25"/>
          <p:cNvSpPr txBox="1">
            <a:spLocks noGrp="1"/>
          </p:cNvSpPr>
          <p:nvPr>
            <p:ph type="subTitle" idx="7"/>
          </p:nvPr>
        </p:nvSpPr>
        <p:spPr>
          <a:xfrm>
            <a:off x="1113052"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Inconsolata"/>
                <a:ea typeface="Inconsolata"/>
                <a:cs typeface="Inconsolata"/>
                <a:sym typeface="Inconsola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72" name="Google Shape;1972;p25"/>
          <p:cNvSpPr txBox="1">
            <a:spLocks noGrp="1"/>
          </p:cNvSpPr>
          <p:nvPr>
            <p:ph type="subTitle" idx="8"/>
          </p:nvPr>
        </p:nvSpPr>
        <p:spPr>
          <a:xfrm>
            <a:off x="3582900"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Inconsolata"/>
                <a:ea typeface="Inconsolata"/>
                <a:cs typeface="Inconsolata"/>
                <a:sym typeface="Inconsola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73" name="Google Shape;1973;p25"/>
          <p:cNvSpPr txBox="1">
            <a:spLocks noGrp="1"/>
          </p:cNvSpPr>
          <p:nvPr>
            <p:ph type="subTitle" idx="9"/>
          </p:nvPr>
        </p:nvSpPr>
        <p:spPr>
          <a:xfrm>
            <a:off x="6052748"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Inconsolata"/>
                <a:ea typeface="Inconsolata"/>
                <a:cs typeface="Inconsolata"/>
                <a:sym typeface="Inconsola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74" name="Google Shape;1974;p25"/>
          <p:cNvSpPr txBox="1">
            <a:spLocks noGrp="1"/>
          </p:cNvSpPr>
          <p:nvPr>
            <p:ph type="subTitle" idx="13"/>
          </p:nvPr>
        </p:nvSpPr>
        <p:spPr>
          <a:xfrm>
            <a:off x="1113052" y="30868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Inconsolata"/>
                <a:ea typeface="Inconsolata"/>
                <a:cs typeface="Inconsolata"/>
                <a:sym typeface="Inconsola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75" name="Google Shape;1975;p25"/>
          <p:cNvSpPr txBox="1">
            <a:spLocks noGrp="1"/>
          </p:cNvSpPr>
          <p:nvPr>
            <p:ph type="subTitle" idx="14"/>
          </p:nvPr>
        </p:nvSpPr>
        <p:spPr>
          <a:xfrm>
            <a:off x="3582900" y="30868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Inconsolata"/>
                <a:ea typeface="Inconsolata"/>
                <a:cs typeface="Inconsolata"/>
                <a:sym typeface="Inconsola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76" name="Google Shape;1976;p25"/>
          <p:cNvSpPr txBox="1">
            <a:spLocks noGrp="1"/>
          </p:cNvSpPr>
          <p:nvPr>
            <p:ph type="subTitle" idx="15"/>
          </p:nvPr>
        </p:nvSpPr>
        <p:spPr>
          <a:xfrm>
            <a:off x="6052748" y="30868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Inconsolata"/>
                <a:ea typeface="Inconsolata"/>
                <a:cs typeface="Inconsolata"/>
                <a:sym typeface="Inconsolat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977"/>
        <p:cNvGrpSpPr/>
        <p:nvPr/>
      </p:nvGrpSpPr>
      <p:grpSpPr>
        <a:xfrm>
          <a:off x="0" y="0"/>
          <a:ext cx="0" cy="0"/>
          <a:chOff x="0" y="0"/>
          <a:chExt cx="0" cy="0"/>
        </a:xfrm>
      </p:grpSpPr>
      <p:grpSp>
        <p:nvGrpSpPr>
          <p:cNvPr id="1978" name="Google Shape;1978;p26"/>
          <p:cNvGrpSpPr/>
          <p:nvPr/>
        </p:nvGrpSpPr>
        <p:grpSpPr>
          <a:xfrm>
            <a:off x="-1073150" y="261325"/>
            <a:ext cx="10769100" cy="4381300"/>
            <a:chOff x="-1073150" y="261325"/>
            <a:chExt cx="10769100" cy="4381300"/>
          </a:xfrm>
        </p:grpSpPr>
        <p:grpSp>
          <p:nvGrpSpPr>
            <p:cNvPr id="1979" name="Google Shape;1979;p26"/>
            <p:cNvGrpSpPr/>
            <p:nvPr/>
          </p:nvGrpSpPr>
          <p:grpSpPr>
            <a:xfrm>
              <a:off x="-1073150" y="2299925"/>
              <a:ext cx="2979900" cy="2342700"/>
              <a:chOff x="-2077100" y="1018400"/>
              <a:chExt cx="2979900" cy="2342700"/>
            </a:xfrm>
          </p:grpSpPr>
          <p:grpSp>
            <p:nvGrpSpPr>
              <p:cNvPr id="1980" name="Google Shape;1980;p26"/>
              <p:cNvGrpSpPr/>
              <p:nvPr/>
            </p:nvGrpSpPr>
            <p:grpSpPr>
              <a:xfrm>
                <a:off x="-1948525" y="1018400"/>
                <a:ext cx="2722750" cy="2342700"/>
                <a:chOff x="-2027625" y="1018400"/>
                <a:chExt cx="2722750" cy="2342700"/>
              </a:xfrm>
            </p:grpSpPr>
            <p:cxnSp>
              <p:nvCxnSpPr>
                <p:cNvPr id="1981" name="Google Shape;1981;p26"/>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82" name="Google Shape;1982;p26"/>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83" name="Google Shape;1983;p26"/>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84" name="Google Shape;1984;p26"/>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85" name="Google Shape;1985;p26"/>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86" name="Google Shape;1986;p26"/>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87" name="Google Shape;1987;p26"/>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88" name="Google Shape;1988;p26"/>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89" name="Google Shape;1989;p26"/>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90" name="Google Shape;1990;p26"/>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91" name="Google Shape;1991;p26"/>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92" name="Google Shape;1992;p26"/>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93" name="Google Shape;1993;p26"/>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94" name="Google Shape;1994;p26"/>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95" name="Google Shape;1995;p26"/>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96" name="Google Shape;1996;p26"/>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1997" name="Google Shape;1997;p26"/>
              <p:cNvGrpSpPr/>
              <p:nvPr/>
            </p:nvGrpSpPr>
            <p:grpSpPr>
              <a:xfrm>
                <a:off x="-2077100" y="1195763"/>
                <a:ext cx="2979900" cy="1987975"/>
                <a:chOff x="-2077100" y="1195825"/>
                <a:chExt cx="2979900" cy="1987975"/>
              </a:xfrm>
            </p:grpSpPr>
            <p:cxnSp>
              <p:nvCxnSpPr>
                <p:cNvPr id="1998" name="Google Shape;1998;p26"/>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999" name="Google Shape;1999;p26"/>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00" name="Google Shape;2000;p26"/>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01" name="Google Shape;2001;p26"/>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02" name="Google Shape;2002;p26"/>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03" name="Google Shape;2003;p26"/>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04" name="Google Shape;2004;p26"/>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05" name="Google Shape;2005;p26"/>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06" name="Google Shape;2006;p26"/>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07" name="Google Shape;2007;p26"/>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08" name="Google Shape;2008;p26"/>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09" name="Google Shape;2009;p26"/>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10" name="Google Shape;2010;p26"/>
            <p:cNvGrpSpPr/>
            <p:nvPr/>
          </p:nvGrpSpPr>
          <p:grpSpPr>
            <a:xfrm>
              <a:off x="6716050" y="261325"/>
              <a:ext cx="2979900" cy="2342700"/>
              <a:chOff x="-2077100" y="1018400"/>
              <a:chExt cx="2979900" cy="2342700"/>
            </a:xfrm>
          </p:grpSpPr>
          <p:grpSp>
            <p:nvGrpSpPr>
              <p:cNvPr id="2011" name="Google Shape;2011;p26"/>
              <p:cNvGrpSpPr/>
              <p:nvPr/>
            </p:nvGrpSpPr>
            <p:grpSpPr>
              <a:xfrm>
                <a:off x="-1948525" y="1018400"/>
                <a:ext cx="2722750" cy="2342700"/>
                <a:chOff x="-2027625" y="1018400"/>
                <a:chExt cx="2722750" cy="2342700"/>
              </a:xfrm>
            </p:grpSpPr>
            <p:cxnSp>
              <p:nvCxnSpPr>
                <p:cNvPr id="2012" name="Google Shape;2012;p26"/>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13" name="Google Shape;2013;p26"/>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14" name="Google Shape;2014;p26"/>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15" name="Google Shape;2015;p26"/>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16" name="Google Shape;2016;p26"/>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17" name="Google Shape;2017;p26"/>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18" name="Google Shape;2018;p26"/>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19" name="Google Shape;2019;p26"/>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20" name="Google Shape;2020;p26"/>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21" name="Google Shape;2021;p26"/>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22" name="Google Shape;2022;p26"/>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23" name="Google Shape;2023;p26"/>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24" name="Google Shape;2024;p26"/>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25" name="Google Shape;2025;p26"/>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26" name="Google Shape;2026;p26"/>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27" name="Google Shape;2027;p26"/>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2028" name="Google Shape;2028;p26"/>
              <p:cNvGrpSpPr/>
              <p:nvPr/>
            </p:nvGrpSpPr>
            <p:grpSpPr>
              <a:xfrm>
                <a:off x="-2077100" y="1195763"/>
                <a:ext cx="2979900" cy="1987975"/>
                <a:chOff x="-2077100" y="1195825"/>
                <a:chExt cx="2979900" cy="1987975"/>
              </a:xfrm>
            </p:grpSpPr>
            <p:cxnSp>
              <p:nvCxnSpPr>
                <p:cNvPr id="2029" name="Google Shape;2029;p26"/>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30" name="Google Shape;2030;p26"/>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31" name="Google Shape;2031;p26"/>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32" name="Google Shape;2032;p26"/>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33" name="Google Shape;2033;p26"/>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34" name="Google Shape;2034;p26"/>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35" name="Google Shape;2035;p26"/>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36" name="Google Shape;2036;p26"/>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37" name="Google Shape;2037;p26"/>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38" name="Google Shape;2038;p26"/>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39" name="Google Shape;2039;p26"/>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40" name="Google Shape;2040;p26"/>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2041" name="Google Shape;2041;p26"/>
          <p:cNvGrpSpPr/>
          <p:nvPr/>
        </p:nvGrpSpPr>
        <p:grpSpPr>
          <a:xfrm>
            <a:off x="295400" y="177600"/>
            <a:ext cx="8549700" cy="4791600"/>
            <a:chOff x="295400" y="177600"/>
            <a:chExt cx="8549700" cy="4791600"/>
          </a:xfrm>
        </p:grpSpPr>
        <p:grpSp>
          <p:nvGrpSpPr>
            <p:cNvPr id="2042" name="Google Shape;2042;p26"/>
            <p:cNvGrpSpPr/>
            <p:nvPr/>
          </p:nvGrpSpPr>
          <p:grpSpPr>
            <a:xfrm>
              <a:off x="295400" y="177600"/>
              <a:ext cx="8549700" cy="4791600"/>
              <a:chOff x="295400" y="177600"/>
              <a:chExt cx="8549700" cy="4791600"/>
            </a:xfrm>
          </p:grpSpPr>
          <p:grpSp>
            <p:nvGrpSpPr>
              <p:cNvPr id="2043" name="Google Shape;2043;p26"/>
              <p:cNvGrpSpPr/>
              <p:nvPr/>
            </p:nvGrpSpPr>
            <p:grpSpPr>
              <a:xfrm>
                <a:off x="295400" y="177600"/>
                <a:ext cx="8549700" cy="4791600"/>
                <a:chOff x="295400" y="177600"/>
                <a:chExt cx="8549700" cy="4791600"/>
              </a:xfrm>
            </p:grpSpPr>
            <p:sp>
              <p:nvSpPr>
                <p:cNvPr id="2044" name="Google Shape;2044;p26"/>
                <p:cNvSpPr/>
                <p:nvPr/>
              </p:nvSpPr>
              <p:spPr>
                <a:xfrm>
                  <a:off x="295400" y="177600"/>
                  <a:ext cx="8549700" cy="4788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6"/>
                <p:cNvSpPr/>
                <p:nvPr/>
              </p:nvSpPr>
              <p:spPr>
                <a:xfrm>
                  <a:off x="295450" y="179574"/>
                  <a:ext cx="8549595" cy="256772"/>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6"/>
                <p:cNvSpPr/>
                <p:nvPr/>
              </p:nvSpPr>
              <p:spPr>
                <a:xfrm>
                  <a:off x="8347150" y="241612"/>
                  <a:ext cx="152246" cy="150553"/>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6"/>
                <p:cNvSpPr/>
                <p:nvPr/>
              </p:nvSpPr>
              <p:spPr>
                <a:xfrm>
                  <a:off x="8340561" y="235023"/>
                  <a:ext cx="165461" cy="163805"/>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6"/>
                <p:cNvSpPr/>
                <p:nvPr/>
              </p:nvSpPr>
              <p:spPr>
                <a:xfrm>
                  <a:off x="8370745" y="264839"/>
                  <a:ext cx="105093" cy="1040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6"/>
                <p:cNvSpPr/>
                <p:nvPr/>
              </p:nvSpPr>
              <p:spPr>
                <a:xfrm>
                  <a:off x="8565214"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6"/>
                <p:cNvSpPr/>
                <p:nvPr/>
              </p:nvSpPr>
              <p:spPr>
                <a:xfrm>
                  <a:off x="8558589"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1" name="Google Shape;2051;p26"/>
                <p:cNvGrpSpPr/>
                <p:nvPr/>
              </p:nvGrpSpPr>
              <p:grpSpPr>
                <a:xfrm>
                  <a:off x="8590319" y="266274"/>
                  <a:ext cx="102037" cy="101338"/>
                  <a:chOff x="8590319" y="266274"/>
                  <a:chExt cx="102037" cy="101338"/>
                </a:xfrm>
              </p:grpSpPr>
              <p:sp>
                <p:nvSpPr>
                  <p:cNvPr id="2052" name="Google Shape;2052;p26"/>
                  <p:cNvSpPr/>
                  <p:nvPr/>
                </p:nvSpPr>
                <p:spPr>
                  <a:xfrm>
                    <a:off x="8590724" y="266900"/>
                    <a:ext cx="101632" cy="100712"/>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6"/>
                  <p:cNvSpPr/>
                  <p:nvPr/>
                </p:nvSpPr>
                <p:spPr>
                  <a:xfrm>
                    <a:off x="8590319" y="266274"/>
                    <a:ext cx="101596" cy="100712"/>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4" name="Google Shape;2054;p26"/>
                <p:cNvSpPr/>
                <p:nvPr/>
              </p:nvSpPr>
              <p:spPr>
                <a:xfrm>
                  <a:off x="8129122"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6"/>
                <p:cNvSpPr/>
                <p:nvPr/>
              </p:nvSpPr>
              <p:spPr>
                <a:xfrm>
                  <a:off x="8122496"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6"/>
                <p:cNvSpPr/>
                <p:nvPr/>
              </p:nvSpPr>
              <p:spPr>
                <a:xfrm>
                  <a:off x="8506913" y="1118663"/>
                  <a:ext cx="268835" cy="1466415"/>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7" name="Google Shape;2057;p26"/>
                <p:cNvCxnSpPr/>
                <p:nvPr/>
              </p:nvCxnSpPr>
              <p:spPr>
                <a:xfrm>
                  <a:off x="8431600" y="429000"/>
                  <a:ext cx="0" cy="4540200"/>
                </a:xfrm>
                <a:prstGeom prst="straightConnector1">
                  <a:avLst/>
                </a:prstGeom>
                <a:noFill/>
                <a:ln w="19050" cap="flat" cmpd="sng">
                  <a:solidFill>
                    <a:schemeClr val="dk1"/>
                  </a:solidFill>
                  <a:prstDash val="solid"/>
                  <a:round/>
                  <a:headEnd type="none" w="med" len="med"/>
                  <a:tailEnd type="none" w="med" len="med"/>
                </a:ln>
              </p:spPr>
            </p:cxnSp>
            <p:cxnSp>
              <p:nvCxnSpPr>
                <p:cNvPr id="2058" name="Google Shape;2058;p26"/>
                <p:cNvCxnSpPr/>
                <p:nvPr/>
              </p:nvCxnSpPr>
              <p:spPr>
                <a:xfrm rot="10800000">
                  <a:off x="8431600" y="79595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2059" name="Google Shape;2059;p26"/>
              <p:cNvSpPr/>
              <p:nvPr/>
            </p:nvSpPr>
            <p:spPr>
              <a:xfrm>
                <a:off x="8150375" y="354950"/>
                <a:ext cx="111152" cy="15100"/>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60" name="Google Shape;2060;p26"/>
            <p:cNvCxnSpPr/>
            <p:nvPr/>
          </p:nvCxnSpPr>
          <p:spPr>
            <a:xfrm rot="10800000">
              <a:off x="8431600" y="460400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2061" name="Google Shape;2061;p26"/>
          <p:cNvSpPr txBox="1">
            <a:spLocks noGrp="1"/>
          </p:cNvSpPr>
          <p:nvPr>
            <p:ph type="title" hasCustomPrompt="1"/>
          </p:nvPr>
        </p:nvSpPr>
        <p:spPr>
          <a:xfrm>
            <a:off x="1004650" y="1446000"/>
            <a:ext cx="3366600" cy="76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62" name="Google Shape;2062;p26"/>
          <p:cNvSpPr txBox="1">
            <a:spLocks noGrp="1"/>
          </p:cNvSpPr>
          <p:nvPr>
            <p:ph type="subTitle" idx="1"/>
          </p:nvPr>
        </p:nvSpPr>
        <p:spPr>
          <a:xfrm>
            <a:off x="1004650" y="2134925"/>
            <a:ext cx="3366600" cy="4380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063" name="Google Shape;2063;p26"/>
          <p:cNvSpPr txBox="1">
            <a:spLocks noGrp="1"/>
          </p:cNvSpPr>
          <p:nvPr>
            <p:ph type="title" idx="2" hasCustomPrompt="1"/>
          </p:nvPr>
        </p:nvSpPr>
        <p:spPr>
          <a:xfrm>
            <a:off x="1004650" y="2924938"/>
            <a:ext cx="3366600" cy="76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64" name="Google Shape;2064;p26"/>
          <p:cNvSpPr txBox="1">
            <a:spLocks noGrp="1"/>
          </p:cNvSpPr>
          <p:nvPr>
            <p:ph type="subTitle" idx="3"/>
          </p:nvPr>
        </p:nvSpPr>
        <p:spPr>
          <a:xfrm>
            <a:off x="1004650" y="3613853"/>
            <a:ext cx="3366600" cy="4380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065" name="Google Shape;2065;p26"/>
          <p:cNvSpPr txBox="1">
            <a:spLocks noGrp="1"/>
          </p:cNvSpPr>
          <p:nvPr>
            <p:ph type="title" idx="4" hasCustomPrompt="1"/>
          </p:nvPr>
        </p:nvSpPr>
        <p:spPr>
          <a:xfrm>
            <a:off x="4772750" y="1446001"/>
            <a:ext cx="3366600" cy="76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66" name="Google Shape;2066;p26"/>
          <p:cNvSpPr txBox="1">
            <a:spLocks noGrp="1"/>
          </p:cNvSpPr>
          <p:nvPr>
            <p:ph type="subTitle" idx="5"/>
          </p:nvPr>
        </p:nvSpPr>
        <p:spPr>
          <a:xfrm>
            <a:off x="4772750" y="2134925"/>
            <a:ext cx="3366600" cy="4380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067" name="Google Shape;2067;p26"/>
          <p:cNvSpPr txBox="1">
            <a:spLocks noGrp="1"/>
          </p:cNvSpPr>
          <p:nvPr>
            <p:ph type="title" idx="6" hasCustomPrompt="1"/>
          </p:nvPr>
        </p:nvSpPr>
        <p:spPr>
          <a:xfrm>
            <a:off x="4772750" y="2924951"/>
            <a:ext cx="3366600" cy="76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68" name="Google Shape;2068;p26"/>
          <p:cNvSpPr txBox="1">
            <a:spLocks noGrp="1"/>
          </p:cNvSpPr>
          <p:nvPr>
            <p:ph type="subTitle" idx="7"/>
          </p:nvPr>
        </p:nvSpPr>
        <p:spPr>
          <a:xfrm>
            <a:off x="4772750" y="3613863"/>
            <a:ext cx="3366600" cy="4380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069"/>
        <p:cNvGrpSpPr/>
        <p:nvPr/>
      </p:nvGrpSpPr>
      <p:grpSpPr>
        <a:xfrm>
          <a:off x="0" y="0"/>
          <a:ext cx="0" cy="0"/>
          <a:chOff x="0" y="0"/>
          <a:chExt cx="0" cy="0"/>
        </a:xfrm>
      </p:grpSpPr>
      <p:grpSp>
        <p:nvGrpSpPr>
          <p:cNvPr id="2070" name="Google Shape;2070;p27"/>
          <p:cNvGrpSpPr/>
          <p:nvPr/>
        </p:nvGrpSpPr>
        <p:grpSpPr>
          <a:xfrm>
            <a:off x="-842275" y="878925"/>
            <a:ext cx="10241525" cy="4090275"/>
            <a:chOff x="-842275" y="878925"/>
            <a:chExt cx="10241525" cy="4090275"/>
          </a:xfrm>
        </p:grpSpPr>
        <p:grpSp>
          <p:nvGrpSpPr>
            <p:cNvPr id="2071" name="Google Shape;2071;p27"/>
            <p:cNvGrpSpPr/>
            <p:nvPr/>
          </p:nvGrpSpPr>
          <p:grpSpPr>
            <a:xfrm>
              <a:off x="6419350" y="878925"/>
              <a:ext cx="2979900" cy="2342700"/>
              <a:chOff x="-2077100" y="1018400"/>
              <a:chExt cx="2979900" cy="2342700"/>
            </a:xfrm>
          </p:grpSpPr>
          <p:grpSp>
            <p:nvGrpSpPr>
              <p:cNvPr id="2072" name="Google Shape;2072;p27"/>
              <p:cNvGrpSpPr/>
              <p:nvPr/>
            </p:nvGrpSpPr>
            <p:grpSpPr>
              <a:xfrm>
                <a:off x="-1948525" y="1018400"/>
                <a:ext cx="2722750" cy="2342700"/>
                <a:chOff x="-2027625" y="1018400"/>
                <a:chExt cx="2722750" cy="2342700"/>
              </a:xfrm>
            </p:grpSpPr>
            <p:cxnSp>
              <p:nvCxnSpPr>
                <p:cNvPr id="2073" name="Google Shape;2073;p27"/>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74" name="Google Shape;2074;p27"/>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75" name="Google Shape;2075;p27"/>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76" name="Google Shape;2076;p27"/>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77" name="Google Shape;2077;p27"/>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78" name="Google Shape;2078;p27"/>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79" name="Google Shape;2079;p27"/>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80" name="Google Shape;2080;p27"/>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81" name="Google Shape;2081;p27"/>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82" name="Google Shape;2082;p27"/>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83" name="Google Shape;2083;p27"/>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84" name="Google Shape;2084;p27"/>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85" name="Google Shape;2085;p27"/>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86" name="Google Shape;2086;p27"/>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87" name="Google Shape;2087;p27"/>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88" name="Google Shape;2088;p27"/>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2089" name="Google Shape;2089;p27"/>
              <p:cNvGrpSpPr/>
              <p:nvPr/>
            </p:nvGrpSpPr>
            <p:grpSpPr>
              <a:xfrm>
                <a:off x="-2077100" y="1195763"/>
                <a:ext cx="2979900" cy="1987975"/>
                <a:chOff x="-2077100" y="1195825"/>
                <a:chExt cx="2979900" cy="1987975"/>
              </a:xfrm>
            </p:grpSpPr>
            <p:cxnSp>
              <p:nvCxnSpPr>
                <p:cNvPr id="2090" name="Google Shape;2090;p27"/>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91" name="Google Shape;2091;p27"/>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92" name="Google Shape;2092;p27"/>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93" name="Google Shape;2093;p27"/>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94" name="Google Shape;2094;p27"/>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95" name="Google Shape;2095;p27"/>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96" name="Google Shape;2096;p27"/>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97" name="Google Shape;2097;p27"/>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98" name="Google Shape;2098;p27"/>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099" name="Google Shape;2099;p27"/>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100" name="Google Shape;2100;p27"/>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101" name="Google Shape;2101;p27"/>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102" name="Google Shape;2102;p27"/>
            <p:cNvGrpSpPr/>
            <p:nvPr/>
          </p:nvGrpSpPr>
          <p:grpSpPr>
            <a:xfrm>
              <a:off x="-842275" y="2626500"/>
              <a:ext cx="2979900" cy="2342700"/>
              <a:chOff x="-2077100" y="1018400"/>
              <a:chExt cx="2979900" cy="2342700"/>
            </a:xfrm>
          </p:grpSpPr>
          <p:grpSp>
            <p:nvGrpSpPr>
              <p:cNvPr id="2103" name="Google Shape;2103;p27"/>
              <p:cNvGrpSpPr/>
              <p:nvPr/>
            </p:nvGrpSpPr>
            <p:grpSpPr>
              <a:xfrm>
                <a:off x="-1948525" y="1018400"/>
                <a:ext cx="2722750" cy="2342700"/>
                <a:chOff x="-2027625" y="1018400"/>
                <a:chExt cx="2722750" cy="2342700"/>
              </a:xfrm>
            </p:grpSpPr>
            <p:cxnSp>
              <p:nvCxnSpPr>
                <p:cNvPr id="2104" name="Google Shape;2104;p27"/>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05" name="Google Shape;2105;p27"/>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06" name="Google Shape;2106;p27"/>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07" name="Google Shape;2107;p27"/>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08" name="Google Shape;2108;p27"/>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09" name="Google Shape;2109;p27"/>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10" name="Google Shape;2110;p27"/>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11" name="Google Shape;2111;p27"/>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12" name="Google Shape;2112;p27"/>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13" name="Google Shape;2113;p27"/>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14" name="Google Shape;2114;p27"/>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15" name="Google Shape;2115;p27"/>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16" name="Google Shape;2116;p27"/>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17" name="Google Shape;2117;p27"/>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18" name="Google Shape;2118;p27"/>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19" name="Google Shape;2119;p27"/>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2120" name="Google Shape;2120;p27"/>
              <p:cNvGrpSpPr/>
              <p:nvPr/>
            </p:nvGrpSpPr>
            <p:grpSpPr>
              <a:xfrm>
                <a:off x="-2077100" y="1195763"/>
                <a:ext cx="2979900" cy="1987975"/>
                <a:chOff x="-2077100" y="1195825"/>
                <a:chExt cx="2979900" cy="1987975"/>
              </a:xfrm>
            </p:grpSpPr>
            <p:cxnSp>
              <p:nvCxnSpPr>
                <p:cNvPr id="2121" name="Google Shape;2121;p27"/>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122" name="Google Shape;2122;p27"/>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123" name="Google Shape;2123;p27"/>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124" name="Google Shape;2124;p27"/>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125" name="Google Shape;2125;p27"/>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126" name="Google Shape;2126;p27"/>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127" name="Google Shape;2127;p27"/>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128" name="Google Shape;2128;p27"/>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129" name="Google Shape;2129;p27"/>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130" name="Google Shape;2130;p27"/>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131" name="Google Shape;2131;p27"/>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132" name="Google Shape;2132;p27"/>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2133" name="Google Shape;2133;p27"/>
          <p:cNvGrpSpPr/>
          <p:nvPr/>
        </p:nvGrpSpPr>
        <p:grpSpPr>
          <a:xfrm>
            <a:off x="295400" y="177600"/>
            <a:ext cx="8549700" cy="4791600"/>
            <a:chOff x="295400" y="177600"/>
            <a:chExt cx="8549700" cy="4791600"/>
          </a:xfrm>
        </p:grpSpPr>
        <p:grpSp>
          <p:nvGrpSpPr>
            <p:cNvPr id="2134" name="Google Shape;2134;p27"/>
            <p:cNvGrpSpPr/>
            <p:nvPr/>
          </p:nvGrpSpPr>
          <p:grpSpPr>
            <a:xfrm>
              <a:off x="295400" y="177600"/>
              <a:ext cx="8549700" cy="4791600"/>
              <a:chOff x="295400" y="177600"/>
              <a:chExt cx="8549700" cy="4791600"/>
            </a:xfrm>
          </p:grpSpPr>
          <p:grpSp>
            <p:nvGrpSpPr>
              <p:cNvPr id="2135" name="Google Shape;2135;p27"/>
              <p:cNvGrpSpPr/>
              <p:nvPr/>
            </p:nvGrpSpPr>
            <p:grpSpPr>
              <a:xfrm>
                <a:off x="295400" y="177600"/>
                <a:ext cx="8549700" cy="4791600"/>
                <a:chOff x="295400" y="177600"/>
                <a:chExt cx="8549700" cy="4791600"/>
              </a:xfrm>
            </p:grpSpPr>
            <p:sp>
              <p:nvSpPr>
                <p:cNvPr id="2136" name="Google Shape;2136;p27"/>
                <p:cNvSpPr/>
                <p:nvPr/>
              </p:nvSpPr>
              <p:spPr>
                <a:xfrm>
                  <a:off x="295400" y="177600"/>
                  <a:ext cx="8549700" cy="4788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7"/>
                <p:cNvSpPr/>
                <p:nvPr/>
              </p:nvSpPr>
              <p:spPr>
                <a:xfrm>
                  <a:off x="295450" y="179574"/>
                  <a:ext cx="8549595" cy="256772"/>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7"/>
                <p:cNvSpPr/>
                <p:nvPr/>
              </p:nvSpPr>
              <p:spPr>
                <a:xfrm>
                  <a:off x="8347150" y="241612"/>
                  <a:ext cx="152246" cy="150553"/>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7"/>
                <p:cNvSpPr/>
                <p:nvPr/>
              </p:nvSpPr>
              <p:spPr>
                <a:xfrm>
                  <a:off x="8340561" y="235023"/>
                  <a:ext cx="165461" cy="163805"/>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7"/>
                <p:cNvSpPr/>
                <p:nvPr/>
              </p:nvSpPr>
              <p:spPr>
                <a:xfrm>
                  <a:off x="8370745" y="264839"/>
                  <a:ext cx="105093" cy="1040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7"/>
                <p:cNvSpPr/>
                <p:nvPr/>
              </p:nvSpPr>
              <p:spPr>
                <a:xfrm>
                  <a:off x="8565214"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7"/>
                <p:cNvSpPr/>
                <p:nvPr/>
              </p:nvSpPr>
              <p:spPr>
                <a:xfrm>
                  <a:off x="8558589"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3" name="Google Shape;2143;p27"/>
                <p:cNvGrpSpPr/>
                <p:nvPr/>
              </p:nvGrpSpPr>
              <p:grpSpPr>
                <a:xfrm>
                  <a:off x="8590319" y="266274"/>
                  <a:ext cx="102037" cy="101338"/>
                  <a:chOff x="8590319" y="266274"/>
                  <a:chExt cx="102037" cy="101338"/>
                </a:xfrm>
              </p:grpSpPr>
              <p:sp>
                <p:nvSpPr>
                  <p:cNvPr id="2144" name="Google Shape;2144;p27"/>
                  <p:cNvSpPr/>
                  <p:nvPr/>
                </p:nvSpPr>
                <p:spPr>
                  <a:xfrm>
                    <a:off x="8590724" y="266900"/>
                    <a:ext cx="101632" cy="100712"/>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7"/>
                  <p:cNvSpPr/>
                  <p:nvPr/>
                </p:nvSpPr>
                <p:spPr>
                  <a:xfrm>
                    <a:off x="8590319" y="266274"/>
                    <a:ext cx="101596" cy="100712"/>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6" name="Google Shape;2146;p27"/>
                <p:cNvSpPr/>
                <p:nvPr/>
              </p:nvSpPr>
              <p:spPr>
                <a:xfrm>
                  <a:off x="8129122"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7"/>
                <p:cNvSpPr/>
                <p:nvPr/>
              </p:nvSpPr>
              <p:spPr>
                <a:xfrm>
                  <a:off x="8122496"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7"/>
                <p:cNvSpPr/>
                <p:nvPr/>
              </p:nvSpPr>
              <p:spPr>
                <a:xfrm>
                  <a:off x="8506913" y="1118663"/>
                  <a:ext cx="268835" cy="1466415"/>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49" name="Google Shape;2149;p27"/>
                <p:cNvCxnSpPr/>
                <p:nvPr/>
              </p:nvCxnSpPr>
              <p:spPr>
                <a:xfrm>
                  <a:off x="8431600" y="429000"/>
                  <a:ext cx="0" cy="4540200"/>
                </a:xfrm>
                <a:prstGeom prst="straightConnector1">
                  <a:avLst/>
                </a:prstGeom>
                <a:noFill/>
                <a:ln w="19050" cap="flat" cmpd="sng">
                  <a:solidFill>
                    <a:schemeClr val="dk1"/>
                  </a:solidFill>
                  <a:prstDash val="solid"/>
                  <a:round/>
                  <a:headEnd type="none" w="med" len="med"/>
                  <a:tailEnd type="none" w="med" len="med"/>
                </a:ln>
              </p:spPr>
            </p:cxnSp>
            <p:cxnSp>
              <p:nvCxnSpPr>
                <p:cNvPr id="2150" name="Google Shape;2150;p27"/>
                <p:cNvCxnSpPr/>
                <p:nvPr/>
              </p:nvCxnSpPr>
              <p:spPr>
                <a:xfrm rot="10800000">
                  <a:off x="8431600" y="79595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2151" name="Google Shape;2151;p27"/>
              <p:cNvSpPr/>
              <p:nvPr/>
            </p:nvSpPr>
            <p:spPr>
              <a:xfrm>
                <a:off x="8150375" y="354950"/>
                <a:ext cx="111152" cy="15100"/>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152" name="Google Shape;2152;p27"/>
            <p:cNvCxnSpPr/>
            <p:nvPr/>
          </p:nvCxnSpPr>
          <p:spPr>
            <a:xfrm rot="10800000">
              <a:off x="8431600" y="460400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2153" name="Google Shape;2153;p27"/>
          <p:cNvSpPr txBox="1">
            <a:spLocks noGrp="1"/>
          </p:cNvSpPr>
          <p:nvPr>
            <p:ph type="title" hasCustomPrompt="1"/>
          </p:nvPr>
        </p:nvSpPr>
        <p:spPr>
          <a:xfrm>
            <a:off x="1325650" y="1581150"/>
            <a:ext cx="13989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54" name="Google Shape;2154;p27"/>
          <p:cNvSpPr txBox="1">
            <a:spLocks noGrp="1"/>
          </p:cNvSpPr>
          <p:nvPr>
            <p:ph type="subTitle" idx="1"/>
          </p:nvPr>
        </p:nvSpPr>
        <p:spPr>
          <a:xfrm>
            <a:off x="938500" y="32481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155" name="Google Shape;2155;p27"/>
          <p:cNvSpPr txBox="1">
            <a:spLocks noGrp="1"/>
          </p:cNvSpPr>
          <p:nvPr>
            <p:ph type="subTitle" idx="2"/>
          </p:nvPr>
        </p:nvSpPr>
        <p:spPr>
          <a:xfrm>
            <a:off x="938500" y="29035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b="1">
                <a:solidFill>
                  <a:schemeClr val="dk1"/>
                </a:solidFill>
                <a:latin typeface="Inconsolata"/>
                <a:ea typeface="Inconsolata"/>
                <a:cs typeface="Inconsolata"/>
                <a:sym typeface="Inconsolat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56" name="Google Shape;2156;p27"/>
          <p:cNvSpPr txBox="1">
            <a:spLocks noGrp="1"/>
          </p:cNvSpPr>
          <p:nvPr>
            <p:ph type="title" idx="3" hasCustomPrompt="1"/>
          </p:nvPr>
        </p:nvSpPr>
        <p:spPr>
          <a:xfrm>
            <a:off x="3873100" y="1581150"/>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57" name="Google Shape;2157;p27"/>
          <p:cNvSpPr txBox="1">
            <a:spLocks noGrp="1"/>
          </p:cNvSpPr>
          <p:nvPr>
            <p:ph type="subTitle" idx="4"/>
          </p:nvPr>
        </p:nvSpPr>
        <p:spPr>
          <a:xfrm>
            <a:off x="3485400" y="32481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158" name="Google Shape;2158;p27"/>
          <p:cNvSpPr txBox="1">
            <a:spLocks noGrp="1"/>
          </p:cNvSpPr>
          <p:nvPr>
            <p:ph type="subTitle" idx="5"/>
          </p:nvPr>
        </p:nvSpPr>
        <p:spPr>
          <a:xfrm>
            <a:off x="3485400" y="29035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b="1">
                <a:solidFill>
                  <a:schemeClr val="dk1"/>
                </a:solidFill>
                <a:latin typeface="Inconsolata"/>
                <a:ea typeface="Inconsolata"/>
                <a:cs typeface="Inconsolata"/>
                <a:sym typeface="Inconsolat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59" name="Google Shape;2159;p27"/>
          <p:cNvSpPr txBox="1">
            <a:spLocks noGrp="1"/>
          </p:cNvSpPr>
          <p:nvPr>
            <p:ph type="title" idx="6" hasCustomPrompt="1"/>
          </p:nvPr>
        </p:nvSpPr>
        <p:spPr>
          <a:xfrm>
            <a:off x="6417675" y="1581150"/>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60" name="Google Shape;2160;p27"/>
          <p:cNvSpPr txBox="1">
            <a:spLocks noGrp="1"/>
          </p:cNvSpPr>
          <p:nvPr>
            <p:ph type="subTitle" idx="7"/>
          </p:nvPr>
        </p:nvSpPr>
        <p:spPr>
          <a:xfrm>
            <a:off x="6032300" y="32481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161" name="Google Shape;2161;p27"/>
          <p:cNvSpPr txBox="1">
            <a:spLocks noGrp="1"/>
          </p:cNvSpPr>
          <p:nvPr>
            <p:ph type="subTitle" idx="8"/>
          </p:nvPr>
        </p:nvSpPr>
        <p:spPr>
          <a:xfrm>
            <a:off x="6032300" y="29035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b="1">
                <a:solidFill>
                  <a:schemeClr val="dk1"/>
                </a:solidFill>
                <a:latin typeface="Inconsolata"/>
                <a:ea typeface="Inconsolata"/>
                <a:cs typeface="Inconsolata"/>
                <a:sym typeface="Inconsolata"/>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62" name="Google Shape;2162;p27"/>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2333"/>
        <p:cNvGrpSpPr/>
        <p:nvPr/>
      </p:nvGrpSpPr>
      <p:grpSpPr>
        <a:xfrm>
          <a:off x="0" y="0"/>
          <a:ext cx="0" cy="0"/>
          <a:chOff x="0" y="0"/>
          <a:chExt cx="0" cy="0"/>
        </a:xfrm>
      </p:grpSpPr>
      <p:grpSp>
        <p:nvGrpSpPr>
          <p:cNvPr id="2334" name="Google Shape;2334;p30"/>
          <p:cNvGrpSpPr/>
          <p:nvPr/>
        </p:nvGrpSpPr>
        <p:grpSpPr>
          <a:xfrm>
            <a:off x="-968525" y="242525"/>
            <a:ext cx="10647050" cy="4630975"/>
            <a:chOff x="-968525" y="242525"/>
            <a:chExt cx="10647050" cy="4630975"/>
          </a:xfrm>
        </p:grpSpPr>
        <p:grpSp>
          <p:nvGrpSpPr>
            <p:cNvPr id="2335" name="Google Shape;2335;p30"/>
            <p:cNvGrpSpPr/>
            <p:nvPr/>
          </p:nvGrpSpPr>
          <p:grpSpPr>
            <a:xfrm>
              <a:off x="-968525" y="242525"/>
              <a:ext cx="2979900" cy="2342700"/>
              <a:chOff x="-2077100" y="1018400"/>
              <a:chExt cx="2979900" cy="2342700"/>
            </a:xfrm>
          </p:grpSpPr>
          <p:grpSp>
            <p:nvGrpSpPr>
              <p:cNvPr id="2336" name="Google Shape;2336;p30"/>
              <p:cNvGrpSpPr/>
              <p:nvPr/>
            </p:nvGrpSpPr>
            <p:grpSpPr>
              <a:xfrm>
                <a:off x="-1948525" y="1018400"/>
                <a:ext cx="2722750" cy="2342700"/>
                <a:chOff x="-2027625" y="1018400"/>
                <a:chExt cx="2722750" cy="2342700"/>
              </a:xfrm>
            </p:grpSpPr>
            <p:cxnSp>
              <p:nvCxnSpPr>
                <p:cNvPr id="2337" name="Google Shape;2337;p30"/>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38" name="Google Shape;2338;p30"/>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39" name="Google Shape;2339;p30"/>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40" name="Google Shape;2340;p30"/>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41" name="Google Shape;2341;p30"/>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42" name="Google Shape;2342;p30"/>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43" name="Google Shape;2343;p30"/>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44" name="Google Shape;2344;p30"/>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45" name="Google Shape;2345;p30"/>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46" name="Google Shape;2346;p30"/>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47" name="Google Shape;2347;p30"/>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48" name="Google Shape;2348;p30"/>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49" name="Google Shape;2349;p30"/>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50" name="Google Shape;2350;p30"/>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51" name="Google Shape;2351;p30"/>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52" name="Google Shape;2352;p30"/>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2353" name="Google Shape;2353;p30"/>
              <p:cNvGrpSpPr/>
              <p:nvPr/>
            </p:nvGrpSpPr>
            <p:grpSpPr>
              <a:xfrm>
                <a:off x="-2077100" y="1195763"/>
                <a:ext cx="2979900" cy="1987975"/>
                <a:chOff x="-2077100" y="1195825"/>
                <a:chExt cx="2979900" cy="1987975"/>
              </a:xfrm>
            </p:grpSpPr>
            <p:cxnSp>
              <p:nvCxnSpPr>
                <p:cNvPr id="2354" name="Google Shape;2354;p30"/>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55" name="Google Shape;2355;p30"/>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56" name="Google Shape;2356;p30"/>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57" name="Google Shape;2357;p30"/>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58" name="Google Shape;2358;p30"/>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59" name="Google Shape;2359;p30"/>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60" name="Google Shape;2360;p30"/>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61" name="Google Shape;2361;p30"/>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62" name="Google Shape;2362;p30"/>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63" name="Google Shape;2363;p30"/>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64" name="Google Shape;2364;p30"/>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65" name="Google Shape;2365;p30"/>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366" name="Google Shape;2366;p30"/>
            <p:cNvGrpSpPr/>
            <p:nvPr/>
          </p:nvGrpSpPr>
          <p:grpSpPr>
            <a:xfrm>
              <a:off x="6698625" y="2530800"/>
              <a:ext cx="2979900" cy="2342700"/>
              <a:chOff x="-2077100" y="1018400"/>
              <a:chExt cx="2979900" cy="2342700"/>
            </a:xfrm>
          </p:grpSpPr>
          <p:grpSp>
            <p:nvGrpSpPr>
              <p:cNvPr id="2367" name="Google Shape;2367;p30"/>
              <p:cNvGrpSpPr/>
              <p:nvPr/>
            </p:nvGrpSpPr>
            <p:grpSpPr>
              <a:xfrm>
                <a:off x="-1948525" y="1018400"/>
                <a:ext cx="2722750" cy="2342700"/>
                <a:chOff x="-2027625" y="1018400"/>
                <a:chExt cx="2722750" cy="2342700"/>
              </a:xfrm>
            </p:grpSpPr>
            <p:cxnSp>
              <p:nvCxnSpPr>
                <p:cNvPr id="2368" name="Google Shape;2368;p30"/>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69" name="Google Shape;2369;p30"/>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70" name="Google Shape;2370;p30"/>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71" name="Google Shape;2371;p30"/>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72" name="Google Shape;2372;p30"/>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73" name="Google Shape;2373;p30"/>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74" name="Google Shape;2374;p30"/>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75" name="Google Shape;2375;p30"/>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76" name="Google Shape;2376;p30"/>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77" name="Google Shape;2377;p30"/>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78" name="Google Shape;2378;p30"/>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79" name="Google Shape;2379;p30"/>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80" name="Google Shape;2380;p30"/>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81" name="Google Shape;2381;p30"/>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82" name="Google Shape;2382;p30"/>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83" name="Google Shape;2383;p30"/>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2384" name="Google Shape;2384;p30"/>
              <p:cNvGrpSpPr/>
              <p:nvPr/>
            </p:nvGrpSpPr>
            <p:grpSpPr>
              <a:xfrm>
                <a:off x="-2077100" y="1195763"/>
                <a:ext cx="2979900" cy="1987975"/>
                <a:chOff x="-2077100" y="1195825"/>
                <a:chExt cx="2979900" cy="1987975"/>
              </a:xfrm>
            </p:grpSpPr>
            <p:cxnSp>
              <p:nvCxnSpPr>
                <p:cNvPr id="2385" name="Google Shape;2385;p30"/>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86" name="Google Shape;2386;p30"/>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87" name="Google Shape;2387;p30"/>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88" name="Google Shape;2388;p30"/>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89" name="Google Shape;2389;p30"/>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90" name="Google Shape;2390;p30"/>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91" name="Google Shape;2391;p30"/>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92" name="Google Shape;2392;p30"/>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93" name="Google Shape;2393;p30"/>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94" name="Google Shape;2394;p30"/>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95" name="Google Shape;2395;p30"/>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396" name="Google Shape;2396;p30"/>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2397" name="Google Shape;2397;p30"/>
          <p:cNvGrpSpPr/>
          <p:nvPr/>
        </p:nvGrpSpPr>
        <p:grpSpPr>
          <a:xfrm>
            <a:off x="295400" y="177600"/>
            <a:ext cx="8549700" cy="4791600"/>
            <a:chOff x="295400" y="177600"/>
            <a:chExt cx="8549700" cy="4791600"/>
          </a:xfrm>
        </p:grpSpPr>
        <p:grpSp>
          <p:nvGrpSpPr>
            <p:cNvPr id="2398" name="Google Shape;2398;p30"/>
            <p:cNvGrpSpPr/>
            <p:nvPr/>
          </p:nvGrpSpPr>
          <p:grpSpPr>
            <a:xfrm>
              <a:off x="295400" y="177600"/>
              <a:ext cx="8549700" cy="4791600"/>
              <a:chOff x="295400" y="177600"/>
              <a:chExt cx="8549700" cy="4791600"/>
            </a:xfrm>
          </p:grpSpPr>
          <p:grpSp>
            <p:nvGrpSpPr>
              <p:cNvPr id="2399" name="Google Shape;2399;p30"/>
              <p:cNvGrpSpPr/>
              <p:nvPr/>
            </p:nvGrpSpPr>
            <p:grpSpPr>
              <a:xfrm>
                <a:off x="295400" y="177600"/>
                <a:ext cx="8549700" cy="4791600"/>
                <a:chOff x="295400" y="177600"/>
                <a:chExt cx="8549700" cy="4791600"/>
              </a:xfrm>
            </p:grpSpPr>
            <p:sp>
              <p:nvSpPr>
                <p:cNvPr id="2400" name="Google Shape;2400;p30"/>
                <p:cNvSpPr/>
                <p:nvPr/>
              </p:nvSpPr>
              <p:spPr>
                <a:xfrm>
                  <a:off x="295400" y="177600"/>
                  <a:ext cx="8549700" cy="4788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0"/>
                <p:cNvSpPr/>
                <p:nvPr/>
              </p:nvSpPr>
              <p:spPr>
                <a:xfrm>
                  <a:off x="295450" y="179574"/>
                  <a:ext cx="8549595" cy="256772"/>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0"/>
                <p:cNvSpPr/>
                <p:nvPr/>
              </p:nvSpPr>
              <p:spPr>
                <a:xfrm>
                  <a:off x="8347150" y="241612"/>
                  <a:ext cx="152246" cy="150553"/>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0"/>
                <p:cNvSpPr/>
                <p:nvPr/>
              </p:nvSpPr>
              <p:spPr>
                <a:xfrm>
                  <a:off x="8340561" y="235023"/>
                  <a:ext cx="165461" cy="163805"/>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0"/>
                <p:cNvSpPr/>
                <p:nvPr/>
              </p:nvSpPr>
              <p:spPr>
                <a:xfrm>
                  <a:off x="8370745" y="264839"/>
                  <a:ext cx="105093" cy="1040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0"/>
                <p:cNvSpPr/>
                <p:nvPr/>
              </p:nvSpPr>
              <p:spPr>
                <a:xfrm>
                  <a:off x="8565214"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0"/>
                <p:cNvSpPr/>
                <p:nvPr/>
              </p:nvSpPr>
              <p:spPr>
                <a:xfrm>
                  <a:off x="8558589"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7" name="Google Shape;2407;p30"/>
                <p:cNvGrpSpPr/>
                <p:nvPr/>
              </p:nvGrpSpPr>
              <p:grpSpPr>
                <a:xfrm>
                  <a:off x="8590319" y="266274"/>
                  <a:ext cx="102037" cy="101338"/>
                  <a:chOff x="8590319" y="266274"/>
                  <a:chExt cx="102037" cy="101338"/>
                </a:xfrm>
              </p:grpSpPr>
              <p:sp>
                <p:nvSpPr>
                  <p:cNvPr id="2408" name="Google Shape;2408;p30"/>
                  <p:cNvSpPr/>
                  <p:nvPr/>
                </p:nvSpPr>
                <p:spPr>
                  <a:xfrm>
                    <a:off x="8590724" y="266900"/>
                    <a:ext cx="101632" cy="100712"/>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0"/>
                  <p:cNvSpPr/>
                  <p:nvPr/>
                </p:nvSpPr>
                <p:spPr>
                  <a:xfrm>
                    <a:off x="8590319" y="266274"/>
                    <a:ext cx="101596" cy="100712"/>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0" name="Google Shape;2410;p30"/>
                <p:cNvSpPr/>
                <p:nvPr/>
              </p:nvSpPr>
              <p:spPr>
                <a:xfrm>
                  <a:off x="8129122"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0"/>
                <p:cNvSpPr/>
                <p:nvPr/>
              </p:nvSpPr>
              <p:spPr>
                <a:xfrm>
                  <a:off x="8122496"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0"/>
                <p:cNvSpPr/>
                <p:nvPr/>
              </p:nvSpPr>
              <p:spPr>
                <a:xfrm>
                  <a:off x="8506913" y="1118663"/>
                  <a:ext cx="268835" cy="1466415"/>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13" name="Google Shape;2413;p30"/>
                <p:cNvCxnSpPr/>
                <p:nvPr/>
              </p:nvCxnSpPr>
              <p:spPr>
                <a:xfrm>
                  <a:off x="8431600" y="429000"/>
                  <a:ext cx="0" cy="4540200"/>
                </a:xfrm>
                <a:prstGeom prst="straightConnector1">
                  <a:avLst/>
                </a:prstGeom>
                <a:noFill/>
                <a:ln w="19050" cap="flat" cmpd="sng">
                  <a:solidFill>
                    <a:schemeClr val="dk1"/>
                  </a:solidFill>
                  <a:prstDash val="solid"/>
                  <a:round/>
                  <a:headEnd type="none" w="med" len="med"/>
                  <a:tailEnd type="none" w="med" len="med"/>
                </a:ln>
              </p:spPr>
            </p:cxnSp>
            <p:cxnSp>
              <p:nvCxnSpPr>
                <p:cNvPr id="2414" name="Google Shape;2414;p30"/>
                <p:cNvCxnSpPr/>
                <p:nvPr/>
              </p:nvCxnSpPr>
              <p:spPr>
                <a:xfrm rot="10800000">
                  <a:off x="8431600" y="79595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2415" name="Google Shape;2415;p30"/>
              <p:cNvSpPr/>
              <p:nvPr/>
            </p:nvSpPr>
            <p:spPr>
              <a:xfrm>
                <a:off x="8150375" y="354950"/>
                <a:ext cx="111152" cy="15100"/>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16" name="Google Shape;2416;p30"/>
            <p:cNvCxnSpPr/>
            <p:nvPr/>
          </p:nvCxnSpPr>
          <p:spPr>
            <a:xfrm rot="10800000">
              <a:off x="8431600" y="460400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2417" name="Google Shape;2417;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08"/>
        <p:cNvGrpSpPr/>
        <p:nvPr/>
      </p:nvGrpSpPr>
      <p:grpSpPr>
        <a:xfrm>
          <a:off x="0" y="0"/>
          <a:ext cx="0" cy="0"/>
          <a:chOff x="0" y="0"/>
          <a:chExt cx="0" cy="0"/>
        </a:xfrm>
      </p:grpSpPr>
      <p:grpSp>
        <p:nvGrpSpPr>
          <p:cNvPr id="2509" name="Google Shape;2509;p32"/>
          <p:cNvGrpSpPr/>
          <p:nvPr/>
        </p:nvGrpSpPr>
        <p:grpSpPr>
          <a:xfrm>
            <a:off x="-1012100" y="338425"/>
            <a:ext cx="10490100" cy="4386850"/>
            <a:chOff x="-1012100" y="338425"/>
            <a:chExt cx="10490100" cy="4386850"/>
          </a:xfrm>
        </p:grpSpPr>
        <p:grpSp>
          <p:nvGrpSpPr>
            <p:cNvPr id="2510" name="Google Shape;2510;p32"/>
            <p:cNvGrpSpPr/>
            <p:nvPr/>
          </p:nvGrpSpPr>
          <p:grpSpPr>
            <a:xfrm>
              <a:off x="-1012100" y="338425"/>
              <a:ext cx="2979900" cy="2342700"/>
              <a:chOff x="-2077100" y="1018400"/>
              <a:chExt cx="2979900" cy="2342700"/>
            </a:xfrm>
          </p:grpSpPr>
          <p:grpSp>
            <p:nvGrpSpPr>
              <p:cNvPr id="2511" name="Google Shape;2511;p32"/>
              <p:cNvGrpSpPr/>
              <p:nvPr/>
            </p:nvGrpSpPr>
            <p:grpSpPr>
              <a:xfrm>
                <a:off x="-1948525" y="1018400"/>
                <a:ext cx="2722750" cy="2342700"/>
                <a:chOff x="-2027625" y="1018400"/>
                <a:chExt cx="2722750" cy="2342700"/>
              </a:xfrm>
            </p:grpSpPr>
            <p:cxnSp>
              <p:nvCxnSpPr>
                <p:cNvPr id="2512" name="Google Shape;2512;p32"/>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13" name="Google Shape;2513;p32"/>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14" name="Google Shape;2514;p32"/>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15" name="Google Shape;2515;p32"/>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16" name="Google Shape;2516;p32"/>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17" name="Google Shape;2517;p32"/>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18" name="Google Shape;2518;p32"/>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19" name="Google Shape;2519;p32"/>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20" name="Google Shape;2520;p32"/>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21" name="Google Shape;2521;p32"/>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22" name="Google Shape;2522;p32"/>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23" name="Google Shape;2523;p32"/>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24" name="Google Shape;2524;p32"/>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25" name="Google Shape;2525;p32"/>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26" name="Google Shape;2526;p32"/>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27" name="Google Shape;2527;p32"/>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2528" name="Google Shape;2528;p32"/>
              <p:cNvGrpSpPr/>
              <p:nvPr/>
            </p:nvGrpSpPr>
            <p:grpSpPr>
              <a:xfrm>
                <a:off x="-2077100" y="1195763"/>
                <a:ext cx="2979900" cy="1987975"/>
                <a:chOff x="-2077100" y="1195825"/>
                <a:chExt cx="2979900" cy="1987975"/>
              </a:xfrm>
            </p:grpSpPr>
            <p:cxnSp>
              <p:nvCxnSpPr>
                <p:cNvPr id="2529" name="Google Shape;2529;p32"/>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30" name="Google Shape;2530;p32"/>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31" name="Google Shape;2531;p32"/>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32" name="Google Shape;2532;p32"/>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33" name="Google Shape;2533;p32"/>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34" name="Google Shape;2534;p32"/>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35" name="Google Shape;2535;p32"/>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36" name="Google Shape;2536;p32"/>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37" name="Google Shape;2537;p32"/>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38" name="Google Shape;2538;p32"/>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39" name="Google Shape;2539;p32"/>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40" name="Google Shape;2540;p32"/>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541" name="Google Shape;2541;p32"/>
            <p:cNvGrpSpPr/>
            <p:nvPr/>
          </p:nvGrpSpPr>
          <p:grpSpPr>
            <a:xfrm>
              <a:off x="6498100" y="2382575"/>
              <a:ext cx="2979900" cy="2342700"/>
              <a:chOff x="-2077100" y="1018400"/>
              <a:chExt cx="2979900" cy="2342700"/>
            </a:xfrm>
          </p:grpSpPr>
          <p:grpSp>
            <p:nvGrpSpPr>
              <p:cNvPr id="2542" name="Google Shape;2542;p32"/>
              <p:cNvGrpSpPr/>
              <p:nvPr/>
            </p:nvGrpSpPr>
            <p:grpSpPr>
              <a:xfrm>
                <a:off x="-1948525" y="1018400"/>
                <a:ext cx="2722750" cy="2342700"/>
                <a:chOff x="-2027625" y="1018400"/>
                <a:chExt cx="2722750" cy="2342700"/>
              </a:xfrm>
            </p:grpSpPr>
            <p:cxnSp>
              <p:nvCxnSpPr>
                <p:cNvPr id="2543" name="Google Shape;2543;p32"/>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44" name="Google Shape;2544;p32"/>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45" name="Google Shape;2545;p32"/>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46" name="Google Shape;2546;p32"/>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47" name="Google Shape;2547;p32"/>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48" name="Google Shape;2548;p32"/>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49" name="Google Shape;2549;p32"/>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50" name="Google Shape;2550;p32"/>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51" name="Google Shape;2551;p32"/>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52" name="Google Shape;2552;p32"/>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53" name="Google Shape;2553;p32"/>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54" name="Google Shape;2554;p32"/>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55" name="Google Shape;2555;p32"/>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56" name="Google Shape;2556;p32"/>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57" name="Google Shape;2557;p32"/>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58" name="Google Shape;2558;p32"/>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2559" name="Google Shape;2559;p32"/>
              <p:cNvGrpSpPr/>
              <p:nvPr/>
            </p:nvGrpSpPr>
            <p:grpSpPr>
              <a:xfrm>
                <a:off x="-2077100" y="1195763"/>
                <a:ext cx="2979900" cy="1987975"/>
                <a:chOff x="-2077100" y="1195825"/>
                <a:chExt cx="2979900" cy="1987975"/>
              </a:xfrm>
            </p:grpSpPr>
            <p:cxnSp>
              <p:nvCxnSpPr>
                <p:cNvPr id="2560" name="Google Shape;2560;p32"/>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61" name="Google Shape;2561;p32"/>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62" name="Google Shape;2562;p32"/>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63" name="Google Shape;2563;p32"/>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64" name="Google Shape;2564;p32"/>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65" name="Google Shape;2565;p32"/>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66" name="Google Shape;2566;p32"/>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67" name="Google Shape;2567;p32"/>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68" name="Google Shape;2568;p32"/>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69" name="Google Shape;2569;p32"/>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70" name="Google Shape;2570;p32"/>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71" name="Google Shape;2571;p32"/>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2572" name="Google Shape;2572;p32"/>
          <p:cNvGrpSpPr/>
          <p:nvPr/>
        </p:nvGrpSpPr>
        <p:grpSpPr>
          <a:xfrm>
            <a:off x="295400" y="177600"/>
            <a:ext cx="8549700" cy="4791600"/>
            <a:chOff x="295400" y="177600"/>
            <a:chExt cx="8549700" cy="4791600"/>
          </a:xfrm>
        </p:grpSpPr>
        <p:grpSp>
          <p:nvGrpSpPr>
            <p:cNvPr id="2573" name="Google Shape;2573;p32"/>
            <p:cNvGrpSpPr/>
            <p:nvPr/>
          </p:nvGrpSpPr>
          <p:grpSpPr>
            <a:xfrm>
              <a:off x="295400" y="177600"/>
              <a:ext cx="8549700" cy="4791600"/>
              <a:chOff x="295400" y="177600"/>
              <a:chExt cx="8549700" cy="4791600"/>
            </a:xfrm>
          </p:grpSpPr>
          <p:grpSp>
            <p:nvGrpSpPr>
              <p:cNvPr id="2574" name="Google Shape;2574;p32"/>
              <p:cNvGrpSpPr/>
              <p:nvPr/>
            </p:nvGrpSpPr>
            <p:grpSpPr>
              <a:xfrm>
                <a:off x="295400" y="177600"/>
                <a:ext cx="8549700" cy="4791600"/>
                <a:chOff x="295400" y="177600"/>
                <a:chExt cx="8549700" cy="4791600"/>
              </a:xfrm>
            </p:grpSpPr>
            <p:sp>
              <p:nvSpPr>
                <p:cNvPr id="2575" name="Google Shape;2575;p32"/>
                <p:cNvSpPr/>
                <p:nvPr/>
              </p:nvSpPr>
              <p:spPr>
                <a:xfrm>
                  <a:off x="295400" y="177600"/>
                  <a:ext cx="8549700" cy="4788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2"/>
                <p:cNvSpPr/>
                <p:nvPr/>
              </p:nvSpPr>
              <p:spPr>
                <a:xfrm>
                  <a:off x="295450" y="179574"/>
                  <a:ext cx="8549595" cy="256772"/>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2"/>
                <p:cNvSpPr/>
                <p:nvPr/>
              </p:nvSpPr>
              <p:spPr>
                <a:xfrm>
                  <a:off x="8347150" y="241612"/>
                  <a:ext cx="152246" cy="150553"/>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2"/>
                <p:cNvSpPr/>
                <p:nvPr/>
              </p:nvSpPr>
              <p:spPr>
                <a:xfrm>
                  <a:off x="8340561" y="235023"/>
                  <a:ext cx="165461" cy="163805"/>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2"/>
                <p:cNvSpPr/>
                <p:nvPr/>
              </p:nvSpPr>
              <p:spPr>
                <a:xfrm>
                  <a:off x="8370745" y="264839"/>
                  <a:ext cx="105093" cy="1040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2"/>
                <p:cNvSpPr/>
                <p:nvPr/>
              </p:nvSpPr>
              <p:spPr>
                <a:xfrm>
                  <a:off x="8565214"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2"/>
                <p:cNvSpPr/>
                <p:nvPr/>
              </p:nvSpPr>
              <p:spPr>
                <a:xfrm>
                  <a:off x="8558589"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2" name="Google Shape;2582;p32"/>
                <p:cNvGrpSpPr/>
                <p:nvPr/>
              </p:nvGrpSpPr>
              <p:grpSpPr>
                <a:xfrm>
                  <a:off x="8590319" y="266274"/>
                  <a:ext cx="102037" cy="101338"/>
                  <a:chOff x="8590319" y="266274"/>
                  <a:chExt cx="102037" cy="101338"/>
                </a:xfrm>
              </p:grpSpPr>
              <p:sp>
                <p:nvSpPr>
                  <p:cNvPr id="2583" name="Google Shape;2583;p32"/>
                  <p:cNvSpPr/>
                  <p:nvPr/>
                </p:nvSpPr>
                <p:spPr>
                  <a:xfrm>
                    <a:off x="8590724" y="266900"/>
                    <a:ext cx="101632" cy="100712"/>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2"/>
                  <p:cNvSpPr/>
                  <p:nvPr/>
                </p:nvSpPr>
                <p:spPr>
                  <a:xfrm>
                    <a:off x="8590319" y="266274"/>
                    <a:ext cx="101596" cy="100712"/>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5" name="Google Shape;2585;p32"/>
                <p:cNvSpPr/>
                <p:nvPr/>
              </p:nvSpPr>
              <p:spPr>
                <a:xfrm>
                  <a:off x="8129122"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2"/>
                <p:cNvSpPr/>
                <p:nvPr/>
              </p:nvSpPr>
              <p:spPr>
                <a:xfrm>
                  <a:off x="8122496"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2"/>
                <p:cNvSpPr/>
                <p:nvPr/>
              </p:nvSpPr>
              <p:spPr>
                <a:xfrm>
                  <a:off x="8506913" y="1118663"/>
                  <a:ext cx="268835" cy="1466415"/>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88" name="Google Shape;2588;p32"/>
                <p:cNvCxnSpPr/>
                <p:nvPr/>
              </p:nvCxnSpPr>
              <p:spPr>
                <a:xfrm>
                  <a:off x="8431600" y="429000"/>
                  <a:ext cx="0" cy="4540200"/>
                </a:xfrm>
                <a:prstGeom prst="straightConnector1">
                  <a:avLst/>
                </a:prstGeom>
                <a:noFill/>
                <a:ln w="19050" cap="flat" cmpd="sng">
                  <a:solidFill>
                    <a:schemeClr val="dk1"/>
                  </a:solidFill>
                  <a:prstDash val="solid"/>
                  <a:round/>
                  <a:headEnd type="none" w="med" len="med"/>
                  <a:tailEnd type="none" w="med" len="med"/>
                </a:ln>
              </p:spPr>
            </p:cxnSp>
            <p:cxnSp>
              <p:nvCxnSpPr>
                <p:cNvPr id="2589" name="Google Shape;2589;p32"/>
                <p:cNvCxnSpPr/>
                <p:nvPr/>
              </p:nvCxnSpPr>
              <p:spPr>
                <a:xfrm rot="10800000">
                  <a:off x="8431600" y="79595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2590" name="Google Shape;2590;p32"/>
              <p:cNvSpPr/>
              <p:nvPr/>
            </p:nvSpPr>
            <p:spPr>
              <a:xfrm>
                <a:off x="8150375" y="354950"/>
                <a:ext cx="111152" cy="15100"/>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91" name="Google Shape;2591;p32"/>
            <p:cNvCxnSpPr/>
            <p:nvPr/>
          </p:nvCxnSpPr>
          <p:spPr>
            <a:xfrm rot="10800000">
              <a:off x="8431600" y="4604000"/>
              <a:ext cx="405600" cy="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grpSp>
        <p:nvGrpSpPr>
          <p:cNvPr id="105" name="Google Shape;105;p3"/>
          <p:cNvGrpSpPr/>
          <p:nvPr/>
        </p:nvGrpSpPr>
        <p:grpSpPr>
          <a:xfrm>
            <a:off x="-1598750" y="344475"/>
            <a:ext cx="11075350" cy="3757625"/>
            <a:chOff x="-1598750" y="344475"/>
            <a:chExt cx="11075350" cy="3757625"/>
          </a:xfrm>
        </p:grpSpPr>
        <p:grpSp>
          <p:nvGrpSpPr>
            <p:cNvPr id="106" name="Google Shape;106;p3"/>
            <p:cNvGrpSpPr/>
            <p:nvPr/>
          </p:nvGrpSpPr>
          <p:grpSpPr>
            <a:xfrm>
              <a:off x="-1598750" y="1759400"/>
              <a:ext cx="2979900" cy="2342700"/>
              <a:chOff x="-2077100" y="1018400"/>
              <a:chExt cx="2979900" cy="2342700"/>
            </a:xfrm>
          </p:grpSpPr>
          <p:grpSp>
            <p:nvGrpSpPr>
              <p:cNvPr id="107" name="Google Shape;107;p3"/>
              <p:cNvGrpSpPr/>
              <p:nvPr/>
            </p:nvGrpSpPr>
            <p:grpSpPr>
              <a:xfrm>
                <a:off x="-1948525" y="1018400"/>
                <a:ext cx="2722750" cy="2342700"/>
                <a:chOff x="-2027625" y="1018400"/>
                <a:chExt cx="2722750" cy="2342700"/>
              </a:xfrm>
            </p:grpSpPr>
            <p:cxnSp>
              <p:nvCxnSpPr>
                <p:cNvPr id="108" name="Google Shape;108;p3"/>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09" name="Google Shape;109;p3"/>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0" name="Google Shape;110;p3"/>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1" name="Google Shape;111;p3"/>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2" name="Google Shape;112;p3"/>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3" name="Google Shape;113;p3"/>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4" name="Google Shape;114;p3"/>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5" name="Google Shape;115;p3"/>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6" name="Google Shape;116;p3"/>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7" name="Google Shape;117;p3"/>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8" name="Google Shape;118;p3"/>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19" name="Google Shape;119;p3"/>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0" name="Google Shape;120;p3"/>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1" name="Google Shape;121;p3"/>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2" name="Google Shape;122;p3"/>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23" name="Google Shape;123;p3"/>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124" name="Google Shape;124;p3"/>
              <p:cNvGrpSpPr/>
              <p:nvPr/>
            </p:nvGrpSpPr>
            <p:grpSpPr>
              <a:xfrm>
                <a:off x="-2077100" y="1195763"/>
                <a:ext cx="2979900" cy="1987975"/>
                <a:chOff x="-2077100" y="1195825"/>
                <a:chExt cx="2979900" cy="1987975"/>
              </a:xfrm>
            </p:grpSpPr>
            <p:cxnSp>
              <p:nvCxnSpPr>
                <p:cNvPr id="125" name="Google Shape;125;p3"/>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26" name="Google Shape;126;p3"/>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27" name="Google Shape;127;p3"/>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28" name="Google Shape;128;p3"/>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29" name="Google Shape;129;p3"/>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0" name="Google Shape;130;p3"/>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1" name="Google Shape;131;p3"/>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2" name="Google Shape;132;p3"/>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3" name="Google Shape;133;p3"/>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4" name="Google Shape;134;p3"/>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5" name="Google Shape;135;p3"/>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36" name="Google Shape;136;p3"/>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7" name="Google Shape;137;p3"/>
            <p:cNvGrpSpPr/>
            <p:nvPr/>
          </p:nvGrpSpPr>
          <p:grpSpPr>
            <a:xfrm>
              <a:off x="6496700" y="344475"/>
              <a:ext cx="2979900" cy="2342700"/>
              <a:chOff x="-2077100" y="1018400"/>
              <a:chExt cx="2979900" cy="2342700"/>
            </a:xfrm>
          </p:grpSpPr>
          <p:grpSp>
            <p:nvGrpSpPr>
              <p:cNvPr id="138" name="Google Shape;138;p3"/>
              <p:cNvGrpSpPr/>
              <p:nvPr/>
            </p:nvGrpSpPr>
            <p:grpSpPr>
              <a:xfrm>
                <a:off x="-1948525" y="1018400"/>
                <a:ext cx="2722750" cy="2342700"/>
                <a:chOff x="-2027625" y="1018400"/>
                <a:chExt cx="2722750" cy="2342700"/>
              </a:xfrm>
            </p:grpSpPr>
            <p:cxnSp>
              <p:nvCxnSpPr>
                <p:cNvPr id="139" name="Google Shape;139;p3"/>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40" name="Google Shape;140;p3"/>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41" name="Google Shape;141;p3"/>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42" name="Google Shape;142;p3"/>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p3"/>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3"/>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3"/>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p3"/>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3"/>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3"/>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3"/>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3"/>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3"/>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3"/>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3"/>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3"/>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155" name="Google Shape;155;p3"/>
              <p:cNvGrpSpPr/>
              <p:nvPr/>
            </p:nvGrpSpPr>
            <p:grpSpPr>
              <a:xfrm>
                <a:off x="-2077100" y="1195763"/>
                <a:ext cx="2979900" cy="1987975"/>
                <a:chOff x="-2077100" y="1195825"/>
                <a:chExt cx="2979900" cy="1987975"/>
              </a:xfrm>
            </p:grpSpPr>
            <p:cxnSp>
              <p:nvCxnSpPr>
                <p:cNvPr id="156" name="Google Shape;156;p3"/>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p3"/>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3"/>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3"/>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0" name="Google Shape;160;p3"/>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1" name="Google Shape;161;p3"/>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2" name="Google Shape;162;p3"/>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3"/>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3"/>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3"/>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3"/>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3"/>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168" name="Google Shape;168;p3"/>
          <p:cNvGrpSpPr/>
          <p:nvPr/>
        </p:nvGrpSpPr>
        <p:grpSpPr>
          <a:xfrm>
            <a:off x="826275" y="555000"/>
            <a:ext cx="7491300" cy="4033501"/>
            <a:chOff x="826275" y="555000"/>
            <a:chExt cx="7491300" cy="4033501"/>
          </a:xfrm>
        </p:grpSpPr>
        <p:sp>
          <p:nvSpPr>
            <p:cNvPr id="169" name="Google Shape;169;p3"/>
            <p:cNvSpPr/>
            <p:nvPr/>
          </p:nvSpPr>
          <p:spPr>
            <a:xfrm>
              <a:off x="830475" y="948075"/>
              <a:ext cx="7483200" cy="36357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828837" y="555000"/>
              <a:ext cx="7483322" cy="401355"/>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7607447" y="634732"/>
              <a:ext cx="227284" cy="224745"/>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7597611" y="624896"/>
              <a:ext cx="247011" cy="244527"/>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7642672" y="669406"/>
              <a:ext cx="156889" cy="1553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7932986" y="634732"/>
              <a:ext cx="227284" cy="224745"/>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7923095" y="624896"/>
              <a:ext cx="247011" cy="244527"/>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3"/>
            <p:cNvGrpSpPr/>
            <p:nvPr/>
          </p:nvGrpSpPr>
          <p:grpSpPr>
            <a:xfrm>
              <a:off x="7970464" y="671549"/>
              <a:ext cx="152328" cy="151277"/>
              <a:chOff x="7970464" y="671549"/>
              <a:chExt cx="152328" cy="151277"/>
            </a:xfrm>
          </p:grpSpPr>
          <p:sp>
            <p:nvSpPr>
              <p:cNvPr id="177" name="Google Shape;177;p3"/>
              <p:cNvSpPr/>
              <p:nvPr/>
            </p:nvSpPr>
            <p:spPr>
              <a:xfrm>
                <a:off x="7971068" y="672483"/>
                <a:ext cx="151724" cy="150343"/>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7970464" y="671549"/>
                <a:ext cx="151669" cy="150343"/>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3"/>
            <p:cNvSpPr/>
            <p:nvPr/>
          </p:nvSpPr>
          <p:spPr>
            <a:xfrm>
              <a:off x="7281964" y="634732"/>
              <a:ext cx="227284" cy="224745"/>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7272072" y="624896"/>
              <a:ext cx="247011" cy="244527"/>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7324002" y="769964"/>
              <a:ext cx="143206" cy="19782"/>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8001322" y="1393300"/>
              <a:ext cx="235307" cy="1283522"/>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 name="Google Shape;183;p3"/>
            <p:cNvCxnSpPr/>
            <p:nvPr/>
          </p:nvCxnSpPr>
          <p:spPr>
            <a:xfrm>
              <a:off x="7925946" y="956525"/>
              <a:ext cx="0" cy="3631800"/>
            </a:xfrm>
            <a:prstGeom prst="straightConnector1">
              <a:avLst/>
            </a:prstGeom>
            <a:noFill/>
            <a:ln w="19050" cap="flat" cmpd="sng">
              <a:solidFill>
                <a:schemeClr val="dk1"/>
              </a:solidFill>
              <a:prstDash val="solid"/>
              <a:round/>
              <a:headEnd type="none" w="med" len="med"/>
              <a:tailEnd type="none" w="med" len="med"/>
            </a:ln>
          </p:spPr>
        </p:cxnSp>
        <p:cxnSp>
          <p:nvCxnSpPr>
            <p:cNvPr id="184" name="Google Shape;184;p3"/>
            <p:cNvCxnSpPr/>
            <p:nvPr/>
          </p:nvCxnSpPr>
          <p:spPr>
            <a:xfrm>
              <a:off x="7934325" y="1340025"/>
              <a:ext cx="380100" cy="0"/>
            </a:xfrm>
            <a:prstGeom prst="straightConnector1">
              <a:avLst/>
            </a:prstGeom>
            <a:noFill/>
            <a:ln w="19050" cap="flat" cmpd="sng">
              <a:solidFill>
                <a:schemeClr val="dk1"/>
              </a:solidFill>
              <a:prstDash val="solid"/>
              <a:round/>
              <a:headEnd type="none" w="med" len="med"/>
              <a:tailEnd type="none" w="med" len="med"/>
            </a:ln>
          </p:spPr>
        </p:cxnSp>
        <p:cxnSp>
          <p:nvCxnSpPr>
            <p:cNvPr id="185" name="Google Shape;185;p3"/>
            <p:cNvCxnSpPr/>
            <p:nvPr/>
          </p:nvCxnSpPr>
          <p:spPr>
            <a:xfrm>
              <a:off x="826275" y="4203050"/>
              <a:ext cx="7491300" cy="0"/>
            </a:xfrm>
            <a:prstGeom prst="straightConnector1">
              <a:avLst/>
            </a:prstGeom>
            <a:noFill/>
            <a:ln w="19050" cap="flat" cmpd="sng">
              <a:solidFill>
                <a:schemeClr val="dk1"/>
              </a:solidFill>
              <a:prstDash val="solid"/>
              <a:round/>
              <a:headEnd type="none" w="med" len="med"/>
              <a:tailEnd type="none" w="med" len="med"/>
            </a:ln>
          </p:spPr>
        </p:cxnSp>
        <p:cxnSp>
          <p:nvCxnSpPr>
            <p:cNvPr id="186" name="Google Shape;186;p3"/>
            <p:cNvCxnSpPr/>
            <p:nvPr/>
          </p:nvCxnSpPr>
          <p:spPr>
            <a:xfrm>
              <a:off x="1219850" y="4199700"/>
              <a:ext cx="0" cy="388800"/>
            </a:xfrm>
            <a:prstGeom prst="straightConnector1">
              <a:avLst/>
            </a:prstGeom>
            <a:noFill/>
            <a:ln w="19050" cap="flat" cmpd="sng">
              <a:solidFill>
                <a:schemeClr val="dk1"/>
              </a:solidFill>
              <a:prstDash val="solid"/>
              <a:round/>
              <a:headEnd type="none" w="med" len="med"/>
              <a:tailEnd type="none" w="med" len="med"/>
            </a:ln>
          </p:spPr>
        </p:cxnSp>
        <p:cxnSp>
          <p:nvCxnSpPr>
            <p:cNvPr id="187" name="Google Shape;187;p3"/>
            <p:cNvCxnSpPr/>
            <p:nvPr/>
          </p:nvCxnSpPr>
          <p:spPr>
            <a:xfrm>
              <a:off x="7538242" y="4199700"/>
              <a:ext cx="0" cy="388800"/>
            </a:xfrm>
            <a:prstGeom prst="straightConnector1">
              <a:avLst/>
            </a:prstGeom>
            <a:noFill/>
            <a:ln w="19050" cap="flat" cmpd="sng">
              <a:solidFill>
                <a:schemeClr val="dk1"/>
              </a:solidFill>
              <a:prstDash val="solid"/>
              <a:round/>
              <a:headEnd type="none" w="med" len="med"/>
              <a:tailEnd type="none" w="med" len="med"/>
            </a:ln>
          </p:spPr>
        </p:cxnSp>
        <p:sp>
          <p:nvSpPr>
            <p:cNvPr id="188" name="Google Shape;188;p3"/>
            <p:cNvSpPr/>
            <p:nvPr/>
          </p:nvSpPr>
          <p:spPr>
            <a:xfrm rot="5400000">
              <a:off x="1925993" y="4259792"/>
              <a:ext cx="235328" cy="268617"/>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rot="-5400000">
              <a:off x="7631619"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rot="5400000" flipH="1">
              <a:off x="924819"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3"/>
          <p:cNvSpPr txBox="1">
            <a:spLocks noGrp="1"/>
          </p:cNvSpPr>
          <p:nvPr>
            <p:ph type="title"/>
          </p:nvPr>
        </p:nvSpPr>
        <p:spPr>
          <a:xfrm>
            <a:off x="1381150" y="1412025"/>
            <a:ext cx="3973500" cy="9720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2" name="Google Shape;192;p3"/>
          <p:cNvSpPr txBox="1">
            <a:spLocks noGrp="1"/>
          </p:cNvSpPr>
          <p:nvPr>
            <p:ph type="title" idx="2" hasCustomPrompt="1"/>
          </p:nvPr>
        </p:nvSpPr>
        <p:spPr>
          <a:xfrm>
            <a:off x="6255400" y="2873925"/>
            <a:ext cx="1261500" cy="915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3" name="Google Shape;193;p3"/>
          <p:cNvSpPr txBox="1">
            <a:spLocks noGrp="1"/>
          </p:cNvSpPr>
          <p:nvPr>
            <p:ph type="subTitle" idx="1"/>
          </p:nvPr>
        </p:nvSpPr>
        <p:spPr>
          <a:xfrm>
            <a:off x="1381150" y="2312175"/>
            <a:ext cx="39735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592"/>
        <p:cNvGrpSpPr/>
        <p:nvPr/>
      </p:nvGrpSpPr>
      <p:grpSpPr>
        <a:xfrm>
          <a:off x="0" y="0"/>
          <a:ext cx="0" cy="0"/>
          <a:chOff x="0" y="0"/>
          <a:chExt cx="0" cy="0"/>
        </a:xfrm>
      </p:grpSpPr>
      <p:grpSp>
        <p:nvGrpSpPr>
          <p:cNvPr id="2593" name="Google Shape;2593;p33"/>
          <p:cNvGrpSpPr/>
          <p:nvPr/>
        </p:nvGrpSpPr>
        <p:grpSpPr>
          <a:xfrm>
            <a:off x="134100" y="390750"/>
            <a:ext cx="8860250" cy="4526325"/>
            <a:chOff x="134100" y="390750"/>
            <a:chExt cx="8860250" cy="4526325"/>
          </a:xfrm>
        </p:grpSpPr>
        <p:grpSp>
          <p:nvGrpSpPr>
            <p:cNvPr id="2594" name="Google Shape;2594;p33"/>
            <p:cNvGrpSpPr/>
            <p:nvPr/>
          </p:nvGrpSpPr>
          <p:grpSpPr>
            <a:xfrm>
              <a:off x="6014450" y="390750"/>
              <a:ext cx="2979900" cy="2342700"/>
              <a:chOff x="-2077100" y="1018400"/>
              <a:chExt cx="2979900" cy="2342700"/>
            </a:xfrm>
          </p:grpSpPr>
          <p:grpSp>
            <p:nvGrpSpPr>
              <p:cNvPr id="2595" name="Google Shape;2595;p33"/>
              <p:cNvGrpSpPr/>
              <p:nvPr/>
            </p:nvGrpSpPr>
            <p:grpSpPr>
              <a:xfrm>
                <a:off x="-1948525" y="1018400"/>
                <a:ext cx="2722750" cy="2342700"/>
                <a:chOff x="-2027625" y="1018400"/>
                <a:chExt cx="2722750" cy="2342700"/>
              </a:xfrm>
            </p:grpSpPr>
            <p:cxnSp>
              <p:nvCxnSpPr>
                <p:cNvPr id="2596" name="Google Shape;2596;p33"/>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97" name="Google Shape;2597;p33"/>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98" name="Google Shape;2598;p33"/>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599" name="Google Shape;2599;p33"/>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00" name="Google Shape;2600;p33"/>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01" name="Google Shape;2601;p33"/>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02" name="Google Shape;2602;p33"/>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03" name="Google Shape;2603;p33"/>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04" name="Google Shape;2604;p33"/>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05" name="Google Shape;2605;p33"/>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06" name="Google Shape;2606;p33"/>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07" name="Google Shape;2607;p33"/>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08" name="Google Shape;2608;p33"/>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09" name="Google Shape;2609;p33"/>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10" name="Google Shape;2610;p33"/>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11" name="Google Shape;2611;p33"/>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2612" name="Google Shape;2612;p33"/>
              <p:cNvGrpSpPr/>
              <p:nvPr/>
            </p:nvGrpSpPr>
            <p:grpSpPr>
              <a:xfrm>
                <a:off x="-2077100" y="1195763"/>
                <a:ext cx="2979900" cy="1987975"/>
                <a:chOff x="-2077100" y="1195825"/>
                <a:chExt cx="2979900" cy="1987975"/>
              </a:xfrm>
            </p:grpSpPr>
            <p:cxnSp>
              <p:nvCxnSpPr>
                <p:cNvPr id="2613" name="Google Shape;2613;p33"/>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14" name="Google Shape;2614;p33"/>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15" name="Google Shape;2615;p33"/>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16" name="Google Shape;2616;p33"/>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17" name="Google Shape;2617;p33"/>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18" name="Google Shape;2618;p33"/>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19" name="Google Shape;2619;p33"/>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20" name="Google Shape;2620;p33"/>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21" name="Google Shape;2621;p33"/>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22" name="Google Shape;2622;p33"/>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23" name="Google Shape;2623;p33"/>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24" name="Google Shape;2624;p33"/>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625" name="Google Shape;2625;p33"/>
            <p:cNvGrpSpPr/>
            <p:nvPr/>
          </p:nvGrpSpPr>
          <p:grpSpPr>
            <a:xfrm>
              <a:off x="134100" y="2574375"/>
              <a:ext cx="2979900" cy="2342700"/>
              <a:chOff x="-2077100" y="1018400"/>
              <a:chExt cx="2979900" cy="2342700"/>
            </a:xfrm>
          </p:grpSpPr>
          <p:grpSp>
            <p:nvGrpSpPr>
              <p:cNvPr id="2626" name="Google Shape;2626;p33"/>
              <p:cNvGrpSpPr/>
              <p:nvPr/>
            </p:nvGrpSpPr>
            <p:grpSpPr>
              <a:xfrm>
                <a:off x="-1948525" y="1018400"/>
                <a:ext cx="2722750" cy="2342700"/>
                <a:chOff x="-2027625" y="1018400"/>
                <a:chExt cx="2722750" cy="2342700"/>
              </a:xfrm>
            </p:grpSpPr>
            <p:cxnSp>
              <p:nvCxnSpPr>
                <p:cNvPr id="2627" name="Google Shape;2627;p33"/>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28" name="Google Shape;2628;p33"/>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29" name="Google Shape;2629;p33"/>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30" name="Google Shape;2630;p33"/>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31" name="Google Shape;2631;p33"/>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32" name="Google Shape;2632;p33"/>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33" name="Google Shape;2633;p33"/>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34" name="Google Shape;2634;p33"/>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35" name="Google Shape;2635;p33"/>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36" name="Google Shape;2636;p33"/>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37" name="Google Shape;2637;p33"/>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38" name="Google Shape;2638;p33"/>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39" name="Google Shape;2639;p33"/>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40" name="Google Shape;2640;p33"/>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41" name="Google Shape;2641;p33"/>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642" name="Google Shape;2642;p33"/>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2643" name="Google Shape;2643;p33"/>
              <p:cNvGrpSpPr/>
              <p:nvPr/>
            </p:nvGrpSpPr>
            <p:grpSpPr>
              <a:xfrm>
                <a:off x="-2077100" y="1195763"/>
                <a:ext cx="2979900" cy="1987975"/>
                <a:chOff x="-2077100" y="1195825"/>
                <a:chExt cx="2979900" cy="1987975"/>
              </a:xfrm>
            </p:grpSpPr>
            <p:cxnSp>
              <p:nvCxnSpPr>
                <p:cNvPr id="2644" name="Google Shape;2644;p33"/>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45" name="Google Shape;2645;p33"/>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46" name="Google Shape;2646;p33"/>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47" name="Google Shape;2647;p33"/>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48" name="Google Shape;2648;p33"/>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49" name="Google Shape;2649;p33"/>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50" name="Google Shape;2650;p33"/>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51" name="Google Shape;2651;p33"/>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52" name="Google Shape;2652;p33"/>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53" name="Google Shape;2653;p33"/>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54" name="Google Shape;2654;p33"/>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655" name="Google Shape;2655;p33"/>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2656" name="Google Shape;2656;p33"/>
          <p:cNvGrpSpPr/>
          <p:nvPr/>
        </p:nvGrpSpPr>
        <p:grpSpPr>
          <a:xfrm>
            <a:off x="826275" y="555000"/>
            <a:ext cx="7491300" cy="4033501"/>
            <a:chOff x="826275" y="555000"/>
            <a:chExt cx="7491300" cy="4033501"/>
          </a:xfrm>
        </p:grpSpPr>
        <p:sp>
          <p:nvSpPr>
            <p:cNvPr id="2657" name="Google Shape;2657;p33"/>
            <p:cNvSpPr/>
            <p:nvPr/>
          </p:nvSpPr>
          <p:spPr>
            <a:xfrm>
              <a:off x="830475" y="948075"/>
              <a:ext cx="7483200" cy="36357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3"/>
            <p:cNvSpPr/>
            <p:nvPr/>
          </p:nvSpPr>
          <p:spPr>
            <a:xfrm>
              <a:off x="828837" y="555000"/>
              <a:ext cx="7483322" cy="401355"/>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3"/>
            <p:cNvSpPr/>
            <p:nvPr/>
          </p:nvSpPr>
          <p:spPr>
            <a:xfrm>
              <a:off x="7607447" y="634732"/>
              <a:ext cx="227284" cy="224745"/>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3"/>
            <p:cNvSpPr/>
            <p:nvPr/>
          </p:nvSpPr>
          <p:spPr>
            <a:xfrm>
              <a:off x="7597611" y="624896"/>
              <a:ext cx="247011" cy="244527"/>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3"/>
            <p:cNvSpPr/>
            <p:nvPr/>
          </p:nvSpPr>
          <p:spPr>
            <a:xfrm>
              <a:off x="7642672" y="669406"/>
              <a:ext cx="156889" cy="1553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3"/>
            <p:cNvSpPr/>
            <p:nvPr/>
          </p:nvSpPr>
          <p:spPr>
            <a:xfrm>
              <a:off x="7932986" y="634732"/>
              <a:ext cx="227284" cy="224745"/>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3"/>
            <p:cNvSpPr/>
            <p:nvPr/>
          </p:nvSpPr>
          <p:spPr>
            <a:xfrm>
              <a:off x="7923095" y="624896"/>
              <a:ext cx="247011" cy="244527"/>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4" name="Google Shape;2664;p33"/>
            <p:cNvGrpSpPr/>
            <p:nvPr/>
          </p:nvGrpSpPr>
          <p:grpSpPr>
            <a:xfrm>
              <a:off x="7970464" y="671549"/>
              <a:ext cx="152328" cy="151277"/>
              <a:chOff x="7970464" y="671549"/>
              <a:chExt cx="152328" cy="151277"/>
            </a:xfrm>
          </p:grpSpPr>
          <p:sp>
            <p:nvSpPr>
              <p:cNvPr id="2665" name="Google Shape;2665;p33"/>
              <p:cNvSpPr/>
              <p:nvPr/>
            </p:nvSpPr>
            <p:spPr>
              <a:xfrm>
                <a:off x="7971068" y="672483"/>
                <a:ext cx="151724" cy="150343"/>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3"/>
              <p:cNvSpPr/>
              <p:nvPr/>
            </p:nvSpPr>
            <p:spPr>
              <a:xfrm>
                <a:off x="7970464" y="671549"/>
                <a:ext cx="151669" cy="150343"/>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7" name="Google Shape;2667;p33"/>
            <p:cNvSpPr/>
            <p:nvPr/>
          </p:nvSpPr>
          <p:spPr>
            <a:xfrm>
              <a:off x="7281964" y="634732"/>
              <a:ext cx="227284" cy="224745"/>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3"/>
            <p:cNvSpPr/>
            <p:nvPr/>
          </p:nvSpPr>
          <p:spPr>
            <a:xfrm>
              <a:off x="7272072" y="624896"/>
              <a:ext cx="247011" cy="244527"/>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3"/>
            <p:cNvSpPr/>
            <p:nvPr/>
          </p:nvSpPr>
          <p:spPr>
            <a:xfrm>
              <a:off x="7324002" y="769964"/>
              <a:ext cx="143206" cy="19782"/>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3"/>
            <p:cNvSpPr/>
            <p:nvPr/>
          </p:nvSpPr>
          <p:spPr>
            <a:xfrm>
              <a:off x="8001322" y="1393300"/>
              <a:ext cx="235307" cy="1283522"/>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71" name="Google Shape;2671;p33"/>
            <p:cNvCxnSpPr/>
            <p:nvPr/>
          </p:nvCxnSpPr>
          <p:spPr>
            <a:xfrm>
              <a:off x="7925946" y="956525"/>
              <a:ext cx="0" cy="3631800"/>
            </a:xfrm>
            <a:prstGeom prst="straightConnector1">
              <a:avLst/>
            </a:prstGeom>
            <a:noFill/>
            <a:ln w="19050" cap="flat" cmpd="sng">
              <a:solidFill>
                <a:schemeClr val="dk1"/>
              </a:solidFill>
              <a:prstDash val="solid"/>
              <a:round/>
              <a:headEnd type="none" w="med" len="med"/>
              <a:tailEnd type="none" w="med" len="med"/>
            </a:ln>
          </p:spPr>
        </p:cxnSp>
        <p:cxnSp>
          <p:nvCxnSpPr>
            <p:cNvPr id="2672" name="Google Shape;2672;p33"/>
            <p:cNvCxnSpPr/>
            <p:nvPr/>
          </p:nvCxnSpPr>
          <p:spPr>
            <a:xfrm>
              <a:off x="7934325" y="1340025"/>
              <a:ext cx="380100" cy="0"/>
            </a:xfrm>
            <a:prstGeom prst="straightConnector1">
              <a:avLst/>
            </a:prstGeom>
            <a:noFill/>
            <a:ln w="19050" cap="flat" cmpd="sng">
              <a:solidFill>
                <a:schemeClr val="dk1"/>
              </a:solidFill>
              <a:prstDash val="solid"/>
              <a:round/>
              <a:headEnd type="none" w="med" len="med"/>
              <a:tailEnd type="none" w="med" len="med"/>
            </a:ln>
          </p:spPr>
        </p:cxnSp>
        <p:cxnSp>
          <p:nvCxnSpPr>
            <p:cNvPr id="2673" name="Google Shape;2673;p33"/>
            <p:cNvCxnSpPr/>
            <p:nvPr/>
          </p:nvCxnSpPr>
          <p:spPr>
            <a:xfrm>
              <a:off x="826275" y="4203050"/>
              <a:ext cx="7491300" cy="0"/>
            </a:xfrm>
            <a:prstGeom prst="straightConnector1">
              <a:avLst/>
            </a:prstGeom>
            <a:noFill/>
            <a:ln w="19050" cap="flat" cmpd="sng">
              <a:solidFill>
                <a:schemeClr val="dk1"/>
              </a:solidFill>
              <a:prstDash val="solid"/>
              <a:round/>
              <a:headEnd type="none" w="med" len="med"/>
              <a:tailEnd type="none" w="med" len="med"/>
            </a:ln>
          </p:spPr>
        </p:cxnSp>
        <p:cxnSp>
          <p:nvCxnSpPr>
            <p:cNvPr id="2674" name="Google Shape;2674;p33"/>
            <p:cNvCxnSpPr/>
            <p:nvPr/>
          </p:nvCxnSpPr>
          <p:spPr>
            <a:xfrm>
              <a:off x="1219850" y="4199700"/>
              <a:ext cx="0" cy="388800"/>
            </a:xfrm>
            <a:prstGeom prst="straightConnector1">
              <a:avLst/>
            </a:prstGeom>
            <a:noFill/>
            <a:ln w="19050" cap="flat" cmpd="sng">
              <a:solidFill>
                <a:schemeClr val="dk1"/>
              </a:solidFill>
              <a:prstDash val="solid"/>
              <a:round/>
              <a:headEnd type="none" w="med" len="med"/>
              <a:tailEnd type="none" w="med" len="med"/>
            </a:ln>
          </p:spPr>
        </p:cxnSp>
        <p:cxnSp>
          <p:nvCxnSpPr>
            <p:cNvPr id="2675" name="Google Shape;2675;p33"/>
            <p:cNvCxnSpPr/>
            <p:nvPr/>
          </p:nvCxnSpPr>
          <p:spPr>
            <a:xfrm>
              <a:off x="7538242" y="4199700"/>
              <a:ext cx="0" cy="388800"/>
            </a:xfrm>
            <a:prstGeom prst="straightConnector1">
              <a:avLst/>
            </a:prstGeom>
            <a:noFill/>
            <a:ln w="19050" cap="flat" cmpd="sng">
              <a:solidFill>
                <a:schemeClr val="dk1"/>
              </a:solidFill>
              <a:prstDash val="solid"/>
              <a:round/>
              <a:headEnd type="none" w="med" len="med"/>
              <a:tailEnd type="none" w="med" len="med"/>
            </a:ln>
          </p:spPr>
        </p:cxnSp>
        <p:sp>
          <p:nvSpPr>
            <p:cNvPr id="2676" name="Google Shape;2676;p33"/>
            <p:cNvSpPr/>
            <p:nvPr/>
          </p:nvSpPr>
          <p:spPr>
            <a:xfrm rot="5400000">
              <a:off x="2992793" y="4259792"/>
              <a:ext cx="235328" cy="268617"/>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3"/>
            <p:cNvSpPr/>
            <p:nvPr/>
          </p:nvSpPr>
          <p:spPr>
            <a:xfrm rot="-5400000">
              <a:off x="7631619"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3"/>
            <p:cNvSpPr/>
            <p:nvPr/>
          </p:nvSpPr>
          <p:spPr>
            <a:xfrm rot="5400000" flipH="1">
              <a:off x="924819"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4"/>
        <p:cNvGrpSpPr/>
        <p:nvPr/>
      </p:nvGrpSpPr>
      <p:grpSpPr>
        <a:xfrm>
          <a:off x="0" y="0"/>
          <a:ext cx="0" cy="0"/>
          <a:chOff x="0" y="0"/>
          <a:chExt cx="0" cy="0"/>
        </a:xfrm>
      </p:grpSpPr>
      <p:grpSp>
        <p:nvGrpSpPr>
          <p:cNvPr id="195" name="Google Shape;195;p4"/>
          <p:cNvGrpSpPr/>
          <p:nvPr/>
        </p:nvGrpSpPr>
        <p:grpSpPr>
          <a:xfrm>
            <a:off x="-1519150" y="299000"/>
            <a:ext cx="11327025" cy="4378500"/>
            <a:chOff x="-1519150" y="299000"/>
            <a:chExt cx="11327025" cy="4378500"/>
          </a:xfrm>
        </p:grpSpPr>
        <p:grpSp>
          <p:nvGrpSpPr>
            <p:cNvPr id="196" name="Google Shape;196;p4"/>
            <p:cNvGrpSpPr/>
            <p:nvPr/>
          </p:nvGrpSpPr>
          <p:grpSpPr>
            <a:xfrm>
              <a:off x="-1519150" y="2334800"/>
              <a:ext cx="2979900" cy="2342700"/>
              <a:chOff x="-2077100" y="1018400"/>
              <a:chExt cx="2979900" cy="2342700"/>
            </a:xfrm>
          </p:grpSpPr>
          <p:grpSp>
            <p:nvGrpSpPr>
              <p:cNvPr id="197" name="Google Shape;197;p4"/>
              <p:cNvGrpSpPr/>
              <p:nvPr/>
            </p:nvGrpSpPr>
            <p:grpSpPr>
              <a:xfrm>
                <a:off x="-1948525" y="1018400"/>
                <a:ext cx="2722750" cy="2342700"/>
                <a:chOff x="-2027625" y="1018400"/>
                <a:chExt cx="2722750" cy="2342700"/>
              </a:xfrm>
            </p:grpSpPr>
            <p:cxnSp>
              <p:nvCxnSpPr>
                <p:cNvPr id="198" name="Google Shape;198;p4"/>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4"/>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0" name="Google Shape;200;p4"/>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1" name="Google Shape;201;p4"/>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2" name="Google Shape;202;p4"/>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3" name="Google Shape;203;p4"/>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4" name="Google Shape;204;p4"/>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5" name="Google Shape;205;p4"/>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6" name="Google Shape;206;p4"/>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7" name="Google Shape;207;p4"/>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8" name="Google Shape;208;p4"/>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09" name="Google Shape;209;p4"/>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0" name="Google Shape;210;p4"/>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1" name="Google Shape;211;p4"/>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2" name="Google Shape;212;p4"/>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13" name="Google Shape;213;p4"/>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214" name="Google Shape;214;p4"/>
              <p:cNvGrpSpPr/>
              <p:nvPr/>
            </p:nvGrpSpPr>
            <p:grpSpPr>
              <a:xfrm>
                <a:off x="-2077100" y="1195763"/>
                <a:ext cx="2979900" cy="1987975"/>
                <a:chOff x="-2077100" y="1195825"/>
                <a:chExt cx="2979900" cy="1987975"/>
              </a:xfrm>
            </p:grpSpPr>
            <p:cxnSp>
              <p:nvCxnSpPr>
                <p:cNvPr id="215" name="Google Shape;215;p4"/>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16" name="Google Shape;216;p4"/>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17" name="Google Shape;217;p4"/>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18" name="Google Shape;218;p4"/>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19" name="Google Shape;219;p4"/>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20" name="Google Shape;220;p4"/>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21" name="Google Shape;221;p4"/>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22" name="Google Shape;222;p4"/>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23" name="Google Shape;223;p4"/>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24" name="Google Shape;224;p4"/>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25" name="Google Shape;225;p4"/>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26" name="Google Shape;226;p4"/>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27" name="Google Shape;227;p4"/>
            <p:cNvGrpSpPr/>
            <p:nvPr/>
          </p:nvGrpSpPr>
          <p:grpSpPr>
            <a:xfrm>
              <a:off x="6827975" y="299000"/>
              <a:ext cx="2979900" cy="2342700"/>
              <a:chOff x="-2077100" y="1018400"/>
              <a:chExt cx="2979900" cy="2342700"/>
            </a:xfrm>
          </p:grpSpPr>
          <p:grpSp>
            <p:nvGrpSpPr>
              <p:cNvPr id="228" name="Google Shape;228;p4"/>
              <p:cNvGrpSpPr/>
              <p:nvPr/>
            </p:nvGrpSpPr>
            <p:grpSpPr>
              <a:xfrm>
                <a:off x="-1948525" y="1018400"/>
                <a:ext cx="2722750" cy="2342700"/>
                <a:chOff x="-2027625" y="1018400"/>
                <a:chExt cx="2722750" cy="2342700"/>
              </a:xfrm>
            </p:grpSpPr>
            <p:cxnSp>
              <p:nvCxnSpPr>
                <p:cNvPr id="229" name="Google Shape;229;p4"/>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0" name="Google Shape;230;p4"/>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1" name="Google Shape;231;p4"/>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2" name="Google Shape;232;p4"/>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3" name="Google Shape;233;p4"/>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4" name="Google Shape;234;p4"/>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5" name="Google Shape;235;p4"/>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6" name="Google Shape;236;p4"/>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7" name="Google Shape;237;p4"/>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8" name="Google Shape;238;p4"/>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39" name="Google Shape;239;p4"/>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40" name="Google Shape;240;p4"/>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41" name="Google Shape;241;p4"/>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42" name="Google Shape;242;p4"/>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43" name="Google Shape;243;p4"/>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244" name="Google Shape;244;p4"/>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245" name="Google Shape;245;p4"/>
              <p:cNvGrpSpPr/>
              <p:nvPr/>
            </p:nvGrpSpPr>
            <p:grpSpPr>
              <a:xfrm>
                <a:off x="-2077100" y="1195763"/>
                <a:ext cx="2979900" cy="1987975"/>
                <a:chOff x="-2077100" y="1195825"/>
                <a:chExt cx="2979900" cy="1987975"/>
              </a:xfrm>
            </p:grpSpPr>
            <p:cxnSp>
              <p:nvCxnSpPr>
                <p:cNvPr id="246" name="Google Shape;246;p4"/>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47" name="Google Shape;247;p4"/>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48" name="Google Shape;248;p4"/>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49" name="Google Shape;249;p4"/>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0" name="Google Shape;250;p4"/>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1" name="Google Shape;251;p4"/>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2" name="Google Shape;252;p4"/>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3" name="Google Shape;253;p4"/>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4" name="Google Shape;254;p4"/>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5" name="Google Shape;255;p4"/>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6" name="Google Shape;256;p4"/>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257" name="Google Shape;257;p4"/>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258" name="Google Shape;258;p4"/>
          <p:cNvGrpSpPr/>
          <p:nvPr/>
        </p:nvGrpSpPr>
        <p:grpSpPr>
          <a:xfrm>
            <a:off x="295400" y="177600"/>
            <a:ext cx="8549700" cy="4791600"/>
            <a:chOff x="295400" y="177600"/>
            <a:chExt cx="8549700" cy="4791600"/>
          </a:xfrm>
        </p:grpSpPr>
        <p:grpSp>
          <p:nvGrpSpPr>
            <p:cNvPr id="259" name="Google Shape;259;p4"/>
            <p:cNvGrpSpPr/>
            <p:nvPr/>
          </p:nvGrpSpPr>
          <p:grpSpPr>
            <a:xfrm>
              <a:off x="295400" y="177600"/>
              <a:ext cx="8549700" cy="4791600"/>
              <a:chOff x="295400" y="177600"/>
              <a:chExt cx="8549700" cy="4791600"/>
            </a:xfrm>
          </p:grpSpPr>
          <p:grpSp>
            <p:nvGrpSpPr>
              <p:cNvPr id="260" name="Google Shape;260;p4"/>
              <p:cNvGrpSpPr/>
              <p:nvPr/>
            </p:nvGrpSpPr>
            <p:grpSpPr>
              <a:xfrm>
                <a:off x="295400" y="177600"/>
                <a:ext cx="8549700" cy="4791600"/>
                <a:chOff x="295400" y="177600"/>
                <a:chExt cx="8549700" cy="4791600"/>
              </a:xfrm>
            </p:grpSpPr>
            <p:sp>
              <p:nvSpPr>
                <p:cNvPr id="261" name="Google Shape;261;p4"/>
                <p:cNvSpPr/>
                <p:nvPr/>
              </p:nvSpPr>
              <p:spPr>
                <a:xfrm>
                  <a:off x="295400" y="177600"/>
                  <a:ext cx="8549700" cy="4788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95450" y="179574"/>
                  <a:ext cx="8549595" cy="256772"/>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347150" y="241612"/>
                  <a:ext cx="152246" cy="150553"/>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8340561" y="235023"/>
                  <a:ext cx="165461" cy="163805"/>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8370745" y="264839"/>
                  <a:ext cx="105093" cy="1040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8565214"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8558589"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4"/>
                <p:cNvGrpSpPr/>
                <p:nvPr/>
              </p:nvGrpSpPr>
              <p:grpSpPr>
                <a:xfrm>
                  <a:off x="8590319" y="266274"/>
                  <a:ext cx="102037" cy="101338"/>
                  <a:chOff x="8590319" y="266274"/>
                  <a:chExt cx="102037" cy="101338"/>
                </a:xfrm>
              </p:grpSpPr>
              <p:sp>
                <p:nvSpPr>
                  <p:cNvPr id="269" name="Google Shape;269;p4"/>
                  <p:cNvSpPr/>
                  <p:nvPr/>
                </p:nvSpPr>
                <p:spPr>
                  <a:xfrm>
                    <a:off x="8590724" y="266900"/>
                    <a:ext cx="101632" cy="100712"/>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8590319" y="266274"/>
                    <a:ext cx="101596" cy="100712"/>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 name="Google Shape;271;p4"/>
                <p:cNvSpPr/>
                <p:nvPr/>
              </p:nvSpPr>
              <p:spPr>
                <a:xfrm>
                  <a:off x="8129122"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8122496"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8506913" y="1118663"/>
                  <a:ext cx="268835" cy="1466415"/>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4" name="Google Shape;274;p4"/>
                <p:cNvCxnSpPr/>
                <p:nvPr/>
              </p:nvCxnSpPr>
              <p:spPr>
                <a:xfrm>
                  <a:off x="8431600" y="429000"/>
                  <a:ext cx="0" cy="4540200"/>
                </a:xfrm>
                <a:prstGeom prst="straightConnector1">
                  <a:avLst/>
                </a:prstGeom>
                <a:noFill/>
                <a:ln w="19050" cap="flat" cmpd="sng">
                  <a:solidFill>
                    <a:schemeClr val="dk1"/>
                  </a:solidFill>
                  <a:prstDash val="solid"/>
                  <a:round/>
                  <a:headEnd type="none" w="med" len="med"/>
                  <a:tailEnd type="none" w="med" len="med"/>
                </a:ln>
              </p:spPr>
            </p:cxnSp>
            <p:cxnSp>
              <p:nvCxnSpPr>
                <p:cNvPr id="275" name="Google Shape;275;p4"/>
                <p:cNvCxnSpPr/>
                <p:nvPr/>
              </p:nvCxnSpPr>
              <p:spPr>
                <a:xfrm rot="10800000">
                  <a:off x="8431600" y="79595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276" name="Google Shape;276;p4"/>
              <p:cNvSpPr/>
              <p:nvPr/>
            </p:nvSpPr>
            <p:spPr>
              <a:xfrm>
                <a:off x="8150375" y="354950"/>
                <a:ext cx="111152" cy="15100"/>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7" name="Google Shape;277;p4"/>
            <p:cNvCxnSpPr/>
            <p:nvPr/>
          </p:nvCxnSpPr>
          <p:spPr>
            <a:xfrm rot="10800000">
              <a:off x="8431600" y="460400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278" name="Google Shape;278;p4"/>
          <p:cNvSpPr txBox="1">
            <a:spLocks noGrp="1"/>
          </p:cNvSpPr>
          <p:nvPr>
            <p:ph type="body" idx="1"/>
          </p:nvPr>
        </p:nvSpPr>
        <p:spPr>
          <a:xfrm>
            <a:off x="720000" y="1063350"/>
            <a:ext cx="7704000" cy="3369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279" name="Google Shape;27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4"/>
        <p:cNvGrpSpPr/>
        <p:nvPr/>
      </p:nvGrpSpPr>
      <p:grpSpPr>
        <a:xfrm>
          <a:off x="0" y="0"/>
          <a:ext cx="0" cy="0"/>
          <a:chOff x="0" y="0"/>
          <a:chExt cx="0" cy="0"/>
        </a:xfrm>
      </p:grpSpPr>
      <p:grpSp>
        <p:nvGrpSpPr>
          <p:cNvPr id="455" name="Google Shape;455;p7"/>
          <p:cNvGrpSpPr/>
          <p:nvPr/>
        </p:nvGrpSpPr>
        <p:grpSpPr>
          <a:xfrm>
            <a:off x="-456817" y="325175"/>
            <a:ext cx="9965725" cy="4413325"/>
            <a:chOff x="-821725" y="325175"/>
            <a:chExt cx="9965725" cy="4413325"/>
          </a:xfrm>
        </p:grpSpPr>
        <p:grpSp>
          <p:nvGrpSpPr>
            <p:cNvPr id="456" name="Google Shape;456;p7"/>
            <p:cNvGrpSpPr/>
            <p:nvPr/>
          </p:nvGrpSpPr>
          <p:grpSpPr>
            <a:xfrm>
              <a:off x="-821725" y="2395800"/>
              <a:ext cx="2979900" cy="2342700"/>
              <a:chOff x="-2077100" y="1018400"/>
              <a:chExt cx="2979900" cy="2342700"/>
            </a:xfrm>
          </p:grpSpPr>
          <p:grpSp>
            <p:nvGrpSpPr>
              <p:cNvPr id="457" name="Google Shape;457;p7"/>
              <p:cNvGrpSpPr/>
              <p:nvPr/>
            </p:nvGrpSpPr>
            <p:grpSpPr>
              <a:xfrm>
                <a:off x="-1948525" y="1018400"/>
                <a:ext cx="2722750" cy="2342700"/>
                <a:chOff x="-2027625" y="1018400"/>
                <a:chExt cx="2722750" cy="2342700"/>
              </a:xfrm>
            </p:grpSpPr>
            <p:cxnSp>
              <p:nvCxnSpPr>
                <p:cNvPr id="458" name="Google Shape;458;p7"/>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59" name="Google Shape;459;p7"/>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60" name="Google Shape;460;p7"/>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61" name="Google Shape;461;p7"/>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62" name="Google Shape;462;p7"/>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63" name="Google Shape;463;p7"/>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64" name="Google Shape;464;p7"/>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65" name="Google Shape;465;p7"/>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66" name="Google Shape;466;p7"/>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67" name="Google Shape;467;p7"/>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68" name="Google Shape;468;p7"/>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69" name="Google Shape;469;p7"/>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70" name="Google Shape;470;p7"/>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71" name="Google Shape;471;p7"/>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72" name="Google Shape;472;p7"/>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73" name="Google Shape;473;p7"/>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474" name="Google Shape;474;p7"/>
              <p:cNvGrpSpPr/>
              <p:nvPr/>
            </p:nvGrpSpPr>
            <p:grpSpPr>
              <a:xfrm>
                <a:off x="-2077100" y="1195763"/>
                <a:ext cx="2979900" cy="1987975"/>
                <a:chOff x="-2077100" y="1195825"/>
                <a:chExt cx="2979900" cy="1987975"/>
              </a:xfrm>
            </p:grpSpPr>
            <p:cxnSp>
              <p:nvCxnSpPr>
                <p:cNvPr id="475" name="Google Shape;475;p7"/>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476" name="Google Shape;476;p7"/>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477" name="Google Shape;477;p7"/>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478" name="Google Shape;478;p7"/>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479" name="Google Shape;479;p7"/>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480" name="Google Shape;480;p7"/>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481" name="Google Shape;481;p7"/>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482" name="Google Shape;482;p7"/>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483" name="Google Shape;483;p7"/>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484" name="Google Shape;484;p7"/>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485" name="Google Shape;485;p7"/>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486" name="Google Shape;486;p7"/>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87" name="Google Shape;487;p7"/>
            <p:cNvGrpSpPr/>
            <p:nvPr/>
          </p:nvGrpSpPr>
          <p:grpSpPr>
            <a:xfrm>
              <a:off x="6164100" y="325175"/>
              <a:ext cx="2979900" cy="2342700"/>
              <a:chOff x="-2077100" y="1018400"/>
              <a:chExt cx="2979900" cy="2342700"/>
            </a:xfrm>
          </p:grpSpPr>
          <p:grpSp>
            <p:nvGrpSpPr>
              <p:cNvPr id="488" name="Google Shape;488;p7"/>
              <p:cNvGrpSpPr/>
              <p:nvPr/>
            </p:nvGrpSpPr>
            <p:grpSpPr>
              <a:xfrm>
                <a:off x="-1948525" y="1018400"/>
                <a:ext cx="2722750" cy="2342700"/>
                <a:chOff x="-2027625" y="1018400"/>
                <a:chExt cx="2722750" cy="2342700"/>
              </a:xfrm>
            </p:grpSpPr>
            <p:cxnSp>
              <p:nvCxnSpPr>
                <p:cNvPr id="489" name="Google Shape;489;p7"/>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90" name="Google Shape;490;p7"/>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91" name="Google Shape;491;p7"/>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92" name="Google Shape;492;p7"/>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93" name="Google Shape;493;p7"/>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94" name="Google Shape;494;p7"/>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95" name="Google Shape;495;p7"/>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96" name="Google Shape;496;p7"/>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97" name="Google Shape;497;p7"/>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98" name="Google Shape;498;p7"/>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499" name="Google Shape;499;p7"/>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00" name="Google Shape;500;p7"/>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01" name="Google Shape;501;p7"/>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02" name="Google Shape;502;p7"/>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03" name="Google Shape;503;p7"/>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04" name="Google Shape;504;p7"/>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505" name="Google Shape;505;p7"/>
              <p:cNvGrpSpPr/>
              <p:nvPr/>
            </p:nvGrpSpPr>
            <p:grpSpPr>
              <a:xfrm>
                <a:off x="-2077100" y="1195763"/>
                <a:ext cx="2979900" cy="1987975"/>
                <a:chOff x="-2077100" y="1195825"/>
                <a:chExt cx="2979900" cy="1987975"/>
              </a:xfrm>
            </p:grpSpPr>
            <p:cxnSp>
              <p:nvCxnSpPr>
                <p:cNvPr id="506" name="Google Shape;506;p7"/>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07" name="Google Shape;507;p7"/>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08" name="Google Shape;508;p7"/>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09" name="Google Shape;509;p7"/>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10" name="Google Shape;510;p7"/>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11" name="Google Shape;511;p7"/>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12" name="Google Shape;512;p7"/>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13" name="Google Shape;513;p7"/>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14" name="Google Shape;514;p7"/>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15" name="Google Shape;515;p7"/>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16" name="Google Shape;516;p7"/>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17" name="Google Shape;517;p7"/>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518" name="Google Shape;518;p7"/>
          <p:cNvGrpSpPr/>
          <p:nvPr/>
        </p:nvGrpSpPr>
        <p:grpSpPr>
          <a:xfrm>
            <a:off x="295400" y="177600"/>
            <a:ext cx="8549700" cy="4791600"/>
            <a:chOff x="295400" y="177600"/>
            <a:chExt cx="8549700" cy="4791600"/>
          </a:xfrm>
        </p:grpSpPr>
        <p:grpSp>
          <p:nvGrpSpPr>
            <p:cNvPr id="519" name="Google Shape;519;p7"/>
            <p:cNvGrpSpPr/>
            <p:nvPr/>
          </p:nvGrpSpPr>
          <p:grpSpPr>
            <a:xfrm>
              <a:off x="295400" y="177600"/>
              <a:ext cx="8549700" cy="4791600"/>
              <a:chOff x="295400" y="177600"/>
              <a:chExt cx="8549700" cy="4791600"/>
            </a:xfrm>
          </p:grpSpPr>
          <p:grpSp>
            <p:nvGrpSpPr>
              <p:cNvPr id="520" name="Google Shape;520;p7"/>
              <p:cNvGrpSpPr/>
              <p:nvPr/>
            </p:nvGrpSpPr>
            <p:grpSpPr>
              <a:xfrm>
                <a:off x="295400" y="177600"/>
                <a:ext cx="8549700" cy="4791600"/>
                <a:chOff x="295400" y="177600"/>
                <a:chExt cx="8549700" cy="4791600"/>
              </a:xfrm>
            </p:grpSpPr>
            <p:sp>
              <p:nvSpPr>
                <p:cNvPr id="521" name="Google Shape;521;p7"/>
                <p:cNvSpPr/>
                <p:nvPr/>
              </p:nvSpPr>
              <p:spPr>
                <a:xfrm>
                  <a:off x="295400" y="177600"/>
                  <a:ext cx="8549700" cy="4788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295450" y="179574"/>
                  <a:ext cx="8549595" cy="256772"/>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8347150" y="241612"/>
                  <a:ext cx="152246" cy="150553"/>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8340561" y="235023"/>
                  <a:ext cx="165461" cy="163805"/>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8370745" y="264839"/>
                  <a:ext cx="105093" cy="1040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8565214"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8558589"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7"/>
                <p:cNvGrpSpPr/>
                <p:nvPr/>
              </p:nvGrpSpPr>
              <p:grpSpPr>
                <a:xfrm>
                  <a:off x="8590319" y="266274"/>
                  <a:ext cx="102037" cy="101338"/>
                  <a:chOff x="8590319" y="266274"/>
                  <a:chExt cx="102037" cy="101338"/>
                </a:xfrm>
              </p:grpSpPr>
              <p:sp>
                <p:nvSpPr>
                  <p:cNvPr id="529" name="Google Shape;529;p7"/>
                  <p:cNvSpPr/>
                  <p:nvPr/>
                </p:nvSpPr>
                <p:spPr>
                  <a:xfrm>
                    <a:off x="8590724" y="266900"/>
                    <a:ext cx="101632" cy="100712"/>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8590319" y="266274"/>
                    <a:ext cx="101596" cy="100712"/>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7"/>
                <p:cNvSpPr/>
                <p:nvPr/>
              </p:nvSpPr>
              <p:spPr>
                <a:xfrm>
                  <a:off x="8129122"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8122496"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8506913" y="1118663"/>
                  <a:ext cx="268835" cy="1466415"/>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4" name="Google Shape;534;p7"/>
                <p:cNvCxnSpPr/>
                <p:nvPr/>
              </p:nvCxnSpPr>
              <p:spPr>
                <a:xfrm>
                  <a:off x="8431600" y="429000"/>
                  <a:ext cx="0" cy="4540200"/>
                </a:xfrm>
                <a:prstGeom prst="straightConnector1">
                  <a:avLst/>
                </a:prstGeom>
                <a:noFill/>
                <a:ln w="19050" cap="flat" cmpd="sng">
                  <a:solidFill>
                    <a:schemeClr val="dk1"/>
                  </a:solidFill>
                  <a:prstDash val="solid"/>
                  <a:round/>
                  <a:headEnd type="none" w="med" len="med"/>
                  <a:tailEnd type="none" w="med" len="med"/>
                </a:ln>
              </p:spPr>
            </p:cxnSp>
            <p:cxnSp>
              <p:nvCxnSpPr>
                <p:cNvPr id="535" name="Google Shape;535;p7"/>
                <p:cNvCxnSpPr/>
                <p:nvPr/>
              </p:nvCxnSpPr>
              <p:spPr>
                <a:xfrm rot="10800000">
                  <a:off x="8431600" y="79595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536" name="Google Shape;536;p7"/>
              <p:cNvSpPr/>
              <p:nvPr/>
            </p:nvSpPr>
            <p:spPr>
              <a:xfrm>
                <a:off x="8150375" y="354950"/>
                <a:ext cx="111152" cy="15100"/>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37" name="Google Shape;537;p7"/>
            <p:cNvCxnSpPr/>
            <p:nvPr/>
          </p:nvCxnSpPr>
          <p:spPr>
            <a:xfrm rot="10800000">
              <a:off x="8431600" y="460400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538" name="Google Shape;538;p7"/>
          <p:cNvSpPr txBox="1">
            <a:spLocks noGrp="1"/>
          </p:cNvSpPr>
          <p:nvPr>
            <p:ph type="title"/>
          </p:nvPr>
        </p:nvSpPr>
        <p:spPr>
          <a:xfrm>
            <a:off x="815925" y="806538"/>
            <a:ext cx="4160700" cy="1092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39" name="Google Shape;539;p7"/>
          <p:cNvSpPr txBox="1">
            <a:spLocks noGrp="1"/>
          </p:cNvSpPr>
          <p:nvPr>
            <p:ph type="subTitle" idx="1"/>
          </p:nvPr>
        </p:nvSpPr>
        <p:spPr>
          <a:xfrm>
            <a:off x="815925" y="2038663"/>
            <a:ext cx="36873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540" name="Google Shape;540;p7"/>
          <p:cNvSpPr>
            <a:spLocks noGrp="1"/>
          </p:cNvSpPr>
          <p:nvPr>
            <p:ph type="pic" idx="2"/>
          </p:nvPr>
        </p:nvSpPr>
        <p:spPr>
          <a:xfrm>
            <a:off x="5069625" y="1436625"/>
            <a:ext cx="2861100" cy="2608200"/>
          </a:xfrm>
          <a:prstGeom prst="rect">
            <a:avLst/>
          </a:prstGeom>
          <a:noFill/>
          <a:ln>
            <a:noFill/>
          </a:ln>
        </p:spPr>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1"/>
        <p:cNvGrpSpPr/>
        <p:nvPr/>
      </p:nvGrpSpPr>
      <p:grpSpPr>
        <a:xfrm>
          <a:off x="0" y="0"/>
          <a:ext cx="0" cy="0"/>
          <a:chOff x="0" y="0"/>
          <a:chExt cx="0" cy="0"/>
        </a:xfrm>
      </p:grpSpPr>
      <p:grpSp>
        <p:nvGrpSpPr>
          <p:cNvPr id="542" name="Google Shape;542;p8"/>
          <p:cNvGrpSpPr/>
          <p:nvPr/>
        </p:nvGrpSpPr>
        <p:grpSpPr>
          <a:xfrm>
            <a:off x="-1288300" y="555000"/>
            <a:ext cx="10272500" cy="4100550"/>
            <a:chOff x="-1288300" y="555000"/>
            <a:chExt cx="10272500" cy="4100550"/>
          </a:xfrm>
        </p:grpSpPr>
        <p:grpSp>
          <p:nvGrpSpPr>
            <p:cNvPr id="543" name="Google Shape;543;p8"/>
            <p:cNvGrpSpPr/>
            <p:nvPr/>
          </p:nvGrpSpPr>
          <p:grpSpPr>
            <a:xfrm>
              <a:off x="6004300" y="555000"/>
              <a:ext cx="2979900" cy="2342700"/>
              <a:chOff x="-2077100" y="1018400"/>
              <a:chExt cx="2979900" cy="2342700"/>
            </a:xfrm>
          </p:grpSpPr>
          <p:grpSp>
            <p:nvGrpSpPr>
              <p:cNvPr id="544" name="Google Shape;544;p8"/>
              <p:cNvGrpSpPr/>
              <p:nvPr/>
            </p:nvGrpSpPr>
            <p:grpSpPr>
              <a:xfrm>
                <a:off x="-1948525" y="1018400"/>
                <a:ext cx="2722750" cy="2342700"/>
                <a:chOff x="-2027625" y="1018400"/>
                <a:chExt cx="2722750" cy="2342700"/>
              </a:xfrm>
            </p:grpSpPr>
            <p:cxnSp>
              <p:nvCxnSpPr>
                <p:cNvPr id="545" name="Google Shape;545;p8"/>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46" name="Google Shape;546;p8"/>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47" name="Google Shape;547;p8"/>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48" name="Google Shape;548;p8"/>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49" name="Google Shape;549;p8"/>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50" name="Google Shape;550;p8"/>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51" name="Google Shape;551;p8"/>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52" name="Google Shape;552;p8"/>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53" name="Google Shape;553;p8"/>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54" name="Google Shape;554;p8"/>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55" name="Google Shape;555;p8"/>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56" name="Google Shape;556;p8"/>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57" name="Google Shape;557;p8"/>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58" name="Google Shape;558;p8"/>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59" name="Google Shape;559;p8"/>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60" name="Google Shape;560;p8"/>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561" name="Google Shape;561;p8"/>
              <p:cNvGrpSpPr/>
              <p:nvPr/>
            </p:nvGrpSpPr>
            <p:grpSpPr>
              <a:xfrm>
                <a:off x="-2077100" y="1195763"/>
                <a:ext cx="2979900" cy="1987975"/>
                <a:chOff x="-2077100" y="1195825"/>
                <a:chExt cx="2979900" cy="1987975"/>
              </a:xfrm>
            </p:grpSpPr>
            <p:cxnSp>
              <p:nvCxnSpPr>
                <p:cNvPr id="562" name="Google Shape;562;p8"/>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63" name="Google Shape;563;p8"/>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64" name="Google Shape;564;p8"/>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65" name="Google Shape;565;p8"/>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66" name="Google Shape;566;p8"/>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67" name="Google Shape;567;p8"/>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68" name="Google Shape;568;p8"/>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69" name="Google Shape;569;p8"/>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70" name="Google Shape;570;p8"/>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71" name="Google Shape;571;p8"/>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72" name="Google Shape;572;p8"/>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73" name="Google Shape;573;p8"/>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574" name="Google Shape;574;p8"/>
            <p:cNvGrpSpPr/>
            <p:nvPr/>
          </p:nvGrpSpPr>
          <p:grpSpPr>
            <a:xfrm>
              <a:off x="-1288300" y="2312850"/>
              <a:ext cx="2979900" cy="2342700"/>
              <a:chOff x="-2077100" y="1018400"/>
              <a:chExt cx="2979900" cy="2342700"/>
            </a:xfrm>
          </p:grpSpPr>
          <p:grpSp>
            <p:nvGrpSpPr>
              <p:cNvPr id="575" name="Google Shape;575;p8"/>
              <p:cNvGrpSpPr/>
              <p:nvPr/>
            </p:nvGrpSpPr>
            <p:grpSpPr>
              <a:xfrm>
                <a:off x="-1948525" y="1018400"/>
                <a:ext cx="2722750" cy="2342700"/>
                <a:chOff x="-2027625" y="1018400"/>
                <a:chExt cx="2722750" cy="2342700"/>
              </a:xfrm>
            </p:grpSpPr>
            <p:cxnSp>
              <p:nvCxnSpPr>
                <p:cNvPr id="576" name="Google Shape;576;p8"/>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77" name="Google Shape;577;p8"/>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78" name="Google Shape;578;p8"/>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79" name="Google Shape;579;p8"/>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80" name="Google Shape;580;p8"/>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81" name="Google Shape;581;p8"/>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82" name="Google Shape;582;p8"/>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83" name="Google Shape;583;p8"/>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84" name="Google Shape;584;p8"/>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85" name="Google Shape;585;p8"/>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86" name="Google Shape;586;p8"/>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87" name="Google Shape;587;p8"/>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88" name="Google Shape;588;p8"/>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89" name="Google Shape;589;p8"/>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90" name="Google Shape;590;p8"/>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591" name="Google Shape;591;p8"/>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592" name="Google Shape;592;p8"/>
              <p:cNvGrpSpPr/>
              <p:nvPr/>
            </p:nvGrpSpPr>
            <p:grpSpPr>
              <a:xfrm>
                <a:off x="-2077100" y="1195763"/>
                <a:ext cx="2979900" cy="1987975"/>
                <a:chOff x="-2077100" y="1195825"/>
                <a:chExt cx="2979900" cy="1987975"/>
              </a:xfrm>
            </p:grpSpPr>
            <p:cxnSp>
              <p:nvCxnSpPr>
                <p:cNvPr id="593" name="Google Shape;593;p8"/>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94" name="Google Shape;594;p8"/>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95" name="Google Shape;595;p8"/>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96" name="Google Shape;596;p8"/>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97" name="Google Shape;597;p8"/>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98" name="Google Shape;598;p8"/>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599" name="Google Shape;599;p8"/>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00" name="Google Shape;600;p8"/>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01" name="Google Shape;601;p8"/>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02" name="Google Shape;602;p8"/>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03" name="Google Shape;603;p8"/>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04" name="Google Shape;604;p8"/>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605" name="Google Shape;605;p8"/>
          <p:cNvGrpSpPr/>
          <p:nvPr/>
        </p:nvGrpSpPr>
        <p:grpSpPr>
          <a:xfrm>
            <a:off x="826275" y="555000"/>
            <a:ext cx="7491300" cy="4033501"/>
            <a:chOff x="826275" y="555000"/>
            <a:chExt cx="7491300" cy="4033501"/>
          </a:xfrm>
        </p:grpSpPr>
        <p:sp>
          <p:nvSpPr>
            <p:cNvPr id="606" name="Google Shape;606;p8"/>
            <p:cNvSpPr/>
            <p:nvPr/>
          </p:nvSpPr>
          <p:spPr>
            <a:xfrm>
              <a:off x="830475" y="948075"/>
              <a:ext cx="7483200" cy="36357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828837" y="555000"/>
              <a:ext cx="7483322" cy="401355"/>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7607447" y="634732"/>
              <a:ext cx="227284" cy="224745"/>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7597611" y="624896"/>
              <a:ext cx="247011" cy="244527"/>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7642672" y="669406"/>
              <a:ext cx="156889" cy="1553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7932986" y="634732"/>
              <a:ext cx="227284" cy="224745"/>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7923095" y="624896"/>
              <a:ext cx="247011" cy="244527"/>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 name="Google Shape;613;p8"/>
            <p:cNvGrpSpPr/>
            <p:nvPr/>
          </p:nvGrpSpPr>
          <p:grpSpPr>
            <a:xfrm>
              <a:off x="7970464" y="671549"/>
              <a:ext cx="152328" cy="151277"/>
              <a:chOff x="7970464" y="671549"/>
              <a:chExt cx="152328" cy="151277"/>
            </a:xfrm>
          </p:grpSpPr>
          <p:sp>
            <p:nvSpPr>
              <p:cNvPr id="614" name="Google Shape;614;p8"/>
              <p:cNvSpPr/>
              <p:nvPr/>
            </p:nvSpPr>
            <p:spPr>
              <a:xfrm>
                <a:off x="7971068" y="672483"/>
                <a:ext cx="151724" cy="150343"/>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7970464" y="671549"/>
                <a:ext cx="151669" cy="150343"/>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8"/>
            <p:cNvSpPr/>
            <p:nvPr/>
          </p:nvSpPr>
          <p:spPr>
            <a:xfrm>
              <a:off x="7281964" y="634732"/>
              <a:ext cx="227284" cy="224745"/>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7272072" y="624896"/>
              <a:ext cx="247011" cy="244527"/>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7324002" y="769964"/>
              <a:ext cx="143206" cy="19782"/>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8001322" y="1393300"/>
              <a:ext cx="235307" cy="1283522"/>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0" name="Google Shape;620;p8"/>
            <p:cNvCxnSpPr/>
            <p:nvPr/>
          </p:nvCxnSpPr>
          <p:spPr>
            <a:xfrm>
              <a:off x="7925946" y="956525"/>
              <a:ext cx="0" cy="3631800"/>
            </a:xfrm>
            <a:prstGeom prst="straightConnector1">
              <a:avLst/>
            </a:prstGeom>
            <a:noFill/>
            <a:ln w="19050" cap="flat" cmpd="sng">
              <a:solidFill>
                <a:schemeClr val="dk1"/>
              </a:solidFill>
              <a:prstDash val="solid"/>
              <a:round/>
              <a:headEnd type="none" w="med" len="med"/>
              <a:tailEnd type="none" w="med" len="med"/>
            </a:ln>
          </p:spPr>
        </p:cxnSp>
        <p:cxnSp>
          <p:nvCxnSpPr>
            <p:cNvPr id="621" name="Google Shape;621;p8"/>
            <p:cNvCxnSpPr/>
            <p:nvPr/>
          </p:nvCxnSpPr>
          <p:spPr>
            <a:xfrm>
              <a:off x="7934325" y="1340025"/>
              <a:ext cx="380100" cy="0"/>
            </a:xfrm>
            <a:prstGeom prst="straightConnector1">
              <a:avLst/>
            </a:prstGeom>
            <a:noFill/>
            <a:ln w="19050" cap="flat" cmpd="sng">
              <a:solidFill>
                <a:schemeClr val="dk1"/>
              </a:solidFill>
              <a:prstDash val="solid"/>
              <a:round/>
              <a:headEnd type="none" w="med" len="med"/>
              <a:tailEnd type="none" w="med" len="med"/>
            </a:ln>
          </p:spPr>
        </p:cxnSp>
        <p:cxnSp>
          <p:nvCxnSpPr>
            <p:cNvPr id="622" name="Google Shape;622;p8"/>
            <p:cNvCxnSpPr/>
            <p:nvPr/>
          </p:nvCxnSpPr>
          <p:spPr>
            <a:xfrm>
              <a:off x="826275" y="4203050"/>
              <a:ext cx="7491300" cy="0"/>
            </a:xfrm>
            <a:prstGeom prst="straightConnector1">
              <a:avLst/>
            </a:prstGeom>
            <a:noFill/>
            <a:ln w="19050" cap="flat" cmpd="sng">
              <a:solidFill>
                <a:schemeClr val="dk1"/>
              </a:solidFill>
              <a:prstDash val="solid"/>
              <a:round/>
              <a:headEnd type="none" w="med" len="med"/>
              <a:tailEnd type="none" w="med" len="med"/>
            </a:ln>
          </p:spPr>
        </p:cxnSp>
        <p:cxnSp>
          <p:nvCxnSpPr>
            <p:cNvPr id="623" name="Google Shape;623;p8"/>
            <p:cNvCxnSpPr/>
            <p:nvPr/>
          </p:nvCxnSpPr>
          <p:spPr>
            <a:xfrm>
              <a:off x="1219850" y="4199700"/>
              <a:ext cx="0" cy="388800"/>
            </a:xfrm>
            <a:prstGeom prst="straightConnector1">
              <a:avLst/>
            </a:prstGeom>
            <a:noFill/>
            <a:ln w="19050" cap="flat" cmpd="sng">
              <a:solidFill>
                <a:schemeClr val="dk1"/>
              </a:solidFill>
              <a:prstDash val="solid"/>
              <a:round/>
              <a:headEnd type="none" w="med" len="med"/>
              <a:tailEnd type="none" w="med" len="med"/>
            </a:ln>
          </p:spPr>
        </p:cxnSp>
        <p:cxnSp>
          <p:nvCxnSpPr>
            <p:cNvPr id="624" name="Google Shape;624;p8"/>
            <p:cNvCxnSpPr/>
            <p:nvPr/>
          </p:nvCxnSpPr>
          <p:spPr>
            <a:xfrm>
              <a:off x="7538242" y="4199700"/>
              <a:ext cx="0" cy="388800"/>
            </a:xfrm>
            <a:prstGeom prst="straightConnector1">
              <a:avLst/>
            </a:prstGeom>
            <a:noFill/>
            <a:ln w="19050" cap="flat" cmpd="sng">
              <a:solidFill>
                <a:schemeClr val="dk1"/>
              </a:solidFill>
              <a:prstDash val="solid"/>
              <a:round/>
              <a:headEnd type="none" w="med" len="med"/>
              <a:tailEnd type="none" w="med" len="med"/>
            </a:ln>
          </p:spPr>
        </p:cxnSp>
        <p:sp>
          <p:nvSpPr>
            <p:cNvPr id="625" name="Google Shape;625;p8"/>
            <p:cNvSpPr/>
            <p:nvPr/>
          </p:nvSpPr>
          <p:spPr>
            <a:xfrm rot="5400000">
              <a:off x="2992793" y="4259792"/>
              <a:ext cx="235328" cy="268617"/>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rot="-5400000">
              <a:off x="7631619"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rot="5400000" flipH="1">
              <a:off x="924819"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8"/>
          <p:cNvSpPr txBox="1">
            <a:spLocks noGrp="1"/>
          </p:cNvSpPr>
          <p:nvPr>
            <p:ph type="title"/>
          </p:nvPr>
        </p:nvSpPr>
        <p:spPr>
          <a:xfrm>
            <a:off x="1768500" y="1954500"/>
            <a:ext cx="5607000" cy="12345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9"/>
        <p:cNvGrpSpPr/>
        <p:nvPr/>
      </p:nvGrpSpPr>
      <p:grpSpPr>
        <a:xfrm>
          <a:off x="0" y="0"/>
          <a:ext cx="0" cy="0"/>
          <a:chOff x="0" y="0"/>
          <a:chExt cx="0" cy="0"/>
        </a:xfrm>
      </p:grpSpPr>
      <p:grpSp>
        <p:nvGrpSpPr>
          <p:cNvPr id="630" name="Google Shape;630;p9"/>
          <p:cNvGrpSpPr/>
          <p:nvPr/>
        </p:nvGrpSpPr>
        <p:grpSpPr>
          <a:xfrm>
            <a:off x="-586350" y="678425"/>
            <a:ext cx="10028075" cy="4099175"/>
            <a:chOff x="-586350" y="678425"/>
            <a:chExt cx="10028075" cy="4099175"/>
          </a:xfrm>
        </p:grpSpPr>
        <p:grpSp>
          <p:nvGrpSpPr>
            <p:cNvPr id="631" name="Google Shape;631;p9"/>
            <p:cNvGrpSpPr/>
            <p:nvPr/>
          </p:nvGrpSpPr>
          <p:grpSpPr>
            <a:xfrm>
              <a:off x="-586350" y="678425"/>
              <a:ext cx="2979900" cy="2342700"/>
              <a:chOff x="-2077100" y="1018400"/>
              <a:chExt cx="2979900" cy="2342700"/>
            </a:xfrm>
          </p:grpSpPr>
          <p:grpSp>
            <p:nvGrpSpPr>
              <p:cNvPr id="632" name="Google Shape;632;p9"/>
              <p:cNvGrpSpPr/>
              <p:nvPr/>
            </p:nvGrpSpPr>
            <p:grpSpPr>
              <a:xfrm>
                <a:off x="-1948525" y="1018400"/>
                <a:ext cx="2722750" cy="2342700"/>
                <a:chOff x="-2027625" y="1018400"/>
                <a:chExt cx="2722750" cy="2342700"/>
              </a:xfrm>
            </p:grpSpPr>
            <p:cxnSp>
              <p:nvCxnSpPr>
                <p:cNvPr id="633" name="Google Shape;633;p9"/>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34" name="Google Shape;634;p9"/>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35" name="Google Shape;635;p9"/>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36" name="Google Shape;636;p9"/>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37" name="Google Shape;637;p9"/>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38" name="Google Shape;638;p9"/>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39" name="Google Shape;639;p9"/>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40" name="Google Shape;640;p9"/>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41" name="Google Shape;641;p9"/>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42" name="Google Shape;642;p9"/>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43" name="Google Shape;643;p9"/>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44" name="Google Shape;644;p9"/>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45" name="Google Shape;645;p9"/>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46" name="Google Shape;646;p9"/>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47" name="Google Shape;647;p9"/>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48" name="Google Shape;648;p9"/>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649" name="Google Shape;649;p9"/>
              <p:cNvGrpSpPr/>
              <p:nvPr/>
            </p:nvGrpSpPr>
            <p:grpSpPr>
              <a:xfrm>
                <a:off x="-2077100" y="1195763"/>
                <a:ext cx="2979900" cy="1987975"/>
                <a:chOff x="-2077100" y="1195825"/>
                <a:chExt cx="2979900" cy="1987975"/>
              </a:xfrm>
            </p:grpSpPr>
            <p:cxnSp>
              <p:nvCxnSpPr>
                <p:cNvPr id="650" name="Google Shape;650;p9"/>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51" name="Google Shape;651;p9"/>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52" name="Google Shape;652;p9"/>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53" name="Google Shape;653;p9"/>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54" name="Google Shape;654;p9"/>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55" name="Google Shape;655;p9"/>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56" name="Google Shape;656;p9"/>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57" name="Google Shape;657;p9"/>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58" name="Google Shape;658;p9"/>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59" name="Google Shape;659;p9"/>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60" name="Google Shape;660;p9"/>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61" name="Google Shape;661;p9"/>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662" name="Google Shape;662;p9"/>
            <p:cNvGrpSpPr/>
            <p:nvPr/>
          </p:nvGrpSpPr>
          <p:grpSpPr>
            <a:xfrm>
              <a:off x="6461825" y="2434900"/>
              <a:ext cx="2979900" cy="2342700"/>
              <a:chOff x="-2077100" y="1018400"/>
              <a:chExt cx="2979900" cy="2342700"/>
            </a:xfrm>
          </p:grpSpPr>
          <p:grpSp>
            <p:nvGrpSpPr>
              <p:cNvPr id="663" name="Google Shape;663;p9"/>
              <p:cNvGrpSpPr/>
              <p:nvPr/>
            </p:nvGrpSpPr>
            <p:grpSpPr>
              <a:xfrm>
                <a:off x="-1948525" y="1018400"/>
                <a:ext cx="2722750" cy="2342700"/>
                <a:chOff x="-2027625" y="1018400"/>
                <a:chExt cx="2722750" cy="2342700"/>
              </a:xfrm>
            </p:grpSpPr>
            <p:cxnSp>
              <p:nvCxnSpPr>
                <p:cNvPr id="664" name="Google Shape;664;p9"/>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65" name="Google Shape;665;p9"/>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66" name="Google Shape;666;p9"/>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67" name="Google Shape;667;p9"/>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68" name="Google Shape;668;p9"/>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69" name="Google Shape;669;p9"/>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70" name="Google Shape;670;p9"/>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71" name="Google Shape;671;p9"/>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72" name="Google Shape;672;p9"/>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73" name="Google Shape;673;p9"/>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74" name="Google Shape;674;p9"/>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75" name="Google Shape;675;p9"/>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76" name="Google Shape;676;p9"/>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77" name="Google Shape;677;p9"/>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78" name="Google Shape;678;p9"/>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679" name="Google Shape;679;p9"/>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680" name="Google Shape;680;p9"/>
              <p:cNvGrpSpPr/>
              <p:nvPr/>
            </p:nvGrpSpPr>
            <p:grpSpPr>
              <a:xfrm>
                <a:off x="-2077100" y="1195763"/>
                <a:ext cx="2979900" cy="1987975"/>
                <a:chOff x="-2077100" y="1195825"/>
                <a:chExt cx="2979900" cy="1987975"/>
              </a:xfrm>
            </p:grpSpPr>
            <p:cxnSp>
              <p:nvCxnSpPr>
                <p:cNvPr id="681" name="Google Shape;681;p9"/>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82" name="Google Shape;682;p9"/>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83" name="Google Shape;683;p9"/>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84" name="Google Shape;684;p9"/>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85" name="Google Shape;685;p9"/>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86" name="Google Shape;686;p9"/>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87" name="Google Shape;687;p9"/>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88" name="Google Shape;688;p9"/>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89" name="Google Shape;689;p9"/>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90" name="Google Shape;690;p9"/>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91" name="Google Shape;691;p9"/>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692" name="Google Shape;692;p9"/>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693" name="Google Shape;693;p9"/>
          <p:cNvGrpSpPr/>
          <p:nvPr/>
        </p:nvGrpSpPr>
        <p:grpSpPr>
          <a:xfrm>
            <a:off x="826275" y="555000"/>
            <a:ext cx="7491300" cy="4033501"/>
            <a:chOff x="826275" y="555000"/>
            <a:chExt cx="7491300" cy="4033501"/>
          </a:xfrm>
        </p:grpSpPr>
        <p:sp>
          <p:nvSpPr>
            <p:cNvPr id="694" name="Google Shape;694;p9"/>
            <p:cNvSpPr/>
            <p:nvPr/>
          </p:nvSpPr>
          <p:spPr>
            <a:xfrm>
              <a:off x="830475" y="948075"/>
              <a:ext cx="7483200" cy="36357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828837" y="555000"/>
              <a:ext cx="7483322" cy="401355"/>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7607447" y="634732"/>
              <a:ext cx="227284" cy="224745"/>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7597611" y="624896"/>
              <a:ext cx="247011" cy="244527"/>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7642672" y="669406"/>
              <a:ext cx="156889" cy="1553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7932986" y="634732"/>
              <a:ext cx="227284" cy="224745"/>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7923095" y="624896"/>
              <a:ext cx="247011" cy="244527"/>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1" name="Google Shape;701;p9"/>
            <p:cNvGrpSpPr/>
            <p:nvPr/>
          </p:nvGrpSpPr>
          <p:grpSpPr>
            <a:xfrm>
              <a:off x="7970464" y="671549"/>
              <a:ext cx="152328" cy="151277"/>
              <a:chOff x="7970464" y="671549"/>
              <a:chExt cx="152328" cy="151277"/>
            </a:xfrm>
          </p:grpSpPr>
          <p:sp>
            <p:nvSpPr>
              <p:cNvPr id="702" name="Google Shape;702;p9"/>
              <p:cNvSpPr/>
              <p:nvPr/>
            </p:nvSpPr>
            <p:spPr>
              <a:xfrm>
                <a:off x="7971068" y="672483"/>
                <a:ext cx="151724" cy="150343"/>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7970464" y="671549"/>
                <a:ext cx="151669" cy="150343"/>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4" name="Google Shape;704;p9"/>
            <p:cNvSpPr/>
            <p:nvPr/>
          </p:nvSpPr>
          <p:spPr>
            <a:xfrm>
              <a:off x="7281964" y="634732"/>
              <a:ext cx="227284" cy="224745"/>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7272072" y="624896"/>
              <a:ext cx="247011" cy="244527"/>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7324002" y="769964"/>
              <a:ext cx="143206" cy="19782"/>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8001322" y="1393300"/>
              <a:ext cx="235307" cy="1283522"/>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8" name="Google Shape;708;p9"/>
            <p:cNvCxnSpPr/>
            <p:nvPr/>
          </p:nvCxnSpPr>
          <p:spPr>
            <a:xfrm>
              <a:off x="7925946" y="956525"/>
              <a:ext cx="0" cy="3631800"/>
            </a:xfrm>
            <a:prstGeom prst="straightConnector1">
              <a:avLst/>
            </a:prstGeom>
            <a:noFill/>
            <a:ln w="19050" cap="flat" cmpd="sng">
              <a:solidFill>
                <a:schemeClr val="dk1"/>
              </a:solidFill>
              <a:prstDash val="solid"/>
              <a:round/>
              <a:headEnd type="none" w="med" len="med"/>
              <a:tailEnd type="none" w="med" len="med"/>
            </a:ln>
          </p:spPr>
        </p:cxnSp>
        <p:cxnSp>
          <p:nvCxnSpPr>
            <p:cNvPr id="709" name="Google Shape;709;p9"/>
            <p:cNvCxnSpPr/>
            <p:nvPr/>
          </p:nvCxnSpPr>
          <p:spPr>
            <a:xfrm>
              <a:off x="7934325" y="1340025"/>
              <a:ext cx="380100" cy="0"/>
            </a:xfrm>
            <a:prstGeom prst="straightConnector1">
              <a:avLst/>
            </a:prstGeom>
            <a:noFill/>
            <a:ln w="19050" cap="flat" cmpd="sng">
              <a:solidFill>
                <a:schemeClr val="dk1"/>
              </a:solidFill>
              <a:prstDash val="solid"/>
              <a:round/>
              <a:headEnd type="none" w="med" len="med"/>
              <a:tailEnd type="none" w="med" len="med"/>
            </a:ln>
          </p:spPr>
        </p:cxnSp>
        <p:cxnSp>
          <p:nvCxnSpPr>
            <p:cNvPr id="710" name="Google Shape;710;p9"/>
            <p:cNvCxnSpPr/>
            <p:nvPr/>
          </p:nvCxnSpPr>
          <p:spPr>
            <a:xfrm>
              <a:off x="826275" y="4203050"/>
              <a:ext cx="7491300" cy="0"/>
            </a:xfrm>
            <a:prstGeom prst="straightConnector1">
              <a:avLst/>
            </a:prstGeom>
            <a:noFill/>
            <a:ln w="19050" cap="flat" cmpd="sng">
              <a:solidFill>
                <a:schemeClr val="dk1"/>
              </a:solidFill>
              <a:prstDash val="solid"/>
              <a:round/>
              <a:headEnd type="none" w="med" len="med"/>
              <a:tailEnd type="none" w="med" len="med"/>
            </a:ln>
          </p:spPr>
        </p:cxnSp>
        <p:cxnSp>
          <p:nvCxnSpPr>
            <p:cNvPr id="711" name="Google Shape;711;p9"/>
            <p:cNvCxnSpPr/>
            <p:nvPr/>
          </p:nvCxnSpPr>
          <p:spPr>
            <a:xfrm>
              <a:off x="1219850" y="4199700"/>
              <a:ext cx="0" cy="388800"/>
            </a:xfrm>
            <a:prstGeom prst="straightConnector1">
              <a:avLst/>
            </a:prstGeom>
            <a:noFill/>
            <a:ln w="19050" cap="flat" cmpd="sng">
              <a:solidFill>
                <a:schemeClr val="dk1"/>
              </a:solidFill>
              <a:prstDash val="solid"/>
              <a:round/>
              <a:headEnd type="none" w="med" len="med"/>
              <a:tailEnd type="none" w="med" len="med"/>
            </a:ln>
          </p:spPr>
        </p:cxnSp>
        <p:cxnSp>
          <p:nvCxnSpPr>
            <p:cNvPr id="712" name="Google Shape;712;p9"/>
            <p:cNvCxnSpPr/>
            <p:nvPr/>
          </p:nvCxnSpPr>
          <p:spPr>
            <a:xfrm>
              <a:off x="7538242" y="4199700"/>
              <a:ext cx="0" cy="388800"/>
            </a:xfrm>
            <a:prstGeom prst="straightConnector1">
              <a:avLst/>
            </a:prstGeom>
            <a:noFill/>
            <a:ln w="19050" cap="flat" cmpd="sng">
              <a:solidFill>
                <a:schemeClr val="dk1"/>
              </a:solidFill>
              <a:prstDash val="solid"/>
              <a:round/>
              <a:headEnd type="none" w="med" len="med"/>
              <a:tailEnd type="none" w="med" len="med"/>
            </a:ln>
          </p:spPr>
        </p:cxnSp>
        <p:sp>
          <p:nvSpPr>
            <p:cNvPr id="713" name="Google Shape;713;p9"/>
            <p:cNvSpPr/>
            <p:nvPr/>
          </p:nvSpPr>
          <p:spPr>
            <a:xfrm rot="5400000">
              <a:off x="2002193" y="4259792"/>
              <a:ext cx="235328" cy="268617"/>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rot="-5400000">
              <a:off x="7631619"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rot="5400000" flipH="1">
              <a:off x="924819"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6" name="Google Shape;716;p9"/>
          <p:cNvSpPr txBox="1">
            <a:spLocks noGrp="1"/>
          </p:cNvSpPr>
          <p:nvPr>
            <p:ph type="title"/>
          </p:nvPr>
        </p:nvSpPr>
        <p:spPr>
          <a:xfrm>
            <a:off x="2493150" y="1655500"/>
            <a:ext cx="41577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65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717" name="Google Shape;717;p9"/>
          <p:cNvSpPr txBox="1">
            <a:spLocks noGrp="1"/>
          </p:cNvSpPr>
          <p:nvPr>
            <p:ph type="subTitle" idx="1"/>
          </p:nvPr>
        </p:nvSpPr>
        <p:spPr>
          <a:xfrm>
            <a:off x="2493150" y="2740725"/>
            <a:ext cx="41577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810"/>
        <p:cNvGrpSpPr/>
        <p:nvPr/>
      </p:nvGrpSpPr>
      <p:grpSpPr>
        <a:xfrm>
          <a:off x="0" y="0"/>
          <a:ext cx="0" cy="0"/>
          <a:chOff x="0" y="0"/>
          <a:chExt cx="0" cy="0"/>
        </a:xfrm>
      </p:grpSpPr>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11"/>
        <p:cNvGrpSpPr/>
        <p:nvPr/>
      </p:nvGrpSpPr>
      <p:grpSpPr>
        <a:xfrm>
          <a:off x="0" y="0"/>
          <a:ext cx="0" cy="0"/>
          <a:chOff x="0" y="0"/>
          <a:chExt cx="0" cy="0"/>
        </a:xfrm>
      </p:grpSpPr>
      <p:grpSp>
        <p:nvGrpSpPr>
          <p:cNvPr id="812" name="Google Shape;812;p13"/>
          <p:cNvGrpSpPr/>
          <p:nvPr/>
        </p:nvGrpSpPr>
        <p:grpSpPr>
          <a:xfrm>
            <a:off x="-711500" y="206075"/>
            <a:ext cx="10324800" cy="4615650"/>
            <a:chOff x="-711500" y="206075"/>
            <a:chExt cx="10324800" cy="4615650"/>
          </a:xfrm>
        </p:grpSpPr>
        <p:grpSp>
          <p:nvGrpSpPr>
            <p:cNvPr id="813" name="Google Shape;813;p13"/>
            <p:cNvGrpSpPr/>
            <p:nvPr/>
          </p:nvGrpSpPr>
          <p:grpSpPr>
            <a:xfrm>
              <a:off x="6633400" y="206075"/>
              <a:ext cx="2979900" cy="2342700"/>
              <a:chOff x="-2077100" y="1018400"/>
              <a:chExt cx="2979900" cy="2342700"/>
            </a:xfrm>
          </p:grpSpPr>
          <p:grpSp>
            <p:nvGrpSpPr>
              <p:cNvPr id="814" name="Google Shape;814;p13"/>
              <p:cNvGrpSpPr/>
              <p:nvPr/>
            </p:nvGrpSpPr>
            <p:grpSpPr>
              <a:xfrm>
                <a:off x="-1948525" y="1018400"/>
                <a:ext cx="2722750" cy="2342700"/>
                <a:chOff x="-2027625" y="1018400"/>
                <a:chExt cx="2722750" cy="2342700"/>
              </a:xfrm>
            </p:grpSpPr>
            <p:cxnSp>
              <p:nvCxnSpPr>
                <p:cNvPr id="815" name="Google Shape;815;p13"/>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16" name="Google Shape;816;p13"/>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17" name="Google Shape;817;p13"/>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18" name="Google Shape;818;p13"/>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19" name="Google Shape;819;p13"/>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20" name="Google Shape;820;p13"/>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21" name="Google Shape;821;p13"/>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22" name="Google Shape;822;p13"/>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23" name="Google Shape;823;p13"/>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24" name="Google Shape;824;p13"/>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25" name="Google Shape;825;p13"/>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26" name="Google Shape;826;p13"/>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27" name="Google Shape;827;p13"/>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28" name="Google Shape;828;p13"/>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29" name="Google Shape;829;p13"/>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30" name="Google Shape;830;p13"/>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831" name="Google Shape;831;p13"/>
              <p:cNvGrpSpPr/>
              <p:nvPr/>
            </p:nvGrpSpPr>
            <p:grpSpPr>
              <a:xfrm>
                <a:off x="-2077100" y="1195763"/>
                <a:ext cx="2979900" cy="1987975"/>
                <a:chOff x="-2077100" y="1195825"/>
                <a:chExt cx="2979900" cy="1987975"/>
              </a:xfrm>
            </p:grpSpPr>
            <p:cxnSp>
              <p:nvCxnSpPr>
                <p:cNvPr id="832" name="Google Shape;832;p13"/>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33" name="Google Shape;833;p13"/>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34" name="Google Shape;834;p13"/>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35" name="Google Shape;835;p13"/>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36" name="Google Shape;836;p13"/>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37" name="Google Shape;837;p13"/>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38" name="Google Shape;838;p13"/>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39" name="Google Shape;839;p13"/>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40" name="Google Shape;840;p13"/>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41" name="Google Shape;841;p13"/>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42" name="Google Shape;842;p13"/>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43" name="Google Shape;843;p13"/>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844" name="Google Shape;844;p13"/>
            <p:cNvGrpSpPr/>
            <p:nvPr/>
          </p:nvGrpSpPr>
          <p:grpSpPr>
            <a:xfrm>
              <a:off x="-711500" y="2479025"/>
              <a:ext cx="2979900" cy="2342700"/>
              <a:chOff x="-2077100" y="1018400"/>
              <a:chExt cx="2979900" cy="2342700"/>
            </a:xfrm>
          </p:grpSpPr>
          <p:grpSp>
            <p:nvGrpSpPr>
              <p:cNvPr id="845" name="Google Shape;845;p13"/>
              <p:cNvGrpSpPr/>
              <p:nvPr/>
            </p:nvGrpSpPr>
            <p:grpSpPr>
              <a:xfrm>
                <a:off x="-1948525" y="1018400"/>
                <a:ext cx="2722750" cy="2342700"/>
                <a:chOff x="-2027625" y="1018400"/>
                <a:chExt cx="2722750" cy="2342700"/>
              </a:xfrm>
            </p:grpSpPr>
            <p:cxnSp>
              <p:nvCxnSpPr>
                <p:cNvPr id="846" name="Google Shape;846;p13"/>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47" name="Google Shape;847;p13"/>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48" name="Google Shape;848;p13"/>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49" name="Google Shape;849;p13"/>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50" name="Google Shape;850;p13"/>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51" name="Google Shape;851;p13"/>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52" name="Google Shape;852;p13"/>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53" name="Google Shape;853;p13"/>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54" name="Google Shape;854;p13"/>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55" name="Google Shape;855;p13"/>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56" name="Google Shape;856;p13"/>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57" name="Google Shape;857;p13"/>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58" name="Google Shape;858;p13"/>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59" name="Google Shape;859;p13"/>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60" name="Google Shape;860;p13"/>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861" name="Google Shape;861;p13"/>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862" name="Google Shape;862;p13"/>
              <p:cNvGrpSpPr/>
              <p:nvPr/>
            </p:nvGrpSpPr>
            <p:grpSpPr>
              <a:xfrm>
                <a:off x="-2077100" y="1195763"/>
                <a:ext cx="2979900" cy="1987975"/>
                <a:chOff x="-2077100" y="1195825"/>
                <a:chExt cx="2979900" cy="1987975"/>
              </a:xfrm>
            </p:grpSpPr>
            <p:cxnSp>
              <p:nvCxnSpPr>
                <p:cNvPr id="863" name="Google Shape;863;p13"/>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64" name="Google Shape;864;p13"/>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65" name="Google Shape;865;p13"/>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66" name="Google Shape;866;p13"/>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67" name="Google Shape;867;p13"/>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68" name="Google Shape;868;p13"/>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69" name="Google Shape;869;p13"/>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70" name="Google Shape;870;p13"/>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71" name="Google Shape;871;p13"/>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72" name="Google Shape;872;p13"/>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73" name="Google Shape;873;p13"/>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874" name="Google Shape;874;p13"/>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875" name="Google Shape;875;p13"/>
          <p:cNvGrpSpPr/>
          <p:nvPr/>
        </p:nvGrpSpPr>
        <p:grpSpPr>
          <a:xfrm>
            <a:off x="295400" y="177600"/>
            <a:ext cx="8549700" cy="4791600"/>
            <a:chOff x="295400" y="177600"/>
            <a:chExt cx="8549700" cy="4791600"/>
          </a:xfrm>
        </p:grpSpPr>
        <p:grpSp>
          <p:nvGrpSpPr>
            <p:cNvPr id="876" name="Google Shape;876;p13"/>
            <p:cNvGrpSpPr/>
            <p:nvPr/>
          </p:nvGrpSpPr>
          <p:grpSpPr>
            <a:xfrm>
              <a:off x="295400" y="177600"/>
              <a:ext cx="8549700" cy="4791600"/>
              <a:chOff x="295400" y="177600"/>
              <a:chExt cx="8549700" cy="4791600"/>
            </a:xfrm>
          </p:grpSpPr>
          <p:grpSp>
            <p:nvGrpSpPr>
              <p:cNvPr id="877" name="Google Shape;877;p13"/>
              <p:cNvGrpSpPr/>
              <p:nvPr/>
            </p:nvGrpSpPr>
            <p:grpSpPr>
              <a:xfrm>
                <a:off x="295400" y="177600"/>
                <a:ext cx="8549700" cy="4791600"/>
                <a:chOff x="295400" y="177600"/>
                <a:chExt cx="8549700" cy="4791600"/>
              </a:xfrm>
            </p:grpSpPr>
            <p:sp>
              <p:nvSpPr>
                <p:cNvPr id="878" name="Google Shape;878;p13"/>
                <p:cNvSpPr/>
                <p:nvPr/>
              </p:nvSpPr>
              <p:spPr>
                <a:xfrm>
                  <a:off x="295400" y="177600"/>
                  <a:ext cx="8549700" cy="4788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295450" y="179574"/>
                  <a:ext cx="8549595" cy="256772"/>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8347150" y="241612"/>
                  <a:ext cx="152246" cy="150553"/>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8340561" y="235023"/>
                  <a:ext cx="165461" cy="163805"/>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8370745" y="264839"/>
                  <a:ext cx="105093" cy="1040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8565214"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558589"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13"/>
                <p:cNvGrpSpPr/>
                <p:nvPr/>
              </p:nvGrpSpPr>
              <p:grpSpPr>
                <a:xfrm>
                  <a:off x="8590319" y="266274"/>
                  <a:ext cx="102037" cy="101338"/>
                  <a:chOff x="8590319" y="266274"/>
                  <a:chExt cx="102037" cy="101338"/>
                </a:xfrm>
              </p:grpSpPr>
              <p:sp>
                <p:nvSpPr>
                  <p:cNvPr id="886" name="Google Shape;886;p13"/>
                  <p:cNvSpPr/>
                  <p:nvPr/>
                </p:nvSpPr>
                <p:spPr>
                  <a:xfrm>
                    <a:off x="8590724" y="266900"/>
                    <a:ext cx="101632" cy="100712"/>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8590319" y="266274"/>
                    <a:ext cx="101596" cy="100712"/>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 name="Google Shape;888;p13"/>
                <p:cNvSpPr/>
                <p:nvPr/>
              </p:nvSpPr>
              <p:spPr>
                <a:xfrm>
                  <a:off x="8129122" y="241612"/>
                  <a:ext cx="152246" cy="150553"/>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8122496" y="235023"/>
                  <a:ext cx="165461" cy="163805"/>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8506913" y="1118663"/>
                  <a:ext cx="268835" cy="1466415"/>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1" name="Google Shape;891;p13"/>
                <p:cNvCxnSpPr/>
                <p:nvPr/>
              </p:nvCxnSpPr>
              <p:spPr>
                <a:xfrm>
                  <a:off x="8431600" y="429000"/>
                  <a:ext cx="0" cy="4540200"/>
                </a:xfrm>
                <a:prstGeom prst="straightConnector1">
                  <a:avLst/>
                </a:prstGeom>
                <a:noFill/>
                <a:ln w="19050" cap="flat" cmpd="sng">
                  <a:solidFill>
                    <a:schemeClr val="dk1"/>
                  </a:solidFill>
                  <a:prstDash val="solid"/>
                  <a:round/>
                  <a:headEnd type="none" w="med" len="med"/>
                  <a:tailEnd type="none" w="med" len="med"/>
                </a:ln>
              </p:spPr>
            </p:cxnSp>
            <p:cxnSp>
              <p:nvCxnSpPr>
                <p:cNvPr id="892" name="Google Shape;892;p13"/>
                <p:cNvCxnSpPr/>
                <p:nvPr/>
              </p:nvCxnSpPr>
              <p:spPr>
                <a:xfrm rot="10800000">
                  <a:off x="8431600" y="79595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893" name="Google Shape;893;p13"/>
              <p:cNvSpPr/>
              <p:nvPr/>
            </p:nvSpPr>
            <p:spPr>
              <a:xfrm>
                <a:off x="8150375" y="354950"/>
                <a:ext cx="111152" cy="15100"/>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94" name="Google Shape;894;p13"/>
            <p:cNvCxnSpPr/>
            <p:nvPr/>
          </p:nvCxnSpPr>
          <p:spPr>
            <a:xfrm rot="10800000">
              <a:off x="8431600" y="4604000"/>
              <a:ext cx="405600" cy="0"/>
            </a:xfrm>
            <a:prstGeom prst="straightConnector1">
              <a:avLst/>
            </a:prstGeom>
            <a:noFill/>
            <a:ln w="19050" cap="flat" cmpd="sng">
              <a:solidFill>
                <a:schemeClr val="dk1"/>
              </a:solidFill>
              <a:prstDash val="solid"/>
              <a:round/>
              <a:headEnd type="none" w="med" len="med"/>
              <a:tailEnd type="none" w="med" len="med"/>
            </a:ln>
          </p:spPr>
        </p:cxnSp>
      </p:grpSp>
      <p:sp>
        <p:nvSpPr>
          <p:cNvPr id="895" name="Google Shape;895;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96" name="Google Shape;896;p13"/>
          <p:cNvSpPr txBox="1">
            <a:spLocks noGrp="1"/>
          </p:cNvSpPr>
          <p:nvPr>
            <p:ph type="subTitle" idx="1"/>
          </p:nvPr>
        </p:nvSpPr>
        <p:spPr>
          <a:xfrm>
            <a:off x="829775" y="211563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7" name="Google Shape;897;p13"/>
          <p:cNvSpPr txBox="1">
            <a:spLocks noGrp="1"/>
          </p:cNvSpPr>
          <p:nvPr>
            <p:ph type="subTitle" idx="2"/>
          </p:nvPr>
        </p:nvSpPr>
        <p:spPr>
          <a:xfrm>
            <a:off x="3419246" y="211563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8" name="Google Shape;898;p13"/>
          <p:cNvSpPr txBox="1">
            <a:spLocks noGrp="1"/>
          </p:cNvSpPr>
          <p:nvPr>
            <p:ph type="subTitle" idx="3"/>
          </p:nvPr>
        </p:nvSpPr>
        <p:spPr>
          <a:xfrm>
            <a:off x="829775" y="3696414"/>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subTitle" idx="4"/>
          </p:nvPr>
        </p:nvSpPr>
        <p:spPr>
          <a:xfrm>
            <a:off x="3419246" y="3696414"/>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0" name="Google Shape;900;p13"/>
          <p:cNvSpPr txBox="1">
            <a:spLocks noGrp="1"/>
          </p:cNvSpPr>
          <p:nvPr>
            <p:ph type="subTitle" idx="5"/>
          </p:nvPr>
        </p:nvSpPr>
        <p:spPr>
          <a:xfrm>
            <a:off x="6008724" y="211563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1" name="Google Shape;901;p13"/>
          <p:cNvSpPr txBox="1">
            <a:spLocks noGrp="1"/>
          </p:cNvSpPr>
          <p:nvPr>
            <p:ph type="subTitle" idx="6"/>
          </p:nvPr>
        </p:nvSpPr>
        <p:spPr>
          <a:xfrm>
            <a:off x="6008724" y="3696414"/>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7" hasCustomPrompt="1"/>
          </p:nvPr>
        </p:nvSpPr>
        <p:spPr>
          <a:xfrm>
            <a:off x="1615175" y="1390859"/>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3" name="Google Shape;903;p13"/>
          <p:cNvSpPr txBox="1">
            <a:spLocks noGrp="1"/>
          </p:cNvSpPr>
          <p:nvPr>
            <p:ph type="title" idx="8" hasCustomPrompt="1"/>
          </p:nvPr>
        </p:nvSpPr>
        <p:spPr>
          <a:xfrm>
            <a:off x="1615175" y="297105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13"/>
          <p:cNvSpPr txBox="1">
            <a:spLocks noGrp="1"/>
          </p:cNvSpPr>
          <p:nvPr>
            <p:ph type="title" idx="9" hasCustomPrompt="1"/>
          </p:nvPr>
        </p:nvSpPr>
        <p:spPr>
          <a:xfrm>
            <a:off x="4204646" y="1390859"/>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5" name="Google Shape;905;p13"/>
          <p:cNvSpPr txBox="1">
            <a:spLocks noGrp="1"/>
          </p:cNvSpPr>
          <p:nvPr>
            <p:ph type="title" idx="13" hasCustomPrompt="1"/>
          </p:nvPr>
        </p:nvSpPr>
        <p:spPr>
          <a:xfrm>
            <a:off x="4204646" y="297105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6" name="Google Shape;906;p13"/>
          <p:cNvSpPr txBox="1">
            <a:spLocks noGrp="1"/>
          </p:cNvSpPr>
          <p:nvPr>
            <p:ph type="title" idx="14" hasCustomPrompt="1"/>
          </p:nvPr>
        </p:nvSpPr>
        <p:spPr>
          <a:xfrm>
            <a:off x="6794124" y="1390859"/>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7" name="Google Shape;907;p13"/>
          <p:cNvSpPr txBox="1">
            <a:spLocks noGrp="1"/>
          </p:cNvSpPr>
          <p:nvPr>
            <p:ph type="title" idx="15" hasCustomPrompt="1"/>
          </p:nvPr>
        </p:nvSpPr>
        <p:spPr>
          <a:xfrm>
            <a:off x="6794124" y="297105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8" name="Google Shape;908;p13"/>
          <p:cNvSpPr txBox="1">
            <a:spLocks noGrp="1"/>
          </p:cNvSpPr>
          <p:nvPr>
            <p:ph type="subTitle" idx="16"/>
          </p:nvPr>
        </p:nvSpPr>
        <p:spPr>
          <a:xfrm>
            <a:off x="829775" y="1783751"/>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Inconsolata"/>
                <a:ea typeface="Inconsolata"/>
                <a:cs typeface="Inconsolata"/>
                <a:sym typeface="Inconsolat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09" name="Google Shape;909;p13"/>
          <p:cNvSpPr txBox="1">
            <a:spLocks noGrp="1"/>
          </p:cNvSpPr>
          <p:nvPr>
            <p:ph type="subTitle" idx="17"/>
          </p:nvPr>
        </p:nvSpPr>
        <p:spPr>
          <a:xfrm>
            <a:off x="3419246" y="1783751"/>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Inconsolata"/>
                <a:ea typeface="Inconsolata"/>
                <a:cs typeface="Inconsolata"/>
                <a:sym typeface="Inconsolat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10" name="Google Shape;910;p13"/>
          <p:cNvSpPr txBox="1">
            <a:spLocks noGrp="1"/>
          </p:cNvSpPr>
          <p:nvPr>
            <p:ph type="subTitle" idx="18"/>
          </p:nvPr>
        </p:nvSpPr>
        <p:spPr>
          <a:xfrm>
            <a:off x="6008724" y="1783751"/>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Inconsolata"/>
                <a:ea typeface="Inconsolata"/>
                <a:cs typeface="Inconsolata"/>
                <a:sym typeface="Inconsolat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11" name="Google Shape;911;p13"/>
          <p:cNvSpPr txBox="1">
            <a:spLocks noGrp="1"/>
          </p:cNvSpPr>
          <p:nvPr>
            <p:ph type="subTitle" idx="19"/>
          </p:nvPr>
        </p:nvSpPr>
        <p:spPr>
          <a:xfrm>
            <a:off x="829775" y="3364014"/>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Inconsolata"/>
                <a:ea typeface="Inconsolata"/>
                <a:cs typeface="Inconsolata"/>
                <a:sym typeface="Inconsolat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12" name="Google Shape;912;p13"/>
          <p:cNvSpPr txBox="1">
            <a:spLocks noGrp="1"/>
          </p:cNvSpPr>
          <p:nvPr>
            <p:ph type="subTitle" idx="20"/>
          </p:nvPr>
        </p:nvSpPr>
        <p:spPr>
          <a:xfrm>
            <a:off x="3419246" y="3364014"/>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Inconsolata"/>
                <a:ea typeface="Inconsolata"/>
                <a:cs typeface="Inconsolata"/>
                <a:sym typeface="Inconsolat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13" name="Google Shape;913;p13"/>
          <p:cNvSpPr txBox="1">
            <a:spLocks noGrp="1"/>
          </p:cNvSpPr>
          <p:nvPr>
            <p:ph type="subTitle" idx="21"/>
          </p:nvPr>
        </p:nvSpPr>
        <p:spPr>
          <a:xfrm>
            <a:off x="6008724" y="3364014"/>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Inconsolata"/>
                <a:ea typeface="Inconsolata"/>
                <a:cs typeface="Inconsolata"/>
                <a:sym typeface="Inconsolat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14"/>
        <p:cNvGrpSpPr/>
        <p:nvPr/>
      </p:nvGrpSpPr>
      <p:grpSpPr>
        <a:xfrm>
          <a:off x="0" y="0"/>
          <a:ext cx="0" cy="0"/>
          <a:chOff x="0" y="0"/>
          <a:chExt cx="0" cy="0"/>
        </a:xfrm>
      </p:grpSpPr>
      <p:grpSp>
        <p:nvGrpSpPr>
          <p:cNvPr id="915" name="Google Shape;915;p14"/>
          <p:cNvGrpSpPr/>
          <p:nvPr/>
        </p:nvGrpSpPr>
        <p:grpSpPr>
          <a:xfrm>
            <a:off x="-680825" y="830200"/>
            <a:ext cx="9897300" cy="3564350"/>
            <a:chOff x="-680825" y="830200"/>
            <a:chExt cx="9897300" cy="3564350"/>
          </a:xfrm>
        </p:grpSpPr>
        <p:grpSp>
          <p:nvGrpSpPr>
            <p:cNvPr id="916" name="Google Shape;916;p14"/>
            <p:cNvGrpSpPr/>
            <p:nvPr/>
          </p:nvGrpSpPr>
          <p:grpSpPr>
            <a:xfrm>
              <a:off x="-680825" y="830200"/>
              <a:ext cx="2979900" cy="2342700"/>
              <a:chOff x="-2077100" y="1018400"/>
              <a:chExt cx="2979900" cy="2342700"/>
            </a:xfrm>
          </p:grpSpPr>
          <p:grpSp>
            <p:nvGrpSpPr>
              <p:cNvPr id="917" name="Google Shape;917;p14"/>
              <p:cNvGrpSpPr/>
              <p:nvPr/>
            </p:nvGrpSpPr>
            <p:grpSpPr>
              <a:xfrm>
                <a:off x="-1948525" y="1018400"/>
                <a:ext cx="2722750" cy="2342700"/>
                <a:chOff x="-2027625" y="1018400"/>
                <a:chExt cx="2722750" cy="2342700"/>
              </a:xfrm>
            </p:grpSpPr>
            <p:cxnSp>
              <p:nvCxnSpPr>
                <p:cNvPr id="918" name="Google Shape;918;p14"/>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19" name="Google Shape;919;p14"/>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20" name="Google Shape;920;p14"/>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21" name="Google Shape;921;p14"/>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22" name="Google Shape;922;p14"/>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23" name="Google Shape;923;p14"/>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24" name="Google Shape;924;p14"/>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25" name="Google Shape;925;p14"/>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26" name="Google Shape;926;p14"/>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27" name="Google Shape;927;p14"/>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28" name="Google Shape;928;p14"/>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29" name="Google Shape;929;p14"/>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30" name="Google Shape;930;p14"/>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31" name="Google Shape;931;p14"/>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32" name="Google Shape;932;p14"/>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33" name="Google Shape;933;p14"/>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934" name="Google Shape;934;p14"/>
              <p:cNvGrpSpPr/>
              <p:nvPr/>
            </p:nvGrpSpPr>
            <p:grpSpPr>
              <a:xfrm>
                <a:off x="-2077100" y="1195763"/>
                <a:ext cx="2979900" cy="1987975"/>
                <a:chOff x="-2077100" y="1195825"/>
                <a:chExt cx="2979900" cy="1987975"/>
              </a:xfrm>
            </p:grpSpPr>
            <p:cxnSp>
              <p:nvCxnSpPr>
                <p:cNvPr id="935" name="Google Shape;935;p14"/>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36" name="Google Shape;936;p14"/>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37" name="Google Shape;937;p14"/>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38" name="Google Shape;938;p14"/>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39" name="Google Shape;939;p14"/>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40" name="Google Shape;940;p14"/>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41" name="Google Shape;941;p14"/>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42" name="Google Shape;942;p14"/>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43" name="Google Shape;943;p14"/>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44" name="Google Shape;944;p14"/>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45" name="Google Shape;945;p14"/>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46" name="Google Shape;946;p14"/>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47" name="Google Shape;947;p14"/>
            <p:cNvGrpSpPr/>
            <p:nvPr/>
          </p:nvGrpSpPr>
          <p:grpSpPr>
            <a:xfrm>
              <a:off x="6236575" y="2051850"/>
              <a:ext cx="2979900" cy="2342700"/>
              <a:chOff x="-2077100" y="1018400"/>
              <a:chExt cx="2979900" cy="2342700"/>
            </a:xfrm>
          </p:grpSpPr>
          <p:grpSp>
            <p:nvGrpSpPr>
              <p:cNvPr id="948" name="Google Shape;948;p14"/>
              <p:cNvGrpSpPr/>
              <p:nvPr/>
            </p:nvGrpSpPr>
            <p:grpSpPr>
              <a:xfrm>
                <a:off x="-1948525" y="1018400"/>
                <a:ext cx="2722750" cy="2342700"/>
                <a:chOff x="-2027625" y="1018400"/>
                <a:chExt cx="2722750" cy="2342700"/>
              </a:xfrm>
            </p:grpSpPr>
            <p:cxnSp>
              <p:nvCxnSpPr>
                <p:cNvPr id="949" name="Google Shape;949;p14"/>
                <p:cNvCxnSpPr/>
                <p:nvPr/>
              </p:nvCxnSpPr>
              <p:spPr>
                <a:xfrm>
                  <a:off x="-20276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50" name="Google Shape;950;p14"/>
                <p:cNvCxnSpPr/>
                <p:nvPr/>
              </p:nvCxnSpPr>
              <p:spPr>
                <a:xfrm>
                  <a:off x="-18450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51" name="Google Shape;951;p14"/>
                <p:cNvCxnSpPr/>
                <p:nvPr/>
              </p:nvCxnSpPr>
              <p:spPr>
                <a:xfrm>
                  <a:off x="-16622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52" name="Google Shape;952;p14"/>
                <p:cNvCxnSpPr/>
                <p:nvPr/>
              </p:nvCxnSpPr>
              <p:spPr>
                <a:xfrm>
                  <a:off x="-14837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53" name="Google Shape;953;p14"/>
                <p:cNvCxnSpPr/>
                <p:nvPr/>
              </p:nvCxnSpPr>
              <p:spPr>
                <a:xfrm>
                  <a:off x="-13011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54" name="Google Shape;954;p14"/>
                <p:cNvCxnSpPr/>
                <p:nvPr/>
              </p:nvCxnSpPr>
              <p:spPr>
                <a:xfrm>
                  <a:off x="-111831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55" name="Google Shape;955;p14"/>
                <p:cNvCxnSpPr/>
                <p:nvPr/>
              </p:nvCxnSpPr>
              <p:spPr>
                <a:xfrm>
                  <a:off x="-9370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56" name="Google Shape;956;p14"/>
                <p:cNvCxnSpPr/>
                <p:nvPr/>
              </p:nvCxnSpPr>
              <p:spPr>
                <a:xfrm>
                  <a:off x="-7585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57" name="Google Shape;957;p14"/>
                <p:cNvCxnSpPr/>
                <p:nvPr/>
              </p:nvCxnSpPr>
              <p:spPr>
                <a:xfrm>
                  <a:off x="-57597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58" name="Google Shape;958;p14"/>
                <p:cNvCxnSpPr/>
                <p:nvPr/>
              </p:nvCxnSpPr>
              <p:spPr>
                <a:xfrm>
                  <a:off x="-39315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59" name="Google Shape;959;p14"/>
                <p:cNvCxnSpPr/>
                <p:nvPr/>
              </p:nvCxnSpPr>
              <p:spPr>
                <a:xfrm>
                  <a:off x="-212862"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60" name="Google Shape;960;p14"/>
                <p:cNvCxnSpPr/>
                <p:nvPr/>
              </p:nvCxnSpPr>
              <p:spPr>
                <a:xfrm>
                  <a:off x="-30037"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61" name="Google Shape;961;p14"/>
                <p:cNvCxnSpPr/>
                <p:nvPr/>
              </p:nvCxnSpPr>
              <p:spPr>
                <a:xfrm>
                  <a:off x="151213"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62" name="Google Shape;962;p14"/>
                <p:cNvCxnSpPr/>
                <p:nvPr/>
              </p:nvCxnSpPr>
              <p:spPr>
                <a:xfrm>
                  <a:off x="329725"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63" name="Google Shape;963;p14"/>
                <p:cNvCxnSpPr/>
                <p:nvPr/>
              </p:nvCxnSpPr>
              <p:spPr>
                <a:xfrm>
                  <a:off x="512300" y="1018400"/>
                  <a:ext cx="0" cy="2342700"/>
                </a:xfrm>
                <a:prstGeom prst="straightConnector1">
                  <a:avLst/>
                </a:prstGeom>
                <a:noFill/>
                <a:ln w="9525" cap="flat" cmpd="sng">
                  <a:solidFill>
                    <a:schemeClr val="dk2"/>
                  </a:solidFill>
                  <a:prstDash val="solid"/>
                  <a:round/>
                  <a:headEnd type="none" w="med" len="med"/>
                  <a:tailEnd type="none" w="med" len="med"/>
                </a:ln>
              </p:spPr>
            </p:cxnSp>
            <p:cxnSp>
              <p:nvCxnSpPr>
                <p:cNvPr id="964" name="Google Shape;964;p14"/>
                <p:cNvCxnSpPr/>
                <p:nvPr/>
              </p:nvCxnSpPr>
              <p:spPr>
                <a:xfrm>
                  <a:off x="695125" y="1018400"/>
                  <a:ext cx="0" cy="2342700"/>
                </a:xfrm>
                <a:prstGeom prst="straightConnector1">
                  <a:avLst/>
                </a:prstGeom>
                <a:noFill/>
                <a:ln w="9525" cap="flat" cmpd="sng">
                  <a:solidFill>
                    <a:schemeClr val="dk2"/>
                  </a:solidFill>
                  <a:prstDash val="solid"/>
                  <a:round/>
                  <a:headEnd type="none" w="med" len="med"/>
                  <a:tailEnd type="none" w="med" len="med"/>
                </a:ln>
              </p:spPr>
            </p:cxnSp>
          </p:grpSp>
          <p:grpSp>
            <p:nvGrpSpPr>
              <p:cNvPr id="965" name="Google Shape;965;p14"/>
              <p:cNvGrpSpPr/>
              <p:nvPr/>
            </p:nvGrpSpPr>
            <p:grpSpPr>
              <a:xfrm>
                <a:off x="-2077100" y="1195763"/>
                <a:ext cx="2979900" cy="1987975"/>
                <a:chOff x="-2077100" y="1195825"/>
                <a:chExt cx="2979900" cy="1987975"/>
              </a:xfrm>
            </p:grpSpPr>
            <p:cxnSp>
              <p:nvCxnSpPr>
                <p:cNvPr id="966" name="Google Shape;966;p14"/>
                <p:cNvCxnSpPr/>
                <p:nvPr/>
              </p:nvCxnSpPr>
              <p:spPr>
                <a:xfrm>
                  <a:off x="-2077100" y="1195825"/>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67" name="Google Shape;967;p14"/>
                <p:cNvCxnSpPr/>
                <p:nvPr/>
              </p:nvCxnSpPr>
              <p:spPr>
                <a:xfrm>
                  <a:off x="-2077100" y="13800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68" name="Google Shape;968;p14"/>
                <p:cNvCxnSpPr/>
                <p:nvPr/>
              </p:nvCxnSpPr>
              <p:spPr>
                <a:xfrm>
                  <a:off x="-2077100" y="15604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69" name="Google Shape;969;p14"/>
                <p:cNvCxnSpPr/>
                <p:nvPr/>
              </p:nvCxnSpPr>
              <p:spPr>
                <a:xfrm>
                  <a:off x="-2077100" y="1740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70" name="Google Shape;970;p14"/>
                <p:cNvCxnSpPr/>
                <p:nvPr/>
              </p:nvCxnSpPr>
              <p:spPr>
                <a:xfrm>
                  <a:off x="-2077100" y="1921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71" name="Google Shape;971;p14"/>
                <p:cNvCxnSpPr/>
                <p:nvPr/>
              </p:nvCxnSpPr>
              <p:spPr>
                <a:xfrm>
                  <a:off x="-2077100" y="2097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72" name="Google Shape;972;p14"/>
                <p:cNvCxnSpPr/>
                <p:nvPr/>
              </p:nvCxnSpPr>
              <p:spPr>
                <a:xfrm>
                  <a:off x="-2077100" y="2278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73" name="Google Shape;973;p14"/>
                <p:cNvCxnSpPr/>
                <p:nvPr/>
              </p:nvCxnSpPr>
              <p:spPr>
                <a:xfrm>
                  <a:off x="-2077100" y="2459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74" name="Google Shape;974;p14"/>
                <p:cNvCxnSpPr/>
                <p:nvPr/>
              </p:nvCxnSpPr>
              <p:spPr>
                <a:xfrm>
                  <a:off x="-2077100" y="2640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75" name="Google Shape;975;p14"/>
                <p:cNvCxnSpPr/>
                <p:nvPr/>
              </p:nvCxnSpPr>
              <p:spPr>
                <a:xfrm>
                  <a:off x="-2077100" y="28218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76" name="Google Shape;976;p14"/>
                <p:cNvCxnSpPr/>
                <p:nvPr/>
              </p:nvCxnSpPr>
              <p:spPr>
                <a:xfrm>
                  <a:off x="-2077100" y="3002200"/>
                  <a:ext cx="2979900" cy="0"/>
                </a:xfrm>
                <a:prstGeom prst="straightConnector1">
                  <a:avLst/>
                </a:prstGeom>
                <a:noFill/>
                <a:ln w="9525" cap="flat" cmpd="sng">
                  <a:solidFill>
                    <a:schemeClr val="dk2"/>
                  </a:solidFill>
                  <a:prstDash val="solid"/>
                  <a:round/>
                  <a:headEnd type="none" w="med" len="med"/>
                  <a:tailEnd type="none" w="med" len="med"/>
                </a:ln>
              </p:spPr>
            </p:cxnSp>
            <p:cxnSp>
              <p:nvCxnSpPr>
                <p:cNvPr id="977" name="Google Shape;977;p14"/>
                <p:cNvCxnSpPr/>
                <p:nvPr/>
              </p:nvCxnSpPr>
              <p:spPr>
                <a:xfrm>
                  <a:off x="-2077100" y="3183800"/>
                  <a:ext cx="29799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978" name="Google Shape;978;p14"/>
          <p:cNvGrpSpPr/>
          <p:nvPr/>
        </p:nvGrpSpPr>
        <p:grpSpPr>
          <a:xfrm>
            <a:off x="826275" y="555000"/>
            <a:ext cx="7491300" cy="4033501"/>
            <a:chOff x="826275" y="555000"/>
            <a:chExt cx="7491300" cy="4033501"/>
          </a:xfrm>
        </p:grpSpPr>
        <p:sp>
          <p:nvSpPr>
            <p:cNvPr id="979" name="Google Shape;979;p14"/>
            <p:cNvSpPr/>
            <p:nvPr/>
          </p:nvSpPr>
          <p:spPr>
            <a:xfrm>
              <a:off x="830475" y="948075"/>
              <a:ext cx="7483200" cy="36357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828837" y="555000"/>
              <a:ext cx="7483322" cy="401355"/>
            </a:xfrm>
            <a:custGeom>
              <a:avLst/>
              <a:gdLst/>
              <a:ahLst/>
              <a:cxnLst/>
              <a:rect l="l" t="t" r="r" b="b"/>
              <a:pathLst>
                <a:path w="136178" h="7304" extrusionOk="0">
                  <a:moveTo>
                    <a:pt x="1" y="1"/>
                  </a:moveTo>
                  <a:lnTo>
                    <a:pt x="1" y="7304"/>
                  </a:lnTo>
                  <a:lnTo>
                    <a:pt x="136178" y="7304"/>
                  </a:lnTo>
                  <a:lnTo>
                    <a:pt x="13617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7607447" y="634732"/>
              <a:ext cx="227284" cy="224745"/>
            </a:xfrm>
            <a:custGeom>
              <a:avLst/>
              <a:gdLst/>
              <a:ahLst/>
              <a:cxnLst/>
              <a:rect l="l" t="t" r="r" b="b"/>
              <a:pathLst>
                <a:path w="4136" h="4090" extrusionOk="0">
                  <a:moveTo>
                    <a:pt x="1" y="1"/>
                  </a:moveTo>
                  <a:lnTo>
                    <a:pt x="1" y="4089"/>
                  </a:lnTo>
                  <a:lnTo>
                    <a:pt x="4136" y="4089"/>
                  </a:lnTo>
                  <a:lnTo>
                    <a:pt x="4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7597611" y="624896"/>
              <a:ext cx="247011" cy="244527"/>
            </a:xfrm>
            <a:custGeom>
              <a:avLst/>
              <a:gdLst/>
              <a:ahLst/>
              <a:cxnLst/>
              <a:rect l="l" t="t" r="r" b="b"/>
              <a:pathLst>
                <a:path w="4495" h="4450" extrusionOk="0">
                  <a:moveTo>
                    <a:pt x="4135" y="359"/>
                  </a:moveTo>
                  <a:lnTo>
                    <a:pt x="4135" y="4088"/>
                  </a:lnTo>
                  <a:lnTo>
                    <a:pt x="360" y="4088"/>
                  </a:lnTo>
                  <a:lnTo>
                    <a:pt x="360" y="359"/>
                  </a:lnTo>
                  <a:close/>
                  <a:moveTo>
                    <a:pt x="0" y="0"/>
                  </a:moveTo>
                  <a:lnTo>
                    <a:pt x="0" y="4449"/>
                  </a:lnTo>
                  <a:lnTo>
                    <a:pt x="4494" y="4449"/>
                  </a:lnTo>
                  <a:lnTo>
                    <a:pt x="4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7642672" y="669406"/>
              <a:ext cx="156889" cy="155399"/>
            </a:xfrm>
            <a:custGeom>
              <a:avLst/>
              <a:gdLst/>
              <a:ahLst/>
              <a:cxnLst/>
              <a:rect l="l" t="t" r="r" b="b"/>
              <a:pathLst>
                <a:path w="2855" h="2828" extrusionOk="0">
                  <a:moveTo>
                    <a:pt x="1441" y="359"/>
                  </a:moveTo>
                  <a:cubicBezTo>
                    <a:pt x="2022" y="359"/>
                    <a:pt x="2495" y="833"/>
                    <a:pt x="2495" y="1415"/>
                  </a:cubicBezTo>
                  <a:cubicBezTo>
                    <a:pt x="2495" y="1997"/>
                    <a:pt x="2022" y="2469"/>
                    <a:pt x="1441" y="2469"/>
                  </a:cubicBezTo>
                  <a:lnTo>
                    <a:pt x="1413" y="2469"/>
                  </a:lnTo>
                  <a:cubicBezTo>
                    <a:pt x="831" y="2469"/>
                    <a:pt x="359" y="1997"/>
                    <a:pt x="359" y="1415"/>
                  </a:cubicBezTo>
                  <a:cubicBezTo>
                    <a:pt x="359" y="833"/>
                    <a:pt x="831" y="359"/>
                    <a:pt x="1441" y="359"/>
                  </a:cubicBezTo>
                  <a:close/>
                  <a:moveTo>
                    <a:pt x="1413" y="0"/>
                  </a:moveTo>
                  <a:cubicBezTo>
                    <a:pt x="633" y="0"/>
                    <a:pt x="0" y="635"/>
                    <a:pt x="0" y="1415"/>
                  </a:cubicBezTo>
                  <a:cubicBezTo>
                    <a:pt x="0" y="2195"/>
                    <a:pt x="633" y="2828"/>
                    <a:pt x="1413" y="2828"/>
                  </a:cubicBezTo>
                  <a:lnTo>
                    <a:pt x="1441" y="2828"/>
                  </a:lnTo>
                  <a:cubicBezTo>
                    <a:pt x="2221" y="2828"/>
                    <a:pt x="2855" y="2195"/>
                    <a:pt x="2855" y="1415"/>
                  </a:cubicBezTo>
                  <a:cubicBezTo>
                    <a:pt x="2855" y="635"/>
                    <a:pt x="2193" y="0"/>
                    <a:pt x="1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7932986" y="634732"/>
              <a:ext cx="227284" cy="224745"/>
            </a:xfrm>
            <a:custGeom>
              <a:avLst/>
              <a:gdLst/>
              <a:ahLst/>
              <a:cxnLst/>
              <a:rect l="l" t="t" r="r" b="b"/>
              <a:pathLst>
                <a:path w="4136" h="4090" extrusionOk="0">
                  <a:moveTo>
                    <a:pt x="0" y="1"/>
                  </a:moveTo>
                  <a:lnTo>
                    <a:pt x="0" y="4089"/>
                  </a:lnTo>
                  <a:lnTo>
                    <a:pt x="4135" y="4089"/>
                  </a:lnTo>
                  <a:lnTo>
                    <a:pt x="41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7923095" y="624896"/>
              <a:ext cx="247011" cy="244527"/>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6" name="Google Shape;986;p14"/>
            <p:cNvGrpSpPr/>
            <p:nvPr/>
          </p:nvGrpSpPr>
          <p:grpSpPr>
            <a:xfrm>
              <a:off x="7970464" y="671549"/>
              <a:ext cx="152328" cy="151277"/>
              <a:chOff x="7970464" y="671549"/>
              <a:chExt cx="152328" cy="151277"/>
            </a:xfrm>
          </p:grpSpPr>
          <p:sp>
            <p:nvSpPr>
              <p:cNvPr id="987" name="Google Shape;987;p14"/>
              <p:cNvSpPr/>
              <p:nvPr/>
            </p:nvSpPr>
            <p:spPr>
              <a:xfrm>
                <a:off x="7971068" y="672483"/>
                <a:ext cx="151724" cy="150343"/>
              </a:xfrm>
              <a:custGeom>
                <a:avLst/>
                <a:gdLst/>
                <a:ahLst/>
                <a:cxnLst/>
                <a:rect l="l" t="t" r="r" b="b"/>
                <a:pathLst>
                  <a:path w="2761" h="2736" extrusionOk="0">
                    <a:moveTo>
                      <a:pt x="2508" y="1"/>
                    </a:moveTo>
                    <a:lnTo>
                      <a:pt x="1" y="2479"/>
                    </a:lnTo>
                    <a:lnTo>
                      <a:pt x="253" y="2735"/>
                    </a:lnTo>
                    <a:lnTo>
                      <a:pt x="2760" y="257"/>
                    </a:lnTo>
                    <a:lnTo>
                      <a:pt x="2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a:off x="7970464" y="671549"/>
                <a:ext cx="151669" cy="150343"/>
              </a:xfrm>
              <a:custGeom>
                <a:avLst/>
                <a:gdLst/>
                <a:ahLst/>
                <a:cxnLst/>
                <a:rect l="l" t="t" r="r" b="b"/>
                <a:pathLst>
                  <a:path w="2760" h="2736" extrusionOk="0">
                    <a:moveTo>
                      <a:pt x="253" y="1"/>
                    </a:moveTo>
                    <a:lnTo>
                      <a:pt x="0" y="255"/>
                    </a:lnTo>
                    <a:lnTo>
                      <a:pt x="2509" y="2736"/>
                    </a:lnTo>
                    <a:lnTo>
                      <a:pt x="2760" y="2480"/>
                    </a:lnTo>
                    <a:lnTo>
                      <a:pt x="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14"/>
            <p:cNvSpPr/>
            <p:nvPr/>
          </p:nvSpPr>
          <p:spPr>
            <a:xfrm>
              <a:off x="7281964" y="634732"/>
              <a:ext cx="227284" cy="224745"/>
            </a:xfrm>
            <a:custGeom>
              <a:avLst/>
              <a:gdLst/>
              <a:ahLst/>
              <a:cxnLst/>
              <a:rect l="l" t="t" r="r" b="b"/>
              <a:pathLst>
                <a:path w="4136" h="4090" extrusionOk="0">
                  <a:moveTo>
                    <a:pt x="0" y="1"/>
                  </a:moveTo>
                  <a:lnTo>
                    <a:pt x="0" y="4089"/>
                  </a:lnTo>
                  <a:lnTo>
                    <a:pt x="4135" y="4089"/>
                  </a:lnTo>
                  <a:lnTo>
                    <a:pt x="4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a:off x="7272072" y="624896"/>
              <a:ext cx="247011" cy="244527"/>
            </a:xfrm>
            <a:custGeom>
              <a:avLst/>
              <a:gdLst/>
              <a:ahLst/>
              <a:cxnLst/>
              <a:rect l="l" t="t" r="r" b="b"/>
              <a:pathLst>
                <a:path w="4495" h="4450" extrusionOk="0">
                  <a:moveTo>
                    <a:pt x="4136" y="359"/>
                  </a:moveTo>
                  <a:lnTo>
                    <a:pt x="4136" y="4088"/>
                  </a:lnTo>
                  <a:lnTo>
                    <a:pt x="360" y="4088"/>
                  </a:lnTo>
                  <a:lnTo>
                    <a:pt x="360" y="359"/>
                  </a:lnTo>
                  <a:close/>
                  <a:moveTo>
                    <a:pt x="1" y="0"/>
                  </a:moveTo>
                  <a:lnTo>
                    <a:pt x="1" y="4449"/>
                  </a:lnTo>
                  <a:lnTo>
                    <a:pt x="4495" y="4449"/>
                  </a:lnTo>
                  <a:lnTo>
                    <a:pt x="44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4"/>
            <p:cNvSpPr/>
            <p:nvPr/>
          </p:nvSpPr>
          <p:spPr>
            <a:xfrm>
              <a:off x="7324002" y="769964"/>
              <a:ext cx="143206" cy="19782"/>
            </a:xfrm>
            <a:custGeom>
              <a:avLst/>
              <a:gdLst/>
              <a:ahLst/>
              <a:cxnLst/>
              <a:rect l="l" t="t" r="r" b="b"/>
              <a:pathLst>
                <a:path w="2606" h="360" extrusionOk="0">
                  <a:moveTo>
                    <a:pt x="0" y="0"/>
                  </a:moveTo>
                  <a:lnTo>
                    <a:pt x="0" y="360"/>
                  </a:lnTo>
                  <a:lnTo>
                    <a:pt x="2605" y="360"/>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8001322" y="1393300"/>
              <a:ext cx="235307" cy="1283522"/>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3" name="Google Shape;993;p14"/>
            <p:cNvCxnSpPr/>
            <p:nvPr/>
          </p:nvCxnSpPr>
          <p:spPr>
            <a:xfrm>
              <a:off x="7925946" y="956525"/>
              <a:ext cx="0" cy="3631800"/>
            </a:xfrm>
            <a:prstGeom prst="straightConnector1">
              <a:avLst/>
            </a:prstGeom>
            <a:noFill/>
            <a:ln w="19050" cap="flat" cmpd="sng">
              <a:solidFill>
                <a:schemeClr val="dk1"/>
              </a:solidFill>
              <a:prstDash val="solid"/>
              <a:round/>
              <a:headEnd type="none" w="med" len="med"/>
              <a:tailEnd type="none" w="med" len="med"/>
            </a:ln>
          </p:spPr>
        </p:cxnSp>
        <p:cxnSp>
          <p:nvCxnSpPr>
            <p:cNvPr id="994" name="Google Shape;994;p14"/>
            <p:cNvCxnSpPr/>
            <p:nvPr/>
          </p:nvCxnSpPr>
          <p:spPr>
            <a:xfrm>
              <a:off x="7934325" y="1340025"/>
              <a:ext cx="380100" cy="0"/>
            </a:xfrm>
            <a:prstGeom prst="straightConnector1">
              <a:avLst/>
            </a:prstGeom>
            <a:noFill/>
            <a:ln w="19050" cap="flat" cmpd="sng">
              <a:solidFill>
                <a:schemeClr val="dk1"/>
              </a:solidFill>
              <a:prstDash val="solid"/>
              <a:round/>
              <a:headEnd type="none" w="med" len="med"/>
              <a:tailEnd type="none" w="med" len="med"/>
            </a:ln>
          </p:spPr>
        </p:cxnSp>
        <p:cxnSp>
          <p:nvCxnSpPr>
            <p:cNvPr id="995" name="Google Shape;995;p14"/>
            <p:cNvCxnSpPr/>
            <p:nvPr/>
          </p:nvCxnSpPr>
          <p:spPr>
            <a:xfrm>
              <a:off x="826275" y="4203050"/>
              <a:ext cx="7491300" cy="0"/>
            </a:xfrm>
            <a:prstGeom prst="straightConnector1">
              <a:avLst/>
            </a:prstGeom>
            <a:noFill/>
            <a:ln w="19050" cap="flat" cmpd="sng">
              <a:solidFill>
                <a:schemeClr val="dk1"/>
              </a:solidFill>
              <a:prstDash val="solid"/>
              <a:round/>
              <a:headEnd type="none" w="med" len="med"/>
              <a:tailEnd type="none" w="med" len="med"/>
            </a:ln>
          </p:spPr>
        </p:cxnSp>
        <p:cxnSp>
          <p:nvCxnSpPr>
            <p:cNvPr id="996" name="Google Shape;996;p14"/>
            <p:cNvCxnSpPr/>
            <p:nvPr/>
          </p:nvCxnSpPr>
          <p:spPr>
            <a:xfrm>
              <a:off x="1219850" y="4199700"/>
              <a:ext cx="0" cy="388800"/>
            </a:xfrm>
            <a:prstGeom prst="straightConnector1">
              <a:avLst/>
            </a:prstGeom>
            <a:noFill/>
            <a:ln w="19050" cap="flat" cmpd="sng">
              <a:solidFill>
                <a:schemeClr val="dk1"/>
              </a:solidFill>
              <a:prstDash val="solid"/>
              <a:round/>
              <a:headEnd type="none" w="med" len="med"/>
              <a:tailEnd type="none" w="med" len="med"/>
            </a:ln>
          </p:spPr>
        </p:cxnSp>
        <p:cxnSp>
          <p:nvCxnSpPr>
            <p:cNvPr id="997" name="Google Shape;997;p14"/>
            <p:cNvCxnSpPr/>
            <p:nvPr/>
          </p:nvCxnSpPr>
          <p:spPr>
            <a:xfrm>
              <a:off x="7538242" y="4199700"/>
              <a:ext cx="0" cy="388800"/>
            </a:xfrm>
            <a:prstGeom prst="straightConnector1">
              <a:avLst/>
            </a:prstGeom>
            <a:noFill/>
            <a:ln w="19050" cap="flat" cmpd="sng">
              <a:solidFill>
                <a:schemeClr val="dk1"/>
              </a:solidFill>
              <a:prstDash val="solid"/>
              <a:round/>
              <a:headEnd type="none" w="med" len="med"/>
              <a:tailEnd type="none" w="med" len="med"/>
            </a:ln>
          </p:spPr>
        </p:cxnSp>
        <p:sp>
          <p:nvSpPr>
            <p:cNvPr id="998" name="Google Shape;998;p14"/>
            <p:cNvSpPr/>
            <p:nvPr/>
          </p:nvSpPr>
          <p:spPr>
            <a:xfrm rot="5400000">
              <a:off x="2992793" y="4259792"/>
              <a:ext cx="235328" cy="268617"/>
            </a:xfrm>
            <a:custGeom>
              <a:avLst/>
              <a:gdLst/>
              <a:ahLst/>
              <a:cxnLst/>
              <a:rect l="l" t="t" r="r" b="b"/>
              <a:pathLst>
                <a:path w="4282" h="23358" extrusionOk="0">
                  <a:moveTo>
                    <a:pt x="0" y="1"/>
                  </a:moveTo>
                  <a:lnTo>
                    <a:pt x="0" y="23357"/>
                  </a:lnTo>
                  <a:lnTo>
                    <a:pt x="4281" y="23357"/>
                  </a:lnTo>
                  <a:lnTo>
                    <a:pt x="42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rot="-5400000">
              <a:off x="7631619"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rot="5400000" flipH="1">
              <a:off x="924819"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1" name="Google Shape;1001;p14"/>
          <p:cNvSpPr txBox="1">
            <a:spLocks noGrp="1"/>
          </p:cNvSpPr>
          <p:nvPr>
            <p:ph type="title"/>
          </p:nvPr>
        </p:nvSpPr>
        <p:spPr>
          <a:xfrm>
            <a:off x="1627250" y="3207775"/>
            <a:ext cx="5466000" cy="434100"/>
          </a:xfrm>
          <a:prstGeom prst="rect">
            <a:avLst/>
          </a:prstGeom>
          <a:ln>
            <a:noFill/>
          </a:ln>
        </p:spPr>
        <p:txBody>
          <a:bodyPr spcFirstLastPara="1" wrap="square" lIns="91425" tIns="91425" rIns="91425" bIns="91425" anchor="b" anchorCtr="0">
            <a:noAutofit/>
          </a:bodyPr>
          <a:lstStyle>
            <a:lvl1pPr lvl="0" algn="l" rtl="0">
              <a:spcBef>
                <a:spcPts val="0"/>
              </a:spcBef>
              <a:spcAft>
                <a:spcPts val="0"/>
              </a:spcAft>
              <a:buSzPts val="3000"/>
              <a:buNone/>
              <a:defRPr sz="2200">
                <a:solidFill>
                  <a:schemeClr val="dk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02" name="Google Shape;1002;p14"/>
          <p:cNvSpPr txBox="1">
            <a:spLocks noGrp="1"/>
          </p:cNvSpPr>
          <p:nvPr>
            <p:ph type="subTitle" idx="1"/>
          </p:nvPr>
        </p:nvSpPr>
        <p:spPr>
          <a:xfrm>
            <a:off x="1627250" y="1501625"/>
            <a:ext cx="5467500" cy="1551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26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3"/>
              </a:buClr>
              <a:buSzPts val="3200"/>
              <a:buFont typeface="Inconsolata"/>
              <a:buNone/>
              <a:defRPr sz="3200" b="1">
                <a:solidFill>
                  <a:schemeClr val="accent3"/>
                </a:solidFill>
                <a:latin typeface="Inconsolata"/>
                <a:ea typeface="Inconsolata"/>
                <a:cs typeface="Inconsolata"/>
                <a:sym typeface="Inconsolata"/>
              </a:defRPr>
            </a:lvl1pPr>
            <a:lvl2pPr lvl="1" algn="ctr" rtl="0">
              <a:spcBef>
                <a:spcPts val="0"/>
              </a:spcBef>
              <a:spcAft>
                <a:spcPts val="0"/>
              </a:spcAft>
              <a:buClr>
                <a:schemeClr val="accent3"/>
              </a:buClr>
              <a:buSzPts val="3200"/>
              <a:buFont typeface="Inconsolata"/>
              <a:buNone/>
              <a:defRPr sz="3200" b="1">
                <a:solidFill>
                  <a:schemeClr val="accent3"/>
                </a:solidFill>
                <a:latin typeface="Inconsolata"/>
                <a:ea typeface="Inconsolata"/>
                <a:cs typeface="Inconsolata"/>
                <a:sym typeface="Inconsolata"/>
              </a:defRPr>
            </a:lvl2pPr>
            <a:lvl3pPr lvl="2" algn="ctr" rtl="0">
              <a:spcBef>
                <a:spcPts val="0"/>
              </a:spcBef>
              <a:spcAft>
                <a:spcPts val="0"/>
              </a:spcAft>
              <a:buClr>
                <a:schemeClr val="accent3"/>
              </a:buClr>
              <a:buSzPts val="3200"/>
              <a:buFont typeface="Inconsolata"/>
              <a:buNone/>
              <a:defRPr sz="3200" b="1">
                <a:solidFill>
                  <a:schemeClr val="accent3"/>
                </a:solidFill>
                <a:latin typeface="Inconsolata"/>
                <a:ea typeface="Inconsolata"/>
                <a:cs typeface="Inconsolata"/>
                <a:sym typeface="Inconsolata"/>
              </a:defRPr>
            </a:lvl3pPr>
            <a:lvl4pPr lvl="3" algn="ctr" rtl="0">
              <a:spcBef>
                <a:spcPts val="0"/>
              </a:spcBef>
              <a:spcAft>
                <a:spcPts val="0"/>
              </a:spcAft>
              <a:buClr>
                <a:schemeClr val="accent3"/>
              </a:buClr>
              <a:buSzPts val="3200"/>
              <a:buFont typeface="Inconsolata"/>
              <a:buNone/>
              <a:defRPr sz="3200" b="1">
                <a:solidFill>
                  <a:schemeClr val="accent3"/>
                </a:solidFill>
                <a:latin typeface="Inconsolata"/>
                <a:ea typeface="Inconsolata"/>
                <a:cs typeface="Inconsolata"/>
                <a:sym typeface="Inconsolata"/>
              </a:defRPr>
            </a:lvl4pPr>
            <a:lvl5pPr lvl="4" algn="ctr" rtl="0">
              <a:spcBef>
                <a:spcPts val="0"/>
              </a:spcBef>
              <a:spcAft>
                <a:spcPts val="0"/>
              </a:spcAft>
              <a:buClr>
                <a:schemeClr val="accent3"/>
              </a:buClr>
              <a:buSzPts val="3200"/>
              <a:buFont typeface="Inconsolata"/>
              <a:buNone/>
              <a:defRPr sz="3200" b="1">
                <a:solidFill>
                  <a:schemeClr val="accent3"/>
                </a:solidFill>
                <a:latin typeface="Inconsolata"/>
                <a:ea typeface="Inconsolata"/>
                <a:cs typeface="Inconsolata"/>
                <a:sym typeface="Inconsolata"/>
              </a:defRPr>
            </a:lvl5pPr>
            <a:lvl6pPr lvl="5" algn="ctr" rtl="0">
              <a:spcBef>
                <a:spcPts val="0"/>
              </a:spcBef>
              <a:spcAft>
                <a:spcPts val="0"/>
              </a:spcAft>
              <a:buClr>
                <a:schemeClr val="accent3"/>
              </a:buClr>
              <a:buSzPts val="3200"/>
              <a:buFont typeface="Inconsolata"/>
              <a:buNone/>
              <a:defRPr sz="3200" b="1">
                <a:solidFill>
                  <a:schemeClr val="accent3"/>
                </a:solidFill>
                <a:latin typeface="Inconsolata"/>
                <a:ea typeface="Inconsolata"/>
                <a:cs typeface="Inconsolata"/>
                <a:sym typeface="Inconsolata"/>
              </a:defRPr>
            </a:lvl6pPr>
            <a:lvl7pPr lvl="6" algn="ctr" rtl="0">
              <a:spcBef>
                <a:spcPts val="0"/>
              </a:spcBef>
              <a:spcAft>
                <a:spcPts val="0"/>
              </a:spcAft>
              <a:buClr>
                <a:schemeClr val="accent3"/>
              </a:buClr>
              <a:buSzPts val="3200"/>
              <a:buFont typeface="Inconsolata"/>
              <a:buNone/>
              <a:defRPr sz="3200" b="1">
                <a:solidFill>
                  <a:schemeClr val="accent3"/>
                </a:solidFill>
                <a:latin typeface="Inconsolata"/>
                <a:ea typeface="Inconsolata"/>
                <a:cs typeface="Inconsolata"/>
                <a:sym typeface="Inconsolata"/>
              </a:defRPr>
            </a:lvl7pPr>
            <a:lvl8pPr lvl="7" algn="ctr" rtl="0">
              <a:spcBef>
                <a:spcPts val="0"/>
              </a:spcBef>
              <a:spcAft>
                <a:spcPts val="0"/>
              </a:spcAft>
              <a:buClr>
                <a:schemeClr val="accent3"/>
              </a:buClr>
              <a:buSzPts val="3200"/>
              <a:buFont typeface="Inconsolata"/>
              <a:buNone/>
              <a:defRPr sz="3200" b="1">
                <a:solidFill>
                  <a:schemeClr val="accent3"/>
                </a:solidFill>
                <a:latin typeface="Inconsolata"/>
                <a:ea typeface="Inconsolata"/>
                <a:cs typeface="Inconsolata"/>
                <a:sym typeface="Inconsolata"/>
              </a:defRPr>
            </a:lvl8pPr>
            <a:lvl9pPr lvl="8" algn="ctr" rtl="0">
              <a:spcBef>
                <a:spcPts val="0"/>
              </a:spcBef>
              <a:spcAft>
                <a:spcPts val="0"/>
              </a:spcAft>
              <a:buClr>
                <a:schemeClr val="accent3"/>
              </a:buClr>
              <a:buSzPts val="3200"/>
              <a:buFont typeface="Inconsolata"/>
              <a:buNone/>
              <a:defRPr sz="3200" b="1">
                <a:solidFill>
                  <a:schemeClr val="accent3"/>
                </a:solidFill>
                <a:latin typeface="Inconsolata"/>
                <a:ea typeface="Inconsolata"/>
                <a:cs typeface="Inconsolata"/>
                <a:sym typeface="Inconsolat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allanna"/>
              <a:buChar char="●"/>
              <a:defRPr>
                <a:solidFill>
                  <a:schemeClr val="dk1"/>
                </a:solidFill>
                <a:latin typeface="Mallanna"/>
                <a:ea typeface="Mallanna"/>
                <a:cs typeface="Mallanna"/>
                <a:sym typeface="Mallanna"/>
              </a:defRPr>
            </a:lvl1pPr>
            <a:lvl2pPr marL="914400" lvl="1" indent="-317500">
              <a:lnSpc>
                <a:spcPct val="115000"/>
              </a:lnSpc>
              <a:spcBef>
                <a:spcPts val="0"/>
              </a:spcBef>
              <a:spcAft>
                <a:spcPts val="0"/>
              </a:spcAft>
              <a:buClr>
                <a:schemeClr val="dk1"/>
              </a:buClr>
              <a:buSzPts val="1400"/>
              <a:buFont typeface="Mallanna"/>
              <a:buChar char="○"/>
              <a:defRPr>
                <a:solidFill>
                  <a:schemeClr val="dk1"/>
                </a:solidFill>
                <a:latin typeface="Mallanna"/>
                <a:ea typeface="Mallanna"/>
                <a:cs typeface="Mallanna"/>
                <a:sym typeface="Mallanna"/>
              </a:defRPr>
            </a:lvl2pPr>
            <a:lvl3pPr marL="1371600" lvl="2" indent="-317500">
              <a:lnSpc>
                <a:spcPct val="115000"/>
              </a:lnSpc>
              <a:spcBef>
                <a:spcPts val="0"/>
              </a:spcBef>
              <a:spcAft>
                <a:spcPts val="0"/>
              </a:spcAft>
              <a:buClr>
                <a:schemeClr val="dk1"/>
              </a:buClr>
              <a:buSzPts val="1400"/>
              <a:buFont typeface="Mallanna"/>
              <a:buChar char="■"/>
              <a:defRPr>
                <a:solidFill>
                  <a:schemeClr val="dk1"/>
                </a:solidFill>
                <a:latin typeface="Mallanna"/>
                <a:ea typeface="Mallanna"/>
                <a:cs typeface="Mallanna"/>
                <a:sym typeface="Mallanna"/>
              </a:defRPr>
            </a:lvl3pPr>
            <a:lvl4pPr marL="1828800" lvl="3" indent="-317500">
              <a:lnSpc>
                <a:spcPct val="115000"/>
              </a:lnSpc>
              <a:spcBef>
                <a:spcPts val="0"/>
              </a:spcBef>
              <a:spcAft>
                <a:spcPts val="0"/>
              </a:spcAft>
              <a:buClr>
                <a:schemeClr val="dk1"/>
              </a:buClr>
              <a:buSzPts val="1400"/>
              <a:buFont typeface="Mallanna"/>
              <a:buChar char="●"/>
              <a:defRPr>
                <a:solidFill>
                  <a:schemeClr val="dk1"/>
                </a:solidFill>
                <a:latin typeface="Mallanna"/>
                <a:ea typeface="Mallanna"/>
                <a:cs typeface="Mallanna"/>
                <a:sym typeface="Mallanna"/>
              </a:defRPr>
            </a:lvl4pPr>
            <a:lvl5pPr marL="2286000" lvl="4" indent="-317500">
              <a:lnSpc>
                <a:spcPct val="115000"/>
              </a:lnSpc>
              <a:spcBef>
                <a:spcPts val="0"/>
              </a:spcBef>
              <a:spcAft>
                <a:spcPts val="0"/>
              </a:spcAft>
              <a:buClr>
                <a:schemeClr val="dk1"/>
              </a:buClr>
              <a:buSzPts val="1400"/>
              <a:buFont typeface="Mallanna"/>
              <a:buChar char="○"/>
              <a:defRPr>
                <a:solidFill>
                  <a:schemeClr val="dk1"/>
                </a:solidFill>
                <a:latin typeface="Mallanna"/>
                <a:ea typeface="Mallanna"/>
                <a:cs typeface="Mallanna"/>
                <a:sym typeface="Mallanna"/>
              </a:defRPr>
            </a:lvl5pPr>
            <a:lvl6pPr marL="2743200" lvl="5" indent="-317500">
              <a:lnSpc>
                <a:spcPct val="115000"/>
              </a:lnSpc>
              <a:spcBef>
                <a:spcPts val="0"/>
              </a:spcBef>
              <a:spcAft>
                <a:spcPts val="0"/>
              </a:spcAft>
              <a:buClr>
                <a:schemeClr val="dk1"/>
              </a:buClr>
              <a:buSzPts val="1400"/>
              <a:buFont typeface="Mallanna"/>
              <a:buChar char="■"/>
              <a:defRPr>
                <a:solidFill>
                  <a:schemeClr val="dk1"/>
                </a:solidFill>
                <a:latin typeface="Mallanna"/>
                <a:ea typeface="Mallanna"/>
                <a:cs typeface="Mallanna"/>
                <a:sym typeface="Mallanna"/>
              </a:defRPr>
            </a:lvl6pPr>
            <a:lvl7pPr marL="3200400" lvl="6" indent="-317500">
              <a:lnSpc>
                <a:spcPct val="115000"/>
              </a:lnSpc>
              <a:spcBef>
                <a:spcPts val="0"/>
              </a:spcBef>
              <a:spcAft>
                <a:spcPts val="0"/>
              </a:spcAft>
              <a:buClr>
                <a:schemeClr val="dk1"/>
              </a:buClr>
              <a:buSzPts val="1400"/>
              <a:buFont typeface="Mallanna"/>
              <a:buChar char="●"/>
              <a:defRPr>
                <a:solidFill>
                  <a:schemeClr val="dk1"/>
                </a:solidFill>
                <a:latin typeface="Mallanna"/>
                <a:ea typeface="Mallanna"/>
                <a:cs typeface="Mallanna"/>
                <a:sym typeface="Mallanna"/>
              </a:defRPr>
            </a:lvl7pPr>
            <a:lvl8pPr marL="3657600" lvl="7" indent="-317500">
              <a:lnSpc>
                <a:spcPct val="115000"/>
              </a:lnSpc>
              <a:spcBef>
                <a:spcPts val="0"/>
              </a:spcBef>
              <a:spcAft>
                <a:spcPts val="0"/>
              </a:spcAft>
              <a:buClr>
                <a:schemeClr val="dk1"/>
              </a:buClr>
              <a:buSzPts val="1400"/>
              <a:buFont typeface="Mallanna"/>
              <a:buChar char="○"/>
              <a:defRPr>
                <a:solidFill>
                  <a:schemeClr val="dk1"/>
                </a:solidFill>
                <a:latin typeface="Mallanna"/>
                <a:ea typeface="Mallanna"/>
                <a:cs typeface="Mallanna"/>
                <a:sym typeface="Mallanna"/>
              </a:defRPr>
            </a:lvl8pPr>
            <a:lvl9pPr marL="4114800" lvl="8" indent="-317500">
              <a:lnSpc>
                <a:spcPct val="115000"/>
              </a:lnSpc>
              <a:spcBef>
                <a:spcPts val="0"/>
              </a:spcBef>
              <a:spcAft>
                <a:spcPts val="0"/>
              </a:spcAft>
              <a:buClr>
                <a:schemeClr val="dk1"/>
              </a:buClr>
              <a:buSzPts val="1400"/>
              <a:buFont typeface="Mallanna"/>
              <a:buChar char="■"/>
              <a:defRPr>
                <a:solidFill>
                  <a:schemeClr val="dk1"/>
                </a:solidFill>
                <a:latin typeface="Mallanna"/>
                <a:ea typeface="Mallanna"/>
                <a:cs typeface="Mallanna"/>
                <a:sym typeface="Mallann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8" r:id="rId7"/>
    <p:sldLayoutId id="2147483659" r:id="rId8"/>
    <p:sldLayoutId id="2147483660" r:id="rId9"/>
    <p:sldLayoutId id="2147483661" r:id="rId10"/>
    <p:sldLayoutId id="2147483662" r:id="rId11"/>
    <p:sldLayoutId id="2147483664" r:id="rId12"/>
    <p:sldLayoutId id="2147483668" r:id="rId13"/>
    <p:sldLayoutId id="2147483670" r:id="rId14"/>
    <p:sldLayoutId id="2147483671" r:id="rId15"/>
    <p:sldLayoutId id="2147483672" r:id="rId16"/>
    <p:sldLayoutId id="2147483673" r:id="rId17"/>
    <p:sldLayoutId id="2147483676" r:id="rId18"/>
    <p:sldLayoutId id="2147483678" r:id="rId19"/>
    <p:sldLayoutId id="2147483679" r:id="rId20"/>
  </p:sldLayoutIdLst>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18.sv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8"/>
        <p:cNvGrpSpPr/>
        <p:nvPr/>
      </p:nvGrpSpPr>
      <p:grpSpPr>
        <a:xfrm>
          <a:off x="0" y="0"/>
          <a:ext cx="0" cy="0"/>
          <a:chOff x="0" y="0"/>
          <a:chExt cx="0" cy="0"/>
        </a:xfrm>
      </p:grpSpPr>
      <p:sp>
        <p:nvSpPr>
          <p:cNvPr id="2689" name="Google Shape;2689;p37"/>
          <p:cNvSpPr txBox="1">
            <a:spLocks noGrp="1"/>
          </p:cNvSpPr>
          <p:nvPr>
            <p:ph type="ctrTitle"/>
          </p:nvPr>
        </p:nvSpPr>
        <p:spPr>
          <a:xfrm>
            <a:off x="1171396" y="1136294"/>
            <a:ext cx="6136310" cy="2772494"/>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vi-VN" sz="4000" dirty="0">
                <a:latin typeface="Arial" panose="020B0604020202020204" pitchFamily="34" charset="0"/>
                <a:cs typeface="Arial" panose="020B0604020202020204" pitchFamily="34" charset="0"/>
              </a:rPr>
              <a:t>CHÀO CẢ LỚP!</a:t>
            </a:r>
            <a:br>
              <a:rPr lang="vi-VN" sz="4000" dirty="0">
                <a:latin typeface="Arial" panose="020B0604020202020204" pitchFamily="34" charset="0"/>
                <a:cs typeface="Arial" panose="020B0604020202020204" pitchFamily="34" charset="0"/>
              </a:rPr>
            </a:br>
            <a:r>
              <a:rPr lang="vi-VN" sz="4000" dirty="0">
                <a:latin typeface="Arial" panose="020B0604020202020204" pitchFamily="34" charset="0"/>
                <a:cs typeface="Arial" panose="020B0604020202020204" pitchFamily="34" charset="0"/>
              </a:rPr>
              <a:t>CHÀO MỪNG CÁC BẠN ĐẾN VỚI BÀI HỌC MỚI!</a:t>
            </a:r>
            <a:endParaRPr sz="2400" dirty="0">
              <a:latin typeface="Arial" panose="020B0604020202020204" pitchFamily="34" charset="0"/>
              <a:cs typeface="Arial" panose="020B0604020202020204" pitchFamily="34" charset="0"/>
            </a:endParaRPr>
          </a:p>
        </p:txBody>
      </p:sp>
      <p:sp>
        <p:nvSpPr>
          <p:cNvPr id="2692" name="Google Shape;2692;p37">
            <a:hlinkClick r:id="" action="ppaction://hlinkshowjump?jump=nextslide"/>
          </p:cNvPr>
          <p:cNvSpPr/>
          <p:nvPr/>
        </p:nvSpPr>
        <p:spPr>
          <a:xfrm>
            <a:off x="8017144"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7"/>
          <p:cNvSpPr/>
          <p:nvPr/>
        </p:nvSpPr>
        <p:spPr>
          <a:xfrm>
            <a:off x="8017144" y="1076918"/>
            <a:ext cx="200961" cy="143365"/>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Freeform 79">
            <a:hlinkClick r:id="rId3" action="ppaction://hlinksldjump"/>
            <a:extLst>
              <a:ext uri="{FF2B5EF4-FFF2-40B4-BE49-F238E27FC236}">
                <a16:creationId xmlns:a16="http://schemas.microsoft.com/office/drawing/2014/main" id="{6FDE61F4-88D9-B9FD-1EB4-3C498DC988CC}"/>
              </a:ext>
            </a:extLst>
          </p:cNvPr>
          <p:cNvSpPr/>
          <p:nvPr/>
        </p:nvSpPr>
        <p:spPr>
          <a:xfrm>
            <a:off x="7120792" y="3732551"/>
            <a:ext cx="649723" cy="352475"/>
          </a:xfrm>
          <a:custGeom>
            <a:avLst/>
            <a:gdLst/>
            <a:ahLst/>
            <a:cxnLst/>
            <a:rect l="l" t="t" r="r" b="b"/>
            <a:pathLst>
              <a:path w="1288707" h="699123">
                <a:moveTo>
                  <a:pt x="0" y="0"/>
                </a:moveTo>
                <a:lnTo>
                  <a:pt x="1288706" y="0"/>
                </a:lnTo>
                <a:lnTo>
                  <a:pt x="1288706" y="699123"/>
                </a:lnTo>
                <a:lnTo>
                  <a:pt x="0" y="6991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2"/>
        <p:cNvGrpSpPr/>
        <p:nvPr/>
      </p:nvGrpSpPr>
      <p:grpSpPr>
        <a:xfrm>
          <a:off x="0" y="0"/>
          <a:ext cx="0" cy="0"/>
          <a:chOff x="0" y="0"/>
          <a:chExt cx="0" cy="0"/>
        </a:xfrm>
      </p:grpSpPr>
      <p:sp>
        <p:nvSpPr>
          <p:cNvPr id="2903" name="Google Shape;2903;p49"/>
          <p:cNvSpPr txBox="1">
            <a:spLocks noGrp="1"/>
          </p:cNvSpPr>
          <p:nvPr>
            <p:ph type="subTitle" idx="1"/>
          </p:nvPr>
        </p:nvSpPr>
        <p:spPr>
          <a:xfrm>
            <a:off x="1297467" y="1782879"/>
            <a:ext cx="6190120" cy="2187627"/>
          </a:xfrm>
          <a:prstGeom prst="rect">
            <a:avLst/>
          </a:prstGeom>
        </p:spPr>
        <p:txBody>
          <a:bodyPr spcFirstLastPara="1" wrap="square" lIns="91425" tIns="91425" rIns="91425" bIns="91425" anchor="ctr" anchorCtr="0">
            <a:noAutofit/>
          </a:bodyPr>
          <a:lstStyle/>
          <a:p>
            <a:pPr marL="0" indent="0" algn="just">
              <a:lnSpc>
                <a:spcPct val="150000"/>
              </a:lnSpc>
            </a:pPr>
            <a:r>
              <a:rPr lang="vi-VN"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Thông tin hữu ích giúp ta tìm ra giải pháp cho vấn đề thường được đánh giá là thông tin có chất lượng tốt. Thông tin có mức độ đáp ứng càng cao đối với nhu cầu của người sử dụng thì càng được đánh giá cao về chất lượng.</a:t>
            </a:r>
            <a:endParaRPr lang="vi-VN" sz="2000" dirty="0">
              <a:effectLst/>
              <a:latin typeface="Arial" panose="020B0604020202020204" pitchFamily="34" charset="0"/>
              <a:ea typeface="SimSun" panose="02010600030101010101" pitchFamily="2" charset="-122"/>
              <a:cs typeface="Arial" panose="020B0604020202020204" pitchFamily="34" charset="0"/>
            </a:endParaRPr>
          </a:p>
        </p:txBody>
      </p:sp>
      <p:sp>
        <p:nvSpPr>
          <p:cNvPr id="2905" name="Google Shape;2905;p49">
            <a:hlinkClick r:id="" action="ppaction://hlinkshowjump?jump=nextslide"/>
          </p:cNvPr>
          <p:cNvSpPr/>
          <p:nvPr/>
        </p:nvSpPr>
        <p:spPr>
          <a:xfrm>
            <a:off x="8017144"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9">
            <a:hlinkClick r:id="" action="ppaction://hlinkshowjump?jump=previousslide"/>
          </p:cNvPr>
          <p:cNvSpPr/>
          <p:nvPr/>
        </p:nvSpPr>
        <p:spPr>
          <a:xfrm>
            <a:off x="8017144" y="1076918"/>
            <a:ext cx="200961" cy="143365"/>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13A337C6-C8C3-E203-605F-F60199561092}"/>
              </a:ext>
            </a:extLst>
          </p:cNvPr>
          <p:cNvSpPr>
            <a:spLocks noGrp="1"/>
          </p:cNvSpPr>
          <p:nvPr>
            <p:ph type="title"/>
          </p:nvPr>
        </p:nvSpPr>
        <p:spPr>
          <a:xfrm>
            <a:off x="1297467" y="1136422"/>
            <a:ext cx="5466000" cy="542477"/>
          </a:xfrm>
        </p:spPr>
        <p:txBody>
          <a:bodyPr anchor="ctr"/>
          <a:lstStyle/>
          <a:p>
            <a:r>
              <a:rPr lang="vi-VN" sz="2800" dirty="0">
                <a:solidFill>
                  <a:schemeClr val="accent1">
                    <a:lumMod val="75000"/>
                  </a:schemeClr>
                </a:solidFill>
                <a:latin typeface="Arial" panose="020B0604020202020204" pitchFamily="34" charset="0"/>
                <a:cs typeface="Arial" panose="020B0604020202020204" pitchFamily="34" charset="0"/>
              </a:rPr>
              <a:t>KẾT LUẬN</a:t>
            </a: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03">
                                            <p:txEl>
                                              <p:pRg st="0" end="0"/>
                                            </p:txEl>
                                          </p:spTgt>
                                        </p:tgtEl>
                                        <p:attrNameLst>
                                          <p:attrName>style.visibility</p:attrName>
                                        </p:attrNameLst>
                                      </p:cBhvr>
                                      <p:to>
                                        <p:strVal val="visible"/>
                                      </p:to>
                                    </p:set>
                                    <p:animEffect transition="in" filter="blinds(horizontal)">
                                      <p:cBhvr>
                                        <p:cTn id="12" dur="500"/>
                                        <p:tgtEl>
                                          <p:spTgt spid="29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3"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1"/>
        <p:cNvGrpSpPr/>
        <p:nvPr/>
      </p:nvGrpSpPr>
      <p:grpSpPr>
        <a:xfrm>
          <a:off x="0" y="0"/>
          <a:ext cx="0" cy="0"/>
          <a:chOff x="0" y="0"/>
          <a:chExt cx="0" cy="0"/>
        </a:xfrm>
      </p:grpSpPr>
      <p:sp>
        <p:nvSpPr>
          <p:cNvPr id="2742" name="Google Shape;2742;p41"/>
          <p:cNvSpPr txBox="1">
            <a:spLocks noGrp="1"/>
          </p:cNvSpPr>
          <p:nvPr>
            <p:ph type="title"/>
          </p:nvPr>
        </p:nvSpPr>
        <p:spPr>
          <a:xfrm>
            <a:off x="1276219" y="1918741"/>
            <a:ext cx="6376261" cy="2095357"/>
          </a:xfrm>
          <a:prstGeom prst="rect">
            <a:avLst/>
          </a:prstGeom>
        </p:spPr>
        <p:txBody>
          <a:bodyPr spcFirstLastPara="1" wrap="square" lIns="91425" tIns="91425" rIns="91425" bIns="91425" anchor="ctr" anchorCtr="0">
            <a:noAutofit/>
          </a:bodyPr>
          <a:lstStyle/>
          <a:p>
            <a:pPr>
              <a:lnSpc>
                <a:spcPct val="150000"/>
              </a:lnSpc>
            </a:pPr>
            <a:r>
              <a:rPr lang="vi-VN" sz="3200" b="1" dirty="0">
                <a:effectLst/>
                <a:latin typeface="Arial" panose="020B0604020202020204" pitchFamily="34" charset="0"/>
                <a:ea typeface="SimSun" panose="02010600030101010101" pitchFamily="2" charset="-122"/>
                <a:cs typeface="Arial" panose="020B0604020202020204" pitchFamily="34" charset="0"/>
              </a:rPr>
              <a:t>CHẤT LƯỢNG THÔNG TIN TRONG TÌM KIẾM, TIẾP NHẬN VÀ TRAO ĐỔI THÔNG TIN</a:t>
            </a:r>
            <a:endParaRPr lang="vi-VN" sz="3200" dirty="0">
              <a:effectLst/>
              <a:latin typeface="Arial" panose="020B0604020202020204" pitchFamily="34" charset="0"/>
              <a:ea typeface="SimSun" panose="02010600030101010101" pitchFamily="2" charset="-122"/>
              <a:cs typeface="Arial" panose="020B0604020202020204" pitchFamily="34" charset="0"/>
            </a:endParaRPr>
          </a:p>
        </p:txBody>
      </p:sp>
      <p:sp>
        <p:nvSpPr>
          <p:cNvPr id="2743" name="Google Shape;2743;p41"/>
          <p:cNvSpPr txBox="1">
            <a:spLocks noGrp="1"/>
          </p:cNvSpPr>
          <p:nvPr>
            <p:ph type="title" idx="2"/>
          </p:nvPr>
        </p:nvSpPr>
        <p:spPr>
          <a:xfrm>
            <a:off x="1276219" y="1129402"/>
            <a:ext cx="942326" cy="683468"/>
          </a:xfrm>
          <a:prstGeom prst="wedgeRectCallout">
            <a:avLst/>
          </a:prstGeom>
          <a:ln>
            <a:solidFill>
              <a:schemeClr val="accent6"/>
            </a:solidFill>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r>
              <a:rPr lang="vi-VN" sz="3200" dirty="0">
                <a:solidFill>
                  <a:schemeClr val="bg2"/>
                </a:solidFill>
                <a:latin typeface="Arial" panose="020B0604020202020204" pitchFamily="34" charset="0"/>
                <a:cs typeface="Arial" panose="020B0604020202020204" pitchFamily="34" charset="0"/>
              </a:rPr>
              <a:t>02</a:t>
            </a:r>
            <a:endParaRPr sz="3200" dirty="0">
              <a:solidFill>
                <a:schemeClr val="bg2"/>
              </a:solidFill>
              <a:latin typeface="Arial" panose="020B0604020202020204" pitchFamily="34" charset="0"/>
              <a:cs typeface="Arial" panose="020B0604020202020204" pitchFamily="34" charset="0"/>
            </a:endParaRPr>
          </a:p>
        </p:txBody>
      </p:sp>
      <p:sp>
        <p:nvSpPr>
          <p:cNvPr id="2745" name="Google Shape;2745;p41">
            <a:hlinkClick r:id="" action="ppaction://hlinkshowjump?jump=nextslide"/>
          </p:cNvPr>
          <p:cNvSpPr/>
          <p:nvPr/>
        </p:nvSpPr>
        <p:spPr>
          <a:xfrm>
            <a:off x="8017144"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1">
            <a:hlinkClick r:id="" action="ppaction://hlinkshowjump?jump=previousslide"/>
          </p:cNvPr>
          <p:cNvSpPr/>
          <p:nvPr/>
        </p:nvSpPr>
        <p:spPr>
          <a:xfrm>
            <a:off x="8017144" y="1076918"/>
            <a:ext cx="200961" cy="143365"/>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7721140"/>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43"/>
                                        </p:tgtEl>
                                        <p:attrNameLst>
                                          <p:attrName>style.visibility</p:attrName>
                                        </p:attrNameLst>
                                      </p:cBhvr>
                                      <p:to>
                                        <p:strVal val="visible"/>
                                      </p:to>
                                    </p:set>
                                    <p:animEffect transition="in" filter="wipe(down)">
                                      <p:cBhvr>
                                        <p:cTn id="7" dur="500"/>
                                        <p:tgtEl>
                                          <p:spTgt spid="27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742"/>
                                        </p:tgtEl>
                                        <p:attrNameLst>
                                          <p:attrName>style.visibility</p:attrName>
                                        </p:attrNameLst>
                                      </p:cBhvr>
                                      <p:to>
                                        <p:strVal val="visible"/>
                                      </p:to>
                                    </p:set>
                                    <p:animEffect transition="in" filter="fade">
                                      <p:cBhvr>
                                        <p:cTn id="11" dur="500"/>
                                        <p:tgtEl>
                                          <p:spTgt spid="2742"/>
                                        </p:tgtEl>
                                      </p:cBhvr>
                                    </p:animEffect>
                                    <p:anim calcmode="lin" valueType="num">
                                      <p:cBhvr>
                                        <p:cTn id="12" dur="500" fill="hold"/>
                                        <p:tgtEl>
                                          <p:spTgt spid="2742"/>
                                        </p:tgtEl>
                                        <p:attrNameLst>
                                          <p:attrName>ppt_x</p:attrName>
                                        </p:attrNameLst>
                                      </p:cBhvr>
                                      <p:tavLst>
                                        <p:tav tm="0">
                                          <p:val>
                                            <p:strVal val="#ppt_x"/>
                                          </p:val>
                                        </p:tav>
                                        <p:tav tm="100000">
                                          <p:val>
                                            <p:strVal val="#ppt_x"/>
                                          </p:val>
                                        </p:tav>
                                      </p:tavLst>
                                    </p:anim>
                                    <p:anim calcmode="lin" valueType="num">
                                      <p:cBhvr>
                                        <p:cTn id="13" dur="500" fill="hold"/>
                                        <p:tgtEl>
                                          <p:spTgt spid="27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2" grpId="0"/>
      <p:bldP spid="27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9"/>
        <p:cNvGrpSpPr/>
        <p:nvPr/>
      </p:nvGrpSpPr>
      <p:grpSpPr>
        <a:xfrm>
          <a:off x="0" y="0"/>
          <a:ext cx="0" cy="0"/>
          <a:chOff x="0" y="0"/>
          <a:chExt cx="0" cy="0"/>
        </a:xfrm>
      </p:grpSpPr>
      <p:grpSp>
        <p:nvGrpSpPr>
          <p:cNvPr id="45" name="Google Shape;2761;p43">
            <a:extLst>
              <a:ext uri="{FF2B5EF4-FFF2-40B4-BE49-F238E27FC236}">
                <a16:creationId xmlns:a16="http://schemas.microsoft.com/office/drawing/2014/main" id="{496A8837-6D69-3033-A9A2-6B3D39D5679B}"/>
              </a:ext>
            </a:extLst>
          </p:cNvPr>
          <p:cNvGrpSpPr/>
          <p:nvPr/>
        </p:nvGrpSpPr>
        <p:grpSpPr>
          <a:xfrm>
            <a:off x="521566" y="1304144"/>
            <a:ext cx="7663062" cy="3399484"/>
            <a:chOff x="5044175" y="1310625"/>
            <a:chExt cx="3047100" cy="3017450"/>
          </a:xfrm>
        </p:grpSpPr>
        <p:sp>
          <p:nvSpPr>
            <p:cNvPr id="46" name="Google Shape;2762;p43">
              <a:extLst>
                <a:ext uri="{FF2B5EF4-FFF2-40B4-BE49-F238E27FC236}">
                  <a16:creationId xmlns:a16="http://schemas.microsoft.com/office/drawing/2014/main" id="{6BAE7A91-8C46-7DE1-3350-D11DA16AE834}"/>
                </a:ext>
              </a:extLst>
            </p:cNvPr>
            <p:cNvSpPr/>
            <p:nvPr/>
          </p:nvSpPr>
          <p:spPr>
            <a:xfrm>
              <a:off x="5044175" y="1310625"/>
              <a:ext cx="3047100" cy="2505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63;p43">
              <a:extLst>
                <a:ext uri="{FF2B5EF4-FFF2-40B4-BE49-F238E27FC236}">
                  <a16:creationId xmlns:a16="http://schemas.microsoft.com/office/drawing/2014/main" id="{7F8A63BD-06A7-A944-85D3-644F2B0AF8FC}"/>
                </a:ext>
              </a:extLst>
            </p:cNvPr>
            <p:cNvSpPr/>
            <p:nvPr/>
          </p:nvSpPr>
          <p:spPr>
            <a:xfrm>
              <a:off x="5044175" y="1561175"/>
              <a:ext cx="3047100" cy="2766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4" name="Google Shape;2834;p46"/>
          <p:cNvSpPr txBox="1">
            <a:spLocks noGrp="1"/>
          </p:cNvSpPr>
          <p:nvPr>
            <p:ph type="title"/>
          </p:nvPr>
        </p:nvSpPr>
        <p:spPr>
          <a:xfrm>
            <a:off x="720000" y="572913"/>
            <a:ext cx="7277252"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a:latin typeface="Arial" panose="020B0604020202020204" pitchFamily="34" charset="0"/>
                <a:cs typeface="Arial" panose="020B0604020202020204" pitchFamily="34" charset="0"/>
              </a:rPr>
              <a:t>Đặt vấn đề</a:t>
            </a:r>
            <a:endParaRPr sz="2600" dirty="0">
              <a:latin typeface="Arial" panose="020B0604020202020204" pitchFamily="34" charset="0"/>
              <a:cs typeface="Arial" panose="020B0604020202020204" pitchFamily="34" charset="0"/>
            </a:endParaRPr>
          </a:p>
        </p:txBody>
      </p:sp>
      <p:sp>
        <p:nvSpPr>
          <p:cNvPr id="2871" name="Google Shape;2871;p46">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872" name="Google Shape;2872;p46">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14F732B8-E69D-712F-249A-F1A1E4484CD5}"/>
              </a:ext>
            </a:extLst>
          </p:cNvPr>
          <p:cNvSpPr txBox="1"/>
          <p:nvPr/>
        </p:nvSpPr>
        <p:spPr>
          <a:xfrm>
            <a:off x="813285" y="1778756"/>
            <a:ext cx="3636287" cy="2732530"/>
          </a:xfrm>
          <a:prstGeom prst="rect">
            <a:avLst/>
          </a:prstGeom>
          <a:noFill/>
        </p:spPr>
        <p:txBody>
          <a:bodyPr wrap="square" bIns="108000" anchor="ctr">
            <a:spAutoFit/>
          </a:bodyPr>
          <a:lstStyle/>
          <a:p>
            <a:pPr algn="just">
              <a:lnSpc>
                <a:spcPct val="150000"/>
              </a:lnSpc>
            </a:pPr>
            <a:r>
              <a:rPr lang="vi-VN" sz="1900" dirty="0"/>
              <a:t>Giả sử, em muốn tìm một lớp học trực tuyến để nâng cao trình độ tiếng Anh của mình. Em sẽ quan tâm đến những điều gì để có được thông tin chất lượng cho mục đích đó?</a:t>
            </a:r>
          </a:p>
        </p:txBody>
      </p:sp>
      <p:pic>
        <p:nvPicPr>
          <p:cNvPr id="44" name="Picture 2">
            <a:extLst>
              <a:ext uri="{FF2B5EF4-FFF2-40B4-BE49-F238E27FC236}">
                <a16:creationId xmlns:a16="http://schemas.microsoft.com/office/drawing/2014/main" id="{9DCDB555-86F6-808F-0EB2-E6A82456AB8F}"/>
              </a:ext>
            </a:extLst>
          </p:cNvPr>
          <p:cNvPicPr>
            <a:picLocks noChangeAspect="1" noChangeArrowheads="1"/>
          </p:cNvPicPr>
          <p:nvPr/>
        </p:nvPicPr>
        <p:blipFill>
          <a:blip r:embed="rId3"/>
          <a:srcRect l="14921" r="14921"/>
          <a:stretch/>
        </p:blipFill>
        <p:spPr bwMode="auto">
          <a:xfrm>
            <a:off x="4782287" y="1941750"/>
            <a:ext cx="3069625" cy="2406543"/>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par>
                                <p:cTn id="8" presetID="16" presetClass="entr" presetSubtype="21"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7"/>
        <p:cNvGrpSpPr/>
        <p:nvPr/>
      </p:nvGrpSpPr>
      <p:grpSpPr>
        <a:xfrm>
          <a:off x="0" y="0"/>
          <a:ext cx="0" cy="0"/>
          <a:chOff x="0" y="0"/>
          <a:chExt cx="0" cy="0"/>
        </a:xfrm>
      </p:grpSpPr>
      <p:grpSp>
        <p:nvGrpSpPr>
          <p:cNvPr id="2938" name="Google Shape;2938;p51"/>
          <p:cNvGrpSpPr/>
          <p:nvPr/>
        </p:nvGrpSpPr>
        <p:grpSpPr>
          <a:xfrm>
            <a:off x="4954669" y="1181677"/>
            <a:ext cx="3047100" cy="3017450"/>
            <a:chOff x="5044175" y="1310625"/>
            <a:chExt cx="3047100" cy="3017450"/>
          </a:xfrm>
        </p:grpSpPr>
        <p:sp>
          <p:nvSpPr>
            <p:cNvPr id="2939" name="Google Shape;2939;p51"/>
            <p:cNvSpPr/>
            <p:nvPr/>
          </p:nvSpPr>
          <p:spPr>
            <a:xfrm>
              <a:off x="5044175" y="1310625"/>
              <a:ext cx="3047100" cy="2505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1"/>
            <p:cNvSpPr/>
            <p:nvPr/>
          </p:nvSpPr>
          <p:spPr>
            <a:xfrm>
              <a:off x="5044175" y="1561175"/>
              <a:ext cx="3047100" cy="2766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41" name="Google Shape;2941;p51"/>
          <p:cNvPicPr preferRelativeResize="0">
            <a:picLocks noGrp="1"/>
          </p:cNvPicPr>
          <p:nvPr>
            <p:ph type="pic" idx="2"/>
          </p:nvPr>
        </p:nvPicPr>
        <p:blipFill rotWithShape="1">
          <a:blip r:embed="rId3">
            <a:alphaModFix/>
          </a:blip>
          <a:srcRect l="17382" r="9614"/>
          <a:stretch/>
        </p:blipFill>
        <p:spPr>
          <a:xfrm>
            <a:off x="5047669" y="1511577"/>
            <a:ext cx="2861102" cy="2608199"/>
          </a:xfrm>
          <a:prstGeom prst="rect">
            <a:avLst/>
          </a:prstGeom>
        </p:spPr>
      </p:pic>
      <p:sp>
        <p:nvSpPr>
          <p:cNvPr id="2942" name="Google Shape;2942;p51"/>
          <p:cNvSpPr txBox="1">
            <a:spLocks noGrp="1"/>
          </p:cNvSpPr>
          <p:nvPr>
            <p:ph type="title"/>
          </p:nvPr>
        </p:nvSpPr>
        <p:spPr>
          <a:xfrm>
            <a:off x="612605" y="1181677"/>
            <a:ext cx="4039204" cy="7031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a:solidFill>
                  <a:schemeClr val="accent1">
                    <a:lumMod val="75000"/>
                  </a:schemeClr>
                </a:solidFill>
                <a:latin typeface="Arial" panose="020B0604020202020204" pitchFamily="34" charset="0"/>
                <a:cs typeface="Arial" panose="020B0604020202020204" pitchFamily="34" charset="0"/>
              </a:rPr>
              <a:t>THẢO LUẬN NHÓM ĐÔI</a:t>
            </a:r>
            <a:endParaRPr sz="2600" dirty="0"/>
          </a:p>
        </p:txBody>
      </p:sp>
      <p:sp>
        <p:nvSpPr>
          <p:cNvPr id="2944" name="Google Shape;2944;p51">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1">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a16="http://schemas.microsoft.com/office/drawing/2014/main" id="{29AD0210-0951-88B9-C124-D0DE4BF39070}"/>
              </a:ext>
            </a:extLst>
          </p:cNvPr>
          <p:cNvGrpSpPr/>
          <p:nvPr/>
        </p:nvGrpSpPr>
        <p:grpSpPr>
          <a:xfrm>
            <a:off x="708045" y="2106544"/>
            <a:ext cx="3833974" cy="2059342"/>
            <a:chOff x="3731967" y="3865154"/>
            <a:chExt cx="7667947" cy="4118684"/>
          </a:xfrm>
        </p:grpSpPr>
        <p:sp>
          <p:nvSpPr>
            <p:cNvPr id="5" name="Freeform 7">
              <a:extLst>
                <a:ext uri="{FF2B5EF4-FFF2-40B4-BE49-F238E27FC236}">
                  <a16:creationId xmlns:a16="http://schemas.microsoft.com/office/drawing/2014/main" id="{60494FAE-F617-6143-F226-A6CA162BF88A}"/>
                </a:ext>
              </a:extLst>
            </p:cNvPr>
            <p:cNvSpPr/>
            <p:nvPr/>
          </p:nvSpPr>
          <p:spPr>
            <a:xfrm>
              <a:off x="4324431" y="3865154"/>
              <a:ext cx="7075483" cy="4118684"/>
            </a:xfrm>
            <a:prstGeom prst="roundRect">
              <a:avLst/>
            </a:prstGeom>
            <a:solidFill>
              <a:srgbClr val="FFFFFF"/>
            </a:solidFill>
            <a:ln w="38100" cap="rnd">
              <a:solidFill>
                <a:schemeClr val="accent2"/>
              </a:solidFill>
              <a:prstDash val="solid"/>
              <a:round/>
            </a:ln>
          </p:spPr>
          <p:txBody>
            <a:bodyPr/>
            <a:lstStyle/>
            <a:p>
              <a:endParaRPr lang="vi-VN" sz="700" dirty="0">
                <a:latin typeface="Arial" panose="020B0604020202020204" pitchFamily="34" charset="0"/>
                <a:cs typeface="Arial" panose="020B0604020202020204" pitchFamily="34" charset="0"/>
              </a:endParaRPr>
            </a:p>
          </p:txBody>
        </p:sp>
        <p:sp>
          <p:nvSpPr>
            <p:cNvPr id="6" name="Freeform 11">
              <a:extLst>
                <a:ext uri="{FF2B5EF4-FFF2-40B4-BE49-F238E27FC236}">
                  <a16:creationId xmlns:a16="http://schemas.microsoft.com/office/drawing/2014/main" id="{BE76092B-0400-7CA0-1907-7EA1D3F09179}"/>
                </a:ext>
              </a:extLst>
            </p:cNvPr>
            <p:cNvSpPr/>
            <p:nvPr/>
          </p:nvSpPr>
          <p:spPr>
            <a:xfrm>
              <a:off x="3731967" y="4312616"/>
              <a:ext cx="983362" cy="848524"/>
            </a:xfrm>
            <a:prstGeom prst="homePlate">
              <a:avLst>
                <a:gd name="adj" fmla="val 41447"/>
              </a:avLst>
            </a:prstGeom>
            <a:solidFill>
              <a:schemeClr val="accent2"/>
            </a:solidFill>
            <a:ln w="38100" cap="rnd">
              <a:solidFill>
                <a:schemeClr val="accent2"/>
              </a:solidFill>
              <a:prstDash val="solid"/>
              <a:round/>
            </a:ln>
          </p:spPr>
          <p:txBody>
            <a:bodyPr anchor="ctr"/>
            <a:lstStyle/>
            <a:p>
              <a:pPr algn="ctr"/>
              <a:r>
                <a:rPr lang="en-US" sz="3000" b="1" dirty="0">
                  <a:solidFill>
                    <a:schemeClr val="bg2"/>
                  </a:solidFill>
                  <a:latin typeface="Arial" panose="020B0604020202020204" pitchFamily="34" charset="0"/>
                  <a:cs typeface="Arial" panose="020B0604020202020204" pitchFamily="34" charset="0"/>
                </a:rPr>
                <a:t>?</a:t>
              </a:r>
              <a:endParaRPr lang="vi-VN" sz="3000" b="1" dirty="0">
                <a:solidFill>
                  <a:schemeClr val="bg2"/>
                </a:solidFill>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F5BB2963-A40A-2B1E-0E13-C74CB568D6E4}"/>
              </a:ext>
            </a:extLst>
          </p:cNvPr>
          <p:cNvSpPr txBox="1"/>
          <p:nvPr/>
        </p:nvSpPr>
        <p:spPr>
          <a:xfrm>
            <a:off x="1165089" y="2328243"/>
            <a:ext cx="3216117" cy="1615942"/>
          </a:xfrm>
          <a:prstGeom prst="rect">
            <a:avLst/>
          </a:prstGeom>
          <a:noFill/>
        </p:spPr>
        <p:txBody>
          <a:bodyPr wrap="square" bIns="108000">
            <a:spAutoFit/>
          </a:bodyPr>
          <a:lstStyle/>
          <a:p>
            <a:pPr algn="ctr">
              <a:lnSpc>
                <a:spcPct val="150000"/>
              </a:lnSpc>
            </a:pPr>
            <a:r>
              <a:rPr lang="vi-VN" sz="2200" dirty="0"/>
              <a:t>Làm thế nào để có thông tin trong quá trình giải quyết vấn đề?</a:t>
            </a: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6"/>
        <p:cNvGrpSpPr/>
        <p:nvPr/>
      </p:nvGrpSpPr>
      <p:grpSpPr>
        <a:xfrm>
          <a:off x="0" y="0"/>
          <a:ext cx="0" cy="0"/>
          <a:chOff x="0" y="0"/>
          <a:chExt cx="0" cy="0"/>
        </a:xfrm>
      </p:grpSpPr>
      <p:sp>
        <p:nvSpPr>
          <p:cNvPr id="2879" name="Google Shape;2879;p47"/>
          <p:cNvSpPr txBox="1">
            <a:spLocks noGrp="1"/>
          </p:cNvSpPr>
          <p:nvPr>
            <p:ph type="title"/>
          </p:nvPr>
        </p:nvSpPr>
        <p:spPr>
          <a:xfrm>
            <a:off x="525128" y="61594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latin typeface="Arial" panose="020B0604020202020204" pitchFamily="34" charset="0"/>
                <a:cs typeface="Arial" panose="020B0604020202020204" pitchFamily="34" charset="0"/>
              </a:rPr>
              <a:t>Gợi ý thảo luận</a:t>
            </a:r>
            <a:endParaRPr sz="2400" dirty="0">
              <a:latin typeface="Arial" panose="020B0604020202020204" pitchFamily="34" charset="0"/>
              <a:cs typeface="Arial" panose="020B0604020202020204" pitchFamily="34" charset="0"/>
            </a:endParaRPr>
          </a:p>
        </p:txBody>
      </p:sp>
      <p:sp>
        <p:nvSpPr>
          <p:cNvPr id="2890" name="Google Shape;2890;p47">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891" name="Google Shape;2891;p47">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26" name="Google Shape;2761;p43">
            <a:extLst>
              <a:ext uri="{FF2B5EF4-FFF2-40B4-BE49-F238E27FC236}">
                <a16:creationId xmlns:a16="http://schemas.microsoft.com/office/drawing/2014/main" id="{C06B10E1-CB52-114B-C167-AA6015173700}"/>
              </a:ext>
            </a:extLst>
          </p:cNvPr>
          <p:cNvGrpSpPr/>
          <p:nvPr/>
        </p:nvGrpSpPr>
        <p:grpSpPr>
          <a:xfrm>
            <a:off x="521566" y="1304144"/>
            <a:ext cx="7663062" cy="3399484"/>
            <a:chOff x="5044175" y="1310625"/>
            <a:chExt cx="3047100" cy="3017450"/>
          </a:xfrm>
        </p:grpSpPr>
        <p:sp>
          <p:nvSpPr>
            <p:cNvPr id="27" name="Google Shape;2762;p43">
              <a:extLst>
                <a:ext uri="{FF2B5EF4-FFF2-40B4-BE49-F238E27FC236}">
                  <a16:creationId xmlns:a16="http://schemas.microsoft.com/office/drawing/2014/main" id="{C6EFA5B2-DA13-C9D6-63DC-757C9D910F16}"/>
                </a:ext>
              </a:extLst>
            </p:cNvPr>
            <p:cNvSpPr/>
            <p:nvPr/>
          </p:nvSpPr>
          <p:spPr>
            <a:xfrm>
              <a:off x="5044175" y="1310625"/>
              <a:ext cx="3047100" cy="250500"/>
            </a:xfrm>
            <a:prstGeom prst="rect">
              <a:avLst/>
            </a:prstGeom>
            <a:solidFill>
              <a:schemeClr val="accent3">
                <a:lumMod val="40000"/>
                <a:lumOff val="6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63;p43">
              <a:extLst>
                <a:ext uri="{FF2B5EF4-FFF2-40B4-BE49-F238E27FC236}">
                  <a16:creationId xmlns:a16="http://schemas.microsoft.com/office/drawing/2014/main" id="{2A22B24E-3FDD-C02E-8937-C266FB7DA91D}"/>
                </a:ext>
              </a:extLst>
            </p:cNvPr>
            <p:cNvSpPr/>
            <p:nvPr/>
          </p:nvSpPr>
          <p:spPr>
            <a:xfrm>
              <a:off x="5044175" y="1561175"/>
              <a:ext cx="3047100" cy="2766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a:extLst>
              <a:ext uri="{FF2B5EF4-FFF2-40B4-BE49-F238E27FC236}">
                <a16:creationId xmlns:a16="http://schemas.microsoft.com/office/drawing/2014/main" id="{92486314-193F-000B-4071-493E0EC2E5BD}"/>
              </a:ext>
            </a:extLst>
          </p:cNvPr>
          <p:cNvSpPr txBox="1"/>
          <p:nvPr/>
        </p:nvSpPr>
        <p:spPr>
          <a:xfrm>
            <a:off x="3903470" y="1710917"/>
            <a:ext cx="3833666" cy="2868208"/>
          </a:xfrm>
          <a:prstGeom prst="rect">
            <a:avLst/>
          </a:prstGeom>
          <a:noFill/>
        </p:spPr>
        <p:txBody>
          <a:bodyPr wrap="square" bIns="108000" anchor="ctr">
            <a:spAutoFit/>
          </a:bodyPr>
          <a:lstStyle/>
          <a:p>
            <a:pPr algn="just">
              <a:lnSpc>
                <a:spcPct val="150000"/>
              </a:lnSpc>
            </a:pPr>
            <a:r>
              <a:rPr lang="vi-VN" sz="2000" dirty="0"/>
              <a:t>Theo dõi hai ví dụ trong SGK và phân tích từng tính chất của thông tin đã góp phần quyết định chất lượng kết quả giải quyết vấn đề (hay kết quả thực hiện một nhiệm vụ nào đó).</a:t>
            </a:r>
          </a:p>
        </p:txBody>
      </p:sp>
      <p:sp>
        <p:nvSpPr>
          <p:cNvPr id="30" name="Freeform 11">
            <a:extLst>
              <a:ext uri="{FF2B5EF4-FFF2-40B4-BE49-F238E27FC236}">
                <a16:creationId xmlns:a16="http://schemas.microsoft.com/office/drawing/2014/main" id="{D4ECC457-623E-EF98-71E7-0A57B7B2B85C}"/>
              </a:ext>
            </a:extLst>
          </p:cNvPr>
          <p:cNvSpPr/>
          <p:nvPr/>
        </p:nvSpPr>
        <p:spPr>
          <a:xfrm>
            <a:off x="1071779" y="1835420"/>
            <a:ext cx="2384199" cy="2868208"/>
          </a:xfrm>
          <a:custGeom>
            <a:avLst/>
            <a:gdLst/>
            <a:ahLst/>
            <a:cxnLst/>
            <a:rect l="l" t="t" r="r" b="b"/>
            <a:pathLst>
              <a:path w="925218" h="1113044">
                <a:moveTo>
                  <a:pt x="0" y="0"/>
                </a:moveTo>
                <a:lnTo>
                  <a:pt x="925218" y="0"/>
                </a:lnTo>
                <a:lnTo>
                  <a:pt x="925218" y="1113044"/>
                </a:lnTo>
                <a:lnTo>
                  <a:pt x="0" y="1113044"/>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6"/>
        <p:cNvGrpSpPr/>
        <p:nvPr/>
      </p:nvGrpSpPr>
      <p:grpSpPr>
        <a:xfrm>
          <a:off x="0" y="0"/>
          <a:ext cx="0" cy="0"/>
          <a:chOff x="0" y="0"/>
          <a:chExt cx="0" cy="0"/>
        </a:xfrm>
      </p:grpSpPr>
      <p:sp>
        <p:nvSpPr>
          <p:cNvPr id="2879" name="Google Shape;2879;p47"/>
          <p:cNvSpPr txBox="1">
            <a:spLocks noGrp="1"/>
          </p:cNvSpPr>
          <p:nvPr>
            <p:ph type="title"/>
          </p:nvPr>
        </p:nvSpPr>
        <p:spPr>
          <a:xfrm>
            <a:off x="521566" y="623444"/>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latin typeface="Arial" panose="020B0604020202020204" pitchFamily="34" charset="0"/>
                <a:cs typeface="Arial" panose="020B0604020202020204" pitchFamily="34" charset="0"/>
              </a:rPr>
              <a:t>Gợi ý trả lời</a:t>
            </a:r>
            <a:endParaRPr sz="2400" dirty="0">
              <a:latin typeface="Arial" panose="020B0604020202020204" pitchFamily="34" charset="0"/>
              <a:cs typeface="Arial" panose="020B0604020202020204" pitchFamily="34" charset="0"/>
            </a:endParaRPr>
          </a:p>
        </p:txBody>
      </p:sp>
      <p:sp>
        <p:nvSpPr>
          <p:cNvPr id="2890" name="Google Shape;2890;p47">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891" name="Google Shape;2891;p47">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26" name="Google Shape;2761;p43">
            <a:extLst>
              <a:ext uri="{FF2B5EF4-FFF2-40B4-BE49-F238E27FC236}">
                <a16:creationId xmlns:a16="http://schemas.microsoft.com/office/drawing/2014/main" id="{C06B10E1-CB52-114B-C167-AA6015173700}"/>
              </a:ext>
            </a:extLst>
          </p:cNvPr>
          <p:cNvGrpSpPr/>
          <p:nvPr/>
        </p:nvGrpSpPr>
        <p:grpSpPr>
          <a:xfrm>
            <a:off x="521566" y="1304144"/>
            <a:ext cx="7663062" cy="3399484"/>
            <a:chOff x="5044175" y="1310625"/>
            <a:chExt cx="3047100" cy="3017450"/>
          </a:xfrm>
        </p:grpSpPr>
        <p:sp>
          <p:nvSpPr>
            <p:cNvPr id="27" name="Google Shape;2762;p43">
              <a:extLst>
                <a:ext uri="{FF2B5EF4-FFF2-40B4-BE49-F238E27FC236}">
                  <a16:creationId xmlns:a16="http://schemas.microsoft.com/office/drawing/2014/main" id="{C6EFA5B2-DA13-C9D6-63DC-757C9D910F16}"/>
                </a:ext>
              </a:extLst>
            </p:cNvPr>
            <p:cNvSpPr/>
            <p:nvPr/>
          </p:nvSpPr>
          <p:spPr>
            <a:xfrm>
              <a:off x="5044175" y="1310625"/>
              <a:ext cx="3047100" cy="250500"/>
            </a:xfrm>
            <a:prstGeom prst="rect">
              <a:avLst/>
            </a:prstGeom>
            <a:solidFill>
              <a:schemeClr val="accent3">
                <a:lumMod val="40000"/>
                <a:lumOff val="6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63;p43">
              <a:extLst>
                <a:ext uri="{FF2B5EF4-FFF2-40B4-BE49-F238E27FC236}">
                  <a16:creationId xmlns:a16="http://schemas.microsoft.com/office/drawing/2014/main" id="{2A22B24E-3FDD-C02E-8937-C266FB7DA91D}"/>
                </a:ext>
              </a:extLst>
            </p:cNvPr>
            <p:cNvSpPr/>
            <p:nvPr/>
          </p:nvSpPr>
          <p:spPr>
            <a:xfrm>
              <a:off x="5044175" y="1561175"/>
              <a:ext cx="3047100" cy="2766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a:extLst>
              <a:ext uri="{FF2B5EF4-FFF2-40B4-BE49-F238E27FC236}">
                <a16:creationId xmlns:a16="http://schemas.microsoft.com/office/drawing/2014/main" id="{92486314-193F-000B-4071-493E0EC2E5BD}"/>
              </a:ext>
            </a:extLst>
          </p:cNvPr>
          <p:cNvSpPr txBox="1"/>
          <p:nvPr/>
        </p:nvSpPr>
        <p:spPr>
          <a:xfrm>
            <a:off x="959372" y="1925191"/>
            <a:ext cx="4208420" cy="2406543"/>
          </a:xfrm>
          <a:prstGeom prst="rect">
            <a:avLst/>
          </a:prstGeom>
          <a:noFill/>
        </p:spPr>
        <p:txBody>
          <a:bodyPr wrap="square" bIns="108000" anchor="ctr">
            <a:spAutoFit/>
          </a:bodyPr>
          <a:lstStyle/>
          <a:p>
            <a:pPr marL="342900" indent="-342900" algn="just">
              <a:lnSpc>
                <a:spcPct val="150000"/>
              </a:lnSpc>
              <a:buFont typeface="Wingdings" panose="05000000000000000000" pitchFamily="2" charset="2"/>
              <a:buChar char="ü"/>
            </a:pPr>
            <a:r>
              <a:rPr lang="vi-VN" sz="2000" dirty="0"/>
              <a:t>Cần quan tâm đến tính chính xác, tính cập nhật, tính đầy đủ và tính sử dụng được của thông tin trong tìm kiếm, tiếp nhận và trao đổi.</a:t>
            </a:r>
          </a:p>
        </p:txBody>
      </p:sp>
      <p:sp>
        <p:nvSpPr>
          <p:cNvPr id="2" name="Freeform 60">
            <a:extLst>
              <a:ext uri="{FF2B5EF4-FFF2-40B4-BE49-F238E27FC236}">
                <a16:creationId xmlns:a16="http://schemas.microsoft.com/office/drawing/2014/main" id="{31934E13-C56F-94EE-5E1D-BF5B84B0B33D}"/>
              </a:ext>
            </a:extLst>
          </p:cNvPr>
          <p:cNvSpPr/>
          <p:nvPr/>
        </p:nvSpPr>
        <p:spPr>
          <a:xfrm>
            <a:off x="5736699" y="1849927"/>
            <a:ext cx="2065681" cy="2854136"/>
          </a:xfrm>
          <a:custGeom>
            <a:avLst/>
            <a:gdLst/>
            <a:ahLst/>
            <a:cxnLst/>
            <a:rect l="l" t="t" r="r" b="b"/>
            <a:pathLst>
              <a:path w="1044838" h="1443645">
                <a:moveTo>
                  <a:pt x="0" y="0"/>
                </a:moveTo>
                <a:lnTo>
                  <a:pt x="1044838" y="0"/>
                </a:lnTo>
                <a:lnTo>
                  <a:pt x="1044838" y="1443645"/>
                </a:lnTo>
                <a:lnTo>
                  <a:pt x="0" y="1443645"/>
                </a:lnTo>
                <a:lnTo>
                  <a:pt x="0" y="0"/>
                </a:lnTo>
                <a:close/>
              </a:path>
            </a:pathLst>
          </a:custGeom>
          <a:blipFill>
            <a:blip r:embed="rId3"/>
            <a:stretch>
              <a:fillRect/>
            </a:stretch>
          </a:blipFill>
        </p:spPr>
      </p:sp>
    </p:spTree>
    <p:extLst>
      <p:ext uri="{BB962C8B-B14F-4D97-AF65-F5344CB8AC3E}">
        <p14:creationId xmlns:p14="http://schemas.microsoft.com/office/powerpoint/2010/main" val="3273079091"/>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6"/>
        <p:cNvGrpSpPr/>
        <p:nvPr/>
      </p:nvGrpSpPr>
      <p:grpSpPr>
        <a:xfrm>
          <a:off x="0" y="0"/>
          <a:ext cx="0" cy="0"/>
          <a:chOff x="0" y="0"/>
          <a:chExt cx="0" cy="0"/>
        </a:xfrm>
      </p:grpSpPr>
      <p:sp>
        <p:nvSpPr>
          <p:cNvPr id="2879" name="Google Shape;2879;p47"/>
          <p:cNvSpPr txBox="1">
            <a:spLocks noGrp="1"/>
          </p:cNvSpPr>
          <p:nvPr>
            <p:ph type="title"/>
          </p:nvPr>
        </p:nvSpPr>
        <p:spPr>
          <a:xfrm>
            <a:off x="521566" y="623444"/>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latin typeface="Arial" panose="020B0604020202020204" pitchFamily="34" charset="0"/>
                <a:cs typeface="Arial" panose="020B0604020202020204" pitchFamily="34" charset="0"/>
              </a:rPr>
              <a:t>Gợi ý trả lời</a:t>
            </a:r>
            <a:endParaRPr sz="2400" dirty="0">
              <a:latin typeface="Arial" panose="020B0604020202020204" pitchFamily="34" charset="0"/>
              <a:cs typeface="Arial" panose="020B0604020202020204" pitchFamily="34" charset="0"/>
            </a:endParaRPr>
          </a:p>
        </p:txBody>
      </p:sp>
      <p:sp>
        <p:nvSpPr>
          <p:cNvPr id="2890" name="Google Shape;2890;p47">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891" name="Google Shape;2891;p47">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26" name="Google Shape;2761;p43">
            <a:extLst>
              <a:ext uri="{FF2B5EF4-FFF2-40B4-BE49-F238E27FC236}">
                <a16:creationId xmlns:a16="http://schemas.microsoft.com/office/drawing/2014/main" id="{C06B10E1-CB52-114B-C167-AA6015173700}"/>
              </a:ext>
            </a:extLst>
          </p:cNvPr>
          <p:cNvGrpSpPr/>
          <p:nvPr/>
        </p:nvGrpSpPr>
        <p:grpSpPr>
          <a:xfrm>
            <a:off x="521566" y="1341620"/>
            <a:ext cx="7663062" cy="3324532"/>
            <a:chOff x="5044175" y="1310625"/>
            <a:chExt cx="3047100" cy="3017450"/>
          </a:xfrm>
        </p:grpSpPr>
        <p:sp>
          <p:nvSpPr>
            <p:cNvPr id="27" name="Google Shape;2762;p43">
              <a:extLst>
                <a:ext uri="{FF2B5EF4-FFF2-40B4-BE49-F238E27FC236}">
                  <a16:creationId xmlns:a16="http://schemas.microsoft.com/office/drawing/2014/main" id="{C6EFA5B2-DA13-C9D6-63DC-757C9D910F16}"/>
                </a:ext>
              </a:extLst>
            </p:cNvPr>
            <p:cNvSpPr/>
            <p:nvPr/>
          </p:nvSpPr>
          <p:spPr>
            <a:xfrm>
              <a:off x="5044175" y="1310625"/>
              <a:ext cx="3047100" cy="250500"/>
            </a:xfrm>
            <a:prstGeom prst="rect">
              <a:avLst/>
            </a:prstGeom>
            <a:solidFill>
              <a:schemeClr val="accent3">
                <a:lumMod val="40000"/>
                <a:lumOff val="6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63;p43">
              <a:extLst>
                <a:ext uri="{FF2B5EF4-FFF2-40B4-BE49-F238E27FC236}">
                  <a16:creationId xmlns:a16="http://schemas.microsoft.com/office/drawing/2014/main" id="{2A22B24E-3FDD-C02E-8937-C266FB7DA91D}"/>
                </a:ext>
              </a:extLst>
            </p:cNvPr>
            <p:cNvSpPr/>
            <p:nvPr/>
          </p:nvSpPr>
          <p:spPr>
            <a:xfrm>
              <a:off x="5044175" y="1561175"/>
              <a:ext cx="3047100" cy="2766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a:extLst>
              <a:ext uri="{FF2B5EF4-FFF2-40B4-BE49-F238E27FC236}">
                <a16:creationId xmlns:a16="http://schemas.microsoft.com/office/drawing/2014/main" id="{92486314-193F-000B-4071-493E0EC2E5BD}"/>
              </a:ext>
            </a:extLst>
          </p:cNvPr>
          <p:cNvSpPr txBox="1"/>
          <p:nvPr/>
        </p:nvSpPr>
        <p:spPr>
          <a:xfrm>
            <a:off x="774196" y="1925191"/>
            <a:ext cx="7157802" cy="2406543"/>
          </a:xfrm>
          <a:prstGeom prst="rect">
            <a:avLst/>
          </a:prstGeom>
          <a:noFill/>
        </p:spPr>
        <p:txBody>
          <a:bodyPr wrap="square" bIns="108000" anchor="ctr">
            <a:spAutoFit/>
          </a:bodyPr>
          <a:lstStyle/>
          <a:p>
            <a:pPr marL="285750" indent="-285750" algn="just">
              <a:lnSpc>
                <a:spcPct val="150000"/>
              </a:lnSpc>
              <a:buFont typeface="Wingdings" panose="05000000000000000000" pitchFamily="2" charset="2"/>
              <a:buChar char="ü"/>
            </a:pPr>
            <a:r>
              <a:rPr lang="vi-VN" sz="2000" dirty="0"/>
              <a:t>Cần tìm thông tin từ nguồn tin đáng tin cậy, được xác minh là chính xác, nguồn tin được cập nhật thường xuyên, thông tin cần đầy đủ để xem xét được các khía cạnh (đối với mục tiêu đặt ra) và phù hợp với điều kiện của người học (người học sử dụng được).</a:t>
            </a:r>
          </a:p>
        </p:txBody>
      </p:sp>
    </p:spTree>
    <p:extLst>
      <p:ext uri="{BB962C8B-B14F-4D97-AF65-F5344CB8AC3E}">
        <p14:creationId xmlns:p14="http://schemas.microsoft.com/office/powerpoint/2010/main" val="31518864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6"/>
        <p:cNvGrpSpPr/>
        <p:nvPr/>
      </p:nvGrpSpPr>
      <p:grpSpPr>
        <a:xfrm>
          <a:off x="0" y="0"/>
          <a:ext cx="0" cy="0"/>
          <a:chOff x="0" y="0"/>
          <a:chExt cx="0" cy="0"/>
        </a:xfrm>
      </p:grpSpPr>
      <p:sp>
        <p:nvSpPr>
          <p:cNvPr id="2879" name="Google Shape;2879;p47"/>
          <p:cNvSpPr txBox="1">
            <a:spLocks noGrp="1"/>
          </p:cNvSpPr>
          <p:nvPr>
            <p:ph type="title"/>
          </p:nvPr>
        </p:nvSpPr>
        <p:spPr>
          <a:xfrm>
            <a:off x="521566" y="623444"/>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latin typeface="Arial" panose="020B0604020202020204" pitchFamily="34" charset="0"/>
                <a:cs typeface="Arial" panose="020B0604020202020204" pitchFamily="34" charset="0"/>
              </a:rPr>
              <a:t>Gợi ý trả lời</a:t>
            </a:r>
            <a:endParaRPr sz="2400" dirty="0">
              <a:latin typeface="Arial" panose="020B0604020202020204" pitchFamily="34" charset="0"/>
              <a:cs typeface="Arial" panose="020B0604020202020204" pitchFamily="34" charset="0"/>
            </a:endParaRPr>
          </a:p>
        </p:txBody>
      </p:sp>
      <p:sp>
        <p:nvSpPr>
          <p:cNvPr id="2890" name="Google Shape;2890;p47">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891" name="Google Shape;2891;p47">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26" name="Google Shape;2761;p43">
            <a:extLst>
              <a:ext uri="{FF2B5EF4-FFF2-40B4-BE49-F238E27FC236}">
                <a16:creationId xmlns:a16="http://schemas.microsoft.com/office/drawing/2014/main" id="{C06B10E1-CB52-114B-C167-AA6015173700}"/>
              </a:ext>
            </a:extLst>
          </p:cNvPr>
          <p:cNvGrpSpPr/>
          <p:nvPr/>
        </p:nvGrpSpPr>
        <p:grpSpPr>
          <a:xfrm>
            <a:off x="521566" y="1304144"/>
            <a:ext cx="7663062" cy="3399484"/>
            <a:chOff x="5044175" y="1310625"/>
            <a:chExt cx="3047100" cy="3017450"/>
          </a:xfrm>
        </p:grpSpPr>
        <p:sp>
          <p:nvSpPr>
            <p:cNvPr id="27" name="Google Shape;2762;p43">
              <a:extLst>
                <a:ext uri="{FF2B5EF4-FFF2-40B4-BE49-F238E27FC236}">
                  <a16:creationId xmlns:a16="http://schemas.microsoft.com/office/drawing/2014/main" id="{C6EFA5B2-DA13-C9D6-63DC-757C9D910F16}"/>
                </a:ext>
              </a:extLst>
            </p:cNvPr>
            <p:cNvSpPr/>
            <p:nvPr/>
          </p:nvSpPr>
          <p:spPr>
            <a:xfrm>
              <a:off x="5044175" y="1310625"/>
              <a:ext cx="3047100" cy="250500"/>
            </a:xfrm>
            <a:prstGeom prst="rect">
              <a:avLst/>
            </a:prstGeom>
            <a:solidFill>
              <a:schemeClr val="accent3">
                <a:lumMod val="40000"/>
                <a:lumOff val="6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63;p43">
              <a:extLst>
                <a:ext uri="{FF2B5EF4-FFF2-40B4-BE49-F238E27FC236}">
                  <a16:creationId xmlns:a16="http://schemas.microsoft.com/office/drawing/2014/main" id="{2A22B24E-3FDD-C02E-8937-C266FB7DA91D}"/>
                </a:ext>
              </a:extLst>
            </p:cNvPr>
            <p:cNvSpPr/>
            <p:nvPr/>
          </p:nvSpPr>
          <p:spPr>
            <a:xfrm>
              <a:off x="5044175" y="1561175"/>
              <a:ext cx="3047100" cy="2766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a:extLst>
              <a:ext uri="{FF2B5EF4-FFF2-40B4-BE49-F238E27FC236}">
                <a16:creationId xmlns:a16="http://schemas.microsoft.com/office/drawing/2014/main" id="{92486314-193F-000B-4071-493E0EC2E5BD}"/>
              </a:ext>
            </a:extLst>
          </p:cNvPr>
          <p:cNvSpPr txBox="1"/>
          <p:nvPr/>
        </p:nvSpPr>
        <p:spPr>
          <a:xfrm>
            <a:off x="895779" y="1941750"/>
            <a:ext cx="4639454" cy="2406543"/>
          </a:xfrm>
          <a:prstGeom prst="rect">
            <a:avLst/>
          </a:prstGeom>
          <a:noFill/>
        </p:spPr>
        <p:txBody>
          <a:bodyPr wrap="square" bIns="108000" anchor="ctr">
            <a:spAutoFit/>
          </a:bodyPr>
          <a:lstStyle/>
          <a:p>
            <a:pPr marL="342900" indent="-342900" algn="just">
              <a:lnSpc>
                <a:spcPct val="150000"/>
              </a:lnSpc>
              <a:buFont typeface="Wingdings" panose="05000000000000000000" pitchFamily="2" charset="2"/>
              <a:buChar char="ü"/>
            </a:pPr>
            <a:r>
              <a:rPr lang="vi-VN" sz="2000" dirty="0"/>
              <a:t>Trong tìm kiếm hay trao đổi thông tin, cần tìm từ những nguồn tin minh bạch, tin cậy, có thể từ những tổ chức, những người có kinh nghiệm trong giảng dạy tiếng Anh.</a:t>
            </a:r>
          </a:p>
        </p:txBody>
      </p:sp>
      <p:sp>
        <p:nvSpPr>
          <p:cNvPr id="2" name="Freeform 60">
            <a:extLst>
              <a:ext uri="{FF2B5EF4-FFF2-40B4-BE49-F238E27FC236}">
                <a16:creationId xmlns:a16="http://schemas.microsoft.com/office/drawing/2014/main" id="{31934E13-C56F-94EE-5E1D-BF5B84B0B33D}"/>
              </a:ext>
            </a:extLst>
          </p:cNvPr>
          <p:cNvSpPr/>
          <p:nvPr/>
        </p:nvSpPr>
        <p:spPr>
          <a:xfrm>
            <a:off x="5858886" y="1849492"/>
            <a:ext cx="2065681" cy="2854136"/>
          </a:xfrm>
          <a:custGeom>
            <a:avLst/>
            <a:gdLst/>
            <a:ahLst/>
            <a:cxnLst/>
            <a:rect l="l" t="t" r="r" b="b"/>
            <a:pathLst>
              <a:path w="1044838" h="1443645">
                <a:moveTo>
                  <a:pt x="0" y="0"/>
                </a:moveTo>
                <a:lnTo>
                  <a:pt x="1044838" y="0"/>
                </a:lnTo>
                <a:lnTo>
                  <a:pt x="1044838" y="1443645"/>
                </a:lnTo>
                <a:lnTo>
                  <a:pt x="0" y="1443645"/>
                </a:lnTo>
                <a:lnTo>
                  <a:pt x="0" y="0"/>
                </a:lnTo>
                <a:close/>
              </a:path>
            </a:pathLst>
          </a:custGeom>
          <a:blipFill>
            <a:blip r:embed="rId3"/>
            <a:stretch>
              <a:fillRect/>
            </a:stretch>
          </a:blipFill>
        </p:spPr>
      </p:sp>
    </p:spTree>
    <p:extLst>
      <p:ext uri="{BB962C8B-B14F-4D97-AF65-F5344CB8AC3E}">
        <p14:creationId xmlns:p14="http://schemas.microsoft.com/office/powerpoint/2010/main" val="3144038317"/>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7"/>
        <p:cNvGrpSpPr/>
        <p:nvPr/>
      </p:nvGrpSpPr>
      <p:grpSpPr>
        <a:xfrm>
          <a:off x="0" y="0"/>
          <a:ext cx="0" cy="0"/>
          <a:chOff x="0" y="0"/>
          <a:chExt cx="0" cy="0"/>
        </a:xfrm>
      </p:grpSpPr>
      <p:grpSp>
        <p:nvGrpSpPr>
          <p:cNvPr id="2938" name="Google Shape;2938;p51"/>
          <p:cNvGrpSpPr/>
          <p:nvPr/>
        </p:nvGrpSpPr>
        <p:grpSpPr>
          <a:xfrm>
            <a:off x="4954669" y="1181677"/>
            <a:ext cx="3047100" cy="3017450"/>
            <a:chOff x="5044175" y="1310625"/>
            <a:chExt cx="3047100" cy="3017450"/>
          </a:xfrm>
        </p:grpSpPr>
        <p:sp>
          <p:nvSpPr>
            <p:cNvPr id="2939" name="Google Shape;2939;p51"/>
            <p:cNvSpPr/>
            <p:nvPr/>
          </p:nvSpPr>
          <p:spPr>
            <a:xfrm>
              <a:off x="5044175" y="1310625"/>
              <a:ext cx="3047100" cy="2505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1"/>
            <p:cNvSpPr/>
            <p:nvPr/>
          </p:nvSpPr>
          <p:spPr>
            <a:xfrm>
              <a:off x="5044175" y="1561175"/>
              <a:ext cx="3047100" cy="2766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41" name="Google Shape;2941;p51"/>
          <p:cNvPicPr preferRelativeResize="0">
            <a:picLocks noGrp="1"/>
          </p:cNvPicPr>
          <p:nvPr>
            <p:ph type="pic" idx="2"/>
          </p:nvPr>
        </p:nvPicPr>
        <p:blipFill rotWithShape="1">
          <a:blip r:embed="rId3">
            <a:alphaModFix/>
          </a:blip>
          <a:srcRect l="17382" r="9614"/>
          <a:stretch/>
        </p:blipFill>
        <p:spPr>
          <a:xfrm>
            <a:off x="5047669" y="1511577"/>
            <a:ext cx="2861102" cy="2608199"/>
          </a:xfrm>
          <a:prstGeom prst="rect">
            <a:avLst/>
          </a:prstGeom>
        </p:spPr>
      </p:pic>
      <p:sp>
        <p:nvSpPr>
          <p:cNvPr id="2942" name="Google Shape;2942;p51"/>
          <p:cNvSpPr txBox="1">
            <a:spLocks noGrp="1"/>
          </p:cNvSpPr>
          <p:nvPr>
            <p:ph type="title"/>
          </p:nvPr>
        </p:nvSpPr>
        <p:spPr>
          <a:xfrm>
            <a:off x="612605" y="1181677"/>
            <a:ext cx="4039204" cy="7031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a:solidFill>
                  <a:schemeClr val="accent1">
                    <a:lumMod val="75000"/>
                  </a:schemeClr>
                </a:solidFill>
                <a:latin typeface="Arial" panose="020B0604020202020204" pitchFamily="34" charset="0"/>
                <a:cs typeface="Arial" panose="020B0604020202020204" pitchFamily="34" charset="0"/>
              </a:rPr>
              <a:t>THẢO LUẬN NHÓM ĐÔI</a:t>
            </a:r>
            <a:endParaRPr sz="2600" dirty="0"/>
          </a:p>
        </p:txBody>
      </p:sp>
      <p:sp>
        <p:nvSpPr>
          <p:cNvPr id="2944" name="Google Shape;2944;p51">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1">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a16="http://schemas.microsoft.com/office/drawing/2014/main" id="{29AD0210-0951-88B9-C124-D0DE4BF39070}"/>
              </a:ext>
            </a:extLst>
          </p:cNvPr>
          <p:cNvGrpSpPr/>
          <p:nvPr/>
        </p:nvGrpSpPr>
        <p:grpSpPr>
          <a:xfrm>
            <a:off x="708045" y="2106544"/>
            <a:ext cx="3833974" cy="2059342"/>
            <a:chOff x="3731967" y="3865154"/>
            <a:chExt cx="7667947" cy="4118684"/>
          </a:xfrm>
        </p:grpSpPr>
        <p:sp>
          <p:nvSpPr>
            <p:cNvPr id="5" name="Freeform 7">
              <a:extLst>
                <a:ext uri="{FF2B5EF4-FFF2-40B4-BE49-F238E27FC236}">
                  <a16:creationId xmlns:a16="http://schemas.microsoft.com/office/drawing/2014/main" id="{60494FAE-F617-6143-F226-A6CA162BF88A}"/>
                </a:ext>
              </a:extLst>
            </p:cNvPr>
            <p:cNvSpPr/>
            <p:nvPr/>
          </p:nvSpPr>
          <p:spPr>
            <a:xfrm>
              <a:off x="4324431" y="3865154"/>
              <a:ext cx="7075483" cy="4118684"/>
            </a:xfrm>
            <a:prstGeom prst="roundRect">
              <a:avLst/>
            </a:prstGeom>
            <a:solidFill>
              <a:srgbClr val="FFFFFF"/>
            </a:solidFill>
            <a:ln w="38100" cap="rnd">
              <a:solidFill>
                <a:schemeClr val="accent2"/>
              </a:solidFill>
              <a:prstDash val="solid"/>
              <a:round/>
            </a:ln>
          </p:spPr>
          <p:txBody>
            <a:bodyPr/>
            <a:lstStyle/>
            <a:p>
              <a:endParaRPr lang="vi-VN" sz="700" dirty="0">
                <a:latin typeface="Arial" panose="020B0604020202020204" pitchFamily="34" charset="0"/>
                <a:cs typeface="Arial" panose="020B0604020202020204" pitchFamily="34" charset="0"/>
              </a:endParaRPr>
            </a:p>
          </p:txBody>
        </p:sp>
        <p:sp>
          <p:nvSpPr>
            <p:cNvPr id="6" name="Freeform 11">
              <a:extLst>
                <a:ext uri="{FF2B5EF4-FFF2-40B4-BE49-F238E27FC236}">
                  <a16:creationId xmlns:a16="http://schemas.microsoft.com/office/drawing/2014/main" id="{BE76092B-0400-7CA0-1907-7EA1D3F09179}"/>
                </a:ext>
              </a:extLst>
            </p:cNvPr>
            <p:cNvSpPr/>
            <p:nvPr/>
          </p:nvSpPr>
          <p:spPr>
            <a:xfrm>
              <a:off x="3731967" y="4312616"/>
              <a:ext cx="983362" cy="848524"/>
            </a:xfrm>
            <a:prstGeom prst="homePlate">
              <a:avLst>
                <a:gd name="adj" fmla="val 41447"/>
              </a:avLst>
            </a:prstGeom>
            <a:solidFill>
              <a:schemeClr val="accent2"/>
            </a:solidFill>
            <a:ln w="38100" cap="rnd">
              <a:solidFill>
                <a:schemeClr val="accent2"/>
              </a:solidFill>
              <a:prstDash val="solid"/>
              <a:round/>
            </a:ln>
          </p:spPr>
          <p:txBody>
            <a:bodyPr anchor="ctr"/>
            <a:lstStyle/>
            <a:p>
              <a:pPr algn="ctr"/>
              <a:r>
                <a:rPr lang="en-US" sz="3000" b="1" dirty="0">
                  <a:solidFill>
                    <a:schemeClr val="bg2"/>
                  </a:solidFill>
                  <a:latin typeface="Arial" panose="020B0604020202020204" pitchFamily="34" charset="0"/>
                  <a:cs typeface="Arial" panose="020B0604020202020204" pitchFamily="34" charset="0"/>
                </a:rPr>
                <a:t>?</a:t>
              </a:r>
              <a:endParaRPr lang="vi-VN" sz="3000" b="1" dirty="0">
                <a:solidFill>
                  <a:schemeClr val="bg2"/>
                </a:solidFill>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F5BB2963-A40A-2B1E-0E13-C74CB568D6E4}"/>
              </a:ext>
            </a:extLst>
          </p:cNvPr>
          <p:cNvSpPr txBox="1"/>
          <p:nvPr/>
        </p:nvSpPr>
        <p:spPr>
          <a:xfrm>
            <a:off x="1165089" y="2308216"/>
            <a:ext cx="3216117" cy="1615942"/>
          </a:xfrm>
          <a:prstGeom prst="rect">
            <a:avLst/>
          </a:prstGeom>
          <a:noFill/>
        </p:spPr>
        <p:txBody>
          <a:bodyPr wrap="square" bIns="108000" anchor="ctr">
            <a:spAutoFit/>
          </a:bodyPr>
          <a:lstStyle/>
          <a:p>
            <a:pPr algn="ctr">
              <a:lnSpc>
                <a:spcPct val="150000"/>
              </a:lnSpc>
            </a:pPr>
            <a:r>
              <a:rPr lang="vi-VN" sz="2200" dirty="0"/>
              <a:t>Nêu ví dụ về sử dụng thông tin có chất lượng trong giải quyết vấn đề.</a:t>
            </a:r>
          </a:p>
        </p:txBody>
      </p:sp>
    </p:spTree>
    <p:extLst>
      <p:ext uri="{BB962C8B-B14F-4D97-AF65-F5344CB8AC3E}">
        <p14:creationId xmlns:p14="http://schemas.microsoft.com/office/powerpoint/2010/main" val="3568318225"/>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grpSp>
        <p:nvGrpSpPr>
          <p:cNvPr id="2761" name="Google Shape;2761;p43"/>
          <p:cNvGrpSpPr/>
          <p:nvPr/>
        </p:nvGrpSpPr>
        <p:grpSpPr>
          <a:xfrm>
            <a:off x="723931" y="1304144"/>
            <a:ext cx="7303302" cy="3342807"/>
            <a:chOff x="5044175" y="1310625"/>
            <a:chExt cx="3047100" cy="3017450"/>
          </a:xfrm>
        </p:grpSpPr>
        <p:sp>
          <p:nvSpPr>
            <p:cNvPr id="2762" name="Google Shape;2762;p43"/>
            <p:cNvSpPr/>
            <p:nvPr/>
          </p:nvSpPr>
          <p:spPr>
            <a:xfrm>
              <a:off x="5044175" y="1310625"/>
              <a:ext cx="3047100" cy="2505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3"/>
            <p:cNvSpPr/>
            <p:nvPr/>
          </p:nvSpPr>
          <p:spPr>
            <a:xfrm>
              <a:off x="5044175" y="1561175"/>
              <a:ext cx="3047100" cy="2766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4" name="Google Shape;2764;p43"/>
          <p:cNvSpPr txBox="1">
            <a:spLocks noGrp="1"/>
          </p:cNvSpPr>
          <p:nvPr>
            <p:ph type="title"/>
          </p:nvPr>
        </p:nvSpPr>
        <p:spPr>
          <a:xfrm>
            <a:off x="648983" y="602861"/>
            <a:ext cx="7453198" cy="5506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latin typeface="Arial" panose="020B0604020202020204" pitchFamily="34" charset="0"/>
                <a:cs typeface="Arial" panose="020B0604020202020204" pitchFamily="34" charset="0"/>
              </a:rPr>
              <a:t>Lưu ý</a:t>
            </a:r>
            <a:endParaRPr sz="2400" dirty="0">
              <a:latin typeface="Arial" panose="020B0604020202020204" pitchFamily="34" charset="0"/>
              <a:cs typeface="Arial" panose="020B0604020202020204" pitchFamily="34" charset="0"/>
            </a:endParaRPr>
          </a:p>
        </p:txBody>
      </p:sp>
      <p:sp>
        <p:nvSpPr>
          <p:cNvPr id="2767" name="Google Shape;2767;p43">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3">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DE6D1E80-1D94-EC97-15DC-1AE1F2D6CF02}"/>
              </a:ext>
            </a:extLst>
          </p:cNvPr>
          <p:cNvSpPr txBox="1"/>
          <p:nvPr/>
        </p:nvSpPr>
        <p:spPr>
          <a:xfrm>
            <a:off x="1116767" y="1892736"/>
            <a:ext cx="3069625" cy="2343655"/>
          </a:xfrm>
          <a:prstGeom prst="rect">
            <a:avLst/>
          </a:prstGeom>
          <a:noFill/>
        </p:spPr>
        <p:txBody>
          <a:bodyPr wrap="square">
            <a:spAutoFit/>
          </a:bodyPr>
          <a:lstStyle/>
          <a:p>
            <a:pPr algn="just">
              <a:lnSpc>
                <a:spcPct val="150000"/>
              </a:lnSpc>
            </a:pPr>
            <a:r>
              <a:rPr lang="vi-VN" sz="2000" dirty="0"/>
              <a:t>Dùng thông tin không cập nhật kịp thời sẽ dẫn đến nguy hiểm, thậm chí nguy hiểm tính mạng của nhiều người. </a:t>
            </a:r>
          </a:p>
        </p:txBody>
      </p:sp>
      <p:pic>
        <p:nvPicPr>
          <p:cNvPr id="2" name="Picture 2">
            <a:extLst>
              <a:ext uri="{FF2B5EF4-FFF2-40B4-BE49-F238E27FC236}">
                <a16:creationId xmlns:a16="http://schemas.microsoft.com/office/drawing/2014/main" id="{18093794-4CA8-FC36-03BA-AA5517A9CB92}"/>
              </a:ext>
            </a:extLst>
          </p:cNvPr>
          <p:cNvPicPr>
            <a:picLocks noChangeAspect="1" noChangeArrowheads="1"/>
          </p:cNvPicPr>
          <p:nvPr/>
        </p:nvPicPr>
        <p:blipFill>
          <a:blip r:embed="rId3"/>
          <a:srcRect l="14126" r="14126"/>
          <a:stretch/>
        </p:blipFill>
        <p:spPr bwMode="auto">
          <a:xfrm>
            <a:off x="4572000" y="1892736"/>
            <a:ext cx="3069625" cy="2406543"/>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888845"/>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97"/>
        <p:cNvGrpSpPr/>
        <p:nvPr/>
      </p:nvGrpSpPr>
      <p:grpSpPr>
        <a:xfrm>
          <a:off x="0" y="0"/>
          <a:ext cx="0" cy="0"/>
          <a:chOff x="0" y="0"/>
          <a:chExt cx="0" cy="0"/>
        </a:xfrm>
      </p:grpSpPr>
      <p:sp>
        <p:nvSpPr>
          <p:cNvPr id="2698" name="Google Shape;2698;p38"/>
          <p:cNvSpPr txBox="1">
            <a:spLocks noGrp="1"/>
          </p:cNvSpPr>
          <p:nvPr>
            <p:ph type="title"/>
          </p:nvPr>
        </p:nvSpPr>
        <p:spPr>
          <a:xfrm>
            <a:off x="391134" y="697846"/>
            <a:ext cx="7950892"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Arial" panose="020B0604020202020204" pitchFamily="34" charset="0"/>
                <a:cs typeface="Arial" panose="020B0604020202020204" pitchFamily="34" charset="0"/>
              </a:rPr>
              <a:t>KHỞI ĐỘNG</a:t>
            </a:r>
            <a:endParaRPr dirty="0">
              <a:latin typeface="Arial" panose="020B0604020202020204" pitchFamily="34" charset="0"/>
              <a:cs typeface="Arial" panose="020B0604020202020204" pitchFamily="34" charset="0"/>
            </a:endParaRPr>
          </a:p>
        </p:txBody>
      </p:sp>
      <p:sp>
        <p:nvSpPr>
          <p:cNvPr id="2703" name="Google Shape;2703;p38">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704" name="Google Shape;2704;p38">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4ACC012C-4B7E-1527-2085-61F7A974497C}"/>
              </a:ext>
            </a:extLst>
          </p:cNvPr>
          <p:cNvGrpSpPr/>
          <p:nvPr/>
        </p:nvGrpSpPr>
        <p:grpSpPr>
          <a:xfrm>
            <a:off x="576436" y="1588381"/>
            <a:ext cx="4314878" cy="2896534"/>
            <a:chOff x="3731967" y="3592948"/>
            <a:chExt cx="8629755" cy="5793068"/>
          </a:xfrm>
        </p:grpSpPr>
        <p:sp>
          <p:nvSpPr>
            <p:cNvPr id="8" name="Freeform 7">
              <a:extLst>
                <a:ext uri="{FF2B5EF4-FFF2-40B4-BE49-F238E27FC236}">
                  <a16:creationId xmlns:a16="http://schemas.microsoft.com/office/drawing/2014/main" id="{12555671-48BB-07EC-4162-5D05545F1DD0}"/>
                </a:ext>
              </a:extLst>
            </p:cNvPr>
            <p:cNvSpPr/>
            <p:nvPr/>
          </p:nvSpPr>
          <p:spPr>
            <a:xfrm>
              <a:off x="4324429" y="3592948"/>
              <a:ext cx="8037293" cy="5793068"/>
            </a:xfrm>
            <a:prstGeom prst="roundRect">
              <a:avLst/>
            </a:prstGeom>
            <a:solidFill>
              <a:srgbClr val="FFFFFF"/>
            </a:solidFill>
            <a:ln w="38100" cap="rnd">
              <a:solidFill>
                <a:schemeClr val="accent2"/>
              </a:solidFill>
              <a:prstDash val="solid"/>
              <a:round/>
            </a:ln>
          </p:spPr>
          <p:txBody>
            <a:bodyPr/>
            <a:lstStyle/>
            <a:p>
              <a:endParaRPr lang="vi-VN" sz="700" dirty="0">
                <a:latin typeface="Arial" panose="020B0604020202020204" pitchFamily="34" charset="0"/>
                <a:cs typeface="Arial" panose="020B0604020202020204" pitchFamily="34" charset="0"/>
              </a:endParaRPr>
            </a:p>
          </p:txBody>
        </p:sp>
        <p:sp>
          <p:nvSpPr>
            <p:cNvPr id="9" name="Freeform 11">
              <a:extLst>
                <a:ext uri="{FF2B5EF4-FFF2-40B4-BE49-F238E27FC236}">
                  <a16:creationId xmlns:a16="http://schemas.microsoft.com/office/drawing/2014/main" id="{A5190014-38DC-11CF-93C5-54B893DDAB52}"/>
                </a:ext>
              </a:extLst>
            </p:cNvPr>
            <p:cNvSpPr/>
            <p:nvPr/>
          </p:nvSpPr>
          <p:spPr>
            <a:xfrm>
              <a:off x="3731967" y="4312616"/>
              <a:ext cx="983362" cy="848524"/>
            </a:xfrm>
            <a:prstGeom prst="homePlate">
              <a:avLst>
                <a:gd name="adj" fmla="val 41447"/>
              </a:avLst>
            </a:prstGeom>
            <a:solidFill>
              <a:schemeClr val="accent2"/>
            </a:solidFill>
            <a:ln w="38100" cap="rnd">
              <a:solidFill>
                <a:schemeClr val="accent2"/>
              </a:solidFill>
              <a:prstDash val="solid"/>
              <a:round/>
            </a:ln>
          </p:spPr>
          <p:txBody>
            <a:bodyPr anchor="ctr"/>
            <a:lstStyle/>
            <a:p>
              <a:pPr algn="ctr"/>
              <a:r>
                <a:rPr lang="en-US" sz="3000" b="1" dirty="0">
                  <a:solidFill>
                    <a:schemeClr val="bg2"/>
                  </a:solidFill>
                  <a:latin typeface="Arial" panose="020B0604020202020204" pitchFamily="34" charset="0"/>
                  <a:cs typeface="Arial" panose="020B0604020202020204" pitchFamily="34" charset="0"/>
                </a:rPr>
                <a:t>?</a:t>
              </a:r>
              <a:endParaRPr lang="vi-VN" sz="3000" b="1" dirty="0">
                <a:solidFill>
                  <a:schemeClr val="bg2"/>
                </a:solidFill>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F2F2F688-B3A4-C6B9-E177-37D9C439E429}"/>
              </a:ext>
            </a:extLst>
          </p:cNvPr>
          <p:cNvSpPr txBox="1"/>
          <p:nvPr/>
        </p:nvSpPr>
        <p:spPr>
          <a:xfrm>
            <a:off x="1076050" y="1833376"/>
            <a:ext cx="3636287" cy="2406543"/>
          </a:xfrm>
          <a:prstGeom prst="rect">
            <a:avLst/>
          </a:prstGeom>
          <a:noFill/>
        </p:spPr>
        <p:txBody>
          <a:bodyPr wrap="square" bIns="108000">
            <a:spAutoFit/>
          </a:bodyPr>
          <a:lstStyle/>
          <a:p>
            <a:pPr algn="just">
              <a:lnSpc>
                <a:spcPct val="150000"/>
              </a:lnSpc>
            </a:pPr>
            <a:r>
              <a:rPr lang="vi-VN" sz="2000" dirty="0"/>
              <a:t>Nếu dự định tham gia một lớp học trực tuyến để nâng cao trình độ tiếng Anh, em cần những thông tin nào và trao đổi thông tin với những ai? </a:t>
            </a:r>
          </a:p>
        </p:txBody>
      </p:sp>
      <p:pic>
        <p:nvPicPr>
          <p:cNvPr id="11" name="Picture 2">
            <a:extLst>
              <a:ext uri="{FF2B5EF4-FFF2-40B4-BE49-F238E27FC236}">
                <a16:creationId xmlns:a16="http://schemas.microsoft.com/office/drawing/2014/main" id="{8424A393-F7FF-6ECF-2461-1F641ECBBA5A}"/>
              </a:ext>
            </a:extLst>
          </p:cNvPr>
          <p:cNvPicPr>
            <a:picLocks noChangeAspect="1" noChangeArrowheads="1"/>
          </p:cNvPicPr>
          <p:nvPr/>
        </p:nvPicPr>
        <p:blipFill>
          <a:blip r:embed="rId3"/>
          <a:srcRect l="14921" r="14921"/>
          <a:stretch/>
        </p:blipFill>
        <p:spPr bwMode="auto">
          <a:xfrm>
            <a:off x="5094697" y="1833376"/>
            <a:ext cx="3069625" cy="2406543"/>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grpSp>
        <p:nvGrpSpPr>
          <p:cNvPr id="2761" name="Google Shape;2761;p43"/>
          <p:cNvGrpSpPr/>
          <p:nvPr/>
        </p:nvGrpSpPr>
        <p:grpSpPr>
          <a:xfrm>
            <a:off x="723931" y="1304144"/>
            <a:ext cx="7303302" cy="3342807"/>
            <a:chOff x="5044175" y="1310625"/>
            <a:chExt cx="3047100" cy="3017450"/>
          </a:xfrm>
        </p:grpSpPr>
        <p:sp>
          <p:nvSpPr>
            <p:cNvPr id="2762" name="Google Shape;2762;p43"/>
            <p:cNvSpPr/>
            <p:nvPr/>
          </p:nvSpPr>
          <p:spPr>
            <a:xfrm>
              <a:off x="5044175" y="1310625"/>
              <a:ext cx="3047100" cy="2505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3"/>
            <p:cNvSpPr/>
            <p:nvPr/>
          </p:nvSpPr>
          <p:spPr>
            <a:xfrm>
              <a:off x="5044175" y="1561175"/>
              <a:ext cx="3047100" cy="2766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4" name="Google Shape;2764;p43"/>
          <p:cNvSpPr txBox="1">
            <a:spLocks noGrp="1"/>
          </p:cNvSpPr>
          <p:nvPr>
            <p:ph type="title"/>
          </p:nvPr>
        </p:nvSpPr>
        <p:spPr>
          <a:xfrm>
            <a:off x="648983" y="602861"/>
            <a:ext cx="7453198" cy="5506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latin typeface="Arial" panose="020B0604020202020204" pitchFamily="34" charset="0"/>
                <a:cs typeface="Arial" panose="020B0604020202020204" pitchFamily="34" charset="0"/>
              </a:rPr>
              <a:t>Lưu ý</a:t>
            </a:r>
            <a:endParaRPr sz="2400" dirty="0">
              <a:latin typeface="Arial" panose="020B0604020202020204" pitchFamily="34" charset="0"/>
              <a:cs typeface="Arial" panose="020B0604020202020204" pitchFamily="34" charset="0"/>
            </a:endParaRPr>
          </a:p>
        </p:txBody>
      </p:sp>
      <p:sp>
        <p:nvSpPr>
          <p:cNvPr id="2767" name="Google Shape;2767;p43">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3">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DE6D1E80-1D94-EC97-15DC-1AE1F2D6CF02}"/>
              </a:ext>
            </a:extLst>
          </p:cNvPr>
          <p:cNvSpPr txBox="1"/>
          <p:nvPr/>
        </p:nvSpPr>
        <p:spPr>
          <a:xfrm>
            <a:off x="1041816" y="1892736"/>
            <a:ext cx="4099810" cy="2406543"/>
          </a:xfrm>
          <a:prstGeom prst="rect">
            <a:avLst/>
          </a:prstGeom>
          <a:noFill/>
        </p:spPr>
        <p:txBody>
          <a:bodyPr wrap="square">
            <a:spAutoFit/>
          </a:bodyPr>
          <a:lstStyle/>
          <a:p>
            <a:pPr algn="just">
              <a:lnSpc>
                <a:spcPct val="150000"/>
              </a:lnSpc>
            </a:pPr>
            <a:r>
              <a:rPr lang="vi-VN" sz="2000" dirty="0"/>
              <a:t>Với những vấn đề khi giải quyết cần phải dùng những thông tin phản ánh thực tế thì tính cập nhật rất quan trọng vì những thông tin đó thường thay đổi theo thời gian.</a:t>
            </a:r>
          </a:p>
        </p:txBody>
      </p:sp>
      <p:pic>
        <p:nvPicPr>
          <p:cNvPr id="2" name="Picture 2">
            <a:extLst>
              <a:ext uri="{FF2B5EF4-FFF2-40B4-BE49-F238E27FC236}">
                <a16:creationId xmlns:a16="http://schemas.microsoft.com/office/drawing/2014/main" id="{18093794-4CA8-FC36-03BA-AA5517A9CB92}"/>
              </a:ext>
            </a:extLst>
          </p:cNvPr>
          <p:cNvPicPr>
            <a:picLocks noChangeAspect="1" noChangeArrowheads="1"/>
          </p:cNvPicPr>
          <p:nvPr/>
        </p:nvPicPr>
        <p:blipFill rotWithShape="1">
          <a:blip r:embed="rId3"/>
          <a:srcRect l="15788" r="21299"/>
          <a:stretch/>
        </p:blipFill>
        <p:spPr bwMode="auto">
          <a:xfrm>
            <a:off x="5411448" y="1892735"/>
            <a:ext cx="2271012" cy="2406543"/>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370951"/>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2"/>
        <p:cNvGrpSpPr/>
        <p:nvPr/>
      </p:nvGrpSpPr>
      <p:grpSpPr>
        <a:xfrm>
          <a:off x="0" y="0"/>
          <a:ext cx="0" cy="0"/>
          <a:chOff x="0" y="0"/>
          <a:chExt cx="0" cy="0"/>
        </a:xfrm>
      </p:grpSpPr>
      <p:sp>
        <p:nvSpPr>
          <p:cNvPr id="2905" name="Google Shape;2905;p49">
            <a:hlinkClick r:id="" action="ppaction://hlinkshowjump?jump=nextslide"/>
          </p:cNvPr>
          <p:cNvSpPr/>
          <p:nvPr/>
        </p:nvSpPr>
        <p:spPr>
          <a:xfrm>
            <a:off x="8017144"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9">
            <a:hlinkClick r:id="" action="ppaction://hlinkshowjump?jump=previousslide"/>
          </p:cNvPr>
          <p:cNvSpPr/>
          <p:nvPr/>
        </p:nvSpPr>
        <p:spPr>
          <a:xfrm>
            <a:off x="8017144" y="1076918"/>
            <a:ext cx="200961" cy="143365"/>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13A337C6-C8C3-E203-605F-F60199561092}"/>
              </a:ext>
            </a:extLst>
          </p:cNvPr>
          <p:cNvSpPr>
            <a:spLocks noGrp="1"/>
          </p:cNvSpPr>
          <p:nvPr>
            <p:ph type="title"/>
          </p:nvPr>
        </p:nvSpPr>
        <p:spPr>
          <a:xfrm>
            <a:off x="1297467" y="1220283"/>
            <a:ext cx="5466000" cy="542477"/>
          </a:xfrm>
        </p:spPr>
        <p:txBody>
          <a:bodyPr anchor="ctr"/>
          <a:lstStyle/>
          <a:p>
            <a:r>
              <a:rPr lang="vi-VN" sz="2800" dirty="0">
                <a:solidFill>
                  <a:schemeClr val="accent1">
                    <a:lumMod val="75000"/>
                  </a:schemeClr>
                </a:solidFill>
                <a:latin typeface="Arial" panose="020B0604020202020204" pitchFamily="34" charset="0"/>
                <a:cs typeface="Arial" panose="020B0604020202020204" pitchFamily="34" charset="0"/>
              </a:rPr>
              <a:t>KẾT LUẬN</a:t>
            </a:r>
          </a:p>
        </p:txBody>
      </p:sp>
      <p:sp>
        <p:nvSpPr>
          <p:cNvPr id="6" name="TextBox 5">
            <a:extLst>
              <a:ext uri="{FF2B5EF4-FFF2-40B4-BE49-F238E27FC236}">
                <a16:creationId xmlns:a16="http://schemas.microsoft.com/office/drawing/2014/main" id="{DFD917BB-F8FC-B48D-E187-27EC4E329ED1}"/>
              </a:ext>
            </a:extLst>
          </p:cNvPr>
          <p:cNvSpPr txBox="1"/>
          <p:nvPr/>
        </p:nvSpPr>
        <p:spPr>
          <a:xfrm>
            <a:off x="1297467" y="1949952"/>
            <a:ext cx="6134724" cy="1881990"/>
          </a:xfrm>
          <a:prstGeom prst="rect">
            <a:avLst/>
          </a:prstGeom>
          <a:noFill/>
        </p:spPr>
        <p:txBody>
          <a:bodyPr wrap="square">
            <a:spAutoFit/>
          </a:bodyPr>
          <a:lstStyle/>
          <a:p>
            <a:pPr algn="just">
              <a:lnSpc>
                <a:spcPct val="150000"/>
              </a:lnSpc>
            </a:pPr>
            <a:r>
              <a:rPr lang="vi-VN"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Việc tìm kiếm, tiếp nhận  và trao đổi thông tin giúp ta hiểu rõ vấn đề, giúp thu nhập những điều cần thiết để hình thành giải pháp, lựa chọn và đánh giá được giải pháp.</a:t>
            </a:r>
            <a:endParaRPr lang="vi-VN" sz="20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142621329"/>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2"/>
        <p:cNvGrpSpPr/>
        <p:nvPr/>
      </p:nvGrpSpPr>
      <p:grpSpPr>
        <a:xfrm>
          <a:off x="0" y="0"/>
          <a:ext cx="0" cy="0"/>
          <a:chOff x="0" y="0"/>
          <a:chExt cx="0" cy="0"/>
        </a:xfrm>
      </p:grpSpPr>
      <p:sp>
        <p:nvSpPr>
          <p:cNvPr id="2905" name="Google Shape;2905;p49">
            <a:hlinkClick r:id="" action="ppaction://hlinkshowjump?jump=nextslide"/>
          </p:cNvPr>
          <p:cNvSpPr/>
          <p:nvPr/>
        </p:nvSpPr>
        <p:spPr>
          <a:xfrm>
            <a:off x="8017144"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9">
            <a:hlinkClick r:id="" action="ppaction://hlinkshowjump?jump=previousslide"/>
          </p:cNvPr>
          <p:cNvSpPr/>
          <p:nvPr/>
        </p:nvSpPr>
        <p:spPr>
          <a:xfrm>
            <a:off x="8017144" y="1076918"/>
            <a:ext cx="200961" cy="143365"/>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13A337C6-C8C3-E203-605F-F60199561092}"/>
              </a:ext>
            </a:extLst>
          </p:cNvPr>
          <p:cNvSpPr>
            <a:spLocks noGrp="1"/>
          </p:cNvSpPr>
          <p:nvPr>
            <p:ph type="title"/>
          </p:nvPr>
        </p:nvSpPr>
        <p:spPr>
          <a:xfrm>
            <a:off x="1297467" y="1220283"/>
            <a:ext cx="5466000" cy="542477"/>
          </a:xfrm>
        </p:spPr>
        <p:txBody>
          <a:bodyPr anchor="ctr"/>
          <a:lstStyle/>
          <a:p>
            <a:r>
              <a:rPr lang="vi-VN" sz="2800" dirty="0">
                <a:solidFill>
                  <a:schemeClr val="accent1">
                    <a:lumMod val="75000"/>
                  </a:schemeClr>
                </a:solidFill>
                <a:latin typeface="Arial" panose="020B0604020202020204" pitchFamily="34" charset="0"/>
                <a:cs typeface="Arial" panose="020B0604020202020204" pitchFamily="34" charset="0"/>
              </a:rPr>
              <a:t>KẾT LUẬN</a:t>
            </a:r>
          </a:p>
        </p:txBody>
      </p:sp>
      <p:sp>
        <p:nvSpPr>
          <p:cNvPr id="6" name="TextBox 5">
            <a:extLst>
              <a:ext uri="{FF2B5EF4-FFF2-40B4-BE49-F238E27FC236}">
                <a16:creationId xmlns:a16="http://schemas.microsoft.com/office/drawing/2014/main" id="{DFD917BB-F8FC-B48D-E187-27EC4E329ED1}"/>
              </a:ext>
            </a:extLst>
          </p:cNvPr>
          <p:cNvSpPr txBox="1"/>
          <p:nvPr/>
        </p:nvSpPr>
        <p:spPr>
          <a:xfrm>
            <a:off x="1297467" y="1927467"/>
            <a:ext cx="6235090" cy="1881990"/>
          </a:xfrm>
          <a:prstGeom prst="rect">
            <a:avLst/>
          </a:prstGeom>
          <a:noFill/>
        </p:spPr>
        <p:txBody>
          <a:bodyPr wrap="square">
            <a:spAutoFit/>
          </a:bodyPr>
          <a:lstStyle/>
          <a:p>
            <a:pPr algn="just">
              <a:lnSpc>
                <a:spcPct val="150000"/>
              </a:lnSpc>
            </a:pPr>
            <a:r>
              <a:rPr lang="vi-VN"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Mỗi khi tìm kiếm, tiếp nhận và thu thập thông tin ta đều quan tâm tìm và sử dụng thông tin có chất lượng, thì ta sẽ thuận lợi hơn trong việc tìm giải pháp cho vấn đề và có thể tìm ra được giải pháp tốt.</a:t>
            </a:r>
            <a:endParaRPr lang="vi-VN" sz="20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45502252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5"/>
        <p:cNvGrpSpPr/>
        <p:nvPr/>
      </p:nvGrpSpPr>
      <p:grpSpPr>
        <a:xfrm>
          <a:off x="0" y="0"/>
          <a:ext cx="0" cy="0"/>
          <a:chOff x="0" y="0"/>
          <a:chExt cx="0" cy="0"/>
        </a:xfrm>
      </p:grpSpPr>
      <p:sp>
        <p:nvSpPr>
          <p:cNvPr id="2896" name="Google Shape;2896;p48"/>
          <p:cNvSpPr txBox="1">
            <a:spLocks noGrp="1"/>
          </p:cNvSpPr>
          <p:nvPr>
            <p:ph type="title"/>
          </p:nvPr>
        </p:nvSpPr>
        <p:spPr>
          <a:xfrm>
            <a:off x="1603609" y="1335978"/>
            <a:ext cx="5607000" cy="7476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400" dirty="0">
                <a:solidFill>
                  <a:schemeClr val="accent1">
                    <a:lumMod val="75000"/>
                  </a:schemeClr>
                </a:solidFill>
                <a:latin typeface="Arial" panose="020B0604020202020204" pitchFamily="34" charset="0"/>
                <a:cs typeface="Arial" panose="020B0604020202020204" pitchFamily="34" charset="0"/>
              </a:rPr>
              <a:t>BÀI TẬP TRẮC NGHIỆM</a:t>
            </a:r>
            <a:endParaRPr sz="3400" dirty="0">
              <a:solidFill>
                <a:schemeClr val="accent1">
                  <a:lumMod val="75000"/>
                </a:schemeClr>
              </a:solidFill>
              <a:latin typeface="Arial" panose="020B0604020202020204" pitchFamily="34" charset="0"/>
              <a:cs typeface="Arial" panose="020B0604020202020204" pitchFamily="34" charset="0"/>
            </a:endParaRPr>
          </a:p>
        </p:txBody>
      </p:sp>
      <p:sp>
        <p:nvSpPr>
          <p:cNvPr id="2897" name="Google Shape;2897;p48">
            <a:hlinkClick r:id="" action="ppaction://hlinkshowjump?jump=nextslide"/>
          </p:cNvPr>
          <p:cNvSpPr/>
          <p:nvPr/>
        </p:nvSpPr>
        <p:spPr>
          <a:xfrm>
            <a:off x="8017144"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8">
            <a:hlinkClick r:id="" action="ppaction://hlinkshowjump?jump=previousslide"/>
          </p:cNvPr>
          <p:cNvSpPr/>
          <p:nvPr/>
        </p:nvSpPr>
        <p:spPr>
          <a:xfrm>
            <a:off x="8017144" y="1076918"/>
            <a:ext cx="200961" cy="143365"/>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reeform 35">
            <a:extLst>
              <a:ext uri="{FF2B5EF4-FFF2-40B4-BE49-F238E27FC236}">
                <a16:creationId xmlns:a16="http://schemas.microsoft.com/office/drawing/2014/main" id="{3EB3A70E-583B-B811-E480-A826696B3DE0}"/>
              </a:ext>
            </a:extLst>
          </p:cNvPr>
          <p:cNvSpPr/>
          <p:nvPr/>
        </p:nvSpPr>
        <p:spPr>
          <a:xfrm>
            <a:off x="2203556" y="2263516"/>
            <a:ext cx="4407106" cy="1787574"/>
          </a:xfrm>
          <a:custGeom>
            <a:avLst/>
            <a:gdLst/>
            <a:ahLst/>
            <a:cxnLst/>
            <a:rect l="l" t="t" r="r" b="b"/>
            <a:pathLst>
              <a:path w="2152553" h="885238">
                <a:moveTo>
                  <a:pt x="0" y="0"/>
                </a:moveTo>
                <a:lnTo>
                  <a:pt x="2152553" y="0"/>
                </a:lnTo>
                <a:lnTo>
                  <a:pt x="2152553" y="885237"/>
                </a:lnTo>
                <a:lnTo>
                  <a:pt x="0" y="885237"/>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7"/>
        <p:cNvGrpSpPr/>
        <p:nvPr/>
      </p:nvGrpSpPr>
      <p:grpSpPr>
        <a:xfrm>
          <a:off x="0" y="0"/>
          <a:ext cx="0" cy="0"/>
          <a:chOff x="0" y="0"/>
          <a:chExt cx="0" cy="0"/>
        </a:xfrm>
      </p:grpSpPr>
      <p:sp>
        <p:nvSpPr>
          <p:cNvPr id="2966" name="Google Shape;2966;p53">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3">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itle 10">
            <a:extLst>
              <a:ext uri="{FF2B5EF4-FFF2-40B4-BE49-F238E27FC236}">
                <a16:creationId xmlns:a16="http://schemas.microsoft.com/office/drawing/2014/main" id="{0DE8A834-CE1B-6847-9F4C-465340F8725C}"/>
              </a:ext>
            </a:extLst>
          </p:cNvPr>
          <p:cNvSpPr>
            <a:spLocks noGrp="1"/>
          </p:cNvSpPr>
          <p:nvPr>
            <p:ph type="title" idx="4"/>
          </p:nvPr>
        </p:nvSpPr>
        <p:spPr>
          <a:xfrm>
            <a:off x="509665" y="697846"/>
            <a:ext cx="7764596" cy="1737507"/>
          </a:xfrm>
          <a:solidFill>
            <a:schemeClr val="accent2">
              <a:lumMod val="20000"/>
              <a:lumOff val="80000"/>
            </a:schemeClr>
          </a:solidFill>
        </p:spPr>
        <p:txBody>
          <a:bodyPr anchor="ctr"/>
          <a:lstStyle/>
          <a:p>
            <a:pPr algn="just">
              <a:lnSpc>
                <a:spcPct val="150000"/>
              </a:lnSpc>
            </a:pPr>
            <a:r>
              <a:rPr lang="vi-VN" sz="2200" b="1" dirty="0">
                <a:effectLst/>
                <a:latin typeface="Arial" panose="020B0604020202020204" pitchFamily="34" charset="0"/>
                <a:ea typeface="SimSun" panose="02010600030101010101" pitchFamily="2" charset="-122"/>
                <a:cs typeface="Arial" panose="020B0604020202020204" pitchFamily="34" charset="0"/>
              </a:rPr>
              <a:t>Câu 1. </a:t>
            </a:r>
            <a:r>
              <a:rPr lang="vi-VN" sz="2200" dirty="0">
                <a:effectLst/>
                <a:latin typeface="Arial" panose="020B0604020202020204" pitchFamily="34" charset="0"/>
                <a:ea typeface="SimSun" panose="02010600030101010101" pitchFamily="2" charset="-122"/>
                <a:cs typeface="Arial" panose="020B0604020202020204" pitchFamily="34" charset="0"/>
              </a:rPr>
              <a:t>Chất lượng thông tin dùng trong quá trình giải quyết vấn đề phụ thuộc vào một trong những yếu tố nào dưới đây?</a:t>
            </a:r>
            <a:endParaRPr lang="vi-VN" sz="2200" dirty="0">
              <a:latin typeface="Arial" panose="020B0604020202020204" pitchFamily="34" charset="0"/>
              <a:cs typeface="Arial" panose="020B0604020202020204" pitchFamily="34" charset="0"/>
            </a:endParaRPr>
          </a:p>
        </p:txBody>
      </p:sp>
      <p:sp>
        <p:nvSpPr>
          <p:cNvPr id="18" name="Speech Bubble: Rectangle 17">
            <a:extLst>
              <a:ext uri="{FF2B5EF4-FFF2-40B4-BE49-F238E27FC236}">
                <a16:creationId xmlns:a16="http://schemas.microsoft.com/office/drawing/2014/main" id="{59DF77A0-3AEE-7CE2-9B08-04CA7E02EE51}"/>
              </a:ext>
            </a:extLst>
          </p:cNvPr>
          <p:cNvSpPr/>
          <p:nvPr/>
        </p:nvSpPr>
        <p:spPr>
          <a:xfrm>
            <a:off x="509665" y="2653648"/>
            <a:ext cx="3612320" cy="792574"/>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latin typeface="Arial" panose="020B0604020202020204" pitchFamily="34" charset="0"/>
                <a:cs typeface="Arial" panose="020B0604020202020204" pitchFamily="34" charset="0"/>
              </a:rPr>
              <a:t>A. Tính sử dụng được.</a:t>
            </a:r>
          </a:p>
        </p:txBody>
      </p:sp>
      <p:sp>
        <p:nvSpPr>
          <p:cNvPr id="19" name="Speech Bubble: Rectangle 18">
            <a:extLst>
              <a:ext uri="{FF2B5EF4-FFF2-40B4-BE49-F238E27FC236}">
                <a16:creationId xmlns:a16="http://schemas.microsoft.com/office/drawing/2014/main" id="{D6F9D3AC-9D7D-8D43-2FFC-34E28B6C66AE}"/>
              </a:ext>
            </a:extLst>
          </p:cNvPr>
          <p:cNvSpPr/>
          <p:nvPr/>
        </p:nvSpPr>
        <p:spPr>
          <a:xfrm>
            <a:off x="509665" y="3749419"/>
            <a:ext cx="3612320" cy="792574"/>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latin typeface="Arial" panose="020B0604020202020204" pitchFamily="34" charset="0"/>
                <a:cs typeface="Arial" panose="020B0604020202020204" pitchFamily="34" charset="0"/>
              </a:rPr>
              <a:t>B. Tính hấp dẫn.</a:t>
            </a:r>
          </a:p>
        </p:txBody>
      </p:sp>
      <p:sp>
        <p:nvSpPr>
          <p:cNvPr id="20" name="Speech Bubble: Rectangle 19">
            <a:extLst>
              <a:ext uri="{FF2B5EF4-FFF2-40B4-BE49-F238E27FC236}">
                <a16:creationId xmlns:a16="http://schemas.microsoft.com/office/drawing/2014/main" id="{B05F9C8B-C2EF-61F0-459F-A82DCC5820FA}"/>
              </a:ext>
            </a:extLst>
          </p:cNvPr>
          <p:cNvSpPr/>
          <p:nvPr/>
        </p:nvSpPr>
        <p:spPr>
          <a:xfrm>
            <a:off x="4661941" y="2653648"/>
            <a:ext cx="3612320" cy="792574"/>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latin typeface="Arial" panose="020B0604020202020204" pitchFamily="34" charset="0"/>
                <a:cs typeface="Arial" panose="020B0604020202020204" pitchFamily="34" charset="0"/>
              </a:rPr>
              <a:t>C. Tính minh họa.</a:t>
            </a:r>
          </a:p>
        </p:txBody>
      </p:sp>
      <p:sp>
        <p:nvSpPr>
          <p:cNvPr id="21" name="Speech Bubble: Rectangle 20">
            <a:extLst>
              <a:ext uri="{FF2B5EF4-FFF2-40B4-BE49-F238E27FC236}">
                <a16:creationId xmlns:a16="http://schemas.microsoft.com/office/drawing/2014/main" id="{577409CA-5F7A-7E5C-5FC9-36D195D389CC}"/>
              </a:ext>
            </a:extLst>
          </p:cNvPr>
          <p:cNvSpPr/>
          <p:nvPr/>
        </p:nvSpPr>
        <p:spPr>
          <a:xfrm>
            <a:off x="4661941" y="3749419"/>
            <a:ext cx="3612320" cy="792574"/>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latin typeface="Arial" panose="020B0604020202020204" pitchFamily="34" charset="0"/>
                <a:cs typeface="Arial" panose="020B0604020202020204" pitchFamily="34" charset="0"/>
              </a:rPr>
              <a:t>D. Tính giải pháp.</a:t>
            </a: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31" restart="whenNotActive" fill="hold" evtFilter="cancelBubble" nodeType="interactiveSeq">
                <p:stCondLst>
                  <p:cond evt="onClick" delay="0">
                    <p:tgtEl>
                      <p:spTgt spid="19"/>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19"/>
                                        </p:tgtEl>
                                        <p:attrNameLst>
                                          <p:attrName>fillcolor</p:attrName>
                                        </p:attrNameLst>
                                      </p:cBhvr>
                                      <p:to>
                                        <a:srgbClr val="FEBEAE"/>
                                      </p:to>
                                    </p:animClr>
                                    <p:set>
                                      <p:cBhvr>
                                        <p:cTn id="36" dur="500" fill="hold"/>
                                        <p:tgtEl>
                                          <p:spTgt spid="19"/>
                                        </p:tgtEl>
                                        <p:attrNameLst>
                                          <p:attrName>fill.type</p:attrName>
                                        </p:attrNameLst>
                                      </p:cBhvr>
                                      <p:to>
                                        <p:strVal val="solid"/>
                                      </p:to>
                                    </p:set>
                                    <p:set>
                                      <p:cBhvr>
                                        <p:cTn id="37" dur="5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0"/>
                                        </p:tgtEl>
                                        <p:attrNameLst>
                                          <p:attrName>fillcolor</p:attrName>
                                        </p:attrNameLst>
                                      </p:cBhvr>
                                      <p:to>
                                        <a:srgbClr val="FEBEAE"/>
                                      </p:to>
                                    </p:animClr>
                                    <p:set>
                                      <p:cBhvr>
                                        <p:cTn id="43" dur="500" fill="hold"/>
                                        <p:tgtEl>
                                          <p:spTgt spid="20"/>
                                        </p:tgtEl>
                                        <p:attrNameLst>
                                          <p:attrName>fill.type</p:attrName>
                                        </p:attrNameLst>
                                      </p:cBhvr>
                                      <p:to>
                                        <p:strVal val="solid"/>
                                      </p:to>
                                    </p:set>
                                    <p:set>
                                      <p:cBhvr>
                                        <p:cTn id="44" dur="5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21"/>
                                        </p:tgtEl>
                                        <p:attrNameLst>
                                          <p:attrName>fillcolor</p:attrName>
                                        </p:attrNameLst>
                                      </p:cBhvr>
                                      <p:to>
                                        <a:srgbClr val="FEBEAE"/>
                                      </p:to>
                                    </p:animClr>
                                    <p:set>
                                      <p:cBhvr>
                                        <p:cTn id="50" dur="500" fill="hold"/>
                                        <p:tgtEl>
                                          <p:spTgt spid="21"/>
                                        </p:tgtEl>
                                        <p:attrNameLst>
                                          <p:attrName>fill.type</p:attrName>
                                        </p:attrNameLst>
                                      </p:cBhvr>
                                      <p:to>
                                        <p:strVal val="solid"/>
                                      </p:to>
                                    </p:set>
                                    <p:set>
                                      <p:cBhvr>
                                        <p:cTn id="51" dur="5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childTnLst>
        </p:cTn>
      </p:par>
    </p:tnLst>
    <p:bldLst>
      <p:bldP spid="11" grpId="0" animBg="1"/>
      <p:bldP spid="18"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7"/>
        <p:cNvGrpSpPr/>
        <p:nvPr/>
      </p:nvGrpSpPr>
      <p:grpSpPr>
        <a:xfrm>
          <a:off x="0" y="0"/>
          <a:ext cx="0" cy="0"/>
          <a:chOff x="0" y="0"/>
          <a:chExt cx="0" cy="0"/>
        </a:xfrm>
      </p:grpSpPr>
      <p:sp>
        <p:nvSpPr>
          <p:cNvPr id="2966" name="Google Shape;2966;p53">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3">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itle 10">
            <a:extLst>
              <a:ext uri="{FF2B5EF4-FFF2-40B4-BE49-F238E27FC236}">
                <a16:creationId xmlns:a16="http://schemas.microsoft.com/office/drawing/2014/main" id="{0DE8A834-CE1B-6847-9F4C-465340F8725C}"/>
              </a:ext>
            </a:extLst>
          </p:cNvPr>
          <p:cNvSpPr>
            <a:spLocks noGrp="1"/>
          </p:cNvSpPr>
          <p:nvPr>
            <p:ph type="title" idx="4"/>
          </p:nvPr>
        </p:nvSpPr>
        <p:spPr>
          <a:xfrm>
            <a:off x="509665" y="602530"/>
            <a:ext cx="7764596" cy="1438252"/>
          </a:xfrm>
          <a:solidFill>
            <a:schemeClr val="accent2">
              <a:lumMod val="20000"/>
              <a:lumOff val="80000"/>
            </a:schemeClr>
          </a:solidFill>
        </p:spPr>
        <p:txBody>
          <a:bodyPr anchor="ctr"/>
          <a:lstStyle/>
          <a:p>
            <a:pPr algn="just">
              <a:lnSpc>
                <a:spcPct val="150000"/>
              </a:lnSpc>
            </a:pPr>
            <a:r>
              <a:rPr lang="vi-VN" sz="1700" dirty="0">
                <a:latin typeface="Arial" panose="020B0604020202020204" pitchFamily="34" charset="0"/>
                <a:cs typeface="Arial" panose="020B0604020202020204" pitchFamily="34" charset="0"/>
              </a:rPr>
              <a:t>Câu 2. Trong một cuộc thi rung chuông vàng, câu hỏi được đặt ra là: "Để duy trì sự sống, con người, động vật và thực vật cần những điều kiện gì?". Câu trả lời nào sau đây đáp ứng đúng nội dung của câu hỏi đó?</a:t>
            </a:r>
          </a:p>
        </p:txBody>
      </p:sp>
      <p:sp>
        <p:nvSpPr>
          <p:cNvPr id="18" name="Speech Bubble: Rectangle 17">
            <a:extLst>
              <a:ext uri="{FF2B5EF4-FFF2-40B4-BE49-F238E27FC236}">
                <a16:creationId xmlns:a16="http://schemas.microsoft.com/office/drawing/2014/main" id="{59DF77A0-3AEE-7CE2-9B08-04CA7E02EE51}"/>
              </a:ext>
            </a:extLst>
          </p:cNvPr>
          <p:cNvSpPr/>
          <p:nvPr/>
        </p:nvSpPr>
        <p:spPr>
          <a:xfrm>
            <a:off x="509665" y="2226039"/>
            <a:ext cx="3612320" cy="1102296"/>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500" dirty="0">
                <a:solidFill>
                  <a:srgbClr val="000000"/>
                </a:solidFill>
              </a:rPr>
              <a:t>A. Động vật có thể di chuyển, có hệ thần kinh, có giác quan và tế bào không có thành xenlulo.</a:t>
            </a:r>
          </a:p>
        </p:txBody>
      </p:sp>
      <p:sp>
        <p:nvSpPr>
          <p:cNvPr id="19" name="Speech Bubble: Rectangle 18">
            <a:extLst>
              <a:ext uri="{FF2B5EF4-FFF2-40B4-BE49-F238E27FC236}">
                <a16:creationId xmlns:a16="http://schemas.microsoft.com/office/drawing/2014/main" id="{D6F9D3AC-9D7D-8D43-2FFC-34E28B6C66AE}"/>
              </a:ext>
            </a:extLst>
          </p:cNvPr>
          <p:cNvSpPr/>
          <p:nvPr/>
        </p:nvSpPr>
        <p:spPr>
          <a:xfrm>
            <a:off x="509665" y="3601331"/>
            <a:ext cx="3612320" cy="1102296"/>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500" dirty="0">
                <a:solidFill>
                  <a:srgbClr val="000000"/>
                </a:solidFill>
              </a:rPr>
              <a:t>B. Con người, động vật, thực vật đều có cấu tạo từ tế bào, có khả năng lớn lên và sinh sản.</a:t>
            </a:r>
          </a:p>
        </p:txBody>
      </p:sp>
      <p:sp>
        <p:nvSpPr>
          <p:cNvPr id="20" name="Speech Bubble: Rectangle 19">
            <a:extLst>
              <a:ext uri="{FF2B5EF4-FFF2-40B4-BE49-F238E27FC236}">
                <a16:creationId xmlns:a16="http://schemas.microsoft.com/office/drawing/2014/main" id="{B05F9C8B-C2EF-61F0-459F-A82DCC5820FA}"/>
              </a:ext>
            </a:extLst>
          </p:cNvPr>
          <p:cNvSpPr/>
          <p:nvPr/>
        </p:nvSpPr>
        <p:spPr>
          <a:xfrm>
            <a:off x="4661941" y="2226039"/>
            <a:ext cx="3612320" cy="1102296"/>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500" dirty="0">
                <a:solidFill>
                  <a:srgbClr val="000000"/>
                </a:solidFill>
              </a:rPr>
              <a:t>C. Con người, động vật, thực vật đều cần không khí, nước, thức ăn, ánh sáng để duy trì sự sống.</a:t>
            </a:r>
          </a:p>
        </p:txBody>
      </p:sp>
      <p:sp>
        <p:nvSpPr>
          <p:cNvPr id="21" name="Speech Bubble: Rectangle 20">
            <a:extLst>
              <a:ext uri="{FF2B5EF4-FFF2-40B4-BE49-F238E27FC236}">
                <a16:creationId xmlns:a16="http://schemas.microsoft.com/office/drawing/2014/main" id="{577409CA-5F7A-7E5C-5FC9-36D195D389CC}"/>
              </a:ext>
            </a:extLst>
          </p:cNvPr>
          <p:cNvSpPr/>
          <p:nvPr/>
        </p:nvSpPr>
        <p:spPr>
          <a:xfrm>
            <a:off x="4661941" y="3601331"/>
            <a:ext cx="3612320" cy="1102296"/>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500" dirty="0">
                <a:solidFill>
                  <a:srgbClr val="000000"/>
                </a:solidFill>
              </a:rPr>
              <a:t>D. Con người, động vật, thực vật đều cần dùng chất hữu cơ để nuôi lớn cơ thể và sinh sản.</a:t>
            </a:r>
          </a:p>
        </p:txBody>
      </p:sp>
    </p:spTree>
    <p:extLst>
      <p:ext uri="{BB962C8B-B14F-4D97-AF65-F5344CB8AC3E}">
        <p14:creationId xmlns:p14="http://schemas.microsoft.com/office/powerpoint/2010/main" val="270043513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FEBEAE"/>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31" restart="whenNotActive" fill="hold" evtFilter="cancelBubble" nodeType="interactiveSeq">
                <p:stCondLst>
                  <p:cond evt="onClick" delay="0">
                    <p:tgtEl>
                      <p:spTgt spid="19"/>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19"/>
                                        </p:tgtEl>
                                        <p:attrNameLst>
                                          <p:attrName>fillcolor</p:attrName>
                                        </p:attrNameLst>
                                      </p:cBhvr>
                                      <p:to>
                                        <a:srgbClr val="FEBEAE"/>
                                      </p:to>
                                    </p:animClr>
                                    <p:set>
                                      <p:cBhvr>
                                        <p:cTn id="36" dur="500" fill="hold"/>
                                        <p:tgtEl>
                                          <p:spTgt spid="19"/>
                                        </p:tgtEl>
                                        <p:attrNameLst>
                                          <p:attrName>fill.type</p:attrName>
                                        </p:attrNameLst>
                                      </p:cBhvr>
                                      <p:to>
                                        <p:strVal val="solid"/>
                                      </p:to>
                                    </p:set>
                                    <p:set>
                                      <p:cBhvr>
                                        <p:cTn id="37" dur="5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0"/>
                                        </p:tgtEl>
                                        <p:attrNameLst>
                                          <p:attrName>fillcolor</p:attrName>
                                        </p:attrNameLst>
                                      </p:cBhvr>
                                      <p:to>
                                        <a:srgbClr val="92D050"/>
                                      </p:to>
                                    </p:animClr>
                                    <p:set>
                                      <p:cBhvr>
                                        <p:cTn id="43" dur="500" fill="hold"/>
                                        <p:tgtEl>
                                          <p:spTgt spid="20"/>
                                        </p:tgtEl>
                                        <p:attrNameLst>
                                          <p:attrName>fill.type</p:attrName>
                                        </p:attrNameLst>
                                      </p:cBhvr>
                                      <p:to>
                                        <p:strVal val="solid"/>
                                      </p:to>
                                    </p:set>
                                    <p:set>
                                      <p:cBhvr>
                                        <p:cTn id="44" dur="5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21"/>
                                        </p:tgtEl>
                                        <p:attrNameLst>
                                          <p:attrName>fillcolor</p:attrName>
                                        </p:attrNameLst>
                                      </p:cBhvr>
                                      <p:to>
                                        <a:srgbClr val="FEBEAE"/>
                                      </p:to>
                                    </p:animClr>
                                    <p:set>
                                      <p:cBhvr>
                                        <p:cTn id="50" dur="500" fill="hold"/>
                                        <p:tgtEl>
                                          <p:spTgt spid="21"/>
                                        </p:tgtEl>
                                        <p:attrNameLst>
                                          <p:attrName>fill.type</p:attrName>
                                        </p:attrNameLst>
                                      </p:cBhvr>
                                      <p:to>
                                        <p:strVal val="solid"/>
                                      </p:to>
                                    </p:set>
                                    <p:set>
                                      <p:cBhvr>
                                        <p:cTn id="51" dur="5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childTnLst>
        </p:cTn>
      </p:par>
    </p:tnLst>
    <p:bldLst>
      <p:bldP spid="11" grpId="0" animBg="1"/>
      <p:bldP spid="18"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7"/>
        <p:cNvGrpSpPr/>
        <p:nvPr/>
      </p:nvGrpSpPr>
      <p:grpSpPr>
        <a:xfrm>
          <a:off x="0" y="0"/>
          <a:ext cx="0" cy="0"/>
          <a:chOff x="0" y="0"/>
          <a:chExt cx="0" cy="0"/>
        </a:xfrm>
      </p:grpSpPr>
      <p:sp>
        <p:nvSpPr>
          <p:cNvPr id="2966" name="Google Shape;2966;p53">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3">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itle 10">
            <a:extLst>
              <a:ext uri="{FF2B5EF4-FFF2-40B4-BE49-F238E27FC236}">
                <a16:creationId xmlns:a16="http://schemas.microsoft.com/office/drawing/2014/main" id="{0DE8A834-CE1B-6847-9F4C-465340F8725C}"/>
              </a:ext>
            </a:extLst>
          </p:cNvPr>
          <p:cNvSpPr>
            <a:spLocks noGrp="1"/>
          </p:cNvSpPr>
          <p:nvPr>
            <p:ph type="title" idx="4"/>
          </p:nvPr>
        </p:nvSpPr>
        <p:spPr>
          <a:xfrm>
            <a:off x="472189" y="697846"/>
            <a:ext cx="7794886" cy="792574"/>
          </a:xfrm>
          <a:solidFill>
            <a:schemeClr val="accent2">
              <a:lumMod val="20000"/>
              <a:lumOff val="80000"/>
            </a:schemeClr>
          </a:solidFill>
        </p:spPr>
        <p:txBody>
          <a:bodyPr anchor="ctr"/>
          <a:lstStyle/>
          <a:p>
            <a:r>
              <a:rPr lang="vi-VN" sz="2200" dirty="0">
                <a:latin typeface="Arial" panose="020B0604020202020204" pitchFamily="34" charset="0"/>
                <a:cs typeface="Arial" panose="020B0604020202020204" pitchFamily="34" charset="0"/>
              </a:rPr>
              <a:t>Câu 3. Em cần tìm kiếm thông tin về bài thi IELTS ở đâu?</a:t>
            </a:r>
          </a:p>
        </p:txBody>
      </p:sp>
      <p:sp>
        <p:nvSpPr>
          <p:cNvPr id="18" name="Speech Bubble: Rectangle 17">
            <a:extLst>
              <a:ext uri="{FF2B5EF4-FFF2-40B4-BE49-F238E27FC236}">
                <a16:creationId xmlns:a16="http://schemas.microsoft.com/office/drawing/2014/main" id="{59DF77A0-3AEE-7CE2-9B08-04CA7E02EE51}"/>
              </a:ext>
            </a:extLst>
          </p:cNvPr>
          <p:cNvSpPr/>
          <p:nvPr/>
        </p:nvSpPr>
        <p:spPr>
          <a:xfrm>
            <a:off x="539645" y="1704775"/>
            <a:ext cx="3612320" cy="1221284"/>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bIns="108000" rtlCol="0" anchor="ctr"/>
          <a:lstStyle/>
          <a:p>
            <a:pPr marL="457200" indent="-457200" algn="ctr">
              <a:lnSpc>
                <a:spcPct val="150000"/>
              </a:lnSpc>
              <a:buAutoNum type="alphaUcPeriod"/>
            </a:pPr>
            <a:r>
              <a:rPr lang="vi-VN" sz="2000" dirty="0">
                <a:solidFill>
                  <a:srgbClr val="000000"/>
                </a:solidFill>
                <a:latin typeface="Arial" panose="020B0604020202020204" pitchFamily="34" charset="0"/>
                <a:cs typeface="Arial" panose="020B0604020202020204" pitchFamily="34" charset="0"/>
              </a:rPr>
              <a:t>Website của </a:t>
            </a:r>
          </a:p>
          <a:p>
            <a:pPr algn="ctr">
              <a:lnSpc>
                <a:spcPct val="150000"/>
              </a:lnSpc>
            </a:pPr>
            <a:r>
              <a:rPr lang="vi-VN" sz="2000" dirty="0">
                <a:solidFill>
                  <a:srgbClr val="000000"/>
                </a:solidFill>
                <a:latin typeface="Arial" panose="020B0604020202020204" pitchFamily="34" charset="0"/>
                <a:cs typeface="Arial" panose="020B0604020202020204" pitchFamily="34" charset="0"/>
              </a:rPr>
              <a:t>Bộ Giáo dục và Đào tạo.</a:t>
            </a:r>
          </a:p>
        </p:txBody>
      </p:sp>
      <p:sp>
        <p:nvSpPr>
          <p:cNvPr id="19" name="Speech Bubble: Rectangle 18">
            <a:extLst>
              <a:ext uri="{FF2B5EF4-FFF2-40B4-BE49-F238E27FC236}">
                <a16:creationId xmlns:a16="http://schemas.microsoft.com/office/drawing/2014/main" id="{D6F9D3AC-9D7D-8D43-2FFC-34E28B6C66AE}"/>
              </a:ext>
            </a:extLst>
          </p:cNvPr>
          <p:cNvSpPr/>
          <p:nvPr/>
        </p:nvSpPr>
        <p:spPr>
          <a:xfrm>
            <a:off x="539645" y="3320709"/>
            <a:ext cx="3612320" cy="1221284"/>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bIns="108000" rtlCol="0" anchor="ctr"/>
          <a:lstStyle/>
          <a:p>
            <a:pPr algn="ctr">
              <a:lnSpc>
                <a:spcPct val="150000"/>
              </a:lnSpc>
            </a:pPr>
            <a:r>
              <a:rPr lang="vi-VN" sz="2000" dirty="0">
                <a:solidFill>
                  <a:srgbClr val="000000"/>
                </a:solidFill>
                <a:latin typeface="Arial" panose="020B0604020202020204" pitchFamily="34" charset="0"/>
                <a:cs typeface="Arial" panose="020B0604020202020204" pitchFamily="34" charset="0"/>
              </a:rPr>
              <a:t>B. Website của các đơn vị tổ chức thi (Hội đồng Anh, IDP).</a:t>
            </a:r>
          </a:p>
        </p:txBody>
      </p:sp>
      <p:sp>
        <p:nvSpPr>
          <p:cNvPr id="20" name="Speech Bubble: Rectangle 19">
            <a:extLst>
              <a:ext uri="{FF2B5EF4-FFF2-40B4-BE49-F238E27FC236}">
                <a16:creationId xmlns:a16="http://schemas.microsoft.com/office/drawing/2014/main" id="{B05F9C8B-C2EF-61F0-459F-A82DCC5820FA}"/>
              </a:ext>
            </a:extLst>
          </p:cNvPr>
          <p:cNvSpPr/>
          <p:nvPr/>
        </p:nvSpPr>
        <p:spPr>
          <a:xfrm>
            <a:off x="4572000" y="1704775"/>
            <a:ext cx="3612320" cy="1221284"/>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latin typeface="Arial" panose="020B0604020202020204" pitchFamily="34" charset="0"/>
                <a:cs typeface="Arial" panose="020B0604020202020204" pitchFamily="34" charset="0"/>
              </a:rPr>
              <a:t>C. Website của nhà trường.</a:t>
            </a:r>
          </a:p>
        </p:txBody>
      </p:sp>
      <p:sp>
        <p:nvSpPr>
          <p:cNvPr id="21" name="Speech Bubble: Rectangle 20">
            <a:extLst>
              <a:ext uri="{FF2B5EF4-FFF2-40B4-BE49-F238E27FC236}">
                <a16:creationId xmlns:a16="http://schemas.microsoft.com/office/drawing/2014/main" id="{577409CA-5F7A-7E5C-5FC9-36D195D389CC}"/>
              </a:ext>
            </a:extLst>
          </p:cNvPr>
          <p:cNvSpPr/>
          <p:nvPr/>
        </p:nvSpPr>
        <p:spPr>
          <a:xfrm>
            <a:off x="4572000" y="3320709"/>
            <a:ext cx="3612320" cy="1221284"/>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bIns="108000" rtlCol="0" anchor="ctr"/>
          <a:lstStyle/>
          <a:p>
            <a:pPr algn="ctr">
              <a:lnSpc>
                <a:spcPct val="150000"/>
              </a:lnSpc>
            </a:pPr>
            <a:r>
              <a:rPr lang="vi-VN" sz="2000" dirty="0">
                <a:solidFill>
                  <a:srgbClr val="000000"/>
                </a:solidFill>
                <a:latin typeface="Arial" panose="020B0604020202020204" pitchFamily="34" charset="0"/>
                <a:cs typeface="Arial" panose="020B0604020202020204" pitchFamily="34" charset="0"/>
              </a:rPr>
              <a:t>D. Website của </a:t>
            </a:r>
          </a:p>
          <a:p>
            <a:pPr algn="ctr">
              <a:lnSpc>
                <a:spcPct val="150000"/>
              </a:lnSpc>
            </a:pPr>
            <a:r>
              <a:rPr lang="vi-VN" sz="2000" dirty="0">
                <a:solidFill>
                  <a:srgbClr val="000000"/>
                </a:solidFill>
                <a:latin typeface="Arial" panose="020B0604020202020204" pitchFamily="34" charset="0"/>
                <a:cs typeface="Arial" panose="020B0604020202020204" pitchFamily="34" charset="0"/>
              </a:rPr>
              <a:t>Sở Giáo dục và Đào tạo. </a:t>
            </a:r>
          </a:p>
        </p:txBody>
      </p:sp>
    </p:spTree>
    <p:extLst>
      <p:ext uri="{BB962C8B-B14F-4D97-AF65-F5344CB8AC3E}">
        <p14:creationId xmlns:p14="http://schemas.microsoft.com/office/powerpoint/2010/main" val="193398900"/>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FEBEAE"/>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31" restart="whenNotActive" fill="hold" evtFilter="cancelBubble" nodeType="interactiveSeq">
                <p:stCondLst>
                  <p:cond evt="onClick" delay="0">
                    <p:tgtEl>
                      <p:spTgt spid="19"/>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19"/>
                                        </p:tgtEl>
                                        <p:attrNameLst>
                                          <p:attrName>fillcolor</p:attrName>
                                        </p:attrNameLst>
                                      </p:cBhvr>
                                      <p:to>
                                        <a:srgbClr val="92D050"/>
                                      </p:to>
                                    </p:animClr>
                                    <p:set>
                                      <p:cBhvr>
                                        <p:cTn id="36" dur="500" fill="hold"/>
                                        <p:tgtEl>
                                          <p:spTgt spid="19"/>
                                        </p:tgtEl>
                                        <p:attrNameLst>
                                          <p:attrName>fill.type</p:attrName>
                                        </p:attrNameLst>
                                      </p:cBhvr>
                                      <p:to>
                                        <p:strVal val="solid"/>
                                      </p:to>
                                    </p:set>
                                    <p:set>
                                      <p:cBhvr>
                                        <p:cTn id="37" dur="5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0"/>
                                        </p:tgtEl>
                                        <p:attrNameLst>
                                          <p:attrName>fillcolor</p:attrName>
                                        </p:attrNameLst>
                                      </p:cBhvr>
                                      <p:to>
                                        <a:srgbClr val="FEBEAE"/>
                                      </p:to>
                                    </p:animClr>
                                    <p:set>
                                      <p:cBhvr>
                                        <p:cTn id="43" dur="500" fill="hold"/>
                                        <p:tgtEl>
                                          <p:spTgt spid="20"/>
                                        </p:tgtEl>
                                        <p:attrNameLst>
                                          <p:attrName>fill.type</p:attrName>
                                        </p:attrNameLst>
                                      </p:cBhvr>
                                      <p:to>
                                        <p:strVal val="solid"/>
                                      </p:to>
                                    </p:set>
                                    <p:set>
                                      <p:cBhvr>
                                        <p:cTn id="44" dur="5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21"/>
                                        </p:tgtEl>
                                        <p:attrNameLst>
                                          <p:attrName>fillcolor</p:attrName>
                                        </p:attrNameLst>
                                      </p:cBhvr>
                                      <p:to>
                                        <a:srgbClr val="FEBEAE"/>
                                      </p:to>
                                    </p:animClr>
                                    <p:set>
                                      <p:cBhvr>
                                        <p:cTn id="50" dur="500" fill="hold"/>
                                        <p:tgtEl>
                                          <p:spTgt spid="21"/>
                                        </p:tgtEl>
                                        <p:attrNameLst>
                                          <p:attrName>fill.type</p:attrName>
                                        </p:attrNameLst>
                                      </p:cBhvr>
                                      <p:to>
                                        <p:strVal val="solid"/>
                                      </p:to>
                                    </p:set>
                                    <p:set>
                                      <p:cBhvr>
                                        <p:cTn id="51" dur="5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childTnLst>
        </p:cTn>
      </p:par>
    </p:tnLst>
    <p:bldLst>
      <p:bldP spid="11" grpId="0" animBg="1"/>
      <p:bldP spid="18"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7"/>
        <p:cNvGrpSpPr/>
        <p:nvPr/>
      </p:nvGrpSpPr>
      <p:grpSpPr>
        <a:xfrm>
          <a:off x="0" y="0"/>
          <a:ext cx="0" cy="0"/>
          <a:chOff x="0" y="0"/>
          <a:chExt cx="0" cy="0"/>
        </a:xfrm>
      </p:grpSpPr>
      <p:sp>
        <p:nvSpPr>
          <p:cNvPr id="2966" name="Google Shape;2966;p53">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3">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itle 10">
            <a:extLst>
              <a:ext uri="{FF2B5EF4-FFF2-40B4-BE49-F238E27FC236}">
                <a16:creationId xmlns:a16="http://schemas.microsoft.com/office/drawing/2014/main" id="{0DE8A834-CE1B-6847-9F4C-465340F8725C}"/>
              </a:ext>
            </a:extLst>
          </p:cNvPr>
          <p:cNvSpPr>
            <a:spLocks noGrp="1"/>
          </p:cNvSpPr>
          <p:nvPr>
            <p:ph type="title" idx="4"/>
          </p:nvPr>
        </p:nvSpPr>
        <p:spPr>
          <a:xfrm>
            <a:off x="509665" y="697846"/>
            <a:ext cx="7764596" cy="1737507"/>
          </a:xfrm>
          <a:solidFill>
            <a:schemeClr val="accent2">
              <a:lumMod val="20000"/>
              <a:lumOff val="80000"/>
            </a:schemeClr>
          </a:solidFill>
        </p:spPr>
        <p:txBody>
          <a:bodyPr anchor="ctr"/>
          <a:lstStyle/>
          <a:p>
            <a:pPr algn="just">
              <a:lnSpc>
                <a:spcPct val="150000"/>
              </a:lnSpc>
            </a:pPr>
            <a:r>
              <a:rPr lang="vi-VN" sz="2200" dirty="0">
                <a:latin typeface="Arial" panose="020B0604020202020204" pitchFamily="34" charset="0"/>
                <a:cs typeface="Arial" panose="020B0604020202020204" pitchFamily="34" charset="0"/>
              </a:rPr>
              <a:t>Câu 4. Em hãy tìm hiểu trên Internet và cho biết tờ báo điện tử nào sau đây trực thuộc Bộ Thông tin và Truyền thông Việt Nam?</a:t>
            </a:r>
          </a:p>
        </p:txBody>
      </p:sp>
      <p:sp>
        <p:nvSpPr>
          <p:cNvPr id="18" name="Speech Bubble: Rectangle 17">
            <a:extLst>
              <a:ext uri="{FF2B5EF4-FFF2-40B4-BE49-F238E27FC236}">
                <a16:creationId xmlns:a16="http://schemas.microsoft.com/office/drawing/2014/main" id="{59DF77A0-3AEE-7CE2-9B08-04CA7E02EE51}"/>
              </a:ext>
            </a:extLst>
          </p:cNvPr>
          <p:cNvSpPr/>
          <p:nvPr/>
        </p:nvSpPr>
        <p:spPr>
          <a:xfrm>
            <a:off x="509665" y="2653648"/>
            <a:ext cx="3612320" cy="792574"/>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latin typeface="Arial" panose="020B0604020202020204" pitchFamily="34" charset="0"/>
                <a:cs typeface="Arial" panose="020B0604020202020204" pitchFamily="34" charset="0"/>
              </a:rPr>
              <a:t>A. Báo Đời sống &amp; Pháp luật.</a:t>
            </a:r>
          </a:p>
        </p:txBody>
      </p:sp>
      <p:sp>
        <p:nvSpPr>
          <p:cNvPr id="19" name="Speech Bubble: Rectangle 18">
            <a:extLst>
              <a:ext uri="{FF2B5EF4-FFF2-40B4-BE49-F238E27FC236}">
                <a16:creationId xmlns:a16="http://schemas.microsoft.com/office/drawing/2014/main" id="{D6F9D3AC-9D7D-8D43-2FFC-34E28B6C66AE}"/>
              </a:ext>
            </a:extLst>
          </p:cNvPr>
          <p:cNvSpPr/>
          <p:nvPr/>
        </p:nvSpPr>
        <p:spPr>
          <a:xfrm>
            <a:off x="509665" y="3749419"/>
            <a:ext cx="3612320" cy="792574"/>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latin typeface="Arial" panose="020B0604020202020204" pitchFamily="34" charset="0"/>
                <a:cs typeface="Arial" panose="020B0604020202020204" pitchFamily="34" charset="0"/>
              </a:rPr>
              <a:t>B. Vietnamnet.</a:t>
            </a:r>
          </a:p>
        </p:txBody>
      </p:sp>
      <p:sp>
        <p:nvSpPr>
          <p:cNvPr id="20" name="Speech Bubble: Rectangle 19">
            <a:extLst>
              <a:ext uri="{FF2B5EF4-FFF2-40B4-BE49-F238E27FC236}">
                <a16:creationId xmlns:a16="http://schemas.microsoft.com/office/drawing/2014/main" id="{B05F9C8B-C2EF-61F0-459F-A82DCC5820FA}"/>
              </a:ext>
            </a:extLst>
          </p:cNvPr>
          <p:cNvSpPr/>
          <p:nvPr/>
        </p:nvSpPr>
        <p:spPr>
          <a:xfrm>
            <a:off x="4661941" y="2653648"/>
            <a:ext cx="3612320" cy="792574"/>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latin typeface="Arial" panose="020B0604020202020204" pitchFamily="34" charset="0"/>
                <a:cs typeface="Arial" panose="020B0604020202020204" pitchFamily="34" charset="0"/>
              </a:rPr>
              <a:t>C. VTC News.</a:t>
            </a:r>
          </a:p>
        </p:txBody>
      </p:sp>
      <p:sp>
        <p:nvSpPr>
          <p:cNvPr id="21" name="Speech Bubble: Rectangle 20">
            <a:extLst>
              <a:ext uri="{FF2B5EF4-FFF2-40B4-BE49-F238E27FC236}">
                <a16:creationId xmlns:a16="http://schemas.microsoft.com/office/drawing/2014/main" id="{577409CA-5F7A-7E5C-5FC9-36D195D389CC}"/>
              </a:ext>
            </a:extLst>
          </p:cNvPr>
          <p:cNvSpPr/>
          <p:nvPr/>
        </p:nvSpPr>
        <p:spPr>
          <a:xfrm>
            <a:off x="4661941" y="3749419"/>
            <a:ext cx="3612320" cy="792574"/>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latin typeface="Arial" panose="020B0604020202020204" pitchFamily="34" charset="0"/>
                <a:cs typeface="Arial" panose="020B0604020202020204" pitchFamily="34" charset="0"/>
              </a:rPr>
              <a:t>D. VnExpress.</a:t>
            </a:r>
          </a:p>
        </p:txBody>
      </p:sp>
    </p:spTree>
    <p:extLst>
      <p:ext uri="{BB962C8B-B14F-4D97-AF65-F5344CB8AC3E}">
        <p14:creationId xmlns:p14="http://schemas.microsoft.com/office/powerpoint/2010/main" val="2622903122"/>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FEBEAE"/>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31" restart="whenNotActive" fill="hold" evtFilter="cancelBubble" nodeType="interactiveSeq">
                <p:stCondLst>
                  <p:cond evt="onClick" delay="0">
                    <p:tgtEl>
                      <p:spTgt spid="19"/>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19"/>
                                        </p:tgtEl>
                                        <p:attrNameLst>
                                          <p:attrName>fillcolor</p:attrName>
                                        </p:attrNameLst>
                                      </p:cBhvr>
                                      <p:to>
                                        <a:srgbClr val="92D050"/>
                                      </p:to>
                                    </p:animClr>
                                    <p:set>
                                      <p:cBhvr>
                                        <p:cTn id="36" dur="500" fill="hold"/>
                                        <p:tgtEl>
                                          <p:spTgt spid="19"/>
                                        </p:tgtEl>
                                        <p:attrNameLst>
                                          <p:attrName>fill.type</p:attrName>
                                        </p:attrNameLst>
                                      </p:cBhvr>
                                      <p:to>
                                        <p:strVal val="solid"/>
                                      </p:to>
                                    </p:set>
                                    <p:set>
                                      <p:cBhvr>
                                        <p:cTn id="37" dur="5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0"/>
                                        </p:tgtEl>
                                        <p:attrNameLst>
                                          <p:attrName>fillcolor</p:attrName>
                                        </p:attrNameLst>
                                      </p:cBhvr>
                                      <p:to>
                                        <a:srgbClr val="FEBEAE"/>
                                      </p:to>
                                    </p:animClr>
                                    <p:set>
                                      <p:cBhvr>
                                        <p:cTn id="43" dur="500" fill="hold"/>
                                        <p:tgtEl>
                                          <p:spTgt spid="20"/>
                                        </p:tgtEl>
                                        <p:attrNameLst>
                                          <p:attrName>fill.type</p:attrName>
                                        </p:attrNameLst>
                                      </p:cBhvr>
                                      <p:to>
                                        <p:strVal val="solid"/>
                                      </p:to>
                                    </p:set>
                                    <p:set>
                                      <p:cBhvr>
                                        <p:cTn id="44" dur="5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21"/>
                                        </p:tgtEl>
                                        <p:attrNameLst>
                                          <p:attrName>fillcolor</p:attrName>
                                        </p:attrNameLst>
                                      </p:cBhvr>
                                      <p:to>
                                        <a:srgbClr val="FEBEAE"/>
                                      </p:to>
                                    </p:animClr>
                                    <p:set>
                                      <p:cBhvr>
                                        <p:cTn id="50" dur="500" fill="hold"/>
                                        <p:tgtEl>
                                          <p:spTgt spid="21"/>
                                        </p:tgtEl>
                                        <p:attrNameLst>
                                          <p:attrName>fill.type</p:attrName>
                                        </p:attrNameLst>
                                      </p:cBhvr>
                                      <p:to>
                                        <p:strVal val="solid"/>
                                      </p:to>
                                    </p:set>
                                    <p:set>
                                      <p:cBhvr>
                                        <p:cTn id="51" dur="5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childTnLst>
        </p:cTn>
      </p:par>
    </p:tnLst>
    <p:bldLst>
      <p:bldP spid="11" grpId="0" animBg="1"/>
      <p:bldP spid="18" grpId="0" animBg="1"/>
      <p:bldP spid="19" grpId="0"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7"/>
        <p:cNvGrpSpPr/>
        <p:nvPr/>
      </p:nvGrpSpPr>
      <p:grpSpPr>
        <a:xfrm>
          <a:off x="0" y="0"/>
          <a:ext cx="0" cy="0"/>
          <a:chOff x="0" y="0"/>
          <a:chExt cx="0" cy="0"/>
        </a:xfrm>
      </p:grpSpPr>
      <p:sp>
        <p:nvSpPr>
          <p:cNvPr id="2966" name="Google Shape;2966;p53">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3">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itle 10">
            <a:extLst>
              <a:ext uri="{FF2B5EF4-FFF2-40B4-BE49-F238E27FC236}">
                <a16:creationId xmlns:a16="http://schemas.microsoft.com/office/drawing/2014/main" id="{0DE8A834-CE1B-6847-9F4C-465340F8725C}"/>
              </a:ext>
            </a:extLst>
          </p:cNvPr>
          <p:cNvSpPr>
            <a:spLocks noGrp="1"/>
          </p:cNvSpPr>
          <p:nvPr>
            <p:ph type="title" idx="4"/>
          </p:nvPr>
        </p:nvSpPr>
        <p:spPr>
          <a:xfrm>
            <a:off x="554944" y="697845"/>
            <a:ext cx="7629376" cy="1153439"/>
          </a:xfrm>
          <a:solidFill>
            <a:schemeClr val="accent2">
              <a:lumMod val="20000"/>
              <a:lumOff val="80000"/>
            </a:schemeClr>
          </a:solidFill>
        </p:spPr>
        <p:txBody>
          <a:bodyPr anchor="ctr"/>
          <a:lstStyle/>
          <a:p>
            <a:pPr>
              <a:lnSpc>
                <a:spcPct val="150000"/>
              </a:lnSpc>
            </a:pPr>
            <a:r>
              <a:rPr lang="vi-VN" sz="2200" dirty="0">
                <a:latin typeface="Arial" panose="020B0604020202020204" pitchFamily="34" charset="0"/>
                <a:cs typeface="Arial" panose="020B0604020202020204" pitchFamily="34" charset="0"/>
              </a:rPr>
              <a:t>Câu 5. Thông tin nào sau đây phù hợp </a:t>
            </a:r>
            <a:br>
              <a:rPr lang="vi-VN" sz="2200" dirty="0">
                <a:latin typeface="Arial" panose="020B0604020202020204" pitchFamily="34" charset="0"/>
                <a:cs typeface="Arial" panose="020B0604020202020204" pitchFamily="34" charset="0"/>
              </a:rPr>
            </a:br>
            <a:r>
              <a:rPr lang="vi-VN" sz="2200" dirty="0">
                <a:latin typeface="Arial" panose="020B0604020202020204" pitchFamily="34" charset="0"/>
                <a:cs typeface="Arial" panose="020B0604020202020204" pitchFamily="34" charset="0"/>
              </a:rPr>
              <a:t>với mục tiêu du học nước ngoài?</a:t>
            </a:r>
          </a:p>
        </p:txBody>
      </p:sp>
      <p:sp>
        <p:nvSpPr>
          <p:cNvPr id="18" name="Speech Bubble: Rectangle 17">
            <a:extLst>
              <a:ext uri="{FF2B5EF4-FFF2-40B4-BE49-F238E27FC236}">
                <a16:creationId xmlns:a16="http://schemas.microsoft.com/office/drawing/2014/main" id="{59DF77A0-3AEE-7CE2-9B08-04CA7E02EE51}"/>
              </a:ext>
            </a:extLst>
          </p:cNvPr>
          <p:cNvSpPr/>
          <p:nvPr/>
        </p:nvSpPr>
        <p:spPr>
          <a:xfrm>
            <a:off x="539645" y="2143799"/>
            <a:ext cx="3612320" cy="1221284"/>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bIns="144000" rtlCol="0" anchor="ctr"/>
          <a:lstStyle/>
          <a:p>
            <a:pPr algn="ctr">
              <a:lnSpc>
                <a:spcPct val="150000"/>
              </a:lnSpc>
            </a:pPr>
            <a:r>
              <a:rPr lang="vi-VN" sz="2000" dirty="0">
                <a:solidFill>
                  <a:srgbClr val="000000"/>
                </a:solidFill>
                <a:latin typeface="Arial" panose="020B0604020202020204" pitchFamily="34" charset="0"/>
                <a:cs typeface="Arial" panose="020B0604020202020204" pitchFamily="34" charset="0"/>
              </a:rPr>
              <a:t>A. Thông tin xét tuyển các trường THPT trong nước.</a:t>
            </a:r>
          </a:p>
        </p:txBody>
      </p:sp>
      <p:sp>
        <p:nvSpPr>
          <p:cNvPr id="19" name="Speech Bubble: Rectangle 18">
            <a:extLst>
              <a:ext uri="{FF2B5EF4-FFF2-40B4-BE49-F238E27FC236}">
                <a16:creationId xmlns:a16="http://schemas.microsoft.com/office/drawing/2014/main" id="{D6F9D3AC-9D7D-8D43-2FFC-34E28B6C66AE}"/>
              </a:ext>
            </a:extLst>
          </p:cNvPr>
          <p:cNvSpPr/>
          <p:nvPr/>
        </p:nvSpPr>
        <p:spPr>
          <a:xfrm>
            <a:off x="539645" y="3657599"/>
            <a:ext cx="3612320" cy="884393"/>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bIns="108000" rtlCol="0" anchor="ctr"/>
          <a:lstStyle/>
          <a:p>
            <a:pPr algn="ctr"/>
            <a:r>
              <a:rPr lang="vi-VN" sz="2000" dirty="0">
                <a:solidFill>
                  <a:srgbClr val="000000"/>
                </a:solidFill>
                <a:latin typeface="Arial" panose="020B0604020202020204" pitchFamily="34" charset="0"/>
                <a:cs typeface="Arial" panose="020B0604020202020204" pitchFamily="34" charset="0"/>
              </a:rPr>
              <a:t>B. Dự báo thời tiết.</a:t>
            </a:r>
          </a:p>
        </p:txBody>
      </p:sp>
      <p:sp>
        <p:nvSpPr>
          <p:cNvPr id="20" name="Speech Bubble: Rectangle 19">
            <a:extLst>
              <a:ext uri="{FF2B5EF4-FFF2-40B4-BE49-F238E27FC236}">
                <a16:creationId xmlns:a16="http://schemas.microsoft.com/office/drawing/2014/main" id="{B05F9C8B-C2EF-61F0-459F-A82DCC5820FA}"/>
              </a:ext>
            </a:extLst>
          </p:cNvPr>
          <p:cNvSpPr/>
          <p:nvPr/>
        </p:nvSpPr>
        <p:spPr>
          <a:xfrm>
            <a:off x="4572000" y="2143799"/>
            <a:ext cx="3612320" cy="1221284"/>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bIns="144000" rtlCol="0" anchor="ctr"/>
          <a:lstStyle/>
          <a:p>
            <a:pPr algn="ctr">
              <a:lnSpc>
                <a:spcPct val="150000"/>
              </a:lnSpc>
            </a:pPr>
            <a:r>
              <a:rPr lang="vi-VN" sz="2000" dirty="0">
                <a:solidFill>
                  <a:srgbClr val="000000"/>
                </a:solidFill>
                <a:latin typeface="Arial" panose="020B0604020202020204" pitchFamily="34" charset="0"/>
                <a:cs typeface="Arial" panose="020B0604020202020204" pitchFamily="34" charset="0"/>
              </a:rPr>
              <a:t>C. Điều kiện xin học học bổng du học.</a:t>
            </a:r>
          </a:p>
        </p:txBody>
      </p:sp>
      <p:sp>
        <p:nvSpPr>
          <p:cNvPr id="21" name="Speech Bubble: Rectangle 20">
            <a:extLst>
              <a:ext uri="{FF2B5EF4-FFF2-40B4-BE49-F238E27FC236}">
                <a16:creationId xmlns:a16="http://schemas.microsoft.com/office/drawing/2014/main" id="{577409CA-5F7A-7E5C-5FC9-36D195D389CC}"/>
              </a:ext>
            </a:extLst>
          </p:cNvPr>
          <p:cNvSpPr/>
          <p:nvPr/>
        </p:nvSpPr>
        <p:spPr>
          <a:xfrm>
            <a:off x="4572000" y="3657599"/>
            <a:ext cx="3612320" cy="884393"/>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bIns="108000" rtlCol="0" anchor="ctr"/>
          <a:lstStyle/>
          <a:p>
            <a:pPr algn="ctr"/>
            <a:r>
              <a:rPr lang="de-DE" sz="2000" dirty="0">
                <a:solidFill>
                  <a:srgbClr val="000000"/>
                </a:solidFill>
                <a:latin typeface="Arial" panose="020B0604020202020204" pitchFamily="34" charset="0"/>
                <a:cs typeface="Arial" panose="020B0604020202020204" pitchFamily="34" charset="0"/>
              </a:rPr>
              <a:t>D. Luật an ninh mạng.</a:t>
            </a:r>
          </a:p>
        </p:txBody>
      </p:sp>
    </p:spTree>
    <p:extLst>
      <p:ext uri="{BB962C8B-B14F-4D97-AF65-F5344CB8AC3E}">
        <p14:creationId xmlns:p14="http://schemas.microsoft.com/office/powerpoint/2010/main" val="2073881367"/>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FEBEAE"/>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31" restart="whenNotActive" fill="hold" evtFilter="cancelBubble" nodeType="interactiveSeq">
                <p:stCondLst>
                  <p:cond evt="onClick" delay="0">
                    <p:tgtEl>
                      <p:spTgt spid="19"/>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19"/>
                                        </p:tgtEl>
                                        <p:attrNameLst>
                                          <p:attrName>fillcolor</p:attrName>
                                        </p:attrNameLst>
                                      </p:cBhvr>
                                      <p:to>
                                        <a:srgbClr val="FEBEAE"/>
                                      </p:to>
                                    </p:animClr>
                                    <p:set>
                                      <p:cBhvr>
                                        <p:cTn id="36" dur="500" fill="hold"/>
                                        <p:tgtEl>
                                          <p:spTgt spid="19"/>
                                        </p:tgtEl>
                                        <p:attrNameLst>
                                          <p:attrName>fill.type</p:attrName>
                                        </p:attrNameLst>
                                      </p:cBhvr>
                                      <p:to>
                                        <p:strVal val="solid"/>
                                      </p:to>
                                    </p:set>
                                    <p:set>
                                      <p:cBhvr>
                                        <p:cTn id="37" dur="5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0"/>
                                        </p:tgtEl>
                                        <p:attrNameLst>
                                          <p:attrName>fillcolor</p:attrName>
                                        </p:attrNameLst>
                                      </p:cBhvr>
                                      <p:to>
                                        <a:srgbClr val="92D050"/>
                                      </p:to>
                                    </p:animClr>
                                    <p:set>
                                      <p:cBhvr>
                                        <p:cTn id="43" dur="500" fill="hold"/>
                                        <p:tgtEl>
                                          <p:spTgt spid="20"/>
                                        </p:tgtEl>
                                        <p:attrNameLst>
                                          <p:attrName>fill.type</p:attrName>
                                        </p:attrNameLst>
                                      </p:cBhvr>
                                      <p:to>
                                        <p:strVal val="solid"/>
                                      </p:to>
                                    </p:set>
                                    <p:set>
                                      <p:cBhvr>
                                        <p:cTn id="44" dur="5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21"/>
                                        </p:tgtEl>
                                        <p:attrNameLst>
                                          <p:attrName>fillcolor</p:attrName>
                                        </p:attrNameLst>
                                      </p:cBhvr>
                                      <p:to>
                                        <a:srgbClr val="FEBEAE"/>
                                      </p:to>
                                    </p:animClr>
                                    <p:set>
                                      <p:cBhvr>
                                        <p:cTn id="50" dur="500" fill="hold"/>
                                        <p:tgtEl>
                                          <p:spTgt spid="21"/>
                                        </p:tgtEl>
                                        <p:attrNameLst>
                                          <p:attrName>fill.type</p:attrName>
                                        </p:attrNameLst>
                                      </p:cBhvr>
                                      <p:to>
                                        <p:strVal val="solid"/>
                                      </p:to>
                                    </p:set>
                                    <p:set>
                                      <p:cBhvr>
                                        <p:cTn id="51" dur="5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childTnLst>
        </p:cTn>
      </p:par>
    </p:tnLst>
    <p:bldLst>
      <p:bldP spid="11" grpId="0" animBg="1"/>
      <p:bldP spid="18" grpId="0" animBg="1"/>
      <p:bldP spid="19" grpId="0" animBg="1"/>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71"/>
        <p:cNvGrpSpPr/>
        <p:nvPr/>
      </p:nvGrpSpPr>
      <p:grpSpPr>
        <a:xfrm>
          <a:off x="0" y="0"/>
          <a:ext cx="0" cy="0"/>
          <a:chOff x="0" y="0"/>
          <a:chExt cx="0" cy="0"/>
        </a:xfrm>
      </p:grpSpPr>
      <p:sp>
        <p:nvSpPr>
          <p:cNvPr id="2979" name="Google Shape;2979;p54"/>
          <p:cNvSpPr txBox="1">
            <a:spLocks noGrp="1"/>
          </p:cNvSpPr>
          <p:nvPr>
            <p:ph type="title" idx="9"/>
          </p:nvPr>
        </p:nvSpPr>
        <p:spPr>
          <a:xfrm>
            <a:off x="517632" y="632841"/>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Arial" panose="020B0604020202020204" pitchFamily="34" charset="0"/>
                <a:cs typeface="Arial" panose="020B0604020202020204" pitchFamily="34" charset="0"/>
              </a:rPr>
              <a:t>LUYỆN TẬP</a:t>
            </a:r>
            <a:endParaRPr dirty="0">
              <a:latin typeface="Arial" panose="020B0604020202020204" pitchFamily="34" charset="0"/>
              <a:cs typeface="Arial" panose="020B0604020202020204" pitchFamily="34" charset="0"/>
            </a:endParaRPr>
          </a:p>
        </p:txBody>
      </p:sp>
      <p:sp>
        <p:nvSpPr>
          <p:cNvPr id="2983" name="Google Shape;2983;p54">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984" name="Google Shape;2984;p54">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8F2299E7-0AEE-D2A0-CA0E-4880A8126899}"/>
              </a:ext>
            </a:extLst>
          </p:cNvPr>
          <p:cNvGrpSpPr/>
          <p:nvPr/>
        </p:nvGrpSpPr>
        <p:grpSpPr>
          <a:xfrm>
            <a:off x="517632" y="2853296"/>
            <a:ext cx="2615312" cy="1850332"/>
            <a:chOff x="3731967" y="4074164"/>
            <a:chExt cx="5230623" cy="3700664"/>
          </a:xfrm>
        </p:grpSpPr>
        <p:sp>
          <p:nvSpPr>
            <p:cNvPr id="21" name="Freeform 7">
              <a:extLst>
                <a:ext uri="{FF2B5EF4-FFF2-40B4-BE49-F238E27FC236}">
                  <a16:creationId xmlns:a16="http://schemas.microsoft.com/office/drawing/2014/main" id="{4612700E-1ACE-7D25-E19B-25713E0C1FAF}"/>
                </a:ext>
              </a:extLst>
            </p:cNvPr>
            <p:cNvSpPr/>
            <p:nvPr/>
          </p:nvSpPr>
          <p:spPr>
            <a:xfrm>
              <a:off x="4324431" y="4074164"/>
              <a:ext cx="4638159" cy="3700664"/>
            </a:xfrm>
            <a:prstGeom prst="roundRect">
              <a:avLst/>
            </a:prstGeom>
            <a:solidFill>
              <a:srgbClr val="FFFFFF"/>
            </a:solidFill>
            <a:ln w="38100" cap="rnd">
              <a:solidFill>
                <a:schemeClr val="accent2"/>
              </a:solidFill>
              <a:prstDash val="solid"/>
              <a:round/>
            </a:ln>
          </p:spPr>
          <p:txBody>
            <a:bodyPr/>
            <a:lstStyle/>
            <a:p>
              <a:endParaRPr lang="vi-VN" sz="700" dirty="0">
                <a:latin typeface="Arial" panose="020B0604020202020204" pitchFamily="34" charset="0"/>
                <a:cs typeface="Arial" panose="020B0604020202020204" pitchFamily="34" charset="0"/>
              </a:endParaRPr>
            </a:p>
          </p:txBody>
        </p:sp>
        <p:sp>
          <p:nvSpPr>
            <p:cNvPr id="22" name="Freeform 11">
              <a:extLst>
                <a:ext uri="{FF2B5EF4-FFF2-40B4-BE49-F238E27FC236}">
                  <a16:creationId xmlns:a16="http://schemas.microsoft.com/office/drawing/2014/main" id="{1D12AEBB-8507-6B78-5AFC-0EE619CBFCDC}"/>
                </a:ext>
              </a:extLst>
            </p:cNvPr>
            <p:cNvSpPr/>
            <p:nvPr/>
          </p:nvSpPr>
          <p:spPr>
            <a:xfrm>
              <a:off x="3731967" y="4312616"/>
              <a:ext cx="983362" cy="848524"/>
            </a:xfrm>
            <a:prstGeom prst="homePlate">
              <a:avLst>
                <a:gd name="adj" fmla="val 41447"/>
              </a:avLst>
            </a:prstGeom>
            <a:solidFill>
              <a:schemeClr val="accent2"/>
            </a:solidFill>
            <a:ln w="38100" cap="rnd">
              <a:solidFill>
                <a:schemeClr val="accent2"/>
              </a:solidFill>
              <a:prstDash val="solid"/>
              <a:round/>
            </a:ln>
          </p:spPr>
          <p:txBody>
            <a:bodyPr anchor="ctr"/>
            <a:lstStyle/>
            <a:p>
              <a:pPr algn="ctr"/>
              <a:r>
                <a:rPr lang="en-US" sz="3000" b="1" dirty="0">
                  <a:solidFill>
                    <a:schemeClr val="bg2"/>
                  </a:solidFill>
                  <a:latin typeface="Arial" panose="020B0604020202020204" pitchFamily="34" charset="0"/>
                  <a:cs typeface="Arial" panose="020B0604020202020204" pitchFamily="34" charset="0"/>
                </a:rPr>
                <a:t>?</a:t>
              </a:r>
              <a:endParaRPr lang="vi-VN" sz="3000" b="1" dirty="0">
                <a:solidFill>
                  <a:schemeClr val="bg2"/>
                </a:solidFill>
                <a:latin typeface="Arial" panose="020B0604020202020204" pitchFamily="34" charset="0"/>
                <a:cs typeface="Arial" panose="020B0604020202020204" pitchFamily="34" charset="0"/>
              </a:endParaRPr>
            </a:p>
          </p:txBody>
        </p:sp>
      </p:grpSp>
      <p:sp>
        <p:nvSpPr>
          <p:cNvPr id="23" name="TextBox 22">
            <a:extLst>
              <a:ext uri="{FF2B5EF4-FFF2-40B4-BE49-F238E27FC236}">
                <a16:creationId xmlns:a16="http://schemas.microsoft.com/office/drawing/2014/main" id="{0B457781-111B-C691-0180-86033F083802}"/>
              </a:ext>
            </a:extLst>
          </p:cNvPr>
          <p:cNvSpPr txBox="1"/>
          <p:nvPr/>
        </p:nvSpPr>
        <p:spPr>
          <a:xfrm>
            <a:off x="974676" y="3025116"/>
            <a:ext cx="2038347" cy="1483213"/>
          </a:xfrm>
          <a:prstGeom prst="rect">
            <a:avLst/>
          </a:prstGeom>
          <a:noFill/>
        </p:spPr>
        <p:txBody>
          <a:bodyPr wrap="square" bIns="108000" anchor="ctr">
            <a:spAutoFit/>
          </a:bodyPr>
          <a:lstStyle/>
          <a:p>
            <a:pPr algn="just">
              <a:lnSpc>
                <a:spcPct val="150000"/>
              </a:lnSpc>
            </a:pPr>
            <a:r>
              <a:rPr lang="vi-VN" sz="2000" dirty="0"/>
              <a:t>Em sẽ tìm kiếm, thu thập những thông tin gì?</a:t>
            </a:r>
          </a:p>
        </p:txBody>
      </p:sp>
      <p:sp>
        <p:nvSpPr>
          <p:cNvPr id="25" name="TextBox 24">
            <a:extLst>
              <a:ext uri="{FF2B5EF4-FFF2-40B4-BE49-F238E27FC236}">
                <a16:creationId xmlns:a16="http://schemas.microsoft.com/office/drawing/2014/main" id="{D19289BE-0EDD-80DD-8B27-F9F3B3430A2C}"/>
              </a:ext>
            </a:extLst>
          </p:cNvPr>
          <p:cNvSpPr txBox="1"/>
          <p:nvPr/>
        </p:nvSpPr>
        <p:spPr>
          <a:xfrm>
            <a:off x="517632" y="1319256"/>
            <a:ext cx="7651692" cy="1420325"/>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Giả sử em được giao nhiệm vụ giới thiệu với lớp về một vận động viên Việt Nam mà em yêu thích. Hãy trả lời các câu hỏi sau:</a:t>
            </a:r>
            <a:endParaRPr lang="vi-VN" sz="2000" dirty="0">
              <a:effectLst/>
              <a:latin typeface="Arial" panose="020B0604020202020204" pitchFamily="34" charset="0"/>
              <a:ea typeface="SimSun" panose="02010600030101010101" pitchFamily="2" charset="-122"/>
              <a:cs typeface="Arial" panose="020B0604020202020204" pitchFamily="34" charset="0"/>
            </a:endParaRPr>
          </a:p>
        </p:txBody>
      </p:sp>
      <p:grpSp>
        <p:nvGrpSpPr>
          <p:cNvPr id="26" name="Group 25">
            <a:extLst>
              <a:ext uri="{FF2B5EF4-FFF2-40B4-BE49-F238E27FC236}">
                <a16:creationId xmlns:a16="http://schemas.microsoft.com/office/drawing/2014/main" id="{E0285993-3E3E-ACE8-29D9-A514F918F8EC}"/>
              </a:ext>
            </a:extLst>
          </p:cNvPr>
          <p:cNvGrpSpPr/>
          <p:nvPr/>
        </p:nvGrpSpPr>
        <p:grpSpPr>
          <a:xfrm>
            <a:off x="3395746" y="2853296"/>
            <a:ext cx="4773578" cy="1850332"/>
            <a:chOff x="3731967" y="4074164"/>
            <a:chExt cx="9547154" cy="3700664"/>
          </a:xfrm>
        </p:grpSpPr>
        <p:sp>
          <p:nvSpPr>
            <p:cNvPr id="27" name="Freeform 7">
              <a:extLst>
                <a:ext uri="{FF2B5EF4-FFF2-40B4-BE49-F238E27FC236}">
                  <a16:creationId xmlns:a16="http://schemas.microsoft.com/office/drawing/2014/main" id="{29B77521-F496-7C66-88F2-0650DBBA4685}"/>
                </a:ext>
              </a:extLst>
            </p:cNvPr>
            <p:cNvSpPr/>
            <p:nvPr/>
          </p:nvSpPr>
          <p:spPr>
            <a:xfrm>
              <a:off x="4324431" y="4074164"/>
              <a:ext cx="8954690" cy="3700664"/>
            </a:xfrm>
            <a:prstGeom prst="roundRect">
              <a:avLst/>
            </a:prstGeom>
            <a:solidFill>
              <a:srgbClr val="FFFFFF"/>
            </a:solidFill>
            <a:ln w="38100" cap="rnd">
              <a:solidFill>
                <a:schemeClr val="accent2"/>
              </a:solidFill>
              <a:prstDash val="solid"/>
              <a:round/>
            </a:ln>
          </p:spPr>
          <p:txBody>
            <a:bodyPr/>
            <a:lstStyle/>
            <a:p>
              <a:endParaRPr lang="vi-VN" sz="700" dirty="0">
                <a:latin typeface="Arial" panose="020B0604020202020204" pitchFamily="34" charset="0"/>
                <a:cs typeface="Arial" panose="020B0604020202020204" pitchFamily="34" charset="0"/>
              </a:endParaRPr>
            </a:p>
          </p:txBody>
        </p:sp>
        <p:sp>
          <p:nvSpPr>
            <p:cNvPr id="28" name="Freeform 11">
              <a:extLst>
                <a:ext uri="{FF2B5EF4-FFF2-40B4-BE49-F238E27FC236}">
                  <a16:creationId xmlns:a16="http://schemas.microsoft.com/office/drawing/2014/main" id="{95F51A46-BF68-FC87-46A2-62FA49353111}"/>
                </a:ext>
              </a:extLst>
            </p:cNvPr>
            <p:cNvSpPr/>
            <p:nvPr/>
          </p:nvSpPr>
          <p:spPr>
            <a:xfrm>
              <a:off x="3731967" y="4312616"/>
              <a:ext cx="983362" cy="848524"/>
            </a:xfrm>
            <a:prstGeom prst="homePlate">
              <a:avLst>
                <a:gd name="adj" fmla="val 41447"/>
              </a:avLst>
            </a:prstGeom>
            <a:solidFill>
              <a:schemeClr val="accent2"/>
            </a:solidFill>
            <a:ln w="38100" cap="rnd">
              <a:solidFill>
                <a:schemeClr val="accent2"/>
              </a:solidFill>
              <a:prstDash val="solid"/>
              <a:round/>
            </a:ln>
          </p:spPr>
          <p:txBody>
            <a:bodyPr anchor="ctr"/>
            <a:lstStyle/>
            <a:p>
              <a:pPr algn="ctr"/>
              <a:r>
                <a:rPr lang="en-US" sz="3000" b="1" dirty="0">
                  <a:solidFill>
                    <a:schemeClr val="bg2"/>
                  </a:solidFill>
                  <a:latin typeface="Arial" panose="020B0604020202020204" pitchFamily="34" charset="0"/>
                  <a:cs typeface="Arial" panose="020B0604020202020204" pitchFamily="34" charset="0"/>
                </a:rPr>
                <a:t>?</a:t>
              </a:r>
              <a:endParaRPr lang="vi-VN" sz="3000" b="1" dirty="0">
                <a:solidFill>
                  <a:schemeClr val="bg2"/>
                </a:solidFill>
                <a:latin typeface="Arial" panose="020B0604020202020204" pitchFamily="34" charset="0"/>
                <a:cs typeface="Arial" panose="020B0604020202020204" pitchFamily="34" charset="0"/>
              </a:endParaRPr>
            </a:p>
          </p:txBody>
        </p:sp>
      </p:grpSp>
      <p:sp>
        <p:nvSpPr>
          <p:cNvPr id="29" name="TextBox 28">
            <a:extLst>
              <a:ext uri="{FF2B5EF4-FFF2-40B4-BE49-F238E27FC236}">
                <a16:creationId xmlns:a16="http://schemas.microsoft.com/office/drawing/2014/main" id="{DFE8713A-BFEC-E8D8-90B0-C1AEEC7275D9}"/>
              </a:ext>
            </a:extLst>
          </p:cNvPr>
          <p:cNvSpPr txBox="1"/>
          <p:nvPr/>
        </p:nvSpPr>
        <p:spPr>
          <a:xfrm>
            <a:off x="3817197" y="3025116"/>
            <a:ext cx="4226908" cy="1483213"/>
          </a:xfrm>
          <a:prstGeom prst="rect">
            <a:avLst/>
          </a:prstGeom>
          <a:noFill/>
        </p:spPr>
        <p:txBody>
          <a:bodyPr wrap="square" bIns="108000" anchor="ctr">
            <a:spAutoFit/>
          </a:bodyPr>
          <a:lstStyle/>
          <a:p>
            <a:pPr algn="just">
              <a:lnSpc>
                <a:spcPct val="150000"/>
              </a:lnSpc>
            </a:pPr>
            <a:r>
              <a:rPr lang="vi-VN" sz="2000" dirty="0"/>
              <a:t>Những điểm nào chứng tỏ thông tin mà em tìm và lựa chọn có chất lượng tốt?</a:t>
            </a: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22" presetClass="entr" presetSubtype="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1"/>
        <p:cNvGrpSpPr/>
        <p:nvPr/>
      </p:nvGrpSpPr>
      <p:grpSpPr>
        <a:xfrm>
          <a:off x="0" y="0"/>
          <a:ext cx="0" cy="0"/>
          <a:chOff x="0" y="0"/>
          <a:chExt cx="0" cy="0"/>
        </a:xfrm>
      </p:grpSpPr>
      <p:sp>
        <p:nvSpPr>
          <p:cNvPr id="2752" name="Google Shape;2752;p42"/>
          <p:cNvSpPr txBox="1">
            <a:spLocks noGrp="1"/>
          </p:cNvSpPr>
          <p:nvPr>
            <p:ph type="title"/>
          </p:nvPr>
        </p:nvSpPr>
        <p:spPr>
          <a:xfrm>
            <a:off x="586284" y="1874481"/>
            <a:ext cx="7627258" cy="572700"/>
          </a:xfrm>
          <a:prstGeom prst="rect">
            <a:avLst/>
          </a:prstGeom>
        </p:spPr>
        <p:txBody>
          <a:bodyPr spcFirstLastPara="1" wrap="square" lIns="91425" tIns="91425" rIns="91425" bIns="91425" anchor="ctr" anchorCtr="0">
            <a:noAutofit/>
          </a:bodyPr>
          <a:lstStyle/>
          <a:p>
            <a:pPr>
              <a:lnSpc>
                <a:spcPct val="114000"/>
              </a:lnSpc>
            </a:pPr>
            <a:r>
              <a:rPr lang="vi-VN" sz="2400"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rPr>
              <a:t>Thông tin về những lớp học tiếng Anh trực tuyến</a:t>
            </a:r>
          </a:p>
        </p:txBody>
      </p:sp>
      <p:sp>
        <p:nvSpPr>
          <p:cNvPr id="2755" name="Google Shape;2755;p42">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2">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peech Bubble: Rectangle 5">
            <a:extLst>
              <a:ext uri="{FF2B5EF4-FFF2-40B4-BE49-F238E27FC236}">
                <a16:creationId xmlns:a16="http://schemas.microsoft.com/office/drawing/2014/main" id="{5B824EF5-6B81-4440-3180-3F247B35B9F3}"/>
              </a:ext>
            </a:extLst>
          </p:cNvPr>
          <p:cNvSpPr/>
          <p:nvPr/>
        </p:nvSpPr>
        <p:spPr>
          <a:xfrm>
            <a:off x="586284" y="2760435"/>
            <a:ext cx="1560285" cy="645887"/>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rPr>
              <a:t>Địa điểm</a:t>
            </a:r>
          </a:p>
        </p:txBody>
      </p:sp>
      <p:sp>
        <p:nvSpPr>
          <p:cNvPr id="7" name="Speech Bubble: Rectangle 6">
            <a:extLst>
              <a:ext uri="{FF2B5EF4-FFF2-40B4-BE49-F238E27FC236}">
                <a16:creationId xmlns:a16="http://schemas.microsoft.com/office/drawing/2014/main" id="{BFBC5E57-C8A7-23DB-3CC3-34803113AFF8}"/>
              </a:ext>
            </a:extLst>
          </p:cNvPr>
          <p:cNvSpPr/>
          <p:nvPr/>
        </p:nvSpPr>
        <p:spPr>
          <a:xfrm>
            <a:off x="2349770" y="2760435"/>
            <a:ext cx="1560285" cy="645887"/>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rPr>
              <a:t>Mục đích</a:t>
            </a:r>
          </a:p>
        </p:txBody>
      </p:sp>
      <p:sp>
        <p:nvSpPr>
          <p:cNvPr id="8" name="Speech Bubble: Rectangle 7">
            <a:extLst>
              <a:ext uri="{FF2B5EF4-FFF2-40B4-BE49-F238E27FC236}">
                <a16:creationId xmlns:a16="http://schemas.microsoft.com/office/drawing/2014/main" id="{FB4E45DF-93EF-E7A9-2057-1E65AF1A9E01}"/>
              </a:ext>
            </a:extLst>
          </p:cNvPr>
          <p:cNvSpPr/>
          <p:nvPr/>
        </p:nvSpPr>
        <p:spPr>
          <a:xfrm>
            <a:off x="4113256" y="2760435"/>
            <a:ext cx="1560285" cy="645887"/>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rPr>
              <a:t>Giờ học</a:t>
            </a:r>
          </a:p>
        </p:txBody>
      </p:sp>
      <p:sp>
        <p:nvSpPr>
          <p:cNvPr id="9" name="Speech Bubble: Rectangle 8">
            <a:extLst>
              <a:ext uri="{FF2B5EF4-FFF2-40B4-BE49-F238E27FC236}">
                <a16:creationId xmlns:a16="http://schemas.microsoft.com/office/drawing/2014/main" id="{DE104ED9-414D-733F-92A6-233BC46023CD}"/>
              </a:ext>
            </a:extLst>
          </p:cNvPr>
          <p:cNvSpPr/>
          <p:nvPr/>
        </p:nvSpPr>
        <p:spPr>
          <a:xfrm>
            <a:off x="5876742" y="2760435"/>
            <a:ext cx="2336800" cy="645887"/>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a:solidFill>
                  <a:srgbClr val="000000"/>
                </a:solidFill>
              </a:rPr>
              <a:t>Phương thức học</a:t>
            </a:r>
            <a:endParaRPr lang="vi-VN" sz="2000" dirty="0">
              <a:solidFill>
                <a:srgbClr val="000000"/>
              </a:solidFill>
            </a:endParaRPr>
          </a:p>
        </p:txBody>
      </p:sp>
      <p:sp>
        <p:nvSpPr>
          <p:cNvPr id="10" name="Speech Bubble: Rectangle 9">
            <a:extLst>
              <a:ext uri="{FF2B5EF4-FFF2-40B4-BE49-F238E27FC236}">
                <a16:creationId xmlns:a16="http://schemas.microsoft.com/office/drawing/2014/main" id="{00089EB4-D9B4-7EE3-763B-9C50FCB2990E}"/>
              </a:ext>
            </a:extLst>
          </p:cNvPr>
          <p:cNvSpPr/>
          <p:nvPr/>
        </p:nvSpPr>
        <p:spPr>
          <a:xfrm>
            <a:off x="586284" y="3817257"/>
            <a:ext cx="1560285" cy="645887"/>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rPr>
              <a:t>Học phí</a:t>
            </a:r>
          </a:p>
        </p:txBody>
      </p:sp>
      <p:sp>
        <p:nvSpPr>
          <p:cNvPr id="11" name="Speech Bubble: Rectangle 10">
            <a:extLst>
              <a:ext uri="{FF2B5EF4-FFF2-40B4-BE49-F238E27FC236}">
                <a16:creationId xmlns:a16="http://schemas.microsoft.com/office/drawing/2014/main" id="{4947D56B-780A-5142-29C0-2977104D6CC4}"/>
              </a:ext>
            </a:extLst>
          </p:cNvPr>
          <p:cNvSpPr/>
          <p:nvPr/>
        </p:nvSpPr>
        <p:spPr>
          <a:xfrm>
            <a:off x="2349770" y="3817257"/>
            <a:ext cx="1560285" cy="645887"/>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rPr>
              <a:t>Giáo viên</a:t>
            </a:r>
          </a:p>
        </p:txBody>
      </p:sp>
      <p:sp>
        <p:nvSpPr>
          <p:cNvPr id="12" name="Speech Bubble: Rectangle 11">
            <a:extLst>
              <a:ext uri="{FF2B5EF4-FFF2-40B4-BE49-F238E27FC236}">
                <a16:creationId xmlns:a16="http://schemas.microsoft.com/office/drawing/2014/main" id="{6E3735FB-6E22-AE91-0719-969D53842B08}"/>
              </a:ext>
            </a:extLst>
          </p:cNvPr>
          <p:cNvSpPr/>
          <p:nvPr/>
        </p:nvSpPr>
        <p:spPr>
          <a:xfrm>
            <a:off x="4113255" y="3817257"/>
            <a:ext cx="2336799" cy="645887"/>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rPr>
              <a:t>Môi trường học</a:t>
            </a:r>
          </a:p>
        </p:txBody>
      </p:sp>
      <p:sp>
        <p:nvSpPr>
          <p:cNvPr id="13" name="Speech Bubble: Rectangle 12">
            <a:extLst>
              <a:ext uri="{FF2B5EF4-FFF2-40B4-BE49-F238E27FC236}">
                <a16:creationId xmlns:a16="http://schemas.microsoft.com/office/drawing/2014/main" id="{1964A383-18FA-6A1E-B0A8-1900393D90AF}"/>
              </a:ext>
            </a:extLst>
          </p:cNvPr>
          <p:cNvSpPr/>
          <p:nvPr/>
        </p:nvSpPr>
        <p:spPr>
          <a:xfrm>
            <a:off x="6653257" y="3817257"/>
            <a:ext cx="1560285" cy="645887"/>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a:solidFill>
                  <a:srgbClr val="000000"/>
                </a:solidFill>
              </a:rPr>
              <a:t>Giáo trình</a:t>
            </a:r>
            <a:endParaRPr lang="vi-VN" sz="2000" dirty="0">
              <a:solidFill>
                <a:srgbClr val="000000"/>
              </a:solidFill>
            </a:endParaRPr>
          </a:p>
        </p:txBody>
      </p:sp>
      <p:sp>
        <p:nvSpPr>
          <p:cNvPr id="14" name="Freeform 45">
            <a:extLst>
              <a:ext uri="{FF2B5EF4-FFF2-40B4-BE49-F238E27FC236}">
                <a16:creationId xmlns:a16="http://schemas.microsoft.com/office/drawing/2014/main" id="{C0BB4143-A9FE-FC4F-80DB-E0A276112FEB}"/>
              </a:ext>
            </a:extLst>
          </p:cNvPr>
          <p:cNvSpPr/>
          <p:nvPr/>
        </p:nvSpPr>
        <p:spPr>
          <a:xfrm>
            <a:off x="2771142" y="458768"/>
            <a:ext cx="3257542" cy="1191038"/>
          </a:xfrm>
          <a:custGeom>
            <a:avLst/>
            <a:gdLst/>
            <a:ahLst/>
            <a:cxnLst/>
            <a:rect l="l" t="t" r="r" b="b"/>
            <a:pathLst>
              <a:path w="2801425" h="1024271">
                <a:moveTo>
                  <a:pt x="0" y="0"/>
                </a:moveTo>
                <a:lnTo>
                  <a:pt x="2801426" y="0"/>
                </a:lnTo>
                <a:lnTo>
                  <a:pt x="2801426" y="1024272"/>
                </a:lnTo>
                <a:lnTo>
                  <a:pt x="0" y="10242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52"/>
                                        </p:tgtEl>
                                        <p:attrNameLst>
                                          <p:attrName>style.visibility</p:attrName>
                                        </p:attrNameLst>
                                      </p:cBhvr>
                                      <p:to>
                                        <p:strVal val="visible"/>
                                      </p:to>
                                    </p:set>
                                    <p:animEffect transition="in" filter="wipe(down)">
                                      <p:cBhvr>
                                        <p:cTn id="7" dur="500"/>
                                        <p:tgtEl>
                                          <p:spTgt spid="27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2" grpId="0"/>
      <p:bldP spid="6" grpId="0" animBg="1"/>
      <p:bldP spid="7" grpId="0" animBg="1"/>
      <p:bldP spid="8" grpId="0" animBg="1"/>
      <p:bldP spid="9" grpId="0" animBg="1"/>
      <p:bldP spid="10"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6"/>
        <p:cNvGrpSpPr/>
        <p:nvPr/>
      </p:nvGrpSpPr>
      <p:grpSpPr>
        <a:xfrm>
          <a:off x="0" y="0"/>
          <a:ext cx="0" cy="0"/>
          <a:chOff x="0" y="0"/>
          <a:chExt cx="0" cy="0"/>
        </a:xfrm>
      </p:grpSpPr>
      <p:sp>
        <p:nvSpPr>
          <p:cNvPr id="2879" name="Google Shape;2879;p47"/>
          <p:cNvSpPr txBox="1">
            <a:spLocks noGrp="1"/>
          </p:cNvSpPr>
          <p:nvPr>
            <p:ph type="title"/>
          </p:nvPr>
        </p:nvSpPr>
        <p:spPr>
          <a:xfrm>
            <a:off x="521566" y="615949"/>
            <a:ext cx="7663062"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latin typeface="Arial" panose="020B0604020202020204" pitchFamily="34" charset="0"/>
                <a:cs typeface="Arial" panose="020B0604020202020204" pitchFamily="34" charset="0"/>
              </a:rPr>
              <a:t>Gợi ý trả lời</a:t>
            </a:r>
            <a:endParaRPr sz="2400" dirty="0">
              <a:latin typeface="Arial" panose="020B0604020202020204" pitchFamily="34" charset="0"/>
              <a:cs typeface="Arial" panose="020B0604020202020204" pitchFamily="34" charset="0"/>
            </a:endParaRPr>
          </a:p>
        </p:txBody>
      </p:sp>
      <p:sp>
        <p:nvSpPr>
          <p:cNvPr id="2890" name="Google Shape;2890;p47">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891" name="Google Shape;2891;p47">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26" name="Google Shape;2761;p43">
            <a:extLst>
              <a:ext uri="{FF2B5EF4-FFF2-40B4-BE49-F238E27FC236}">
                <a16:creationId xmlns:a16="http://schemas.microsoft.com/office/drawing/2014/main" id="{C06B10E1-CB52-114B-C167-AA6015173700}"/>
              </a:ext>
            </a:extLst>
          </p:cNvPr>
          <p:cNvGrpSpPr/>
          <p:nvPr/>
        </p:nvGrpSpPr>
        <p:grpSpPr>
          <a:xfrm>
            <a:off x="521566" y="1431560"/>
            <a:ext cx="7663062" cy="3272067"/>
            <a:chOff x="5044175" y="1310625"/>
            <a:chExt cx="3047100" cy="3017450"/>
          </a:xfrm>
        </p:grpSpPr>
        <p:sp>
          <p:nvSpPr>
            <p:cNvPr id="27" name="Google Shape;2762;p43">
              <a:extLst>
                <a:ext uri="{FF2B5EF4-FFF2-40B4-BE49-F238E27FC236}">
                  <a16:creationId xmlns:a16="http://schemas.microsoft.com/office/drawing/2014/main" id="{C6EFA5B2-DA13-C9D6-63DC-757C9D910F16}"/>
                </a:ext>
              </a:extLst>
            </p:cNvPr>
            <p:cNvSpPr/>
            <p:nvPr/>
          </p:nvSpPr>
          <p:spPr>
            <a:xfrm>
              <a:off x="5044175" y="1310625"/>
              <a:ext cx="3047100" cy="250500"/>
            </a:xfrm>
            <a:prstGeom prst="rect">
              <a:avLst/>
            </a:prstGeom>
            <a:solidFill>
              <a:schemeClr val="accent3">
                <a:lumMod val="40000"/>
                <a:lumOff val="6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63;p43">
              <a:extLst>
                <a:ext uri="{FF2B5EF4-FFF2-40B4-BE49-F238E27FC236}">
                  <a16:creationId xmlns:a16="http://schemas.microsoft.com/office/drawing/2014/main" id="{2A22B24E-3FDD-C02E-8937-C266FB7DA91D}"/>
                </a:ext>
              </a:extLst>
            </p:cNvPr>
            <p:cNvSpPr/>
            <p:nvPr/>
          </p:nvSpPr>
          <p:spPr>
            <a:xfrm>
              <a:off x="5044175" y="1561175"/>
              <a:ext cx="3047100" cy="2766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a:extLst>
              <a:ext uri="{FF2B5EF4-FFF2-40B4-BE49-F238E27FC236}">
                <a16:creationId xmlns:a16="http://schemas.microsoft.com/office/drawing/2014/main" id="{92486314-193F-000B-4071-493E0EC2E5BD}"/>
              </a:ext>
            </a:extLst>
          </p:cNvPr>
          <p:cNvSpPr txBox="1"/>
          <p:nvPr/>
        </p:nvSpPr>
        <p:spPr>
          <a:xfrm>
            <a:off x="689548" y="2000167"/>
            <a:ext cx="7375159" cy="2406543"/>
          </a:xfrm>
          <a:prstGeom prst="rect">
            <a:avLst/>
          </a:prstGeom>
          <a:noFill/>
        </p:spPr>
        <p:txBody>
          <a:bodyPr wrap="square" bIns="108000" anchor="ctr">
            <a:spAutoFit/>
          </a:bodyPr>
          <a:lstStyle/>
          <a:p>
            <a:pPr algn="just">
              <a:lnSpc>
                <a:spcPct val="150000"/>
              </a:lnSpc>
            </a:pPr>
            <a:r>
              <a:rPr lang="vi-VN" sz="2000" dirty="0"/>
              <a:t>+ Thông tin cơ bản về cá nhân: Họ và tên, năm sinh, quê quán.</a:t>
            </a:r>
          </a:p>
          <a:p>
            <a:pPr algn="just">
              <a:lnSpc>
                <a:spcPct val="150000"/>
              </a:lnSpc>
            </a:pPr>
            <a:r>
              <a:rPr lang="vi-VN" sz="2000" dirty="0"/>
              <a:t>+ Thành tích đạt được: các giải thưởng, huy chương của những môn thể thao mà vận động viên đó tham gia.</a:t>
            </a:r>
          </a:p>
          <a:p>
            <a:pPr algn="just">
              <a:lnSpc>
                <a:spcPct val="150000"/>
              </a:lnSpc>
            </a:pPr>
            <a:r>
              <a:rPr lang="vi-VN" sz="2000" dirty="0"/>
              <a:t>+ Đời sống, tính cách: ảnh, các câu chuyện về quá trình tập luyện, tham gia thi đấu và cuộc sống,...</a:t>
            </a:r>
          </a:p>
        </p:txBody>
      </p:sp>
    </p:spTree>
    <p:extLst>
      <p:ext uri="{BB962C8B-B14F-4D97-AF65-F5344CB8AC3E}">
        <p14:creationId xmlns:p14="http://schemas.microsoft.com/office/powerpoint/2010/main" val="3094763808"/>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linds(horizont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blinds(horizontal)">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blinds(horizontal)">
                                      <p:cBhvr>
                                        <p:cTn id="17"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3"/>
        <p:cNvGrpSpPr/>
        <p:nvPr/>
      </p:nvGrpSpPr>
      <p:grpSpPr>
        <a:xfrm>
          <a:off x="0" y="0"/>
          <a:ext cx="0" cy="0"/>
          <a:chOff x="0" y="0"/>
          <a:chExt cx="0" cy="0"/>
        </a:xfrm>
      </p:grpSpPr>
      <p:sp>
        <p:nvSpPr>
          <p:cNvPr id="3000" name="Google Shape;3000;p55"/>
          <p:cNvSpPr txBox="1">
            <a:spLocks noGrp="1"/>
          </p:cNvSpPr>
          <p:nvPr>
            <p:ph type="title"/>
          </p:nvPr>
        </p:nvSpPr>
        <p:spPr>
          <a:xfrm>
            <a:off x="577116" y="666311"/>
            <a:ext cx="7450116" cy="7331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Arial" panose="020B0604020202020204" pitchFamily="34" charset="0"/>
                <a:cs typeface="Arial" panose="020B0604020202020204" pitchFamily="34" charset="0"/>
              </a:rPr>
              <a:t>VẬN DỤNG</a:t>
            </a:r>
            <a:endParaRPr dirty="0">
              <a:latin typeface="Arial" panose="020B0604020202020204" pitchFamily="34" charset="0"/>
              <a:cs typeface="Arial" panose="020B0604020202020204" pitchFamily="34" charset="0"/>
            </a:endParaRPr>
          </a:p>
        </p:txBody>
      </p:sp>
      <p:sp>
        <p:nvSpPr>
          <p:cNvPr id="3002" name="Google Shape;3002;p55">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5">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roup 6">
            <a:extLst>
              <a:ext uri="{FF2B5EF4-FFF2-40B4-BE49-F238E27FC236}">
                <a16:creationId xmlns:a16="http://schemas.microsoft.com/office/drawing/2014/main" id="{115A5E8A-3F78-FF86-32AF-6514BBD65B2E}"/>
              </a:ext>
            </a:extLst>
          </p:cNvPr>
          <p:cNvGrpSpPr/>
          <p:nvPr/>
        </p:nvGrpSpPr>
        <p:grpSpPr>
          <a:xfrm>
            <a:off x="577116" y="1636353"/>
            <a:ext cx="7450116" cy="2975982"/>
            <a:chOff x="3731967" y="3978744"/>
            <a:chExt cx="14900229" cy="5951964"/>
          </a:xfrm>
        </p:grpSpPr>
        <p:sp>
          <p:nvSpPr>
            <p:cNvPr id="8" name="Freeform 7">
              <a:extLst>
                <a:ext uri="{FF2B5EF4-FFF2-40B4-BE49-F238E27FC236}">
                  <a16:creationId xmlns:a16="http://schemas.microsoft.com/office/drawing/2014/main" id="{1E69DAF4-FFFB-5AEA-CCFC-7CD8FEA8D9F3}"/>
                </a:ext>
              </a:extLst>
            </p:cNvPr>
            <p:cNvSpPr/>
            <p:nvPr/>
          </p:nvSpPr>
          <p:spPr>
            <a:xfrm>
              <a:off x="4324429" y="3978744"/>
              <a:ext cx="14307767" cy="5951964"/>
            </a:xfrm>
            <a:prstGeom prst="roundRect">
              <a:avLst/>
            </a:prstGeom>
            <a:solidFill>
              <a:srgbClr val="FFFFFF"/>
            </a:solidFill>
            <a:ln w="38100" cap="rnd">
              <a:solidFill>
                <a:schemeClr val="accent2"/>
              </a:solidFill>
              <a:prstDash val="solid"/>
              <a:round/>
            </a:ln>
          </p:spPr>
          <p:txBody>
            <a:bodyPr/>
            <a:lstStyle/>
            <a:p>
              <a:endParaRPr lang="vi-VN" sz="700" dirty="0">
                <a:latin typeface="Arial" panose="020B0604020202020204" pitchFamily="34" charset="0"/>
                <a:cs typeface="Arial" panose="020B0604020202020204" pitchFamily="34" charset="0"/>
              </a:endParaRPr>
            </a:p>
          </p:txBody>
        </p:sp>
        <p:sp>
          <p:nvSpPr>
            <p:cNvPr id="9" name="Freeform 11">
              <a:extLst>
                <a:ext uri="{FF2B5EF4-FFF2-40B4-BE49-F238E27FC236}">
                  <a16:creationId xmlns:a16="http://schemas.microsoft.com/office/drawing/2014/main" id="{019F108C-22A6-A098-0328-53E1CEE25FAA}"/>
                </a:ext>
              </a:extLst>
            </p:cNvPr>
            <p:cNvSpPr/>
            <p:nvPr/>
          </p:nvSpPr>
          <p:spPr>
            <a:xfrm>
              <a:off x="3731967" y="4597116"/>
              <a:ext cx="983362" cy="848524"/>
            </a:xfrm>
            <a:prstGeom prst="homePlate">
              <a:avLst>
                <a:gd name="adj" fmla="val 41447"/>
              </a:avLst>
            </a:prstGeom>
            <a:solidFill>
              <a:schemeClr val="accent2"/>
            </a:solidFill>
            <a:ln w="38100" cap="rnd">
              <a:solidFill>
                <a:schemeClr val="accent2"/>
              </a:solidFill>
              <a:prstDash val="solid"/>
              <a:round/>
            </a:ln>
          </p:spPr>
          <p:txBody>
            <a:bodyPr anchor="ctr"/>
            <a:lstStyle/>
            <a:p>
              <a:pPr algn="ctr"/>
              <a:r>
                <a:rPr lang="en-US" sz="3000" b="1" dirty="0">
                  <a:solidFill>
                    <a:schemeClr val="bg2"/>
                  </a:solidFill>
                  <a:latin typeface="Arial" panose="020B0604020202020204" pitchFamily="34" charset="0"/>
                  <a:cs typeface="Arial" panose="020B0604020202020204" pitchFamily="34" charset="0"/>
                </a:rPr>
                <a:t>?</a:t>
              </a:r>
              <a:endParaRPr lang="vi-VN" sz="3000" b="1" dirty="0">
                <a:solidFill>
                  <a:schemeClr val="bg2"/>
                </a:solidFill>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52C0FE5F-2D5F-5AAB-3D8C-BD1AA2ECFD15}"/>
              </a:ext>
            </a:extLst>
          </p:cNvPr>
          <p:cNvSpPr txBox="1"/>
          <p:nvPr/>
        </p:nvSpPr>
        <p:spPr>
          <a:xfrm>
            <a:off x="1068797" y="1825886"/>
            <a:ext cx="6811308" cy="2596915"/>
          </a:xfrm>
          <a:prstGeom prst="rect">
            <a:avLst/>
          </a:prstGeom>
          <a:noFill/>
        </p:spPr>
        <p:txBody>
          <a:bodyPr wrap="square" bIns="108000" anchor="ctr">
            <a:spAutoFit/>
          </a:bodyPr>
          <a:lstStyle/>
          <a:p>
            <a:pPr algn="just">
              <a:lnSpc>
                <a:spcPct val="150000"/>
              </a:lnSpc>
            </a:pPr>
            <a:r>
              <a:rPr lang="vi-VN" sz="1800" dirty="0"/>
              <a:t>Nếu tiếp tục học lên trung học phổ thông, em sẽ phải chọn học một số môn học. Quyết định chọn học Tin học ở trung học phổ thông hay không và nếu chọn học Tin học thì nên theo định hướng Khoa học máy tính hay Tin học ứng dụng là một vấn đề quan trọng. Để có thể giải quyết vấn đề vừa nêu, đối với em những thông tin nào là có chất lượng?</a:t>
            </a: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7"/>
        <p:cNvGrpSpPr/>
        <p:nvPr/>
      </p:nvGrpSpPr>
      <p:grpSpPr>
        <a:xfrm>
          <a:off x="0" y="0"/>
          <a:ext cx="0" cy="0"/>
          <a:chOff x="0" y="0"/>
          <a:chExt cx="0" cy="0"/>
        </a:xfrm>
      </p:grpSpPr>
      <p:sp>
        <p:nvSpPr>
          <p:cNvPr id="3014" name="Google Shape;3014;p56">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015" name="Google Shape;3015;p56">
            <a:hlinkClick r:id="" action="ppaction://hlinkshowjump?jump=firs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C47AF6E-6155-DEC9-CB3F-4045645ABDE2}"/>
              </a:ext>
            </a:extLst>
          </p:cNvPr>
          <p:cNvSpPr>
            <a:spLocks noGrp="1"/>
          </p:cNvSpPr>
          <p:nvPr>
            <p:ph type="title"/>
          </p:nvPr>
        </p:nvSpPr>
        <p:spPr>
          <a:xfrm>
            <a:off x="501262" y="637028"/>
            <a:ext cx="7773307" cy="606298"/>
          </a:xfrm>
        </p:spPr>
        <p:txBody>
          <a:bodyPr anchor="ctr"/>
          <a:lstStyle/>
          <a:p>
            <a:pPr algn="ctr"/>
            <a:r>
              <a:rPr lang="vi-VN" sz="2400" dirty="0">
                <a:latin typeface="Arial" panose="020B0604020202020204" pitchFamily="34" charset="0"/>
                <a:cs typeface="Arial" panose="020B0604020202020204" pitchFamily="34" charset="0"/>
              </a:rPr>
              <a:t>Gợi ý trả lời</a:t>
            </a:r>
          </a:p>
        </p:txBody>
      </p:sp>
      <p:sp>
        <p:nvSpPr>
          <p:cNvPr id="10" name="Arrow: Pentagon 9">
            <a:extLst>
              <a:ext uri="{FF2B5EF4-FFF2-40B4-BE49-F238E27FC236}">
                <a16:creationId xmlns:a16="http://schemas.microsoft.com/office/drawing/2014/main" id="{EEF9C886-231A-294A-F1D7-47126634B474}"/>
              </a:ext>
            </a:extLst>
          </p:cNvPr>
          <p:cNvSpPr/>
          <p:nvPr/>
        </p:nvSpPr>
        <p:spPr>
          <a:xfrm>
            <a:off x="277318" y="1910275"/>
            <a:ext cx="517161" cy="239842"/>
          </a:xfrm>
          <a:prstGeom prst="homePlate">
            <a:avLst/>
          </a:prstGeom>
          <a:ln>
            <a:solidFill>
              <a:schemeClr val="tx1">
                <a:lumMod val="50000"/>
              </a:schemeClr>
            </a:solidFill>
          </a:ln>
          <a:effectLst>
            <a:outerShdw blurRad="76200" dir="18900000" sy="23000" kx="-1200000" algn="bl" rotWithShape="0">
              <a:prstClr val="black">
                <a:alpha val="2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9DEE62AB-2771-D50A-3DA1-090DAAA19850}"/>
              </a:ext>
            </a:extLst>
          </p:cNvPr>
          <p:cNvSpPr txBox="1"/>
          <p:nvPr/>
        </p:nvSpPr>
        <p:spPr>
          <a:xfrm>
            <a:off x="913944" y="1501246"/>
            <a:ext cx="6947941" cy="1057900"/>
          </a:xfrm>
          <a:prstGeom prst="rect">
            <a:avLst/>
          </a:prstGeom>
          <a:solidFill>
            <a:schemeClr val="accent2">
              <a:lumMod val="20000"/>
              <a:lumOff val="80000"/>
            </a:schemeClr>
          </a:solidFill>
        </p:spPr>
        <p:txBody>
          <a:bodyPr wrap="square" bIns="144000">
            <a:spAutoFit/>
          </a:bodyPr>
          <a:lstStyle/>
          <a:p>
            <a:pPr algn="just">
              <a:lnSpc>
                <a:spcPct val="150000"/>
              </a:lnSpc>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Thông tin có chất lượng phải đảm bảo có tính chính xác, tính cập nhật, tính đầy đủ và tính sử dụng được.</a:t>
            </a:r>
            <a:endParaRPr lang="vi-VN" sz="2000" dirty="0">
              <a:effectLst/>
              <a:latin typeface="Arial" panose="020B0604020202020204" pitchFamily="34" charset="0"/>
              <a:ea typeface="SimSun" panose="02010600030101010101" pitchFamily="2" charset="-122"/>
              <a:cs typeface="Arial" panose="020B0604020202020204" pitchFamily="34" charset="0"/>
            </a:endParaRPr>
          </a:p>
        </p:txBody>
      </p:sp>
      <p:sp>
        <p:nvSpPr>
          <p:cNvPr id="14" name="Arrow: Pentagon 13">
            <a:extLst>
              <a:ext uri="{FF2B5EF4-FFF2-40B4-BE49-F238E27FC236}">
                <a16:creationId xmlns:a16="http://schemas.microsoft.com/office/drawing/2014/main" id="{2885E08D-96C8-F8F5-24EF-18E97A86BE65}"/>
              </a:ext>
            </a:extLst>
          </p:cNvPr>
          <p:cNvSpPr/>
          <p:nvPr/>
        </p:nvSpPr>
        <p:spPr>
          <a:xfrm>
            <a:off x="277318" y="2987441"/>
            <a:ext cx="517161" cy="239842"/>
          </a:xfrm>
          <a:prstGeom prst="homePlate">
            <a:avLst/>
          </a:prstGeom>
          <a:ln>
            <a:solidFill>
              <a:schemeClr val="tx1">
                <a:lumMod val="50000"/>
              </a:schemeClr>
            </a:solidFill>
          </a:ln>
          <a:effectLst>
            <a:outerShdw blurRad="76200" dir="18900000" sy="23000" kx="-1200000" algn="bl" rotWithShape="0">
              <a:prstClr val="black">
                <a:alpha val="2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89DFEC09-D286-7019-0280-A1B079B37128}"/>
              </a:ext>
            </a:extLst>
          </p:cNvPr>
          <p:cNvSpPr txBox="1"/>
          <p:nvPr/>
        </p:nvSpPr>
        <p:spPr>
          <a:xfrm>
            <a:off x="913944" y="2894039"/>
            <a:ext cx="6947941" cy="426646"/>
          </a:xfrm>
          <a:prstGeom prst="rect">
            <a:avLst/>
          </a:prstGeom>
          <a:solidFill>
            <a:schemeClr val="accent2">
              <a:lumMod val="20000"/>
              <a:lumOff val="80000"/>
            </a:schemeClr>
          </a:solidFill>
        </p:spPr>
        <p:txBody>
          <a:bodyPr wrap="square" bIns="72000">
            <a:spAutoFit/>
          </a:bodyPr>
          <a:lstStyle/>
          <a:p>
            <a:pPr algn="ctr"/>
            <a:r>
              <a:rPr lang="vi-VN" sz="2000" b="1" i="1">
                <a:solidFill>
                  <a:srgbClr val="000000"/>
                </a:solidFill>
                <a:effectLst/>
                <a:latin typeface="Arial" panose="020B0604020202020204" pitchFamily="34" charset="0"/>
                <a:ea typeface="Calibri" panose="020F0502020204030204" pitchFamily="34" charset="0"/>
                <a:cs typeface="Arial" panose="020B0604020202020204" pitchFamily="34" charset="0"/>
              </a:rPr>
              <a:t>Ví dụ</a:t>
            </a:r>
            <a:endParaRPr lang="vi-VN" sz="2000" b="1" i="1" dirty="0">
              <a:effectLst/>
              <a:latin typeface="Arial" panose="020B0604020202020204" pitchFamily="34" charset="0"/>
              <a:ea typeface="SimSun" panose="02010600030101010101" pitchFamily="2" charset="-122"/>
              <a:cs typeface="Arial" panose="020B0604020202020204" pitchFamily="34" charset="0"/>
            </a:endParaRPr>
          </a:p>
        </p:txBody>
      </p:sp>
      <p:sp>
        <p:nvSpPr>
          <p:cNvPr id="17" name="TextBox 16">
            <a:extLst>
              <a:ext uri="{FF2B5EF4-FFF2-40B4-BE49-F238E27FC236}">
                <a16:creationId xmlns:a16="http://schemas.microsoft.com/office/drawing/2014/main" id="{808B4730-BBFD-248F-1D4F-FAB0B6CD254F}"/>
              </a:ext>
            </a:extLst>
          </p:cNvPr>
          <p:cNvSpPr txBox="1"/>
          <p:nvPr/>
        </p:nvSpPr>
        <p:spPr>
          <a:xfrm>
            <a:off x="913944" y="3320685"/>
            <a:ext cx="6947940" cy="1287532"/>
          </a:xfrm>
          <a:prstGeom prst="rect">
            <a:avLst/>
          </a:prstGeom>
          <a:noFill/>
        </p:spPr>
        <p:txBody>
          <a:bodyPr wrap="square">
            <a:spAutoFit/>
          </a:bodyPr>
          <a:lstStyle/>
          <a:p>
            <a:pPr algn="just">
              <a:lnSpc>
                <a:spcPct val="150000"/>
              </a:lnSpc>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Mục tiêu của môn Tin học ở cấp THPT là gì?</a:t>
            </a:r>
            <a:endParaRPr lang="vi-VN" sz="1800" dirty="0">
              <a:effectLst/>
              <a:latin typeface="Arial" panose="020B0604020202020204" pitchFamily="34" charset="0"/>
              <a:ea typeface="SimSun" panose="02010600030101010101" pitchFamily="2" charset="-122"/>
              <a:cs typeface="Arial" panose="020B0604020202020204" pitchFamily="34" charset="0"/>
            </a:endParaRPr>
          </a:p>
          <a:p>
            <a:pPr algn="just">
              <a:lnSpc>
                <a:spcPct val="150000"/>
              </a:lnSpc>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Nếu học môn Tin học ở THPT thì có thuận lợi gì cho sở thích, dự kiến nghề nghiệp của HS sau này?</a:t>
            </a:r>
            <a:endParaRPr lang="vi-VN" sz="1800" dirty="0">
              <a:effectLst/>
              <a:latin typeface="Arial" panose="020B0604020202020204" pitchFamily="34" charset="0"/>
              <a:ea typeface="SimSun" panose="02010600030101010101" pitchFamily="2" charset="-122"/>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down)">
                                      <p:cBhvr>
                                        <p:cTn id="22" dur="500"/>
                                        <p:tgtEl>
                                          <p:spTgt spid="17">
                                            <p:txEl>
                                              <p:pRg st="0" end="0"/>
                                            </p:txEl>
                                          </p:spTgt>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17">
                                            <p:txEl>
                                              <p:pRg st="1" end="1"/>
                                            </p:txEl>
                                          </p:spTgt>
                                        </p:tgtEl>
                                        <p:attrNameLst>
                                          <p:attrName>style.visibility</p:attrName>
                                        </p:attrNameLst>
                                      </p:cBhvr>
                                      <p:to>
                                        <p:strVal val="visible"/>
                                      </p:to>
                                    </p:set>
                                    <p:animEffect transition="in" filter="wipe(down)">
                                      <p:cBhvr>
                                        <p:cTn id="26"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animBg="1"/>
      <p:bldP spid="15" grpId="0"/>
      <p:bldP spid="1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07"/>
        <p:cNvGrpSpPr/>
        <p:nvPr/>
      </p:nvGrpSpPr>
      <p:grpSpPr>
        <a:xfrm>
          <a:off x="0" y="0"/>
          <a:ext cx="0" cy="0"/>
          <a:chOff x="0" y="0"/>
          <a:chExt cx="0" cy="0"/>
        </a:xfrm>
      </p:grpSpPr>
      <p:sp>
        <p:nvSpPr>
          <p:cNvPr id="3014" name="Google Shape;3014;p56">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015" name="Google Shape;3015;p56">
            <a:hlinkClick r:id="" action="ppaction://hlinkshowjump?jump=firs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 name="Arrow: Pentagon 13">
            <a:extLst>
              <a:ext uri="{FF2B5EF4-FFF2-40B4-BE49-F238E27FC236}">
                <a16:creationId xmlns:a16="http://schemas.microsoft.com/office/drawing/2014/main" id="{2885E08D-96C8-F8F5-24EF-18E97A86BE65}"/>
              </a:ext>
            </a:extLst>
          </p:cNvPr>
          <p:cNvSpPr/>
          <p:nvPr/>
        </p:nvSpPr>
        <p:spPr>
          <a:xfrm>
            <a:off x="277319" y="708802"/>
            <a:ext cx="472190" cy="228083"/>
          </a:xfrm>
          <a:prstGeom prst="homePlate">
            <a:avLst/>
          </a:prstGeom>
          <a:ln>
            <a:solidFill>
              <a:schemeClr val="tx1">
                <a:lumMod val="50000"/>
              </a:schemeClr>
            </a:solidFill>
          </a:ln>
          <a:effectLst>
            <a:outerShdw blurRad="76200" dir="18900000" sy="23000" kx="-1200000" algn="bl" rotWithShape="0">
              <a:prstClr val="black">
                <a:alpha val="2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89DFEC09-D286-7019-0280-A1B079B37128}"/>
              </a:ext>
            </a:extLst>
          </p:cNvPr>
          <p:cNvSpPr txBox="1"/>
          <p:nvPr/>
        </p:nvSpPr>
        <p:spPr>
          <a:xfrm>
            <a:off x="880444" y="615400"/>
            <a:ext cx="7383112" cy="426646"/>
          </a:xfrm>
          <a:prstGeom prst="rect">
            <a:avLst/>
          </a:prstGeom>
          <a:solidFill>
            <a:schemeClr val="accent2">
              <a:lumMod val="20000"/>
              <a:lumOff val="80000"/>
            </a:schemeClr>
          </a:solidFill>
        </p:spPr>
        <p:txBody>
          <a:bodyPr wrap="square" bIns="72000">
            <a:spAutoFit/>
          </a:bodyPr>
          <a:lstStyle/>
          <a:p>
            <a:pPr algn="ctr"/>
            <a:r>
              <a:rPr lang="vi-VN" sz="2000" b="1" i="1">
                <a:solidFill>
                  <a:srgbClr val="000000"/>
                </a:solidFill>
                <a:effectLst/>
                <a:latin typeface="Arial" panose="020B0604020202020204" pitchFamily="34" charset="0"/>
                <a:ea typeface="Calibri" panose="020F0502020204030204" pitchFamily="34" charset="0"/>
                <a:cs typeface="Arial" panose="020B0604020202020204" pitchFamily="34" charset="0"/>
              </a:rPr>
              <a:t>Ví dụ</a:t>
            </a:r>
            <a:endParaRPr lang="vi-VN" sz="2000" b="1" i="1" dirty="0">
              <a:effectLst/>
              <a:latin typeface="Arial" panose="020B0604020202020204" pitchFamily="34" charset="0"/>
              <a:ea typeface="SimSun" panose="02010600030101010101" pitchFamily="2" charset="-122"/>
              <a:cs typeface="Arial" panose="020B0604020202020204" pitchFamily="34" charset="0"/>
            </a:endParaRPr>
          </a:p>
        </p:txBody>
      </p:sp>
      <p:sp>
        <p:nvSpPr>
          <p:cNvPr id="17" name="TextBox 16">
            <a:extLst>
              <a:ext uri="{FF2B5EF4-FFF2-40B4-BE49-F238E27FC236}">
                <a16:creationId xmlns:a16="http://schemas.microsoft.com/office/drawing/2014/main" id="{808B4730-BBFD-248F-1D4F-FAB0B6CD254F}"/>
              </a:ext>
            </a:extLst>
          </p:cNvPr>
          <p:cNvSpPr txBox="1"/>
          <p:nvPr/>
        </p:nvSpPr>
        <p:spPr>
          <a:xfrm>
            <a:off x="880444" y="1042046"/>
            <a:ext cx="7383112" cy="1703030"/>
          </a:xfrm>
          <a:prstGeom prst="rect">
            <a:avLst/>
          </a:prstGeom>
          <a:noFill/>
        </p:spPr>
        <p:txBody>
          <a:bodyPr wrap="square">
            <a:spAutoFit/>
          </a:bodyPr>
          <a:lstStyle/>
          <a:p>
            <a:pPr algn="just">
              <a:lnSpc>
                <a:spcPct val="150000"/>
              </a:lnSpc>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Thời lượng cho môn Tin học ở mỗi năm học của THPT là bao nhiêu?</a:t>
            </a:r>
            <a:endParaRPr lang="vi-VN" sz="1800" dirty="0">
              <a:effectLst/>
              <a:latin typeface="Arial" panose="020B0604020202020204" pitchFamily="34" charset="0"/>
              <a:ea typeface="SimSun" panose="02010600030101010101" pitchFamily="2" charset="-122"/>
              <a:cs typeface="Arial" panose="020B0604020202020204" pitchFamily="34" charset="0"/>
            </a:endParaRPr>
          </a:p>
          <a:p>
            <a:pPr algn="just">
              <a:lnSpc>
                <a:spcPct val="150000"/>
              </a:lnSpc>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Mục đích của hai định hướng Khoa học máy tính và Tin học ứng dụng có điểm gì khác nhau (phục vụ cho định hướng nghề nghiệp khác nhau như thế nào)?</a:t>
            </a:r>
            <a:endParaRPr lang="vi-VN" sz="1800" dirty="0">
              <a:effectLst/>
              <a:latin typeface="Arial" panose="020B0604020202020204" pitchFamily="34" charset="0"/>
              <a:ea typeface="SimSun" panose="02010600030101010101" pitchFamily="2" charset="-122"/>
              <a:cs typeface="Arial" panose="020B0604020202020204" pitchFamily="34" charset="0"/>
            </a:endParaRPr>
          </a:p>
        </p:txBody>
      </p:sp>
      <p:grpSp>
        <p:nvGrpSpPr>
          <p:cNvPr id="5" name="Group 4">
            <a:extLst>
              <a:ext uri="{FF2B5EF4-FFF2-40B4-BE49-F238E27FC236}">
                <a16:creationId xmlns:a16="http://schemas.microsoft.com/office/drawing/2014/main" id="{C2AD9306-EA81-A7FB-15A9-868228CF511A}"/>
              </a:ext>
            </a:extLst>
          </p:cNvPr>
          <p:cNvGrpSpPr/>
          <p:nvPr/>
        </p:nvGrpSpPr>
        <p:grpSpPr>
          <a:xfrm>
            <a:off x="880444" y="2745076"/>
            <a:ext cx="7383112" cy="1958552"/>
            <a:chOff x="1098158" y="2612543"/>
            <a:chExt cx="7383112" cy="1958552"/>
          </a:xfrm>
        </p:grpSpPr>
        <p:sp>
          <p:nvSpPr>
            <p:cNvPr id="6" name="Arrow: Down 5">
              <a:extLst>
                <a:ext uri="{FF2B5EF4-FFF2-40B4-BE49-F238E27FC236}">
                  <a16:creationId xmlns:a16="http://schemas.microsoft.com/office/drawing/2014/main" id="{0F2FA7EB-9324-3C0B-8EF5-889D9C10543B}"/>
                </a:ext>
              </a:extLst>
            </p:cNvPr>
            <p:cNvSpPr/>
            <p:nvPr/>
          </p:nvSpPr>
          <p:spPr>
            <a:xfrm>
              <a:off x="4646414" y="2612543"/>
              <a:ext cx="278212" cy="487355"/>
            </a:xfrm>
            <a:prstGeom prst="downArrow">
              <a:avLst>
                <a:gd name="adj1" fmla="val 50000"/>
                <a:gd name="adj2" fmla="val 63076"/>
              </a:avLst>
            </a:prstGeom>
            <a:solidFill>
              <a:srgbClr val="C0000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61CF9A1C-0C6C-5642-8972-EFABB5D6E0D7}"/>
                </a:ext>
              </a:extLst>
            </p:cNvPr>
            <p:cNvSpPr txBox="1"/>
            <p:nvPr/>
          </p:nvSpPr>
          <p:spPr>
            <a:xfrm>
              <a:off x="1098158" y="3220675"/>
              <a:ext cx="7383112" cy="1350420"/>
            </a:xfrm>
            <a:prstGeom prst="rect">
              <a:avLst/>
            </a:prstGeom>
            <a:solidFill>
              <a:schemeClr val="accent2">
                <a:lumMod val="20000"/>
                <a:lumOff val="80000"/>
              </a:schemeClr>
            </a:solidFill>
          </p:spPr>
          <p:txBody>
            <a:bodyPr wrap="square" bIns="108000" anchor="ctr">
              <a:spAutoFit/>
            </a:bodyPr>
            <a:lstStyle/>
            <a:p>
              <a:pPr algn="just">
                <a:lnSpc>
                  <a:spcPct val="150000"/>
                </a:lnSpc>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Như vậy phải tìm hiểu những thông tin này từ văn bản chương trình Giáo dục phổ thông môn Tin học năm 2018, từ thông báo của các cơ sở giáo dục và đào tạo (Bộ GD&amp;ĐT, Sở GD&amp;ĐT, trường đại học,...). </a:t>
              </a:r>
              <a:endParaRPr lang="vi-VN" sz="1800" dirty="0">
                <a:effectLst/>
                <a:latin typeface="Arial" panose="020B0604020202020204" pitchFamily="34" charset="0"/>
                <a:ea typeface="SimSun" panose="02010600030101010101" pitchFamily="2" charset="-122"/>
                <a:cs typeface="Arial" panose="020B0604020202020204" pitchFamily="34" charset="0"/>
              </a:endParaRPr>
            </a:p>
          </p:txBody>
        </p:sp>
      </p:grpSp>
    </p:spTree>
    <p:extLst>
      <p:ext uri="{BB962C8B-B14F-4D97-AF65-F5344CB8AC3E}">
        <p14:creationId xmlns:p14="http://schemas.microsoft.com/office/powerpoint/2010/main" val="33384564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down)">
                                      <p:cBhvr>
                                        <p:cTn id="11" dur="500"/>
                                        <p:tgtEl>
                                          <p:spTgt spid="1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65"/>
        <p:cNvGrpSpPr/>
        <p:nvPr/>
      </p:nvGrpSpPr>
      <p:grpSpPr>
        <a:xfrm>
          <a:off x="0" y="0"/>
          <a:ext cx="0" cy="0"/>
          <a:chOff x="0" y="0"/>
          <a:chExt cx="0" cy="0"/>
        </a:xfrm>
      </p:grpSpPr>
      <p:sp>
        <p:nvSpPr>
          <p:cNvPr id="3166" name="Google Shape;3166;p60"/>
          <p:cNvSpPr txBox="1">
            <a:spLocks noGrp="1"/>
          </p:cNvSpPr>
          <p:nvPr>
            <p:ph type="title"/>
          </p:nvPr>
        </p:nvSpPr>
        <p:spPr>
          <a:xfrm>
            <a:off x="510137" y="508348"/>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latin typeface="Arial" panose="020B0604020202020204" pitchFamily="34" charset="0"/>
                <a:cs typeface="Arial" panose="020B0604020202020204" pitchFamily="34" charset="0"/>
              </a:rPr>
              <a:t>CÂU HỎI TỰ KIỂM TRA</a:t>
            </a:r>
            <a:endParaRPr sz="2400" dirty="0">
              <a:latin typeface="Arial" panose="020B0604020202020204" pitchFamily="34" charset="0"/>
              <a:cs typeface="Arial" panose="020B0604020202020204" pitchFamily="34" charset="0"/>
            </a:endParaRPr>
          </a:p>
        </p:txBody>
      </p:sp>
      <p:sp>
        <p:nvSpPr>
          <p:cNvPr id="3167" name="Google Shape;3167;p60">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60"/>
          <p:cNvSpPr txBox="1"/>
          <p:nvPr/>
        </p:nvSpPr>
        <p:spPr>
          <a:xfrm>
            <a:off x="1643048" y="1149467"/>
            <a:ext cx="5897105" cy="833836"/>
          </a:xfrm>
          <a:prstGeom prst="rect">
            <a:avLst/>
          </a:prstGeom>
          <a:noFill/>
          <a:ln w="12700">
            <a:solidFill>
              <a:srgbClr val="000000"/>
            </a:solidFill>
          </a:ln>
        </p:spPr>
        <p:txBody>
          <a:bodyPr spcFirstLastPara="1" wrap="square" lIns="91425" tIns="91425" rIns="91425" bIns="91425" anchor="ctr" anchorCtr="0">
            <a:noAutofit/>
          </a:bodyPr>
          <a:lstStyle/>
          <a:p>
            <a:pPr algn="just">
              <a:lnSpc>
                <a:spcPct val="150000"/>
              </a:lnSpc>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Trong giải quyết vấn đề, mọi thông tin tìm được đều giúp đạt được mục tiêu.</a:t>
            </a:r>
            <a:endParaRPr lang="vi-VN" sz="1800" dirty="0">
              <a:effectLst/>
              <a:latin typeface="Arial" panose="020B0604020202020204" pitchFamily="34" charset="0"/>
              <a:ea typeface="SimSun" panose="02010600030101010101" pitchFamily="2" charset="-122"/>
              <a:cs typeface="Arial" panose="020B0604020202020204" pitchFamily="34" charset="0"/>
            </a:endParaRPr>
          </a:p>
        </p:txBody>
      </p:sp>
      <p:sp>
        <p:nvSpPr>
          <p:cNvPr id="3183" name="Google Shape;3183;p60"/>
          <p:cNvSpPr txBox="1"/>
          <p:nvPr/>
        </p:nvSpPr>
        <p:spPr>
          <a:xfrm>
            <a:off x="1642948" y="2095052"/>
            <a:ext cx="5897105" cy="816946"/>
          </a:xfrm>
          <a:prstGeom prst="rect">
            <a:avLst/>
          </a:prstGeom>
          <a:noFill/>
          <a:ln w="12700">
            <a:solidFill>
              <a:srgbClr val="000000"/>
            </a:solidFill>
          </a:ln>
        </p:spPr>
        <p:txBody>
          <a:bodyPr spcFirstLastPara="1" wrap="square" lIns="91425" tIns="91425" rIns="91425" bIns="91425" anchor="ctr" anchorCtr="0">
            <a:noAutofit/>
          </a:bodyPr>
          <a:lstStyle/>
          <a:p>
            <a:pPr algn="just">
              <a:lnSpc>
                <a:spcPct val="150000"/>
              </a:lnSpc>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Tính chính xác và tính đầy đủ là hai yếu tố quan trọng ảnh hưởng đến chất lượng thông tin.</a:t>
            </a:r>
            <a:endParaRPr lang="vi-VN" sz="1800" dirty="0">
              <a:effectLst/>
              <a:latin typeface="Arial" panose="020B0604020202020204" pitchFamily="34" charset="0"/>
              <a:ea typeface="SimSun" panose="02010600030101010101" pitchFamily="2" charset="-122"/>
              <a:cs typeface="Arial" panose="020B0604020202020204" pitchFamily="34" charset="0"/>
            </a:endParaRPr>
          </a:p>
        </p:txBody>
      </p:sp>
      <p:sp>
        <p:nvSpPr>
          <p:cNvPr id="3185" name="Google Shape;3185;p60"/>
          <p:cNvSpPr txBox="1"/>
          <p:nvPr/>
        </p:nvSpPr>
        <p:spPr>
          <a:xfrm>
            <a:off x="1642949" y="3035007"/>
            <a:ext cx="5897104" cy="812698"/>
          </a:xfrm>
          <a:prstGeom prst="rect">
            <a:avLst/>
          </a:prstGeom>
          <a:noFill/>
          <a:ln w="12700">
            <a:solidFill>
              <a:srgbClr val="000000"/>
            </a:solidFill>
          </a:ln>
        </p:spPr>
        <p:txBody>
          <a:bodyPr spcFirstLastPara="1" wrap="square" lIns="91425" tIns="91425" rIns="91425" bIns="91425" anchor="ctr" anchorCtr="0">
            <a:noAutofit/>
          </a:bodyPr>
          <a:lstStyle/>
          <a:p>
            <a:pPr algn="just">
              <a:lnSpc>
                <a:spcPct val="150000"/>
              </a:lnSpc>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Tính mới và tính sử dụng được là hai yếu tố quan trọng ảnh hưởng đến chất lượng thông tin.</a:t>
            </a:r>
            <a:endParaRPr lang="vi-VN" sz="1800" dirty="0">
              <a:effectLst/>
              <a:latin typeface="Arial" panose="020B0604020202020204" pitchFamily="34" charset="0"/>
              <a:ea typeface="SimSun" panose="02010600030101010101" pitchFamily="2" charset="-122"/>
              <a:cs typeface="Arial" panose="020B0604020202020204" pitchFamily="34" charset="0"/>
            </a:endParaRPr>
          </a:p>
        </p:txBody>
      </p:sp>
      <p:grpSp>
        <p:nvGrpSpPr>
          <p:cNvPr id="39" name="Group 38">
            <a:extLst>
              <a:ext uri="{FF2B5EF4-FFF2-40B4-BE49-F238E27FC236}">
                <a16:creationId xmlns:a16="http://schemas.microsoft.com/office/drawing/2014/main" id="{736C9F86-09DE-4D59-E2AC-546B3B13571F}"/>
              </a:ext>
            </a:extLst>
          </p:cNvPr>
          <p:cNvGrpSpPr/>
          <p:nvPr/>
        </p:nvGrpSpPr>
        <p:grpSpPr>
          <a:xfrm>
            <a:off x="302602" y="1302768"/>
            <a:ext cx="1340446" cy="530100"/>
            <a:chOff x="302602" y="1302768"/>
            <a:chExt cx="1340446" cy="530100"/>
          </a:xfrm>
        </p:grpSpPr>
        <p:sp>
          <p:nvSpPr>
            <p:cNvPr id="3175" name="Google Shape;3175;p60"/>
            <p:cNvSpPr/>
            <p:nvPr/>
          </p:nvSpPr>
          <p:spPr>
            <a:xfrm flipH="1">
              <a:off x="972812" y="1302768"/>
              <a:ext cx="466244" cy="5301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400" b="1" dirty="0">
                  <a:solidFill>
                    <a:schemeClr val="accent1"/>
                  </a:solidFill>
                  <a:latin typeface="Arial" panose="020B0604020202020204" pitchFamily="34" charset="0"/>
                  <a:ea typeface="Inconsolata"/>
                  <a:cs typeface="Arial" panose="020B0604020202020204" pitchFamily="34" charset="0"/>
                  <a:sym typeface="Inconsolata"/>
                </a:rPr>
                <a:t>1</a:t>
              </a:r>
              <a:endParaRPr sz="2400" b="1" dirty="0">
                <a:solidFill>
                  <a:schemeClr val="accent1"/>
                </a:solidFill>
                <a:latin typeface="Arial" panose="020B0604020202020204" pitchFamily="34" charset="0"/>
                <a:ea typeface="Inconsolata"/>
                <a:cs typeface="Arial" panose="020B0604020202020204" pitchFamily="34" charset="0"/>
                <a:sym typeface="Inconsolata"/>
              </a:endParaRPr>
            </a:p>
          </p:txBody>
        </p:sp>
        <p:cxnSp>
          <p:nvCxnSpPr>
            <p:cNvPr id="3182" name="Google Shape;3182;p60"/>
            <p:cNvCxnSpPr>
              <a:cxnSpLocks/>
              <a:stCxn id="3175" idx="1"/>
              <a:endCxn id="3181" idx="1"/>
            </p:cNvCxnSpPr>
            <p:nvPr/>
          </p:nvCxnSpPr>
          <p:spPr>
            <a:xfrm flipV="1">
              <a:off x="1439056" y="1566385"/>
              <a:ext cx="203992" cy="1433"/>
            </a:xfrm>
            <a:prstGeom prst="straightConnector1">
              <a:avLst/>
            </a:prstGeom>
            <a:noFill/>
            <a:ln w="19050" cap="flat" cmpd="sng">
              <a:solidFill>
                <a:schemeClr val="dk1"/>
              </a:solidFill>
              <a:prstDash val="solid"/>
              <a:round/>
              <a:headEnd type="none" w="med" len="med"/>
              <a:tailEnd type="none" w="med" len="med"/>
            </a:ln>
          </p:spPr>
        </p:cxnSp>
        <p:cxnSp>
          <p:nvCxnSpPr>
            <p:cNvPr id="3187" name="Google Shape;3187;p60"/>
            <p:cNvCxnSpPr>
              <a:cxnSpLocks/>
              <a:endCxn id="3175" idx="3"/>
            </p:cNvCxnSpPr>
            <p:nvPr/>
          </p:nvCxnSpPr>
          <p:spPr>
            <a:xfrm>
              <a:off x="302602" y="1302768"/>
              <a:ext cx="670210" cy="265050"/>
            </a:xfrm>
            <a:prstGeom prst="bentConnector3">
              <a:avLst>
                <a:gd name="adj1" fmla="val 50000"/>
              </a:avLst>
            </a:prstGeom>
            <a:noFill/>
            <a:ln w="19050" cap="flat" cmpd="sng">
              <a:solidFill>
                <a:schemeClr val="dk1"/>
              </a:solidFill>
              <a:prstDash val="solid"/>
              <a:round/>
              <a:headEnd type="none" w="med" len="med"/>
              <a:tailEnd type="none" w="med" len="med"/>
            </a:ln>
          </p:spPr>
        </p:cxnSp>
      </p:grpSp>
      <p:grpSp>
        <p:nvGrpSpPr>
          <p:cNvPr id="40" name="Group 39">
            <a:extLst>
              <a:ext uri="{FF2B5EF4-FFF2-40B4-BE49-F238E27FC236}">
                <a16:creationId xmlns:a16="http://schemas.microsoft.com/office/drawing/2014/main" id="{59C9D3CF-FBF5-8953-F717-E4699E99410A}"/>
              </a:ext>
            </a:extLst>
          </p:cNvPr>
          <p:cNvGrpSpPr/>
          <p:nvPr/>
        </p:nvGrpSpPr>
        <p:grpSpPr>
          <a:xfrm>
            <a:off x="302692" y="2238337"/>
            <a:ext cx="1340256" cy="530250"/>
            <a:chOff x="302692" y="2238337"/>
            <a:chExt cx="1340256" cy="530250"/>
          </a:xfrm>
        </p:grpSpPr>
        <p:sp>
          <p:nvSpPr>
            <p:cNvPr id="3176" name="Google Shape;3176;p60"/>
            <p:cNvSpPr/>
            <p:nvPr/>
          </p:nvSpPr>
          <p:spPr>
            <a:xfrm flipH="1">
              <a:off x="973029" y="2238487"/>
              <a:ext cx="466244" cy="5301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400" b="1" dirty="0">
                  <a:solidFill>
                    <a:schemeClr val="accent1"/>
                  </a:solidFill>
                  <a:latin typeface="Arial" panose="020B0604020202020204" pitchFamily="34" charset="0"/>
                  <a:ea typeface="Inconsolata"/>
                  <a:cs typeface="Arial" panose="020B0604020202020204" pitchFamily="34" charset="0"/>
                  <a:sym typeface="Inconsolata"/>
                </a:rPr>
                <a:t>2</a:t>
              </a:r>
              <a:endParaRPr sz="2400" b="1" dirty="0">
                <a:solidFill>
                  <a:schemeClr val="accent1"/>
                </a:solidFill>
                <a:latin typeface="Arial" panose="020B0604020202020204" pitchFamily="34" charset="0"/>
                <a:ea typeface="Inconsolata"/>
                <a:cs typeface="Arial" panose="020B0604020202020204" pitchFamily="34" charset="0"/>
                <a:sym typeface="Inconsolata"/>
              </a:endParaRPr>
            </a:p>
          </p:txBody>
        </p:sp>
        <p:cxnSp>
          <p:nvCxnSpPr>
            <p:cNvPr id="3184" name="Google Shape;3184;p60"/>
            <p:cNvCxnSpPr>
              <a:cxnSpLocks/>
              <a:stCxn id="3176" idx="1"/>
              <a:endCxn id="3183" idx="1"/>
            </p:cNvCxnSpPr>
            <p:nvPr/>
          </p:nvCxnSpPr>
          <p:spPr>
            <a:xfrm flipV="1">
              <a:off x="1439273" y="2503525"/>
              <a:ext cx="203675" cy="12"/>
            </a:xfrm>
            <a:prstGeom prst="straightConnector1">
              <a:avLst/>
            </a:prstGeom>
            <a:noFill/>
            <a:ln w="19050" cap="flat" cmpd="sng">
              <a:solidFill>
                <a:schemeClr val="dk1"/>
              </a:solidFill>
              <a:prstDash val="solid"/>
              <a:round/>
              <a:headEnd type="none" w="med" len="med"/>
              <a:tailEnd type="none" w="med" len="med"/>
            </a:ln>
          </p:spPr>
        </p:cxnSp>
        <p:cxnSp>
          <p:nvCxnSpPr>
            <p:cNvPr id="3188" name="Google Shape;3188;p60"/>
            <p:cNvCxnSpPr>
              <a:cxnSpLocks/>
              <a:endCxn id="3176" idx="3"/>
            </p:cNvCxnSpPr>
            <p:nvPr/>
          </p:nvCxnSpPr>
          <p:spPr>
            <a:xfrm>
              <a:off x="302692" y="2238337"/>
              <a:ext cx="670337" cy="265200"/>
            </a:xfrm>
            <a:prstGeom prst="bentConnector3">
              <a:avLst>
                <a:gd name="adj1" fmla="val 50000"/>
              </a:avLst>
            </a:prstGeom>
            <a:noFill/>
            <a:ln w="19050" cap="flat" cmpd="sng">
              <a:solidFill>
                <a:schemeClr val="dk1"/>
              </a:solidFill>
              <a:prstDash val="solid"/>
              <a:round/>
              <a:headEnd type="none" w="med" len="med"/>
              <a:tailEnd type="none" w="med" len="med"/>
            </a:ln>
          </p:spPr>
        </p:cxnSp>
      </p:grpSp>
      <p:grpSp>
        <p:nvGrpSpPr>
          <p:cNvPr id="41" name="Group 40">
            <a:extLst>
              <a:ext uri="{FF2B5EF4-FFF2-40B4-BE49-F238E27FC236}">
                <a16:creationId xmlns:a16="http://schemas.microsoft.com/office/drawing/2014/main" id="{BF222FB7-384B-F250-EF34-AC70938B2025}"/>
              </a:ext>
            </a:extLst>
          </p:cNvPr>
          <p:cNvGrpSpPr/>
          <p:nvPr/>
        </p:nvGrpSpPr>
        <p:grpSpPr>
          <a:xfrm>
            <a:off x="302675" y="3176468"/>
            <a:ext cx="1340274" cy="530100"/>
            <a:chOff x="302675" y="3176468"/>
            <a:chExt cx="1340274" cy="530100"/>
          </a:xfrm>
        </p:grpSpPr>
        <p:sp>
          <p:nvSpPr>
            <p:cNvPr id="3177" name="Google Shape;3177;p60"/>
            <p:cNvSpPr/>
            <p:nvPr/>
          </p:nvSpPr>
          <p:spPr>
            <a:xfrm flipH="1">
              <a:off x="972812" y="3176468"/>
              <a:ext cx="466244" cy="5301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400" b="1" dirty="0">
                  <a:solidFill>
                    <a:schemeClr val="accent1"/>
                  </a:solidFill>
                  <a:latin typeface="Arial" panose="020B0604020202020204" pitchFamily="34" charset="0"/>
                  <a:ea typeface="Inconsolata"/>
                  <a:cs typeface="Arial" panose="020B0604020202020204" pitchFamily="34" charset="0"/>
                  <a:sym typeface="Inconsolata"/>
                </a:rPr>
                <a:t>3</a:t>
              </a:r>
              <a:endParaRPr sz="2400" b="1" dirty="0">
                <a:solidFill>
                  <a:schemeClr val="accent1"/>
                </a:solidFill>
                <a:latin typeface="Arial" panose="020B0604020202020204" pitchFamily="34" charset="0"/>
                <a:ea typeface="Inconsolata"/>
                <a:cs typeface="Arial" panose="020B0604020202020204" pitchFamily="34" charset="0"/>
                <a:sym typeface="Inconsolata"/>
              </a:endParaRPr>
            </a:p>
          </p:txBody>
        </p:sp>
        <p:cxnSp>
          <p:nvCxnSpPr>
            <p:cNvPr id="3186" name="Google Shape;3186;p60"/>
            <p:cNvCxnSpPr>
              <a:cxnSpLocks/>
              <a:stCxn id="3177" idx="1"/>
              <a:endCxn id="3185" idx="1"/>
            </p:cNvCxnSpPr>
            <p:nvPr/>
          </p:nvCxnSpPr>
          <p:spPr>
            <a:xfrm flipV="1">
              <a:off x="1439056" y="3441356"/>
              <a:ext cx="203893" cy="162"/>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3189" name="Google Shape;3189;p60"/>
            <p:cNvCxnSpPr>
              <a:cxnSpLocks/>
              <a:endCxn id="3177" idx="3"/>
            </p:cNvCxnSpPr>
            <p:nvPr/>
          </p:nvCxnSpPr>
          <p:spPr>
            <a:xfrm>
              <a:off x="302675" y="3176468"/>
              <a:ext cx="670137" cy="265050"/>
            </a:xfrm>
            <a:prstGeom prst="bentConnector3">
              <a:avLst>
                <a:gd name="adj1" fmla="val 50000"/>
              </a:avLst>
            </a:prstGeom>
            <a:noFill/>
            <a:ln w="19050" cap="flat" cmpd="sng">
              <a:solidFill>
                <a:schemeClr val="dk1"/>
              </a:solidFill>
              <a:prstDash val="solid"/>
              <a:round/>
              <a:headEnd type="none" w="med" len="med"/>
              <a:tailEnd type="none" w="med" len="med"/>
            </a:ln>
          </p:spPr>
        </p:cxnSp>
      </p:grpSp>
      <p:sp>
        <p:nvSpPr>
          <p:cNvPr id="3190" name="Google Shape;3190;p60">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85;p60">
            <a:extLst>
              <a:ext uri="{FF2B5EF4-FFF2-40B4-BE49-F238E27FC236}">
                <a16:creationId xmlns:a16="http://schemas.microsoft.com/office/drawing/2014/main" id="{89C04432-29E3-FC27-C12D-3D239C222A61}"/>
              </a:ext>
            </a:extLst>
          </p:cNvPr>
          <p:cNvSpPr txBox="1"/>
          <p:nvPr/>
        </p:nvSpPr>
        <p:spPr>
          <a:xfrm>
            <a:off x="1642876" y="3972826"/>
            <a:ext cx="5897104" cy="812698"/>
          </a:xfrm>
          <a:prstGeom prst="rect">
            <a:avLst/>
          </a:prstGeom>
          <a:noFill/>
          <a:ln w="12700">
            <a:solidFill>
              <a:srgbClr val="000000"/>
            </a:solidFill>
          </a:ln>
        </p:spPr>
        <p:txBody>
          <a:bodyPr spcFirstLastPara="1" wrap="square" lIns="91425" tIns="91425" rIns="91425" bIns="91425" anchor="ctr" anchorCtr="0">
            <a:noAutofit/>
          </a:bodyPr>
          <a:lstStyle/>
          <a:p>
            <a:pPr algn="just">
              <a:lnSpc>
                <a:spcPct val="150000"/>
              </a:lnSpc>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Tìm kiếm, tiếp nhận và thu thập thông tin có chất lượng giúp tìm được nhiều giải pháp.</a:t>
            </a:r>
            <a:endParaRPr lang="vi-VN" sz="1800" dirty="0">
              <a:effectLst/>
              <a:latin typeface="Arial" panose="020B0604020202020204" pitchFamily="34" charset="0"/>
              <a:ea typeface="SimSun" panose="02010600030101010101" pitchFamily="2" charset="-122"/>
              <a:cs typeface="Arial" panose="020B0604020202020204" pitchFamily="34" charset="0"/>
            </a:endParaRPr>
          </a:p>
        </p:txBody>
      </p:sp>
      <p:grpSp>
        <p:nvGrpSpPr>
          <p:cNvPr id="42" name="Group 41">
            <a:extLst>
              <a:ext uri="{FF2B5EF4-FFF2-40B4-BE49-F238E27FC236}">
                <a16:creationId xmlns:a16="http://schemas.microsoft.com/office/drawing/2014/main" id="{7C34F299-C6D4-7B95-DD8C-B34C07486A38}"/>
              </a:ext>
            </a:extLst>
          </p:cNvPr>
          <p:cNvGrpSpPr/>
          <p:nvPr/>
        </p:nvGrpSpPr>
        <p:grpSpPr>
          <a:xfrm>
            <a:off x="302602" y="4114287"/>
            <a:ext cx="1340274" cy="530100"/>
            <a:chOff x="302602" y="4114287"/>
            <a:chExt cx="1340274" cy="530100"/>
          </a:xfrm>
        </p:grpSpPr>
        <p:sp>
          <p:nvSpPr>
            <p:cNvPr id="35" name="Google Shape;3177;p60">
              <a:extLst>
                <a:ext uri="{FF2B5EF4-FFF2-40B4-BE49-F238E27FC236}">
                  <a16:creationId xmlns:a16="http://schemas.microsoft.com/office/drawing/2014/main" id="{6A20D543-876C-396F-42C7-AD803C9EA80F}"/>
                </a:ext>
              </a:extLst>
            </p:cNvPr>
            <p:cNvSpPr/>
            <p:nvPr/>
          </p:nvSpPr>
          <p:spPr>
            <a:xfrm flipH="1">
              <a:off x="972739" y="4114287"/>
              <a:ext cx="466244" cy="5301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vi-VN" sz="2400" b="1" dirty="0">
                  <a:solidFill>
                    <a:schemeClr val="accent1"/>
                  </a:solidFill>
                  <a:latin typeface="Arial" panose="020B0604020202020204" pitchFamily="34" charset="0"/>
                  <a:ea typeface="Inconsolata"/>
                  <a:cs typeface="Arial" panose="020B0604020202020204" pitchFamily="34" charset="0"/>
                  <a:sym typeface="Inconsolata"/>
                </a:rPr>
                <a:t>4</a:t>
              </a:r>
              <a:endParaRPr sz="2400" b="1" dirty="0">
                <a:solidFill>
                  <a:schemeClr val="accent1"/>
                </a:solidFill>
                <a:latin typeface="Arial" panose="020B0604020202020204" pitchFamily="34" charset="0"/>
                <a:ea typeface="Inconsolata"/>
                <a:cs typeface="Arial" panose="020B0604020202020204" pitchFamily="34" charset="0"/>
                <a:sym typeface="Inconsolata"/>
              </a:endParaRPr>
            </a:p>
          </p:txBody>
        </p:sp>
        <p:cxnSp>
          <p:nvCxnSpPr>
            <p:cNvPr id="37" name="Google Shape;3186;p60">
              <a:extLst>
                <a:ext uri="{FF2B5EF4-FFF2-40B4-BE49-F238E27FC236}">
                  <a16:creationId xmlns:a16="http://schemas.microsoft.com/office/drawing/2014/main" id="{7509EE2E-4697-3718-4B1C-CF446623CA57}"/>
                </a:ext>
              </a:extLst>
            </p:cNvPr>
            <p:cNvCxnSpPr>
              <a:cxnSpLocks/>
              <a:stCxn id="35" idx="1"/>
              <a:endCxn id="36" idx="1"/>
            </p:cNvCxnSpPr>
            <p:nvPr/>
          </p:nvCxnSpPr>
          <p:spPr>
            <a:xfrm flipV="1">
              <a:off x="1438983" y="4379175"/>
              <a:ext cx="203893" cy="162"/>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38" name="Google Shape;3189;p60">
              <a:extLst>
                <a:ext uri="{FF2B5EF4-FFF2-40B4-BE49-F238E27FC236}">
                  <a16:creationId xmlns:a16="http://schemas.microsoft.com/office/drawing/2014/main" id="{F771BE4A-405F-5715-F54C-982438D5C76D}"/>
                </a:ext>
              </a:extLst>
            </p:cNvPr>
            <p:cNvCxnSpPr>
              <a:cxnSpLocks/>
              <a:endCxn id="35" idx="3"/>
            </p:cNvCxnSpPr>
            <p:nvPr/>
          </p:nvCxnSpPr>
          <p:spPr>
            <a:xfrm>
              <a:off x="302602" y="4114287"/>
              <a:ext cx="670137" cy="265050"/>
            </a:xfrm>
            <a:prstGeom prst="bentConnector3">
              <a:avLst>
                <a:gd name="adj1" fmla="val 50000"/>
              </a:avLst>
            </a:prstGeom>
            <a:noFill/>
            <a:ln w="19050" cap="flat" cmpd="sng">
              <a:solidFill>
                <a:schemeClr val="dk1"/>
              </a:solidFill>
              <a:prstDash val="solid"/>
              <a:round/>
              <a:headEnd type="none" w="med" len="med"/>
              <a:tailEnd type="none" w="med" len="med"/>
            </a:ln>
          </p:spPr>
        </p:cxnSp>
      </p:grpSp>
      <p:pic>
        <p:nvPicPr>
          <p:cNvPr id="57" name="Picture 30">
            <a:extLst>
              <a:ext uri="{FF2B5EF4-FFF2-40B4-BE49-F238E27FC236}">
                <a16:creationId xmlns:a16="http://schemas.microsoft.com/office/drawing/2014/main" id="{7AD655FB-863A-CBA4-9CE4-66F389DEC915}"/>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54163"/>
          <a:stretch/>
        </p:blipFill>
        <p:spPr>
          <a:xfrm>
            <a:off x="7738480" y="1326388"/>
            <a:ext cx="432707" cy="437786"/>
          </a:xfrm>
          <a:prstGeom prst="rect">
            <a:avLst/>
          </a:prstGeom>
        </p:spPr>
      </p:pic>
      <p:pic>
        <p:nvPicPr>
          <p:cNvPr id="58" name="Picture 30">
            <a:extLst>
              <a:ext uri="{FF2B5EF4-FFF2-40B4-BE49-F238E27FC236}">
                <a16:creationId xmlns:a16="http://schemas.microsoft.com/office/drawing/2014/main" id="{E7B7F3C0-C399-5301-1158-2FC1BE0C8367}"/>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4163"/>
          <a:stretch/>
        </p:blipFill>
        <p:spPr>
          <a:xfrm>
            <a:off x="7739147" y="2215102"/>
            <a:ext cx="437422" cy="442556"/>
          </a:xfrm>
          <a:prstGeom prst="rect">
            <a:avLst/>
          </a:prstGeom>
        </p:spPr>
      </p:pic>
      <p:pic>
        <p:nvPicPr>
          <p:cNvPr id="59" name="Picture 30">
            <a:extLst>
              <a:ext uri="{FF2B5EF4-FFF2-40B4-BE49-F238E27FC236}">
                <a16:creationId xmlns:a16="http://schemas.microsoft.com/office/drawing/2014/main" id="{FD2E3365-0C01-6CB5-6298-AB8B5FC49984}"/>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4163"/>
          <a:stretch/>
        </p:blipFill>
        <p:spPr>
          <a:xfrm>
            <a:off x="7738047" y="3176468"/>
            <a:ext cx="429614" cy="442559"/>
          </a:xfrm>
          <a:prstGeom prst="rect">
            <a:avLst/>
          </a:prstGeom>
        </p:spPr>
      </p:pic>
      <p:pic>
        <p:nvPicPr>
          <p:cNvPr id="60" name="Picture 30">
            <a:extLst>
              <a:ext uri="{FF2B5EF4-FFF2-40B4-BE49-F238E27FC236}">
                <a16:creationId xmlns:a16="http://schemas.microsoft.com/office/drawing/2014/main" id="{25E18FAA-D9D0-FC80-F5B2-8DCFE297B7A6}"/>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4163"/>
          <a:stretch/>
        </p:blipFill>
        <p:spPr>
          <a:xfrm>
            <a:off x="7738047" y="4114287"/>
            <a:ext cx="429614" cy="442559"/>
          </a:xfrm>
          <a:prstGeom prst="rect">
            <a:avLst/>
          </a:prstGeom>
        </p:spPr>
      </p:pic>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81"/>
                                        </p:tgtEl>
                                        <p:attrNameLst>
                                          <p:attrName>style.visibility</p:attrName>
                                        </p:attrNameLst>
                                      </p:cBhvr>
                                      <p:to>
                                        <p:strVal val="visible"/>
                                      </p:to>
                                    </p:set>
                                    <p:animEffect transition="in" filter="wipe(down)">
                                      <p:cBhvr>
                                        <p:cTn id="11" dur="500"/>
                                        <p:tgtEl>
                                          <p:spTgt spid="318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183"/>
                                        </p:tgtEl>
                                        <p:attrNameLst>
                                          <p:attrName>style.visibility</p:attrName>
                                        </p:attrNameLst>
                                      </p:cBhvr>
                                      <p:to>
                                        <p:strVal val="visible"/>
                                      </p:to>
                                    </p:set>
                                    <p:animEffect transition="in" filter="wipe(down)">
                                      <p:cBhvr>
                                        <p:cTn id="19" dur="500"/>
                                        <p:tgtEl>
                                          <p:spTgt spid="318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185"/>
                                        </p:tgtEl>
                                        <p:attrNameLst>
                                          <p:attrName>style.visibility</p:attrName>
                                        </p:attrNameLst>
                                      </p:cBhvr>
                                      <p:to>
                                        <p:strVal val="visible"/>
                                      </p:to>
                                    </p:set>
                                    <p:animEffect transition="in" filter="wipe(down)">
                                      <p:cBhvr>
                                        <p:cTn id="27" dur="500"/>
                                        <p:tgtEl>
                                          <p:spTgt spid="318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500"/>
                                        <p:tgtEl>
                                          <p:spTgt spid="42"/>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3181"/>
                    </p:tgtEl>
                  </p:cond>
                </p:stCondLst>
                <p:endSync evt="end" delay="0">
                  <p:rtn val="all"/>
                </p:endSync>
                <p:childTnLst>
                  <p:par>
                    <p:cTn id="37" fill="hold">
                      <p:stCondLst>
                        <p:cond delay="0"/>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childTnLst>
                    </p:cTn>
                  </p:par>
                </p:childTnLst>
              </p:cTn>
              <p:nextCondLst>
                <p:cond evt="onClick" delay="0">
                  <p:tgtEl>
                    <p:spTgt spid="3181"/>
                  </p:tgtEl>
                </p:cond>
              </p:nextCondLst>
            </p:seq>
            <p:seq concurrent="1" nextAc="seek">
              <p:cTn id="44" restart="whenNotActive" fill="hold" evtFilter="cancelBubble" nodeType="interactiveSeq">
                <p:stCondLst>
                  <p:cond evt="onClick" delay="0">
                    <p:tgtEl>
                      <p:spTgt spid="3183"/>
                    </p:tgtEl>
                  </p:cond>
                </p:stCondLst>
                <p:endSync evt="end" delay="0">
                  <p:rtn val="all"/>
                </p:endSync>
                <p:childTnLst>
                  <p:par>
                    <p:cTn id="45" fill="hold">
                      <p:stCondLst>
                        <p:cond delay="0"/>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fltVal val="0"/>
                                          </p:val>
                                        </p:tav>
                                        <p:tav tm="100000">
                                          <p:val>
                                            <p:strVal val="#ppt_w"/>
                                          </p:val>
                                        </p:tav>
                                      </p:tavLst>
                                    </p:anim>
                                    <p:anim calcmode="lin" valueType="num">
                                      <p:cBhvr>
                                        <p:cTn id="50" dur="500" fill="hold"/>
                                        <p:tgtEl>
                                          <p:spTgt spid="58"/>
                                        </p:tgtEl>
                                        <p:attrNameLst>
                                          <p:attrName>ppt_h</p:attrName>
                                        </p:attrNameLst>
                                      </p:cBhvr>
                                      <p:tavLst>
                                        <p:tav tm="0">
                                          <p:val>
                                            <p:fltVal val="0"/>
                                          </p:val>
                                        </p:tav>
                                        <p:tav tm="100000">
                                          <p:val>
                                            <p:strVal val="#ppt_h"/>
                                          </p:val>
                                        </p:tav>
                                      </p:tavLst>
                                    </p:anim>
                                    <p:animEffect transition="in" filter="fade">
                                      <p:cBhvr>
                                        <p:cTn id="51" dur="500"/>
                                        <p:tgtEl>
                                          <p:spTgt spid="58"/>
                                        </p:tgtEl>
                                      </p:cBhvr>
                                    </p:animEffect>
                                  </p:childTnLst>
                                </p:cTn>
                              </p:par>
                            </p:childTnLst>
                          </p:cTn>
                        </p:par>
                      </p:childTnLst>
                    </p:cTn>
                  </p:par>
                </p:childTnLst>
              </p:cTn>
              <p:nextCondLst>
                <p:cond evt="onClick" delay="0">
                  <p:tgtEl>
                    <p:spTgt spid="3183"/>
                  </p:tgtEl>
                </p:cond>
              </p:nextCondLst>
            </p:seq>
            <p:seq concurrent="1" nextAc="seek">
              <p:cTn id="52" restart="whenNotActive" fill="hold" evtFilter="cancelBubble" nodeType="interactiveSeq">
                <p:stCondLst>
                  <p:cond evt="onClick" delay="0">
                    <p:tgtEl>
                      <p:spTgt spid="3185"/>
                    </p:tgtEl>
                  </p:cond>
                </p:stCondLst>
                <p:endSync evt="end" delay="0">
                  <p:rtn val="all"/>
                </p:endSync>
                <p:childTnLst>
                  <p:par>
                    <p:cTn id="53" fill="hold">
                      <p:stCondLst>
                        <p:cond delay="0"/>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p:cTn id="57" dur="500" fill="hold"/>
                                        <p:tgtEl>
                                          <p:spTgt spid="59"/>
                                        </p:tgtEl>
                                        <p:attrNameLst>
                                          <p:attrName>ppt_w</p:attrName>
                                        </p:attrNameLst>
                                      </p:cBhvr>
                                      <p:tavLst>
                                        <p:tav tm="0">
                                          <p:val>
                                            <p:fltVal val="0"/>
                                          </p:val>
                                        </p:tav>
                                        <p:tav tm="100000">
                                          <p:val>
                                            <p:strVal val="#ppt_w"/>
                                          </p:val>
                                        </p:tav>
                                      </p:tavLst>
                                    </p:anim>
                                    <p:anim calcmode="lin" valueType="num">
                                      <p:cBhvr>
                                        <p:cTn id="58" dur="500" fill="hold"/>
                                        <p:tgtEl>
                                          <p:spTgt spid="59"/>
                                        </p:tgtEl>
                                        <p:attrNameLst>
                                          <p:attrName>ppt_h</p:attrName>
                                        </p:attrNameLst>
                                      </p:cBhvr>
                                      <p:tavLst>
                                        <p:tav tm="0">
                                          <p:val>
                                            <p:fltVal val="0"/>
                                          </p:val>
                                        </p:tav>
                                        <p:tav tm="100000">
                                          <p:val>
                                            <p:strVal val="#ppt_h"/>
                                          </p:val>
                                        </p:tav>
                                      </p:tavLst>
                                    </p:anim>
                                    <p:animEffect transition="in" filter="fade">
                                      <p:cBhvr>
                                        <p:cTn id="59" dur="500"/>
                                        <p:tgtEl>
                                          <p:spTgt spid="59"/>
                                        </p:tgtEl>
                                      </p:cBhvr>
                                    </p:animEffect>
                                  </p:childTnLst>
                                </p:cTn>
                              </p:par>
                            </p:childTnLst>
                          </p:cTn>
                        </p:par>
                      </p:childTnLst>
                    </p:cTn>
                  </p:par>
                </p:childTnLst>
              </p:cTn>
              <p:nextCondLst>
                <p:cond evt="onClick" delay="0">
                  <p:tgtEl>
                    <p:spTgt spid="3185"/>
                  </p:tgtEl>
                </p:cond>
              </p:nextCondLst>
            </p:seq>
            <p:seq concurrent="1" nextAc="seek">
              <p:cTn id="60" restart="whenNotActive" fill="hold" evtFilter="cancelBubble" nodeType="interactiveSeq">
                <p:stCondLst>
                  <p:cond evt="onClick" delay="0">
                    <p:tgtEl>
                      <p:spTgt spid="36"/>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childTnLst>
                    </p:cTn>
                  </p:par>
                </p:childTnLst>
              </p:cTn>
              <p:nextCondLst>
                <p:cond evt="onClick" delay="0">
                  <p:tgtEl>
                    <p:spTgt spid="36"/>
                  </p:tgtEl>
                </p:cond>
              </p:nextCondLst>
            </p:seq>
          </p:childTnLst>
        </p:cTn>
      </p:par>
    </p:tnLst>
    <p:bldLst>
      <p:bldP spid="3181" grpId="0"/>
      <p:bldP spid="3183" grpId="0"/>
      <p:bldP spid="3185" grpId="0"/>
      <p:bldP spid="3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08"/>
        <p:cNvGrpSpPr/>
        <p:nvPr/>
      </p:nvGrpSpPr>
      <p:grpSpPr>
        <a:xfrm>
          <a:off x="0" y="0"/>
          <a:ext cx="0" cy="0"/>
          <a:chOff x="0" y="0"/>
          <a:chExt cx="0" cy="0"/>
        </a:xfrm>
      </p:grpSpPr>
      <p:sp>
        <p:nvSpPr>
          <p:cNvPr id="2709" name="Google Shape;2709;p39"/>
          <p:cNvSpPr txBox="1">
            <a:spLocks noGrp="1"/>
          </p:cNvSpPr>
          <p:nvPr>
            <p:ph type="title"/>
          </p:nvPr>
        </p:nvSpPr>
        <p:spPr>
          <a:xfrm>
            <a:off x="540118" y="75850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solidFill>
                  <a:schemeClr val="accent3"/>
                </a:solidFill>
                <a:latin typeface="Arial" panose="020B0604020202020204" pitchFamily="34" charset="0"/>
                <a:cs typeface="Arial" panose="020B0604020202020204" pitchFamily="34" charset="0"/>
                <a:sym typeface="Inconsolata"/>
              </a:rPr>
              <a:t>HƯỚNG DẪN VỀ NHÀ</a:t>
            </a:r>
            <a:endParaRPr dirty="0">
              <a:solidFill>
                <a:schemeClr val="accent3"/>
              </a:solidFill>
              <a:latin typeface="Arial" panose="020B0604020202020204" pitchFamily="34" charset="0"/>
              <a:cs typeface="Arial" panose="020B0604020202020204" pitchFamily="34" charset="0"/>
              <a:sym typeface="Inconsolata"/>
            </a:endParaRPr>
          </a:p>
        </p:txBody>
      </p:sp>
      <p:sp>
        <p:nvSpPr>
          <p:cNvPr id="2728" name="Google Shape;2728;p39">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9FA5F35E-4F37-9762-CCC5-E2E09C98ED87}"/>
              </a:ext>
            </a:extLst>
          </p:cNvPr>
          <p:cNvGrpSpPr/>
          <p:nvPr/>
        </p:nvGrpSpPr>
        <p:grpSpPr>
          <a:xfrm>
            <a:off x="833321" y="1522770"/>
            <a:ext cx="3918561" cy="763230"/>
            <a:chOff x="2198397" y="3583672"/>
            <a:chExt cx="7837121" cy="1526459"/>
          </a:xfrm>
        </p:grpSpPr>
        <p:sp>
          <p:nvSpPr>
            <p:cNvPr id="39" name="Rectangle 38">
              <a:extLst>
                <a:ext uri="{FF2B5EF4-FFF2-40B4-BE49-F238E27FC236}">
                  <a16:creationId xmlns:a16="http://schemas.microsoft.com/office/drawing/2014/main" id="{18D1865B-06B7-96F0-2222-5C05B4D090FF}"/>
                </a:ext>
              </a:extLst>
            </p:cNvPr>
            <p:cNvSpPr/>
            <p:nvPr/>
          </p:nvSpPr>
          <p:spPr>
            <a:xfrm>
              <a:off x="2560041" y="3846228"/>
              <a:ext cx="7475477" cy="1263903"/>
            </a:xfrm>
            <a:prstGeom prst="rect">
              <a:avLst/>
            </a:pr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vi-VN" sz="1800" dirty="0">
                  <a:solidFill>
                    <a:srgbClr val="000000"/>
                  </a:solidFill>
                  <a:effectLst/>
                  <a:latin typeface="Arial" panose="020B0604020202020204" pitchFamily="34" charset="0"/>
                  <a:ea typeface="SimSun" panose="02010600030101010101" pitchFamily="2" charset="-122"/>
                  <a:cs typeface="Arial" panose="020B0604020202020204" pitchFamily="34" charset="0"/>
                </a:rPr>
                <a:t>Ôn lại kiến thức đã học ở </a:t>
              </a:r>
              <a:r>
                <a:rPr lang="vi-VN" sz="18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Bài 2</a:t>
              </a:r>
              <a:r>
                <a:rPr lang="vi-VN" sz="18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vi-VN" sz="1800" dirty="0">
                <a:effectLst/>
                <a:latin typeface="Arial" panose="020B0604020202020204" pitchFamily="34" charset="0"/>
                <a:ea typeface="SimSun" panose="02010600030101010101" pitchFamily="2" charset="-122"/>
                <a:cs typeface="Arial" panose="020B0604020202020204" pitchFamily="34" charset="0"/>
              </a:endParaRPr>
            </a:p>
          </p:txBody>
        </p:sp>
        <p:sp>
          <p:nvSpPr>
            <p:cNvPr id="40" name="Arrow: Pentagon 39">
              <a:extLst>
                <a:ext uri="{FF2B5EF4-FFF2-40B4-BE49-F238E27FC236}">
                  <a16:creationId xmlns:a16="http://schemas.microsoft.com/office/drawing/2014/main" id="{DC604E91-C2A6-365E-45AE-54E2E6DBCEFF}"/>
                </a:ext>
              </a:extLst>
            </p:cNvPr>
            <p:cNvSpPr/>
            <p:nvPr/>
          </p:nvSpPr>
          <p:spPr>
            <a:xfrm>
              <a:off x="2198397" y="3583672"/>
              <a:ext cx="1073828" cy="525110"/>
            </a:xfrm>
            <a:prstGeom prst="homePlate">
              <a:avLst>
                <a:gd name="adj" fmla="val 32642"/>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vi-VN" sz="2400" b="1" dirty="0">
                <a:solidFill>
                  <a:schemeClr val="bg2"/>
                </a:solidFill>
                <a:latin typeface="Arial" panose="020B0604020202020204" pitchFamily="34" charset="0"/>
                <a:cs typeface="Arial" panose="020B0604020202020204" pitchFamily="34" charset="0"/>
              </a:endParaRPr>
            </a:p>
          </p:txBody>
        </p:sp>
      </p:grpSp>
      <p:grpSp>
        <p:nvGrpSpPr>
          <p:cNvPr id="41" name="Group 40">
            <a:extLst>
              <a:ext uri="{FF2B5EF4-FFF2-40B4-BE49-F238E27FC236}">
                <a16:creationId xmlns:a16="http://schemas.microsoft.com/office/drawing/2014/main" id="{B1090CC3-405D-3391-D009-71A451A4E75E}"/>
              </a:ext>
            </a:extLst>
          </p:cNvPr>
          <p:cNvGrpSpPr/>
          <p:nvPr/>
        </p:nvGrpSpPr>
        <p:grpSpPr>
          <a:xfrm>
            <a:off x="833320" y="2482747"/>
            <a:ext cx="7118962" cy="2127488"/>
            <a:chOff x="2190437" y="3583366"/>
            <a:chExt cx="14237922" cy="4254975"/>
          </a:xfrm>
        </p:grpSpPr>
        <p:sp>
          <p:nvSpPr>
            <p:cNvPr id="42" name="Rectangle 41">
              <a:extLst>
                <a:ext uri="{FF2B5EF4-FFF2-40B4-BE49-F238E27FC236}">
                  <a16:creationId xmlns:a16="http://schemas.microsoft.com/office/drawing/2014/main" id="{38C99F98-3FE0-E0E0-C7A0-6D70FC477368}"/>
                </a:ext>
              </a:extLst>
            </p:cNvPr>
            <p:cNvSpPr/>
            <p:nvPr/>
          </p:nvSpPr>
          <p:spPr>
            <a:xfrm>
              <a:off x="2560043" y="3846226"/>
              <a:ext cx="13868316" cy="3992115"/>
            </a:xfrm>
            <a:prstGeom prst="rect">
              <a:avLst/>
            </a:pr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r>
                <a:rPr lang="vi-VN" sz="1800" dirty="0">
                  <a:solidFill>
                    <a:srgbClr val="000000"/>
                  </a:solidFill>
                  <a:effectLst/>
                  <a:latin typeface="Arial" panose="020B0604020202020204" pitchFamily="34" charset="0"/>
                  <a:ea typeface="SimSun" panose="02010600030101010101" pitchFamily="2" charset="-122"/>
                  <a:cs typeface="Arial" panose="020B0604020202020204" pitchFamily="34" charset="0"/>
                </a:rPr>
                <a:t>Đọc và tìm hiểu trước </a:t>
              </a:r>
              <a:r>
                <a:rPr lang="vi-VN" sz="1800" b="1" i="1" dirty="0">
                  <a:solidFill>
                    <a:srgbClr val="000000"/>
                  </a:solidFill>
                  <a:effectLst/>
                  <a:latin typeface="Arial" panose="020B0604020202020204" pitchFamily="34" charset="0"/>
                  <a:ea typeface="SimSun" panose="02010600030101010101" pitchFamily="2" charset="-122"/>
                  <a:cs typeface="Arial" panose="020B0604020202020204" pitchFamily="34" charset="0"/>
                </a:rPr>
                <a:t>Chủ đề D: Đạo đức, pháp luật và văn hóa trong môi trường số. Một số vấn đề pháp lí về sử dụng dịch vụ internet. Bài 1: Một số tác động tiêu cực của công nghệ kĩ thuật số.</a:t>
              </a:r>
              <a:endParaRPr lang="vi-VN" sz="1800" dirty="0">
                <a:effectLst/>
                <a:latin typeface="Arial" panose="020B0604020202020204" pitchFamily="34" charset="0"/>
                <a:ea typeface="SimSun" panose="02010600030101010101" pitchFamily="2" charset="-122"/>
                <a:cs typeface="Arial" panose="020B0604020202020204" pitchFamily="34" charset="0"/>
              </a:endParaRPr>
            </a:p>
          </p:txBody>
        </p:sp>
        <p:sp>
          <p:nvSpPr>
            <p:cNvPr id="43" name="Arrow: Pentagon 42">
              <a:extLst>
                <a:ext uri="{FF2B5EF4-FFF2-40B4-BE49-F238E27FC236}">
                  <a16:creationId xmlns:a16="http://schemas.microsoft.com/office/drawing/2014/main" id="{F94F09DB-2024-F1FA-D8A3-ECEB6ADD0FF8}"/>
                </a:ext>
              </a:extLst>
            </p:cNvPr>
            <p:cNvSpPr/>
            <p:nvPr/>
          </p:nvSpPr>
          <p:spPr>
            <a:xfrm>
              <a:off x="2190437" y="3583366"/>
              <a:ext cx="1073828" cy="525720"/>
            </a:xfrm>
            <a:prstGeom prst="homePlate">
              <a:avLst>
                <a:gd name="adj" fmla="val 32642"/>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vi-VN" sz="2400" b="1" dirty="0">
                <a:solidFill>
                  <a:schemeClr val="bg2"/>
                </a:solidFill>
                <a:latin typeface="Arial" panose="020B0604020202020204" pitchFamily="34" charset="0"/>
                <a:cs typeface="Arial" panose="020B0604020202020204" pitchFamily="34" charset="0"/>
              </a:endParaRPr>
            </a:p>
          </p:txBody>
        </p:sp>
      </p:grpSp>
      <p:sp>
        <p:nvSpPr>
          <p:cNvPr id="2" name="Freeform 102">
            <a:extLst>
              <a:ext uri="{FF2B5EF4-FFF2-40B4-BE49-F238E27FC236}">
                <a16:creationId xmlns:a16="http://schemas.microsoft.com/office/drawing/2014/main" id="{3CCB7FEC-99E2-B540-0370-61C72F484CE3}"/>
              </a:ext>
            </a:extLst>
          </p:cNvPr>
          <p:cNvSpPr/>
          <p:nvPr/>
        </p:nvSpPr>
        <p:spPr>
          <a:xfrm>
            <a:off x="6299284" y="1488821"/>
            <a:ext cx="1392720" cy="1302194"/>
          </a:xfrm>
          <a:custGeom>
            <a:avLst/>
            <a:gdLst/>
            <a:ahLst/>
            <a:cxnLst/>
            <a:rect l="l" t="t" r="r" b="b"/>
            <a:pathLst>
              <a:path w="1196762" h="1118973">
                <a:moveTo>
                  <a:pt x="0" y="0"/>
                </a:moveTo>
                <a:lnTo>
                  <a:pt x="1196762" y="0"/>
                </a:lnTo>
                <a:lnTo>
                  <a:pt x="1196762" y="1118973"/>
                </a:lnTo>
                <a:lnTo>
                  <a:pt x="0" y="1118973"/>
                </a:lnTo>
                <a:lnTo>
                  <a:pt x="0" y="0"/>
                </a:lnTo>
                <a:close/>
              </a:path>
            </a:pathLst>
          </a:custGeom>
          <a:blipFill>
            <a:blip r:embed="rId3"/>
            <a:stretch>
              <a:fillRect/>
            </a:stretch>
          </a:blipFill>
        </p:spPr>
      </p:sp>
    </p:spTree>
    <p:extLst>
      <p:ext uri="{BB962C8B-B14F-4D97-AF65-F5344CB8AC3E}">
        <p14:creationId xmlns:p14="http://schemas.microsoft.com/office/powerpoint/2010/main" val="85149245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p:tgtEl>
                                          <p:spTgt spid="38"/>
                                        </p:tgtEl>
                                        <p:attrNameLst>
                                          <p:attrName>ppt_y</p:attrName>
                                        </p:attrNameLst>
                                      </p:cBhvr>
                                      <p:tavLst>
                                        <p:tav tm="0">
                                          <p:val>
                                            <p:strVal val="#ppt_y+#ppt_h*1.125000"/>
                                          </p:val>
                                        </p:tav>
                                        <p:tav tm="100000">
                                          <p:val>
                                            <p:strVal val="#ppt_y"/>
                                          </p:val>
                                        </p:tav>
                                      </p:tavLst>
                                    </p:anim>
                                    <p:animEffect transition="in" filter="wipe(up)">
                                      <p:cBhvr>
                                        <p:cTn id="8" dur="500"/>
                                        <p:tgtEl>
                                          <p:spTgt spid="38"/>
                                        </p:tgtEl>
                                      </p:cBhvr>
                                    </p:animEffect>
                                  </p:childTnLst>
                                </p:cTn>
                              </p:par>
                              <p:par>
                                <p:cTn id="9" presetID="1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p:tgtEl>
                                          <p:spTgt spid="41"/>
                                        </p:tgtEl>
                                        <p:attrNameLst>
                                          <p:attrName>ppt_y</p:attrName>
                                        </p:attrNameLst>
                                      </p:cBhvr>
                                      <p:tavLst>
                                        <p:tav tm="0">
                                          <p:val>
                                            <p:strVal val="#ppt_y+#ppt_h*1.125000"/>
                                          </p:val>
                                        </p:tav>
                                        <p:tav tm="100000">
                                          <p:val>
                                            <p:strVal val="#ppt_y"/>
                                          </p:val>
                                        </p:tav>
                                      </p:tavLst>
                                    </p:anim>
                                    <p:animEffect transition="in" filter="wipe(up)">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88"/>
        <p:cNvGrpSpPr/>
        <p:nvPr/>
      </p:nvGrpSpPr>
      <p:grpSpPr>
        <a:xfrm>
          <a:off x="0" y="0"/>
          <a:ext cx="0" cy="0"/>
          <a:chOff x="0" y="0"/>
          <a:chExt cx="0" cy="0"/>
        </a:xfrm>
      </p:grpSpPr>
      <p:sp>
        <p:nvSpPr>
          <p:cNvPr id="2689" name="Google Shape;2689;p37"/>
          <p:cNvSpPr txBox="1">
            <a:spLocks noGrp="1"/>
          </p:cNvSpPr>
          <p:nvPr>
            <p:ph type="ctrTitle"/>
          </p:nvPr>
        </p:nvSpPr>
        <p:spPr>
          <a:xfrm>
            <a:off x="1291317" y="1136294"/>
            <a:ext cx="6136310" cy="2772494"/>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vi-VN" sz="4000" dirty="0">
                <a:latin typeface="Arial" panose="020B0604020202020204" pitchFamily="34" charset="0"/>
                <a:cs typeface="Arial" panose="020B0604020202020204" pitchFamily="34" charset="0"/>
              </a:rPr>
              <a:t>CẢM ƠN CÁC BẠN </a:t>
            </a:r>
            <a:br>
              <a:rPr lang="vi-VN" sz="4000" dirty="0">
                <a:latin typeface="Arial" panose="020B0604020202020204" pitchFamily="34" charset="0"/>
                <a:cs typeface="Arial" panose="020B0604020202020204" pitchFamily="34" charset="0"/>
              </a:rPr>
            </a:br>
            <a:r>
              <a:rPr lang="vi-VN" sz="4000" dirty="0">
                <a:latin typeface="Arial" panose="020B0604020202020204" pitchFamily="34" charset="0"/>
                <a:cs typeface="Arial" panose="020B0604020202020204" pitchFamily="34" charset="0"/>
              </a:rPr>
              <a:t>ĐÃ CHÚ Ý LẮNG NGHE BÀI HỌC HÔM NAY!</a:t>
            </a:r>
            <a:endParaRPr sz="2400" dirty="0">
              <a:latin typeface="Arial" panose="020B0604020202020204" pitchFamily="34" charset="0"/>
              <a:cs typeface="Arial" panose="020B0604020202020204" pitchFamily="34" charset="0"/>
            </a:endParaRPr>
          </a:p>
        </p:txBody>
      </p:sp>
      <p:sp>
        <p:nvSpPr>
          <p:cNvPr id="2692" name="Google Shape;2692;p37">
            <a:hlinkClick r:id="" action="ppaction://hlinkshowjump?jump=nextslide"/>
          </p:cNvPr>
          <p:cNvSpPr/>
          <p:nvPr/>
        </p:nvSpPr>
        <p:spPr>
          <a:xfrm>
            <a:off x="8017144"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7"/>
          <p:cNvSpPr/>
          <p:nvPr/>
        </p:nvSpPr>
        <p:spPr>
          <a:xfrm>
            <a:off x="8017144" y="1076918"/>
            <a:ext cx="200961" cy="143365"/>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17441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3"/>
        <p:cNvGrpSpPr/>
        <p:nvPr/>
      </p:nvGrpSpPr>
      <p:grpSpPr>
        <a:xfrm>
          <a:off x="0" y="0"/>
          <a:ext cx="0" cy="0"/>
          <a:chOff x="0" y="0"/>
          <a:chExt cx="0" cy="0"/>
        </a:xfrm>
      </p:grpSpPr>
      <p:sp>
        <p:nvSpPr>
          <p:cNvPr id="2734" name="Google Shape;2734;p40"/>
          <p:cNvSpPr txBox="1">
            <a:spLocks noGrp="1"/>
          </p:cNvSpPr>
          <p:nvPr>
            <p:ph type="title"/>
          </p:nvPr>
        </p:nvSpPr>
        <p:spPr>
          <a:xfrm>
            <a:off x="1083291" y="1085752"/>
            <a:ext cx="6560791" cy="2971995"/>
          </a:xfrm>
          <a:prstGeom prst="rect">
            <a:avLst/>
          </a:prstGeom>
        </p:spPr>
        <p:txBody>
          <a:bodyPr spcFirstLastPara="1" wrap="square" lIns="91425" tIns="91425" rIns="91425" bIns="91425" anchor="ctr" anchorCtr="0">
            <a:noAutofit/>
          </a:bodyPr>
          <a:lstStyle/>
          <a:p>
            <a:pPr>
              <a:lnSpc>
                <a:spcPct val="150000"/>
              </a:lnSpc>
            </a:pPr>
            <a:r>
              <a:rPr lang="vi-VN" sz="3400" dirty="0">
                <a:solidFill>
                  <a:schemeClr val="accent1">
                    <a:lumMod val="75000"/>
                  </a:schemeClr>
                </a:solidFill>
                <a:latin typeface="Arial" panose="020B0604020202020204" pitchFamily="34" charset="0"/>
                <a:cs typeface="Arial" panose="020B0604020202020204" pitchFamily="34" charset="0"/>
              </a:rPr>
              <a:t>BÀI 2:</a:t>
            </a:r>
            <a:br>
              <a:rPr lang="vi-VN" sz="3400" dirty="0">
                <a:latin typeface="Arial" panose="020B0604020202020204" pitchFamily="34" charset="0"/>
                <a:cs typeface="Arial" panose="020B0604020202020204" pitchFamily="34" charset="0"/>
              </a:rPr>
            </a:br>
            <a:r>
              <a:rPr lang="vi-VN" sz="34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CHẤT LƯỢNG THÔNG TIN KHI TÌM KIẾM, TIẾP NHẬN VÀ TRAO ĐỔI THÔNG TIN</a:t>
            </a:r>
            <a:endParaRPr lang="vi-VN" sz="3400" dirty="0">
              <a:latin typeface="Arial" panose="020B0604020202020204" pitchFamily="34" charset="0"/>
              <a:cs typeface="Arial" panose="020B0604020202020204" pitchFamily="34" charset="0"/>
            </a:endParaRPr>
          </a:p>
        </p:txBody>
      </p:sp>
      <p:sp>
        <p:nvSpPr>
          <p:cNvPr id="2736" name="Google Shape;2736;p40">
            <a:hlinkClick r:id="" action="ppaction://hlinkshowjump?jump=nextslide"/>
          </p:cNvPr>
          <p:cNvSpPr/>
          <p:nvPr/>
        </p:nvSpPr>
        <p:spPr>
          <a:xfrm>
            <a:off x="8017144"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0">
            <a:hlinkClick r:id="" action="ppaction://hlinkshowjump?jump=previousslide"/>
          </p:cNvPr>
          <p:cNvSpPr/>
          <p:nvPr/>
        </p:nvSpPr>
        <p:spPr>
          <a:xfrm>
            <a:off x="8017144" y="1076918"/>
            <a:ext cx="200961" cy="143365"/>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34"/>
                                        </p:tgtEl>
                                        <p:attrNameLst>
                                          <p:attrName>style.visibility</p:attrName>
                                        </p:attrNameLst>
                                      </p:cBhvr>
                                      <p:to>
                                        <p:strVal val="visible"/>
                                      </p:to>
                                    </p:set>
                                    <p:animEffect transition="in" filter="fade">
                                      <p:cBhvr>
                                        <p:cTn id="7" dur="500"/>
                                        <p:tgtEl>
                                          <p:spTgt spid="2734"/>
                                        </p:tgtEl>
                                      </p:cBhvr>
                                    </p:animEffect>
                                    <p:anim calcmode="lin" valueType="num">
                                      <p:cBhvr>
                                        <p:cTn id="8" dur="500" fill="hold"/>
                                        <p:tgtEl>
                                          <p:spTgt spid="2734"/>
                                        </p:tgtEl>
                                        <p:attrNameLst>
                                          <p:attrName>ppt_x</p:attrName>
                                        </p:attrNameLst>
                                      </p:cBhvr>
                                      <p:tavLst>
                                        <p:tav tm="0">
                                          <p:val>
                                            <p:strVal val="#ppt_x"/>
                                          </p:val>
                                        </p:tav>
                                        <p:tav tm="100000">
                                          <p:val>
                                            <p:strVal val="#ppt_x"/>
                                          </p:val>
                                        </p:tav>
                                      </p:tavLst>
                                    </p:anim>
                                    <p:anim calcmode="lin" valueType="num">
                                      <p:cBhvr>
                                        <p:cTn id="9" dur="500" fill="hold"/>
                                        <p:tgtEl>
                                          <p:spTgt spid="27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8"/>
        <p:cNvGrpSpPr/>
        <p:nvPr/>
      </p:nvGrpSpPr>
      <p:grpSpPr>
        <a:xfrm>
          <a:off x="0" y="0"/>
          <a:ext cx="0" cy="0"/>
          <a:chOff x="0" y="0"/>
          <a:chExt cx="0" cy="0"/>
        </a:xfrm>
      </p:grpSpPr>
      <p:sp>
        <p:nvSpPr>
          <p:cNvPr id="2709" name="Google Shape;2709;p39"/>
          <p:cNvSpPr txBox="1">
            <a:spLocks noGrp="1"/>
          </p:cNvSpPr>
          <p:nvPr>
            <p:ph type="title"/>
          </p:nvPr>
        </p:nvSpPr>
        <p:spPr>
          <a:xfrm>
            <a:off x="540118" y="714738"/>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solidFill>
                  <a:schemeClr val="accent3"/>
                </a:solidFill>
                <a:latin typeface="Arial" panose="020B0604020202020204" pitchFamily="34" charset="0"/>
                <a:cs typeface="Arial" panose="020B0604020202020204" pitchFamily="34" charset="0"/>
                <a:sym typeface="Inconsolata"/>
              </a:rPr>
              <a:t>NỘI DUNG BÀI HỌC</a:t>
            </a:r>
            <a:endParaRPr dirty="0">
              <a:solidFill>
                <a:schemeClr val="accent3"/>
              </a:solidFill>
              <a:latin typeface="Arial" panose="020B0604020202020204" pitchFamily="34" charset="0"/>
              <a:cs typeface="Arial" panose="020B0604020202020204" pitchFamily="34" charset="0"/>
              <a:sym typeface="Inconsolata"/>
            </a:endParaRPr>
          </a:p>
        </p:txBody>
      </p:sp>
      <p:sp>
        <p:nvSpPr>
          <p:cNvPr id="2728" name="Google Shape;2728;p39">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9FA5F35E-4F37-9762-CCC5-E2E09C98ED87}"/>
              </a:ext>
            </a:extLst>
          </p:cNvPr>
          <p:cNvGrpSpPr/>
          <p:nvPr/>
        </p:nvGrpSpPr>
        <p:grpSpPr>
          <a:xfrm>
            <a:off x="703291" y="1446137"/>
            <a:ext cx="3549509" cy="1057220"/>
            <a:chOff x="1938337" y="3370444"/>
            <a:chExt cx="7099017" cy="2114439"/>
          </a:xfrm>
        </p:grpSpPr>
        <p:sp>
          <p:nvSpPr>
            <p:cNvPr id="39" name="Rectangle 38">
              <a:extLst>
                <a:ext uri="{FF2B5EF4-FFF2-40B4-BE49-F238E27FC236}">
                  <a16:creationId xmlns:a16="http://schemas.microsoft.com/office/drawing/2014/main" id="{18D1865B-06B7-96F0-2222-5C05B4D090FF}"/>
                </a:ext>
              </a:extLst>
            </p:cNvPr>
            <p:cNvSpPr/>
            <p:nvPr/>
          </p:nvSpPr>
          <p:spPr>
            <a:xfrm>
              <a:off x="2560041" y="3846226"/>
              <a:ext cx="6477313" cy="1638657"/>
            </a:xfrm>
            <a:prstGeom prst="rect">
              <a:avLst/>
            </a:pr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vi-VN" sz="2000">
                  <a:solidFill>
                    <a:srgbClr val="000000"/>
                  </a:solidFill>
                  <a:effectLst/>
                  <a:latin typeface="Arial" panose="020B0604020202020204" pitchFamily="34" charset="0"/>
                  <a:ea typeface="SimSun" panose="02010600030101010101" pitchFamily="2" charset="-122"/>
                  <a:cs typeface="Arial" panose="020B0604020202020204" pitchFamily="34" charset="0"/>
                </a:rPr>
                <a:t>Chất lượng thông tin</a:t>
              </a:r>
              <a:endParaRPr lang="vi-VN" sz="2000" dirty="0">
                <a:effectLst/>
                <a:latin typeface="Arial" panose="020B0604020202020204" pitchFamily="34" charset="0"/>
                <a:ea typeface="SimSun" panose="02010600030101010101" pitchFamily="2" charset="-122"/>
                <a:cs typeface="Arial" panose="020B0604020202020204" pitchFamily="34" charset="0"/>
              </a:endParaRPr>
            </a:p>
          </p:txBody>
        </p:sp>
        <p:sp>
          <p:nvSpPr>
            <p:cNvPr id="40" name="Arrow: Pentagon 39">
              <a:extLst>
                <a:ext uri="{FF2B5EF4-FFF2-40B4-BE49-F238E27FC236}">
                  <a16:creationId xmlns:a16="http://schemas.microsoft.com/office/drawing/2014/main" id="{DC604E91-C2A6-365E-45AE-54E2E6DBCEFF}"/>
                </a:ext>
              </a:extLst>
            </p:cNvPr>
            <p:cNvSpPr/>
            <p:nvPr/>
          </p:nvSpPr>
          <p:spPr>
            <a:xfrm>
              <a:off x="1938337" y="3370444"/>
              <a:ext cx="1457325" cy="951563"/>
            </a:xfrm>
            <a:prstGeom prst="homePlate">
              <a:avLst>
                <a:gd name="adj" fmla="val 32642"/>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400" b="1" dirty="0">
                  <a:solidFill>
                    <a:schemeClr val="bg2"/>
                  </a:solidFill>
                  <a:latin typeface="Arial" panose="020B0604020202020204" pitchFamily="34" charset="0"/>
                  <a:cs typeface="Arial" panose="020B0604020202020204" pitchFamily="34" charset="0"/>
                </a:rPr>
                <a:t>01</a:t>
              </a:r>
            </a:p>
          </p:txBody>
        </p:sp>
      </p:grpSp>
      <p:grpSp>
        <p:nvGrpSpPr>
          <p:cNvPr id="41" name="Group 40">
            <a:extLst>
              <a:ext uri="{FF2B5EF4-FFF2-40B4-BE49-F238E27FC236}">
                <a16:creationId xmlns:a16="http://schemas.microsoft.com/office/drawing/2014/main" id="{B1090CC3-405D-3391-D009-71A451A4E75E}"/>
              </a:ext>
            </a:extLst>
          </p:cNvPr>
          <p:cNvGrpSpPr/>
          <p:nvPr/>
        </p:nvGrpSpPr>
        <p:grpSpPr>
          <a:xfrm>
            <a:off x="707270" y="2810241"/>
            <a:ext cx="3549510" cy="1859504"/>
            <a:chOff x="1938337" y="3370444"/>
            <a:chExt cx="7099019" cy="3719007"/>
          </a:xfrm>
        </p:grpSpPr>
        <p:sp>
          <p:nvSpPr>
            <p:cNvPr id="42" name="Rectangle 41">
              <a:extLst>
                <a:ext uri="{FF2B5EF4-FFF2-40B4-BE49-F238E27FC236}">
                  <a16:creationId xmlns:a16="http://schemas.microsoft.com/office/drawing/2014/main" id="{38C99F98-3FE0-E0E0-C7A0-6D70FC477368}"/>
                </a:ext>
              </a:extLst>
            </p:cNvPr>
            <p:cNvSpPr/>
            <p:nvPr/>
          </p:nvSpPr>
          <p:spPr>
            <a:xfrm>
              <a:off x="2560043" y="3846226"/>
              <a:ext cx="6477313" cy="3243225"/>
            </a:xfrm>
            <a:prstGeom prst="rect">
              <a:avLst/>
            </a:pr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vi-VN"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Chất lượng thông tin </a:t>
              </a:r>
            </a:p>
            <a:p>
              <a:pPr algn="ctr">
                <a:lnSpc>
                  <a:spcPct val="150000"/>
                </a:lnSpc>
              </a:pPr>
              <a:r>
                <a:rPr lang="vi-VN"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trong tìm kiếm, tiếp nhận và trao đổi thông tin</a:t>
              </a:r>
              <a:endParaRPr lang="vi-VN" sz="2000" dirty="0">
                <a:effectLst/>
                <a:latin typeface="Arial" panose="020B0604020202020204" pitchFamily="34" charset="0"/>
                <a:ea typeface="SimSun" panose="02010600030101010101" pitchFamily="2" charset="-122"/>
                <a:cs typeface="Arial" panose="020B0604020202020204" pitchFamily="34" charset="0"/>
              </a:endParaRPr>
            </a:p>
          </p:txBody>
        </p:sp>
        <p:sp>
          <p:nvSpPr>
            <p:cNvPr id="43" name="Arrow: Pentagon 42">
              <a:extLst>
                <a:ext uri="{FF2B5EF4-FFF2-40B4-BE49-F238E27FC236}">
                  <a16:creationId xmlns:a16="http://schemas.microsoft.com/office/drawing/2014/main" id="{F94F09DB-2024-F1FA-D8A3-ECEB6ADD0FF8}"/>
                </a:ext>
              </a:extLst>
            </p:cNvPr>
            <p:cNvSpPr/>
            <p:nvPr/>
          </p:nvSpPr>
          <p:spPr>
            <a:xfrm>
              <a:off x="1938337" y="3370444"/>
              <a:ext cx="1457325" cy="951563"/>
            </a:xfrm>
            <a:prstGeom prst="homePlate">
              <a:avLst>
                <a:gd name="adj" fmla="val 32642"/>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2400" b="1" dirty="0">
                  <a:solidFill>
                    <a:schemeClr val="bg2"/>
                  </a:solidFill>
                  <a:latin typeface="Arial" panose="020B0604020202020204" pitchFamily="34" charset="0"/>
                  <a:cs typeface="Arial" panose="020B0604020202020204" pitchFamily="34" charset="0"/>
                </a:rPr>
                <a:t>02</a:t>
              </a:r>
            </a:p>
          </p:txBody>
        </p:sp>
      </p:grpSp>
      <p:sp>
        <p:nvSpPr>
          <p:cNvPr id="44" name="Freeform 10">
            <a:extLst>
              <a:ext uri="{FF2B5EF4-FFF2-40B4-BE49-F238E27FC236}">
                <a16:creationId xmlns:a16="http://schemas.microsoft.com/office/drawing/2014/main" id="{5F0864A7-572A-0EA0-0970-63EB362378BD}"/>
              </a:ext>
            </a:extLst>
          </p:cNvPr>
          <p:cNvSpPr/>
          <p:nvPr/>
        </p:nvSpPr>
        <p:spPr>
          <a:xfrm>
            <a:off x="4572000" y="1490693"/>
            <a:ext cx="3411500" cy="3309158"/>
          </a:xfrm>
          <a:custGeom>
            <a:avLst/>
            <a:gdLst/>
            <a:ahLst/>
            <a:cxnLst/>
            <a:rect l="l" t="t" r="r" b="b"/>
            <a:pathLst>
              <a:path w="1181883" h="1146427">
                <a:moveTo>
                  <a:pt x="0" y="0"/>
                </a:moveTo>
                <a:lnTo>
                  <a:pt x="1181883" y="0"/>
                </a:lnTo>
                <a:lnTo>
                  <a:pt x="1181883" y="1146427"/>
                </a:lnTo>
                <a:lnTo>
                  <a:pt x="0" y="11464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p:tgtEl>
                                          <p:spTgt spid="38"/>
                                        </p:tgtEl>
                                        <p:attrNameLst>
                                          <p:attrName>ppt_y</p:attrName>
                                        </p:attrNameLst>
                                      </p:cBhvr>
                                      <p:tavLst>
                                        <p:tav tm="0">
                                          <p:val>
                                            <p:strVal val="#ppt_y+#ppt_h*1.125000"/>
                                          </p:val>
                                        </p:tav>
                                        <p:tav tm="100000">
                                          <p:val>
                                            <p:strVal val="#ppt_y"/>
                                          </p:val>
                                        </p:tav>
                                      </p:tavLst>
                                    </p:anim>
                                    <p:animEffect transition="in" filter="wipe(up)">
                                      <p:cBhvr>
                                        <p:cTn id="8" dur="500"/>
                                        <p:tgtEl>
                                          <p:spTgt spid="3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p:tgtEl>
                                          <p:spTgt spid="41"/>
                                        </p:tgtEl>
                                        <p:attrNameLst>
                                          <p:attrName>ppt_y</p:attrName>
                                        </p:attrNameLst>
                                      </p:cBhvr>
                                      <p:tavLst>
                                        <p:tav tm="0">
                                          <p:val>
                                            <p:strVal val="#ppt_y+#ppt_h*1.125000"/>
                                          </p:val>
                                        </p:tav>
                                        <p:tav tm="100000">
                                          <p:val>
                                            <p:strVal val="#ppt_y"/>
                                          </p:val>
                                        </p:tav>
                                      </p:tavLst>
                                    </p:anim>
                                    <p:animEffect transition="in" filter="wipe(up)">
                                      <p:cBhvr>
                                        <p:cTn id="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1"/>
        <p:cNvGrpSpPr/>
        <p:nvPr/>
      </p:nvGrpSpPr>
      <p:grpSpPr>
        <a:xfrm>
          <a:off x="0" y="0"/>
          <a:ext cx="0" cy="0"/>
          <a:chOff x="0" y="0"/>
          <a:chExt cx="0" cy="0"/>
        </a:xfrm>
      </p:grpSpPr>
      <p:sp>
        <p:nvSpPr>
          <p:cNvPr id="2742" name="Google Shape;2742;p41"/>
          <p:cNvSpPr txBox="1">
            <a:spLocks noGrp="1"/>
          </p:cNvSpPr>
          <p:nvPr>
            <p:ph type="title"/>
          </p:nvPr>
        </p:nvSpPr>
        <p:spPr>
          <a:xfrm>
            <a:off x="1268723" y="2233216"/>
            <a:ext cx="3973500" cy="1720919"/>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vi-VN" sz="3600" dirty="0">
                <a:latin typeface="Arial" panose="020B0604020202020204" pitchFamily="34" charset="0"/>
                <a:cs typeface="Arial" panose="020B0604020202020204" pitchFamily="34" charset="0"/>
              </a:rPr>
              <a:t>CHẤT LƯỢNG THÔNG TIN</a:t>
            </a:r>
            <a:endParaRPr sz="3600" dirty="0">
              <a:latin typeface="Arial" panose="020B0604020202020204" pitchFamily="34" charset="0"/>
              <a:cs typeface="Arial" panose="020B0604020202020204" pitchFamily="34" charset="0"/>
            </a:endParaRPr>
          </a:p>
        </p:txBody>
      </p:sp>
      <p:sp>
        <p:nvSpPr>
          <p:cNvPr id="2743" name="Google Shape;2743;p41"/>
          <p:cNvSpPr txBox="1">
            <a:spLocks noGrp="1"/>
          </p:cNvSpPr>
          <p:nvPr>
            <p:ph type="title" idx="2"/>
          </p:nvPr>
        </p:nvSpPr>
        <p:spPr>
          <a:xfrm>
            <a:off x="1268723" y="1220283"/>
            <a:ext cx="1042876" cy="818379"/>
          </a:xfrm>
          <a:prstGeom prst="wedgeRectCallout">
            <a:avLst/>
          </a:prstGeom>
          <a:ln>
            <a:solidFill>
              <a:schemeClr val="accent6"/>
            </a:solidFill>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rtl="0">
              <a:spcBef>
                <a:spcPts val="0"/>
              </a:spcBef>
              <a:spcAft>
                <a:spcPts val="0"/>
              </a:spcAft>
              <a:buNone/>
            </a:pPr>
            <a:r>
              <a:rPr lang="en" sz="3600" dirty="0">
                <a:solidFill>
                  <a:schemeClr val="bg2"/>
                </a:solidFill>
                <a:latin typeface="Arial" panose="020B0604020202020204" pitchFamily="34" charset="0"/>
                <a:cs typeface="Arial" panose="020B0604020202020204" pitchFamily="34" charset="0"/>
              </a:rPr>
              <a:t>01</a:t>
            </a:r>
            <a:endParaRPr sz="3600" dirty="0">
              <a:solidFill>
                <a:schemeClr val="bg2"/>
              </a:solidFill>
              <a:latin typeface="Arial" panose="020B0604020202020204" pitchFamily="34" charset="0"/>
              <a:cs typeface="Arial" panose="020B0604020202020204" pitchFamily="34" charset="0"/>
            </a:endParaRPr>
          </a:p>
        </p:txBody>
      </p:sp>
      <p:sp>
        <p:nvSpPr>
          <p:cNvPr id="2745" name="Google Shape;2745;p41">
            <a:hlinkClick r:id="" action="ppaction://hlinkshowjump?jump=nextslide"/>
          </p:cNvPr>
          <p:cNvSpPr/>
          <p:nvPr/>
        </p:nvSpPr>
        <p:spPr>
          <a:xfrm>
            <a:off x="8017144" y="4322405"/>
            <a:ext cx="200961" cy="143365"/>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1">
            <a:hlinkClick r:id="" action="ppaction://hlinkshowjump?jump=previousslide"/>
          </p:cNvPr>
          <p:cNvSpPr/>
          <p:nvPr/>
        </p:nvSpPr>
        <p:spPr>
          <a:xfrm>
            <a:off x="8017144" y="1076918"/>
            <a:ext cx="200961" cy="143365"/>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Freeform 40">
            <a:extLst>
              <a:ext uri="{FF2B5EF4-FFF2-40B4-BE49-F238E27FC236}">
                <a16:creationId xmlns:a16="http://schemas.microsoft.com/office/drawing/2014/main" id="{38A751E6-8B4C-7B6D-6347-70B63426F750}"/>
              </a:ext>
            </a:extLst>
          </p:cNvPr>
          <p:cNvSpPr/>
          <p:nvPr/>
        </p:nvSpPr>
        <p:spPr>
          <a:xfrm>
            <a:off x="5017768" y="1873771"/>
            <a:ext cx="2747007" cy="2315980"/>
          </a:xfrm>
          <a:custGeom>
            <a:avLst/>
            <a:gdLst/>
            <a:ahLst/>
            <a:cxnLst/>
            <a:rect l="l" t="t" r="r" b="b"/>
            <a:pathLst>
              <a:path w="1093395" h="940775">
                <a:moveTo>
                  <a:pt x="0" y="0"/>
                </a:moveTo>
                <a:lnTo>
                  <a:pt x="1093395" y="0"/>
                </a:lnTo>
                <a:lnTo>
                  <a:pt x="1093395" y="940776"/>
                </a:lnTo>
                <a:lnTo>
                  <a:pt x="0" y="940776"/>
                </a:lnTo>
                <a:lnTo>
                  <a:pt x="0" y="0"/>
                </a:lnTo>
                <a:close/>
              </a:path>
            </a:pathLst>
          </a:custGeom>
          <a:blipFill>
            <a:blip r:embed="rId3"/>
            <a:stretch>
              <a:fillRect b="-2055"/>
            </a:stretch>
          </a:blipFill>
        </p:spPr>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43"/>
                                        </p:tgtEl>
                                        <p:attrNameLst>
                                          <p:attrName>style.visibility</p:attrName>
                                        </p:attrNameLst>
                                      </p:cBhvr>
                                      <p:to>
                                        <p:strVal val="visible"/>
                                      </p:to>
                                    </p:set>
                                    <p:animEffect transition="in" filter="wipe(down)">
                                      <p:cBhvr>
                                        <p:cTn id="7" dur="500"/>
                                        <p:tgtEl>
                                          <p:spTgt spid="274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742"/>
                                        </p:tgtEl>
                                        <p:attrNameLst>
                                          <p:attrName>style.visibility</p:attrName>
                                        </p:attrNameLst>
                                      </p:cBhvr>
                                      <p:to>
                                        <p:strVal val="visible"/>
                                      </p:to>
                                    </p:set>
                                    <p:animEffect transition="in" filter="fade">
                                      <p:cBhvr>
                                        <p:cTn id="11" dur="500"/>
                                        <p:tgtEl>
                                          <p:spTgt spid="2742"/>
                                        </p:tgtEl>
                                      </p:cBhvr>
                                    </p:animEffect>
                                    <p:anim calcmode="lin" valueType="num">
                                      <p:cBhvr>
                                        <p:cTn id="12" dur="500" fill="hold"/>
                                        <p:tgtEl>
                                          <p:spTgt spid="2742"/>
                                        </p:tgtEl>
                                        <p:attrNameLst>
                                          <p:attrName>ppt_x</p:attrName>
                                        </p:attrNameLst>
                                      </p:cBhvr>
                                      <p:tavLst>
                                        <p:tav tm="0">
                                          <p:val>
                                            <p:strVal val="#ppt_x"/>
                                          </p:val>
                                        </p:tav>
                                        <p:tav tm="100000">
                                          <p:val>
                                            <p:strVal val="#ppt_x"/>
                                          </p:val>
                                        </p:tav>
                                      </p:tavLst>
                                    </p:anim>
                                    <p:anim calcmode="lin" valueType="num">
                                      <p:cBhvr>
                                        <p:cTn id="13" dur="500" fill="hold"/>
                                        <p:tgtEl>
                                          <p:spTgt spid="27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2" grpId="0"/>
      <p:bldP spid="27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grpSp>
        <p:nvGrpSpPr>
          <p:cNvPr id="2761" name="Google Shape;2761;p43"/>
          <p:cNvGrpSpPr/>
          <p:nvPr/>
        </p:nvGrpSpPr>
        <p:grpSpPr>
          <a:xfrm>
            <a:off x="544051" y="1304144"/>
            <a:ext cx="7663062" cy="3399484"/>
            <a:chOff x="5044175" y="1310625"/>
            <a:chExt cx="3047100" cy="3017450"/>
          </a:xfrm>
        </p:grpSpPr>
        <p:sp>
          <p:nvSpPr>
            <p:cNvPr id="2762" name="Google Shape;2762;p43"/>
            <p:cNvSpPr/>
            <p:nvPr/>
          </p:nvSpPr>
          <p:spPr>
            <a:xfrm>
              <a:off x="5044175" y="1310625"/>
              <a:ext cx="3047100" cy="2505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3"/>
            <p:cNvSpPr/>
            <p:nvPr/>
          </p:nvSpPr>
          <p:spPr>
            <a:xfrm>
              <a:off x="5044175" y="1561175"/>
              <a:ext cx="3047100" cy="2766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4" name="Google Shape;2764;p43"/>
          <p:cNvSpPr txBox="1">
            <a:spLocks noGrp="1"/>
          </p:cNvSpPr>
          <p:nvPr>
            <p:ph type="title"/>
          </p:nvPr>
        </p:nvSpPr>
        <p:spPr>
          <a:xfrm>
            <a:off x="648983" y="602861"/>
            <a:ext cx="7453198" cy="5506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latin typeface="Arial" panose="020B0604020202020204" pitchFamily="34" charset="0"/>
                <a:cs typeface="Arial" panose="020B0604020202020204" pitchFamily="34" charset="0"/>
              </a:rPr>
              <a:t>Đặt vấn đề</a:t>
            </a:r>
            <a:endParaRPr sz="2400" dirty="0">
              <a:latin typeface="Arial" panose="020B0604020202020204" pitchFamily="34" charset="0"/>
              <a:cs typeface="Arial" panose="020B0604020202020204" pitchFamily="34" charset="0"/>
            </a:endParaRPr>
          </a:p>
        </p:txBody>
      </p:sp>
      <p:sp>
        <p:nvSpPr>
          <p:cNvPr id="2767" name="Google Shape;2767;p43">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3">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DE6D1E80-1D94-EC97-15DC-1AE1F2D6CF02}"/>
              </a:ext>
            </a:extLst>
          </p:cNvPr>
          <p:cNvSpPr txBox="1"/>
          <p:nvPr/>
        </p:nvSpPr>
        <p:spPr>
          <a:xfrm>
            <a:off x="762019" y="1716325"/>
            <a:ext cx="3779394" cy="2805320"/>
          </a:xfrm>
          <a:prstGeom prst="rect">
            <a:avLst/>
          </a:prstGeom>
          <a:noFill/>
        </p:spPr>
        <p:txBody>
          <a:bodyPr wrap="square">
            <a:spAutoFit/>
          </a:bodyPr>
          <a:lstStyle/>
          <a:p>
            <a:pPr algn="just">
              <a:lnSpc>
                <a:spcPct val="150000"/>
              </a:lnSpc>
            </a:pPr>
            <a:r>
              <a:rPr lang="vi-VN"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Ở bài học trước ta đã biết bốn đặc điểm quan trọng của thông tin trong giải quyết vấn đề, sự đáp ứng được nhu cầu giải quyết vấn đề phụ thuộc rất nhiều vào bốn đặc điểm đó.</a:t>
            </a:r>
            <a:endParaRPr lang="vi-VN" sz="2000" dirty="0">
              <a:effectLst/>
              <a:latin typeface="Arial" panose="020B0604020202020204" pitchFamily="34" charset="0"/>
              <a:ea typeface="SimSun" panose="02010600030101010101" pitchFamily="2" charset="-122"/>
              <a:cs typeface="Arial" panose="020B0604020202020204" pitchFamily="34" charset="0"/>
            </a:endParaRPr>
          </a:p>
        </p:txBody>
      </p:sp>
      <p:sp>
        <p:nvSpPr>
          <p:cNvPr id="9" name="Speech Bubble: Rectangle 8">
            <a:extLst>
              <a:ext uri="{FF2B5EF4-FFF2-40B4-BE49-F238E27FC236}">
                <a16:creationId xmlns:a16="http://schemas.microsoft.com/office/drawing/2014/main" id="{DCF69C71-BC0D-EBE5-C5B8-8126A8172810}"/>
              </a:ext>
            </a:extLst>
          </p:cNvPr>
          <p:cNvSpPr/>
          <p:nvPr/>
        </p:nvSpPr>
        <p:spPr>
          <a:xfrm>
            <a:off x="4856814" y="1841886"/>
            <a:ext cx="3020518" cy="511570"/>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rPr>
              <a:t>Tính chính xác</a:t>
            </a:r>
          </a:p>
        </p:txBody>
      </p:sp>
      <p:sp>
        <p:nvSpPr>
          <p:cNvPr id="10" name="Speech Bubble: Rectangle 9">
            <a:extLst>
              <a:ext uri="{FF2B5EF4-FFF2-40B4-BE49-F238E27FC236}">
                <a16:creationId xmlns:a16="http://schemas.microsoft.com/office/drawing/2014/main" id="{5B95E5CF-5DAD-BD63-06D7-B501197BD051}"/>
              </a:ext>
            </a:extLst>
          </p:cNvPr>
          <p:cNvSpPr/>
          <p:nvPr/>
        </p:nvSpPr>
        <p:spPr>
          <a:xfrm>
            <a:off x="4856814" y="2535375"/>
            <a:ext cx="3020518" cy="511570"/>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rPr>
              <a:t>Tính cập nhật</a:t>
            </a:r>
          </a:p>
        </p:txBody>
      </p:sp>
      <p:sp>
        <p:nvSpPr>
          <p:cNvPr id="11" name="Speech Bubble: Rectangle 10">
            <a:extLst>
              <a:ext uri="{FF2B5EF4-FFF2-40B4-BE49-F238E27FC236}">
                <a16:creationId xmlns:a16="http://schemas.microsoft.com/office/drawing/2014/main" id="{EF488C61-3CF0-90AE-5991-CF7ED46C939E}"/>
              </a:ext>
            </a:extLst>
          </p:cNvPr>
          <p:cNvSpPr/>
          <p:nvPr/>
        </p:nvSpPr>
        <p:spPr>
          <a:xfrm>
            <a:off x="4856814" y="3223915"/>
            <a:ext cx="3020518" cy="511570"/>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rPr>
              <a:t>Tính đầy đủ</a:t>
            </a:r>
          </a:p>
        </p:txBody>
      </p:sp>
      <p:sp>
        <p:nvSpPr>
          <p:cNvPr id="12" name="Speech Bubble: Rectangle 11">
            <a:extLst>
              <a:ext uri="{FF2B5EF4-FFF2-40B4-BE49-F238E27FC236}">
                <a16:creationId xmlns:a16="http://schemas.microsoft.com/office/drawing/2014/main" id="{E7022612-0704-12F8-E902-9060A58F04BA}"/>
              </a:ext>
            </a:extLst>
          </p:cNvPr>
          <p:cNvSpPr/>
          <p:nvPr/>
        </p:nvSpPr>
        <p:spPr>
          <a:xfrm>
            <a:off x="4856814" y="3912455"/>
            <a:ext cx="3020518" cy="511570"/>
          </a:xfrm>
          <a:prstGeom prst="wedgeRectCallout">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dirty="0">
                <a:solidFill>
                  <a:srgbClr val="000000"/>
                </a:solidFill>
              </a:rPr>
              <a:t>Tính sử dụng được</a:t>
            </a: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grpSp>
        <p:nvGrpSpPr>
          <p:cNvPr id="2761" name="Google Shape;2761;p43"/>
          <p:cNvGrpSpPr/>
          <p:nvPr/>
        </p:nvGrpSpPr>
        <p:grpSpPr>
          <a:xfrm>
            <a:off x="4961635" y="1223577"/>
            <a:ext cx="3047100" cy="3017450"/>
            <a:chOff x="5044175" y="1310625"/>
            <a:chExt cx="3047100" cy="3017450"/>
          </a:xfrm>
        </p:grpSpPr>
        <p:sp>
          <p:nvSpPr>
            <p:cNvPr id="2762" name="Google Shape;2762;p43"/>
            <p:cNvSpPr/>
            <p:nvPr/>
          </p:nvSpPr>
          <p:spPr>
            <a:xfrm>
              <a:off x="5044175" y="1310625"/>
              <a:ext cx="3047100" cy="250500"/>
            </a:xfrm>
            <a:prstGeom prst="rect">
              <a:avLst/>
            </a:prstGeom>
            <a:solidFill>
              <a:schemeClr val="accent3">
                <a:lumMod val="40000"/>
                <a:lumOff val="6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3"/>
            <p:cNvSpPr/>
            <p:nvPr/>
          </p:nvSpPr>
          <p:spPr>
            <a:xfrm>
              <a:off x="5044175" y="1561175"/>
              <a:ext cx="3047100" cy="2766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4" name="Google Shape;2764;p43"/>
          <p:cNvSpPr txBox="1">
            <a:spLocks noGrp="1"/>
          </p:cNvSpPr>
          <p:nvPr>
            <p:ph type="title"/>
          </p:nvPr>
        </p:nvSpPr>
        <p:spPr>
          <a:xfrm>
            <a:off x="666023" y="1095777"/>
            <a:ext cx="4160700" cy="5506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a:solidFill>
                  <a:schemeClr val="accent1">
                    <a:lumMod val="75000"/>
                  </a:schemeClr>
                </a:solidFill>
                <a:latin typeface="Arial" panose="020B0604020202020204" pitchFamily="34" charset="0"/>
                <a:cs typeface="Arial" panose="020B0604020202020204" pitchFamily="34" charset="0"/>
              </a:rPr>
              <a:t>THẢO LUẬN NHÓM ĐÔI</a:t>
            </a:r>
            <a:endParaRPr sz="2600" dirty="0">
              <a:solidFill>
                <a:schemeClr val="accent1">
                  <a:lumMod val="75000"/>
                </a:schemeClr>
              </a:solidFill>
              <a:latin typeface="Arial" panose="020B0604020202020204" pitchFamily="34" charset="0"/>
              <a:cs typeface="Arial" panose="020B0604020202020204" pitchFamily="34" charset="0"/>
            </a:endParaRPr>
          </a:p>
        </p:txBody>
      </p:sp>
      <p:pic>
        <p:nvPicPr>
          <p:cNvPr id="2766" name="Google Shape;2766;p43"/>
          <p:cNvPicPr preferRelativeResize="0">
            <a:picLocks noGrp="1"/>
          </p:cNvPicPr>
          <p:nvPr>
            <p:ph type="pic" idx="2"/>
          </p:nvPr>
        </p:nvPicPr>
        <p:blipFill rotWithShape="1">
          <a:blip r:embed="rId3">
            <a:alphaModFix/>
          </a:blip>
          <a:srcRect l="13365" r="13358"/>
          <a:stretch/>
        </p:blipFill>
        <p:spPr>
          <a:xfrm>
            <a:off x="5054635" y="1553477"/>
            <a:ext cx="2861100" cy="2608200"/>
          </a:xfrm>
          <a:prstGeom prst="rect">
            <a:avLst/>
          </a:prstGeom>
        </p:spPr>
      </p:pic>
      <p:sp>
        <p:nvSpPr>
          <p:cNvPr id="2767" name="Google Shape;2767;p43">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3">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047F1437-1B4F-BD5A-5558-83CB366CFA47}"/>
              </a:ext>
            </a:extLst>
          </p:cNvPr>
          <p:cNvGrpSpPr/>
          <p:nvPr/>
        </p:nvGrpSpPr>
        <p:grpSpPr>
          <a:xfrm>
            <a:off x="925403" y="2031592"/>
            <a:ext cx="3343332" cy="2059342"/>
            <a:chOff x="3731967" y="3865154"/>
            <a:chExt cx="6686663" cy="4118684"/>
          </a:xfrm>
        </p:grpSpPr>
        <p:sp>
          <p:nvSpPr>
            <p:cNvPr id="3" name="Freeform 7">
              <a:extLst>
                <a:ext uri="{FF2B5EF4-FFF2-40B4-BE49-F238E27FC236}">
                  <a16:creationId xmlns:a16="http://schemas.microsoft.com/office/drawing/2014/main" id="{7684D6CA-9953-E86A-76AC-18213A8706B6}"/>
                </a:ext>
              </a:extLst>
            </p:cNvPr>
            <p:cNvSpPr/>
            <p:nvPr/>
          </p:nvSpPr>
          <p:spPr>
            <a:xfrm>
              <a:off x="4324431" y="3865154"/>
              <a:ext cx="6094199" cy="4118684"/>
            </a:xfrm>
            <a:prstGeom prst="roundRect">
              <a:avLst/>
            </a:prstGeom>
            <a:solidFill>
              <a:srgbClr val="FFFFFF"/>
            </a:solidFill>
            <a:ln w="38100" cap="rnd">
              <a:solidFill>
                <a:schemeClr val="accent2"/>
              </a:solidFill>
              <a:prstDash val="solid"/>
              <a:round/>
            </a:ln>
          </p:spPr>
          <p:txBody>
            <a:bodyPr/>
            <a:lstStyle/>
            <a:p>
              <a:endParaRPr lang="vi-VN" sz="700" dirty="0">
                <a:latin typeface="Arial" panose="020B0604020202020204" pitchFamily="34" charset="0"/>
                <a:cs typeface="Arial" panose="020B0604020202020204" pitchFamily="34" charset="0"/>
              </a:endParaRPr>
            </a:p>
          </p:txBody>
        </p:sp>
        <p:sp>
          <p:nvSpPr>
            <p:cNvPr id="4" name="Freeform 11">
              <a:extLst>
                <a:ext uri="{FF2B5EF4-FFF2-40B4-BE49-F238E27FC236}">
                  <a16:creationId xmlns:a16="http://schemas.microsoft.com/office/drawing/2014/main" id="{85DFA12C-C85C-B80F-A6C0-3A64C7811E40}"/>
                </a:ext>
              </a:extLst>
            </p:cNvPr>
            <p:cNvSpPr/>
            <p:nvPr/>
          </p:nvSpPr>
          <p:spPr>
            <a:xfrm>
              <a:off x="3731967" y="4312616"/>
              <a:ext cx="983362" cy="848524"/>
            </a:xfrm>
            <a:prstGeom prst="homePlate">
              <a:avLst>
                <a:gd name="adj" fmla="val 41447"/>
              </a:avLst>
            </a:prstGeom>
            <a:solidFill>
              <a:schemeClr val="accent2"/>
            </a:solidFill>
            <a:ln w="38100" cap="rnd">
              <a:solidFill>
                <a:schemeClr val="accent2"/>
              </a:solidFill>
              <a:prstDash val="solid"/>
              <a:round/>
            </a:ln>
          </p:spPr>
          <p:txBody>
            <a:bodyPr anchor="ctr"/>
            <a:lstStyle/>
            <a:p>
              <a:pPr algn="ctr"/>
              <a:r>
                <a:rPr lang="en-US" sz="3000" b="1" dirty="0">
                  <a:solidFill>
                    <a:schemeClr val="bg2"/>
                  </a:solidFill>
                  <a:latin typeface="Arial" panose="020B0604020202020204" pitchFamily="34" charset="0"/>
                  <a:cs typeface="Arial" panose="020B0604020202020204" pitchFamily="34" charset="0"/>
                </a:rPr>
                <a:t>?</a:t>
              </a:r>
              <a:endParaRPr lang="vi-VN" sz="3000" b="1" dirty="0">
                <a:solidFill>
                  <a:schemeClr val="bg2"/>
                </a:solidFill>
                <a:latin typeface="Arial" panose="020B0604020202020204" pitchFamily="34" charset="0"/>
                <a:cs typeface="Arial" panose="020B0604020202020204" pitchFamily="34" charset="0"/>
              </a:endParaRPr>
            </a:p>
          </p:txBody>
        </p:sp>
      </p:grpSp>
      <p:sp>
        <p:nvSpPr>
          <p:cNvPr id="5" name="TextBox 4">
            <a:extLst>
              <a:ext uri="{FF2B5EF4-FFF2-40B4-BE49-F238E27FC236}">
                <a16:creationId xmlns:a16="http://schemas.microsoft.com/office/drawing/2014/main" id="{5852B4D2-2E57-8995-EF00-A066DD7D356A}"/>
              </a:ext>
            </a:extLst>
          </p:cNvPr>
          <p:cNvSpPr txBox="1"/>
          <p:nvPr/>
        </p:nvSpPr>
        <p:spPr>
          <a:xfrm>
            <a:off x="1472301" y="2253291"/>
            <a:ext cx="2634016" cy="1615942"/>
          </a:xfrm>
          <a:prstGeom prst="rect">
            <a:avLst/>
          </a:prstGeom>
          <a:noFill/>
        </p:spPr>
        <p:txBody>
          <a:bodyPr wrap="square" bIns="108000">
            <a:spAutoFit/>
          </a:bodyPr>
          <a:lstStyle/>
          <a:p>
            <a:pPr algn="just">
              <a:lnSpc>
                <a:spcPct val="150000"/>
              </a:lnSpc>
            </a:pPr>
            <a:r>
              <a:rPr lang="vi-VN" sz="2200" dirty="0"/>
              <a:t>Thông tin có vai trò gì trong giải quyết vấn đề?</a:t>
            </a:r>
          </a:p>
        </p:txBody>
      </p:sp>
    </p:spTree>
    <p:extLst>
      <p:ext uri="{BB962C8B-B14F-4D97-AF65-F5344CB8AC3E}">
        <p14:creationId xmlns:p14="http://schemas.microsoft.com/office/powerpoint/2010/main" val="3303921635"/>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grpSp>
        <p:nvGrpSpPr>
          <p:cNvPr id="2761" name="Google Shape;2761;p43"/>
          <p:cNvGrpSpPr/>
          <p:nvPr/>
        </p:nvGrpSpPr>
        <p:grpSpPr>
          <a:xfrm>
            <a:off x="723931" y="1304144"/>
            <a:ext cx="7303302" cy="3342807"/>
            <a:chOff x="5044175" y="1310625"/>
            <a:chExt cx="3047100" cy="3017450"/>
          </a:xfrm>
        </p:grpSpPr>
        <p:sp>
          <p:nvSpPr>
            <p:cNvPr id="2762" name="Google Shape;2762;p43"/>
            <p:cNvSpPr/>
            <p:nvPr/>
          </p:nvSpPr>
          <p:spPr>
            <a:xfrm>
              <a:off x="5044175" y="1310625"/>
              <a:ext cx="3047100" cy="2505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3"/>
            <p:cNvSpPr/>
            <p:nvPr/>
          </p:nvSpPr>
          <p:spPr>
            <a:xfrm>
              <a:off x="5044175" y="1561175"/>
              <a:ext cx="3047100" cy="2766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4" name="Google Shape;2764;p43"/>
          <p:cNvSpPr txBox="1">
            <a:spLocks noGrp="1"/>
          </p:cNvSpPr>
          <p:nvPr>
            <p:ph type="title"/>
          </p:nvPr>
        </p:nvSpPr>
        <p:spPr>
          <a:xfrm>
            <a:off x="648983" y="602861"/>
            <a:ext cx="7453198" cy="5506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latin typeface="Arial" panose="020B0604020202020204" pitchFamily="34" charset="0"/>
                <a:cs typeface="Arial" panose="020B0604020202020204" pitchFamily="34" charset="0"/>
              </a:rPr>
              <a:t>Lưu ý</a:t>
            </a:r>
            <a:endParaRPr sz="2400" dirty="0">
              <a:latin typeface="Arial" panose="020B0604020202020204" pitchFamily="34" charset="0"/>
              <a:cs typeface="Arial" panose="020B0604020202020204" pitchFamily="34" charset="0"/>
            </a:endParaRPr>
          </a:p>
        </p:txBody>
      </p:sp>
      <p:sp>
        <p:nvSpPr>
          <p:cNvPr id="2767" name="Google Shape;2767;p43">
            <a:hlinkClick r:id="" action="ppaction://hlinkshowjump?jump=previousslide"/>
          </p:cNvPr>
          <p:cNvSpPr/>
          <p:nvPr/>
        </p:nvSpPr>
        <p:spPr>
          <a:xfrm>
            <a:off x="8523270" y="534053"/>
            <a:ext cx="229596" cy="163793"/>
          </a:xfrm>
          <a:custGeom>
            <a:avLst/>
            <a:gdLst/>
            <a:ahLst/>
            <a:cxnLst/>
            <a:rect l="l" t="t" r="r" b="b"/>
            <a:pathLst>
              <a:path w="3657" h="2609" extrusionOk="0">
                <a:moveTo>
                  <a:pt x="1829" y="0"/>
                </a:moveTo>
                <a:lnTo>
                  <a:pt x="0" y="2609"/>
                </a:lnTo>
                <a:lnTo>
                  <a:pt x="3656" y="2609"/>
                </a:lnTo>
                <a:lnTo>
                  <a:pt x="1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3">
            <a:hlinkClick r:id="" action="ppaction://hlinkshowjump?jump=nextslide"/>
          </p:cNvPr>
          <p:cNvSpPr/>
          <p:nvPr/>
        </p:nvSpPr>
        <p:spPr>
          <a:xfrm>
            <a:off x="8523270" y="4703628"/>
            <a:ext cx="229596" cy="163793"/>
          </a:xfrm>
          <a:custGeom>
            <a:avLst/>
            <a:gdLst/>
            <a:ahLst/>
            <a:cxnLst/>
            <a:rect l="l" t="t" r="r" b="b"/>
            <a:pathLst>
              <a:path w="3657" h="2609" extrusionOk="0">
                <a:moveTo>
                  <a:pt x="1" y="0"/>
                </a:moveTo>
                <a:lnTo>
                  <a:pt x="1829" y="2609"/>
                </a:lnTo>
                <a:lnTo>
                  <a:pt x="3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DE6D1E80-1D94-EC97-15DC-1AE1F2D6CF02}"/>
              </a:ext>
            </a:extLst>
          </p:cNvPr>
          <p:cNvSpPr txBox="1"/>
          <p:nvPr/>
        </p:nvSpPr>
        <p:spPr>
          <a:xfrm>
            <a:off x="1116767" y="1892736"/>
            <a:ext cx="3069625" cy="2406543"/>
          </a:xfrm>
          <a:prstGeom prst="rect">
            <a:avLst/>
          </a:prstGeom>
          <a:noFill/>
        </p:spPr>
        <p:txBody>
          <a:bodyPr wrap="square">
            <a:spAutoFit/>
          </a:bodyPr>
          <a:lstStyle/>
          <a:p>
            <a:pPr algn="just">
              <a:lnSpc>
                <a:spcPct val="150000"/>
              </a:lnSpc>
            </a:pPr>
            <a:r>
              <a:rPr lang="vi-VN" sz="2000" dirty="0"/>
              <a:t>Tùy theo những trường hợp cụ thể, có thể một vài yếu tố khác của thông tin được coi trọng (ví dụ: giá cả, sự bảo mật).</a:t>
            </a:r>
          </a:p>
        </p:txBody>
      </p:sp>
      <p:pic>
        <p:nvPicPr>
          <p:cNvPr id="2" name="Picture 2">
            <a:extLst>
              <a:ext uri="{FF2B5EF4-FFF2-40B4-BE49-F238E27FC236}">
                <a16:creationId xmlns:a16="http://schemas.microsoft.com/office/drawing/2014/main" id="{18093794-4CA8-FC36-03BA-AA5517A9CB92}"/>
              </a:ext>
            </a:extLst>
          </p:cNvPr>
          <p:cNvPicPr>
            <a:picLocks noChangeAspect="1" noChangeArrowheads="1"/>
          </p:cNvPicPr>
          <p:nvPr/>
        </p:nvPicPr>
        <p:blipFill rotWithShape="1">
          <a:blip r:embed="rId3"/>
          <a:srcRect t="3505" b="6300"/>
          <a:stretch/>
        </p:blipFill>
        <p:spPr bwMode="auto">
          <a:xfrm>
            <a:off x="4572000" y="1892736"/>
            <a:ext cx="3069625" cy="2406543"/>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581611"/>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4"/>
                                        </p:tgtEl>
                                        <p:attrNameLst>
                                          <p:attrName>style.visibility</p:attrName>
                                        </p:attrNameLst>
                                      </p:cBhvr>
                                      <p:to>
                                        <p:strVal val="visible"/>
                                      </p:to>
                                    </p:set>
                                    <p:animEffect transition="in" filter="wipe(down)">
                                      <p:cBhvr>
                                        <p:cTn id="7" dur="500"/>
                                        <p:tgtEl>
                                          <p:spTgt spid="27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 grpId="0"/>
      <p:bldP spid="8" grpId="0"/>
    </p:bldLst>
  </p:timing>
</p:sld>
</file>

<file path=ppt/theme/theme1.xml><?xml version="1.0" encoding="utf-8"?>
<a:theme xmlns:a="http://schemas.openxmlformats.org/drawingml/2006/main" name="Literacy Narrative for College Students by Slidesgo">
  <a:themeElements>
    <a:clrScheme name="Simple Light">
      <a:dk1>
        <a:srgbClr val="273247"/>
      </a:dk1>
      <a:lt1>
        <a:srgbClr val="FCD8B6"/>
      </a:lt1>
      <a:dk2>
        <a:srgbClr val="FFFFFF"/>
      </a:dk2>
      <a:lt2>
        <a:srgbClr val="FF9BB3"/>
      </a:lt2>
      <a:accent1>
        <a:srgbClr val="FE5F35"/>
      </a:accent1>
      <a:accent2>
        <a:srgbClr val="FF9910"/>
      </a:accent2>
      <a:accent3>
        <a:srgbClr val="1140A2"/>
      </a:accent3>
      <a:accent4>
        <a:srgbClr val="FFFFFF"/>
      </a:accent4>
      <a:accent5>
        <a:srgbClr val="FFFFFF"/>
      </a:accent5>
      <a:accent6>
        <a:srgbClr val="FFFFFF"/>
      </a:accent6>
      <a:hlink>
        <a:srgbClr val="2732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1710</Words>
  <Application>Microsoft Office PowerPoint</Application>
  <PresentationFormat>On-screen Show (16:9)</PresentationFormat>
  <Paragraphs>125</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Wingdings</vt:lpstr>
      <vt:lpstr>Nunito Light</vt:lpstr>
      <vt:lpstr>Arial</vt:lpstr>
      <vt:lpstr>Bebas Neue</vt:lpstr>
      <vt:lpstr>Inconsolata</vt:lpstr>
      <vt:lpstr>Anaheim</vt:lpstr>
      <vt:lpstr>PT Sans</vt:lpstr>
      <vt:lpstr>Mallanna</vt:lpstr>
      <vt:lpstr>Literacy Narrative for College Students by Slidesgo</vt:lpstr>
      <vt:lpstr>CHÀO CẢ LỚP! CHÀO MỪNG CÁC BẠN ĐẾN VỚI BÀI HỌC MỚI!</vt:lpstr>
      <vt:lpstr>KHỞI ĐỘNG</vt:lpstr>
      <vt:lpstr>Thông tin về những lớp học tiếng Anh trực tuyến</vt:lpstr>
      <vt:lpstr>BÀI 2: CHẤT LƯỢNG THÔNG TIN KHI TÌM KIẾM, TIẾP NHẬN VÀ TRAO ĐỔI THÔNG TIN</vt:lpstr>
      <vt:lpstr>NỘI DUNG BÀI HỌC</vt:lpstr>
      <vt:lpstr>CHẤT LƯỢNG THÔNG TIN</vt:lpstr>
      <vt:lpstr>Đặt vấn đề</vt:lpstr>
      <vt:lpstr>THẢO LUẬN NHÓM ĐÔI</vt:lpstr>
      <vt:lpstr>Lưu ý</vt:lpstr>
      <vt:lpstr>KẾT LUẬN</vt:lpstr>
      <vt:lpstr>CHẤT LƯỢNG THÔNG TIN TRONG TÌM KIẾM, TIẾP NHẬN VÀ TRAO ĐỔI THÔNG TIN</vt:lpstr>
      <vt:lpstr>Đặt vấn đề</vt:lpstr>
      <vt:lpstr>THẢO LUẬN NHÓM ĐÔI</vt:lpstr>
      <vt:lpstr>Gợi ý thảo luận</vt:lpstr>
      <vt:lpstr>Gợi ý trả lời</vt:lpstr>
      <vt:lpstr>Gợi ý trả lời</vt:lpstr>
      <vt:lpstr>Gợi ý trả lời</vt:lpstr>
      <vt:lpstr>THẢO LUẬN NHÓM ĐÔI</vt:lpstr>
      <vt:lpstr>Lưu ý</vt:lpstr>
      <vt:lpstr>Lưu ý</vt:lpstr>
      <vt:lpstr>KẾT LUẬN</vt:lpstr>
      <vt:lpstr>KẾT LUẬN</vt:lpstr>
      <vt:lpstr>BÀI TẬP TRẮC NGHIỆM</vt:lpstr>
      <vt:lpstr>Câu 1. Chất lượng thông tin dùng trong quá trình giải quyết vấn đề phụ thuộc vào một trong những yếu tố nào dưới đây?</vt:lpstr>
      <vt:lpstr>Câu 2. Trong một cuộc thi rung chuông vàng, câu hỏi được đặt ra là: "Để duy trì sự sống, con người, động vật và thực vật cần những điều kiện gì?". Câu trả lời nào sau đây đáp ứng đúng nội dung của câu hỏi đó?</vt:lpstr>
      <vt:lpstr>Câu 3. Em cần tìm kiếm thông tin về bài thi IELTS ở đâu?</vt:lpstr>
      <vt:lpstr>Câu 4. Em hãy tìm hiểu trên Internet và cho biết tờ báo điện tử nào sau đây trực thuộc Bộ Thông tin và Truyền thông Việt Nam?</vt:lpstr>
      <vt:lpstr>Câu 5. Thông tin nào sau đây phù hợp  với mục tiêu du học nước ngoài?</vt:lpstr>
      <vt:lpstr>LUYỆN TẬP</vt:lpstr>
      <vt:lpstr>Gợi ý trả lời</vt:lpstr>
      <vt:lpstr>VẬN DỤNG</vt:lpstr>
      <vt:lpstr>Gợi ý trả lời</vt:lpstr>
      <vt:lpstr>PowerPoint Presentation</vt:lpstr>
      <vt:lpstr>CÂU HỎI TỰ KIỂM TRA</vt:lpstr>
      <vt:lpstr>HƯỚNG DẪN VỀ NHÀ</vt:lpstr>
      <vt:lpstr>CẢM ƠN CÁC BẠN  ĐÃ CHÚ Ý LẮNG NGHE BÀI HỌC HÔM NAY!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My Tra</cp:lastModifiedBy>
  <cp:revision>23</cp:revision>
  <dcterms:modified xsi:type="dcterms:W3CDTF">2024-08-02T08:11:59Z</dcterms:modified>
</cp:coreProperties>
</file>